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Relationship Id="rId5" Target="docProps/custom.xml" Type="http://schemas.openxmlformats.org/officeDocument/2006/relationships/custom-properties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  <p:sldMasterId id="2147483662" r:id="rId2"/>
    <p:sldMasterId id="2147483675" r:id="rId3"/>
  </p:sldMasterIdLst>
  <p:notesMasterIdLst>
    <p:notesMasterId r:id="rId4"/>
  </p:notesMasterIdLst>
  <p:sldIdLst>
    <p:sldId id="262" r:id="rId5"/>
    <p:sldId id="289" r:id="rId6"/>
    <p:sldId id="258" r:id="rId7"/>
    <p:sldId id="291" r:id="rId8"/>
    <p:sldId id="263" r:id="rId9"/>
    <p:sldId id="274" r:id="rId10"/>
    <p:sldId id="273" r:id="rId11"/>
    <p:sldId id="292" r:id="rId12"/>
    <p:sldId id="259" r:id="rId13"/>
    <p:sldId id="264" r:id="rId14"/>
    <p:sldId id="293" r:id="rId15"/>
    <p:sldId id="272" r:id="rId16"/>
    <p:sldId id="294" r:id="rId17"/>
    <p:sldId id="271" r:id="rId18"/>
    <p:sldId id="260" r:id="rId19"/>
    <p:sldId id="265" r:id="rId20"/>
    <p:sldId id="269" r:id="rId21"/>
    <p:sldId id="295" r:id="rId22"/>
    <p:sldId id="270" r:id="rId23"/>
    <p:sldId id="261" r:id="rId24"/>
    <p:sldId id="266" r:id="rId25"/>
    <p:sldId id="267" r:id="rId26"/>
    <p:sldId id="268" r:id="rId27"/>
    <p:sldId id="256" r:id="rId28"/>
  </p:sldIdLst>
  <p:sldSz cx="12192000" cy="6858000"/>
  <p:notesSz cx="6858000" cy="9144000"/>
  <p:custDataLst>
    <p:tags r:id="rId2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000" autoAdjust="0"/>
  </p:normalViewPr>
  <p:slideViewPr>
    <p:cSldViewPr snapToGrid="0">
      <p:cViewPr varScale="1">
        <p:scale>
          <a:sx n="88" d="100"/>
          <a:sy n="88" d="100"/>
        </p:scale>
        <p:origin x="2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slides/slide12.xml" Type="http://schemas.openxmlformats.org/officeDocument/2006/relationships/slide"/><Relationship Id="rId17" Target="slides/slide13.xml" Type="http://schemas.openxmlformats.org/officeDocument/2006/relationships/slide"/><Relationship Id="rId18" Target="slides/slide14.xml" Type="http://schemas.openxmlformats.org/officeDocument/2006/relationships/slide"/><Relationship Id="rId19" Target="slides/slide15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6.xml" Type="http://schemas.openxmlformats.org/officeDocument/2006/relationships/slide"/><Relationship Id="rId21" Target="slides/slide17.xml" Type="http://schemas.openxmlformats.org/officeDocument/2006/relationships/slide"/><Relationship Id="rId22" Target="slides/slide18.xml" Type="http://schemas.openxmlformats.org/officeDocument/2006/relationships/slide"/><Relationship Id="rId23" Target="slides/slide19.xml" Type="http://schemas.openxmlformats.org/officeDocument/2006/relationships/slide"/><Relationship Id="rId24" Target="slides/slide20.xml" Type="http://schemas.openxmlformats.org/officeDocument/2006/relationships/slide"/><Relationship Id="rId25" Target="slides/slide21.xml" Type="http://schemas.openxmlformats.org/officeDocument/2006/relationships/slide"/><Relationship Id="rId26" Target="slides/slide22.xml" Type="http://schemas.openxmlformats.org/officeDocument/2006/relationships/slide"/><Relationship Id="rId27" Target="slides/slide23.xml" Type="http://schemas.openxmlformats.org/officeDocument/2006/relationships/slide"/><Relationship Id="rId28" Target="slides/slide24.xml" Type="http://schemas.openxmlformats.org/officeDocument/2006/relationships/slide"/><Relationship Id="rId29" Target="tags/tag13.xml" Type="http://schemas.openxmlformats.org/officeDocument/2006/relationships/tags"/><Relationship Id="rId3" Target="slideMasters/slideMaster3.xml" Type="http://schemas.openxmlformats.org/officeDocument/2006/relationships/slideMaster"/><Relationship Id="rId30" Target="presProps.xml" Type="http://schemas.openxmlformats.org/officeDocument/2006/relationships/presProps"/><Relationship Id="rId31" Target="viewProps.xml" Type="http://schemas.openxmlformats.org/officeDocument/2006/relationships/viewProps"/><Relationship Id="rId32" Target="theme/theme1.xml" Type="http://schemas.openxmlformats.org/officeDocument/2006/relationships/theme"/><Relationship Id="rId33" Target="tableStyles.xml" Type="http://schemas.openxmlformats.org/officeDocument/2006/relationships/tableStyles"/><Relationship Id="rId4" Target="notesMasters/notesMaster1.xml" Type="http://schemas.openxmlformats.org/officeDocument/2006/relationships/notes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666363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26815005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8_Main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444500" y="0"/>
            <a:ext cx="10668993" cy="3429001"/>
          </a:xfrm>
          <a:prstGeom prst="rect">
            <a:avLst/>
          </a:prstGeom>
          <a:solidFill>
            <a:srgbClr val="DCE0E6"/>
          </a:solidFill>
        </p:spPr>
        <p:txBody>
          <a:bodyPr/>
          <a:lstStyle>
            <a:lvl1pPr algn="l">
              <a:defRPr sz="800"/>
            </a:lvl1pPr>
          </a:lstStyle>
          <a:p>
            <a:r>
              <a:rPr lang="en-US"/>
              <a:t>Insert Image</a:t>
            </a:r>
          </a:p>
        </p:txBody>
      </p:sp>
    </p:spTree>
  </p:cSld>
  <p:clrMapOvr>
    <a:masterClrMapping/>
  </p:clrMapOvr>
  <p:transition spd="med"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8_Main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444500" y="0"/>
            <a:ext cx="10668993" cy="3429001"/>
          </a:xfrm>
          <a:prstGeom prst="rect">
            <a:avLst/>
          </a:prstGeom>
          <a:solidFill>
            <a:srgbClr val="DCE0E6"/>
          </a:solidFill>
        </p:spPr>
        <p:txBody>
          <a:bodyPr/>
          <a:lstStyle>
            <a:lvl1pPr algn="l">
              <a:defRPr sz="800"/>
            </a:lvl1pPr>
          </a:lstStyle>
          <a:p>
            <a:r>
              <a:rPr lang="en-US"/>
              <a:t>Insert Image</a:t>
            </a:r>
          </a:p>
        </p:txBody>
      </p:sp>
    </p:spTree>
  </p:cSld>
  <p:clrMapOvr>
    <a:masterClrMapping/>
  </p:clrMapOvr>
  <p:transition spd="med"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13824683"/>
      </p:ext>
    </p:extLst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22314136"/>
      </p:ext>
    </p:extLst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05704578"/>
      </p:ext>
    </p:extLst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24455855"/>
      </p:ext>
    </p:extLst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1009119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94025779"/>
      </p:ext>
    </p:extLst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95965886"/>
      </p:ext>
    </p:extLst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9644133"/>
      </p:ext>
    </p:extLst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09856110"/>
      </p:ext>
    </p:extLst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04392309"/>
      </p:ext>
    </p:extLst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98253494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10" Target="../slideLayouts/slideLayout22.xml" Type="http://schemas.openxmlformats.org/officeDocument/2006/relationships/slideLayout"/><Relationship Id="rId11" Target="../slideLayouts/slideLayout23.xml" Type="http://schemas.openxmlformats.org/officeDocument/2006/relationships/slideLayout"/><Relationship Id="rId12" Target="../slideLayouts/slideLayout24.xml" Type="http://schemas.openxmlformats.org/officeDocument/2006/relationships/slideLayout"/><Relationship Id="rId13" Target="../theme/theme2.xml" Type="http://schemas.openxmlformats.org/officeDocument/2006/relationships/theme"/><Relationship Id="rId2" Target="../slideLayouts/slideLayout14.xml" Type="http://schemas.openxmlformats.org/officeDocument/2006/relationships/slideLayout"/><Relationship Id="rId3" Target="../slideLayouts/slideLayout15.xml" Type="http://schemas.openxmlformats.org/officeDocument/2006/relationships/slideLayout"/><Relationship Id="rId4" Target="../slideLayouts/slideLayout16.xml" Type="http://schemas.openxmlformats.org/officeDocument/2006/relationships/slideLayout"/><Relationship Id="rId5" Target="../slideLayouts/slideLayout17.xml" Type="http://schemas.openxmlformats.org/officeDocument/2006/relationships/slideLayout"/><Relationship Id="rId6" Target="../slideLayouts/slideLayout18.xml" Type="http://schemas.openxmlformats.org/officeDocument/2006/relationships/slideLayout"/><Relationship Id="rId7" Target="../slideLayouts/slideLayout19.xml" Type="http://schemas.openxmlformats.org/officeDocument/2006/relationships/slideLayout"/><Relationship Id="rId8" Target="../slideLayouts/slideLayout20.xml" Type="http://schemas.openxmlformats.org/officeDocument/2006/relationships/slideLayout"/><Relationship Id="rId9" Target="../slideLayouts/slideLayout21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25.xml" Type="http://schemas.openxmlformats.org/officeDocument/2006/relationships/slideLayout"/><Relationship Id="rId10" Target="../slideLayouts/slideLayout34.xml" Type="http://schemas.openxmlformats.org/officeDocument/2006/relationships/slideLayout"/><Relationship Id="rId11" Target="../slideLayouts/slideLayout35.xml" Type="http://schemas.openxmlformats.org/officeDocument/2006/relationships/slideLayout"/><Relationship Id="rId12" Target="../theme/theme3.xml" Type="http://schemas.openxmlformats.org/officeDocument/2006/relationships/theme"/><Relationship Id="rId2" Target="../slideLayouts/slideLayout26.xml" Type="http://schemas.openxmlformats.org/officeDocument/2006/relationships/slideLayout"/><Relationship Id="rId3" Target="../slideLayouts/slideLayout27.xml" Type="http://schemas.openxmlformats.org/officeDocument/2006/relationships/slideLayout"/><Relationship Id="rId4" Target="../slideLayouts/slideLayout28.xml" Type="http://schemas.openxmlformats.org/officeDocument/2006/relationships/slideLayout"/><Relationship Id="rId5" Target="../slideLayouts/slideLayout29.xml" Type="http://schemas.openxmlformats.org/officeDocument/2006/relationships/slideLayout"/><Relationship Id="rId6" Target="../slideLayouts/slideLayout30.xml" Type="http://schemas.openxmlformats.org/officeDocument/2006/relationships/slideLayout"/><Relationship Id="rId7" Target="../slideLayouts/slideLayout31.xml" Type="http://schemas.openxmlformats.org/officeDocument/2006/relationships/slideLayout"/><Relationship Id="rId8" Target="../slideLayouts/slideLayout32.xml" Type="http://schemas.openxmlformats.org/officeDocument/2006/relationships/slideLayout"/><Relationship Id="rId9" Target="../slideLayouts/slideLayout33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FDEEE-E816-4B73-9581-D6CCF86A2784}" type="datetimeFigureOut">
              <a:rPr lang="zh-CN" altLang="en-US" smtClean="0"/>
              <a:t>2019/2/13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C9FFC-9389-4628-A6C5-D884E7A63CF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86429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9.emf" Type="http://schemas.openxmlformats.org/officeDocument/2006/relationships/image"/><Relationship Id="rId11" Target="../media/image10.emf" Type="http://schemas.openxmlformats.org/officeDocument/2006/relationships/image"/><Relationship Id="rId12" Target="../media/image11.emf" Type="http://schemas.openxmlformats.org/officeDocument/2006/relationships/image"/><Relationship Id="rId13" Target="../media/image12.emf" Type="http://schemas.openxmlformats.org/officeDocument/2006/relationships/image"/><Relationship Id="rId14" Target="../media/image13.emf" Type="http://schemas.openxmlformats.org/officeDocument/2006/relationships/image"/><Relationship Id="rId2" Target="../media/image1.emf" Type="http://schemas.openxmlformats.org/officeDocument/2006/relationships/image"/><Relationship Id="rId3" Target="../media/image2.emf" Type="http://schemas.openxmlformats.org/officeDocument/2006/relationships/image"/><Relationship Id="rId4" Target="../media/image3.emf" Type="http://schemas.openxmlformats.org/officeDocument/2006/relationships/image"/><Relationship Id="rId5" Target="../media/image4.emf" Type="http://schemas.openxmlformats.org/officeDocument/2006/relationships/image"/><Relationship Id="rId6" Target="../media/image5.emf" Type="http://schemas.openxmlformats.org/officeDocument/2006/relationships/image"/><Relationship Id="rId7" Target="../media/image6.emf" Type="http://schemas.openxmlformats.org/officeDocument/2006/relationships/image"/><Relationship Id="rId8" Target="../media/image7.emf" Type="http://schemas.openxmlformats.org/officeDocument/2006/relationships/image"/><Relationship Id="rId9" Target="../media/image8.emf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media/image17.jpe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media/image18.jpe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9.emf" Type="http://schemas.openxmlformats.org/officeDocument/2006/relationships/image"/><Relationship Id="rId11" Target="../media/image10.emf" Type="http://schemas.openxmlformats.org/officeDocument/2006/relationships/image"/><Relationship Id="rId12" Target="../media/image11.emf" Type="http://schemas.openxmlformats.org/officeDocument/2006/relationships/image"/><Relationship Id="rId13" Target="../media/image12.emf" Type="http://schemas.openxmlformats.org/officeDocument/2006/relationships/image"/><Relationship Id="rId14" Target="../media/image13.emf" Type="http://schemas.openxmlformats.org/officeDocument/2006/relationships/image"/><Relationship Id="rId2" Target="../media/image1.emf" Type="http://schemas.openxmlformats.org/officeDocument/2006/relationships/image"/><Relationship Id="rId3" Target="../media/image2.emf" Type="http://schemas.openxmlformats.org/officeDocument/2006/relationships/image"/><Relationship Id="rId4" Target="../media/image3.emf" Type="http://schemas.openxmlformats.org/officeDocument/2006/relationships/image"/><Relationship Id="rId5" Target="../media/image4.emf" Type="http://schemas.openxmlformats.org/officeDocument/2006/relationships/image"/><Relationship Id="rId6" Target="../media/image5.emf" Type="http://schemas.openxmlformats.org/officeDocument/2006/relationships/image"/><Relationship Id="rId7" Target="../media/image6.emf" Type="http://schemas.openxmlformats.org/officeDocument/2006/relationships/image"/><Relationship Id="rId8" Target="../media/image7.emf" Type="http://schemas.openxmlformats.org/officeDocument/2006/relationships/image"/><Relationship Id="rId9" Target="../media/image8.emf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media/image19.jpeg" Type="http://schemas.openxmlformats.org/officeDocument/2006/relationships/image"/><Relationship Id="rId3" Target="../media/image20.jpe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tags/tag7.xml" Type="http://schemas.openxmlformats.org/officeDocument/2006/relationships/tags"/><Relationship Id="rId11" Target="../tags/tag8.xml" Type="http://schemas.openxmlformats.org/officeDocument/2006/relationships/tags"/><Relationship Id="rId12" Target="../tags/tag9.xml" Type="http://schemas.openxmlformats.org/officeDocument/2006/relationships/tags"/><Relationship Id="rId13" Target="../tags/tag10.xml" Type="http://schemas.openxmlformats.org/officeDocument/2006/relationships/tags"/><Relationship Id="rId14" Target="../tags/tag11.xml" Type="http://schemas.openxmlformats.org/officeDocument/2006/relationships/tags"/><Relationship Id="rId15" Target="../tags/tag12.xml" Type="http://schemas.openxmlformats.org/officeDocument/2006/relationships/tags"/><Relationship Id="rId16" Target="../media/image1.emf" Type="http://schemas.openxmlformats.org/officeDocument/2006/relationships/image"/><Relationship Id="rId2" Target="../notesSlides/notesSlide1.xml" Type="http://schemas.openxmlformats.org/officeDocument/2006/relationships/notesSlide"/><Relationship Id="rId3" Target="../media/image14.jpeg" Type="http://schemas.openxmlformats.org/officeDocument/2006/relationships/image"/><Relationship Id="rId4" Target="../tags/tag1.xml" Type="http://schemas.openxmlformats.org/officeDocument/2006/relationships/tags"/><Relationship Id="rId5" Target="../tags/tag2.xml" Type="http://schemas.openxmlformats.org/officeDocument/2006/relationships/tags"/><Relationship Id="rId6" Target="../tags/tag3.xml" Type="http://schemas.openxmlformats.org/officeDocument/2006/relationships/tags"/><Relationship Id="rId7" Target="../tags/tag4.xml" Type="http://schemas.openxmlformats.org/officeDocument/2006/relationships/tags"/><Relationship Id="rId8" Target="../tags/tag5.xml" Type="http://schemas.openxmlformats.org/officeDocument/2006/relationships/tags"/><Relationship Id="rId9" Target="../tags/tag6.xml" Type="http://schemas.openxmlformats.org/officeDocument/2006/relationships/tags"/></Relationships>
</file>

<file path=ppt/slides/_rels/slide2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9.emf" Type="http://schemas.openxmlformats.org/officeDocument/2006/relationships/image"/><Relationship Id="rId11" Target="../media/image10.emf" Type="http://schemas.openxmlformats.org/officeDocument/2006/relationships/image"/><Relationship Id="rId12" Target="../media/image11.emf" Type="http://schemas.openxmlformats.org/officeDocument/2006/relationships/image"/><Relationship Id="rId13" Target="../media/image12.emf" Type="http://schemas.openxmlformats.org/officeDocument/2006/relationships/image"/><Relationship Id="rId14" Target="../media/image13.emf" Type="http://schemas.openxmlformats.org/officeDocument/2006/relationships/image"/><Relationship Id="rId2" Target="../media/image1.emf" Type="http://schemas.openxmlformats.org/officeDocument/2006/relationships/image"/><Relationship Id="rId3" Target="../media/image2.emf" Type="http://schemas.openxmlformats.org/officeDocument/2006/relationships/image"/><Relationship Id="rId4" Target="../media/image3.emf" Type="http://schemas.openxmlformats.org/officeDocument/2006/relationships/image"/><Relationship Id="rId5" Target="../media/image4.emf" Type="http://schemas.openxmlformats.org/officeDocument/2006/relationships/image"/><Relationship Id="rId6" Target="../media/image5.emf" Type="http://schemas.openxmlformats.org/officeDocument/2006/relationships/image"/><Relationship Id="rId7" Target="../media/image6.emf" Type="http://schemas.openxmlformats.org/officeDocument/2006/relationships/image"/><Relationship Id="rId8" Target="../media/image7.emf" Type="http://schemas.openxmlformats.org/officeDocument/2006/relationships/image"/><Relationship Id="rId9" Target="../media/image8.emf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9.emf" Type="http://schemas.openxmlformats.org/officeDocument/2006/relationships/image"/><Relationship Id="rId11" Target="../media/image10.emf" Type="http://schemas.openxmlformats.org/officeDocument/2006/relationships/image"/><Relationship Id="rId12" Target="../media/image11.emf" Type="http://schemas.openxmlformats.org/officeDocument/2006/relationships/image"/><Relationship Id="rId13" Target="../media/image12.emf" Type="http://schemas.openxmlformats.org/officeDocument/2006/relationships/image"/><Relationship Id="rId14" Target="../media/image13.emf" Type="http://schemas.openxmlformats.org/officeDocument/2006/relationships/image"/><Relationship Id="rId2" Target="../media/image1.emf" Type="http://schemas.openxmlformats.org/officeDocument/2006/relationships/image"/><Relationship Id="rId3" Target="../media/image2.emf" Type="http://schemas.openxmlformats.org/officeDocument/2006/relationships/image"/><Relationship Id="rId4" Target="../media/image3.emf" Type="http://schemas.openxmlformats.org/officeDocument/2006/relationships/image"/><Relationship Id="rId5" Target="../media/image4.emf" Type="http://schemas.openxmlformats.org/officeDocument/2006/relationships/image"/><Relationship Id="rId6" Target="../media/image5.emf" Type="http://schemas.openxmlformats.org/officeDocument/2006/relationships/image"/><Relationship Id="rId7" Target="../media/image6.emf" Type="http://schemas.openxmlformats.org/officeDocument/2006/relationships/image"/><Relationship Id="rId8" Target="../media/image7.emf" Type="http://schemas.openxmlformats.org/officeDocument/2006/relationships/image"/><Relationship Id="rId9" Target="../media/image8.emf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9.emf" Type="http://schemas.openxmlformats.org/officeDocument/2006/relationships/image"/><Relationship Id="rId11" Target="../media/image10.emf" Type="http://schemas.openxmlformats.org/officeDocument/2006/relationships/image"/><Relationship Id="rId12" Target="../media/image11.emf" Type="http://schemas.openxmlformats.org/officeDocument/2006/relationships/image"/><Relationship Id="rId13" Target="../media/image12.emf" Type="http://schemas.openxmlformats.org/officeDocument/2006/relationships/image"/><Relationship Id="rId14" Target="../media/image13.emf" Type="http://schemas.openxmlformats.org/officeDocument/2006/relationships/image"/><Relationship Id="rId2" Target="../media/image1.emf" Type="http://schemas.openxmlformats.org/officeDocument/2006/relationships/image"/><Relationship Id="rId3" Target="../media/image2.emf" Type="http://schemas.openxmlformats.org/officeDocument/2006/relationships/image"/><Relationship Id="rId4" Target="../media/image3.emf" Type="http://schemas.openxmlformats.org/officeDocument/2006/relationships/image"/><Relationship Id="rId5" Target="../media/image4.emf" Type="http://schemas.openxmlformats.org/officeDocument/2006/relationships/image"/><Relationship Id="rId6" Target="../media/image5.emf" Type="http://schemas.openxmlformats.org/officeDocument/2006/relationships/image"/><Relationship Id="rId7" Target="../media/image6.emf" Type="http://schemas.openxmlformats.org/officeDocument/2006/relationships/image"/><Relationship Id="rId8" Target="../media/image7.emf" Type="http://schemas.openxmlformats.org/officeDocument/2006/relationships/image"/><Relationship Id="rId9" Target="../media/image8.emf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5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media/image16.jpe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9.emf" Type="http://schemas.openxmlformats.org/officeDocument/2006/relationships/image"/><Relationship Id="rId11" Target="../media/image10.emf" Type="http://schemas.openxmlformats.org/officeDocument/2006/relationships/image"/><Relationship Id="rId12" Target="../media/image11.emf" Type="http://schemas.openxmlformats.org/officeDocument/2006/relationships/image"/><Relationship Id="rId13" Target="../media/image12.emf" Type="http://schemas.openxmlformats.org/officeDocument/2006/relationships/image"/><Relationship Id="rId14" Target="../media/image13.emf" Type="http://schemas.openxmlformats.org/officeDocument/2006/relationships/image"/><Relationship Id="rId2" Target="../media/image1.emf" Type="http://schemas.openxmlformats.org/officeDocument/2006/relationships/image"/><Relationship Id="rId3" Target="../media/image2.emf" Type="http://schemas.openxmlformats.org/officeDocument/2006/relationships/image"/><Relationship Id="rId4" Target="../media/image3.emf" Type="http://schemas.openxmlformats.org/officeDocument/2006/relationships/image"/><Relationship Id="rId5" Target="../media/image4.emf" Type="http://schemas.openxmlformats.org/officeDocument/2006/relationships/image"/><Relationship Id="rId6" Target="../media/image5.emf" Type="http://schemas.openxmlformats.org/officeDocument/2006/relationships/image"/><Relationship Id="rId7" Target="../media/image6.emf" Type="http://schemas.openxmlformats.org/officeDocument/2006/relationships/image"/><Relationship Id="rId8" Target="../media/image7.emf" Type="http://schemas.openxmlformats.org/officeDocument/2006/relationships/image"/><Relationship Id="rId9" Target="../media/image8.emf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5" name="图片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871" y="182301"/>
            <a:ext cx="11586258" cy="6493398"/>
          </a:xfrm>
          <a:prstGeom prst="rect">
            <a:avLst/>
          </a:prstGeom>
        </p:spPr>
      </p:pic>
      <p:grpSp>
        <p:nvGrpSpPr>
          <p:cNvPr id="24" name="组合 23"/>
          <p:cNvGrpSpPr/>
          <p:nvPr/>
        </p:nvGrpSpPr>
        <p:grpSpPr>
          <a:xfrm>
            <a:off x="598613" y="1630680"/>
            <a:ext cx="1258922" cy="3596640"/>
            <a:chOff x="1107899" y="1630680"/>
            <a:chExt cx="1258922" cy="3596640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7899" y="1630680"/>
              <a:ext cx="1258922" cy="3596640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27583" y="4068149"/>
              <a:ext cx="366198" cy="839187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5"/>
            <a:srcRect b="58000" l="10025" r="83776" t="32025"/>
            <a:stretch>
              <a:fillRect/>
            </a:stretch>
          </p:blipFill>
          <p:spPr>
            <a:xfrm>
              <a:off x="1427583" y="2341983"/>
              <a:ext cx="755780" cy="447869"/>
            </a:xfrm>
            <a:prstGeom prst="rect">
              <a:avLst/>
            </a:prstGeom>
          </p:spPr>
        </p:pic>
      </p:grpSp>
      <p:grpSp>
        <p:nvGrpSpPr>
          <p:cNvPr id="23" name="组合 22"/>
          <p:cNvGrpSpPr/>
          <p:nvPr/>
        </p:nvGrpSpPr>
        <p:grpSpPr>
          <a:xfrm>
            <a:off x="7257327" y="1645164"/>
            <a:ext cx="4336060" cy="3702340"/>
            <a:chOff x="7749446" y="1583064"/>
            <a:chExt cx="3865578" cy="3104683"/>
          </a:xfrm>
        </p:grpSpPr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6"/>
            <a:srcRect b="77118" l="76454" r="18266" t="12285"/>
            <a:stretch>
              <a:fillRect/>
            </a:stretch>
          </p:blipFill>
          <p:spPr>
            <a:xfrm>
              <a:off x="9321282" y="1735493"/>
              <a:ext cx="643812" cy="475861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254411" y="1583064"/>
              <a:ext cx="777554" cy="780718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flipV="1">
              <a:off x="8803432" y="2509016"/>
              <a:ext cx="721568" cy="723432"/>
            </a:xfrm>
            <a:prstGeom prst="rect">
              <a:avLst/>
            </a:prstGeom>
          </p:spPr>
        </p:pic>
        <p:pic>
          <p:nvPicPr>
            <p:cNvPr id="18" name="图片 17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063073" y="2838902"/>
              <a:ext cx="1160230" cy="1163228"/>
            </a:xfrm>
            <a:prstGeom prst="rect">
              <a:avLst/>
            </a:prstGeom>
          </p:spPr>
        </p:pic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 flipV="1">
              <a:off x="9728717" y="2130384"/>
              <a:ext cx="1244084" cy="1247298"/>
            </a:xfrm>
            <a:prstGeom prst="rect">
              <a:avLst/>
            </a:prstGeom>
          </p:spPr>
        </p:pic>
        <p:pic>
          <p:nvPicPr>
            <p:cNvPr id="20" name="图片 19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749446" y="3053605"/>
              <a:ext cx="994394" cy="996964"/>
            </a:xfrm>
            <a:prstGeom prst="rect">
              <a:avLst/>
            </a:prstGeom>
          </p:spPr>
        </p:pic>
        <p:pic>
          <p:nvPicPr>
            <p:cNvPr id="19" name="图片 18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246643" y="3552087"/>
              <a:ext cx="1515892" cy="840846"/>
            </a:xfrm>
            <a:prstGeom prst="rect">
              <a:avLst/>
            </a:prstGeom>
          </p:spPr>
        </p:pic>
        <p:pic>
          <p:nvPicPr>
            <p:cNvPr id="21" name="图片 20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126573" y="1945473"/>
              <a:ext cx="593790" cy="595324"/>
            </a:xfrm>
            <a:prstGeom prst="rect">
              <a:avLst/>
            </a:prstGeom>
          </p:spPr>
        </p:pic>
        <p:pic>
          <p:nvPicPr>
            <p:cNvPr id="22" name="图片 21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0681431" y="3751742"/>
              <a:ext cx="933593" cy="936005"/>
            </a:xfrm>
            <a:prstGeom prst="rect">
              <a:avLst/>
            </a:prstGeom>
          </p:spPr>
        </p:pic>
      </p:grpSp>
      <p:grpSp>
        <p:nvGrpSpPr>
          <p:cNvPr id="26" name="组合 25"/>
          <p:cNvGrpSpPr/>
          <p:nvPr/>
        </p:nvGrpSpPr>
        <p:grpSpPr>
          <a:xfrm>
            <a:off x="3146444" y="808523"/>
            <a:ext cx="3513361" cy="5607066"/>
            <a:chOff x="4562351" y="826142"/>
            <a:chExt cx="3192663" cy="5607066"/>
          </a:xfrm>
        </p:grpSpPr>
        <p:sp>
          <p:nvSpPr>
            <p:cNvPr id="27" name="文本框 26"/>
            <p:cNvSpPr txBox="1"/>
            <p:nvPr/>
          </p:nvSpPr>
          <p:spPr>
            <a:xfrm>
              <a:off x="4727227" y="1142500"/>
              <a:ext cx="1293255" cy="1844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1500">
                  <a:solidFill>
                    <a:srgbClr val="656564"/>
                  </a:solidFill>
                  <a:latin charset="-122" panose="02010600030101010101" pitchFamily="2" typeface="等线"/>
                  <a:ea charset="-122" panose="02010600030101010101" pitchFamily="2" typeface="等线"/>
                </a:rPr>
                <a:t>工</a:t>
              </a:r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6461759" y="2270848"/>
              <a:ext cx="1293255" cy="13106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8000">
                  <a:solidFill>
                    <a:srgbClr val="656564"/>
                  </a:solidFill>
                  <a:latin charset="-122" panose="02010600030101010101" pitchFamily="2" typeface="等线"/>
                  <a:ea charset="-122" panose="02010600030101010101" pitchFamily="2" typeface="等线"/>
                </a:rPr>
                <a:t>作</a:t>
              </a:r>
            </a:p>
          </p:txBody>
        </p:sp>
        <p:cxnSp>
          <p:nvCxnSpPr>
            <p:cNvPr id="29" name="直接连接符 28"/>
            <p:cNvCxnSpPr/>
            <p:nvPr/>
          </p:nvCxnSpPr>
          <p:spPr>
            <a:xfrm flipH="1">
              <a:off x="5908467" y="826142"/>
              <a:ext cx="665307" cy="616959"/>
            </a:xfrm>
            <a:prstGeom prst="line">
              <a:avLst/>
            </a:prstGeom>
            <a:ln w="12700">
              <a:solidFill>
                <a:srgbClr val="6565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H="1">
              <a:off x="4562351" y="1483328"/>
              <a:ext cx="3012706" cy="2893859"/>
            </a:xfrm>
            <a:prstGeom prst="line">
              <a:avLst/>
            </a:prstGeom>
            <a:ln w="12700">
              <a:solidFill>
                <a:srgbClr val="6565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文本框 30"/>
            <p:cNvSpPr txBox="1"/>
            <p:nvPr/>
          </p:nvSpPr>
          <p:spPr>
            <a:xfrm rot="5400000">
              <a:off x="5626726" y="1807151"/>
              <a:ext cx="1496761" cy="470863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1400">
                  <a:solidFill>
                    <a:srgbClr val="656564"/>
                  </a:solidFill>
                </a:rPr>
                <a:t>YOUTH GRADUATION</a:t>
              </a:r>
            </a:p>
          </p:txBody>
        </p:sp>
        <p:sp>
          <p:nvSpPr>
            <p:cNvPr id="32" name="流程图: 接点 31"/>
            <p:cNvSpPr/>
            <p:nvPr/>
          </p:nvSpPr>
          <p:spPr>
            <a:xfrm>
              <a:off x="5622966" y="3501728"/>
              <a:ext cx="901020" cy="934101"/>
            </a:xfrm>
            <a:prstGeom prst="flowChartConnector">
              <a:avLst/>
            </a:prstGeom>
            <a:solidFill>
              <a:srgbClr val="6565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rgbClr val="656564"/>
                </a:solidFill>
              </a:endParaRPr>
            </a:p>
          </p:txBody>
        </p:sp>
        <p:sp>
          <p:nvSpPr>
            <p:cNvPr id="33" name="流程图: 接点 32"/>
            <p:cNvSpPr/>
            <p:nvPr/>
          </p:nvSpPr>
          <p:spPr>
            <a:xfrm>
              <a:off x="5622966" y="4572443"/>
              <a:ext cx="901020" cy="934101"/>
            </a:xfrm>
            <a:prstGeom prst="flowChartConnector">
              <a:avLst/>
            </a:prstGeom>
            <a:solidFill>
              <a:srgbClr val="6565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rgbClr val="656564"/>
                </a:solidFill>
              </a:endParaRPr>
            </a:p>
          </p:txBody>
        </p:sp>
        <p:sp>
          <p:nvSpPr>
            <p:cNvPr id="34" name="文本框 33"/>
            <p:cNvSpPr txBox="1"/>
            <p:nvPr/>
          </p:nvSpPr>
          <p:spPr>
            <a:xfrm>
              <a:off x="5721194" y="3567518"/>
              <a:ext cx="866821" cy="7620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400">
                  <a:solidFill>
                    <a:schemeClr val="bg1"/>
                  </a:solidFill>
                </a:rPr>
                <a:t>总</a:t>
              </a:r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5721194" y="4638233"/>
              <a:ext cx="866821" cy="7620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400">
                  <a:solidFill>
                    <a:schemeClr val="bg1"/>
                  </a:solidFill>
                </a:rPr>
                <a:t>结</a:t>
              </a:r>
            </a:p>
          </p:txBody>
        </p:sp>
        <p:sp>
          <p:nvSpPr>
            <p:cNvPr id="40" name="矩形 39"/>
            <p:cNvSpPr/>
            <p:nvPr/>
          </p:nvSpPr>
          <p:spPr>
            <a:xfrm rot="5400000">
              <a:off x="5808302" y="4350507"/>
              <a:ext cx="2334604" cy="6370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lang="zh-CN" sz="2000">
                  <a:solidFill>
                    <a:srgbClr val="656564"/>
                  </a:solidFill>
                  <a:latin typeface="+mn-ea"/>
                </a:rPr>
                <a:t>JAPANESE PURE AND FRESH</a:t>
              </a:r>
            </a:p>
          </p:txBody>
        </p:sp>
        <p:cxnSp>
          <p:nvCxnSpPr>
            <p:cNvPr id="41" name="直接连接符 40"/>
            <p:cNvCxnSpPr/>
            <p:nvPr/>
          </p:nvCxnSpPr>
          <p:spPr>
            <a:xfrm flipH="1">
              <a:off x="6191333" y="5287896"/>
              <a:ext cx="665307" cy="616959"/>
            </a:xfrm>
            <a:prstGeom prst="line">
              <a:avLst/>
            </a:prstGeom>
            <a:ln w="12700">
              <a:solidFill>
                <a:srgbClr val="6565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矩形 41"/>
            <p:cNvSpPr/>
            <p:nvPr/>
          </p:nvSpPr>
          <p:spPr>
            <a:xfrm rot="5400000">
              <a:off x="4023102" y="4947381"/>
              <a:ext cx="2334604" cy="6370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lang="zh-CN" sz="2000">
                  <a:solidFill>
                    <a:srgbClr val="656564"/>
                  </a:solidFill>
                  <a:latin typeface="+mn-ea"/>
                </a:rPr>
                <a:t>JAPANESE PURE AND FRESH</a:t>
              </a:r>
            </a:p>
          </p:txBody>
        </p:sp>
      </p:grp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02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009775" y="328386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工作完成情况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4827264" y="2174524"/>
            <a:ext cx="2537472" cy="3571236"/>
            <a:chOff x="3773957" y="2248828"/>
            <a:chExt cx="1596541" cy="2246972"/>
          </a:xfrm>
        </p:grpSpPr>
        <p:grpSp>
          <p:nvGrpSpPr>
            <p:cNvPr id="8" name="Group 1497"/>
            <p:cNvGrpSpPr/>
            <p:nvPr/>
          </p:nvGrpSpPr>
          <p:grpSpPr>
            <a:xfrm>
              <a:off x="3775750" y="2299886"/>
              <a:ext cx="512246" cy="990600"/>
              <a:chExt cx="1365988" cy="2548183"/>
            </a:xfrm>
          </p:grpSpPr>
          <p:sp>
            <p:nvSpPr>
              <p:cNvPr id="18" name="Shape 1495"/>
              <p:cNvSpPr/>
              <p:nvPr/>
            </p:nvSpPr>
            <p:spPr>
              <a:xfrm rot="5400000">
                <a:off x="-591098" y="591097"/>
                <a:ext cx="2548184" cy="136598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599" w="21600">
                    <a:moveTo>
                      <a:pt x="12540" y="0"/>
                    </a:moveTo>
                    <a:cubicBezTo>
                      <a:pt x="9887" y="0"/>
                      <a:pt x="7646" y="3345"/>
                      <a:pt x="6964" y="7895"/>
                    </a:cubicBezTo>
                    <a:cubicBezTo>
                      <a:pt x="6856" y="8619"/>
                      <a:pt x="6502" y="9122"/>
                      <a:pt x="6099" y="9122"/>
                    </a:cubicBezTo>
                    <a:lnTo>
                      <a:pt x="0" y="9122"/>
                    </a:lnTo>
                    <a:lnTo>
                      <a:pt x="0" y="12478"/>
                    </a:lnTo>
                    <a:lnTo>
                      <a:pt x="6099" y="12478"/>
                    </a:lnTo>
                    <a:cubicBezTo>
                      <a:pt x="6503" y="12478"/>
                      <a:pt x="6856" y="12979"/>
                      <a:pt x="6964" y="13705"/>
                    </a:cubicBezTo>
                    <a:cubicBezTo>
                      <a:pt x="7646" y="18254"/>
                      <a:pt x="9887" y="21599"/>
                      <a:pt x="12540" y="21599"/>
                    </a:cubicBezTo>
                    <a:cubicBezTo>
                      <a:pt x="15194" y="21600"/>
                      <a:pt x="17437" y="18254"/>
                      <a:pt x="18119" y="13705"/>
                    </a:cubicBezTo>
                    <a:cubicBezTo>
                      <a:pt x="18228" y="12979"/>
                      <a:pt x="18580" y="12478"/>
                      <a:pt x="18984" y="12478"/>
                    </a:cubicBezTo>
                    <a:lnTo>
                      <a:pt x="21600" y="12478"/>
                    </a:lnTo>
                    <a:lnTo>
                      <a:pt x="21600" y="9122"/>
                    </a:lnTo>
                    <a:lnTo>
                      <a:pt x="18986" y="9122"/>
                    </a:lnTo>
                    <a:cubicBezTo>
                      <a:pt x="18582" y="9122"/>
                      <a:pt x="18227" y="8622"/>
                      <a:pt x="18119" y="7895"/>
                    </a:cubicBezTo>
                    <a:cubicBezTo>
                      <a:pt x="17856" y="6124"/>
                      <a:pt x="17352" y="4500"/>
                      <a:pt x="16637" y="3165"/>
                    </a:cubicBezTo>
                    <a:cubicBezTo>
                      <a:pt x="15543" y="1124"/>
                      <a:pt x="14088" y="0"/>
                      <a:pt x="12540" y="0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  <p:sp>
            <p:nvSpPr>
              <p:cNvPr id="19" name="Shape 1496"/>
              <p:cNvSpPr/>
              <p:nvPr/>
            </p:nvSpPr>
            <p:spPr>
              <a:xfrm>
                <a:off x="421171" y="1233687"/>
                <a:ext cx="486740" cy="43388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482" w="21600">
                    <a:moveTo>
                      <a:pt x="20520" y="10845"/>
                    </a:moveTo>
                    <a:lnTo>
                      <a:pt x="17280" y="10845"/>
                    </a:lnTo>
                    <a:lnTo>
                      <a:pt x="17280" y="7836"/>
                    </a:lnTo>
                    <a:cubicBezTo>
                      <a:pt x="17280" y="7802"/>
                      <a:pt x="17273" y="7771"/>
                      <a:pt x="17271" y="7739"/>
                    </a:cubicBezTo>
                    <a:lnTo>
                      <a:pt x="19664" y="5069"/>
                    </a:lnTo>
                    <a:cubicBezTo>
                      <a:pt x="20085" y="4599"/>
                      <a:pt x="20085" y="3836"/>
                      <a:pt x="19664" y="3365"/>
                    </a:cubicBezTo>
                    <a:cubicBezTo>
                      <a:pt x="19242" y="2895"/>
                      <a:pt x="18558" y="2895"/>
                      <a:pt x="18136" y="3365"/>
                    </a:cubicBezTo>
                    <a:lnTo>
                      <a:pt x="15744" y="6035"/>
                    </a:lnTo>
                    <a:cubicBezTo>
                      <a:pt x="15714" y="6033"/>
                      <a:pt x="15687" y="6025"/>
                      <a:pt x="15657" y="6025"/>
                    </a:cubicBezTo>
                    <a:lnTo>
                      <a:pt x="5943" y="6025"/>
                    </a:lnTo>
                    <a:cubicBezTo>
                      <a:pt x="5913" y="6025"/>
                      <a:pt x="5886" y="6033"/>
                      <a:pt x="5856" y="6035"/>
                    </a:cubicBezTo>
                    <a:lnTo>
                      <a:pt x="3463" y="3365"/>
                    </a:lnTo>
                    <a:cubicBezTo>
                      <a:pt x="3042" y="2895"/>
                      <a:pt x="2358" y="2895"/>
                      <a:pt x="1936" y="3365"/>
                    </a:cubicBezTo>
                    <a:cubicBezTo>
                      <a:pt x="1515" y="3836"/>
                      <a:pt x="1515" y="4599"/>
                      <a:pt x="1936" y="5069"/>
                    </a:cubicBezTo>
                    <a:lnTo>
                      <a:pt x="4329" y="7739"/>
                    </a:lnTo>
                    <a:cubicBezTo>
                      <a:pt x="4327" y="7771"/>
                      <a:pt x="4320" y="7802"/>
                      <a:pt x="4320" y="7836"/>
                    </a:cubicBezTo>
                    <a:lnTo>
                      <a:pt x="4320" y="10845"/>
                    </a:lnTo>
                    <a:lnTo>
                      <a:pt x="1080" y="10845"/>
                    </a:lnTo>
                    <a:cubicBezTo>
                      <a:pt x="484" y="10845"/>
                      <a:pt x="0" y="11384"/>
                      <a:pt x="0" y="12050"/>
                    </a:cubicBezTo>
                    <a:cubicBezTo>
                      <a:pt x="0" y="12715"/>
                      <a:pt x="484" y="13255"/>
                      <a:pt x="1080" y="13255"/>
                    </a:cubicBezTo>
                    <a:lnTo>
                      <a:pt x="4320" y="13255"/>
                    </a:lnTo>
                    <a:cubicBezTo>
                      <a:pt x="4320" y="14194"/>
                      <a:pt x="4489" y="15087"/>
                      <a:pt x="4781" y="15910"/>
                    </a:cubicBezTo>
                    <a:cubicBezTo>
                      <a:pt x="4734" y="15948"/>
                      <a:pt x="4679" y="15970"/>
                      <a:pt x="4636" y="16017"/>
                    </a:cubicBezTo>
                    <a:lnTo>
                      <a:pt x="1581" y="19425"/>
                    </a:lnTo>
                    <a:cubicBezTo>
                      <a:pt x="1160" y="19896"/>
                      <a:pt x="1160" y="20659"/>
                      <a:pt x="1581" y="21130"/>
                    </a:cubicBezTo>
                    <a:cubicBezTo>
                      <a:pt x="2003" y="21600"/>
                      <a:pt x="2688" y="21600"/>
                      <a:pt x="3109" y="21130"/>
                    </a:cubicBezTo>
                    <a:lnTo>
                      <a:pt x="5919" y="17995"/>
                    </a:lnTo>
                    <a:cubicBezTo>
                      <a:pt x="6882" y="19226"/>
                      <a:pt x="8211" y="20093"/>
                      <a:pt x="9720" y="20376"/>
                    </a:cubicBezTo>
                    <a:lnTo>
                      <a:pt x="9720" y="8435"/>
                    </a:lnTo>
                    <a:lnTo>
                      <a:pt x="11880" y="8435"/>
                    </a:lnTo>
                    <a:lnTo>
                      <a:pt x="11880" y="20376"/>
                    </a:lnTo>
                    <a:cubicBezTo>
                      <a:pt x="13389" y="20093"/>
                      <a:pt x="14717" y="19226"/>
                      <a:pt x="15681" y="17995"/>
                    </a:cubicBezTo>
                    <a:lnTo>
                      <a:pt x="18491" y="21130"/>
                    </a:lnTo>
                    <a:cubicBezTo>
                      <a:pt x="18913" y="21600"/>
                      <a:pt x="19596" y="21600"/>
                      <a:pt x="20019" y="21130"/>
                    </a:cubicBezTo>
                    <a:cubicBezTo>
                      <a:pt x="20440" y="20659"/>
                      <a:pt x="20440" y="19896"/>
                      <a:pt x="20019" y="19425"/>
                    </a:cubicBezTo>
                    <a:lnTo>
                      <a:pt x="16964" y="16017"/>
                    </a:lnTo>
                    <a:cubicBezTo>
                      <a:pt x="16921" y="15970"/>
                      <a:pt x="16866" y="15948"/>
                      <a:pt x="16819" y="15910"/>
                    </a:cubicBezTo>
                    <a:cubicBezTo>
                      <a:pt x="17111" y="15087"/>
                      <a:pt x="17280" y="14194"/>
                      <a:pt x="17280" y="13255"/>
                    </a:cubicBezTo>
                    <a:lnTo>
                      <a:pt x="20520" y="13255"/>
                    </a:lnTo>
                    <a:cubicBezTo>
                      <a:pt x="21116" y="13255"/>
                      <a:pt x="21600" y="12715"/>
                      <a:pt x="21600" y="12050"/>
                    </a:cubicBezTo>
                    <a:cubicBezTo>
                      <a:pt x="21600" y="11384"/>
                      <a:pt x="21116" y="10845"/>
                      <a:pt x="20520" y="10845"/>
                    </a:cubicBezTo>
                    <a:close/>
                    <a:moveTo>
                      <a:pt x="10800" y="0"/>
                    </a:moveTo>
                    <a:cubicBezTo>
                      <a:pt x="8414" y="0"/>
                      <a:pt x="6480" y="2158"/>
                      <a:pt x="6480" y="4820"/>
                    </a:cubicBezTo>
                    <a:lnTo>
                      <a:pt x="15120" y="4820"/>
                    </a:lnTo>
                    <a:cubicBezTo>
                      <a:pt x="15120" y="2158"/>
                      <a:pt x="13186" y="0"/>
                      <a:pt x="1080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</p:grpSp>
        <p:grpSp>
          <p:nvGrpSpPr>
            <p:cNvPr id="9" name="Group 1512"/>
            <p:cNvGrpSpPr/>
            <p:nvPr/>
          </p:nvGrpSpPr>
          <p:grpSpPr>
            <a:xfrm>
              <a:off x="3773957" y="3466707"/>
              <a:ext cx="837804" cy="1029093"/>
              <a:chExt cx="2234142" cy="2647199"/>
            </a:xfrm>
          </p:grpSpPr>
          <p:sp>
            <p:nvSpPr>
              <p:cNvPr id="16" name="Shape 1510"/>
              <p:cNvSpPr/>
              <p:nvPr/>
            </p:nvSpPr>
            <p:spPr>
              <a:xfrm rot="5400000">
                <a:off x="-206529" y="206528"/>
                <a:ext cx="2647201" cy="2234144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0849">
                    <a:moveTo>
                      <a:pt x="0" y="0"/>
                    </a:moveTo>
                    <a:lnTo>
                      <a:pt x="0" y="2052"/>
                    </a:lnTo>
                    <a:lnTo>
                      <a:pt x="16043" y="2052"/>
                    </a:lnTo>
                    <a:cubicBezTo>
                      <a:pt x="17363" y="2675"/>
                      <a:pt x="18407" y="3956"/>
                      <a:pt x="18914" y="5577"/>
                    </a:cubicBezTo>
                    <a:cubicBezTo>
                      <a:pt x="19943" y="8865"/>
                      <a:pt x="18675" y="12572"/>
                      <a:pt x="16043" y="13971"/>
                    </a:cubicBezTo>
                    <a:lnTo>
                      <a:pt x="14404" y="13971"/>
                    </a:lnTo>
                    <a:cubicBezTo>
                      <a:pt x="14028" y="13971"/>
                      <a:pt x="13699" y="13662"/>
                      <a:pt x="13598" y="13218"/>
                    </a:cubicBezTo>
                    <a:cubicBezTo>
                      <a:pt x="13354" y="12134"/>
                      <a:pt x="12884" y="11142"/>
                      <a:pt x="12219" y="10326"/>
                    </a:cubicBezTo>
                    <a:cubicBezTo>
                      <a:pt x="11203" y="9078"/>
                      <a:pt x="9852" y="8391"/>
                      <a:pt x="8415" y="8391"/>
                    </a:cubicBezTo>
                    <a:cubicBezTo>
                      <a:pt x="6978" y="8391"/>
                      <a:pt x="5627" y="9079"/>
                      <a:pt x="4611" y="10326"/>
                    </a:cubicBezTo>
                    <a:cubicBezTo>
                      <a:pt x="3946" y="11142"/>
                      <a:pt x="3477" y="12134"/>
                      <a:pt x="3232" y="13218"/>
                    </a:cubicBezTo>
                    <a:cubicBezTo>
                      <a:pt x="3132" y="13662"/>
                      <a:pt x="2804" y="13971"/>
                      <a:pt x="2428" y="13971"/>
                    </a:cubicBezTo>
                    <a:lnTo>
                      <a:pt x="0" y="13971"/>
                    </a:lnTo>
                    <a:lnTo>
                      <a:pt x="0" y="16023"/>
                    </a:lnTo>
                    <a:lnTo>
                      <a:pt x="2430" y="16023"/>
                    </a:lnTo>
                    <a:cubicBezTo>
                      <a:pt x="2805" y="16023"/>
                      <a:pt x="3133" y="16330"/>
                      <a:pt x="3234" y="16773"/>
                    </a:cubicBezTo>
                    <a:cubicBezTo>
                      <a:pt x="3867" y="19554"/>
                      <a:pt x="5950" y="21600"/>
                      <a:pt x="8415" y="21600"/>
                    </a:cubicBezTo>
                    <a:cubicBezTo>
                      <a:pt x="9852" y="21600"/>
                      <a:pt x="11203" y="20912"/>
                      <a:pt x="12219" y="19665"/>
                    </a:cubicBezTo>
                    <a:cubicBezTo>
                      <a:pt x="12884" y="18848"/>
                      <a:pt x="13353" y="17856"/>
                      <a:pt x="13598" y="16773"/>
                    </a:cubicBezTo>
                    <a:cubicBezTo>
                      <a:pt x="13698" y="16329"/>
                      <a:pt x="14029" y="16023"/>
                      <a:pt x="14404" y="16023"/>
                    </a:cubicBezTo>
                    <a:lnTo>
                      <a:pt x="16043" y="16023"/>
                    </a:lnTo>
                    <a:cubicBezTo>
                      <a:pt x="19592" y="14605"/>
                      <a:pt x="21600" y="9987"/>
                      <a:pt x="20586" y="5577"/>
                    </a:cubicBezTo>
                    <a:cubicBezTo>
                      <a:pt x="19965" y="2878"/>
                      <a:pt x="18242" y="762"/>
                      <a:pt x="16043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56564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  <p:sp>
            <p:nvSpPr>
              <p:cNvPr id="17" name="Shape 1511"/>
              <p:cNvSpPr/>
              <p:nvPr/>
            </p:nvSpPr>
            <p:spPr>
              <a:xfrm>
                <a:off x="468410" y="836059"/>
                <a:ext cx="412884" cy="43388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305" w="21025">
                    <a:moveTo>
                      <a:pt x="7851" y="21305"/>
                    </a:moveTo>
                    <a:cubicBezTo>
                      <a:pt x="7141" y="21305"/>
                      <a:pt x="6511" y="21001"/>
                      <a:pt x="6038" y="20468"/>
                    </a:cubicBezTo>
                    <a:cubicBezTo>
                      <a:pt x="440" y="13243"/>
                      <a:pt x="440" y="13243"/>
                      <a:pt x="440" y="13243"/>
                    </a:cubicBezTo>
                    <a:cubicBezTo>
                      <a:pt x="-269" y="12330"/>
                      <a:pt x="-111" y="11037"/>
                      <a:pt x="835" y="10277"/>
                    </a:cubicBezTo>
                    <a:cubicBezTo>
                      <a:pt x="1859" y="9592"/>
                      <a:pt x="3200" y="9820"/>
                      <a:pt x="3909" y="10733"/>
                    </a:cubicBezTo>
                    <a:cubicBezTo>
                      <a:pt x="7614" y="15449"/>
                      <a:pt x="7614" y="15449"/>
                      <a:pt x="7614" y="15449"/>
                    </a:cubicBezTo>
                    <a:cubicBezTo>
                      <a:pt x="16995" y="998"/>
                      <a:pt x="16995" y="998"/>
                      <a:pt x="16995" y="998"/>
                    </a:cubicBezTo>
                    <a:cubicBezTo>
                      <a:pt x="17626" y="9"/>
                      <a:pt x="18966" y="-295"/>
                      <a:pt x="19991" y="313"/>
                    </a:cubicBezTo>
                    <a:cubicBezTo>
                      <a:pt x="21016" y="922"/>
                      <a:pt x="21331" y="2215"/>
                      <a:pt x="20700" y="3280"/>
                    </a:cubicBezTo>
                    <a:cubicBezTo>
                      <a:pt x="9664" y="20316"/>
                      <a:pt x="9664" y="20316"/>
                      <a:pt x="9664" y="20316"/>
                    </a:cubicBezTo>
                    <a:cubicBezTo>
                      <a:pt x="9270" y="20925"/>
                      <a:pt x="8639" y="21229"/>
                      <a:pt x="7930" y="21305"/>
                    </a:cubicBezTo>
                    <a:cubicBezTo>
                      <a:pt x="7930" y="21305"/>
                      <a:pt x="7851" y="21305"/>
                      <a:pt x="7851" y="21305"/>
                    </a:cubicBezTo>
                    <a:close/>
                  </a:path>
                </a:pathLst>
              </a:custGeom>
              <a:solidFill>
                <a:schemeClr val="bg1"/>
              </a:solidFill>
              <a:ln cap="flat" w="12700">
                <a:noFill/>
                <a:miter lim="400000"/>
              </a:ln>
              <a:effectLst/>
            </p:spPr>
            <p:txBody>
              <a:bodyPr anchor="t" bIns="45719" lIns="45719" numCol="1" rIns="45719" tIns="45719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</p:grpSp>
        <p:grpSp>
          <p:nvGrpSpPr>
            <p:cNvPr id="10" name="Group 1515"/>
            <p:cNvGrpSpPr/>
            <p:nvPr/>
          </p:nvGrpSpPr>
          <p:grpSpPr>
            <a:xfrm>
              <a:off x="4532694" y="2248828"/>
              <a:ext cx="837804" cy="1029206"/>
              <a:chExt cx="2234142" cy="2647493"/>
            </a:xfrm>
          </p:grpSpPr>
          <p:sp>
            <p:nvSpPr>
              <p:cNvPr id="14" name="Shape 1513"/>
              <p:cNvSpPr/>
              <p:nvPr/>
            </p:nvSpPr>
            <p:spPr>
              <a:xfrm rot="5400000">
                <a:off x="-206676" y="206675"/>
                <a:ext cx="2647494" cy="2234143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0849">
                    <a:moveTo>
                      <a:pt x="12433" y="0"/>
                    </a:moveTo>
                    <a:cubicBezTo>
                      <a:pt x="9968" y="0"/>
                      <a:pt x="7885" y="2046"/>
                      <a:pt x="7252" y="4827"/>
                    </a:cubicBezTo>
                    <a:cubicBezTo>
                      <a:pt x="7151" y="5271"/>
                      <a:pt x="6821" y="5578"/>
                      <a:pt x="6446" y="5578"/>
                    </a:cubicBezTo>
                    <a:lnTo>
                      <a:pt x="4806" y="5578"/>
                    </a:lnTo>
                    <a:cubicBezTo>
                      <a:pt x="1255" y="6996"/>
                      <a:pt x="-751" y="11608"/>
                      <a:pt x="263" y="16020"/>
                    </a:cubicBezTo>
                    <a:cubicBezTo>
                      <a:pt x="884" y="18722"/>
                      <a:pt x="2606" y="20837"/>
                      <a:pt x="4806" y="21600"/>
                    </a:cubicBezTo>
                    <a:lnTo>
                      <a:pt x="20849" y="21600"/>
                    </a:lnTo>
                    <a:lnTo>
                      <a:pt x="20849" y="19548"/>
                    </a:lnTo>
                    <a:lnTo>
                      <a:pt x="4806" y="19548"/>
                    </a:lnTo>
                    <a:cubicBezTo>
                      <a:pt x="3485" y="18924"/>
                      <a:pt x="2442" y="17642"/>
                      <a:pt x="1935" y="16020"/>
                    </a:cubicBezTo>
                    <a:cubicBezTo>
                      <a:pt x="907" y="12731"/>
                      <a:pt x="2173" y="9031"/>
                      <a:pt x="4806" y="7630"/>
                    </a:cubicBezTo>
                    <a:lnTo>
                      <a:pt x="6446" y="7630"/>
                    </a:lnTo>
                    <a:cubicBezTo>
                      <a:pt x="6821" y="7630"/>
                      <a:pt x="7151" y="7937"/>
                      <a:pt x="7252" y="8380"/>
                    </a:cubicBezTo>
                    <a:cubicBezTo>
                      <a:pt x="7885" y="11160"/>
                      <a:pt x="9966" y="13206"/>
                      <a:pt x="12430" y="13207"/>
                    </a:cubicBezTo>
                    <a:cubicBezTo>
                      <a:pt x="14897" y="13208"/>
                      <a:pt x="16979" y="11161"/>
                      <a:pt x="17613" y="8380"/>
                    </a:cubicBezTo>
                    <a:cubicBezTo>
                      <a:pt x="17714" y="7936"/>
                      <a:pt x="18044" y="7630"/>
                      <a:pt x="18419" y="7630"/>
                    </a:cubicBezTo>
                    <a:lnTo>
                      <a:pt x="20849" y="7630"/>
                    </a:lnTo>
                    <a:lnTo>
                      <a:pt x="20849" y="5578"/>
                    </a:lnTo>
                    <a:lnTo>
                      <a:pt x="18421" y="5578"/>
                    </a:lnTo>
                    <a:cubicBezTo>
                      <a:pt x="18045" y="5578"/>
                      <a:pt x="17715" y="5272"/>
                      <a:pt x="17615" y="4827"/>
                    </a:cubicBezTo>
                    <a:cubicBezTo>
                      <a:pt x="17371" y="3745"/>
                      <a:pt x="16902" y="2752"/>
                      <a:pt x="16238" y="1936"/>
                    </a:cubicBezTo>
                    <a:cubicBezTo>
                      <a:pt x="15223" y="688"/>
                      <a:pt x="13872" y="1"/>
                      <a:pt x="12433" y="0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  <p:sp>
            <p:nvSpPr>
              <p:cNvPr id="15" name="Shape 1514"/>
              <p:cNvSpPr/>
              <p:nvPr/>
            </p:nvSpPr>
            <p:spPr>
              <a:xfrm>
                <a:off x="1307270" y="1335809"/>
                <a:ext cx="487757" cy="43388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471" w="21446">
                    <a:moveTo>
                      <a:pt x="2906" y="19280"/>
                    </a:moveTo>
                    <a:cubicBezTo>
                      <a:pt x="2683" y="19534"/>
                      <a:pt x="2683" y="19946"/>
                      <a:pt x="2906" y="20200"/>
                    </a:cubicBezTo>
                    <a:lnTo>
                      <a:pt x="3930" y="21326"/>
                    </a:lnTo>
                    <a:cubicBezTo>
                      <a:pt x="4154" y="21580"/>
                      <a:pt x="4510" y="21473"/>
                      <a:pt x="4734" y="21220"/>
                    </a:cubicBezTo>
                    <a:lnTo>
                      <a:pt x="10017" y="15372"/>
                    </a:lnTo>
                    <a:lnTo>
                      <a:pt x="8398" y="13299"/>
                    </a:lnTo>
                    <a:cubicBezTo>
                      <a:pt x="8398" y="13299"/>
                      <a:pt x="2906" y="19280"/>
                      <a:pt x="2906" y="19280"/>
                    </a:cubicBezTo>
                    <a:close/>
                    <a:moveTo>
                      <a:pt x="21387" y="2723"/>
                    </a:moveTo>
                    <a:cubicBezTo>
                      <a:pt x="21307" y="2125"/>
                      <a:pt x="21031" y="2252"/>
                      <a:pt x="20888" y="2505"/>
                    </a:cubicBezTo>
                    <a:cubicBezTo>
                      <a:pt x="20746" y="2758"/>
                      <a:pt x="20111" y="3840"/>
                      <a:pt x="19852" y="4329"/>
                    </a:cubicBezTo>
                    <a:cubicBezTo>
                      <a:pt x="19593" y="4815"/>
                      <a:pt x="18956" y="5772"/>
                      <a:pt x="17770" y="4826"/>
                    </a:cubicBezTo>
                    <a:cubicBezTo>
                      <a:pt x="16533" y="3843"/>
                      <a:pt x="16963" y="3157"/>
                      <a:pt x="17179" y="2694"/>
                    </a:cubicBezTo>
                    <a:cubicBezTo>
                      <a:pt x="17395" y="2232"/>
                      <a:pt x="18059" y="931"/>
                      <a:pt x="18155" y="768"/>
                    </a:cubicBezTo>
                    <a:cubicBezTo>
                      <a:pt x="18251" y="605"/>
                      <a:pt x="18139" y="129"/>
                      <a:pt x="17756" y="329"/>
                    </a:cubicBezTo>
                    <a:cubicBezTo>
                      <a:pt x="17372" y="527"/>
                      <a:pt x="15039" y="1572"/>
                      <a:pt x="14715" y="3066"/>
                    </a:cubicBezTo>
                    <a:cubicBezTo>
                      <a:pt x="14386" y="4590"/>
                      <a:pt x="14993" y="5950"/>
                      <a:pt x="13800" y="7301"/>
                    </a:cubicBezTo>
                    <a:lnTo>
                      <a:pt x="12355" y="8998"/>
                    </a:lnTo>
                    <a:lnTo>
                      <a:pt x="13806" y="10898"/>
                    </a:lnTo>
                    <a:lnTo>
                      <a:pt x="15589" y="8995"/>
                    </a:lnTo>
                    <a:cubicBezTo>
                      <a:pt x="16013" y="8514"/>
                      <a:pt x="16919" y="8048"/>
                      <a:pt x="17740" y="8257"/>
                    </a:cubicBezTo>
                    <a:cubicBezTo>
                      <a:pt x="19498" y="8705"/>
                      <a:pt x="20456" y="7962"/>
                      <a:pt x="21035" y="6733"/>
                    </a:cubicBezTo>
                    <a:cubicBezTo>
                      <a:pt x="21552" y="5635"/>
                      <a:pt x="21466" y="3322"/>
                      <a:pt x="21387" y="2723"/>
                    </a:cubicBezTo>
                    <a:close/>
                    <a:moveTo>
                      <a:pt x="9478" y="7592"/>
                    </a:moveTo>
                    <a:cubicBezTo>
                      <a:pt x="9350" y="7424"/>
                      <a:pt x="9189" y="7421"/>
                      <a:pt x="9050" y="7558"/>
                    </a:cubicBezTo>
                    <a:lnTo>
                      <a:pt x="7506" y="9074"/>
                    </a:lnTo>
                    <a:cubicBezTo>
                      <a:pt x="7384" y="9194"/>
                      <a:pt x="7369" y="9419"/>
                      <a:pt x="7477" y="9559"/>
                    </a:cubicBezTo>
                    <a:lnTo>
                      <a:pt x="16408" y="20996"/>
                    </a:lnTo>
                    <a:cubicBezTo>
                      <a:pt x="16616" y="21268"/>
                      <a:pt x="16979" y="21295"/>
                      <a:pt x="17217" y="21061"/>
                    </a:cubicBezTo>
                    <a:lnTo>
                      <a:pt x="18263" y="20076"/>
                    </a:lnTo>
                    <a:cubicBezTo>
                      <a:pt x="18500" y="19839"/>
                      <a:pt x="18526" y="19429"/>
                      <a:pt x="18317" y="19158"/>
                    </a:cubicBezTo>
                    <a:cubicBezTo>
                      <a:pt x="18317" y="19158"/>
                      <a:pt x="9478" y="7592"/>
                      <a:pt x="9478" y="7592"/>
                    </a:cubicBezTo>
                    <a:close/>
                    <a:moveTo>
                      <a:pt x="3331" y="6965"/>
                    </a:moveTo>
                    <a:cubicBezTo>
                      <a:pt x="4336" y="6088"/>
                      <a:pt x="5170" y="6693"/>
                      <a:pt x="6282" y="8142"/>
                    </a:cubicBezTo>
                    <a:cubicBezTo>
                      <a:pt x="6408" y="8304"/>
                      <a:pt x="6575" y="8114"/>
                      <a:pt x="6671" y="8021"/>
                    </a:cubicBezTo>
                    <a:cubicBezTo>
                      <a:pt x="6766" y="7926"/>
                      <a:pt x="8233" y="6440"/>
                      <a:pt x="8306" y="6370"/>
                    </a:cubicBezTo>
                    <a:cubicBezTo>
                      <a:pt x="8377" y="6300"/>
                      <a:pt x="8464" y="6167"/>
                      <a:pt x="8349" y="6018"/>
                    </a:cubicBezTo>
                    <a:cubicBezTo>
                      <a:pt x="8235" y="5868"/>
                      <a:pt x="7817" y="5261"/>
                      <a:pt x="7550" y="4867"/>
                    </a:cubicBezTo>
                    <a:cubicBezTo>
                      <a:pt x="5603" y="2001"/>
                      <a:pt x="12876" y="57"/>
                      <a:pt x="11758" y="25"/>
                    </a:cubicBezTo>
                    <a:cubicBezTo>
                      <a:pt x="11190" y="9"/>
                      <a:pt x="8909" y="-20"/>
                      <a:pt x="8569" y="21"/>
                    </a:cubicBezTo>
                    <a:cubicBezTo>
                      <a:pt x="7186" y="186"/>
                      <a:pt x="5452" y="1638"/>
                      <a:pt x="4578" y="2313"/>
                    </a:cubicBezTo>
                    <a:cubicBezTo>
                      <a:pt x="3437" y="3196"/>
                      <a:pt x="3011" y="3711"/>
                      <a:pt x="2939" y="3781"/>
                    </a:cubicBezTo>
                    <a:cubicBezTo>
                      <a:pt x="2617" y="4099"/>
                      <a:pt x="2887" y="4832"/>
                      <a:pt x="2303" y="5410"/>
                    </a:cubicBezTo>
                    <a:cubicBezTo>
                      <a:pt x="1683" y="6021"/>
                      <a:pt x="1297" y="5560"/>
                      <a:pt x="939" y="5913"/>
                    </a:cubicBezTo>
                    <a:cubicBezTo>
                      <a:pt x="761" y="6090"/>
                      <a:pt x="264" y="6509"/>
                      <a:pt x="122" y="6650"/>
                    </a:cubicBezTo>
                    <a:cubicBezTo>
                      <a:pt x="-22" y="6790"/>
                      <a:pt x="-48" y="7030"/>
                      <a:pt x="99" y="7219"/>
                    </a:cubicBezTo>
                    <a:cubicBezTo>
                      <a:pt x="99" y="7219"/>
                      <a:pt x="1459" y="8912"/>
                      <a:pt x="1574" y="9061"/>
                    </a:cubicBezTo>
                    <a:cubicBezTo>
                      <a:pt x="1688" y="9210"/>
                      <a:pt x="1994" y="9337"/>
                      <a:pt x="2185" y="9149"/>
                    </a:cubicBezTo>
                    <a:cubicBezTo>
                      <a:pt x="2375" y="8960"/>
                      <a:pt x="2864" y="8477"/>
                      <a:pt x="2947" y="8394"/>
                    </a:cubicBezTo>
                    <a:cubicBezTo>
                      <a:pt x="3031" y="8312"/>
                      <a:pt x="2893" y="7349"/>
                      <a:pt x="3331" y="6965"/>
                    </a:cubicBezTo>
                    <a:close/>
                  </a:path>
                </a:pathLst>
              </a:custGeom>
              <a:solidFill>
                <a:schemeClr val="bg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</p:grpSp>
        <p:grpSp>
          <p:nvGrpSpPr>
            <p:cNvPr id="11" name="Group 1518"/>
            <p:cNvGrpSpPr/>
            <p:nvPr/>
          </p:nvGrpSpPr>
          <p:grpSpPr>
            <a:xfrm>
              <a:off x="4858252" y="3466703"/>
              <a:ext cx="512246" cy="990600"/>
              <a:chExt cx="1365988" cy="2548183"/>
            </a:xfrm>
          </p:grpSpPr>
          <p:sp>
            <p:nvSpPr>
              <p:cNvPr id="12" name="Shape 1516"/>
              <p:cNvSpPr/>
              <p:nvPr/>
            </p:nvSpPr>
            <p:spPr>
              <a:xfrm rot="5400000">
                <a:off x="-591098" y="591097"/>
                <a:ext cx="2548184" cy="136598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599" w="21600">
                    <a:moveTo>
                      <a:pt x="9057" y="0"/>
                    </a:moveTo>
                    <a:cubicBezTo>
                      <a:pt x="6404" y="0"/>
                      <a:pt x="4163" y="3345"/>
                      <a:pt x="3481" y="7895"/>
                    </a:cubicBezTo>
                    <a:cubicBezTo>
                      <a:pt x="3372" y="8620"/>
                      <a:pt x="3020" y="9122"/>
                      <a:pt x="2616" y="9122"/>
                    </a:cubicBezTo>
                    <a:lnTo>
                      <a:pt x="0" y="9122"/>
                    </a:lnTo>
                    <a:lnTo>
                      <a:pt x="0" y="12478"/>
                    </a:lnTo>
                    <a:lnTo>
                      <a:pt x="2616" y="12478"/>
                    </a:lnTo>
                    <a:cubicBezTo>
                      <a:pt x="3019" y="12478"/>
                      <a:pt x="3372" y="12980"/>
                      <a:pt x="3481" y="13705"/>
                    </a:cubicBezTo>
                    <a:cubicBezTo>
                      <a:pt x="4163" y="18253"/>
                      <a:pt x="6404" y="21599"/>
                      <a:pt x="9057" y="21599"/>
                    </a:cubicBezTo>
                    <a:cubicBezTo>
                      <a:pt x="11711" y="21600"/>
                      <a:pt x="13954" y="18255"/>
                      <a:pt x="14636" y="13705"/>
                    </a:cubicBezTo>
                    <a:cubicBezTo>
                      <a:pt x="14744" y="12980"/>
                      <a:pt x="15098" y="12478"/>
                      <a:pt x="15501" y="12478"/>
                    </a:cubicBezTo>
                    <a:lnTo>
                      <a:pt x="21600" y="12478"/>
                    </a:lnTo>
                    <a:lnTo>
                      <a:pt x="21600" y="9122"/>
                    </a:lnTo>
                    <a:lnTo>
                      <a:pt x="15503" y="9122"/>
                    </a:lnTo>
                    <a:cubicBezTo>
                      <a:pt x="15099" y="9122"/>
                      <a:pt x="14744" y="8622"/>
                      <a:pt x="14636" y="7895"/>
                    </a:cubicBezTo>
                    <a:cubicBezTo>
                      <a:pt x="14372" y="6124"/>
                      <a:pt x="13869" y="4500"/>
                      <a:pt x="13154" y="3165"/>
                    </a:cubicBezTo>
                    <a:cubicBezTo>
                      <a:pt x="12060" y="1124"/>
                      <a:pt x="10605" y="0"/>
                      <a:pt x="9057" y="0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  <p:sp>
            <p:nvSpPr>
              <p:cNvPr id="13" name="Shape 1517"/>
              <p:cNvSpPr/>
              <p:nvPr/>
            </p:nvSpPr>
            <p:spPr>
              <a:xfrm>
                <a:off x="466050" y="836059"/>
                <a:ext cx="433888" cy="43388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474" w="21395">
                    <a:moveTo>
                      <a:pt x="2578" y="8409"/>
                    </a:moveTo>
                    <a:cubicBezTo>
                      <a:pt x="2578" y="5193"/>
                      <a:pt x="5174" y="2587"/>
                      <a:pt x="8376" y="2587"/>
                    </a:cubicBezTo>
                    <a:cubicBezTo>
                      <a:pt x="11580" y="2587"/>
                      <a:pt x="14435" y="5451"/>
                      <a:pt x="14435" y="8666"/>
                    </a:cubicBezTo>
                    <a:cubicBezTo>
                      <a:pt x="14435" y="11882"/>
                      <a:pt x="11838" y="14488"/>
                      <a:pt x="8635" y="14488"/>
                    </a:cubicBezTo>
                    <a:cubicBezTo>
                      <a:pt x="5431" y="14488"/>
                      <a:pt x="2578" y="11624"/>
                      <a:pt x="2578" y="8409"/>
                    </a:cubicBezTo>
                    <a:close/>
                    <a:moveTo>
                      <a:pt x="20914" y="18167"/>
                    </a:moveTo>
                    <a:lnTo>
                      <a:pt x="15797" y="13032"/>
                    </a:lnTo>
                    <a:cubicBezTo>
                      <a:pt x="16568" y="11759"/>
                      <a:pt x="17013" y="10265"/>
                      <a:pt x="17013" y="8666"/>
                    </a:cubicBezTo>
                    <a:cubicBezTo>
                      <a:pt x="17013" y="4023"/>
                      <a:pt x="13004" y="0"/>
                      <a:pt x="8376" y="0"/>
                    </a:cubicBezTo>
                    <a:cubicBezTo>
                      <a:pt x="3750" y="0"/>
                      <a:pt x="0" y="3765"/>
                      <a:pt x="0" y="8409"/>
                    </a:cubicBezTo>
                    <a:cubicBezTo>
                      <a:pt x="0" y="13052"/>
                      <a:pt x="4008" y="17075"/>
                      <a:pt x="8635" y="17075"/>
                    </a:cubicBezTo>
                    <a:cubicBezTo>
                      <a:pt x="10173" y="17075"/>
                      <a:pt x="11614" y="16657"/>
                      <a:pt x="12852" y="15931"/>
                    </a:cubicBezTo>
                    <a:lnTo>
                      <a:pt x="17996" y="21094"/>
                    </a:lnTo>
                    <a:cubicBezTo>
                      <a:pt x="18500" y="21600"/>
                      <a:pt x="19317" y="21600"/>
                      <a:pt x="19819" y="21094"/>
                    </a:cubicBezTo>
                    <a:lnTo>
                      <a:pt x="21096" y="19815"/>
                    </a:lnTo>
                    <a:cubicBezTo>
                      <a:pt x="21600" y="19309"/>
                      <a:pt x="21417" y="18672"/>
                      <a:pt x="20914" y="18167"/>
                    </a:cubicBezTo>
                    <a:close/>
                  </a:path>
                </a:pathLst>
              </a:custGeom>
              <a:solidFill>
                <a:schemeClr val="bg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</p:grpSp>
      </p:grpSp>
      <p:grpSp>
        <p:nvGrpSpPr>
          <p:cNvPr id="20" name="组合 19"/>
          <p:cNvGrpSpPr/>
          <p:nvPr/>
        </p:nvGrpSpPr>
        <p:grpSpPr>
          <a:xfrm>
            <a:off x="1138102" y="2580754"/>
            <a:ext cx="3566501" cy="1142406"/>
            <a:chOff x="2434485" y="1485438"/>
            <a:chExt cx="3566501" cy="1142406"/>
          </a:xfrm>
        </p:grpSpPr>
        <p:sp>
          <p:nvSpPr>
            <p:cNvPr id="21" name="文本框 36"/>
            <p:cNvSpPr txBox="1"/>
            <p:nvPr/>
          </p:nvSpPr>
          <p:spPr>
            <a:xfrm>
              <a:off x="2468039" y="1485438"/>
              <a:ext cx="3532947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altLang="en-US" lang="zh-CN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sym typeface="+mn-ea"/>
                </a:rPr>
                <a:t>添加文字内容 </a:t>
              </a:r>
            </a:p>
          </p:txBody>
        </p:sp>
        <p:sp>
          <p:nvSpPr>
            <p:cNvPr id="22" name="Text Placeholder 32"/>
            <p:cNvSpPr txBox="1"/>
            <p:nvPr/>
          </p:nvSpPr>
          <p:spPr>
            <a:xfrm>
              <a:off x="2434485" y="1872155"/>
              <a:ext cx="3455615" cy="755689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1138102" y="4356760"/>
            <a:ext cx="3566501" cy="1142406"/>
            <a:chOff x="2434485" y="1485438"/>
            <a:chExt cx="3566501" cy="1142406"/>
          </a:xfrm>
        </p:grpSpPr>
        <p:sp>
          <p:nvSpPr>
            <p:cNvPr id="24" name="文本框 36"/>
            <p:cNvSpPr txBox="1"/>
            <p:nvPr/>
          </p:nvSpPr>
          <p:spPr>
            <a:xfrm>
              <a:off x="2468039" y="1485438"/>
              <a:ext cx="3532947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altLang="en-US" lang="zh-CN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sym typeface="+mn-ea"/>
                </a:rPr>
                <a:t>添加文字内容 </a:t>
              </a:r>
            </a:p>
          </p:txBody>
        </p:sp>
        <p:sp>
          <p:nvSpPr>
            <p:cNvPr id="25" name="Text Placeholder 32"/>
            <p:cNvSpPr txBox="1"/>
            <p:nvPr/>
          </p:nvSpPr>
          <p:spPr>
            <a:xfrm>
              <a:off x="2434485" y="1872155"/>
              <a:ext cx="3455615" cy="755689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7415403" y="2562702"/>
            <a:ext cx="3604941" cy="1142406"/>
            <a:chOff x="8251779" y="2630835"/>
            <a:chExt cx="3604941" cy="1142406"/>
          </a:xfrm>
        </p:grpSpPr>
        <p:sp>
          <p:nvSpPr>
            <p:cNvPr id="30" name="文本框 36"/>
            <p:cNvSpPr txBox="1"/>
            <p:nvPr/>
          </p:nvSpPr>
          <p:spPr>
            <a:xfrm>
              <a:off x="8251778" y="2630835"/>
              <a:ext cx="3532947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 添加文字内容 </a:t>
              </a:r>
            </a:p>
          </p:txBody>
        </p:sp>
        <p:sp>
          <p:nvSpPr>
            <p:cNvPr id="31" name="Text Placeholder 32"/>
            <p:cNvSpPr txBox="1"/>
            <p:nvPr/>
          </p:nvSpPr>
          <p:spPr>
            <a:xfrm>
              <a:off x="8401105" y="3017552"/>
              <a:ext cx="3455615" cy="755689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7415403" y="4356760"/>
            <a:ext cx="3604941" cy="1142406"/>
            <a:chOff x="8251779" y="2630835"/>
            <a:chExt cx="3604941" cy="1142406"/>
          </a:xfrm>
        </p:grpSpPr>
        <p:sp>
          <p:nvSpPr>
            <p:cNvPr id="33" name="文本框 36"/>
            <p:cNvSpPr txBox="1"/>
            <p:nvPr/>
          </p:nvSpPr>
          <p:spPr>
            <a:xfrm>
              <a:off x="8251778" y="2630835"/>
              <a:ext cx="3532947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 添加文字内容</a:t>
              </a:r>
            </a:p>
          </p:txBody>
        </p:sp>
        <p:sp>
          <p:nvSpPr>
            <p:cNvPr id="34" name="Text Placeholder 32"/>
            <p:cNvSpPr txBox="1"/>
            <p:nvPr/>
          </p:nvSpPr>
          <p:spPr>
            <a:xfrm>
              <a:off x="8401105" y="3017552"/>
              <a:ext cx="3455615" cy="755689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</p:grp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02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009775" y="328386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工作完成情况</a:t>
            </a:r>
          </a:p>
        </p:txBody>
      </p:sp>
      <p:sp>
        <p:nvSpPr>
          <p:cNvPr id="2" name="Freeform 5"/>
          <p:cNvSpPr/>
          <p:nvPr/>
        </p:nvSpPr>
        <p:spPr bwMode="auto">
          <a:xfrm>
            <a:off x="1577677" y="3149126"/>
            <a:ext cx="2049467" cy="893775"/>
          </a:xfrm>
          <a:custGeom>
            <a:gdLst>
              <a:gd fmla="*/ 1388 w 1388" name="T0"/>
              <a:gd fmla="*/ 338 h 557" name="T1"/>
              <a:gd fmla="*/ 694 w 1388" name="T2"/>
              <a:gd fmla="*/ 557 h 557" name="T3"/>
              <a:gd fmla="*/ 0 w 1388" name="T4"/>
              <a:gd fmla="*/ 338 h 557" name="T5"/>
              <a:gd fmla="*/ 0 w 1388" name="T6"/>
              <a:gd fmla="*/ 0 h 557" name="T7"/>
              <a:gd fmla="*/ 1388 w 1388" name="T8"/>
              <a:gd fmla="*/ 0 h 557" name="T9"/>
              <a:gd fmla="*/ 1388 w 1388" name="T10"/>
              <a:gd fmla="*/ 338 h 557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557" w="1388">
                <a:moveTo>
                  <a:pt x="1388" y="338"/>
                </a:moveTo>
                <a:lnTo>
                  <a:pt x="694" y="557"/>
                </a:lnTo>
                <a:lnTo>
                  <a:pt x="0" y="338"/>
                </a:lnTo>
                <a:lnTo>
                  <a:pt x="0" y="0"/>
                </a:lnTo>
                <a:lnTo>
                  <a:pt x="1388" y="0"/>
                </a:lnTo>
                <a:lnTo>
                  <a:pt x="1388" y="338"/>
                </a:lnTo>
                <a:close/>
              </a:path>
            </a:pathLst>
          </a:custGeom>
          <a:solidFill>
            <a:srgbClr val="656564"/>
          </a:solidFill>
          <a:ln w="38100">
            <a:noFill/>
            <a:miter lim="400000"/>
          </a:ln>
        </p:spPr>
        <p:txBody>
          <a:bodyPr anchor="ctr" bIns="180000" lIns="50800" rIns="50800" tIns="0"/>
          <a:lstStyle/>
          <a:p>
            <a:pPr algn="ctr"/>
            <a:r>
              <a:rPr altLang="zh-CN" lang="en-US" spc="600">
                <a:solidFill>
                  <a:schemeClr val="accent1"/>
                </a:solidFill>
                <a:latin charset="0" pitchFamily="2" typeface="FontAwesome"/>
              </a:rPr>
              <a:t></a:t>
            </a:r>
          </a:p>
        </p:txBody>
      </p:sp>
      <p:sp>
        <p:nvSpPr>
          <p:cNvPr id="3" name="Freeform 6"/>
          <p:cNvSpPr/>
          <p:nvPr/>
        </p:nvSpPr>
        <p:spPr bwMode="auto">
          <a:xfrm>
            <a:off x="1577677" y="2255351"/>
            <a:ext cx="2049467" cy="893775"/>
          </a:xfrm>
          <a:custGeom>
            <a:gdLst>
              <a:gd fmla="*/ 0 w 1388" name="T0"/>
              <a:gd fmla="*/ 220 h 557" name="T1"/>
              <a:gd fmla="*/ 694 w 1388" name="T2"/>
              <a:gd fmla="*/ 0 h 557" name="T3"/>
              <a:gd fmla="*/ 1388 w 1388" name="T4"/>
              <a:gd fmla="*/ 220 h 557" name="T5"/>
              <a:gd fmla="*/ 1388 w 1388" name="T6"/>
              <a:gd fmla="*/ 557 h 557" name="T7"/>
              <a:gd fmla="*/ 0 w 1388" name="T8"/>
              <a:gd fmla="*/ 557 h 557" name="T9"/>
              <a:gd fmla="*/ 0 w 1388" name="T10"/>
              <a:gd fmla="*/ 220 h 557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557" w="1388">
                <a:moveTo>
                  <a:pt x="0" y="220"/>
                </a:moveTo>
                <a:lnTo>
                  <a:pt x="694" y="0"/>
                </a:lnTo>
                <a:lnTo>
                  <a:pt x="1388" y="220"/>
                </a:lnTo>
                <a:lnTo>
                  <a:pt x="1388" y="557"/>
                </a:lnTo>
                <a:lnTo>
                  <a:pt x="0" y="557"/>
                </a:lnTo>
                <a:lnTo>
                  <a:pt x="0" y="220"/>
                </a:lnTo>
                <a:close/>
              </a:path>
            </a:pathLst>
          </a:custGeom>
          <a:solidFill>
            <a:srgbClr val="656564"/>
          </a:solidFill>
          <a:ln w="38100">
            <a:noFill/>
            <a:miter lim="400000"/>
          </a:ln>
        </p:spPr>
        <p:txBody>
          <a:bodyPr anchor="ctr" bIns="0" lIns="50800" rIns="50800" tIns="180000"/>
          <a:lstStyle/>
          <a:p>
            <a:pPr algn="ctr"/>
            <a:r>
              <a:rPr altLang="zh-CN" lang="en-US" sz="2800">
                <a:solidFill>
                  <a:schemeClr val="bg1"/>
                </a:solidFill>
                <a:latin charset="0" panose="020b0503020202020204" pitchFamily="34" typeface="Agency FB"/>
              </a:rPr>
              <a:t>90%</a:t>
            </a:r>
          </a:p>
        </p:txBody>
      </p:sp>
      <p:sp>
        <p:nvSpPr>
          <p:cNvPr id="4" name="矩形 3"/>
          <p:cNvSpPr/>
          <p:nvPr/>
        </p:nvSpPr>
        <p:spPr>
          <a:xfrm>
            <a:off x="1957435" y="3324777"/>
            <a:ext cx="1325095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anose="020b0503020204020204" pitchFamily="34" typeface="微软雅黑"/>
              </a:rPr>
              <a:t>标题内容</a:t>
            </a:r>
          </a:p>
        </p:txBody>
      </p:sp>
      <p:sp>
        <p:nvSpPr>
          <p:cNvPr id="5" name="矩形 4"/>
          <p:cNvSpPr/>
          <p:nvPr/>
        </p:nvSpPr>
        <p:spPr>
          <a:xfrm>
            <a:off x="1391762" y="4316866"/>
            <a:ext cx="2437830" cy="925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latin charset="0" panose="020b0502020202020204" pitchFamily="34" typeface="Century Gothic"/>
              </a:rPr>
              <a:t>The user can demonstrate on a projector or computer, or presentation and make it film to be used in a wider field</a:t>
            </a:r>
          </a:p>
        </p:txBody>
      </p:sp>
      <p:sp>
        <p:nvSpPr>
          <p:cNvPr id="36" name="Freeform 5"/>
          <p:cNvSpPr/>
          <p:nvPr/>
        </p:nvSpPr>
        <p:spPr bwMode="auto">
          <a:xfrm>
            <a:off x="8487121" y="3149126"/>
            <a:ext cx="2049467" cy="893775"/>
          </a:xfrm>
          <a:custGeom>
            <a:gdLst>
              <a:gd fmla="*/ 1388 w 1388" name="T0"/>
              <a:gd fmla="*/ 338 h 557" name="T1"/>
              <a:gd fmla="*/ 694 w 1388" name="T2"/>
              <a:gd fmla="*/ 557 h 557" name="T3"/>
              <a:gd fmla="*/ 0 w 1388" name="T4"/>
              <a:gd fmla="*/ 338 h 557" name="T5"/>
              <a:gd fmla="*/ 0 w 1388" name="T6"/>
              <a:gd fmla="*/ 0 h 557" name="T7"/>
              <a:gd fmla="*/ 1388 w 1388" name="T8"/>
              <a:gd fmla="*/ 0 h 557" name="T9"/>
              <a:gd fmla="*/ 1388 w 1388" name="T10"/>
              <a:gd fmla="*/ 338 h 557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557" w="1388">
                <a:moveTo>
                  <a:pt x="1388" y="338"/>
                </a:moveTo>
                <a:lnTo>
                  <a:pt x="694" y="557"/>
                </a:lnTo>
                <a:lnTo>
                  <a:pt x="0" y="338"/>
                </a:lnTo>
                <a:lnTo>
                  <a:pt x="0" y="0"/>
                </a:lnTo>
                <a:lnTo>
                  <a:pt x="1388" y="0"/>
                </a:lnTo>
                <a:lnTo>
                  <a:pt x="1388" y="338"/>
                </a:lnTo>
                <a:close/>
              </a:path>
            </a:pathLst>
          </a:custGeom>
          <a:solidFill>
            <a:srgbClr val="656564"/>
          </a:solidFill>
          <a:ln w="38100">
            <a:noFill/>
            <a:miter lim="400000"/>
          </a:ln>
        </p:spPr>
        <p:txBody>
          <a:bodyPr anchor="ctr" bIns="180000" lIns="50800" rIns="50800" tIns="0"/>
          <a:lstStyle/>
          <a:p>
            <a:pPr algn="ctr"/>
            <a:r>
              <a:rPr altLang="zh-CN" lang="en-US" spc="600">
                <a:solidFill>
                  <a:schemeClr val="accent1"/>
                </a:solidFill>
                <a:latin charset="0" pitchFamily="2" typeface="FontAwesome"/>
              </a:rPr>
              <a:t></a:t>
            </a:r>
          </a:p>
        </p:txBody>
      </p:sp>
      <p:sp>
        <p:nvSpPr>
          <p:cNvPr id="37" name="Freeform 6"/>
          <p:cNvSpPr/>
          <p:nvPr/>
        </p:nvSpPr>
        <p:spPr bwMode="auto">
          <a:xfrm>
            <a:off x="8487121" y="2255351"/>
            <a:ext cx="2049467" cy="893775"/>
          </a:xfrm>
          <a:custGeom>
            <a:gdLst>
              <a:gd fmla="*/ 0 w 1388" name="T0"/>
              <a:gd fmla="*/ 220 h 557" name="T1"/>
              <a:gd fmla="*/ 694 w 1388" name="T2"/>
              <a:gd fmla="*/ 0 h 557" name="T3"/>
              <a:gd fmla="*/ 1388 w 1388" name="T4"/>
              <a:gd fmla="*/ 220 h 557" name="T5"/>
              <a:gd fmla="*/ 1388 w 1388" name="T6"/>
              <a:gd fmla="*/ 557 h 557" name="T7"/>
              <a:gd fmla="*/ 0 w 1388" name="T8"/>
              <a:gd fmla="*/ 557 h 557" name="T9"/>
              <a:gd fmla="*/ 0 w 1388" name="T10"/>
              <a:gd fmla="*/ 220 h 557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557" w="1388">
                <a:moveTo>
                  <a:pt x="0" y="220"/>
                </a:moveTo>
                <a:lnTo>
                  <a:pt x="694" y="0"/>
                </a:lnTo>
                <a:lnTo>
                  <a:pt x="1388" y="220"/>
                </a:lnTo>
                <a:lnTo>
                  <a:pt x="1388" y="557"/>
                </a:lnTo>
                <a:lnTo>
                  <a:pt x="0" y="557"/>
                </a:lnTo>
                <a:lnTo>
                  <a:pt x="0" y="220"/>
                </a:lnTo>
                <a:close/>
              </a:path>
            </a:pathLst>
          </a:custGeom>
          <a:solidFill>
            <a:srgbClr val="656564"/>
          </a:solidFill>
          <a:ln w="38100">
            <a:noFill/>
            <a:miter lim="400000"/>
          </a:ln>
        </p:spPr>
        <p:txBody>
          <a:bodyPr anchor="ctr" bIns="0" lIns="50800" rIns="50800" tIns="180000"/>
          <a:lstStyle/>
          <a:p>
            <a:pPr algn="ctr"/>
            <a:r>
              <a:rPr altLang="zh-CN" lang="en-US" sz="2800">
                <a:solidFill>
                  <a:schemeClr val="bg1"/>
                </a:solidFill>
                <a:latin charset="0" panose="020b0503020202020204" pitchFamily="34" typeface="Agency FB"/>
              </a:rPr>
              <a:t>90%</a:t>
            </a:r>
          </a:p>
        </p:txBody>
      </p:sp>
      <p:sp>
        <p:nvSpPr>
          <p:cNvPr id="38" name="矩形 37"/>
          <p:cNvSpPr/>
          <p:nvPr/>
        </p:nvSpPr>
        <p:spPr>
          <a:xfrm>
            <a:off x="8866880" y="3324777"/>
            <a:ext cx="1325095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anose="020b0503020204020204" pitchFamily="34" typeface="微软雅黑"/>
              </a:rPr>
              <a:t>标题内容</a:t>
            </a:r>
          </a:p>
        </p:txBody>
      </p:sp>
      <p:sp>
        <p:nvSpPr>
          <p:cNvPr id="39" name="矩形 38"/>
          <p:cNvSpPr/>
          <p:nvPr/>
        </p:nvSpPr>
        <p:spPr>
          <a:xfrm>
            <a:off x="8301206" y="4316866"/>
            <a:ext cx="2437830" cy="925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latin charset="0" panose="020b0502020202020204" pitchFamily="34" typeface="Century Gothic"/>
              </a:rPr>
              <a:t>The user can demonstrate on a projector or computer, or presentation and make it film to be used in a wider field</a:t>
            </a:r>
          </a:p>
        </p:txBody>
      </p:sp>
      <p:sp>
        <p:nvSpPr>
          <p:cNvPr id="40" name="任意形状 20"/>
          <p:cNvSpPr/>
          <p:nvPr/>
        </p:nvSpPr>
        <p:spPr bwMode="auto">
          <a:xfrm>
            <a:off x="4098566" y="1433649"/>
            <a:ext cx="3933666" cy="3430952"/>
          </a:xfrm>
          <a:custGeom>
            <a:gdLst>
              <a:gd fmla="*/ 0 w 2049468" name="connsiteX0"/>
              <a:gd fmla="*/ 893776 h 1787551" name="connsiteY0"/>
              <a:gd fmla="*/ 2049467 w 2049468" name="connsiteX1"/>
              <a:gd fmla="*/ 893776 h 1787551" name="connsiteY1"/>
              <a:gd fmla="*/ 2049467 w 2049468" name="connsiteX2"/>
              <a:gd fmla="*/ 1436139 h 1787551" name="connsiteY2"/>
              <a:gd fmla="*/ 1024734 w 2049468" name="connsiteX3"/>
              <a:gd fmla="*/ 1787551 h 1787551" name="connsiteY3"/>
              <a:gd fmla="*/ 0 w 2049468" name="connsiteX4"/>
              <a:gd fmla="*/ 1436139 h 1787551" name="connsiteY4"/>
              <a:gd fmla="*/ 1024735 w 2049468" name="connsiteX5"/>
              <a:gd fmla="*/ 0 h 1787551" name="connsiteY5"/>
              <a:gd fmla="*/ 2049468 w 2049468" name="connsiteX6"/>
              <a:gd fmla="*/ 353017 h 1787551" name="connsiteY6"/>
              <a:gd fmla="*/ 2049468 w 2049468" name="connsiteX7"/>
              <a:gd fmla="*/ 893775 h 1787551" name="connsiteY7"/>
              <a:gd fmla="*/ 1 w 2049468" name="connsiteX8"/>
              <a:gd fmla="*/ 893775 h 1787551" name="connsiteY8"/>
              <a:gd fmla="*/ 1 w 2049468" name="connsiteX9"/>
              <a:gd fmla="*/ 353017 h 1787551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1787551" w="2049468">
                <a:moveTo>
                  <a:pt x="0" y="893776"/>
                </a:moveTo>
                <a:lnTo>
                  <a:pt x="2049467" y="893776"/>
                </a:lnTo>
                <a:lnTo>
                  <a:pt x="2049467" y="1436139"/>
                </a:lnTo>
                <a:lnTo>
                  <a:pt x="1024734" y="1787551"/>
                </a:lnTo>
                <a:lnTo>
                  <a:pt x="0" y="1436139"/>
                </a:lnTo>
                <a:close/>
                <a:moveTo>
                  <a:pt x="1024735" y="0"/>
                </a:moveTo>
                <a:lnTo>
                  <a:pt x="2049468" y="353017"/>
                </a:lnTo>
                <a:lnTo>
                  <a:pt x="2049468" y="893775"/>
                </a:lnTo>
                <a:lnTo>
                  <a:pt x="1" y="893775"/>
                </a:lnTo>
                <a:lnTo>
                  <a:pt x="1" y="353017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57150">
            <a:solidFill>
              <a:srgbClr val="656564"/>
            </a:solidFill>
            <a:miter lim="400000"/>
          </a:ln>
        </p:spPr>
        <p:txBody>
          <a:bodyPr anchor="ctr" bIns="180000" lIns="50800" rIns="50800" tIns="0" wrap="square">
            <a:noAutofit/>
          </a:bodyPr>
          <a:lstStyle/>
          <a:p>
            <a:pPr algn="ctr"/>
            <a:r>
              <a:rPr altLang="zh-CN" lang="en-US" spc="600">
                <a:solidFill>
                  <a:schemeClr val="accent1"/>
                </a:solidFill>
                <a:latin charset="0" pitchFamily="2" typeface="FontAwesome"/>
              </a:rPr>
              <a:t></a:t>
            </a:r>
          </a:p>
        </p:txBody>
      </p:sp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1" id="8" nodeType="withEffect" presetClass="path" presetID="42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06 2.59259E-06 L 1.66667E-06 0.10347" pathEditMode="relative" ptsTypes="AA" rAng="0">
                                      <p:cBhvr>
                                        <p:cTn dur="1500" fill="hold" id="9" spd="-100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162"/>
                                    </p:animMotion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 id="12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1" id="13" nodeType="withEffect" presetClass="path" presetID="42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06 -1.48148E-06 L 1.66667E-06 -0.16319" pathEditMode="relative" ptsTypes="AA" rAng="0">
                                      <p:cBhvr>
                                        <p:cTn dur="1500" fill="hold" id="14" spd="-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6" nodeType="afterEffect" presetClass="entr" presetID="53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2" nodeType="afterEffect" presetClass="entr" presetID="23" presetSubtype="16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 id="29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1" id="30" nodeType="withEffect" presetClass="path" presetID="42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06 2.59259E-06 L 5E-06 0.10347" pathEditMode="relative" ptsTypes="AA" rAng="0">
                                      <p:cBhvr>
                                        <p:cTn dur="1500" fill="hold" id="31" spd="-100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162"/>
                                    </p:animMotion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 id="34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1" id="35" nodeType="withEffect" presetClass="path" presetID="42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06 -1.48148E-06 L 5E-06 -0.16319" pathEditMode="relative" ptsTypes="AA" rAng="0">
                                      <p:cBhvr>
                                        <p:cTn dur="1500" fill="hold" id="36" spd="-100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38" nodeType="afterEffect" presetClass="entr" presetID="53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2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4" nodeType="afterEffect" presetClass="entr" presetID="23" presetSubtype="16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 nodeType="clickPar">
                      <p:stCondLst>
                        <p:cond delay="indefinite"/>
                        <p:cond delay="0" evt="onBegin">
                          <p:tn val="47"/>
                        </p:cond>
                      </p:stCondLst>
                      <p:childTnLst>
                        <p:par>
                          <p:cTn fill="hold" id="4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>
                                        <p:cTn dur="500" id="52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1" spid="2"/>
      <p:bldP grpId="0" spid="3"/>
      <p:bldP grpId="1" spid="3"/>
      <p:bldP grpId="0" spid="4"/>
      <p:bldP grpId="0" spid="5"/>
      <p:bldP grpId="0" spid="36"/>
      <p:bldP grpId="1" spid="36"/>
      <p:bldP grpId="0" spid="37"/>
      <p:bldP grpId="1" spid="37"/>
      <p:bldP grpId="0" spid="38"/>
      <p:bldP grpId="0" spid="39"/>
      <p:bldP grpId="0" spid="40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02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009775" y="328386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工作完成情况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1232873" y="2150102"/>
            <a:ext cx="9786226" cy="2187396"/>
            <a:chOff x="1212435" y="3927794"/>
            <a:chExt cx="21971831" cy="4911100"/>
          </a:xfrm>
        </p:grpSpPr>
        <p:grpSp>
          <p:nvGrpSpPr>
            <p:cNvPr id="8" name="Group 138"/>
            <p:cNvGrpSpPr/>
            <p:nvPr/>
          </p:nvGrpSpPr>
          <p:grpSpPr>
            <a:xfrm>
              <a:off x="1212435" y="3927794"/>
              <a:ext cx="4681703" cy="4911100"/>
              <a:chExt cx="4681701" cy="4911099"/>
            </a:xfrm>
          </p:grpSpPr>
          <p:sp>
            <p:nvSpPr>
              <p:cNvPr id="21" name="Shape 134"/>
              <p:cNvSpPr/>
              <p:nvPr/>
            </p:nvSpPr>
            <p:spPr>
              <a:xfrm>
                <a:off x="379249" y="0"/>
                <a:ext cx="4302452" cy="491109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448" w="21532">
                    <a:moveTo>
                      <a:pt x="0" y="1172"/>
                    </a:moveTo>
                    <a:lnTo>
                      <a:pt x="0" y="20201"/>
                    </a:lnTo>
                    <a:cubicBezTo>
                      <a:pt x="140" y="20828"/>
                      <a:pt x="708" y="21315"/>
                      <a:pt x="1430" y="21425"/>
                    </a:cubicBezTo>
                    <a:cubicBezTo>
                      <a:pt x="1942" y="21504"/>
                      <a:pt x="2468" y="21376"/>
                      <a:pt x="2859" y="21077"/>
                    </a:cubicBezTo>
                    <a:lnTo>
                      <a:pt x="20722" y="12288"/>
                    </a:lnTo>
                    <a:cubicBezTo>
                      <a:pt x="21165" y="12038"/>
                      <a:pt x="21458" y="11628"/>
                      <a:pt x="21520" y="11171"/>
                    </a:cubicBezTo>
                    <a:cubicBezTo>
                      <a:pt x="21600" y="10580"/>
                      <a:pt x="21291" y="9999"/>
                      <a:pt x="20722" y="9670"/>
                    </a:cubicBezTo>
                    <a:lnTo>
                      <a:pt x="2499" y="390"/>
                    </a:lnTo>
                    <a:cubicBezTo>
                      <a:pt x="2097" y="26"/>
                      <a:pt x="1487" y="-96"/>
                      <a:pt x="944" y="79"/>
                    </a:cubicBezTo>
                    <a:cubicBezTo>
                      <a:pt x="412" y="251"/>
                      <a:pt x="43" y="678"/>
                      <a:pt x="0" y="1172"/>
                    </a:cubicBezTo>
                    <a:close/>
                  </a:path>
                </a:pathLst>
              </a:custGeom>
              <a:solidFill>
                <a:srgbClr val="828282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0" lIns="0" numCol="1" rIns="0" tIns="0" wrap="square">
                <a:noAutofit/>
              </a:bodyPr>
              <a:lstStyle/>
              <a:p>
                <a:pPr lvl="0">
                  <a:defRPr sz="3200"/>
                </a:pPr>
                <a:endParaRPr/>
              </a:p>
            </p:txBody>
          </p:sp>
          <p:sp>
            <p:nvSpPr>
              <p:cNvPr id="22" name="Shape 135"/>
              <p:cNvSpPr/>
              <p:nvPr/>
            </p:nvSpPr>
            <p:spPr>
              <a:xfrm>
                <a:off x="0" y="0"/>
                <a:ext cx="4302452" cy="491109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448" w="21532">
                    <a:moveTo>
                      <a:pt x="0" y="1172"/>
                    </a:moveTo>
                    <a:lnTo>
                      <a:pt x="0" y="20201"/>
                    </a:lnTo>
                    <a:cubicBezTo>
                      <a:pt x="140" y="20828"/>
                      <a:pt x="708" y="21315"/>
                      <a:pt x="1430" y="21425"/>
                    </a:cubicBezTo>
                    <a:cubicBezTo>
                      <a:pt x="1942" y="21504"/>
                      <a:pt x="2468" y="21376"/>
                      <a:pt x="2859" y="21077"/>
                    </a:cubicBezTo>
                    <a:lnTo>
                      <a:pt x="20722" y="12288"/>
                    </a:lnTo>
                    <a:cubicBezTo>
                      <a:pt x="21165" y="12038"/>
                      <a:pt x="21458" y="11628"/>
                      <a:pt x="21520" y="11171"/>
                    </a:cubicBezTo>
                    <a:cubicBezTo>
                      <a:pt x="21600" y="10580"/>
                      <a:pt x="21291" y="9999"/>
                      <a:pt x="20722" y="9670"/>
                    </a:cubicBezTo>
                    <a:lnTo>
                      <a:pt x="2499" y="390"/>
                    </a:lnTo>
                    <a:cubicBezTo>
                      <a:pt x="2097" y="26"/>
                      <a:pt x="1487" y="-96"/>
                      <a:pt x="944" y="79"/>
                    </a:cubicBezTo>
                    <a:cubicBezTo>
                      <a:pt x="412" y="251"/>
                      <a:pt x="43" y="678"/>
                      <a:pt x="0" y="1172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25400">
                <a:solidFill>
                  <a:srgbClr val="F9FAFC"/>
                </a:solidFill>
                <a:prstDash val="solid"/>
                <a:miter lim="400000"/>
              </a:ln>
              <a:effectLst/>
            </p:spPr>
            <p:txBody>
              <a:bodyPr anchor="ctr" bIns="0" lIns="0" numCol="1" rIns="0" tIns="0" wrap="square">
                <a:noAutofit/>
              </a:bodyPr>
              <a:lstStyle/>
              <a:p>
                <a:pPr lvl="0">
                  <a:defRPr sz="3200"/>
                </a:pPr>
                <a:endParaRPr/>
              </a:p>
            </p:txBody>
          </p:sp>
          <p:sp>
            <p:nvSpPr>
              <p:cNvPr id="23" name="Shape 136"/>
              <p:cNvSpPr/>
              <p:nvPr/>
            </p:nvSpPr>
            <p:spPr>
              <a:xfrm>
                <a:off x="1060128" y="1610519"/>
                <a:ext cx="1596371" cy="1710828"/>
              </a:xfrm>
              <a:prstGeom prst="rect">
                <a:avLst/>
              </a:prstGeom>
              <a:noFill/>
              <a:ln cap="flat" w="12700">
                <a:noFill/>
                <a:miter lim="400000"/>
              </a:ln>
              <a:effectLst/>
            </p:spPr>
            <p:txBody>
              <a:bodyPr anchor="ctr" bIns="0" lIns="0" numCol="1" rIns="0" tIns="0" wrap="square">
                <a:spAutoFit/>
              </a:bodyPr>
              <a:lstStyle>
                <a:lvl1pPr>
                  <a:defRPr>
                    <a:solidFill>
                      <a:srgbClr val="809D2C"/>
                    </a:solidFill>
                    <a:latin typeface="STIXGeneral-Bold"/>
                    <a:ea typeface="STIXGeneral-Bold"/>
                    <a:cs typeface="STIXGeneral-Bold"/>
                    <a:sym typeface="STIXGeneral-Bold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5000">
                    <a:solidFill>
                      <a:schemeClr val="bg1"/>
                    </a:solidFill>
                  </a:rPr>
                  <a:t>01</a:t>
                </a:r>
              </a:p>
            </p:txBody>
          </p:sp>
        </p:grpSp>
        <p:grpSp>
          <p:nvGrpSpPr>
            <p:cNvPr id="9" name="Group 143"/>
            <p:cNvGrpSpPr/>
            <p:nvPr/>
          </p:nvGrpSpPr>
          <p:grpSpPr>
            <a:xfrm>
              <a:off x="6975811" y="3927794"/>
              <a:ext cx="4681702" cy="4911100"/>
              <a:chExt cx="4681701" cy="4911099"/>
            </a:xfrm>
          </p:grpSpPr>
          <p:sp>
            <p:nvSpPr>
              <p:cNvPr id="18" name="Shape 139"/>
              <p:cNvSpPr/>
              <p:nvPr/>
            </p:nvSpPr>
            <p:spPr>
              <a:xfrm>
                <a:off x="379249" y="0"/>
                <a:ext cx="4302452" cy="491109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448" w="21532">
                    <a:moveTo>
                      <a:pt x="0" y="1172"/>
                    </a:moveTo>
                    <a:lnTo>
                      <a:pt x="0" y="20201"/>
                    </a:lnTo>
                    <a:cubicBezTo>
                      <a:pt x="140" y="20828"/>
                      <a:pt x="708" y="21315"/>
                      <a:pt x="1430" y="21425"/>
                    </a:cubicBezTo>
                    <a:cubicBezTo>
                      <a:pt x="1942" y="21504"/>
                      <a:pt x="2468" y="21376"/>
                      <a:pt x="2859" y="21077"/>
                    </a:cubicBezTo>
                    <a:lnTo>
                      <a:pt x="20722" y="12288"/>
                    </a:lnTo>
                    <a:cubicBezTo>
                      <a:pt x="21165" y="12038"/>
                      <a:pt x="21458" y="11628"/>
                      <a:pt x="21520" y="11171"/>
                    </a:cubicBezTo>
                    <a:cubicBezTo>
                      <a:pt x="21600" y="10580"/>
                      <a:pt x="21291" y="9999"/>
                      <a:pt x="20722" y="9670"/>
                    </a:cubicBezTo>
                    <a:lnTo>
                      <a:pt x="2499" y="390"/>
                    </a:lnTo>
                    <a:cubicBezTo>
                      <a:pt x="2097" y="26"/>
                      <a:pt x="1487" y="-96"/>
                      <a:pt x="944" y="79"/>
                    </a:cubicBezTo>
                    <a:cubicBezTo>
                      <a:pt x="412" y="251"/>
                      <a:pt x="43" y="678"/>
                      <a:pt x="0" y="1172"/>
                    </a:cubicBezTo>
                    <a:close/>
                  </a:path>
                </a:pathLst>
              </a:custGeom>
              <a:solidFill>
                <a:srgbClr val="828282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0" lIns="0" numCol="1" rIns="0" tIns="0" wrap="square">
                <a:noAutofit/>
              </a:bodyPr>
              <a:lstStyle/>
              <a:p>
                <a:pPr lvl="0">
                  <a:defRPr sz="3200"/>
                </a:pPr>
                <a:endParaRPr/>
              </a:p>
            </p:txBody>
          </p:sp>
          <p:sp>
            <p:nvSpPr>
              <p:cNvPr id="19" name="Shape 140"/>
              <p:cNvSpPr/>
              <p:nvPr/>
            </p:nvSpPr>
            <p:spPr>
              <a:xfrm>
                <a:off x="0" y="0"/>
                <a:ext cx="4302452" cy="491109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448" w="21532">
                    <a:moveTo>
                      <a:pt x="0" y="1172"/>
                    </a:moveTo>
                    <a:lnTo>
                      <a:pt x="0" y="20201"/>
                    </a:lnTo>
                    <a:cubicBezTo>
                      <a:pt x="140" y="20828"/>
                      <a:pt x="708" y="21315"/>
                      <a:pt x="1430" y="21425"/>
                    </a:cubicBezTo>
                    <a:cubicBezTo>
                      <a:pt x="1942" y="21504"/>
                      <a:pt x="2468" y="21376"/>
                      <a:pt x="2859" y="21077"/>
                    </a:cubicBezTo>
                    <a:lnTo>
                      <a:pt x="20722" y="12288"/>
                    </a:lnTo>
                    <a:cubicBezTo>
                      <a:pt x="21165" y="12038"/>
                      <a:pt x="21458" y="11628"/>
                      <a:pt x="21520" y="11171"/>
                    </a:cubicBezTo>
                    <a:cubicBezTo>
                      <a:pt x="21600" y="10580"/>
                      <a:pt x="21291" y="9999"/>
                      <a:pt x="20722" y="9670"/>
                    </a:cubicBezTo>
                    <a:lnTo>
                      <a:pt x="2499" y="390"/>
                    </a:lnTo>
                    <a:cubicBezTo>
                      <a:pt x="2097" y="26"/>
                      <a:pt x="1487" y="-96"/>
                      <a:pt x="944" y="79"/>
                    </a:cubicBezTo>
                    <a:cubicBezTo>
                      <a:pt x="412" y="251"/>
                      <a:pt x="43" y="678"/>
                      <a:pt x="0" y="1172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25400">
                <a:solidFill>
                  <a:srgbClr val="F9FAFC"/>
                </a:solidFill>
                <a:prstDash val="solid"/>
                <a:miter lim="400000"/>
              </a:ln>
              <a:effectLst/>
            </p:spPr>
            <p:txBody>
              <a:bodyPr anchor="ctr" bIns="0" lIns="0" numCol="1" rIns="0" tIns="0" wrap="square">
                <a:noAutofit/>
              </a:bodyPr>
              <a:lstStyle/>
              <a:p>
                <a:pPr lvl="0">
                  <a:defRPr sz="3200"/>
                </a:pPr>
                <a:endParaRPr/>
              </a:p>
            </p:txBody>
          </p:sp>
          <p:sp>
            <p:nvSpPr>
              <p:cNvPr id="20" name="Shape 141"/>
              <p:cNvSpPr/>
              <p:nvPr/>
            </p:nvSpPr>
            <p:spPr>
              <a:xfrm>
                <a:off x="1115166" y="1610519"/>
                <a:ext cx="1596372" cy="1710828"/>
              </a:xfrm>
              <a:prstGeom prst="rect">
                <a:avLst/>
              </a:prstGeom>
              <a:noFill/>
              <a:ln cap="flat" w="12700">
                <a:noFill/>
                <a:miter lim="400000"/>
              </a:ln>
              <a:effectLst/>
            </p:spPr>
            <p:txBody>
              <a:bodyPr anchor="ctr" bIns="0" lIns="0" numCol="1" rIns="0" tIns="0" wrap="square">
                <a:spAutoFit/>
              </a:bodyPr>
              <a:lstStyle>
                <a:lvl1pPr>
                  <a:defRPr>
                    <a:solidFill>
                      <a:srgbClr val="3A9A87"/>
                    </a:solidFill>
                    <a:latin typeface="STIXGeneral-Bold"/>
                    <a:ea typeface="STIXGeneral-Bold"/>
                    <a:cs typeface="STIXGeneral-Bold"/>
                    <a:sym typeface="STIXGeneral-Bold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5000">
                    <a:solidFill>
                      <a:schemeClr val="bg1"/>
                    </a:solidFill>
                  </a:rPr>
                  <a:t>02</a:t>
                </a:r>
              </a:p>
            </p:txBody>
          </p:sp>
        </p:grpSp>
        <p:grpSp>
          <p:nvGrpSpPr>
            <p:cNvPr id="10" name="Group 148"/>
            <p:cNvGrpSpPr/>
            <p:nvPr/>
          </p:nvGrpSpPr>
          <p:grpSpPr>
            <a:xfrm>
              <a:off x="12739187" y="3927794"/>
              <a:ext cx="4681702" cy="4911100"/>
              <a:chExt cx="4681701" cy="4911099"/>
            </a:xfrm>
          </p:grpSpPr>
          <p:sp>
            <p:nvSpPr>
              <p:cNvPr id="15" name="Shape 144"/>
              <p:cNvSpPr/>
              <p:nvPr/>
            </p:nvSpPr>
            <p:spPr>
              <a:xfrm>
                <a:off x="379248" y="0"/>
                <a:ext cx="4302453" cy="491109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448" w="21532">
                    <a:moveTo>
                      <a:pt x="0" y="1172"/>
                    </a:moveTo>
                    <a:lnTo>
                      <a:pt x="0" y="20201"/>
                    </a:lnTo>
                    <a:cubicBezTo>
                      <a:pt x="140" y="20828"/>
                      <a:pt x="708" y="21315"/>
                      <a:pt x="1430" y="21425"/>
                    </a:cubicBezTo>
                    <a:cubicBezTo>
                      <a:pt x="1942" y="21504"/>
                      <a:pt x="2468" y="21376"/>
                      <a:pt x="2859" y="21077"/>
                    </a:cubicBezTo>
                    <a:lnTo>
                      <a:pt x="20722" y="12288"/>
                    </a:lnTo>
                    <a:cubicBezTo>
                      <a:pt x="21165" y="12038"/>
                      <a:pt x="21458" y="11628"/>
                      <a:pt x="21520" y="11171"/>
                    </a:cubicBezTo>
                    <a:cubicBezTo>
                      <a:pt x="21600" y="10580"/>
                      <a:pt x="21291" y="9999"/>
                      <a:pt x="20722" y="9670"/>
                    </a:cubicBezTo>
                    <a:lnTo>
                      <a:pt x="2499" y="390"/>
                    </a:lnTo>
                    <a:cubicBezTo>
                      <a:pt x="2097" y="26"/>
                      <a:pt x="1487" y="-96"/>
                      <a:pt x="944" y="79"/>
                    </a:cubicBezTo>
                    <a:cubicBezTo>
                      <a:pt x="412" y="251"/>
                      <a:pt x="43" y="678"/>
                      <a:pt x="0" y="1172"/>
                    </a:cubicBezTo>
                    <a:close/>
                  </a:path>
                </a:pathLst>
              </a:custGeom>
              <a:solidFill>
                <a:srgbClr val="828282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0" lIns="0" numCol="1" rIns="0" tIns="0" wrap="square">
                <a:noAutofit/>
              </a:bodyPr>
              <a:lstStyle/>
              <a:p>
                <a:pPr lvl="0">
                  <a:defRPr sz="3200"/>
                </a:pPr>
                <a:endParaRPr/>
              </a:p>
            </p:txBody>
          </p:sp>
          <p:sp>
            <p:nvSpPr>
              <p:cNvPr id="16" name="Shape 145"/>
              <p:cNvSpPr/>
              <p:nvPr/>
            </p:nvSpPr>
            <p:spPr>
              <a:xfrm>
                <a:off x="0" y="0"/>
                <a:ext cx="4302452" cy="491109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448" w="21532">
                    <a:moveTo>
                      <a:pt x="0" y="1172"/>
                    </a:moveTo>
                    <a:lnTo>
                      <a:pt x="0" y="20201"/>
                    </a:lnTo>
                    <a:cubicBezTo>
                      <a:pt x="140" y="20828"/>
                      <a:pt x="708" y="21315"/>
                      <a:pt x="1430" y="21425"/>
                    </a:cubicBezTo>
                    <a:cubicBezTo>
                      <a:pt x="1942" y="21504"/>
                      <a:pt x="2468" y="21376"/>
                      <a:pt x="2859" y="21077"/>
                    </a:cubicBezTo>
                    <a:lnTo>
                      <a:pt x="20722" y="12288"/>
                    </a:lnTo>
                    <a:cubicBezTo>
                      <a:pt x="21165" y="12038"/>
                      <a:pt x="21458" y="11628"/>
                      <a:pt x="21520" y="11171"/>
                    </a:cubicBezTo>
                    <a:cubicBezTo>
                      <a:pt x="21600" y="10580"/>
                      <a:pt x="21291" y="9999"/>
                      <a:pt x="20722" y="9670"/>
                    </a:cubicBezTo>
                    <a:lnTo>
                      <a:pt x="2499" y="390"/>
                    </a:lnTo>
                    <a:cubicBezTo>
                      <a:pt x="2097" y="26"/>
                      <a:pt x="1487" y="-96"/>
                      <a:pt x="944" y="79"/>
                    </a:cubicBezTo>
                    <a:cubicBezTo>
                      <a:pt x="412" y="251"/>
                      <a:pt x="43" y="678"/>
                      <a:pt x="0" y="1172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25400">
                <a:solidFill>
                  <a:srgbClr val="F9FAFC"/>
                </a:solidFill>
                <a:prstDash val="solid"/>
                <a:miter lim="400000"/>
              </a:ln>
              <a:effectLst/>
            </p:spPr>
            <p:txBody>
              <a:bodyPr anchor="ctr" bIns="0" lIns="0" numCol="1" rIns="0" tIns="0" wrap="square">
                <a:noAutofit/>
              </a:bodyPr>
              <a:lstStyle/>
              <a:p>
                <a:pPr lvl="0">
                  <a:defRPr sz="3200"/>
                </a:pPr>
                <a:endParaRPr/>
              </a:p>
            </p:txBody>
          </p:sp>
          <p:sp>
            <p:nvSpPr>
              <p:cNvPr id="17" name="Shape 146"/>
              <p:cNvSpPr/>
              <p:nvPr/>
            </p:nvSpPr>
            <p:spPr>
              <a:xfrm>
                <a:off x="1144306" y="1610519"/>
                <a:ext cx="1596372" cy="1710828"/>
              </a:xfrm>
              <a:prstGeom prst="rect">
                <a:avLst/>
              </a:prstGeom>
              <a:noFill/>
              <a:ln cap="flat" w="12700">
                <a:noFill/>
                <a:miter lim="400000"/>
              </a:ln>
              <a:effectLst/>
            </p:spPr>
            <p:txBody>
              <a:bodyPr anchor="ctr" bIns="0" lIns="0" numCol="1" rIns="0" tIns="0" wrap="square">
                <a:spAutoFit/>
              </a:bodyPr>
              <a:lstStyle>
                <a:lvl1pPr>
                  <a:defRPr>
                    <a:solidFill>
                      <a:srgbClr val="4A5E6C"/>
                    </a:solidFill>
                    <a:latin typeface="STIXGeneral-Bold"/>
                    <a:ea typeface="STIXGeneral-Bold"/>
                    <a:cs typeface="STIXGeneral-Bold"/>
                    <a:sym typeface="STIXGeneral-Bold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5000">
                    <a:solidFill>
                      <a:schemeClr val="bg1"/>
                    </a:solidFill>
                  </a:rPr>
                  <a:t>03</a:t>
                </a:r>
              </a:p>
            </p:txBody>
          </p:sp>
        </p:grpSp>
        <p:grpSp>
          <p:nvGrpSpPr>
            <p:cNvPr id="11" name="Group 153"/>
            <p:cNvGrpSpPr/>
            <p:nvPr/>
          </p:nvGrpSpPr>
          <p:grpSpPr>
            <a:xfrm>
              <a:off x="18502564" y="3927794"/>
              <a:ext cx="4681703" cy="4911100"/>
              <a:chExt cx="4681702" cy="4911099"/>
            </a:xfrm>
          </p:grpSpPr>
          <p:sp>
            <p:nvSpPr>
              <p:cNvPr id="12" name="Shape 149"/>
              <p:cNvSpPr/>
              <p:nvPr/>
            </p:nvSpPr>
            <p:spPr>
              <a:xfrm>
                <a:off x="379249" y="0"/>
                <a:ext cx="4302453" cy="491109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448" w="21532">
                    <a:moveTo>
                      <a:pt x="0" y="1172"/>
                    </a:moveTo>
                    <a:lnTo>
                      <a:pt x="0" y="20201"/>
                    </a:lnTo>
                    <a:cubicBezTo>
                      <a:pt x="140" y="20828"/>
                      <a:pt x="708" y="21315"/>
                      <a:pt x="1430" y="21425"/>
                    </a:cubicBezTo>
                    <a:cubicBezTo>
                      <a:pt x="1942" y="21504"/>
                      <a:pt x="2468" y="21376"/>
                      <a:pt x="2859" y="21077"/>
                    </a:cubicBezTo>
                    <a:lnTo>
                      <a:pt x="20722" y="12288"/>
                    </a:lnTo>
                    <a:cubicBezTo>
                      <a:pt x="21165" y="12038"/>
                      <a:pt x="21458" y="11628"/>
                      <a:pt x="21520" y="11171"/>
                    </a:cubicBezTo>
                    <a:cubicBezTo>
                      <a:pt x="21600" y="10580"/>
                      <a:pt x="21291" y="9999"/>
                      <a:pt x="20722" y="9670"/>
                    </a:cubicBezTo>
                    <a:lnTo>
                      <a:pt x="2499" y="390"/>
                    </a:lnTo>
                    <a:cubicBezTo>
                      <a:pt x="2097" y="26"/>
                      <a:pt x="1487" y="-96"/>
                      <a:pt x="944" y="79"/>
                    </a:cubicBezTo>
                    <a:cubicBezTo>
                      <a:pt x="412" y="251"/>
                      <a:pt x="43" y="678"/>
                      <a:pt x="0" y="1172"/>
                    </a:cubicBezTo>
                    <a:close/>
                  </a:path>
                </a:pathLst>
              </a:custGeom>
              <a:solidFill>
                <a:srgbClr val="828282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0" lIns="0" numCol="1" rIns="0" tIns="0" wrap="square">
                <a:noAutofit/>
              </a:bodyPr>
              <a:lstStyle/>
              <a:p>
                <a:pPr lvl="0">
                  <a:defRPr sz="3200"/>
                </a:pPr>
                <a:endParaRPr/>
              </a:p>
            </p:txBody>
          </p:sp>
          <p:sp>
            <p:nvSpPr>
              <p:cNvPr id="13" name="Shape 150"/>
              <p:cNvSpPr/>
              <p:nvPr/>
            </p:nvSpPr>
            <p:spPr>
              <a:xfrm>
                <a:off x="0" y="0"/>
                <a:ext cx="4302452" cy="491109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448" w="21532">
                    <a:moveTo>
                      <a:pt x="0" y="1172"/>
                    </a:moveTo>
                    <a:lnTo>
                      <a:pt x="0" y="20201"/>
                    </a:lnTo>
                    <a:cubicBezTo>
                      <a:pt x="140" y="20828"/>
                      <a:pt x="708" y="21315"/>
                      <a:pt x="1430" y="21425"/>
                    </a:cubicBezTo>
                    <a:cubicBezTo>
                      <a:pt x="1942" y="21504"/>
                      <a:pt x="2468" y="21376"/>
                      <a:pt x="2859" y="21077"/>
                    </a:cubicBezTo>
                    <a:lnTo>
                      <a:pt x="20722" y="12288"/>
                    </a:lnTo>
                    <a:cubicBezTo>
                      <a:pt x="21165" y="12038"/>
                      <a:pt x="21458" y="11628"/>
                      <a:pt x="21520" y="11171"/>
                    </a:cubicBezTo>
                    <a:cubicBezTo>
                      <a:pt x="21600" y="10580"/>
                      <a:pt x="21291" y="9999"/>
                      <a:pt x="20722" y="9670"/>
                    </a:cubicBezTo>
                    <a:lnTo>
                      <a:pt x="2499" y="390"/>
                    </a:lnTo>
                    <a:cubicBezTo>
                      <a:pt x="2097" y="26"/>
                      <a:pt x="1487" y="-96"/>
                      <a:pt x="944" y="79"/>
                    </a:cubicBezTo>
                    <a:cubicBezTo>
                      <a:pt x="412" y="251"/>
                      <a:pt x="43" y="678"/>
                      <a:pt x="0" y="1172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25400">
                <a:solidFill>
                  <a:srgbClr val="F9FAFC"/>
                </a:solidFill>
                <a:prstDash val="solid"/>
                <a:miter lim="400000"/>
              </a:ln>
              <a:effectLst/>
            </p:spPr>
            <p:txBody>
              <a:bodyPr anchor="ctr" bIns="0" lIns="0" numCol="1" rIns="0" tIns="0" wrap="square">
                <a:noAutofit/>
              </a:bodyPr>
              <a:lstStyle/>
              <a:p>
                <a:pPr lvl="0">
                  <a:defRPr sz="3200"/>
                </a:pPr>
                <a:endParaRPr/>
              </a:p>
            </p:txBody>
          </p:sp>
          <p:sp>
            <p:nvSpPr>
              <p:cNvPr id="14" name="Shape 151"/>
              <p:cNvSpPr/>
              <p:nvPr/>
            </p:nvSpPr>
            <p:spPr>
              <a:xfrm>
                <a:off x="1173444" y="1610519"/>
                <a:ext cx="1596372" cy="1710828"/>
              </a:xfrm>
              <a:prstGeom prst="rect">
                <a:avLst/>
              </a:prstGeom>
              <a:noFill/>
              <a:ln cap="flat" w="12700">
                <a:noFill/>
                <a:miter lim="400000"/>
              </a:ln>
              <a:effectLst/>
            </p:spPr>
            <p:txBody>
              <a:bodyPr anchor="ctr" bIns="0" lIns="0" numCol="1" rIns="0" tIns="0" wrap="square">
                <a:spAutoFit/>
              </a:bodyPr>
              <a:lstStyle>
                <a:lvl1pPr>
                  <a:defRPr>
                    <a:solidFill>
                      <a:srgbClr val="CD321B"/>
                    </a:solidFill>
                    <a:latin typeface="STIXGeneral-Bold"/>
                    <a:ea typeface="STIXGeneral-Bold"/>
                    <a:cs typeface="STIXGeneral-Bold"/>
                    <a:sym typeface="STIXGeneral-Bold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5000">
                    <a:solidFill>
                      <a:schemeClr val="bg1"/>
                    </a:solidFill>
                  </a:rPr>
                  <a:t>04</a:t>
                </a:r>
              </a:p>
            </p:txBody>
          </p:sp>
        </p:grpSp>
      </p:grpSp>
      <p:grpSp>
        <p:nvGrpSpPr>
          <p:cNvPr id="24" name="组合 23"/>
          <p:cNvGrpSpPr/>
          <p:nvPr/>
        </p:nvGrpSpPr>
        <p:grpSpPr>
          <a:xfrm>
            <a:off x="1007491" y="4410652"/>
            <a:ext cx="10011608" cy="1327611"/>
            <a:chOff x="1022722" y="4086257"/>
            <a:chExt cx="10011608" cy="1327611"/>
          </a:xfrm>
        </p:grpSpPr>
        <p:sp>
          <p:nvSpPr>
            <p:cNvPr id="25" name="文本框 36"/>
            <p:cNvSpPr txBox="1"/>
            <p:nvPr/>
          </p:nvSpPr>
          <p:spPr>
            <a:xfrm>
              <a:off x="1170246" y="4086258"/>
              <a:ext cx="2088784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en-US" lang="zh-CN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sym typeface="+mn-ea"/>
                </a:rPr>
                <a:t>添加文字内容 </a:t>
              </a:r>
            </a:p>
          </p:txBody>
        </p:sp>
        <p:sp>
          <p:nvSpPr>
            <p:cNvPr id="29" name="Text Placeholder 32"/>
            <p:cNvSpPr txBox="1"/>
            <p:nvPr/>
          </p:nvSpPr>
          <p:spPr>
            <a:xfrm>
              <a:off x="1022722" y="4518741"/>
              <a:ext cx="2383832" cy="895127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  <p:sp>
          <p:nvSpPr>
            <p:cNvPr id="30" name="文本框 36"/>
            <p:cNvSpPr txBox="1"/>
            <p:nvPr/>
          </p:nvSpPr>
          <p:spPr>
            <a:xfrm>
              <a:off x="3651622" y="4086258"/>
              <a:ext cx="223520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 添加文字内容 </a:t>
              </a:r>
            </a:p>
          </p:txBody>
        </p:sp>
        <p:sp>
          <p:nvSpPr>
            <p:cNvPr id="31" name="Text Placeholder 32"/>
            <p:cNvSpPr txBox="1"/>
            <p:nvPr/>
          </p:nvSpPr>
          <p:spPr>
            <a:xfrm>
              <a:off x="3651044" y="4518741"/>
              <a:ext cx="2383832" cy="895127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  <p:sp>
          <p:nvSpPr>
            <p:cNvPr id="32" name="文本框 36"/>
            <p:cNvSpPr txBox="1"/>
            <p:nvPr/>
          </p:nvSpPr>
          <p:spPr>
            <a:xfrm>
              <a:off x="6169701" y="4086258"/>
              <a:ext cx="2088784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en-US" lang="zh-CN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sym typeface="+mn-ea"/>
                </a:rPr>
                <a:t>添加文字内容 </a:t>
              </a:r>
            </a:p>
          </p:txBody>
        </p:sp>
        <p:sp>
          <p:nvSpPr>
            <p:cNvPr id="33" name="Text Placeholder 32"/>
            <p:cNvSpPr txBox="1"/>
            <p:nvPr/>
          </p:nvSpPr>
          <p:spPr>
            <a:xfrm>
              <a:off x="6022176" y="4518741"/>
              <a:ext cx="2383832" cy="895127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  <p:sp>
          <p:nvSpPr>
            <p:cNvPr id="34" name="文本框 36"/>
            <p:cNvSpPr txBox="1"/>
            <p:nvPr/>
          </p:nvSpPr>
          <p:spPr>
            <a:xfrm>
              <a:off x="8798021" y="4086258"/>
              <a:ext cx="2088784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en-US" lang="zh-CN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sym typeface="+mn-ea"/>
                </a:rPr>
                <a:t>添加文字内容 </a:t>
              </a:r>
            </a:p>
          </p:txBody>
        </p:sp>
        <p:sp>
          <p:nvSpPr>
            <p:cNvPr id="35" name="Text Placeholder 32"/>
            <p:cNvSpPr txBox="1"/>
            <p:nvPr/>
          </p:nvSpPr>
          <p:spPr>
            <a:xfrm>
              <a:off x="8650498" y="4518741"/>
              <a:ext cx="2383832" cy="895127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</p:grpSp>
    </p:spTree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02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009775" y="328386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工作完成情况</a:t>
            </a:r>
          </a:p>
        </p:txBody>
      </p:sp>
      <p:sp>
        <p:nvSpPr>
          <p:cNvPr id="10" name="任意形状 9"/>
          <p:cNvSpPr/>
          <p:nvPr/>
        </p:nvSpPr>
        <p:spPr>
          <a:xfrm>
            <a:off x="875605" y="1157798"/>
            <a:ext cx="5756595" cy="4962582"/>
          </a:xfrm>
          <a:custGeom>
            <a:gdLst>
              <a:gd fmla="*/ 2890422 w 5753517" name="connsiteX0"/>
              <a:gd fmla="*/ 1537089 h 4959929" name="connsiteY0"/>
              <a:gd fmla="*/ 1551326 w 5753517" name="connsiteX1"/>
              <a:gd fmla="*/ 3845875 h 4959929" name="connsiteY1"/>
              <a:gd fmla="*/ 4229518 w 5753517" name="connsiteX2"/>
              <a:gd fmla="*/ 3845875 h 4959929" name="connsiteY2"/>
              <a:gd fmla="*/ 2876759 w 5753517" name="connsiteX3"/>
              <a:gd fmla="*/ 0 h 4959929" name="connsiteY3"/>
              <a:gd fmla="*/ 5753517 w 5753517" name="connsiteX4"/>
              <a:gd fmla="*/ 4959929 h 4959929" name="connsiteY4"/>
              <a:gd fmla="*/ 0 w 5753517" name="connsiteX5"/>
              <a:gd fmla="*/ 4959929 h 4959929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959929" w="5753517">
                <a:moveTo>
                  <a:pt x="2890422" y="1537089"/>
                </a:moveTo>
                <a:lnTo>
                  <a:pt x="1551326" y="3845875"/>
                </a:lnTo>
                <a:lnTo>
                  <a:pt x="4229518" y="3845875"/>
                </a:lnTo>
                <a:close/>
                <a:moveTo>
                  <a:pt x="2876759" y="0"/>
                </a:moveTo>
                <a:lnTo>
                  <a:pt x="5753517" y="4959929"/>
                </a:lnTo>
                <a:lnTo>
                  <a:pt x="0" y="4959929"/>
                </a:lnTo>
                <a:close/>
              </a:path>
            </a:pathLst>
          </a:cu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grpSp>
        <p:nvGrpSpPr>
          <p:cNvPr id="12" name="组合 15"/>
          <p:cNvGrpSpPr/>
          <p:nvPr/>
        </p:nvGrpSpPr>
        <p:grpSpPr>
          <a:xfrm>
            <a:off x="7011492" y="2215222"/>
            <a:ext cx="4330397" cy="781752"/>
            <a:chOff x="3624779" y="2412339"/>
            <a:chExt cx="4330397" cy="781752"/>
          </a:xfrm>
        </p:grpSpPr>
        <p:sp>
          <p:nvSpPr>
            <p:cNvPr id="13" name="文本框 12"/>
            <p:cNvSpPr txBox="1"/>
            <p:nvPr/>
          </p:nvSpPr>
          <p:spPr>
            <a:xfrm>
              <a:off x="3624780" y="2412339"/>
              <a:ext cx="2133781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b="1" lang="zh-CN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anose="020b0503020204020204" pitchFamily="34" typeface="微软雅黑"/>
                </a:rPr>
                <a:t>标题文字添加</a:t>
              </a: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3624778" y="2750893"/>
              <a:ext cx="4330397" cy="438912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>
                <a:lnSpc>
                  <a:spcPct val="114000"/>
                </a:lnSpc>
              </a:pPr>
              <a:r>
                <a:rPr altLang="zh-CN" lang="en-US" sz="10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502020202020204" pitchFamily="34" typeface="Century Gothic"/>
                  <a:ea typeface="+mj-ea"/>
                </a:rPr>
                <a:t>The user can demonstrate on a projector or computer, or presentation and make it film to be used in a wider field</a:t>
              </a:r>
            </a:p>
          </p:txBody>
        </p:sp>
      </p:grpSp>
      <p:grpSp>
        <p:nvGrpSpPr>
          <p:cNvPr id="15" name="组合 21"/>
          <p:cNvGrpSpPr/>
          <p:nvPr/>
        </p:nvGrpSpPr>
        <p:grpSpPr>
          <a:xfrm>
            <a:off x="7011492" y="3518308"/>
            <a:ext cx="4330397" cy="781752"/>
            <a:chOff x="3624779" y="2412339"/>
            <a:chExt cx="4330397" cy="781752"/>
          </a:xfrm>
        </p:grpSpPr>
        <p:sp>
          <p:nvSpPr>
            <p:cNvPr id="16" name="文本框 15"/>
            <p:cNvSpPr txBox="1"/>
            <p:nvPr/>
          </p:nvSpPr>
          <p:spPr>
            <a:xfrm>
              <a:off x="3624780" y="2412339"/>
              <a:ext cx="2133781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b="1" lang="zh-CN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anose="020b0503020204020204" pitchFamily="34" typeface="微软雅黑"/>
                </a:rPr>
                <a:t>标题文字添加</a:t>
              </a: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3624778" y="2750893"/>
              <a:ext cx="4330397" cy="438912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>
                <a:lnSpc>
                  <a:spcPct val="114000"/>
                </a:lnSpc>
              </a:pPr>
              <a:r>
                <a:rPr altLang="zh-CN" lang="en-US" sz="10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502020202020204" pitchFamily="34" typeface="Century Gothic"/>
                  <a:ea typeface="+mj-ea"/>
                </a:rPr>
                <a:t>The user can demonstrate on a projector or computer, or presentation and make it film to be used in a wider field</a:t>
              </a:r>
            </a:p>
          </p:txBody>
        </p:sp>
      </p:grpSp>
      <p:grpSp>
        <p:nvGrpSpPr>
          <p:cNvPr id="18" name="组合 24"/>
          <p:cNvGrpSpPr/>
          <p:nvPr/>
        </p:nvGrpSpPr>
        <p:grpSpPr>
          <a:xfrm>
            <a:off x="7011492" y="4821395"/>
            <a:ext cx="4330397" cy="781752"/>
            <a:chOff x="3624779" y="2412339"/>
            <a:chExt cx="4330397" cy="781752"/>
          </a:xfrm>
        </p:grpSpPr>
        <p:sp>
          <p:nvSpPr>
            <p:cNvPr id="19" name="文本框 18"/>
            <p:cNvSpPr txBox="1"/>
            <p:nvPr/>
          </p:nvSpPr>
          <p:spPr>
            <a:xfrm>
              <a:off x="3624780" y="2412340"/>
              <a:ext cx="2133781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b="1" lang="zh-CN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anose="020b0503020204020204" pitchFamily="34" typeface="微软雅黑"/>
                </a:rPr>
                <a:t>标题文字添加</a:t>
              </a: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3624778" y="2750893"/>
              <a:ext cx="4330397" cy="438912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>
                <a:lnSpc>
                  <a:spcPct val="114000"/>
                </a:lnSpc>
              </a:pPr>
              <a:r>
                <a:rPr altLang="zh-CN" lang="en-US" sz="10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502020202020204" pitchFamily="34" typeface="Century Gothic"/>
                  <a:ea typeface="+mj-ea"/>
                </a:rPr>
                <a:t>The user can demonstrate on a projector or computer, or presentation and make it film to be used in a wider field</a:t>
              </a:r>
            </a:p>
          </p:txBody>
        </p:sp>
      </p:grp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9800000">
            <a:off x="889395" y="1905941"/>
            <a:ext cx="4844854" cy="3218646"/>
          </a:xfrm>
          <a:prstGeom prst="triangle">
            <a:avLst/>
          </a:prstGeom>
          <a:ln w="57150">
            <a:solidFill>
              <a:srgbClr val="828282"/>
            </a:solidFill>
          </a:ln>
        </p:spPr>
      </p:pic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3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02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009775" y="328386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工作完成情况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151943" y="1587367"/>
            <a:ext cx="12054911" cy="4622999"/>
            <a:chOff x="151943" y="1587367"/>
            <a:chExt cx="12054911" cy="4622999"/>
          </a:xfrm>
        </p:grpSpPr>
        <p:grpSp>
          <p:nvGrpSpPr>
            <p:cNvPr id="8" name="组合 7"/>
            <p:cNvGrpSpPr/>
            <p:nvPr/>
          </p:nvGrpSpPr>
          <p:grpSpPr>
            <a:xfrm>
              <a:off x="928464" y="1896302"/>
              <a:ext cx="7934182" cy="3772980"/>
              <a:chOff x="928464" y="1896302"/>
              <a:chExt cx="7934182" cy="3772980"/>
            </a:xfrm>
          </p:grpSpPr>
          <p:grpSp>
            <p:nvGrpSpPr>
              <p:cNvPr id="24" name="Group 9"/>
              <p:cNvGrpSpPr/>
              <p:nvPr/>
            </p:nvGrpSpPr>
            <p:grpSpPr>
              <a:xfrm flipV="1">
                <a:off x="6899156" y="4321544"/>
                <a:ext cx="716156" cy="1080452"/>
                <a:chOff x="7258929" y="1631852"/>
                <a:chExt cx="1674056" cy="464234"/>
              </a:xfrm>
            </p:grpSpPr>
            <p:cxnSp>
              <p:nvCxnSpPr>
                <p:cNvPr id="55" name="Straight Connector 10"/>
                <p:cNvCxnSpPr/>
                <p:nvPr/>
              </p:nvCxnSpPr>
              <p:spPr>
                <a:xfrm>
                  <a:off x="7258929" y="2096086"/>
                  <a:ext cx="1674056" cy="0"/>
                </a:xfrm>
                <a:prstGeom prst="line">
                  <a:avLst/>
                </a:prstGeom>
                <a:ln>
                  <a:solidFill>
                    <a:srgbClr val="656564"/>
                  </a:solidFill>
                  <a:prstDash val="sysDash"/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11"/>
                <p:cNvCxnSpPr/>
                <p:nvPr/>
              </p:nvCxnSpPr>
              <p:spPr>
                <a:xfrm flipH="1" flipV="1">
                  <a:off x="7263620" y="1631852"/>
                  <a:ext cx="0" cy="464234"/>
                </a:xfrm>
                <a:prstGeom prst="line">
                  <a:avLst/>
                </a:prstGeom>
                <a:ln>
                  <a:solidFill>
                    <a:srgbClr val="656564"/>
                  </a:solidFill>
                  <a:prstDash val="sysDash"/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" name="Group 46"/>
              <p:cNvGrpSpPr/>
              <p:nvPr/>
            </p:nvGrpSpPr>
            <p:grpSpPr>
              <a:xfrm>
                <a:off x="6878987" y="2245920"/>
                <a:ext cx="1472650" cy="1708274"/>
                <a:chOff x="6878987" y="2245920"/>
                <a:chExt cx="1472650" cy="1708274"/>
              </a:xfrm>
            </p:grpSpPr>
            <p:sp>
              <p:nvSpPr>
                <p:cNvPr id="53" name="Hexagon 3"/>
                <p:cNvSpPr/>
                <p:nvPr/>
              </p:nvSpPr>
              <p:spPr>
                <a:xfrm rot="16200000">
                  <a:off x="6761175" y="2363732"/>
                  <a:ext cx="1708274" cy="1472650"/>
                </a:xfrm>
                <a:prstGeom prst="hexagon">
                  <a:avLst/>
                </a:prstGeom>
                <a:solidFill>
                  <a:srgbClr val="65656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" name="Freeform 15"/>
                <p:cNvSpPr>
                  <a:spLocks noEditPoints="1"/>
                </p:cNvSpPr>
                <p:nvPr/>
              </p:nvSpPr>
              <p:spPr bwMode="auto">
                <a:xfrm>
                  <a:off x="7356447" y="2808713"/>
                  <a:ext cx="516319" cy="583933"/>
                </a:xfrm>
                <a:custGeom>
                  <a:gdLst>
                    <a:gd fmla="*/ 20 w 78" name="T0"/>
                    <a:gd fmla="*/ 7 h 88" name="T1"/>
                    <a:gd fmla="*/ 20 w 78" name="T2"/>
                    <a:gd fmla="*/ 11 h 88" name="T3"/>
                    <a:gd fmla="*/ 5 w 78" name="T4"/>
                    <a:gd fmla="*/ 6 h 88" name="T5"/>
                    <a:gd fmla="*/ 1 w 78" name="T6"/>
                    <a:gd fmla="*/ 8 h 88" name="T7"/>
                    <a:gd fmla="*/ 0 w 78" name="T8"/>
                    <a:gd fmla="*/ 20 h 88" name="T9"/>
                    <a:gd fmla="*/ 3 w 78" name="T10"/>
                    <a:gd fmla="*/ 38 h 88" name="T11"/>
                    <a:gd fmla="*/ 17 w 78" name="T12"/>
                    <a:gd fmla="*/ 49 h 88" name="T13"/>
                    <a:gd fmla="*/ 20 w 78" name="T14"/>
                    <a:gd fmla="*/ 50 h 88" name="T15"/>
                    <a:gd fmla="*/ 20 w 78" name="T16"/>
                    <a:gd fmla="*/ 49 h 88" name="T17"/>
                    <a:gd fmla="*/ 31 w 78" name="T18"/>
                    <a:gd fmla="*/ 52 h 88" name="T19"/>
                    <a:gd fmla="*/ 31 w 78" name="T20"/>
                    <a:gd fmla="*/ 64 h 88" name="T21"/>
                    <a:gd fmla="*/ 27 w 78" name="T22"/>
                    <a:gd fmla="*/ 64 h 88" name="T23"/>
                    <a:gd fmla="*/ 27 w 78" name="T24"/>
                    <a:gd fmla="*/ 68 h 88" name="T25"/>
                    <a:gd fmla="*/ 15 w 78" name="T26"/>
                    <a:gd fmla="*/ 68 h 88" name="T27"/>
                    <a:gd fmla="*/ 15 w 78" name="T28"/>
                    <a:gd fmla="*/ 88 h 88" name="T29"/>
                    <a:gd fmla="*/ 64 w 78" name="T30"/>
                    <a:gd fmla="*/ 88 h 88" name="T31"/>
                    <a:gd fmla="*/ 64 w 78" name="T32"/>
                    <a:gd fmla="*/ 68 h 88" name="T33"/>
                    <a:gd fmla="*/ 52 w 78" name="T34"/>
                    <a:gd fmla="*/ 68 h 88" name="T35"/>
                    <a:gd fmla="*/ 52 w 78" name="T36"/>
                    <a:gd fmla="*/ 64 h 88" name="T37"/>
                    <a:gd fmla="*/ 47 w 78" name="T38"/>
                    <a:gd fmla="*/ 64 h 88" name="T39"/>
                    <a:gd fmla="*/ 47 w 78" name="T40"/>
                    <a:gd fmla="*/ 52 h 88" name="T41"/>
                    <a:gd fmla="*/ 58 w 78" name="T42"/>
                    <a:gd fmla="*/ 49 h 88" name="T43"/>
                    <a:gd fmla="*/ 58 w 78" name="T44"/>
                    <a:gd fmla="*/ 50 h 88" name="T45"/>
                    <a:gd fmla="*/ 61 w 78" name="T46"/>
                    <a:gd fmla="*/ 49 h 88" name="T47"/>
                    <a:gd fmla="*/ 75 w 78" name="T48"/>
                    <a:gd fmla="*/ 38 h 88" name="T49"/>
                    <a:gd fmla="*/ 78 w 78" name="T50"/>
                    <a:gd fmla="*/ 20 h 88" name="T51"/>
                    <a:gd fmla="*/ 77 w 78" name="T52"/>
                    <a:gd fmla="*/ 8 h 88" name="T53"/>
                    <a:gd fmla="*/ 73 w 78" name="T54"/>
                    <a:gd fmla="*/ 6 h 88" name="T55"/>
                    <a:gd fmla="*/ 58 w 78" name="T56"/>
                    <a:gd fmla="*/ 11 h 88" name="T57"/>
                    <a:gd fmla="*/ 58 w 78" name="T58"/>
                    <a:gd fmla="*/ 7 h 88" name="T59"/>
                    <a:gd fmla="*/ 60 w 78" name="T60"/>
                    <a:gd fmla="*/ 7 h 88" name="T61"/>
                    <a:gd fmla="*/ 60 w 78" name="T62"/>
                    <a:gd fmla="*/ 0 h 88" name="T63"/>
                    <a:gd fmla="*/ 17 w 78" name="T64"/>
                    <a:gd fmla="*/ 0 h 88" name="T65"/>
                    <a:gd fmla="*/ 17 w 78" name="T66"/>
                    <a:gd fmla="*/ 7 h 88" name="T67"/>
                    <a:gd fmla="*/ 20 w 78" name="T68"/>
                    <a:gd fmla="*/ 7 h 88" name="T69"/>
                    <a:gd fmla="*/ 63 w 78" name="T70"/>
                    <a:gd fmla="*/ 42 h 88" name="T71"/>
                    <a:gd fmla="*/ 59 w 78" name="T72"/>
                    <a:gd fmla="*/ 20 h 88" name="T73"/>
                    <a:gd fmla="*/ 61 w 78" name="T74"/>
                    <a:gd fmla="*/ 22 h 88" name="T75"/>
                    <a:gd fmla="*/ 66 w 78" name="T76"/>
                    <a:gd fmla="*/ 18 h 88" name="T77"/>
                    <a:gd fmla="*/ 64 w 78" name="T78"/>
                    <a:gd fmla="*/ 16 h 88" name="T79"/>
                    <a:gd fmla="*/ 71 w 78" name="T80"/>
                    <a:gd fmla="*/ 13 h 88" name="T81"/>
                    <a:gd fmla="*/ 72 w 78" name="T82"/>
                    <a:gd fmla="*/ 20 h 88" name="T83"/>
                    <a:gd fmla="*/ 69 w 78" name="T84"/>
                    <a:gd fmla="*/ 36 h 88" name="T85"/>
                    <a:gd fmla="*/ 63 w 78" name="T86"/>
                    <a:gd fmla="*/ 42 h 88" name="T87"/>
                    <a:gd fmla="*/ 19 w 78" name="T88"/>
                    <a:gd fmla="*/ 20 h 88" name="T89"/>
                    <a:gd fmla="*/ 15 w 78" name="T90"/>
                    <a:gd fmla="*/ 42 h 88" name="T91"/>
                    <a:gd fmla="*/ 9 w 78" name="T92"/>
                    <a:gd fmla="*/ 36 h 88" name="T93"/>
                    <a:gd fmla="*/ 6 w 78" name="T94"/>
                    <a:gd fmla="*/ 20 h 88" name="T95"/>
                    <a:gd fmla="*/ 7 w 78" name="T96"/>
                    <a:gd fmla="*/ 13 h 88" name="T97"/>
                    <a:gd fmla="*/ 14 w 78" name="T98"/>
                    <a:gd fmla="*/ 16 h 88" name="T99"/>
                    <a:gd fmla="*/ 12 w 78" name="T100"/>
                    <a:gd fmla="*/ 18 h 88" name="T101"/>
                    <a:gd fmla="*/ 17 w 78" name="T102"/>
                    <a:gd fmla="*/ 22 h 88" name="T103"/>
                    <a:gd fmla="*/ 19 w 78" name="T104"/>
                    <a:gd fmla="*/ 20 h 88" name="T105"/>
                    <a:gd fmla="*/ 32 w 78" name="T106"/>
                    <a:gd fmla="*/ 10 h 88" name="T107"/>
                    <a:gd fmla="*/ 32 w 78" name="T108"/>
                    <a:gd fmla="*/ 45 h 88" name="T109"/>
                    <a:gd fmla="*/ 25 w 78" name="T110"/>
                    <a:gd fmla="*/ 41 h 88" name="T111"/>
                    <a:gd fmla="*/ 28 w 78" name="T112"/>
                    <a:gd fmla="*/ 14 h 88" name="T113"/>
                    <a:gd fmla="*/ 28 w 78" name="T114"/>
                    <a:gd fmla="*/ 10 h 88" name="T115"/>
                    <a:gd fmla="*/ 32 w 78" name="T116"/>
                    <a:gd fmla="*/ 10 h 88" name="T1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b="b" l="0" r="r" t="0"/>
                  <a:pathLst>
                    <a:path h="88" w="78">
                      <a:moveTo>
                        <a:pt x="20" y="7"/>
                      </a:moveTo>
                      <a:cubicBezTo>
                        <a:pt x="20" y="8"/>
                        <a:pt x="21" y="10"/>
                        <a:pt x="20" y="11"/>
                      </a:cubicBezTo>
                      <a:cubicBezTo>
                        <a:pt x="5" y="6"/>
                        <a:pt x="5" y="6"/>
                        <a:pt x="5" y="6"/>
                      </a:cubicBezTo>
                      <a:cubicBezTo>
                        <a:pt x="1" y="8"/>
                        <a:pt x="1" y="8"/>
                        <a:pt x="1" y="8"/>
                      </a:cubicBezTo>
                      <a:cubicBezTo>
                        <a:pt x="0" y="11"/>
                        <a:pt x="0" y="16"/>
                        <a:pt x="0" y="20"/>
                      </a:cubicBezTo>
                      <a:cubicBezTo>
                        <a:pt x="0" y="26"/>
                        <a:pt x="1" y="33"/>
                        <a:pt x="3" y="38"/>
                      </a:cubicBezTo>
                      <a:cubicBezTo>
                        <a:pt x="6" y="44"/>
                        <a:pt x="10" y="48"/>
                        <a:pt x="17" y="49"/>
                      </a:cubicBezTo>
                      <a:cubicBezTo>
                        <a:pt x="18" y="50"/>
                        <a:pt x="19" y="50"/>
                        <a:pt x="20" y="50"/>
                      </a:cubicBezTo>
                      <a:cubicBezTo>
                        <a:pt x="20" y="49"/>
                        <a:pt x="20" y="49"/>
                        <a:pt x="20" y="49"/>
                      </a:cubicBezTo>
                      <a:cubicBezTo>
                        <a:pt x="22" y="51"/>
                        <a:pt x="26" y="52"/>
                        <a:pt x="31" y="52"/>
                      </a:cubicBezTo>
                      <a:cubicBezTo>
                        <a:pt x="31" y="64"/>
                        <a:pt x="31" y="64"/>
                        <a:pt x="31" y="64"/>
                      </a:cubicBezTo>
                      <a:cubicBezTo>
                        <a:pt x="27" y="64"/>
                        <a:pt x="27" y="64"/>
                        <a:pt x="27" y="64"/>
                      </a:cubicBezTo>
                      <a:cubicBezTo>
                        <a:pt x="27" y="68"/>
                        <a:pt x="27" y="68"/>
                        <a:pt x="27" y="68"/>
                      </a:cubicBezTo>
                      <a:cubicBezTo>
                        <a:pt x="15" y="68"/>
                        <a:pt x="15" y="68"/>
                        <a:pt x="15" y="68"/>
                      </a:cubicBezTo>
                      <a:cubicBezTo>
                        <a:pt x="15" y="88"/>
                        <a:pt x="15" y="88"/>
                        <a:pt x="15" y="88"/>
                      </a:cubicBezTo>
                      <a:cubicBezTo>
                        <a:pt x="64" y="88"/>
                        <a:pt x="64" y="88"/>
                        <a:pt x="64" y="88"/>
                      </a:cubicBezTo>
                      <a:cubicBezTo>
                        <a:pt x="64" y="68"/>
                        <a:pt x="64" y="68"/>
                        <a:pt x="64" y="68"/>
                      </a:cubicBezTo>
                      <a:cubicBezTo>
                        <a:pt x="52" y="68"/>
                        <a:pt x="52" y="68"/>
                        <a:pt x="52" y="68"/>
                      </a:cubicBezTo>
                      <a:cubicBezTo>
                        <a:pt x="52" y="64"/>
                        <a:pt x="52" y="64"/>
                        <a:pt x="52" y="64"/>
                      </a:cubicBezTo>
                      <a:cubicBezTo>
                        <a:pt x="47" y="64"/>
                        <a:pt x="47" y="64"/>
                        <a:pt x="47" y="64"/>
                      </a:cubicBezTo>
                      <a:cubicBezTo>
                        <a:pt x="47" y="52"/>
                        <a:pt x="47" y="52"/>
                        <a:pt x="47" y="52"/>
                      </a:cubicBezTo>
                      <a:cubicBezTo>
                        <a:pt x="52" y="52"/>
                        <a:pt x="56" y="51"/>
                        <a:pt x="58" y="49"/>
                      </a:cubicBezTo>
                      <a:cubicBezTo>
                        <a:pt x="58" y="50"/>
                        <a:pt x="58" y="50"/>
                        <a:pt x="58" y="50"/>
                      </a:cubicBezTo>
                      <a:cubicBezTo>
                        <a:pt x="59" y="50"/>
                        <a:pt x="60" y="50"/>
                        <a:pt x="61" y="49"/>
                      </a:cubicBezTo>
                      <a:cubicBezTo>
                        <a:pt x="68" y="48"/>
                        <a:pt x="72" y="44"/>
                        <a:pt x="75" y="38"/>
                      </a:cubicBezTo>
                      <a:cubicBezTo>
                        <a:pt x="77" y="33"/>
                        <a:pt x="78" y="26"/>
                        <a:pt x="78" y="20"/>
                      </a:cubicBezTo>
                      <a:cubicBezTo>
                        <a:pt x="78" y="16"/>
                        <a:pt x="78" y="11"/>
                        <a:pt x="77" y="8"/>
                      </a:cubicBezTo>
                      <a:cubicBezTo>
                        <a:pt x="73" y="6"/>
                        <a:pt x="73" y="6"/>
                        <a:pt x="73" y="6"/>
                      </a:cubicBezTo>
                      <a:cubicBezTo>
                        <a:pt x="58" y="11"/>
                        <a:pt x="58" y="11"/>
                        <a:pt x="58" y="11"/>
                      </a:cubicBezTo>
                      <a:cubicBezTo>
                        <a:pt x="57" y="10"/>
                        <a:pt x="58" y="8"/>
                        <a:pt x="58" y="7"/>
                      </a:cubicBezTo>
                      <a:cubicBezTo>
                        <a:pt x="60" y="7"/>
                        <a:pt x="60" y="7"/>
                        <a:pt x="60" y="7"/>
                      </a:cubicBezTo>
                      <a:cubicBezTo>
                        <a:pt x="60" y="0"/>
                        <a:pt x="60" y="0"/>
                        <a:pt x="60" y="0"/>
                      </a:cubicBez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17" y="7"/>
                        <a:pt x="17" y="7"/>
                        <a:pt x="17" y="7"/>
                      </a:cubicBezTo>
                      <a:cubicBezTo>
                        <a:pt x="20" y="7"/>
                        <a:pt x="20" y="7"/>
                        <a:pt x="20" y="7"/>
                      </a:cubicBezTo>
                      <a:close/>
                      <a:moveTo>
                        <a:pt x="63" y="42"/>
                      </a:moveTo>
                      <a:cubicBezTo>
                        <a:pt x="64" y="36"/>
                        <a:pt x="60" y="28"/>
                        <a:pt x="59" y="20"/>
                      </a:cubicBezTo>
                      <a:cubicBezTo>
                        <a:pt x="61" y="22"/>
                        <a:pt x="61" y="22"/>
                        <a:pt x="61" y="22"/>
                      </a:cubicBezTo>
                      <a:cubicBezTo>
                        <a:pt x="66" y="18"/>
                        <a:pt x="66" y="18"/>
                        <a:pt x="66" y="18"/>
                      </a:cubicBezTo>
                      <a:cubicBezTo>
                        <a:pt x="64" y="16"/>
                        <a:pt x="64" y="16"/>
                        <a:pt x="64" y="16"/>
                      </a:cubicBezTo>
                      <a:cubicBezTo>
                        <a:pt x="71" y="13"/>
                        <a:pt x="71" y="13"/>
                        <a:pt x="71" y="13"/>
                      </a:cubicBezTo>
                      <a:cubicBezTo>
                        <a:pt x="72" y="15"/>
                        <a:pt x="72" y="18"/>
                        <a:pt x="72" y="20"/>
                      </a:cubicBezTo>
                      <a:cubicBezTo>
                        <a:pt x="71" y="26"/>
                        <a:pt x="71" y="31"/>
                        <a:pt x="69" y="36"/>
                      </a:cubicBezTo>
                      <a:cubicBezTo>
                        <a:pt x="67" y="39"/>
                        <a:pt x="65" y="41"/>
                        <a:pt x="63" y="42"/>
                      </a:cubicBezTo>
                      <a:close/>
                      <a:moveTo>
                        <a:pt x="19" y="20"/>
                      </a:moveTo>
                      <a:cubicBezTo>
                        <a:pt x="17" y="28"/>
                        <a:pt x="14" y="36"/>
                        <a:pt x="15" y="42"/>
                      </a:cubicBezTo>
                      <a:cubicBezTo>
                        <a:pt x="13" y="41"/>
                        <a:pt x="11" y="39"/>
                        <a:pt x="9" y="36"/>
                      </a:cubicBezTo>
                      <a:cubicBezTo>
                        <a:pt x="7" y="31"/>
                        <a:pt x="6" y="26"/>
                        <a:pt x="6" y="20"/>
                      </a:cubicBezTo>
                      <a:cubicBezTo>
                        <a:pt x="6" y="18"/>
                        <a:pt x="6" y="15"/>
                        <a:pt x="7" y="13"/>
                      </a:cubicBezTo>
                      <a:cubicBezTo>
                        <a:pt x="14" y="16"/>
                        <a:pt x="14" y="16"/>
                        <a:pt x="14" y="16"/>
                      </a:cubicBezTo>
                      <a:cubicBezTo>
                        <a:pt x="12" y="18"/>
                        <a:pt x="12" y="18"/>
                        <a:pt x="12" y="18"/>
                      </a:cubicBezTo>
                      <a:cubicBezTo>
                        <a:pt x="17" y="22"/>
                        <a:pt x="17" y="22"/>
                        <a:pt x="17" y="22"/>
                      </a:cubicBezTo>
                      <a:cubicBezTo>
                        <a:pt x="19" y="20"/>
                        <a:pt x="19" y="20"/>
                        <a:pt x="19" y="20"/>
                      </a:cubicBezTo>
                      <a:close/>
                      <a:moveTo>
                        <a:pt x="32" y="10"/>
                      </a:moveTo>
                      <a:cubicBezTo>
                        <a:pt x="32" y="45"/>
                        <a:pt x="32" y="45"/>
                        <a:pt x="32" y="45"/>
                      </a:cubicBezTo>
                      <a:cubicBezTo>
                        <a:pt x="32" y="45"/>
                        <a:pt x="27" y="45"/>
                        <a:pt x="25" y="41"/>
                      </a:cubicBezTo>
                      <a:cubicBezTo>
                        <a:pt x="24" y="37"/>
                        <a:pt x="28" y="16"/>
                        <a:pt x="28" y="14"/>
                      </a:cubicBezTo>
                      <a:cubicBezTo>
                        <a:pt x="28" y="13"/>
                        <a:pt x="28" y="10"/>
                        <a:pt x="28" y="10"/>
                      </a:cubicBezTo>
                      <a:lnTo>
                        <a:pt x="32" y="1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anchor="t" anchorCtr="0" bIns="45720" compatLnSpc="1" lIns="91440" numCol="1" rIns="91440" tIns="45720" vert="horz" wrap="square"/>
                <a:lstStyle>
                  <a:defPPr>
                    <a:defRPr lang="en-US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altLang="en-US" lang="zh-CN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9" name="Group 45"/>
              <p:cNvGrpSpPr/>
              <p:nvPr/>
            </p:nvGrpSpPr>
            <p:grpSpPr>
              <a:xfrm>
                <a:off x="5707149" y="2342500"/>
                <a:ext cx="1106424" cy="1283451"/>
                <a:chOff x="5707149" y="2342500"/>
                <a:chExt cx="1106424" cy="1283451"/>
              </a:xfrm>
            </p:grpSpPr>
            <p:sp>
              <p:nvSpPr>
                <p:cNvPr id="51" name="Hexagon 6"/>
                <p:cNvSpPr/>
                <p:nvPr/>
              </p:nvSpPr>
              <p:spPr>
                <a:xfrm rot="16200000">
                  <a:off x="5618635" y="2431014"/>
                  <a:ext cx="1283451" cy="1106424"/>
                </a:xfrm>
                <a:prstGeom prst="hexagon">
                  <a:avLst/>
                </a:prstGeom>
                <a:solidFill>
                  <a:srgbClr val="65656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Freeform 16"/>
                <p:cNvSpPr>
                  <a:spLocks noEditPoints="1"/>
                </p:cNvSpPr>
                <p:nvPr/>
              </p:nvSpPr>
              <p:spPr bwMode="auto">
                <a:xfrm>
                  <a:off x="6054264" y="2758092"/>
                  <a:ext cx="412192" cy="452267"/>
                </a:xfrm>
                <a:custGeom>
                  <a:gdLst>
                    <a:gd fmla="*/ 65 w 100" name="T0"/>
                    <a:gd fmla="*/ 0 h 110" name="T1"/>
                    <a:gd fmla="*/ 77 w 100" name="T2"/>
                    <a:gd fmla="*/ 12 h 110" name="T3"/>
                    <a:gd fmla="*/ 68 w 100" name="T4"/>
                    <a:gd fmla="*/ 40 h 110" name="T5"/>
                    <a:gd fmla="*/ 67 w 100" name="T6"/>
                    <a:gd fmla="*/ 10 h 110" name="T7"/>
                    <a:gd fmla="*/ 28 w 100" name="T8"/>
                    <a:gd fmla="*/ 9 h 110" name="T9"/>
                    <a:gd fmla="*/ 28 w 100" name="T10"/>
                    <a:gd fmla="*/ 16 h 110" name="T11"/>
                    <a:gd fmla="*/ 25 w 100" name="T12"/>
                    <a:gd fmla="*/ 24 h 110" name="T13"/>
                    <a:gd fmla="*/ 18 w 100" name="T14"/>
                    <a:gd fmla="*/ 26 h 110" name="T15"/>
                    <a:gd fmla="*/ 9 w 100" name="T16"/>
                    <a:gd fmla="*/ 25 h 110" name="T17"/>
                    <a:gd fmla="*/ 10 w 100" name="T18"/>
                    <a:gd fmla="*/ 87 h 110" name="T19"/>
                    <a:gd fmla="*/ 12 w 100" name="T20"/>
                    <a:gd fmla="*/ 88 h 110" name="T21"/>
                    <a:gd fmla="*/ 44 w 100" name="T22"/>
                    <a:gd fmla="*/ 97 h 110" name="T23"/>
                    <a:gd fmla="*/ 4 w 100" name="T24"/>
                    <a:gd fmla="*/ 93 h 110" name="T25"/>
                    <a:gd fmla="*/ 4 w 100" name="T26"/>
                    <a:gd fmla="*/ 93 h 110" name="T27"/>
                    <a:gd fmla="*/ 0 w 100" name="T28"/>
                    <a:gd fmla="*/ 22 h 110" name="T29"/>
                    <a:gd fmla="*/ 2 w 100" name="T30"/>
                    <a:gd fmla="*/ 19 h 110" name="T31"/>
                    <a:gd fmla="*/ 21 w 100" name="T32"/>
                    <a:gd fmla="*/ 0 h 110" name="T33"/>
                    <a:gd fmla="*/ 90 w 100" name="T34"/>
                    <a:gd fmla="*/ 45 h 110" name="T35"/>
                    <a:gd fmla="*/ 84 w 100" name="T36"/>
                    <a:gd fmla="*/ 39 h 110" name="T37"/>
                    <a:gd fmla="*/ 83 w 100" name="T38"/>
                    <a:gd fmla="*/ 47 h 110" name="T39"/>
                    <a:gd fmla="*/ 94 w 100" name="T40"/>
                    <a:gd fmla="*/ 53 h 110" name="T41"/>
                    <a:gd fmla="*/ 86 w 100" name="T42"/>
                    <a:gd fmla="*/ 81 h 110" name="T43"/>
                    <a:gd fmla="*/ 100 w 100" name="T44"/>
                    <a:gd fmla="*/ 51 h 110" name="T45"/>
                    <a:gd fmla="*/ 90 w 100" name="T46"/>
                    <a:gd fmla="*/ 45 h 110" name="T47"/>
                    <a:gd fmla="*/ 54 w 100" name="T48"/>
                    <a:gd fmla="*/ 84 h 110" name="T49"/>
                    <a:gd fmla="*/ 90 w 100" name="T50"/>
                    <a:gd fmla="*/ 55 h 110" name="T51"/>
                    <a:gd fmla="*/ 52 w 100" name="T52"/>
                    <a:gd fmla="*/ 87 h 110" name="T53"/>
                    <a:gd fmla="*/ 51 w 100" name="T54"/>
                    <a:gd fmla="*/ 103 h 110" name="T55"/>
                    <a:gd fmla="*/ 52 w 100" name="T56"/>
                    <a:gd fmla="*/ 110 h 110" name="T57"/>
                    <a:gd fmla="*/ 56 w 100" name="T58"/>
                    <a:gd fmla="*/ 106 h 110" name="T59"/>
                    <a:gd fmla="*/ 52 w 100" name="T60"/>
                    <a:gd fmla="*/ 87 h 110" name="T61"/>
                    <a:gd fmla="*/ 18 w 100" name="T62"/>
                    <a:gd fmla="*/ 60 h 110" name="T63"/>
                    <a:gd fmla="*/ 30 w 100" name="T64"/>
                    <a:gd fmla="*/ 56 h 110" name="T65"/>
                    <a:gd fmla="*/ 18 w 100" name="T66"/>
                    <a:gd fmla="*/ 43 h 110" name="T67"/>
                    <a:gd fmla="*/ 60 w 100" name="T68"/>
                    <a:gd fmla="*/ 48 h 110" name="T69"/>
                    <a:gd fmla="*/ 18 w 100" name="T70"/>
                    <a:gd fmla="*/ 43 h 110" name="T71"/>
                    <a:gd fmla="*/ 18 w 100" name="T72"/>
                    <a:gd fmla="*/ 36 h 110" name="T73"/>
                    <a:gd fmla="*/ 60 w 100" name="T74"/>
                    <a:gd fmla="*/ 31 h 110" name="T75"/>
                    <a:gd fmla="*/ 37 w 100" name="T76"/>
                    <a:gd fmla="*/ 19 h 110" name="T77"/>
                    <a:gd fmla="*/ 60 w 100" name="T78"/>
                    <a:gd fmla="*/ 24 h 110" name="T79"/>
                    <a:gd fmla="*/ 37 w 100" name="T80"/>
                    <a:gd fmla="*/ 19 h 110" name="T81"/>
                    <a:gd fmla="*/ 14 w 100" name="T82"/>
                    <a:gd fmla="*/ 21 h 110" name="T83"/>
                    <a:gd fmla="*/ 18 w 100" name="T84"/>
                    <a:gd fmla="*/ 22 h 110" name="T85"/>
                    <a:gd fmla="*/ 20 w 100" name="T86"/>
                    <a:gd fmla="*/ 22 h 110" name="T87"/>
                    <a:gd fmla="*/ 24 w 100" name="T88"/>
                    <a:gd fmla="*/ 18 h 110" name="T89"/>
                    <a:gd fmla="*/ 24 w 100" name="T90"/>
                    <a:gd fmla="*/ 17 h 110" name="T91"/>
                    <a:gd fmla="*/ 23 w 100" name="T92"/>
                    <a:gd fmla="*/ 12 h 110" name="T93"/>
                    <a:gd fmla="*/ 12 w 100" name="T94"/>
                    <a:gd fmla="*/ 21 h 110" name="T9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b="b" l="0" r="r" t="0"/>
                  <a:pathLst>
                    <a:path h="110" w="100">
                      <a:moveTo>
                        <a:pt x="23" y="0"/>
                      </a:moveTo>
                      <a:cubicBezTo>
                        <a:pt x="65" y="0"/>
                        <a:pt x="65" y="0"/>
                        <a:pt x="65" y="0"/>
                      </a:cubicBezTo>
                      <a:cubicBezTo>
                        <a:pt x="68" y="0"/>
                        <a:pt x="71" y="1"/>
                        <a:pt x="74" y="4"/>
                      </a:cubicBezTo>
                      <a:cubicBezTo>
                        <a:pt x="76" y="6"/>
                        <a:pt x="77" y="9"/>
                        <a:pt x="77" y="12"/>
                      </a:cubicBezTo>
                      <a:cubicBezTo>
                        <a:pt x="77" y="35"/>
                        <a:pt x="77" y="35"/>
                        <a:pt x="77" y="35"/>
                      </a:cubicBezTo>
                      <a:cubicBezTo>
                        <a:pt x="68" y="40"/>
                        <a:pt x="68" y="40"/>
                        <a:pt x="68" y="40"/>
                      </a:cubicBezTo>
                      <a:cubicBezTo>
                        <a:pt x="68" y="12"/>
                        <a:pt x="68" y="12"/>
                        <a:pt x="68" y="12"/>
                      </a:cubicBezTo>
                      <a:cubicBezTo>
                        <a:pt x="68" y="11"/>
                        <a:pt x="68" y="11"/>
                        <a:pt x="67" y="10"/>
                      </a:cubicBezTo>
                      <a:cubicBezTo>
                        <a:pt x="67" y="10"/>
                        <a:pt x="66" y="9"/>
                        <a:pt x="65" y="9"/>
                      </a:cubicBezTo>
                      <a:cubicBezTo>
                        <a:pt x="28" y="9"/>
                        <a:pt x="28" y="9"/>
                        <a:pt x="28" y="9"/>
                      </a:cubicBezTo>
                      <a:cubicBezTo>
                        <a:pt x="28" y="12"/>
                        <a:pt x="28" y="12"/>
                        <a:pt x="28" y="12"/>
                      </a:cubicBezTo>
                      <a:cubicBezTo>
                        <a:pt x="28" y="16"/>
                        <a:pt x="28" y="16"/>
                        <a:pt x="28" y="16"/>
                      </a:cubicBezTo>
                      <a:cubicBezTo>
                        <a:pt x="28" y="17"/>
                        <a:pt x="28" y="18"/>
                        <a:pt x="28" y="19"/>
                      </a:cubicBezTo>
                      <a:cubicBezTo>
                        <a:pt x="28" y="21"/>
                        <a:pt x="27" y="23"/>
                        <a:pt x="25" y="24"/>
                      </a:cubicBezTo>
                      <a:cubicBezTo>
                        <a:pt x="24" y="25"/>
                        <a:pt x="23" y="26"/>
                        <a:pt x="21" y="26"/>
                      </a:cubicBezTo>
                      <a:cubicBezTo>
                        <a:pt x="20" y="26"/>
                        <a:pt x="19" y="26"/>
                        <a:pt x="18" y="26"/>
                      </a:cubicBezTo>
                      <a:cubicBezTo>
                        <a:pt x="14" y="26"/>
                        <a:pt x="14" y="26"/>
                        <a:pt x="14" y="26"/>
                      </a:cubicBezTo>
                      <a:cubicBezTo>
                        <a:pt x="9" y="25"/>
                        <a:pt x="9" y="25"/>
                        <a:pt x="9" y="25"/>
                      </a:cubicBezTo>
                      <a:cubicBezTo>
                        <a:pt x="9" y="85"/>
                        <a:pt x="9" y="85"/>
                        <a:pt x="9" y="85"/>
                      </a:cubicBezTo>
                      <a:cubicBezTo>
                        <a:pt x="9" y="86"/>
                        <a:pt x="10" y="86"/>
                        <a:pt x="10" y="87"/>
                      </a:cubicBezTo>
                      <a:cubicBezTo>
                        <a:pt x="10" y="87"/>
                        <a:pt x="10" y="87"/>
                        <a:pt x="10" y="87"/>
                      </a:cubicBezTo>
                      <a:cubicBezTo>
                        <a:pt x="11" y="87"/>
                        <a:pt x="11" y="88"/>
                        <a:pt x="12" y="88"/>
                      </a:cubicBezTo>
                      <a:cubicBezTo>
                        <a:pt x="45" y="88"/>
                        <a:pt x="45" y="88"/>
                        <a:pt x="45" y="88"/>
                      </a:cubicBezTo>
                      <a:cubicBezTo>
                        <a:pt x="44" y="97"/>
                        <a:pt x="44" y="97"/>
                        <a:pt x="44" y="97"/>
                      </a:cubicBezTo>
                      <a:cubicBezTo>
                        <a:pt x="12" y="97"/>
                        <a:pt x="12" y="97"/>
                        <a:pt x="12" y="97"/>
                      </a:cubicBezTo>
                      <a:cubicBezTo>
                        <a:pt x="9" y="97"/>
                        <a:pt x="6" y="96"/>
                        <a:pt x="4" y="93"/>
                      </a:cubicBezTo>
                      <a:cubicBezTo>
                        <a:pt x="4" y="93"/>
                        <a:pt x="4" y="93"/>
                        <a:pt x="4" y="93"/>
                      </a:cubicBezTo>
                      <a:cubicBezTo>
                        <a:pt x="4" y="93"/>
                        <a:pt x="4" y="93"/>
                        <a:pt x="4" y="93"/>
                      </a:cubicBezTo>
                      <a:cubicBezTo>
                        <a:pt x="2" y="91"/>
                        <a:pt x="0" y="88"/>
                        <a:pt x="0" y="85"/>
                      </a:cubicBezTo>
                      <a:cubicBezTo>
                        <a:pt x="0" y="22"/>
                        <a:pt x="0" y="22"/>
                        <a:pt x="0" y="22"/>
                      </a:cubicBezTo>
                      <a:cubicBezTo>
                        <a:pt x="0" y="20"/>
                        <a:pt x="0" y="20"/>
                        <a:pt x="0" y="20"/>
                      </a:cubicBezTo>
                      <a:cubicBezTo>
                        <a:pt x="2" y="19"/>
                        <a:pt x="2" y="19"/>
                        <a:pt x="2" y="19"/>
                      </a:cubicBezTo>
                      <a:cubicBezTo>
                        <a:pt x="20" y="1"/>
                        <a:pt x="20" y="1"/>
                        <a:pt x="20" y="1"/>
                      </a:cubicBezTo>
                      <a:cubicBezTo>
                        <a:pt x="21" y="0"/>
                        <a:pt x="21" y="0"/>
                        <a:pt x="21" y="0"/>
                      </a:cubicBezTo>
                      <a:cubicBezTo>
                        <a:pt x="23" y="0"/>
                        <a:pt x="23" y="0"/>
                        <a:pt x="23" y="0"/>
                      </a:cubicBezTo>
                      <a:close/>
                      <a:moveTo>
                        <a:pt x="90" y="45"/>
                      </a:moveTo>
                      <a:cubicBezTo>
                        <a:pt x="90" y="43"/>
                        <a:pt x="90" y="43"/>
                        <a:pt x="90" y="43"/>
                      </a:cubicBezTo>
                      <a:cubicBezTo>
                        <a:pt x="84" y="39"/>
                        <a:pt x="84" y="39"/>
                        <a:pt x="84" y="39"/>
                      </a:cubicBezTo>
                      <a:cubicBezTo>
                        <a:pt x="75" y="44"/>
                        <a:pt x="75" y="44"/>
                        <a:pt x="75" y="44"/>
                      </a:cubicBezTo>
                      <a:cubicBezTo>
                        <a:pt x="83" y="47"/>
                        <a:pt x="83" y="47"/>
                        <a:pt x="83" y="47"/>
                      </a:cubicBezTo>
                      <a:cubicBezTo>
                        <a:pt x="91" y="52"/>
                        <a:pt x="91" y="52"/>
                        <a:pt x="91" y="52"/>
                      </a:cubicBezTo>
                      <a:cubicBezTo>
                        <a:pt x="94" y="53"/>
                        <a:pt x="94" y="53"/>
                        <a:pt x="94" y="53"/>
                      </a:cubicBezTo>
                      <a:cubicBezTo>
                        <a:pt x="92" y="62"/>
                        <a:pt x="88" y="70"/>
                        <a:pt x="82" y="77"/>
                      </a:cubicBezTo>
                      <a:cubicBezTo>
                        <a:pt x="86" y="81"/>
                        <a:pt x="86" y="81"/>
                        <a:pt x="86" y="81"/>
                      </a:cubicBezTo>
                      <a:cubicBezTo>
                        <a:pt x="93" y="73"/>
                        <a:pt x="98" y="63"/>
                        <a:pt x="100" y="53"/>
                      </a:cubicBezTo>
                      <a:cubicBezTo>
                        <a:pt x="100" y="51"/>
                        <a:pt x="100" y="51"/>
                        <a:pt x="100" y="51"/>
                      </a:cubicBezTo>
                      <a:cubicBezTo>
                        <a:pt x="98" y="50"/>
                        <a:pt x="98" y="50"/>
                        <a:pt x="98" y="50"/>
                      </a:cubicBezTo>
                      <a:cubicBezTo>
                        <a:pt x="90" y="45"/>
                        <a:pt x="90" y="45"/>
                        <a:pt x="90" y="45"/>
                      </a:cubicBezTo>
                      <a:close/>
                      <a:moveTo>
                        <a:pt x="74" y="47"/>
                      </a:moveTo>
                      <a:cubicBezTo>
                        <a:pt x="64" y="58"/>
                        <a:pt x="58" y="70"/>
                        <a:pt x="54" y="84"/>
                      </a:cubicBezTo>
                      <a:cubicBezTo>
                        <a:pt x="59" y="86"/>
                        <a:pt x="64" y="89"/>
                        <a:pt x="70" y="92"/>
                      </a:cubicBezTo>
                      <a:cubicBezTo>
                        <a:pt x="78" y="81"/>
                        <a:pt x="85" y="68"/>
                        <a:pt x="90" y="55"/>
                      </a:cubicBezTo>
                      <a:cubicBezTo>
                        <a:pt x="84" y="52"/>
                        <a:pt x="79" y="50"/>
                        <a:pt x="74" y="47"/>
                      </a:cubicBezTo>
                      <a:close/>
                      <a:moveTo>
                        <a:pt x="52" y="87"/>
                      </a:moveTo>
                      <a:cubicBezTo>
                        <a:pt x="50" y="103"/>
                        <a:pt x="50" y="103"/>
                        <a:pt x="50" y="103"/>
                      </a:cubicBezTo>
                      <a:cubicBezTo>
                        <a:pt x="51" y="103"/>
                        <a:pt x="51" y="103"/>
                        <a:pt x="51" y="103"/>
                      </a:cubicBezTo>
                      <a:cubicBezTo>
                        <a:pt x="50" y="108"/>
                        <a:pt x="50" y="108"/>
                        <a:pt x="50" y="108"/>
                      </a:cubicBezTo>
                      <a:cubicBezTo>
                        <a:pt x="52" y="110"/>
                        <a:pt x="52" y="110"/>
                        <a:pt x="52" y="110"/>
                      </a:cubicBezTo>
                      <a:cubicBezTo>
                        <a:pt x="55" y="106"/>
                        <a:pt x="55" y="106"/>
                        <a:pt x="55" y="106"/>
                      </a:cubicBezTo>
                      <a:cubicBezTo>
                        <a:pt x="56" y="106"/>
                        <a:pt x="56" y="106"/>
                        <a:pt x="56" y="106"/>
                      </a:cubicBezTo>
                      <a:cubicBezTo>
                        <a:pt x="68" y="95"/>
                        <a:pt x="68" y="95"/>
                        <a:pt x="68" y="95"/>
                      </a:cubicBezTo>
                      <a:cubicBezTo>
                        <a:pt x="52" y="87"/>
                        <a:pt x="52" y="87"/>
                        <a:pt x="52" y="87"/>
                      </a:cubicBezTo>
                      <a:close/>
                      <a:moveTo>
                        <a:pt x="18" y="56"/>
                      </a:moveTo>
                      <a:cubicBezTo>
                        <a:pt x="18" y="60"/>
                        <a:pt x="18" y="60"/>
                        <a:pt x="18" y="60"/>
                      </a:cubicBezTo>
                      <a:cubicBezTo>
                        <a:pt x="30" y="60"/>
                        <a:pt x="30" y="60"/>
                        <a:pt x="30" y="60"/>
                      </a:cubicBezTo>
                      <a:cubicBezTo>
                        <a:pt x="30" y="56"/>
                        <a:pt x="30" y="56"/>
                        <a:pt x="30" y="56"/>
                      </a:cubicBezTo>
                      <a:cubicBezTo>
                        <a:pt x="18" y="56"/>
                        <a:pt x="18" y="56"/>
                        <a:pt x="18" y="56"/>
                      </a:cubicBezTo>
                      <a:close/>
                      <a:moveTo>
                        <a:pt x="18" y="43"/>
                      </a:moveTo>
                      <a:cubicBezTo>
                        <a:pt x="18" y="48"/>
                        <a:pt x="18" y="48"/>
                        <a:pt x="18" y="48"/>
                      </a:cubicBezTo>
                      <a:cubicBezTo>
                        <a:pt x="60" y="48"/>
                        <a:pt x="60" y="48"/>
                        <a:pt x="60" y="48"/>
                      </a:cubicBezTo>
                      <a:cubicBezTo>
                        <a:pt x="60" y="43"/>
                        <a:pt x="60" y="43"/>
                        <a:pt x="60" y="43"/>
                      </a:cubicBezTo>
                      <a:cubicBezTo>
                        <a:pt x="18" y="43"/>
                        <a:pt x="18" y="43"/>
                        <a:pt x="18" y="43"/>
                      </a:cubicBezTo>
                      <a:close/>
                      <a:moveTo>
                        <a:pt x="18" y="31"/>
                      </a:moveTo>
                      <a:cubicBezTo>
                        <a:pt x="18" y="36"/>
                        <a:pt x="18" y="36"/>
                        <a:pt x="18" y="36"/>
                      </a:cubicBezTo>
                      <a:cubicBezTo>
                        <a:pt x="60" y="36"/>
                        <a:pt x="60" y="36"/>
                        <a:pt x="60" y="36"/>
                      </a:cubicBezTo>
                      <a:cubicBezTo>
                        <a:pt x="60" y="31"/>
                        <a:pt x="60" y="31"/>
                        <a:pt x="60" y="31"/>
                      </a:cubicBezTo>
                      <a:cubicBezTo>
                        <a:pt x="18" y="31"/>
                        <a:pt x="18" y="31"/>
                        <a:pt x="18" y="31"/>
                      </a:cubicBezTo>
                      <a:close/>
                      <a:moveTo>
                        <a:pt x="37" y="19"/>
                      </a:moveTo>
                      <a:cubicBezTo>
                        <a:pt x="37" y="24"/>
                        <a:pt x="37" y="24"/>
                        <a:pt x="37" y="24"/>
                      </a:cubicBezTo>
                      <a:cubicBezTo>
                        <a:pt x="60" y="24"/>
                        <a:pt x="60" y="24"/>
                        <a:pt x="60" y="24"/>
                      </a:cubicBezTo>
                      <a:cubicBezTo>
                        <a:pt x="60" y="19"/>
                        <a:pt x="60" y="19"/>
                        <a:pt x="60" y="19"/>
                      </a:cubicBezTo>
                      <a:cubicBezTo>
                        <a:pt x="37" y="19"/>
                        <a:pt x="37" y="19"/>
                        <a:pt x="37" y="19"/>
                      </a:cubicBezTo>
                      <a:close/>
                      <a:moveTo>
                        <a:pt x="12" y="21"/>
                      </a:moveTo>
                      <a:cubicBezTo>
                        <a:pt x="14" y="21"/>
                        <a:pt x="14" y="21"/>
                        <a:pt x="14" y="21"/>
                      </a:cubicBezTo>
                      <a:cubicBezTo>
                        <a:pt x="18" y="22"/>
                        <a:pt x="18" y="22"/>
                        <a:pt x="18" y="22"/>
                      </a:cubicBezTo>
                      <a:cubicBezTo>
                        <a:pt x="18" y="22"/>
                        <a:pt x="18" y="22"/>
                        <a:pt x="18" y="22"/>
                      </a:cubicBezTo>
                      <a:cubicBezTo>
                        <a:pt x="19" y="22"/>
                        <a:pt x="19" y="22"/>
                        <a:pt x="19" y="22"/>
                      </a:cubicBezTo>
                      <a:cubicBezTo>
                        <a:pt x="19" y="22"/>
                        <a:pt x="19" y="22"/>
                        <a:pt x="20" y="22"/>
                      </a:cubicBezTo>
                      <a:cubicBezTo>
                        <a:pt x="21" y="22"/>
                        <a:pt x="22" y="21"/>
                        <a:pt x="22" y="20"/>
                      </a:cubicBezTo>
                      <a:cubicBezTo>
                        <a:pt x="23" y="20"/>
                        <a:pt x="24" y="19"/>
                        <a:pt x="24" y="18"/>
                      </a:cubicBezTo>
                      <a:cubicBezTo>
                        <a:pt x="24" y="18"/>
                        <a:pt x="24" y="17"/>
                        <a:pt x="24" y="17"/>
                      </a:cubicBezTo>
                      <a:cubicBezTo>
                        <a:pt x="24" y="17"/>
                        <a:pt x="24" y="17"/>
                        <a:pt x="24" y="17"/>
                      </a:cubicBezTo>
                      <a:cubicBezTo>
                        <a:pt x="24" y="16"/>
                        <a:pt x="24" y="16"/>
                        <a:pt x="24" y="16"/>
                      </a:cubicBezTo>
                      <a:cubicBezTo>
                        <a:pt x="23" y="12"/>
                        <a:pt x="23" y="12"/>
                        <a:pt x="23" y="12"/>
                      </a:cubicBezTo>
                      <a:cubicBezTo>
                        <a:pt x="23" y="11"/>
                        <a:pt x="23" y="11"/>
                        <a:pt x="23" y="11"/>
                      </a:cubicBezTo>
                      <a:lnTo>
                        <a:pt x="12" y="2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anchor="t" anchorCtr="0" bIns="45720" compatLnSpc="1" lIns="91440" numCol="1" rIns="91440" tIns="45720" vert="horz" wrap="square"/>
                <a:lstStyle>
                  <a:defPPr>
                    <a:defRPr lang="en-US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altLang="en-US" lang="zh-CN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" name="Group 47"/>
              <p:cNvGrpSpPr/>
              <p:nvPr/>
            </p:nvGrpSpPr>
            <p:grpSpPr>
              <a:xfrm>
                <a:off x="7756222" y="3679819"/>
                <a:ext cx="1106424" cy="1283451"/>
                <a:chOff x="7756222" y="3679819"/>
                <a:chExt cx="1106424" cy="1283451"/>
              </a:xfrm>
            </p:grpSpPr>
            <p:sp>
              <p:nvSpPr>
                <p:cNvPr id="49" name="Hexagon 5"/>
                <p:cNvSpPr/>
                <p:nvPr/>
              </p:nvSpPr>
              <p:spPr>
                <a:xfrm rot="16200000">
                  <a:off x="7667708" y="3768333"/>
                  <a:ext cx="1283451" cy="1106424"/>
                </a:xfrm>
                <a:prstGeom prst="hexagon">
                  <a:avLst/>
                </a:prstGeom>
                <a:solidFill>
                  <a:srgbClr val="65656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" name="Freeform 17"/>
                <p:cNvSpPr>
                  <a:spLocks noEditPoints="1"/>
                </p:cNvSpPr>
                <p:nvPr/>
              </p:nvSpPr>
              <p:spPr bwMode="auto">
                <a:xfrm>
                  <a:off x="8107833" y="4106652"/>
                  <a:ext cx="403032" cy="428221"/>
                </a:xfrm>
                <a:custGeom>
                  <a:gdLst>
                    <a:gd fmla="*/ 75 w 89" name="T0"/>
                    <a:gd fmla="*/ 22 h 95" name="T1"/>
                    <a:gd fmla="*/ 89 w 89" name="T2"/>
                    <a:gd fmla="*/ 53 h 95" name="T3"/>
                    <a:gd fmla="*/ 78 w 89" name="T4"/>
                    <a:gd fmla="*/ 80 h 95" name="T5"/>
                    <a:gd fmla="*/ 47 w 89" name="T6"/>
                    <a:gd fmla="*/ 53 h 95" name="T7"/>
                    <a:gd fmla="*/ 75 w 89" name="T8"/>
                    <a:gd fmla="*/ 22 h 95" name="T9"/>
                    <a:gd fmla="*/ 76 w 89" name="T10"/>
                    <a:gd fmla="*/ 83 h 95" name="T11"/>
                    <a:gd fmla="*/ 69 w 89" name="T12"/>
                    <a:gd fmla="*/ 88 h 95" name="T13"/>
                    <a:gd fmla="*/ 74 w 89" name="T14"/>
                    <a:gd fmla="*/ 81 h 95" name="T15"/>
                    <a:gd fmla="*/ 76 w 89" name="T16"/>
                    <a:gd fmla="*/ 83 h 95" name="T17"/>
                    <a:gd fmla="*/ 64 w 89" name="T18"/>
                    <a:gd fmla="*/ 92 h 95" name="T19"/>
                    <a:gd fmla="*/ 72 w 89" name="T20"/>
                    <a:gd fmla="*/ 79 h 95" name="T21"/>
                    <a:gd fmla="*/ 70 w 89" name="T22"/>
                    <a:gd fmla="*/ 77 h 95" name="T23"/>
                    <a:gd fmla="*/ 60 w 89" name="T24"/>
                    <a:gd fmla="*/ 94 h 95" name="T25"/>
                    <a:gd fmla="*/ 64 w 89" name="T26"/>
                    <a:gd fmla="*/ 92 h 95" name="T27"/>
                    <a:gd fmla="*/ 58 w 89" name="T28"/>
                    <a:gd fmla="*/ 91 h 95" name="T29"/>
                    <a:gd fmla="*/ 67 w 89" name="T30"/>
                    <a:gd fmla="*/ 75 h 95" name="T31"/>
                    <a:gd fmla="*/ 65 w 89" name="T32"/>
                    <a:gd fmla="*/ 74 h 95" name="T33"/>
                    <a:gd fmla="*/ 57 w 89" name="T34"/>
                    <a:gd fmla="*/ 88 h 95" name="T35"/>
                    <a:gd fmla="*/ 58 w 89" name="T36"/>
                    <a:gd fmla="*/ 91 h 95" name="T37"/>
                    <a:gd fmla="*/ 56 w 89" name="T38"/>
                    <a:gd fmla="*/ 84 h 95" name="T39"/>
                    <a:gd fmla="*/ 63 w 89" name="T40"/>
                    <a:gd fmla="*/ 72 h 95" name="T41"/>
                    <a:gd fmla="*/ 61 w 89" name="T42"/>
                    <a:gd fmla="*/ 70 h 95" name="T43"/>
                    <a:gd fmla="*/ 55 w 89" name="T44"/>
                    <a:gd fmla="*/ 81 h 95" name="T45"/>
                    <a:gd fmla="*/ 56 w 89" name="T46"/>
                    <a:gd fmla="*/ 84 h 95" name="T47"/>
                    <a:gd fmla="*/ 53 w 89" name="T48"/>
                    <a:gd fmla="*/ 78 h 95" name="T49"/>
                    <a:gd fmla="*/ 59 w 89" name="T50"/>
                    <a:gd fmla="*/ 68 h 95" name="T51"/>
                    <a:gd fmla="*/ 57 w 89" name="T52"/>
                    <a:gd fmla="*/ 66 h 95" name="T53"/>
                    <a:gd fmla="*/ 52 w 89" name="T54"/>
                    <a:gd fmla="*/ 75 h 95" name="T55"/>
                    <a:gd fmla="*/ 53 w 89" name="T56"/>
                    <a:gd fmla="*/ 78 h 95" name="T57"/>
                    <a:gd fmla="*/ 51 w 89" name="T58"/>
                    <a:gd fmla="*/ 71 h 95" name="T59"/>
                    <a:gd fmla="*/ 55 w 89" name="T60"/>
                    <a:gd fmla="*/ 64 h 95" name="T61"/>
                    <a:gd fmla="*/ 53 w 89" name="T62"/>
                    <a:gd fmla="*/ 62 h 95" name="T63"/>
                    <a:gd fmla="*/ 50 w 89" name="T64"/>
                    <a:gd fmla="*/ 68 h 95" name="T65"/>
                    <a:gd fmla="*/ 51 w 89" name="T66"/>
                    <a:gd fmla="*/ 71 h 95" name="T67"/>
                    <a:gd fmla="*/ 48 w 89" name="T68"/>
                    <a:gd fmla="*/ 65 h 95" name="T69"/>
                    <a:gd fmla="*/ 51 w 89" name="T70"/>
                    <a:gd fmla="*/ 61 h 95" name="T71"/>
                    <a:gd fmla="*/ 49 w 89" name="T72"/>
                    <a:gd fmla="*/ 59 h 95" name="T73"/>
                    <a:gd fmla="*/ 47 w 89" name="T74"/>
                    <a:gd fmla="*/ 61 h 95" name="T75"/>
                    <a:gd fmla="*/ 48 w 89" name="T76"/>
                    <a:gd fmla="*/ 65 h 95" name="T77"/>
                    <a:gd fmla="*/ 46 w 89" name="T78"/>
                    <a:gd fmla="*/ 58 h 95" name="T79"/>
                    <a:gd fmla="*/ 45 w 89" name="T80"/>
                    <a:gd fmla="*/ 55 h 95" name="T81"/>
                    <a:gd fmla="*/ 47 w 89" name="T82"/>
                    <a:gd fmla="*/ 57 h 95" name="T83"/>
                    <a:gd fmla="*/ 46 w 89" name="T84"/>
                    <a:gd fmla="*/ 58 h 95" name="T85"/>
                    <a:gd fmla="*/ 59 w 89" name="T86"/>
                    <a:gd fmla="*/ 17 h 95" name="T87"/>
                    <a:gd fmla="*/ 41 w 89" name="T88"/>
                    <a:gd fmla="*/ 54 h 95" name="T89"/>
                    <a:gd fmla="*/ 36 w 89" name="T90"/>
                    <a:gd fmla="*/ 13 h 95" name="T91"/>
                    <a:gd fmla="*/ 0 w 89" name="T92"/>
                    <a:gd fmla="*/ 54 h 95" name="T93"/>
                    <a:gd fmla="*/ 41 w 89" name="T94"/>
                    <a:gd fmla="*/ 95 h 95" name="T95"/>
                    <a:gd fmla="*/ 55 w 89" name="T96"/>
                    <a:gd fmla="*/ 93 h 95" name="T97"/>
                    <a:gd fmla="*/ 41 w 89" name="T98"/>
                    <a:gd fmla="*/ 54 h 95" name="T99"/>
                    <a:gd fmla="*/ 68 w 89" name="T100"/>
                    <a:gd fmla="*/ 23 h 95" name="T101"/>
                    <a:gd fmla="*/ 59 w 89" name="T102"/>
                    <a:gd fmla="*/ 17 h 95" name="T103"/>
                    <a:gd fmla="*/ 43 w 89" name="T104"/>
                    <a:gd fmla="*/ 0 h 95" name="T105"/>
                    <a:gd fmla="*/ 38 w 89" name="T106"/>
                    <a:gd fmla="*/ 0 h 95" name="T107"/>
                    <a:gd fmla="*/ 43 w 89" name="T108"/>
                    <a:gd fmla="*/ 41 h 95" name="T109"/>
                    <a:gd fmla="*/ 61 w 89" name="T110"/>
                    <a:gd fmla="*/ 4 h 95" name="T111"/>
                    <a:gd fmla="*/ 43 w 89" name="T112"/>
                    <a:gd fmla="*/ 0 h 95" name="T11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b="b" l="0" r="r" t="0"/>
                  <a:pathLst>
                    <a:path h="95" w="89">
                      <a:moveTo>
                        <a:pt x="75" y="22"/>
                      </a:moveTo>
                      <a:cubicBezTo>
                        <a:pt x="83" y="29"/>
                        <a:pt x="89" y="40"/>
                        <a:pt x="89" y="53"/>
                      </a:cubicBezTo>
                      <a:cubicBezTo>
                        <a:pt x="89" y="63"/>
                        <a:pt x="85" y="73"/>
                        <a:pt x="78" y="80"/>
                      </a:cubicBezTo>
                      <a:cubicBezTo>
                        <a:pt x="47" y="53"/>
                        <a:pt x="47" y="53"/>
                        <a:pt x="47" y="53"/>
                      </a:cubicBezTo>
                      <a:cubicBezTo>
                        <a:pt x="75" y="22"/>
                        <a:pt x="75" y="22"/>
                        <a:pt x="75" y="22"/>
                      </a:cubicBezTo>
                      <a:close/>
                      <a:moveTo>
                        <a:pt x="76" y="83"/>
                      </a:moveTo>
                      <a:cubicBezTo>
                        <a:pt x="74" y="85"/>
                        <a:pt x="72" y="87"/>
                        <a:pt x="69" y="88"/>
                      </a:cubicBezTo>
                      <a:cubicBezTo>
                        <a:pt x="74" y="81"/>
                        <a:pt x="74" y="81"/>
                        <a:pt x="74" y="81"/>
                      </a:cubicBezTo>
                      <a:cubicBezTo>
                        <a:pt x="76" y="83"/>
                        <a:pt x="76" y="83"/>
                        <a:pt x="76" y="83"/>
                      </a:cubicBezTo>
                      <a:close/>
                      <a:moveTo>
                        <a:pt x="64" y="92"/>
                      </a:moveTo>
                      <a:cubicBezTo>
                        <a:pt x="72" y="79"/>
                        <a:pt x="72" y="79"/>
                        <a:pt x="72" y="79"/>
                      </a:cubicBezTo>
                      <a:cubicBezTo>
                        <a:pt x="70" y="77"/>
                        <a:pt x="70" y="77"/>
                        <a:pt x="70" y="77"/>
                      </a:cubicBezTo>
                      <a:cubicBezTo>
                        <a:pt x="60" y="94"/>
                        <a:pt x="60" y="94"/>
                        <a:pt x="60" y="94"/>
                      </a:cubicBezTo>
                      <a:cubicBezTo>
                        <a:pt x="61" y="93"/>
                        <a:pt x="63" y="92"/>
                        <a:pt x="64" y="92"/>
                      </a:cubicBezTo>
                      <a:close/>
                      <a:moveTo>
                        <a:pt x="58" y="91"/>
                      </a:moveTo>
                      <a:cubicBezTo>
                        <a:pt x="67" y="75"/>
                        <a:pt x="67" y="75"/>
                        <a:pt x="67" y="75"/>
                      </a:cubicBezTo>
                      <a:cubicBezTo>
                        <a:pt x="65" y="74"/>
                        <a:pt x="65" y="74"/>
                        <a:pt x="65" y="74"/>
                      </a:cubicBezTo>
                      <a:cubicBezTo>
                        <a:pt x="57" y="88"/>
                        <a:pt x="57" y="88"/>
                        <a:pt x="57" y="88"/>
                      </a:cubicBezTo>
                      <a:cubicBezTo>
                        <a:pt x="58" y="91"/>
                        <a:pt x="58" y="91"/>
                        <a:pt x="58" y="91"/>
                      </a:cubicBezTo>
                      <a:close/>
                      <a:moveTo>
                        <a:pt x="56" y="84"/>
                      </a:moveTo>
                      <a:cubicBezTo>
                        <a:pt x="63" y="72"/>
                        <a:pt x="63" y="72"/>
                        <a:pt x="63" y="72"/>
                      </a:cubicBezTo>
                      <a:cubicBezTo>
                        <a:pt x="61" y="70"/>
                        <a:pt x="61" y="70"/>
                        <a:pt x="61" y="70"/>
                      </a:cubicBezTo>
                      <a:cubicBezTo>
                        <a:pt x="55" y="81"/>
                        <a:pt x="55" y="81"/>
                        <a:pt x="55" y="81"/>
                      </a:cubicBezTo>
                      <a:cubicBezTo>
                        <a:pt x="56" y="84"/>
                        <a:pt x="56" y="84"/>
                        <a:pt x="56" y="84"/>
                      </a:cubicBezTo>
                      <a:close/>
                      <a:moveTo>
                        <a:pt x="53" y="78"/>
                      </a:moveTo>
                      <a:cubicBezTo>
                        <a:pt x="59" y="68"/>
                        <a:pt x="59" y="68"/>
                        <a:pt x="59" y="68"/>
                      </a:cubicBezTo>
                      <a:cubicBezTo>
                        <a:pt x="57" y="66"/>
                        <a:pt x="57" y="66"/>
                        <a:pt x="57" y="66"/>
                      </a:cubicBezTo>
                      <a:cubicBezTo>
                        <a:pt x="52" y="75"/>
                        <a:pt x="52" y="75"/>
                        <a:pt x="52" y="75"/>
                      </a:cubicBezTo>
                      <a:cubicBezTo>
                        <a:pt x="53" y="78"/>
                        <a:pt x="53" y="78"/>
                        <a:pt x="53" y="78"/>
                      </a:cubicBezTo>
                      <a:close/>
                      <a:moveTo>
                        <a:pt x="51" y="71"/>
                      </a:moveTo>
                      <a:cubicBezTo>
                        <a:pt x="55" y="64"/>
                        <a:pt x="55" y="64"/>
                        <a:pt x="55" y="64"/>
                      </a:cubicBezTo>
                      <a:cubicBezTo>
                        <a:pt x="53" y="62"/>
                        <a:pt x="53" y="62"/>
                        <a:pt x="53" y="62"/>
                      </a:cubicBezTo>
                      <a:cubicBezTo>
                        <a:pt x="50" y="68"/>
                        <a:pt x="50" y="68"/>
                        <a:pt x="50" y="68"/>
                      </a:cubicBezTo>
                      <a:cubicBezTo>
                        <a:pt x="51" y="71"/>
                        <a:pt x="51" y="71"/>
                        <a:pt x="51" y="71"/>
                      </a:cubicBezTo>
                      <a:close/>
                      <a:moveTo>
                        <a:pt x="48" y="65"/>
                      </a:moveTo>
                      <a:cubicBezTo>
                        <a:pt x="51" y="61"/>
                        <a:pt x="51" y="61"/>
                        <a:pt x="51" y="61"/>
                      </a:cubicBezTo>
                      <a:cubicBezTo>
                        <a:pt x="49" y="59"/>
                        <a:pt x="49" y="59"/>
                        <a:pt x="49" y="59"/>
                      </a:cubicBezTo>
                      <a:cubicBezTo>
                        <a:pt x="47" y="61"/>
                        <a:pt x="47" y="61"/>
                        <a:pt x="47" y="61"/>
                      </a:cubicBezTo>
                      <a:cubicBezTo>
                        <a:pt x="48" y="65"/>
                        <a:pt x="48" y="65"/>
                        <a:pt x="48" y="65"/>
                      </a:cubicBezTo>
                      <a:close/>
                      <a:moveTo>
                        <a:pt x="46" y="58"/>
                      </a:moveTo>
                      <a:cubicBezTo>
                        <a:pt x="45" y="55"/>
                        <a:pt x="45" y="55"/>
                        <a:pt x="45" y="55"/>
                      </a:cubicBezTo>
                      <a:cubicBezTo>
                        <a:pt x="47" y="57"/>
                        <a:pt x="47" y="57"/>
                        <a:pt x="47" y="57"/>
                      </a:cubicBezTo>
                      <a:cubicBezTo>
                        <a:pt x="46" y="58"/>
                        <a:pt x="46" y="58"/>
                        <a:pt x="46" y="58"/>
                      </a:cubicBezTo>
                      <a:close/>
                      <a:moveTo>
                        <a:pt x="59" y="17"/>
                      </a:moveTo>
                      <a:cubicBezTo>
                        <a:pt x="41" y="54"/>
                        <a:pt x="41" y="54"/>
                        <a:pt x="41" y="54"/>
                      </a:cubicBezTo>
                      <a:cubicBezTo>
                        <a:pt x="41" y="54"/>
                        <a:pt x="38" y="28"/>
                        <a:pt x="36" y="13"/>
                      </a:cubicBezTo>
                      <a:cubicBezTo>
                        <a:pt x="16" y="15"/>
                        <a:pt x="0" y="33"/>
                        <a:pt x="0" y="54"/>
                      </a:cubicBezTo>
                      <a:cubicBezTo>
                        <a:pt x="0" y="77"/>
                        <a:pt x="18" y="95"/>
                        <a:pt x="41" y="95"/>
                      </a:cubicBezTo>
                      <a:cubicBezTo>
                        <a:pt x="46" y="95"/>
                        <a:pt x="51" y="94"/>
                        <a:pt x="55" y="93"/>
                      </a:cubicBezTo>
                      <a:cubicBezTo>
                        <a:pt x="41" y="54"/>
                        <a:pt x="41" y="54"/>
                        <a:pt x="41" y="54"/>
                      </a:cubicBezTo>
                      <a:cubicBezTo>
                        <a:pt x="68" y="23"/>
                        <a:pt x="68" y="23"/>
                        <a:pt x="68" y="23"/>
                      </a:cubicBezTo>
                      <a:cubicBezTo>
                        <a:pt x="66" y="20"/>
                        <a:pt x="63" y="18"/>
                        <a:pt x="59" y="17"/>
                      </a:cubicBezTo>
                      <a:close/>
                      <a:moveTo>
                        <a:pt x="43" y="0"/>
                      </a:moveTo>
                      <a:cubicBezTo>
                        <a:pt x="41" y="0"/>
                        <a:pt x="40" y="0"/>
                        <a:pt x="38" y="0"/>
                      </a:cubicBezTo>
                      <a:cubicBezTo>
                        <a:pt x="40" y="15"/>
                        <a:pt x="43" y="41"/>
                        <a:pt x="43" y="41"/>
                      </a:cubicBezTo>
                      <a:cubicBezTo>
                        <a:pt x="61" y="4"/>
                        <a:pt x="61" y="4"/>
                        <a:pt x="61" y="4"/>
                      </a:cubicBezTo>
                      <a:cubicBezTo>
                        <a:pt x="56" y="1"/>
                        <a:pt x="49" y="0"/>
                        <a:pt x="43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anchor="t" anchorCtr="0" bIns="45720" compatLnSpc="1" lIns="91440" numCol="1" rIns="91440" tIns="45720" vert="horz" wrap="square"/>
                <a:lstStyle>
                  <a:defPPr>
                    <a:defRPr lang="en-US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altLang="en-US" lang="zh-CN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1" name="Group 44"/>
              <p:cNvGrpSpPr/>
              <p:nvPr/>
            </p:nvGrpSpPr>
            <p:grpSpPr>
              <a:xfrm>
                <a:off x="4889416" y="3362177"/>
                <a:ext cx="1338773" cy="1552976"/>
                <a:chOff x="4889416" y="3362177"/>
                <a:chExt cx="1338773" cy="1552976"/>
              </a:xfrm>
            </p:grpSpPr>
            <p:sp>
              <p:nvSpPr>
                <p:cNvPr id="47" name="Hexagon 7"/>
                <p:cNvSpPr/>
                <p:nvPr/>
              </p:nvSpPr>
              <p:spPr>
                <a:xfrm rot="16200000">
                  <a:off x="4782315" y="3469278"/>
                  <a:ext cx="1552976" cy="1338773"/>
                </a:xfrm>
                <a:prstGeom prst="hexagon">
                  <a:avLst/>
                </a:prstGeom>
                <a:solidFill>
                  <a:srgbClr val="65656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" name="Freeform 18"/>
                <p:cNvSpPr>
                  <a:spLocks noEditPoints="1"/>
                </p:cNvSpPr>
                <p:nvPr/>
              </p:nvSpPr>
              <p:spPr bwMode="auto">
                <a:xfrm>
                  <a:off x="5260360" y="3842689"/>
                  <a:ext cx="596885" cy="482589"/>
                </a:xfrm>
                <a:custGeom>
                  <a:gdLst>
                    <a:gd fmla="*/ 86 w 109" name="T0"/>
                    <a:gd fmla="*/ 88 h 88" name="T1"/>
                    <a:gd fmla="*/ 84 w 109" name="T2"/>
                    <a:gd fmla="*/ 44 h 88" name="T3"/>
                    <a:gd fmla="*/ 80 w 109" name="T4"/>
                    <a:gd fmla="*/ 71 h 88" name="T5"/>
                    <a:gd fmla="*/ 109 w 109" name="T6"/>
                    <a:gd fmla="*/ 0 h 88" name="T7"/>
                    <a:gd fmla="*/ 92 w 109" name="T8"/>
                    <a:gd fmla="*/ 33 h 88" name="T9"/>
                    <a:gd fmla="*/ 80 w 109" name="T10"/>
                    <a:gd fmla="*/ 25 h 88" name="T11"/>
                    <a:gd fmla="*/ 67 w 109" name="T12"/>
                    <a:gd fmla="*/ 68 h 88" name="T13"/>
                    <a:gd fmla="*/ 37 w 109" name="T14"/>
                    <a:gd fmla="*/ 73 h 88" name="T15"/>
                    <a:gd fmla="*/ 19 w 109" name="T16"/>
                    <a:gd fmla="*/ 63 h 88" name="T17"/>
                    <a:gd fmla="*/ 0 w 109" name="T18"/>
                    <a:gd fmla="*/ 56 h 88" name="T19"/>
                    <a:gd fmla="*/ 25 w 109" name="T20"/>
                    <a:gd fmla="*/ 48 h 88" name="T21"/>
                    <a:gd fmla="*/ 30 w 109" name="T22"/>
                    <a:gd fmla="*/ 57 h 88" name="T23"/>
                    <a:gd fmla="*/ 44 w 109" name="T24"/>
                    <a:gd fmla="*/ 29 h 88" name="T25"/>
                    <a:gd fmla="*/ 66 w 109" name="T26"/>
                    <a:gd fmla="*/ 50 h 88" name="T27"/>
                    <a:gd fmla="*/ 68 w 109" name="T28"/>
                    <a:gd fmla="*/ 18 h 88" name="T29"/>
                    <a:gd fmla="*/ 78 w 109" name="T30"/>
                    <a:gd fmla="*/ 12 h 88" name="T31"/>
                    <a:gd fmla="*/ 90 w 109" name="T32"/>
                    <a:gd fmla="*/ 1 h 88" name="T33"/>
                    <a:gd fmla="*/ 22 w 109" name="T34"/>
                    <a:gd fmla="*/ 88 h 88" name="T35"/>
                    <a:gd fmla="*/ 29 w 109" name="T36"/>
                    <a:gd fmla="*/ 80 h 88" name="T37"/>
                    <a:gd fmla="*/ 22 w 109" name="T38"/>
                    <a:gd fmla="*/ 79 h 88" name="T39"/>
                    <a:gd fmla="*/ 11 w 109" name="T40"/>
                    <a:gd fmla="*/ 88 h 88" name="T41"/>
                    <a:gd fmla="*/ 17 w 109" name="T42"/>
                    <a:gd fmla="*/ 71 h 88" name="T43"/>
                    <a:gd fmla="*/ 11 w 109" name="T44"/>
                    <a:gd fmla="*/ 73 h 88" name="T45"/>
                    <a:gd fmla="*/ 34 w 109" name="T46"/>
                    <a:gd fmla="*/ 88 h 88" name="T47"/>
                    <a:gd fmla="*/ 40 w 109" name="T48"/>
                    <a:gd fmla="*/ 79 h 88" name="T49"/>
                    <a:gd fmla="*/ 34 w 109" name="T50"/>
                    <a:gd fmla="*/ 80 h 88" name="T51"/>
                    <a:gd fmla="*/ 45 w 109" name="T52"/>
                    <a:gd fmla="*/ 88 h 88" name="T53"/>
                    <a:gd fmla="*/ 52 w 109" name="T54"/>
                    <a:gd fmla="*/ 63 h 88" name="T55"/>
                    <a:gd fmla="*/ 45 w 109" name="T56"/>
                    <a:gd fmla="*/ 69 h 88" name="T57"/>
                    <a:gd fmla="*/ 57 w 109" name="T58"/>
                    <a:gd fmla="*/ 88 h 88" name="T59"/>
                    <a:gd fmla="*/ 63 w 109" name="T60"/>
                    <a:gd fmla="*/ 73 h 88" name="T61"/>
                    <a:gd fmla="*/ 57 w 109" name="T62"/>
                    <a:gd fmla="*/ 88 h 88" name="T63"/>
                    <a:gd fmla="*/ 75 w 109" name="T64"/>
                    <a:gd fmla="*/ 88 h 88" name="T65"/>
                    <a:gd fmla="*/ 68 w 109" name="T66"/>
                    <a:gd fmla="*/ 75 h 88" name="T6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b="b" l="0" r="r" t="0"/>
                  <a:pathLst>
                    <a:path h="88" w="109">
                      <a:moveTo>
                        <a:pt x="80" y="88"/>
                      </a:moveTo>
                      <a:cubicBezTo>
                        <a:pt x="86" y="88"/>
                        <a:pt x="86" y="88"/>
                        <a:pt x="86" y="88"/>
                      </a:cubicBezTo>
                      <a:cubicBezTo>
                        <a:pt x="86" y="44"/>
                        <a:pt x="86" y="44"/>
                        <a:pt x="86" y="44"/>
                      </a:cubicBezTo>
                      <a:cubicBezTo>
                        <a:pt x="84" y="44"/>
                        <a:pt x="84" y="44"/>
                        <a:pt x="84" y="44"/>
                      </a:cubicBezTo>
                      <a:cubicBezTo>
                        <a:pt x="82" y="70"/>
                        <a:pt x="82" y="70"/>
                        <a:pt x="82" y="70"/>
                      </a:cubicBezTo>
                      <a:cubicBezTo>
                        <a:pt x="80" y="71"/>
                        <a:pt x="80" y="71"/>
                        <a:pt x="80" y="71"/>
                      </a:cubicBezTo>
                      <a:cubicBezTo>
                        <a:pt x="80" y="88"/>
                        <a:pt x="80" y="88"/>
                        <a:pt x="80" y="88"/>
                      </a:cubicBezTo>
                      <a:close/>
                      <a:moveTo>
                        <a:pt x="109" y="0"/>
                      </a:moveTo>
                      <a:cubicBezTo>
                        <a:pt x="100" y="17"/>
                        <a:pt x="100" y="17"/>
                        <a:pt x="100" y="17"/>
                      </a:cubicBezTo>
                      <a:cubicBezTo>
                        <a:pt x="92" y="33"/>
                        <a:pt x="92" y="33"/>
                        <a:pt x="92" y="33"/>
                      </a:cubicBezTo>
                      <a:cubicBezTo>
                        <a:pt x="84" y="22"/>
                        <a:pt x="84" y="22"/>
                        <a:pt x="84" y="22"/>
                      </a:cubicBezTo>
                      <a:cubicBezTo>
                        <a:pt x="80" y="25"/>
                        <a:pt x="80" y="25"/>
                        <a:pt x="80" y="25"/>
                      </a:cubicBezTo>
                      <a:cubicBezTo>
                        <a:pt x="77" y="64"/>
                        <a:pt x="77" y="64"/>
                        <a:pt x="77" y="64"/>
                      </a:cubicBezTo>
                      <a:cubicBezTo>
                        <a:pt x="67" y="68"/>
                        <a:pt x="67" y="68"/>
                        <a:pt x="67" y="68"/>
                      </a:cubicBezTo>
                      <a:cubicBezTo>
                        <a:pt x="48" y="50"/>
                        <a:pt x="48" y="50"/>
                        <a:pt x="48" y="50"/>
                      </a:cubicBezTo>
                      <a:cubicBezTo>
                        <a:pt x="37" y="73"/>
                        <a:pt x="37" y="73"/>
                        <a:pt x="37" y="73"/>
                      </a:cubicBezTo>
                      <a:cubicBezTo>
                        <a:pt x="26" y="73"/>
                        <a:pt x="26" y="73"/>
                        <a:pt x="26" y="73"/>
                      </a:cubicBezTo>
                      <a:cubicBezTo>
                        <a:pt x="19" y="63"/>
                        <a:pt x="19" y="63"/>
                        <a:pt x="19" y="63"/>
                      </a:cubicBezTo>
                      <a:cubicBezTo>
                        <a:pt x="4" y="67"/>
                        <a:pt x="4" y="67"/>
                        <a:pt x="4" y="67"/>
                      </a:cubicBezTo>
                      <a:cubicBezTo>
                        <a:pt x="0" y="56"/>
                        <a:pt x="0" y="56"/>
                        <a:pt x="0" y="56"/>
                      </a:cubicBezTo>
                      <a:cubicBezTo>
                        <a:pt x="20" y="50"/>
                        <a:pt x="20" y="50"/>
                        <a:pt x="20" y="50"/>
                      </a:cubicBezTo>
                      <a:cubicBezTo>
                        <a:pt x="25" y="48"/>
                        <a:pt x="25" y="48"/>
                        <a:pt x="25" y="48"/>
                      </a:cubicBezTo>
                      <a:cubicBezTo>
                        <a:pt x="27" y="52"/>
                        <a:pt x="27" y="52"/>
                        <a:pt x="27" y="52"/>
                      </a:cubicBezTo>
                      <a:cubicBezTo>
                        <a:pt x="30" y="57"/>
                        <a:pt x="30" y="57"/>
                        <a:pt x="30" y="57"/>
                      </a:cubicBezTo>
                      <a:cubicBezTo>
                        <a:pt x="40" y="37"/>
                        <a:pt x="40" y="37"/>
                        <a:pt x="40" y="37"/>
                      </a:cubicBezTo>
                      <a:cubicBezTo>
                        <a:pt x="44" y="29"/>
                        <a:pt x="44" y="29"/>
                        <a:pt x="44" y="29"/>
                      </a:cubicBezTo>
                      <a:cubicBezTo>
                        <a:pt x="50" y="35"/>
                        <a:pt x="50" y="35"/>
                        <a:pt x="50" y="35"/>
                      </a:cubicBezTo>
                      <a:cubicBezTo>
                        <a:pt x="66" y="50"/>
                        <a:pt x="66" y="50"/>
                        <a:pt x="66" y="50"/>
                      </a:cubicBezTo>
                      <a:cubicBezTo>
                        <a:pt x="68" y="21"/>
                        <a:pt x="68" y="21"/>
                        <a:pt x="68" y="21"/>
                      </a:cubicBezTo>
                      <a:cubicBezTo>
                        <a:pt x="68" y="18"/>
                        <a:pt x="68" y="18"/>
                        <a:pt x="68" y="18"/>
                      </a:cubicBezTo>
                      <a:cubicBezTo>
                        <a:pt x="71" y="16"/>
                        <a:pt x="71" y="16"/>
                        <a:pt x="71" y="16"/>
                      </a:cubicBezTo>
                      <a:cubicBezTo>
                        <a:pt x="78" y="12"/>
                        <a:pt x="78" y="12"/>
                        <a:pt x="78" y="12"/>
                      </a:cubicBezTo>
                      <a:cubicBezTo>
                        <a:pt x="72" y="2"/>
                        <a:pt x="72" y="2"/>
                        <a:pt x="72" y="2"/>
                      </a:cubicBezTo>
                      <a:cubicBezTo>
                        <a:pt x="90" y="1"/>
                        <a:pt x="90" y="1"/>
                        <a:pt x="90" y="1"/>
                      </a:cubicBezTo>
                      <a:cubicBezTo>
                        <a:pt x="109" y="0"/>
                        <a:pt x="109" y="0"/>
                        <a:pt x="109" y="0"/>
                      </a:cubicBezTo>
                      <a:close/>
                      <a:moveTo>
                        <a:pt x="22" y="88"/>
                      </a:moveTo>
                      <a:cubicBezTo>
                        <a:pt x="24" y="88"/>
                        <a:pt x="27" y="88"/>
                        <a:pt x="29" y="88"/>
                      </a:cubicBezTo>
                      <a:cubicBezTo>
                        <a:pt x="29" y="80"/>
                        <a:pt x="29" y="80"/>
                        <a:pt x="29" y="80"/>
                      </a:cubicBezTo>
                      <a:cubicBezTo>
                        <a:pt x="23" y="81"/>
                        <a:pt x="23" y="81"/>
                        <a:pt x="23" y="81"/>
                      </a:cubicBezTo>
                      <a:cubicBezTo>
                        <a:pt x="22" y="79"/>
                        <a:pt x="22" y="79"/>
                        <a:pt x="22" y="79"/>
                      </a:cubicBezTo>
                      <a:cubicBezTo>
                        <a:pt x="22" y="88"/>
                        <a:pt x="22" y="88"/>
                        <a:pt x="22" y="88"/>
                      </a:cubicBezTo>
                      <a:close/>
                      <a:moveTo>
                        <a:pt x="11" y="88"/>
                      </a:moveTo>
                      <a:cubicBezTo>
                        <a:pt x="17" y="88"/>
                        <a:pt x="17" y="88"/>
                        <a:pt x="17" y="88"/>
                      </a:cubicBezTo>
                      <a:cubicBezTo>
                        <a:pt x="17" y="71"/>
                        <a:pt x="17" y="71"/>
                        <a:pt x="17" y="71"/>
                      </a:cubicBezTo>
                      <a:cubicBezTo>
                        <a:pt x="17" y="71"/>
                        <a:pt x="17" y="71"/>
                        <a:pt x="17" y="71"/>
                      </a:cubicBezTo>
                      <a:cubicBezTo>
                        <a:pt x="11" y="73"/>
                        <a:pt x="11" y="73"/>
                        <a:pt x="11" y="73"/>
                      </a:cubicBezTo>
                      <a:cubicBezTo>
                        <a:pt x="11" y="88"/>
                        <a:pt x="11" y="88"/>
                        <a:pt x="11" y="88"/>
                      </a:cubicBezTo>
                      <a:close/>
                      <a:moveTo>
                        <a:pt x="34" y="88"/>
                      </a:moveTo>
                      <a:cubicBezTo>
                        <a:pt x="36" y="88"/>
                        <a:pt x="38" y="88"/>
                        <a:pt x="40" y="88"/>
                      </a:cubicBezTo>
                      <a:cubicBezTo>
                        <a:pt x="40" y="79"/>
                        <a:pt x="40" y="79"/>
                        <a:pt x="40" y="79"/>
                      </a:cubicBezTo>
                      <a:cubicBezTo>
                        <a:pt x="40" y="80"/>
                        <a:pt x="40" y="80"/>
                        <a:pt x="40" y="80"/>
                      </a:cubicBezTo>
                      <a:cubicBezTo>
                        <a:pt x="34" y="80"/>
                        <a:pt x="34" y="80"/>
                        <a:pt x="34" y="80"/>
                      </a:cubicBezTo>
                      <a:cubicBezTo>
                        <a:pt x="34" y="88"/>
                        <a:pt x="34" y="88"/>
                        <a:pt x="34" y="88"/>
                      </a:cubicBezTo>
                      <a:close/>
                      <a:moveTo>
                        <a:pt x="45" y="88"/>
                      </a:moveTo>
                      <a:cubicBezTo>
                        <a:pt x="47" y="88"/>
                        <a:pt x="50" y="88"/>
                        <a:pt x="52" y="88"/>
                      </a:cubicBezTo>
                      <a:cubicBezTo>
                        <a:pt x="52" y="63"/>
                        <a:pt x="52" y="63"/>
                        <a:pt x="52" y="63"/>
                      </a:cubicBezTo>
                      <a:cubicBezTo>
                        <a:pt x="49" y="60"/>
                        <a:pt x="49" y="60"/>
                        <a:pt x="49" y="60"/>
                      </a:cubicBezTo>
                      <a:cubicBezTo>
                        <a:pt x="45" y="69"/>
                        <a:pt x="45" y="69"/>
                        <a:pt x="45" y="69"/>
                      </a:cubicBezTo>
                      <a:cubicBezTo>
                        <a:pt x="45" y="88"/>
                        <a:pt x="45" y="88"/>
                        <a:pt x="45" y="88"/>
                      </a:cubicBezTo>
                      <a:close/>
                      <a:moveTo>
                        <a:pt x="57" y="88"/>
                      </a:moveTo>
                      <a:cubicBezTo>
                        <a:pt x="59" y="88"/>
                        <a:pt x="61" y="88"/>
                        <a:pt x="63" y="88"/>
                      </a:cubicBezTo>
                      <a:cubicBezTo>
                        <a:pt x="63" y="73"/>
                        <a:pt x="63" y="73"/>
                        <a:pt x="63" y="73"/>
                      </a:cubicBezTo>
                      <a:cubicBezTo>
                        <a:pt x="57" y="67"/>
                        <a:pt x="57" y="67"/>
                        <a:pt x="57" y="67"/>
                      </a:cubicBezTo>
                      <a:cubicBezTo>
                        <a:pt x="57" y="88"/>
                        <a:pt x="57" y="88"/>
                        <a:pt x="57" y="88"/>
                      </a:cubicBezTo>
                      <a:close/>
                      <a:moveTo>
                        <a:pt x="68" y="88"/>
                      </a:moveTo>
                      <a:cubicBezTo>
                        <a:pt x="70" y="88"/>
                        <a:pt x="73" y="88"/>
                        <a:pt x="75" y="88"/>
                      </a:cubicBezTo>
                      <a:cubicBezTo>
                        <a:pt x="75" y="72"/>
                        <a:pt x="75" y="72"/>
                        <a:pt x="75" y="72"/>
                      </a:cubicBezTo>
                      <a:cubicBezTo>
                        <a:pt x="68" y="75"/>
                        <a:pt x="68" y="75"/>
                        <a:pt x="68" y="75"/>
                      </a:cubicBezTo>
                      <a:lnTo>
                        <a:pt x="68" y="8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anchor="t" anchorCtr="0" bIns="45720" compatLnSpc="1" lIns="91440" numCol="1" rIns="91440" tIns="45720" vert="horz" wrap="square"/>
                <a:lstStyle>
                  <a:defPPr>
                    <a:defRPr lang="en-US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altLang="en-US" lang="zh-CN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2" name="Group 4"/>
              <p:cNvGrpSpPr/>
              <p:nvPr/>
            </p:nvGrpSpPr>
            <p:grpSpPr>
              <a:xfrm>
                <a:off x="3921207" y="3748989"/>
                <a:ext cx="914400" cy="1060704"/>
                <a:chOff x="3921207" y="3748989"/>
                <a:chExt cx="914400" cy="1060704"/>
              </a:xfrm>
            </p:grpSpPr>
            <p:sp>
              <p:nvSpPr>
                <p:cNvPr id="45" name="Hexagon 8"/>
                <p:cNvSpPr/>
                <p:nvPr/>
              </p:nvSpPr>
              <p:spPr>
                <a:xfrm rot="16200000">
                  <a:off x="3848055" y="3822141"/>
                  <a:ext cx="1060704" cy="914400"/>
                </a:xfrm>
                <a:prstGeom prst="hexagon">
                  <a:avLst/>
                </a:prstGeom>
                <a:solidFill>
                  <a:srgbClr val="65656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" name="Freeform 19"/>
                <p:cNvSpPr>
                  <a:spLocks noEditPoints="1"/>
                </p:cNvSpPr>
                <p:nvPr/>
              </p:nvSpPr>
              <p:spPr bwMode="auto">
                <a:xfrm>
                  <a:off x="4185601" y="4086602"/>
                  <a:ext cx="387383" cy="385476"/>
                </a:xfrm>
                <a:custGeom>
                  <a:gdLst>
                    <a:gd fmla="*/ 6 w 94" name="T0"/>
                    <a:gd fmla="*/ 28 h 94" name="T1"/>
                    <a:gd fmla="*/ 32 w 94" name="T2"/>
                    <a:gd fmla="*/ 4 h 94" name="T3"/>
                    <a:gd fmla="*/ 67 w 94" name="T4"/>
                    <a:gd fmla="*/ 6 h 94" name="T5"/>
                    <a:gd fmla="*/ 90 w 94" name="T6"/>
                    <a:gd fmla="*/ 32 h 94" name="T7"/>
                    <a:gd fmla="*/ 88 w 94" name="T8"/>
                    <a:gd fmla="*/ 67 h 94" name="T9"/>
                    <a:gd fmla="*/ 88 w 94" name="T10"/>
                    <a:gd fmla="*/ 67 h 94" name="T11"/>
                    <a:gd fmla="*/ 62 w 94" name="T12"/>
                    <a:gd fmla="*/ 90 h 94" name="T13"/>
                    <a:gd fmla="*/ 27 w 94" name="T14"/>
                    <a:gd fmla="*/ 89 h 94" name="T15"/>
                    <a:gd fmla="*/ 27 w 94" name="T16"/>
                    <a:gd fmla="*/ 89 h 94" name="T17"/>
                    <a:gd fmla="*/ 4 w 94" name="T18"/>
                    <a:gd fmla="*/ 62 h 94" name="T19"/>
                    <a:gd fmla="*/ 6 w 94" name="T20"/>
                    <a:gd fmla="*/ 28 h 94" name="T21"/>
                    <a:gd fmla="*/ 6 w 94" name="T22"/>
                    <a:gd fmla="*/ 28 h 94" name="T23"/>
                    <a:gd fmla="*/ 20 w 94" name="T24"/>
                    <a:gd fmla="*/ 27 h 94" name="T25"/>
                    <a:gd fmla="*/ 16 w 94" name="T26"/>
                    <a:gd fmla="*/ 32 h 94" name="T27"/>
                    <a:gd fmla="*/ 16 w 94" name="T28"/>
                    <a:gd fmla="*/ 32 h 94" name="T29"/>
                    <a:gd fmla="*/ 15 w 94" name="T30"/>
                    <a:gd fmla="*/ 35 h 94" name="T31"/>
                    <a:gd fmla="*/ 36 w 94" name="T32"/>
                    <a:gd fmla="*/ 37 h 94" name="T33"/>
                    <a:gd fmla="*/ 34 w 94" name="T34"/>
                    <a:gd fmla="*/ 40 h 94" name="T35"/>
                    <a:gd fmla="*/ 32 w 94" name="T36"/>
                    <a:gd fmla="*/ 45 h 94" name="T37"/>
                    <a:gd fmla="*/ 13 w 94" name="T38"/>
                    <a:gd fmla="*/ 53 h 94" name="T39"/>
                    <a:gd fmla="*/ 15 w 94" name="T40"/>
                    <a:gd fmla="*/ 59 h 94" name="T41"/>
                    <a:gd fmla="*/ 15 w 94" name="T42"/>
                    <a:gd fmla="*/ 59 h 94" name="T43"/>
                    <a:gd fmla="*/ 16 w 94" name="T44"/>
                    <a:gd fmla="*/ 60 h 94" name="T45"/>
                    <a:gd fmla="*/ 29 w 94" name="T46"/>
                    <a:gd fmla="*/ 54 h 94" name="T47"/>
                    <a:gd fmla="*/ 26 w 94" name="T48"/>
                    <a:gd fmla="*/ 74 h 94" name="T49"/>
                    <a:gd fmla="*/ 32 w 94" name="T50"/>
                    <a:gd fmla="*/ 78 h 94" name="T51"/>
                    <a:gd fmla="*/ 32 w 94" name="T52"/>
                    <a:gd fmla="*/ 78 h 94" name="T53"/>
                    <a:gd fmla="*/ 33 w 94" name="T54"/>
                    <a:gd fmla="*/ 79 h 94" name="T55"/>
                    <a:gd fmla="*/ 34 w 94" name="T56"/>
                    <a:gd fmla="*/ 78 h 94" name="T57"/>
                    <a:gd fmla="*/ 36 w 94" name="T58"/>
                    <a:gd fmla="*/ 55 h 94" name="T59"/>
                    <a:gd fmla="*/ 48 w 94" name="T60"/>
                    <a:gd fmla="*/ 67 h 94" name="T61"/>
                    <a:gd fmla="*/ 60 w 94" name="T62"/>
                    <a:gd fmla="*/ 79 h 94" name="T63"/>
                    <a:gd fmla="*/ 65 w 94" name="T64"/>
                    <a:gd fmla="*/ 77 h 94" name="T65"/>
                    <a:gd fmla="*/ 66 w 94" name="T66"/>
                    <a:gd fmla="*/ 74 h 94" name="T67"/>
                    <a:gd fmla="*/ 54 w 94" name="T68"/>
                    <a:gd fmla="*/ 62 h 94" name="T69"/>
                    <a:gd fmla="*/ 39 w 94" name="T70"/>
                    <a:gd fmla="*/ 48 h 94" name="T71"/>
                    <a:gd fmla="*/ 41 w 94" name="T72"/>
                    <a:gd fmla="*/ 43 h 94" name="T73"/>
                    <a:gd fmla="*/ 43 w 94" name="T74"/>
                    <a:gd fmla="*/ 39 h 94" name="T75"/>
                    <a:gd fmla="*/ 49 w 94" name="T76"/>
                    <a:gd fmla="*/ 42 h 94" name="T77"/>
                    <a:gd fmla="*/ 77 w 94" name="T78"/>
                    <a:gd fmla="*/ 64 h 94" name="T79"/>
                    <a:gd fmla="*/ 78 w 94" name="T80"/>
                    <a:gd fmla="*/ 62 h 94" name="T81"/>
                    <a:gd fmla="*/ 78 w 94" name="T82"/>
                    <a:gd fmla="*/ 62 h 94" name="T83"/>
                    <a:gd fmla="*/ 80 w 94" name="T84"/>
                    <a:gd fmla="*/ 56 h 94" name="T85"/>
                    <a:gd fmla="*/ 53 w 94" name="T86"/>
                    <a:gd fmla="*/ 35 h 94" name="T87"/>
                    <a:gd fmla="*/ 47 w 94" name="T88"/>
                    <a:gd fmla="*/ 32 h 94" name="T89"/>
                    <a:gd fmla="*/ 50 w 94" name="T90"/>
                    <a:gd fmla="*/ 28 h 94" name="T91"/>
                    <a:gd fmla="*/ 56 w 94" name="T92"/>
                    <a:gd fmla="*/ 30 h 94" name="T93"/>
                    <a:gd fmla="*/ 74 w 94" name="T94"/>
                    <a:gd fmla="*/ 28 h 94" name="T95"/>
                    <a:gd fmla="*/ 71 w 94" name="T96"/>
                    <a:gd fmla="*/ 23 h 94" name="T97"/>
                    <a:gd fmla="*/ 70 w 94" name="T98"/>
                    <a:gd fmla="*/ 22 h 94" name="T99"/>
                    <a:gd fmla="*/ 58 w 94" name="T100"/>
                    <a:gd fmla="*/ 23 h 94" name="T101"/>
                    <a:gd fmla="*/ 55 w 94" name="T102"/>
                    <a:gd fmla="*/ 22 h 94" name="T103"/>
                    <a:gd fmla="*/ 62 w 94" name="T104"/>
                    <a:gd fmla="*/ 16 h 94" name="T105"/>
                    <a:gd fmla="*/ 53 w 94" name="T106"/>
                    <a:gd fmla="*/ 14 h 94" name="T107"/>
                    <a:gd fmla="*/ 49 w 94" name="T108"/>
                    <a:gd fmla="*/ 18 h 94" name="T109"/>
                    <a:gd fmla="*/ 43 w 94" name="T110"/>
                    <a:gd fmla="*/ 13 h 94" name="T111"/>
                    <a:gd fmla="*/ 37 w 94" name="T112"/>
                    <a:gd fmla="*/ 15 h 94" name="T113"/>
                    <a:gd fmla="*/ 35 w 94" name="T114"/>
                    <a:gd fmla="*/ 16 h 94" name="T115"/>
                    <a:gd fmla="*/ 44 w 94" name="T116"/>
                    <a:gd fmla="*/ 24 h 94" name="T117"/>
                    <a:gd fmla="*/ 40 w 94" name="T118"/>
                    <a:gd fmla="*/ 30 h 94" name="T119"/>
                    <a:gd fmla="*/ 20 w 94" name="T120"/>
                    <a:gd fmla="*/ 27 h 94" name="T121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b="b" l="0" r="r" t="0"/>
                  <a:pathLst>
                    <a:path h="94" w="94">
                      <a:moveTo>
                        <a:pt x="6" y="28"/>
                      </a:moveTo>
                      <a:cubicBezTo>
                        <a:pt x="11" y="16"/>
                        <a:pt x="21" y="8"/>
                        <a:pt x="32" y="4"/>
                      </a:cubicBezTo>
                      <a:cubicBezTo>
                        <a:pt x="43" y="0"/>
                        <a:pt x="56" y="1"/>
                        <a:pt x="67" y="6"/>
                      </a:cubicBezTo>
                      <a:cubicBezTo>
                        <a:pt x="78" y="12"/>
                        <a:pt x="86" y="21"/>
                        <a:pt x="90" y="32"/>
                      </a:cubicBezTo>
                      <a:cubicBezTo>
                        <a:pt x="94" y="43"/>
                        <a:pt x="94" y="56"/>
                        <a:pt x="88" y="67"/>
                      </a:cubicBezTo>
                      <a:cubicBezTo>
                        <a:pt x="88" y="67"/>
                        <a:pt x="88" y="67"/>
                        <a:pt x="88" y="67"/>
                      </a:cubicBezTo>
                      <a:cubicBezTo>
                        <a:pt x="83" y="78"/>
                        <a:pt x="73" y="87"/>
                        <a:pt x="62" y="90"/>
                      </a:cubicBezTo>
                      <a:cubicBezTo>
                        <a:pt x="51" y="94"/>
                        <a:pt x="39" y="94"/>
                        <a:pt x="27" y="89"/>
                      </a:cubicBezTo>
                      <a:cubicBezTo>
                        <a:pt x="27" y="89"/>
                        <a:pt x="27" y="89"/>
                        <a:pt x="27" y="89"/>
                      </a:cubicBezTo>
                      <a:cubicBezTo>
                        <a:pt x="16" y="83"/>
                        <a:pt x="8" y="73"/>
                        <a:pt x="4" y="62"/>
                      </a:cubicBezTo>
                      <a:cubicBezTo>
                        <a:pt x="0" y="51"/>
                        <a:pt x="1" y="39"/>
                        <a:pt x="6" y="28"/>
                      </a:cubicBezTo>
                      <a:cubicBezTo>
                        <a:pt x="6" y="28"/>
                        <a:pt x="6" y="28"/>
                        <a:pt x="6" y="28"/>
                      </a:cubicBezTo>
                      <a:close/>
                      <a:moveTo>
                        <a:pt x="20" y="27"/>
                      </a:moveTo>
                      <a:cubicBezTo>
                        <a:pt x="18" y="29"/>
                        <a:pt x="17" y="30"/>
                        <a:pt x="16" y="32"/>
                      </a:cubicBezTo>
                      <a:cubicBezTo>
                        <a:pt x="16" y="32"/>
                        <a:pt x="16" y="32"/>
                        <a:pt x="16" y="32"/>
                      </a:cubicBezTo>
                      <a:cubicBezTo>
                        <a:pt x="16" y="33"/>
                        <a:pt x="15" y="34"/>
                        <a:pt x="15" y="35"/>
                      </a:cubicBezTo>
                      <a:cubicBezTo>
                        <a:pt x="21" y="34"/>
                        <a:pt x="28" y="34"/>
                        <a:pt x="36" y="37"/>
                      </a:cubicBezTo>
                      <a:cubicBezTo>
                        <a:pt x="35" y="38"/>
                        <a:pt x="35" y="39"/>
                        <a:pt x="34" y="40"/>
                      </a:cubicBezTo>
                      <a:cubicBezTo>
                        <a:pt x="33" y="42"/>
                        <a:pt x="32" y="43"/>
                        <a:pt x="32" y="45"/>
                      </a:cubicBezTo>
                      <a:cubicBezTo>
                        <a:pt x="26" y="45"/>
                        <a:pt x="20" y="47"/>
                        <a:pt x="13" y="53"/>
                      </a:cubicBezTo>
                      <a:cubicBezTo>
                        <a:pt x="14" y="55"/>
                        <a:pt x="14" y="57"/>
                        <a:pt x="15" y="59"/>
                      </a:cubicBezTo>
                      <a:cubicBezTo>
                        <a:pt x="15" y="59"/>
                        <a:pt x="15" y="59"/>
                        <a:pt x="15" y="59"/>
                      </a:cubicBezTo>
                      <a:cubicBezTo>
                        <a:pt x="16" y="60"/>
                        <a:pt x="16" y="60"/>
                        <a:pt x="16" y="60"/>
                      </a:cubicBezTo>
                      <a:cubicBezTo>
                        <a:pt x="21" y="56"/>
                        <a:pt x="25" y="54"/>
                        <a:pt x="29" y="54"/>
                      </a:cubicBezTo>
                      <a:cubicBezTo>
                        <a:pt x="27" y="61"/>
                        <a:pt x="26" y="68"/>
                        <a:pt x="26" y="74"/>
                      </a:cubicBezTo>
                      <a:cubicBezTo>
                        <a:pt x="28" y="76"/>
                        <a:pt x="30" y="77"/>
                        <a:pt x="32" y="78"/>
                      </a:cubicBezTo>
                      <a:cubicBezTo>
                        <a:pt x="32" y="78"/>
                        <a:pt x="32" y="78"/>
                        <a:pt x="32" y="78"/>
                      </a:cubicBezTo>
                      <a:cubicBezTo>
                        <a:pt x="33" y="78"/>
                        <a:pt x="33" y="78"/>
                        <a:pt x="33" y="79"/>
                      </a:cubicBezTo>
                      <a:cubicBezTo>
                        <a:pt x="34" y="78"/>
                        <a:pt x="34" y="78"/>
                        <a:pt x="34" y="78"/>
                      </a:cubicBezTo>
                      <a:cubicBezTo>
                        <a:pt x="33" y="72"/>
                        <a:pt x="34" y="64"/>
                        <a:pt x="36" y="55"/>
                      </a:cubicBezTo>
                      <a:cubicBezTo>
                        <a:pt x="41" y="58"/>
                        <a:pt x="44" y="62"/>
                        <a:pt x="48" y="67"/>
                      </a:cubicBezTo>
                      <a:cubicBezTo>
                        <a:pt x="52" y="71"/>
                        <a:pt x="56" y="76"/>
                        <a:pt x="60" y="79"/>
                      </a:cubicBezTo>
                      <a:cubicBezTo>
                        <a:pt x="62" y="78"/>
                        <a:pt x="63" y="78"/>
                        <a:pt x="65" y="77"/>
                      </a:cubicBezTo>
                      <a:cubicBezTo>
                        <a:pt x="66" y="74"/>
                        <a:pt x="66" y="74"/>
                        <a:pt x="66" y="74"/>
                      </a:cubicBezTo>
                      <a:cubicBezTo>
                        <a:pt x="62" y="71"/>
                        <a:pt x="58" y="67"/>
                        <a:pt x="54" y="62"/>
                      </a:cubicBezTo>
                      <a:cubicBezTo>
                        <a:pt x="49" y="56"/>
                        <a:pt x="44" y="51"/>
                        <a:pt x="39" y="48"/>
                      </a:cubicBezTo>
                      <a:cubicBezTo>
                        <a:pt x="40" y="46"/>
                        <a:pt x="40" y="45"/>
                        <a:pt x="41" y="43"/>
                      </a:cubicBezTo>
                      <a:cubicBezTo>
                        <a:pt x="42" y="42"/>
                        <a:pt x="42" y="40"/>
                        <a:pt x="43" y="39"/>
                      </a:cubicBezTo>
                      <a:cubicBezTo>
                        <a:pt x="45" y="40"/>
                        <a:pt x="47" y="41"/>
                        <a:pt x="49" y="42"/>
                      </a:cubicBezTo>
                      <a:cubicBezTo>
                        <a:pt x="61" y="47"/>
                        <a:pt x="71" y="55"/>
                        <a:pt x="77" y="64"/>
                      </a:cubicBezTo>
                      <a:cubicBezTo>
                        <a:pt x="77" y="63"/>
                        <a:pt x="78" y="63"/>
                        <a:pt x="78" y="62"/>
                      </a:cubicBezTo>
                      <a:cubicBezTo>
                        <a:pt x="78" y="62"/>
                        <a:pt x="78" y="62"/>
                        <a:pt x="78" y="62"/>
                      </a:cubicBezTo>
                      <a:cubicBezTo>
                        <a:pt x="79" y="60"/>
                        <a:pt x="80" y="58"/>
                        <a:pt x="80" y="56"/>
                      </a:cubicBezTo>
                      <a:cubicBezTo>
                        <a:pt x="74" y="47"/>
                        <a:pt x="63" y="40"/>
                        <a:pt x="53" y="35"/>
                      </a:cubicBezTo>
                      <a:cubicBezTo>
                        <a:pt x="51" y="34"/>
                        <a:pt x="49" y="33"/>
                        <a:pt x="47" y="32"/>
                      </a:cubicBezTo>
                      <a:cubicBezTo>
                        <a:pt x="48" y="31"/>
                        <a:pt x="49" y="29"/>
                        <a:pt x="50" y="28"/>
                      </a:cubicBezTo>
                      <a:cubicBezTo>
                        <a:pt x="52" y="29"/>
                        <a:pt x="54" y="30"/>
                        <a:pt x="56" y="30"/>
                      </a:cubicBezTo>
                      <a:cubicBezTo>
                        <a:pt x="66" y="32"/>
                        <a:pt x="73" y="28"/>
                        <a:pt x="74" y="28"/>
                      </a:cubicBezTo>
                      <a:cubicBezTo>
                        <a:pt x="71" y="23"/>
                        <a:pt x="71" y="23"/>
                        <a:pt x="71" y="23"/>
                      </a:cubicBezTo>
                      <a:cubicBezTo>
                        <a:pt x="71" y="22"/>
                        <a:pt x="70" y="22"/>
                        <a:pt x="70" y="22"/>
                      </a:cubicBezTo>
                      <a:cubicBezTo>
                        <a:pt x="68" y="22"/>
                        <a:pt x="63" y="24"/>
                        <a:pt x="58" y="23"/>
                      </a:cubicBezTo>
                      <a:cubicBezTo>
                        <a:pt x="57" y="23"/>
                        <a:pt x="56" y="22"/>
                        <a:pt x="55" y="22"/>
                      </a:cubicBezTo>
                      <a:cubicBezTo>
                        <a:pt x="57" y="20"/>
                        <a:pt x="60" y="18"/>
                        <a:pt x="62" y="16"/>
                      </a:cubicBezTo>
                      <a:cubicBezTo>
                        <a:pt x="59" y="15"/>
                        <a:pt x="56" y="14"/>
                        <a:pt x="53" y="14"/>
                      </a:cubicBezTo>
                      <a:cubicBezTo>
                        <a:pt x="52" y="15"/>
                        <a:pt x="50" y="16"/>
                        <a:pt x="49" y="18"/>
                      </a:cubicBezTo>
                      <a:cubicBezTo>
                        <a:pt x="47" y="16"/>
                        <a:pt x="45" y="15"/>
                        <a:pt x="43" y="13"/>
                      </a:cubicBezTo>
                      <a:cubicBezTo>
                        <a:pt x="41" y="14"/>
                        <a:pt x="39" y="14"/>
                        <a:pt x="37" y="15"/>
                      </a:cubicBezTo>
                      <a:cubicBezTo>
                        <a:pt x="35" y="16"/>
                        <a:pt x="35" y="16"/>
                        <a:pt x="35" y="16"/>
                      </a:cubicBezTo>
                      <a:cubicBezTo>
                        <a:pt x="35" y="16"/>
                        <a:pt x="39" y="20"/>
                        <a:pt x="44" y="24"/>
                      </a:cubicBezTo>
                      <a:cubicBezTo>
                        <a:pt x="42" y="26"/>
                        <a:pt x="41" y="28"/>
                        <a:pt x="40" y="30"/>
                      </a:cubicBezTo>
                      <a:cubicBezTo>
                        <a:pt x="33" y="28"/>
                        <a:pt x="26" y="27"/>
                        <a:pt x="20" y="27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anchor="t" anchorCtr="0" bIns="45720" compatLnSpc="1" lIns="91440" numCol="1" rIns="91440" tIns="45720" vert="horz" wrap="square"/>
                <a:lstStyle>
                  <a:defPPr>
                    <a:defRPr lang="en-US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altLang="en-US" lang="zh-CN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3" name="Group 20"/>
              <p:cNvGrpSpPr/>
              <p:nvPr/>
            </p:nvGrpSpPr>
            <p:grpSpPr>
              <a:xfrm flipV="1">
                <a:off x="7614606" y="1896302"/>
                <a:ext cx="896259" cy="237438"/>
                <a:chOff x="7258929" y="1631852"/>
                <a:chExt cx="1674056" cy="464234"/>
              </a:xfrm>
            </p:grpSpPr>
            <p:cxnSp>
              <p:nvCxnSpPr>
                <p:cNvPr id="43" name="Straight Connector 21"/>
                <p:cNvCxnSpPr/>
                <p:nvPr/>
              </p:nvCxnSpPr>
              <p:spPr>
                <a:xfrm>
                  <a:off x="7258929" y="2096086"/>
                  <a:ext cx="1674056" cy="0"/>
                </a:xfrm>
                <a:prstGeom prst="line">
                  <a:avLst/>
                </a:prstGeom>
                <a:ln>
                  <a:solidFill>
                    <a:srgbClr val="656564"/>
                  </a:solidFill>
                  <a:prstDash val="sysDash"/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22"/>
                <p:cNvCxnSpPr/>
                <p:nvPr/>
              </p:nvCxnSpPr>
              <p:spPr>
                <a:xfrm flipH="1" flipV="1">
                  <a:off x="7263620" y="1631852"/>
                  <a:ext cx="0" cy="464234"/>
                </a:xfrm>
                <a:prstGeom prst="line">
                  <a:avLst/>
                </a:prstGeom>
                <a:ln>
                  <a:solidFill>
                    <a:srgbClr val="656564"/>
                  </a:solidFill>
                  <a:prstDash val="sysDash"/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Group 26"/>
              <p:cNvGrpSpPr/>
              <p:nvPr/>
            </p:nvGrpSpPr>
            <p:grpSpPr>
              <a:xfrm flipH="1" flipV="1">
                <a:off x="5106574" y="1896302"/>
                <a:ext cx="1121614" cy="349618"/>
                <a:chOff x="7258929" y="1631852"/>
                <a:chExt cx="1674056" cy="464234"/>
              </a:xfrm>
            </p:grpSpPr>
            <p:cxnSp>
              <p:nvCxnSpPr>
                <p:cNvPr id="41" name="Straight Connector 27"/>
                <p:cNvCxnSpPr/>
                <p:nvPr/>
              </p:nvCxnSpPr>
              <p:spPr>
                <a:xfrm>
                  <a:off x="7258929" y="2096086"/>
                  <a:ext cx="1674056" cy="0"/>
                </a:xfrm>
                <a:prstGeom prst="line">
                  <a:avLst/>
                </a:prstGeom>
                <a:ln>
                  <a:solidFill>
                    <a:srgbClr val="656564"/>
                  </a:solidFill>
                  <a:prstDash val="sysDash"/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28"/>
                <p:cNvCxnSpPr/>
                <p:nvPr/>
              </p:nvCxnSpPr>
              <p:spPr>
                <a:xfrm flipH="1" flipV="1">
                  <a:off x="7263620" y="1631852"/>
                  <a:ext cx="0" cy="464234"/>
                </a:xfrm>
                <a:prstGeom prst="line">
                  <a:avLst/>
                </a:prstGeom>
                <a:ln>
                  <a:solidFill>
                    <a:srgbClr val="656564"/>
                  </a:solidFill>
                  <a:prstDash val="sysDash"/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" name="Group 32"/>
              <p:cNvGrpSpPr/>
              <p:nvPr/>
            </p:nvGrpSpPr>
            <p:grpSpPr>
              <a:xfrm flipH="1" flipV="1" rot="5400000">
                <a:off x="4705894" y="4816374"/>
                <a:ext cx="625364" cy="1080452"/>
                <a:chOff x="7258929" y="1631852"/>
                <a:chExt cx="1674056" cy="464234"/>
              </a:xfrm>
            </p:grpSpPr>
            <p:cxnSp>
              <p:nvCxnSpPr>
                <p:cNvPr id="39" name="Straight Connector 33"/>
                <p:cNvCxnSpPr/>
                <p:nvPr/>
              </p:nvCxnSpPr>
              <p:spPr>
                <a:xfrm>
                  <a:off x="7258929" y="2096086"/>
                  <a:ext cx="1674056" cy="0"/>
                </a:xfrm>
                <a:prstGeom prst="line">
                  <a:avLst/>
                </a:prstGeom>
                <a:ln>
                  <a:solidFill>
                    <a:srgbClr val="656564"/>
                  </a:solidFill>
                  <a:prstDash val="sysDash"/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4"/>
                <p:cNvCxnSpPr/>
                <p:nvPr/>
              </p:nvCxnSpPr>
              <p:spPr>
                <a:xfrm flipH="1" flipV="1">
                  <a:off x="7263620" y="1631852"/>
                  <a:ext cx="0" cy="464234"/>
                </a:xfrm>
                <a:prstGeom prst="line">
                  <a:avLst/>
                </a:prstGeom>
                <a:ln>
                  <a:solidFill>
                    <a:srgbClr val="656564"/>
                  </a:solidFill>
                  <a:prstDash val="sysDash"/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6" name="Group 38"/>
              <p:cNvGrpSpPr/>
              <p:nvPr/>
            </p:nvGrpSpPr>
            <p:grpSpPr>
              <a:xfrm>
                <a:off x="928464" y="3887333"/>
                <a:ext cx="2817161" cy="450787"/>
                <a:chOff x="7258929" y="1631852"/>
                <a:chExt cx="1674056" cy="464234"/>
              </a:xfrm>
            </p:grpSpPr>
            <p:cxnSp>
              <p:nvCxnSpPr>
                <p:cNvPr id="37" name="Straight Connector 39"/>
                <p:cNvCxnSpPr/>
                <p:nvPr/>
              </p:nvCxnSpPr>
              <p:spPr>
                <a:xfrm>
                  <a:off x="7258929" y="2096086"/>
                  <a:ext cx="1674056" cy="0"/>
                </a:xfrm>
                <a:prstGeom prst="line">
                  <a:avLst/>
                </a:prstGeom>
                <a:ln>
                  <a:solidFill>
                    <a:srgbClr val="656564"/>
                  </a:solidFill>
                  <a:prstDash val="sysDash"/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40"/>
                <p:cNvCxnSpPr/>
                <p:nvPr/>
              </p:nvCxnSpPr>
              <p:spPr>
                <a:xfrm flipH="1" flipV="1">
                  <a:off x="7263620" y="1631852"/>
                  <a:ext cx="0" cy="464234"/>
                </a:xfrm>
                <a:prstGeom prst="line">
                  <a:avLst/>
                </a:prstGeom>
                <a:ln>
                  <a:solidFill>
                    <a:srgbClr val="656564"/>
                  </a:solidFill>
                  <a:prstDash val="sysDash"/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组合 8"/>
            <p:cNvGrpSpPr/>
            <p:nvPr/>
          </p:nvGrpSpPr>
          <p:grpSpPr>
            <a:xfrm>
              <a:off x="736373" y="1645801"/>
              <a:ext cx="4370201" cy="925995"/>
              <a:chOff x="5680322" y="1845669"/>
              <a:chExt cx="4370201" cy="925995"/>
            </a:xfrm>
          </p:grpSpPr>
          <p:sp>
            <p:nvSpPr>
              <p:cNvPr id="22" name="文本框 36"/>
              <p:cNvSpPr txBox="1"/>
              <p:nvPr/>
            </p:nvSpPr>
            <p:spPr>
              <a:xfrm>
                <a:off x="6354534" y="1845669"/>
                <a:ext cx="3695989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/>
                <a:r>
                  <a:rPr altLang="en-US" lang="zh-CN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  <a:sym typeface="+mn-ea"/>
                  </a:rPr>
                  <a:t>添加文字内容 </a:t>
                </a:r>
              </a:p>
            </p:txBody>
          </p:sp>
          <p:sp>
            <p:nvSpPr>
              <p:cNvPr id="23" name="Text Placeholder 32"/>
              <p:cNvSpPr txBox="1"/>
              <p:nvPr/>
            </p:nvSpPr>
            <p:spPr>
              <a:xfrm>
                <a:off x="5680322" y="2250233"/>
                <a:ext cx="4218060" cy="521431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 indent="0" marL="0">
                  <a:lnSpc>
                    <a:spcPct val="100000"/>
                  </a:lnSpc>
                  <a:buNone/>
                </a:pPr>
                <a:r>
                  <a:rPr lang="en-US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151943" y="5284371"/>
              <a:ext cx="4370201" cy="925995"/>
              <a:chOff x="5680322" y="1845669"/>
              <a:chExt cx="4370201" cy="925995"/>
            </a:xfrm>
          </p:grpSpPr>
          <p:sp>
            <p:nvSpPr>
              <p:cNvPr id="20" name="文本框 36"/>
              <p:cNvSpPr txBox="1"/>
              <p:nvPr/>
            </p:nvSpPr>
            <p:spPr>
              <a:xfrm>
                <a:off x="6354534" y="1845669"/>
                <a:ext cx="3695989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/>
                <a:r>
                  <a:rPr altLang="en-US" lang="zh-CN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  <a:sym typeface="+mn-ea"/>
                  </a:rPr>
                  <a:t>添加文字内容 </a:t>
                </a:r>
              </a:p>
            </p:txBody>
          </p:sp>
          <p:sp>
            <p:nvSpPr>
              <p:cNvPr id="21" name="Text Placeholder 32"/>
              <p:cNvSpPr txBox="1"/>
              <p:nvPr/>
            </p:nvSpPr>
            <p:spPr>
              <a:xfrm>
                <a:off x="5680322" y="2250233"/>
                <a:ext cx="4218060" cy="521431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 indent="0" marL="0">
                  <a:lnSpc>
                    <a:spcPct val="100000"/>
                  </a:lnSpc>
                  <a:buNone/>
                </a:pPr>
                <a:r>
                  <a:rPr lang="en-US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11" name="组合 10"/>
            <p:cNvGrpSpPr/>
            <p:nvPr/>
          </p:nvGrpSpPr>
          <p:grpSpPr>
            <a:xfrm>
              <a:off x="8510865" y="1587367"/>
              <a:ext cx="3695989" cy="1221346"/>
              <a:chOff x="5524105" y="1845669"/>
              <a:chExt cx="3695989" cy="1221346"/>
            </a:xfrm>
          </p:grpSpPr>
          <p:sp>
            <p:nvSpPr>
              <p:cNvPr id="18" name="文本框 36"/>
              <p:cNvSpPr txBox="1"/>
              <p:nvPr/>
            </p:nvSpPr>
            <p:spPr>
              <a:xfrm>
                <a:off x="5524105" y="1845669"/>
                <a:ext cx="3695989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zh-CN" lang="en-US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 添加文字内容 </a:t>
                </a:r>
              </a:p>
            </p:txBody>
          </p:sp>
          <p:sp>
            <p:nvSpPr>
              <p:cNvPr id="19" name="Text Placeholder 32"/>
              <p:cNvSpPr txBox="1"/>
              <p:nvPr/>
            </p:nvSpPr>
            <p:spPr>
              <a:xfrm>
                <a:off x="5680322" y="2250233"/>
                <a:ext cx="3294759" cy="816782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indent="0" marL="0">
                  <a:lnSpc>
                    <a:spcPct val="100000"/>
                  </a:lnSpc>
                  <a:buNone/>
                </a:pPr>
                <a:r>
                  <a:rPr lang="en-US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12" name="组合 11"/>
            <p:cNvGrpSpPr/>
            <p:nvPr/>
          </p:nvGrpSpPr>
          <p:grpSpPr>
            <a:xfrm>
              <a:off x="644299" y="2799806"/>
              <a:ext cx="4374277" cy="925995"/>
              <a:chOff x="5524105" y="1845669"/>
              <a:chExt cx="4374277" cy="925995"/>
            </a:xfrm>
          </p:grpSpPr>
          <p:sp>
            <p:nvSpPr>
              <p:cNvPr id="16" name="文本框 36"/>
              <p:cNvSpPr txBox="1"/>
              <p:nvPr/>
            </p:nvSpPr>
            <p:spPr>
              <a:xfrm>
                <a:off x="5524105" y="1845670"/>
                <a:ext cx="3695989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zh-CN" lang="en-US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 添加文字内容</a:t>
                </a:r>
              </a:p>
            </p:txBody>
          </p:sp>
          <p:sp>
            <p:nvSpPr>
              <p:cNvPr id="17" name="Text Placeholder 32"/>
              <p:cNvSpPr txBox="1"/>
              <p:nvPr/>
            </p:nvSpPr>
            <p:spPr>
              <a:xfrm>
                <a:off x="5680322" y="2250233"/>
                <a:ext cx="4218060" cy="521431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indent="0" marL="0">
                  <a:lnSpc>
                    <a:spcPct val="100000"/>
                  </a:lnSpc>
                  <a:buNone/>
                </a:pPr>
                <a:r>
                  <a:rPr lang="en-US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13" name="组合 12"/>
            <p:cNvGrpSpPr/>
            <p:nvPr/>
          </p:nvGrpSpPr>
          <p:grpSpPr>
            <a:xfrm>
              <a:off x="7023858" y="5225937"/>
              <a:ext cx="4374277" cy="925995"/>
              <a:chOff x="5524105" y="1845669"/>
              <a:chExt cx="4374277" cy="925995"/>
            </a:xfrm>
          </p:grpSpPr>
          <p:sp>
            <p:nvSpPr>
              <p:cNvPr id="14" name="文本框 36"/>
              <p:cNvSpPr txBox="1"/>
              <p:nvPr/>
            </p:nvSpPr>
            <p:spPr>
              <a:xfrm>
                <a:off x="5524105" y="1845668"/>
                <a:ext cx="3695989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zh-CN" lang="en-US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 添加文字内容</a:t>
                </a:r>
              </a:p>
            </p:txBody>
          </p:sp>
          <p:sp>
            <p:nvSpPr>
              <p:cNvPr id="15" name="Text Placeholder 32"/>
              <p:cNvSpPr txBox="1"/>
              <p:nvPr/>
            </p:nvSpPr>
            <p:spPr>
              <a:xfrm>
                <a:off x="5680322" y="2250233"/>
                <a:ext cx="4218060" cy="521431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indent="0" marL="0">
                  <a:lnSpc>
                    <a:spcPct val="100000"/>
                  </a:lnSpc>
                  <a:buNone/>
                </a:pPr>
                <a:r>
                  <a:rPr lang="en-US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</p:grpSp>
    </p:spTree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5" name="图片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871" y="182301"/>
            <a:ext cx="11586258" cy="6493398"/>
          </a:xfrm>
          <a:prstGeom prst="rect">
            <a:avLst/>
          </a:prstGeom>
        </p:spPr>
      </p:pic>
      <p:grpSp>
        <p:nvGrpSpPr>
          <p:cNvPr id="24" name="组合 23"/>
          <p:cNvGrpSpPr/>
          <p:nvPr/>
        </p:nvGrpSpPr>
        <p:grpSpPr>
          <a:xfrm>
            <a:off x="598613" y="1630680"/>
            <a:ext cx="1258922" cy="3596640"/>
            <a:chOff x="1107899" y="1630680"/>
            <a:chExt cx="1258922" cy="3596640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7899" y="1630680"/>
              <a:ext cx="1258922" cy="3596640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27583" y="4068149"/>
              <a:ext cx="366198" cy="839187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5"/>
            <a:srcRect b="58000" l="10025" r="83776" t="32025"/>
            <a:stretch>
              <a:fillRect/>
            </a:stretch>
          </p:blipFill>
          <p:spPr>
            <a:xfrm>
              <a:off x="1427583" y="2341983"/>
              <a:ext cx="755780" cy="447869"/>
            </a:xfrm>
            <a:prstGeom prst="rect">
              <a:avLst/>
            </a:prstGeom>
          </p:spPr>
        </p:pic>
      </p:grpSp>
      <p:grpSp>
        <p:nvGrpSpPr>
          <p:cNvPr id="23" name="组合 22"/>
          <p:cNvGrpSpPr/>
          <p:nvPr/>
        </p:nvGrpSpPr>
        <p:grpSpPr>
          <a:xfrm>
            <a:off x="7257327" y="1645164"/>
            <a:ext cx="4336060" cy="3702340"/>
            <a:chOff x="7749446" y="1583064"/>
            <a:chExt cx="3865578" cy="3104683"/>
          </a:xfrm>
        </p:grpSpPr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6"/>
            <a:srcRect b="77118" l="76454" r="18266" t="12285"/>
            <a:stretch>
              <a:fillRect/>
            </a:stretch>
          </p:blipFill>
          <p:spPr>
            <a:xfrm>
              <a:off x="9321282" y="1735493"/>
              <a:ext cx="643812" cy="475861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254411" y="1583064"/>
              <a:ext cx="777554" cy="780718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flipV="1">
              <a:off x="8803432" y="2509016"/>
              <a:ext cx="721568" cy="723432"/>
            </a:xfrm>
            <a:prstGeom prst="rect">
              <a:avLst/>
            </a:prstGeom>
          </p:spPr>
        </p:pic>
        <p:pic>
          <p:nvPicPr>
            <p:cNvPr id="18" name="图片 17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063073" y="2838902"/>
              <a:ext cx="1160230" cy="1163228"/>
            </a:xfrm>
            <a:prstGeom prst="rect">
              <a:avLst/>
            </a:prstGeom>
          </p:spPr>
        </p:pic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 flipV="1">
              <a:off x="9728717" y="2130384"/>
              <a:ext cx="1244084" cy="1247298"/>
            </a:xfrm>
            <a:prstGeom prst="rect">
              <a:avLst/>
            </a:prstGeom>
          </p:spPr>
        </p:pic>
        <p:pic>
          <p:nvPicPr>
            <p:cNvPr id="20" name="图片 19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749446" y="3053605"/>
              <a:ext cx="994394" cy="996964"/>
            </a:xfrm>
            <a:prstGeom prst="rect">
              <a:avLst/>
            </a:prstGeom>
          </p:spPr>
        </p:pic>
        <p:pic>
          <p:nvPicPr>
            <p:cNvPr id="19" name="图片 18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246643" y="3552087"/>
              <a:ext cx="1515892" cy="840846"/>
            </a:xfrm>
            <a:prstGeom prst="rect">
              <a:avLst/>
            </a:prstGeom>
          </p:spPr>
        </p:pic>
        <p:pic>
          <p:nvPicPr>
            <p:cNvPr id="21" name="图片 20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126573" y="1945473"/>
              <a:ext cx="593790" cy="595324"/>
            </a:xfrm>
            <a:prstGeom prst="rect">
              <a:avLst/>
            </a:prstGeom>
          </p:spPr>
        </p:pic>
        <p:pic>
          <p:nvPicPr>
            <p:cNvPr id="22" name="图片 21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0681431" y="3751742"/>
              <a:ext cx="933593" cy="936005"/>
            </a:xfrm>
            <a:prstGeom prst="rect">
              <a:avLst/>
            </a:prstGeom>
          </p:spPr>
        </p:pic>
      </p:grpSp>
      <p:grpSp>
        <p:nvGrpSpPr>
          <p:cNvPr id="36" name="组合 35"/>
          <p:cNvGrpSpPr/>
          <p:nvPr/>
        </p:nvGrpSpPr>
        <p:grpSpPr>
          <a:xfrm>
            <a:off x="2595824" y="2408963"/>
            <a:ext cx="4203065" cy="2313573"/>
            <a:chOff x="3994468" y="2438995"/>
            <a:chExt cx="4203065" cy="2313573"/>
          </a:xfrm>
        </p:grpSpPr>
        <p:sp>
          <p:nvSpPr>
            <p:cNvPr id="37" name="文本框 36"/>
            <p:cNvSpPr txBox="1"/>
            <p:nvPr/>
          </p:nvSpPr>
          <p:spPr>
            <a:xfrm>
              <a:off x="3994467" y="2438995"/>
              <a:ext cx="4203065" cy="1188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7200">
                  <a:solidFill>
                    <a:srgbClr val="656564"/>
                  </a:solidFill>
                  <a:latin charset="0" panose="020b0907030504020204" pitchFamily="34" typeface="Eras Bold ITC"/>
                  <a:ea charset="-122" panose="020b0503020204020204" pitchFamily="34" typeface="微软雅黑"/>
                </a:rPr>
                <a:t>PART 03</a:t>
              </a:r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4351420" y="3552239"/>
              <a:ext cx="3489158" cy="6400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3600">
                  <a:solidFill>
                    <a:srgbClr val="656564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成功项目展示</a:t>
              </a:r>
            </a:p>
          </p:txBody>
        </p:sp>
        <p:sp>
          <p:nvSpPr>
            <p:cNvPr id="39" name="矩形 38"/>
            <p:cNvSpPr/>
            <p:nvPr/>
          </p:nvSpPr>
          <p:spPr>
            <a:xfrm>
              <a:off x="4709161" y="4140514"/>
              <a:ext cx="2773680" cy="2590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1100">
                  <a:solidFill>
                    <a:srgbClr val="656564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SUCCESSFUL PROJECT PRESENTATION</a:t>
              </a:r>
            </a:p>
          </p:txBody>
        </p:sp>
      </p:grpSp>
    </p:spTree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03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009775" y="338465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成功项目展示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1125805" y="1907089"/>
            <a:ext cx="9940390" cy="2537382"/>
            <a:chOff x="720286" y="1775416"/>
            <a:chExt cx="10972067" cy="2800727"/>
          </a:xfrm>
        </p:grpSpPr>
        <p:sp>
          <p:nvSpPr>
            <p:cNvPr id="8" name="Rectangle 4"/>
            <p:cNvSpPr/>
            <p:nvPr/>
          </p:nvSpPr>
          <p:spPr>
            <a:xfrm>
              <a:off x="720286" y="2303583"/>
              <a:ext cx="8942363" cy="1744394"/>
            </a:xfrm>
            <a:prstGeom prst="rect">
              <a:avLst/>
            </a:prstGeom>
            <a:solidFill>
              <a:srgbClr val="8282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GB"/>
            </a:p>
          </p:txBody>
        </p:sp>
        <p:sp>
          <p:nvSpPr>
            <p:cNvPr id="9" name="Isosceles Triangle 5"/>
            <p:cNvSpPr/>
            <p:nvPr/>
          </p:nvSpPr>
          <p:spPr>
            <a:xfrm rot="5400000">
              <a:off x="9311013" y="2194803"/>
              <a:ext cx="2800727" cy="1961953"/>
            </a:xfrm>
            <a:prstGeom prst="triangle">
              <a:avLst/>
            </a:prstGeom>
            <a:solidFill>
              <a:srgbClr val="8282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GB"/>
            </a:p>
          </p:txBody>
        </p:sp>
        <p:grpSp>
          <p:nvGrpSpPr>
            <p:cNvPr id="10" name="Group 6"/>
            <p:cNvGrpSpPr/>
            <p:nvPr/>
          </p:nvGrpSpPr>
          <p:grpSpPr>
            <a:xfrm>
              <a:off x="8305802" y="2818812"/>
              <a:ext cx="2405575" cy="713936"/>
              <a:chOff x="8305802" y="2818812"/>
              <a:chExt cx="2405575" cy="713936"/>
            </a:xfrm>
          </p:grpSpPr>
          <p:sp>
            <p:nvSpPr>
              <p:cNvPr id="23" name="Rectangle 10"/>
              <p:cNvSpPr/>
              <p:nvPr/>
            </p:nvSpPr>
            <p:spPr>
              <a:xfrm>
                <a:off x="8305802" y="2818812"/>
                <a:ext cx="2405575" cy="713936"/>
              </a:xfrm>
              <a:prstGeom prst="rect">
                <a:avLst/>
              </a:prstGeom>
              <a:solidFill>
                <a:srgbClr val="65656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GB"/>
              </a:p>
            </p:txBody>
          </p:sp>
          <p:sp>
            <p:nvSpPr>
              <p:cNvPr id="24" name="TextBox 18"/>
              <p:cNvSpPr txBox="1"/>
              <p:nvPr/>
            </p:nvSpPr>
            <p:spPr>
              <a:xfrm>
                <a:off x="8902265" y="2991114"/>
                <a:ext cx="1787656" cy="403721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b="1" lang="en-US">
                    <a:solidFill>
                      <a:schemeClr val="bg1"/>
                    </a:solidFill>
                  </a:rPr>
                  <a:t>WIN THE CUP</a:t>
                </a:r>
              </a:p>
            </p:txBody>
          </p:sp>
          <p:sp>
            <p:nvSpPr>
              <p:cNvPr id="25" name="Freeform 19"/>
              <p:cNvSpPr>
                <a:spLocks noEditPoints="1"/>
              </p:cNvSpPr>
              <p:nvPr/>
            </p:nvSpPr>
            <p:spPr bwMode="auto">
              <a:xfrm>
                <a:off x="8513920" y="2995442"/>
                <a:ext cx="320594" cy="362576"/>
              </a:xfrm>
              <a:custGeom>
                <a:gdLst>
                  <a:gd fmla="*/ 20 w 78" name="T0"/>
                  <a:gd fmla="*/ 7 h 88" name="T1"/>
                  <a:gd fmla="*/ 20 w 78" name="T2"/>
                  <a:gd fmla="*/ 11 h 88" name="T3"/>
                  <a:gd fmla="*/ 5 w 78" name="T4"/>
                  <a:gd fmla="*/ 6 h 88" name="T5"/>
                  <a:gd fmla="*/ 1 w 78" name="T6"/>
                  <a:gd fmla="*/ 8 h 88" name="T7"/>
                  <a:gd fmla="*/ 0 w 78" name="T8"/>
                  <a:gd fmla="*/ 20 h 88" name="T9"/>
                  <a:gd fmla="*/ 3 w 78" name="T10"/>
                  <a:gd fmla="*/ 38 h 88" name="T11"/>
                  <a:gd fmla="*/ 17 w 78" name="T12"/>
                  <a:gd fmla="*/ 49 h 88" name="T13"/>
                  <a:gd fmla="*/ 20 w 78" name="T14"/>
                  <a:gd fmla="*/ 50 h 88" name="T15"/>
                  <a:gd fmla="*/ 20 w 78" name="T16"/>
                  <a:gd fmla="*/ 49 h 88" name="T17"/>
                  <a:gd fmla="*/ 31 w 78" name="T18"/>
                  <a:gd fmla="*/ 52 h 88" name="T19"/>
                  <a:gd fmla="*/ 31 w 78" name="T20"/>
                  <a:gd fmla="*/ 64 h 88" name="T21"/>
                  <a:gd fmla="*/ 27 w 78" name="T22"/>
                  <a:gd fmla="*/ 64 h 88" name="T23"/>
                  <a:gd fmla="*/ 27 w 78" name="T24"/>
                  <a:gd fmla="*/ 68 h 88" name="T25"/>
                  <a:gd fmla="*/ 15 w 78" name="T26"/>
                  <a:gd fmla="*/ 68 h 88" name="T27"/>
                  <a:gd fmla="*/ 15 w 78" name="T28"/>
                  <a:gd fmla="*/ 88 h 88" name="T29"/>
                  <a:gd fmla="*/ 64 w 78" name="T30"/>
                  <a:gd fmla="*/ 88 h 88" name="T31"/>
                  <a:gd fmla="*/ 64 w 78" name="T32"/>
                  <a:gd fmla="*/ 68 h 88" name="T33"/>
                  <a:gd fmla="*/ 52 w 78" name="T34"/>
                  <a:gd fmla="*/ 68 h 88" name="T35"/>
                  <a:gd fmla="*/ 52 w 78" name="T36"/>
                  <a:gd fmla="*/ 64 h 88" name="T37"/>
                  <a:gd fmla="*/ 47 w 78" name="T38"/>
                  <a:gd fmla="*/ 64 h 88" name="T39"/>
                  <a:gd fmla="*/ 47 w 78" name="T40"/>
                  <a:gd fmla="*/ 52 h 88" name="T41"/>
                  <a:gd fmla="*/ 58 w 78" name="T42"/>
                  <a:gd fmla="*/ 49 h 88" name="T43"/>
                  <a:gd fmla="*/ 58 w 78" name="T44"/>
                  <a:gd fmla="*/ 50 h 88" name="T45"/>
                  <a:gd fmla="*/ 61 w 78" name="T46"/>
                  <a:gd fmla="*/ 49 h 88" name="T47"/>
                  <a:gd fmla="*/ 75 w 78" name="T48"/>
                  <a:gd fmla="*/ 38 h 88" name="T49"/>
                  <a:gd fmla="*/ 78 w 78" name="T50"/>
                  <a:gd fmla="*/ 20 h 88" name="T51"/>
                  <a:gd fmla="*/ 77 w 78" name="T52"/>
                  <a:gd fmla="*/ 8 h 88" name="T53"/>
                  <a:gd fmla="*/ 73 w 78" name="T54"/>
                  <a:gd fmla="*/ 6 h 88" name="T55"/>
                  <a:gd fmla="*/ 58 w 78" name="T56"/>
                  <a:gd fmla="*/ 11 h 88" name="T57"/>
                  <a:gd fmla="*/ 58 w 78" name="T58"/>
                  <a:gd fmla="*/ 7 h 88" name="T59"/>
                  <a:gd fmla="*/ 60 w 78" name="T60"/>
                  <a:gd fmla="*/ 7 h 88" name="T61"/>
                  <a:gd fmla="*/ 60 w 78" name="T62"/>
                  <a:gd fmla="*/ 0 h 88" name="T63"/>
                  <a:gd fmla="*/ 17 w 78" name="T64"/>
                  <a:gd fmla="*/ 0 h 88" name="T65"/>
                  <a:gd fmla="*/ 17 w 78" name="T66"/>
                  <a:gd fmla="*/ 7 h 88" name="T67"/>
                  <a:gd fmla="*/ 20 w 78" name="T68"/>
                  <a:gd fmla="*/ 7 h 88" name="T69"/>
                  <a:gd fmla="*/ 63 w 78" name="T70"/>
                  <a:gd fmla="*/ 42 h 88" name="T71"/>
                  <a:gd fmla="*/ 59 w 78" name="T72"/>
                  <a:gd fmla="*/ 20 h 88" name="T73"/>
                  <a:gd fmla="*/ 61 w 78" name="T74"/>
                  <a:gd fmla="*/ 22 h 88" name="T75"/>
                  <a:gd fmla="*/ 66 w 78" name="T76"/>
                  <a:gd fmla="*/ 18 h 88" name="T77"/>
                  <a:gd fmla="*/ 64 w 78" name="T78"/>
                  <a:gd fmla="*/ 16 h 88" name="T79"/>
                  <a:gd fmla="*/ 71 w 78" name="T80"/>
                  <a:gd fmla="*/ 13 h 88" name="T81"/>
                  <a:gd fmla="*/ 72 w 78" name="T82"/>
                  <a:gd fmla="*/ 20 h 88" name="T83"/>
                  <a:gd fmla="*/ 69 w 78" name="T84"/>
                  <a:gd fmla="*/ 36 h 88" name="T85"/>
                  <a:gd fmla="*/ 63 w 78" name="T86"/>
                  <a:gd fmla="*/ 42 h 88" name="T87"/>
                  <a:gd fmla="*/ 19 w 78" name="T88"/>
                  <a:gd fmla="*/ 20 h 88" name="T89"/>
                  <a:gd fmla="*/ 15 w 78" name="T90"/>
                  <a:gd fmla="*/ 42 h 88" name="T91"/>
                  <a:gd fmla="*/ 9 w 78" name="T92"/>
                  <a:gd fmla="*/ 36 h 88" name="T93"/>
                  <a:gd fmla="*/ 6 w 78" name="T94"/>
                  <a:gd fmla="*/ 20 h 88" name="T95"/>
                  <a:gd fmla="*/ 7 w 78" name="T96"/>
                  <a:gd fmla="*/ 13 h 88" name="T97"/>
                  <a:gd fmla="*/ 14 w 78" name="T98"/>
                  <a:gd fmla="*/ 16 h 88" name="T99"/>
                  <a:gd fmla="*/ 12 w 78" name="T100"/>
                  <a:gd fmla="*/ 18 h 88" name="T101"/>
                  <a:gd fmla="*/ 17 w 78" name="T102"/>
                  <a:gd fmla="*/ 22 h 88" name="T103"/>
                  <a:gd fmla="*/ 19 w 78" name="T104"/>
                  <a:gd fmla="*/ 20 h 88" name="T105"/>
                  <a:gd fmla="*/ 32 w 78" name="T106"/>
                  <a:gd fmla="*/ 10 h 88" name="T107"/>
                  <a:gd fmla="*/ 32 w 78" name="T108"/>
                  <a:gd fmla="*/ 45 h 88" name="T109"/>
                  <a:gd fmla="*/ 25 w 78" name="T110"/>
                  <a:gd fmla="*/ 41 h 88" name="T111"/>
                  <a:gd fmla="*/ 28 w 78" name="T112"/>
                  <a:gd fmla="*/ 14 h 88" name="T113"/>
                  <a:gd fmla="*/ 28 w 78" name="T114"/>
                  <a:gd fmla="*/ 10 h 88" name="T115"/>
                  <a:gd fmla="*/ 32 w 78" name="T116"/>
                  <a:gd fmla="*/ 10 h 88" name="T1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b="b" l="0" r="r" t="0"/>
                <a:pathLst>
                  <a:path h="88" w="78">
                    <a:moveTo>
                      <a:pt x="20" y="7"/>
                    </a:moveTo>
                    <a:cubicBezTo>
                      <a:pt x="20" y="8"/>
                      <a:pt x="21" y="10"/>
                      <a:pt x="20" y="11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" y="8"/>
                      <a:pt x="1" y="8"/>
                      <a:pt x="1" y="8"/>
                    </a:cubicBezTo>
                    <a:cubicBezTo>
                      <a:pt x="0" y="11"/>
                      <a:pt x="0" y="16"/>
                      <a:pt x="0" y="20"/>
                    </a:cubicBezTo>
                    <a:cubicBezTo>
                      <a:pt x="0" y="26"/>
                      <a:pt x="1" y="33"/>
                      <a:pt x="3" y="38"/>
                    </a:cubicBezTo>
                    <a:cubicBezTo>
                      <a:pt x="6" y="44"/>
                      <a:pt x="10" y="48"/>
                      <a:pt x="17" y="49"/>
                    </a:cubicBezTo>
                    <a:cubicBezTo>
                      <a:pt x="18" y="50"/>
                      <a:pt x="19" y="50"/>
                      <a:pt x="20" y="50"/>
                    </a:cubicBezTo>
                    <a:cubicBezTo>
                      <a:pt x="20" y="49"/>
                      <a:pt x="20" y="49"/>
                      <a:pt x="20" y="49"/>
                    </a:cubicBezTo>
                    <a:cubicBezTo>
                      <a:pt x="22" y="51"/>
                      <a:pt x="26" y="52"/>
                      <a:pt x="31" y="52"/>
                    </a:cubicBezTo>
                    <a:cubicBezTo>
                      <a:pt x="31" y="64"/>
                      <a:pt x="31" y="64"/>
                      <a:pt x="31" y="64"/>
                    </a:cubicBezTo>
                    <a:cubicBezTo>
                      <a:pt x="27" y="64"/>
                      <a:pt x="27" y="64"/>
                      <a:pt x="27" y="64"/>
                    </a:cubicBezTo>
                    <a:cubicBezTo>
                      <a:pt x="27" y="68"/>
                      <a:pt x="27" y="68"/>
                      <a:pt x="27" y="68"/>
                    </a:cubicBezTo>
                    <a:cubicBezTo>
                      <a:pt x="15" y="68"/>
                      <a:pt x="15" y="68"/>
                      <a:pt x="15" y="68"/>
                    </a:cubicBezTo>
                    <a:cubicBezTo>
                      <a:pt x="15" y="88"/>
                      <a:pt x="15" y="88"/>
                      <a:pt x="15" y="88"/>
                    </a:cubicBezTo>
                    <a:cubicBezTo>
                      <a:pt x="64" y="88"/>
                      <a:pt x="64" y="88"/>
                      <a:pt x="64" y="88"/>
                    </a:cubicBezTo>
                    <a:cubicBezTo>
                      <a:pt x="64" y="68"/>
                      <a:pt x="64" y="68"/>
                      <a:pt x="64" y="68"/>
                    </a:cubicBezTo>
                    <a:cubicBezTo>
                      <a:pt x="52" y="68"/>
                      <a:pt x="52" y="68"/>
                      <a:pt x="52" y="68"/>
                    </a:cubicBezTo>
                    <a:cubicBezTo>
                      <a:pt x="52" y="64"/>
                      <a:pt x="52" y="64"/>
                      <a:pt x="52" y="64"/>
                    </a:cubicBezTo>
                    <a:cubicBezTo>
                      <a:pt x="47" y="64"/>
                      <a:pt x="47" y="64"/>
                      <a:pt x="47" y="64"/>
                    </a:cubicBezTo>
                    <a:cubicBezTo>
                      <a:pt x="47" y="52"/>
                      <a:pt x="47" y="52"/>
                      <a:pt x="47" y="52"/>
                    </a:cubicBezTo>
                    <a:cubicBezTo>
                      <a:pt x="52" y="52"/>
                      <a:pt x="56" y="51"/>
                      <a:pt x="58" y="49"/>
                    </a:cubicBezTo>
                    <a:cubicBezTo>
                      <a:pt x="58" y="50"/>
                      <a:pt x="58" y="50"/>
                      <a:pt x="58" y="50"/>
                    </a:cubicBezTo>
                    <a:cubicBezTo>
                      <a:pt x="59" y="50"/>
                      <a:pt x="60" y="50"/>
                      <a:pt x="61" y="49"/>
                    </a:cubicBezTo>
                    <a:cubicBezTo>
                      <a:pt x="68" y="48"/>
                      <a:pt x="72" y="44"/>
                      <a:pt x="75" y="38"/>
                    </a:cubicBezTo>
                    <a:cubicBezTo>
                      <a:pt x="77" y="33"/>
                      <a:pt x="78" y="26"/>
                      <a:pt x="78" y="20"/>
                    </a:cubicBezTo>
                    <a:cubicBezTo>
                      <a:pt x="78" y="16"/>
                      <a:pt x="78" y="11"/>
                      <a:pt x="77" y="8"/>
                    </a:cubicBezTo>
                    <a:cubicBezTo>
                      <a:pt x="73" y="6"/>
                      <a:pt x="73" y="6"/>
                      <a:pt x="73" y="6"/>
                    </a:cubicBezTo>
                    <a:cubicBezTo>
                      <a:pt x="58" y="11"/>
                      <a:pt x="58" y="11"/>
                      <a:pt x="58" y="11"/>
                    </a:cubicBezTo>
                    <a:cubicBezTo>
                      <a:pt x="57" y="10"/>
                      <a:pt x="58" y="8"/>
                      <a:pt x="58" y="7"/>
                    </a:cubicBezTo>
                    <a:cubicBezTo>
                      <a:pt x="60" y="7"/>
                      <a:pt x="60" y="7"/>
                      <a:pt x="60" y="7"/>
                    </a:cubicBezTo>
                    <a:cubicBezTo>
                      <a:pt x="60" y="0"/>
                      <a:pt x="60" y="0"/>
                      <a:pt x="60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20" y="7"/>
                      <a:pt x="20" y="7"/>
                      <a:pt x="20" y="7"/>
                    </a:cubicBezTo>
                    <a:close/>
                    <a:moveTo>
                      <a:pt x="63" y="42"/>
                    </a:moveTo>
                    <a:cubicBezTo>
                      <a:pt x="64" y="36"/>
                      <a:pt x="60" y="28"/>
                      <a:pt x="59" y="20"/>
                    </a:cubicBezTo>
                    <a:cubicBezTo>
                      <a:pt x="61" y="22"/>
                      <a:pt x="61" y="22"/>
                      <a:pt x="61" y="22"/>
                    </a:cubicBezTo>
                    <a:cubicBezTo>
                      <a:pt x="66" y="18"/>
                      <a:pt x="66" y="18"/>
                      <a:pt x="66" y="18"/>
                    </a:cubicBezTo>
                    <a:cubicBezTo>
                      <a:pt x="64" y="16"/>
                      <a:pt x="64" y="16"/>
                      <a:pt x="64" y="16"/>
                    </a:cubicBezTo>
                    <a:cubicBezTo>
                      <a:pt x="71" y="13"/>
                      <a:pt x="71" y="13"/>
                      <a:pt x="71" y="13"/>
                    </a:cubicBezTo>
                    <a:cubicBezTo>
                      <a:pt x="72" y="15"/>
                      <a:pt x="72" y="18"/>
                      <a:pt x="72" y="20"/>
                    </a:cubicBezTo>
                    <a:cubicBezTo>
                      <a:pt x="71" y="26"/>
                      <a:pt x="71" y="31"/>
                      <a:pt x="69" y="36"/>
                    </a:cubicBezTo>
                    <a:cubicBezTo>
                      <a:pt x="67" y="39"/>
                      <a:pt x="65" y="41"/>
                      <a:pt x="63" y="42"/>
                    </a:cubicBezTo>
                    <a:close/>
                    <a:moveTo>
                      <a:pt x="19" y="20"/>
                    </a:moveTo>
                    <a:cubicBezTo>
                      <a:pt x="17" y="28"/>
                      <a:pt x="14" y="36"/>
                      <a:pt x="15" y="42"/>
                    </a:cubicBezTo>
                    <a:cubicBezTo>
                      <a:pt x="13" y="41"/>
                      <a:pt x="11" y="39"/>
                      <a:pt x="9" y="36"/>
                    </a:cubicBezTo>
                    <a:cubicBezTo>
                      <a:pt x="7" y="31"/>
                      <a:pt x="6" y="26"/>
                      <a:pt x="6" y="20"/>
                    </a:cubicBezTo>
                    <a:cubicBezTo>
                      <a:pt x="6" y="18"/>
                      <a:pt x="6" y="15"/>
                      <a:pt x="7" y="13"/>
                    </a:cubicBezTo>
                    <a:cubicBezTo>
                      <a:pt x="14" y="16"/>
                      <a:pt x="14" y="16"/>
                      <a:pt x="14" y="16"/>
                    </a:cubicBezTo>
                    <a:cubicBezTo>
                      <a:pt x="12" y="18"/>
                      <a:pt x="12" y="18"/>
                      <a:pt x="12" y="18"/>
                    </a:cubicBezTo>
                    <a:cubicBezTo>
                      <a:pt x="17" y="22"/>
                      <a:pt x="17" y="22"/>
                      <a:pt x="17" y="22"/>
                    </a:cubicBezTo>
                    <a:cubicBezTo>
                      <a:pt x="19" y="20"/>
                      <a:pt x="19" y="20"/>
                      <a:pt x="19" y="20"/>
                    </a:cubicBezTo>
                    <a:close/>
                    <a:moveTo>
                      <a:pt x="32" y="10"/>
                    </a:moveTo>
                    <a:cubicBezTo>
                      <a:pt x="32" y="45"/>
                      <a:pt x="32" y="45"/>
                      <a:pt x="32" y="45"/>
                    </a:cubicBezTo>
                    <a:cubicBezTo>
                      <a:pt x="32" y="45"/>
                      <a:pt x="27" y="45"/>
                      <a:pt x="25" y="41"/>
                    </a:cubicBezTo>
                    <a:cubicBezTo>
                      <a:pt x="24" y="37"/>
                      <a:pt x="28" y="16"/>
                      <a:pt x="28" y="14"/>
                    </a:cubicBezTo>
                    <a:cubicBezTo>
                      <a:pt x="28" y="13"/>
                      <a:pt x="28" y="10"/>
                      <a:pt x="28" y="10"/>
                    </a:cubicBezTo>
                    <a:lnTo>
                      <a:pt x="32" y="1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>
                <a:defPPr>
                  <a:defRPr lang="en-US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1" name="Group 13"/>
            <p:cNvGrpSpPr/>
            <p:nvPr/>
          </p:nvGrpSpPr>
          <p:grpSpPr>
            <a:xfrm>
              <a:off x="858128" y="2818811"/>
              <a:ext cx="2405575" cy="713936"/>
              <a:chOff x="858128" y="2818811"/>
              <a:chExt cx="2405575" cy="713936"/>
            </a:xfrm>
          </p:grpSpPr>
          <p:sp>
            <p:nvSpPr>
              <p:cNvPr id="20" name="Rectangle 7"/>
              <p:cNvSpPr/>
              <p:nvPr/>
            </p:nvSpPr>
            <p:spPr>
              <a:xfrm>
                <a:off x="858128" y="2818811"/>
                <a:ext cx="2405575" cy="713936"/>
              </a:xfrm>
              <a:prstGeom prst="rect">
                <a:avLst/>
              </a:prstGeom>
              <a:solidFill>
                <a:srgbClr val="65656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GB"/>
              </a:p>
            </p:txBody>
          </p:sp>
          <p:sp>
            <p:nvSpPr>
              <p:cNvPr id="21" name="TextBox 15"/>
              <p:cNvSpPr txBox="1"/>
              <p:nvPr/>
            </p:nvSpPr>
            <p:spPr>
              <a:xfrm>
                <a:off x="1383005" y="2991114"/>
                <a:ext cx="1710557" cy="403721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b="1" lang="en-US">
                    <a:solidFill>
                      <a:schemeClr val="bg1"/>
                    </a:solidFill>
                  </a:rPr>
                  <a:t>BRIGHT IDEA</a:t>
                </a:r>
              </a:p>
            </p:txBody>
          </p:sp>
          <p:sp>
            <p:nvSpPr>
              <p:cNvPr id="22" name="Freeform 20"/>
              <p:cNvSpPr>
                <a:spLocks noEditPoints="1"/>
              </p:cNvSpPr>
              <p:nvPr/>
            </p:nvSpPr>
            <p:spPr bwMode="auto">
              <a:xfrm>
                <a:off x="1076472" y="2957279"/>
                <a:ext cx="276702" cy="437000"/>
              </a:xfrm>
              <a:custGeom>
                <a:gdLst>
                  <a:gd fmla="*/ 57 w 67" name="T0"/>
                  <a:gd fmla="*/ 10 h 106" name="T1"/>
                  <a:gd fmla="*/ 62 w 67" name="T2"/>
                  <a:gd fmla="*/ 51 h 106" name="T3"/>
                  <a:gd fmla="*/ 51 w 67" name="T4"/>
                  <a:gd fmla="*/ 66 h 106" name="T5"/>
                  <a:gd fmla="*/ 55 w 67" name="T6"/>
                  <a:gd fmla="*/ 65 h 106" name="T7"/>
                  <a:gd fmla="*/ 57 w 67" name="T8"/>
                  <a:gd fmla="*/ 73 h 106" name="T9"/>
                  <a:gd fmla="*/ 56 w 67" name="T10"/>
                  <a:gd fmla="*/ 80 h 106" name="T11"/>
                  <a:gd fmla="*/ 57 w 67" name="T12"/>
                  <a:gd fmla="*/ 86 h 106" name="T13"/>
                  <a:gd fmla="*/ 55 w 67" name="T14"/>
                  <a:gd fmla="*/ 93 h 106" name="T15"/>
                  <a:gd fmla="*/ 15 w 67" name="T16"/>
                  <a:gd fmla="*/ 97 h 106" name="T17"/>
                  <a:gd fmla="*/ 12 w 67" name="T18"/>
                  <a:gd fmla="*/ 95 h 106" name="T19"/>
                  <a:gd fmla="*/ 12 w 67" name="T20"/>
                  <a:gd fmla="*/ 83 h 106" name="T21"/>
                  <a:gd fmla="*/ 12 w 67" name="T22"/>
                  <a:gd fmla="*/ 82 h 106" name="T23"/>
                  <a:gd fmla="*/ 12 w 67" name="T24"/>
                  <a:gd fmla="*/ 71 h 106" name="T25"/>
                  <a:gd fmla="*/ 15 w 67" name="T26"/>
                  <a:gd fmla="*/ 69 h 106" name="T27"/>
                  <a:gd fmla="*/ 16 w 67" name="T28"/>
                  <a:gd fmla="*/ 63 h 106" name="T29"/>
                  <a:gd fmla="*/ 0 w 67" name="T30"/>
                  <a:gd fmla="*/ 34 h 106" name="T31"/>
                  <a:gd fmla="*/ 33 w 67" name="T32"/>
                  <a:gd fmla="*/ 0 h 106" name="T33"/>
                  <a:gd fmla="*/ 28 w 67" name="T34"/>
                  <a:gd fmla="*/ 41 h 106" name="T35"/>
                  <a:gd fmla="*/ 30 w 67" name="T36"/>
                  <a:gd fmla="*/ 39 h 106" name="T37"/>
                  <a:gd fmla="*/ 33 w 67" name="T38"/>
                  <a:gd fmla="*/ 41 h 106" name="T39"/>
                  <a:gd fmla="*/ 36 w 67" name="T40"/>
                  <a:gd fmla="*/ 39 h 106" name="T41"/>
                  <a:gd fmla="*/ 39 w 67" name="T42"/>
                  <a:gd fmla="*/ 41 h 106" name="T43"/>
                  <a:gd fmla="*/ 43 w 67" name="T44"/>
                  <a:gd fmla="*/ 38 h 106" name="T45"/>
                  <a:gd fmla="*/ 39 w 67" name="T46"/>
                  <a:gd fmla="*/ 52 h 106" name="T47"/>
                  <a:gd fmla="*/ 44 w 67" name="T48"/>
                  <a:gd fmla="*/ 66 h 106" name="T49"/>
                  <a:gd fmla="*/ 44 w 67" name="T50"/>
                  <a:gd fmla="*/ 58 h 106" name="T51"/>
                  <a:gd fmla="*/ 56 w 67" name="T52"/>
                  <a:gd fmla="*/ 47 h 106" name="T53"/>
                  <a:gd fmla="*/ 52 w 67" name="T54"/>
                  <a:gd fmla="*/ 15 h 106" name="T55"/>
                  <a:gd fmla="*/ 15 w 67" name="T56"/>
                  <a:gd fmla="*/ 15 h 106" name="T57"/>
                  <a:gd fmla="*/ 11 w 67" name="T58"/>
                  <a:gd fmla="*/ 48 h 106" name="T59"/>
                  <a:gd fmla="*/ 23 w 67" name="T60"/>
                  <a:gd fmla="*/ 59 h 106" name="T61"/>
                  <a:gd fmla="*/ 23 w 67" name="T62"/>
                  <a:gd fmla="*/ 67 h 106" name="T63"/>
                  <a:gd fmla="*/ 29 w 67" name="T64"/>
                  <a:gd fmla="*/ 52 h 106" name="T65"/>
                  <a:gd fmla="*/ 25 w 67" name="T66"/>
                  <a:gd fmla="*/ 38 h 106" name="T67"/>
                  <a:gd fmla="*/ 40 w 67" name="T68"/>
                  <a:gd fmla="*/ 43 h 106" name="T69"/>
                  <a:gd fmla="*/ 36 w 67" name="T70"/>
                  <a:gd fmla="*/ 42 h 106" name="T71"/>
                  <a:gd fmla="*/ 30 w 67" name="T72"/>
                  <a:gd fmla="*/ 42 h 106" name="T73"/>
                  <a:gd fmla="*/ 27 w 67" name="T74"/>
                  <a:gd fmla="*/ 42 h 106" name="T75"/>
                  <a:gd fmla="*/ 32 w 67" name="T76"/>
                  <a:gd fmla="*/ 51 h 106" name="T77"/>
                  <a:gd fmla="*/ 32 w 67" name="T78"/>
                  <a:gd fmla="*/ 67 h 106" name="T79"/>
                  <a:gd fmla="*/ 35 w 67" name="T80"/>
                  <a:gd fmla="*/ 51 h 106" name="T81"/>
                  <a:gd fmla="*/ 35 w 67" name="T82"/>
                  <a:gd fmla="*/ 50 h 106" name="T83"/>
                  <a:gd fmla="*/ 43 w 67" name="T84"/>
                  <a:gd fmla="*/ 96 h 106" name="T85"/>
                  <a:gd fmla="*/ 34 w 67" name="T86"/>
                  <a:gd fmla="*/ 106 h 106" name="T87"/>
                  <a:gd fmla="*/ 43 w 67" name="T88"/>
                  <a:gd fmla="*/ 96 h 106" name="T89"/>
                  <a:gd fmla="*/ 17 w 67" name="T90"/>
                  <a:gd fmla="*/ 88 h 106" name="T91"/>
                  <a:gd fmla="*/ 17 w 67" name="T92"/>
                  <a:gd fmla="*/ 90 h 106" name="T93"/>
                  <a:gd fmla="*/ 50 w 67" name="T94"/>
                  <a:gd fmla="*/ 86 h 106" name="T95"/>
                  <a:gd fmla="*/ 50 w 67" name="T96"/>
                  <a:gd fmla="*/ 73 h 106" name="T97"/>
                  <a:gd fmla="*/ 17 w 67" name="T98"/>
                  <a:gd fmla="*/ 77 h 106" name="T99"/>
                  <a:gd fmla="*/ 50 w 67" name="T100"/>
                  <a:gd fmla="*/ 74 h 106" name="T101"/>
                  <a:gd fmla="*/ 50 w 67" name="T102"/>
                  <a:gd fmla="*/ 73 h 106" name="T10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b="b" l="0" r="r" t="0"/>
                <a:pathLst>
                  <a:path h="105" w="67">
                    <a:moveTo>
                      <a:pt x="33" y="0"/>
                    </a:moveTo>
                    <a:cubicBezTo>
                      <a:pt x="43" y="0"/>
                      <a:pt x="51" y="4"/>
                      <a:pt x="57" y="10"/>
                    </a:cubicBezTo>
                    <a:cubicBezTo>
                      <a:pt x="63" y="16"/>
                      <a:pt x="67" y="25"/>
                      <a:pt x="67" y="34"/>
                    </a:cubicBezTo>
                    <a:cubicBezTo>
                      <a:pt x="67" y="40"/>
                      <a:pt x="65" y="46"/>
                      <a:pt x="62" y="51"/>
                    </a:cubicBezTo>
                    <a:cubicBezTo>
                      <a:pt x="59" y="56"/>
                      <a:pt x="56" y="59"/>
                      <a:pt x="51" y="62"/>
                    </a:cubicBezTo>
                    <a:cubicBezTo>
                      <a:pt x="51" y="66"/>
                      <a:pt x="51" y="66"/>
                      <a:pt x="51" y="66"/>
                    </a:cubicBezTo>
                    <a:cubicBezTo>
                      <a:pt x="53" y="66"/>
                      <a:pt x="53" y="66"/>
                      <a:pt x="53" y="66"/>
                    </a:cubicBezTo>
                    <a:cubicBezTo>
                      <a:pt x="55" y="65"/>
                      <a:pt x="55" y="65"/>
                      <a:pt x="55" y="65"/>
                    </a:cubicBezTo>
                    <a:cubicBezTo>
                      <a:pt x="56" y="68"/>
                      <a:pt x="56" y="68"/>
                      <a:pt x="56" y="68"/>
                    </a:cubicBezTo>
                    <a:cubicBezTo>
                      <a:pt x="57" y="70"/>
                      <a:pt x="57" y="72"/>
                      <a:pt x="57" y="73"/>
                    </a:cubicBezTo>
                    <a:cubicBezTo>
                      <a:pt x="57" y="75"/>
                      <a:pt x="57" y="77"/>
                      <a:pt x="56" y="79"/>
                    </a:cubicBezTo>
                    <a:cubicBezTo>
                      <a:pt x="56" y="80"/>
                      <a:pt x="56" y="80"/>
                      <a:pt x="56" y="80"/>
                    </a:cubicBezTo>
                    <a:cubicBezTo>
                      <a:pt x="56" y="80"/>
                      <a:pt x="56" y="80"/>
                      <a:pt x="56" y="80"/>
                    </a:cubicBezTo>
                    <a:cubicBezTo>
                      <a:pt x="57" y="82"/>
                      <a:pt x="57" y="84"/>
                      <a:pt x="57" y="86"/>
                    </a:cubicBezTo>
                    <a:cubicBezTo>
                      <a:pt x="57" y="88"/>
                      <a:pt x="57" y="90"/>
                      <a:pt x="56" y="92"/>
                    </a:cubicBezTo>
                    <a:cubicBezTo>
                      <a:pt x="55" y="93"/>
                      <a:pt x="55" y="93"/>
                      <a:pt x="55" y="93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5" y="97"/>
                      <a:pt x="15" y="97"/>
                      <a:pt x="15" y="97"/>
                    </a:cubicBezTo>
                    <a:cubicBezTo>
                      <a:pt x="13" y="97"/>
                      <a:pt x="13" y="97"/>
                      <a:pt x="13" y="97"/>
                    </a:cubicBezTo>
                    <a:cubicBezTo>
                      <a:pt x="12" y="95"/>
                      <a:pt x="12" y="95"/>
                      <a:pt x="12" y="95"/>
                    </a:cubicBezTo>
                    <a:cubicBezTo>
                      <a:pt x="11" y="93"/>
                      <a:pt x="11" y="91"/>
                      <a:pt x="10" y="90"/>
                    </a:cubicBezTo>
                    <a:cubicBezTo>
                      <a:pt x="10" y="88"/>
                      <a:pt x="11" y="86"/>
                      <a:pt x="12" y="83"/>
                    </a:cubicBezTo>
                    <a:cubicBezTo>
                      <a:pt x="12" y="83"/>
                      <a:pt x="12" y="83"/>
                      <a:pt x="12" y="83"/>
                    </a:cubicBezTo>
                    <a:cubicBezTo>
                      <a:pt x="12" y="82"/>
                      <a:pt x="12" y="82"/>
                      <a:pt x="12" y="82"/>
                    </a:cubicBezTo>
                    <a:cubicBezTo>
                      <a:pt x="11" y="81"/>
                      <a:pt x="11" y="79"/>
                      <a:pt x="10" y="77"/>
                    </a:cubicBezTo>
                    <a:cubicBezTo>
                      <a:pt x="10" y="75"/>
                      <a:pt x="11" y="73"/>
                      <a:pt x="12" y="71"/>
                    </a:cubicBezTo>
                    <a:cubicBezTo>
                      <a:pt x="13" y="69"/>
                      <a:pt x="13" y="69"/>
                      <a:pt x="13" y="69"/>
                    </a:cubicBezTo>
                    <a:cubicBezTo>
                      <a:pt x="15" y="69"/>
                      <a:pt x="15" y="69"/>
                      <a:pt x="15" y="69"/>
                    </a:cubicBezTo>
                    <a:cubicBezTo>
                      <a:pt x="16" y="69"/>
                      <a:pt x="16" y="69"/>
                      <a:pt x="16" y="69"/>
                    </a:cubicBezTo>
                    <a:cubicBezTo>
                      <a:pt x="16" y="63"/>
                      <a:pt x="16" y="63"/>
                      <a:pt x="16" y="63"/>
                    </a:cubicBezTo>
                    <a:cubicBezTo>
                      <a:pt x="11" y="60"/>
                      <a:pt x="7" y="56"/>
                      <a:pt x="5" y="51"/>
                    </a:cubicBezTo>
                    <a:cubicBezTo>
                      <a:pt x="2" y="46"/>
                      <a:pt x="0" y="40"/>
                      <a:pt x="0" y="34"/>
                    </a:cubicBezTo>
                    <a:cubicBezTo>
                      <a:pt x="0" y="25"/>
                      <a:pt x="4" y="16"/>
                      <a:pt x="10" y="10"/>
                    </a:cubicBezTo>
                    <a:cubicBezTo>
                      <a:pt x="16" y="4"/>
                      <a:pt x="24" y="0"/>
                      <a:pt x="33" y="0"/>
                    </a:cubicBezTo>
                    <a:close/>
                    <a:moveTo>
                      <a:pt x="26" y="40"/>
                    </a:moveTo>
                    <a:cubicBezTo>
                      <a:pt x="27" y="41"/>
                      <a:pt x="27" y="41"/>
                      <a:pt x="28" y="41"/>
                    </a:cubicBezTo>
                    <a:cubicBezTo>
                      <a:pt x="28" y="41"/>
                      <a:pt x="29" y="41"/>
                      <a:pt x="30" y="40"/>
                    </a:cubicBezTo>
                    <a:cubicBezTo>
                      <a:pt x="30" y="39"/>
                      <a:pt x="30" y="39"/>
                      <a:pt x="30" y="39"/>
                    </a:cubicBezTo>
                    <a:cubicBezTo>
                      <a:pt x="31" y="40"/>
                      <a:pt x="31" y="40"/>
                      <a:pt x="31" y="40"/>
                    </a:cubicBezTo>
                    <a:cubicBezTo>
                      <a:pt x="32" y="41"/>
                      <a:pt x="32" y="41"/>
                      <a:pt x="33" y="41"/>
                    </a:cubicBezTo>
                    <a:cubicBezTo>
                      <a:pt x="34" y="41"/>
                      <a:pt x="35" y="41"/>
                      <a:pt x="35" y="40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36" y="40"/>
                      <a:pt x="36" y="40"/>
                      <a:pt x="36" y="40"/>
                    </a:cubicBezTo>
                    <a:cubicBezTo>
                      <a:pt x="37" y="41"/>
                      <a:pt x="38" y="41"/>
                      <a:pt x="39" y="41"/>
                    </a:cubicBezTo>
                    <a:cubicBezTo>
                      <a:pt x="40" y="41"/>
                      <a:pt x="41" y="41"/>
                      <a:pt x="42" y="40"/>
                    </a:cubicBezTo>
                    <a:cubicBezTo>
                      <a:pt x="43" y="38"/>
                      <a:pt x="43" y="38"/>
                      <a:pt x="43" y="38"/>
                    </a:cubicBezTo>
                    <a:cubicBezTo>
                      <a:pt x="46" y="40"/>
                      <a:pt x="46" y="40"/>
                      <a:pt x="46" y="40"/>
                    </a:cubicBezTo>
                    <a:cubicBezTo>
                      <a:pt x="39" y="52"/>
                      <a:pt x="39" y="52"/>
                      <a:pt x="39" y="52"/>
                    </a:cubicBezTo>
                    <a:cubicBezTo>
                      <a:pt x="39" y="67"/>
                      <a:pt x="39" y="67"/>
                      <a:pt x="39" y="67"/>
                    </a:cubicBezTo>
                    <a:cubicBezTo>
                      <a:pt x="44" y="66"/>
                      <a:pt x="44" y="66"/>
                      <a:pt x="44" y="66"/>
                    </a:cubicBezTo>
                    <a:cubicBezTo>
                      <a:pt x="44" y="60"/>
                      <a:pt x="44" y="60"/>
                      <a:pt x="44" y="60"/>
                    </a:cubicBezTo>
                    <a:cubicBezTo>
                      <a:pt x="44" y="58"/>
                      <a:pt x="44" y="58"/>
                      <a:pt x="44" y="58"/>
                    </a:cubicBezTo>
                    <a:cubicBezTo>
                      <a:pt x="46" y="57"/>
                      <a:pt x="46" y="57"/>
                      <a:pt x="46" y="57"/>
                    </a:cubicBezTo>
                    <a:cubicBezTo>
                      <a:pt x="50" y="55"/>
                      <a:pt x="54" y="52"/>
                      <a:pt x="56" y="47"/>
                    </a:cubicBezTo>
                    <a:cubicBezTo>
                      <a:pt x="59" y="44"/>
                      <a:pt x="60" y="39"/>
                      <a:pt x="60" y="34"/>
                    </a:cubicBezTo>
                    <a:cubicBezTo>
                      <a:pt x="60" y="27"/>
                      <a:pt x="57" y="20"/>
                      <a:pt x="52" y="15"/>
                    </a:cubicBezTo>
                    <a:cubicBezTo>
                      <a:pt x="47" y="10"/>
                      <a:pt x="41" y="7"/>
                      <a:pt x="33" y="7"/>
                    </a:cubicBezTo>
                    <a:cubicBezTo>
                      <a:pt x="26" y="7"/>
                      <a:pt x="19" y="10"/>
                      <a:pt x="15" y="15"/>
                    </a:cubicBezTo>
                    <a:cubicBezTo>
                      <a:pt x="10" y="20"/>
                      <a:pt x="7" y="27"/>
                      <a:pt x="7" y="34"/>
                    </a:cubicBezTo>
                    <a:cubicBezTo>
                      <a:pt x="7" y="39"/>
                      <a:pt x="8" y="44"/>
                      <a:pt x="11" y="48"/>
                    </a:cubicBezTo>
                    <a:cubicBezTo>
                      <a:pt x="13" y="52"/>
                      <a:pt x="17" y="55"/>
                      <a:pt x="21" y="58"/>
                    </a:cubicBezTo>
                    <a:cubicBezTo>
                      <a:pt x="23" y="59"/>
                      <a:pt x="23" y="59"/>
                      <a:pt x="23" y="59"/>
                    </a:cubicBezTo>
                    <a:cubicBezTo>
                      <a:pt x="23" y="61"/>
                      <a:pt x="23" y="61"/>
                      <a:pt x="23" y="61"/>
                    </a:cubicBezTo>
                    <a:cubicBezTo>
                      <a:pt x="23" y="67"/>
                      <a:pt x="23" y="67"/>
                      <a:pt x="23" y="67"/>
                    </a:cubicBezTo>
                    <a:cubicBezTo>
                      <a:pt x="29" y="67"/>
                      <a:pt x="29" y="67"/>
                      <a:pt x="29" y="67"/>
                    </a:cubicBezTo>
                    <a:cubicBezTo>
                      <a:pt x="29" y="52"/>
                      <a:pt x="29" y="52"/>
                      <a:pt x="29" y="52"/>
                    </a:cubicBezTo>
                    <a:cubicBezTo>
                      <a:pt x="22" y="40"/>
                      <a:pt x="22" y="40"/>
                      <a:pt x="22" y="40"/>
                    </a:cubicBezTo>
                    <a:cubicBezTo>
                      <a:pt x="25" y="38"/>
                      <a:pt x="25" y="38"/>
                      <a:pt x="25" y="38"/>
                    </a:cubicBezTo>
                    <a:cubicBezTo>
                      <a:pt x="26" y="40"/>
                      <a:pt x="26" y="40"/>
                      <a:pt x="26" y="40"/>
                    </a:cubicBezTo>
                    <a:close/>
                    <a:moveTo>
                      <a:pt x="40" y="43"/>
                    </a:moveTo>
                    <a:cubicBezTo>
                      <a:pt x="40" y="43"/>
                      <a:pt x="40" y="43"/>
                      <a:pt x="39" y="43"/>
                    </a:cubicBezTo>
                    <a:cubicBezTo>
                      <a:pt x="38" y="43"/>
                      <a:pt x="37" y="43"/>
                      <a:pt x="36" y="42"/>
                    </a:cubicBezTo>
                    <a:cubicBezTo>
                      <a:pt x="35" y="42"/>
                      <a:pt x="34" y="43"/>
                      <a:pt x="33" y="43"/>
                    </a:cubicBezTo>
                    <a:cubicBezTo>
                      <a:pt x="32" y="43"/>
                      <a:pt x="31" y="42"/>
                      <a:pt x="30" y="42"/>
                    </a:cubicBezTo>
                    <a:cubicBezTo>
                      <a:pt x="29" y="42"/>
                      <a:pt x="28" y="43"/>
                      <a:pt x="28" y="43"/>
                    </a:cubicBezTo>
                    <a:cubicBezTo>
                      <a:pt x="27" y="43"/>
                      <a:pt x="27" y="43"/>
                      <a:pt x="27" y="42"/>
                    </a:cubicBezTo>
                    <a:cubicBezTo>
                      <a:pt x="32" y="50"/>
                      <a:pt x="32" y="50"/>
                      <a:pt x="32" y="50"/>
                    </a:cubicBezTo>
                    <a:cubicBezTo>
                      <a:pt x="32" y="51"/>
                      <a:pt x="32" y="51"/>
                      <a:pt x="32" y="51"/>
                    </a:cubicBezTo>
                    <a:cubicBezTo>
                      <a:pt x="32" y="51"/>
                      <a:pt x="32" y="51"/>
                      <a:pt x="32" y="51"/>
                    </a:cubicBezTo>
                    <a:cubicBezTo>
                      <a:pt x="32" y="67"/>
                      <a:pt x="32" y="67"/>
                      <a:pt x="32" y="67"/>
                    </a:cubicBezTo>
                    <a:cubicBezTo>
                      <a:pt x="35" y="67"/>
                      <a:pt x="35" y="67"/>
                      <a:pt x="35" y="67"/>
                    </a:cubicBezTo>
                    <a:cubicBezTo>
                      <a:pt x="35" y="51"/>
                      <a:pt x="35" y="51"/>
                      <a:pt x="35" y="51"/>
                    </a:cubicBezTo>
                    <a:cubicBezTo>
                      <a:pt x="35" y="51"/>
                      <a:pt x="35" y="51"/>
                      <a:pt x="35" y="51"/>
                    </a:cubicBezTo>
                    <a:cubicBezTo>
                      <a:pt x="35" y="50"/>
                      <a:pt x="35" y="50"/>
                      <a:pt x="35" y="50"/>
                    </a:cubicBezTo>
                    <a:cubicBezTo>
                      <a:pt x="40" y="43"/>
                      <a:pt x="40" y="43"/>
                      <a:pt x="40" y="43"/>
                    </a:cubicBezTo>
                    <a:close/>
                    <a:moveTo>
                      <a:pt x="43" y="96"/>
                    </a:moveTo>
                    <a:cubicBezTo>
                      <a:pt x="24" y="98"/>
                      <a:pt x="24" y="98"/>
                      <a:pt x="24" y="98"/>
                    </a:cubicBezTo>
                    <a:cubicBezTo>
                      <a:pt x="25" y="103"/>
                      <a:pt x="29" y="106"/>
                      <a:pt x="34" y="106"/>
                    </a:cubicBezTo>
                    <a:cubicBezTo>
                      <a:pt x="39" y="106"/>
                      <a:pt x="43" y="102"/>
                      <a:pt x="43" y="97"/>
                    </a:cubicBezTo>
                    <a:cubicBezTo>
                      <a:pt x="43" y="97"/>
                      <a:pt x="43" y="97"/>
                      <a:pt x="43" y="96"/>
                    </a:cubicBezTo>
                    <a:close/>
                    <a:moveTo>
                      <a:pt x="50" y="85"/>
                    </a:moveTo>
                    <a:cubicBezTo>
                      <a:pt x="17" y="88"/>
                      <a:pt x="17" y="88"/>
                      <a:pt x="17" y="88"/>
                    </a:cubicBezTo>
                    <a:cubicBezTo>
                      <a:pt x="17" y="89"/>
                      <a:pt x="17" y="89"/>
                      <a:pt x="17" y="89"/>
                    </a:cubicBezTo>
                    <a:cubicBezTo>
                      <a:pt x="17" y="89"/>
                      <a:pt x="17" y="90"/>
                      <a:pt x="17" y="90"/>
                    </a:cubicBezTo>
                    <a:cubicBezTo>
                      <a:pt x="50" y="87"/>
                      <a:pt x="50" y="87"/>
                      <a:pt x="50" y="87"/>
                    </a:cubicBezTo>
                    <a:cubicBezTo>
                      <a:pt x="50" y="87"/>
                      <a:pt x="50" y="86"/>
                      <a:pt x="50" y="86"/>
                    </a:cubicBezTo>
                    <a:cubicBezTo>
                      <a:pt x="50" y="86"/>
                      <a:pt x="50" y="86"/>
                      <a:pt x="50" y="85"/>
                    </a:cubicBezTo>
                    <a:close/>
                    <a:moveTo>
                      <a:pt x="50" y="73"/>
                    </a:moveTo>
                    <a:cubicBezTo>
                      <a:pt x="17" y="76"/>
                      <a:pt x="17" y="76"/>
                      <a:pt x="17" y="76"/>
                    </a:cubicBezTo>
                    <a:cubicBezTo>
                      <a:pt x="17" y="76"/>
                      <a:pt x="17" y="76"/>
                      <a:pt x="17" y="77"/>
                    </a:cubicBezTo>
                    <a:cubicBezTo>
                      <a:pt x="17" y="77"/>
                      <a:pt x="17" y="77"/>
                      <a:pt x="17" y="77"/>
                    </a:cubicBezTo>
                    <a:cubicBezTo>
                      <a:pt x="50" y="74"/>
                      <a:pt x="50" y="74"/>
                      <a:pt x="50" y="74"/>
                    </a:cubicBezTo>
                    <a:cubicBezTo>
                      <a:pt x="50" y="74"/>
                      <a:pt x="50" y="74"/>
                      <a:pt x="50" y="73"/>
                    </a:cubicBezTo>
                    <a:cubicBezTo>
                      <a:pt x="50" y="73"/>
                      <a:pt x="50" y="73"/>
                      <a:pt x="50" y="7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>
                <a:defPPr>
                  <a:defRPr lang="en-US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3340686" y="2818812"/>
              <a:ext cx="2405575" cy="713936"/>
              <a:chOff x="3340686" y="2818812"/>
              <a:chExt cx="2405575" cy="713936"/>
            </a:xfrm>
          </p:grpSpPr>
          <p:sp>
            <p:nvSpPr>
              <p:cNvPr id="17" name="Rectangle 8"/>
              <p:cNvSpPr/>
              <p:nvPr/>
            </p:nvSpPr>
            <p:spPr>
              <a:xfrm>
                <a:off x="3340686" y="2818812"/>
                <a:ext cx="2405575" cy="713936"/>
              </a:xfrm>
              <a:prstGeom prst="rect">
                <a:avLst/>
              </a:prstGeom>
              <a:solidFill>
                <a:srgbClr val="65656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GB"/>
              </a:p>
            </p:txBody>
          </p:sp>
          <p:sp>
            <p:nvSpPr>
              <p:cNvPr id="18" name="TextBox 16"/>
              <p:cNvSpPr txBox="1"/>
              <p:nvPr/>
            </p:nvSpPr>
            <p:spPr>
              <a:xfrm>
                <a:off x="4021837" y="2991114"/>
                <a:ext cx="1400407" cy="403721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b="1" lang="en-US">
                    <a:solidFill>
                      <a:schemeClr val="bg1"/>
                    </a:solidFill>
                  </a:rPr>
                  <a:t>THE TEAM</a:t>
                </a:r>
              </a:p>
            </p:txBody>
          </p:sp>
          <p:sp>
            <p:nvSpPr>
              <p:cNvPr id="19" name="Freeform 21"/>
              <p:cNvSpPr>
                <a:spLocks noEditPoints="1"/>
              </p:cNvSpPr>
              <p:nvPr/>
            </p:nvSpPr>
            <p:spPr bwMode="auto">
              <a:xfrm>
                <a:off x="3514700" y="3021208"/>
                <a:ext cx="478982" cy="309144"/>
              </a:xfrm>
              <a:custGeom>
                <a:gdLst>
                  <a:gd fmla="*/ 72 w 116" name="T0"/>
                  <a:gd fmla="*/ 27 h 75" name="T1"/>
                  <a:gd fmla="*/ 69 w 116" name="T2"/>
                  <a:gd fmla="*/ 19 h 75" name="T3"/>
                  <a:gd fmla="*/ 65 w 116" name="T4"/>
                  <a:gd fmla="*/ 19 h 75" name="T5"/>
                  <a:gd fmla="*/ 46 w 116" name="T6"/>
                  <a:gd fmla="*/ 18 h 75" name="T7"/>
                  <a:gd fmla="*/ 46 w 116" name="T8"/>
                  <a:gd fmla="*/ 29 h 75" name="T9"/>
                  <a:gd fmla="*/ 79 w 116" name="T10"/>
                  <a:gd fmla="*/ 9 h 75" name="T11"/>
                  <a:gd fmla="*/ 72 w 116" name="T12"/>
                  <a:gd fmla="*/ 29 h 75" name="T13"/>
                  <a:gd fmla="*/ 8 w 116" name="T14"/>
                  <a:gd fmla="*/ 23 h 75" name="T15"/>
                  <a:gd fmla="*/ 29 w 116" name="T16"/>
                  <a:gd fmla="*/ 35 h 75" name="T17"/>
                  <a:gd fmla="*/ 18 w 116" name="T18"/>
                  <a:gd fmla="*/ 46 h 75" name="T19"/>
                  <a:gd fmla="*/ 11 w 116" name="T20"/>
                  <a:gd fmla="*/ 42 h 75" name="T21"/>
                  <a:gd fmla="*/ 25 w 116" name="T22"/>
                  <a:gd fmla="*/ 46 h 75" name="T23"/>
                  <a:gd fmla="*/ 4 w 116" name="T24"/>
                  <a:gd fmla="*/ 48 h 75" name="T25"/>
                  <a:gd fmla="*/ 3 w 116" name="T26"/>
                  <a:gd fmla="*/ 48 h 75" name="T27"/>
                  <a:gd fmla="*/ 0 w 116" name="T28"/>
                  <a:gd fmla="*/ 61 h 75" name="T29"/>
                  <a:gd fmla="*/ 2 w 116" name="T30"/>
                  <a:gd fmla="*/ 62 h 75" name="T31"/>
                  <a:gd fmla="*/ 26 w 116" name="T32"/>
                  <a:gd fmla="*/ 73 h 75" name="T33"/>
                  <a:gd fmla="*/ 28 w 116" name="T34"/>
                  <a:gd fmla="*/ 75 h 75" name="T35"/>
                  <a:gd fmla="*/ 92 w 116" name="T36"/>
                  <a:gd fmla="*/ 75 h 75" name="T37"/>
                  <a:gd fmla="*/ 93 w 116" name="T38"/>
                  <a:gd fmla="*/ 62 h 75" name="T39"/>
                  <a:gd fmla="*/ 116 w 116" name="T40"/>
                  <a:gd fmla="*/ 62 h 75" name="T41"/>
                  <a:gd fmla="*/ 116 w 116" name="T42"/>
                  <a:gd fmla="*/ 55 h 75" name="T43"/>
                  <a:gd fmla="*/ 113 w 116" name="T44"/>
                  <a:gd fmla="*/ 48 h 75" name="T45"/>
                  <a:gd fmla="*/ 105 w 116" name="T46"/>
                  <a:gd fmla="*/ 46 h 75" name="T47"/>
                  <a:gd fmla="*/ 98 w 116" name="T48"/>
                  <a:gd fmla="*/ 59 h 75" name="T49"/>
                  <a:gd fmla="*/ 91 w 116" name="T50"/>
                  <a:gd fmla="*/ 46 h 75" name="T51"/>
                  <a:gd fmla="*/ 72 w 116" name="T52"/>
                  <a:gd fmla="*/ 45 h 75" name="T53"/>
                  <a:gd fmla="*/ 69 w 116" name="T54"/>
                  <a:gd fmla="*/ 50 h 75" name="T55"/>
                  <a:gd fmla="*/ 64 w 116" name="T56"/>
                  <a:gd fmla="*/ 67 h 75" name="T57"/>
                  <a:gd fmla="*/ 64 w 116" name="T58"/>
                  <a:gd fmla="*/ 52 h 75" name="T59"/>
                  <a:gd fmla="*/ 60 w 116" name="T60"/>
                  <a:gd fmla="*/ 47 h 75" name="T61"/>
                  <a:gd fmla="*/ 56 w 116" name="T62"/>
                  <a:gd fmla="*/ 47 h 75" name="T63"/>
                  <a:gd fmla="*/ 57 w 116" name="T64"/>
                  <a:gd fmla="*/ 54 h 75" name="T65"/>
                  <a:gd fmla="*/ 49 w 116" name="T66"/>
                  <a:gd fmla="*/ 50 h 75" name="T67"/>
                  <a:gd fmla="*/ 47 w 116" name="T68"/>
                  <a:gd fmla="*/ 45 h 75" name="T69"/>
                  <a:gd fmla="*/ 33 w 116" name="T70"/>
                  <a:gd fmla="*/ 48 h 75" name="T71"/>
                  <a:gd fmla="*/ 87 w 116" name="T72"/>
                  <a:gd fmla="*/ 36 h 75" name="T73"/>
                  <a:gd fmla="*/ 109 w 116" name="T74"/>
                  <a:gd fmla="*/ 21 h 75" name="T75"/>
                  <a:gd fmla="*/ 106 w 116" name="T76"/>
                  <a:gd fmla="*/ 42 h 75" name="T77"/>
                  <a:gd fmla="*/ 98 w 116" name="T78"/>
                  <a:gd fmla="*/ 46 h 75" name="T79"/>
                  <a:gd fmla="*/ 87 w 116" name="T80"/>
                  <a:gd fmla="*/ 36 h 75" name="T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b="b" l="0" r="r" t="0"/>
                <a:pathLst>
                  <a:path h="75" w="115">
                    <a:moveTo>
                      <a:pt x="72" y="29"/>
                    </a:moveTo>
                    <a:cubicBezTo>
                      <a:pt x="72" y="28"/>
                      <a:pt x="72" y="27"/>
                      <a:pt x="72" y="27"/>
                    </a:cubicBezTo>
                    <a:cubicBezTo>
                      <a:pt x="72" y="19"/>
                      <a:pt x="72" y="19"/>
                      <a:pt x="72" y="19"/>
                    </a:cubicBezTo>
                    <a:cubicBezTo>
                      <a:pt x="71" y="19"/>
                      <a:pt x="70" y="19"/>
                      <a:pt x="69" y="19"/>
                    </a:cubicBezTo>
                    <a:cubicBezTo>
                      <a:pt x="68" y="14"/>
                      <a:pt x="68" y="14"/>
                      <a:pt x="68" y="14"/>
                    </a:cubicBezTo>
                    <a:cubicBezTo>
                      <a:pt x="65" y="19"/>
                      <a:pt x="65" y="19"/>
                      <a:pt x="65" y="19"/>
                    </a:cubicBezTo>
                    <a:cubicBezTo>
                      <a:pt x="60" y="21"/>
                      <a:pt x="56" y="22"/>
                      <a:pt x="47" y="18"/>
                    </a:cubicBezTo>
                    <a:cubicBezTo>
                      <a:pt x="46" y="18"/>
                      <a:pt x="46" y="18"/>
                      <a:pt x="46" y="18"/>
                    </a:cubicBezTo>
                    <a:cubicBezTo>
                      <a:pt x="46" y="27"/>
                      <a:pt x="46" y="27"/>
                      <a:pt x="46" y="27"/>
                    </a:cubicBezTo>
                    <a:cubicBezTo>
                      <a:pt x="46" y="27"/>
                      <a:pt x="46" y="28"/>
                      <a:pt x="46" y="29"/>
                    </a:cubicBezTo>
                    <a:cubicBezTo>
                      <a:pt x="38" y="23"/>
                      <a:pt x="41" y="20"/>
                      <a:pt x="39" y="9"/>
                    </a:cubicBezTo>
                    <a:cubicBezTo>
                      <a:pt x="45" y="0"/>
                      <a:pt x="75" y="0"/>
                      <a:pt x="79" y="9"/>
                    </a:cubicBezTo>
                    <a:cubicBezTo>
                      <a:pt x="78" y="17"/>
                      <a:pt x="79" y="24"/>
                      <a:pt x="73" y="29"/>
                    </a:cubicBezTo>
                    <a:cubicBezTo>
                      <a:pt x="72" y="29"/>
                      <a:pt x="72" y="29"/>
                      <a:pt x="72" y="29"/>
                    </a:cubicBezTo>
                    <a:close/>
                    <a:moveTo>
                      <a:pt x="8" y="36"/>
                    </a:moveTo>
                    <a:cubicBezTo>
                      <a:pt x="7" y="30"/>
                      <a:pt x="7" y="27"/>
                      <a:pt x="8" y="23"/>
                    </a:cubicBezTo>
                    <a:cubicBezTo>
                      <a:pt x="18" y="25"/>
                      <a:pt x="20" y="16"/>
                      <a:pt x="29" y="23"/>
                    </a:cubicBezTo>
                    <a:cubicBezTo>
                      <a:pt x="30" y="27"/>
                      <a:pt x="30" y="32"/>
                      <a:pt x="29" y="35"/>
                    </a:cubicBezTo>
                    <a:cubicBezTo>
                      <a:pt x="29" y="38"/>
                      <a:pt x="28" y="40"/>
                      <a:pt x="26" y="42"/>
                    </a:cubicBezTo>
                    <a:cubicBezTo>
                      <a:pt x="24" y="44"/>
                      <a:pt x="21" y="46"/>
                      <a:pt x="18" y="46"/>
                    </a:cubicBezTo>
                    <a:cubicBezTo>
                      <a:pt x="18" y="46"/>
                      <a:pt x="18" y="46"/>
                      <a:pt x="18" y="46"/>
                    </a:cubicBezTo>
                    <a:cubicBezTo>
                      <a:pt x="15" y="46"/>
                      <a:pt x="13" y="44"/>
                      <a:pt x="11" y="42"/>
                    </a:cubicBezTo>
                    <a:cubicBezTo>
                      <a:pt x="9" y="40"/>
                      <a:pt x="8" y="38"/>
                      <a:pt x="8" y="36"/>
                    </a:cubicBezTo>
                    <a:close/>
                    <a:moveTo>
                      <a:pt x="25" y="46"/>
                    </a:moveTo>
                    <a:cubicBezTo>
                      <a:pt x="22" y="52"/>
                      <a:pt x="14" y="52"/>
                      <a:pt x="12" y="46"/>
                    </a:cubicBezTo>
                    <a:cubicBezTo>
                      <a:pt x="4" y="48"/>
                      <a:pt x="4" y="48"/>
                      <a:pt x="4" y="48"/>
                    </a:cubicBezTo>
                    <a:cubicBezTo>
                      <a:pt x="4" y="48"/>
                      <a:pt x="4" y="48"/>
                      <a:pt x="4" y="48"/>
                    </a:cubicBezTo>
                    <a:cubicBezTo>
                      <a:pt x="3" y="48"/>
                      <a:pt x="3" y="48"/>
                      <a:pt x="3" y="48"/>
                    </a:cubicBezTo>
                    <a:cubicBezTo>
                      <a:pt x="2" y="50"/>
                      <a:pt x="1" y="51"/>
                      <a:pt x="0" y="54"/>
                    </a:cubicBezTo>
                    <a:cubicBezTo>
                      <a:pt x="0" y="56"/>
                      <a:pt x="0" y="58"/>
                      <a:pt x="0" y="61"/>
                    </a:cubicBezTo>
                    <a:cubicBezTo>
                      <a:pt x="1" y="62"/>
                      <a:pt x="1" y="62"/>
                      <a:pt x="1" y="62"/>
                    </a:cubicBezTo>
                    <a:cubicBezTo>
                      <a:pt x="2" y="62"/>
                      <a:pt x="2" y="62"/>
                      <a:pt x="2" y="62"/>
                    </a:cubicBezTo>
                    <a:cubicBezTo>
                      <a:pt x="26" y="62"/>
                      <a:pt x="26" y="62"/>
                      <a:pt x="26" y="62"/>
                    </a:cubicBezTo>
                    <a:cubicBezTo>
                      <a:pt x="25" y="65"/>
                      <a:pt x="26" y="69"/>
                      <a:pt x="26" y="73"/>
                    </a:cubicBezTo>
                    <a:cubicBezTo>
                      <a:pt x="27" y="75"/>
                      <a:pt x="27" y="75"/>
                      <a:pt x="27" y="75"/>
                    </a:cubicBezTo>
                    <a:cubicBezTo>
                      <a:pt x="28" y="75"/>
                      <a:pt x="28" y="75"/>
                      <a:pt x="28" y="75"/>
                    </a:cubicBezTo>
                    <a:cubicBezTo>
                      <a:pt x="90" y="75"/>
                      <a:pt x="90" y="75"/>
                      <a:pt x="90" y="75"/>
                    </a:cubicBezTo>
                    <a:cubicBezTo>
                      <a:pt x="92" y="75"/>
                      <a:pt x="92" y="75"/>
                      <a:pt x="92" y="75"/>
                    </a:cubicBezTo>
                    <a:cubicBezTo>
                      <a:pt x="92" y="73"/>
                      <a:pt x="92" y="73"/>
                      <a:pt x="92" y="73"/>
                    </a:cubicBezTo>
                    <a:cubicBezTo>
                      <a:pt x="93" y="69"/>
                      <a:pt x="93" y="66"/>
                      <a:pt x="93" y="62"/>
                    </a:cubicBezTo>
                    <a:cubicBezTo>
                      <a:pt x="115" y="62"/>
                      <a:pt x="115" y="62"/>
                      <a:pt x="115" y="62"/>
                    </a:cubicBezTo>
                    <a:cubicBezTo>
                      <a:pt x="116" y="62"/>
                      <a:pt x="116" y="62"/>
                      <a:pt x="116" y="62"/>
                    </a:cubicBezTo>
                    <a:cubicBezTo>
                      <a:pt x="116" y="61"/>
                      <a:pt x="116" y="61"/>
                      <a:pt x="116" y="61"/>
                    </a:cubicBezTo>
                    <a:cubicBezTo>
                      <a:pt x="116" y="59"/>
                      <a:pt x="116" y="57"/>
                      <a:pt x="116" y="55"/>
                    </a:cubicBezTo>
                    <a:cubicBezTo>
                      <a:pt x="116" y="52"/>
                      <a:pt x="115" y="50"/>
                      <a:pt x="114" y="49"/>
                    </a:cubicBezTo>
                    <a:cubicBezTo>
                      <a:pt x="113" y="48"/>
                      <a:pt x="113" y="48"/>
                      <a:pt x="113" y="48"/>
                    </a:cubicBezTo>
                    <a:cubicBezTo>
                      <a:pt x="113" y="48"/>
                      <a:pt x="113" y="48"/>
                      <a:pt x="113" y="48"/>
                    </a:cubicBezTo>
                    <a:cubicBezTo>
                      <a:pt x="105" y="46"/>
                      <a:pt x="105" y="46"/>
                      <a:pt x="105" y="46"/>
                    </a:cubicBezTo>
                    <a:cubicBezTo>
                      <a:pt x="103" y="47"/>
                      <a:pt x="103" y="47"/>
                      <a:pt x="103" y="47"/>
                    </a:cubicBezTo>
                    <a:cubicBezTo>
                      <a:pt x="98" y="59"/>
                      <a:pt x="98" y="59"/>
                      <a:pt x="98" y="59"/>
                    </a:cubicBezTo>
                    <a:cubicBezTo>
                      <a:pt x="93" y="47"/>
                      <a:pt x="93" y="47"/>
                      <a:pt x="93" y="47"/>
                    </a:cubicBezTo>
                    <a:cubicBezTo>
                      <a:pt x="91" y="46"/>
                      <a:pt x="91" y="46"/>
                      <a:pt x="91" y="46"/>
                    </a:cubicBezTo>
                    <a:cubicBezTo>
                      <a:pt x="84" y="48"/>
                      <a:pt x="84" y="48"/>
                      <a:pt x="84" y="48"/>
                    </a:cubicBezTo>
                    <a:cubicBezTo>
                      <a:pt x="72" y="45"/>
                      <a:pt x="72" y="45"/>
                      <a:pt x="72" y="45"/>
                    </a:cubicBezTo>
                    <a:cubicBezTo>
                      <a:pt x="69" y="47"/>
                      <a:pt x="69" y="47"/>
                      <a:pt x="69" y="47"/>
                    </a:cubicBezTo>
                    <a:cubicBezTo>
                      <a:pt x="69" y="50"/>
                      <a:pt x="69" y="50"/>
                      <a:pt x="69" y="50"/>
                    </a:cubicBezTo>
                    <a:cubicBezTo>
                      <a:pt x="64" y="67"/>
                      <a:pt x="64" y="67"/>
                      <a:pt x="64" y="67"/>
                    </a:cubicBezTo>
                    <a:cubicBezTo>
                      <a:pt x="64" y="67"/>
                      <a:pt x="64" y="67"/>
                      <a:pt x="64" y="67"/>
                    </a:cubicBezTo>
                    <a:cubicBezTo>
                      <a:pt x="62" y="54"/>
                      <a:pt x="62" y="54"/>
                      <a:pt x="62" y="54"/>
                    </a:cubicBezTo>
                    <a:cubicBezTo>
                      <a:pt x="64" y="52"/>
                      <a:pt x="64" y="52"/>
                      <a:pt x="64" y="52"/>
                    </a:cubicBezTo>
                    <a:cubicBezTo>
                      <a:pt x="63" y="47"/>
                      <a:pt x="63" y="47"/>
                      <a:pt x="63" y="47"/>
                    </a:cubicBezTo>
                    <a:cubicBezTo>
                      <a:pt x="60" y="47"/>
                      <a:pt x="60" y="47"/>
                      <a:pt x="60" y="47"/>
                    </a:cubicBezTo>
                    <a:cubicBezTo>
                      <a:pt x="59" y="47"/>
                      <a:pt x="59" y="47"/>
                      <a:pt x="59" y="47"/>
                    </a:cubicBezTo>
                    <a:cubicBezTo>
                      <a:pt x="56" y="47"/>
                      <a:pt x="56" y="47"/>
                      <a:pt x="56" y="47"/>
                    </a:cubicBezTo>
                    <a:cubicBezTo>
                      <a:pt x="55" y="52"/>
                      <a:pt x="55" y="52"/>
                      <a:pt x="55" y="52"/>
                    </a:cubicBezTo>
                    <a:cubicBezTo>
                      <a:pt x="57" y="54"/>
                      <a:pt x="57" y="54"/>
                      <a:pt x="57" y="54"/>
                    </a:cubicBezTo>
                    <a:cubicBezTo>
                      <a:pt x="54" y="67"/>
                      <a:pt x="54" y="67"/>
                      <a:pt x="54" y="67"/>
                    </a:cubicBezTo>
                    <a:cubicBezTo>
                      <a:pt x="49" y="50"/>
                      <a:pt x="49" y="50"/>
                      <a:pt x="49" y="50"/>
                    </a:cubicBezTo>
                    <a:cubicBezTo>
                      <a:pt x="49" y="47"/>
                      <a:pt x="49" y="47"/>
                      <a:pt x="49" y="47"/>
                    </a:cubicBezTo>
                    <a:cubicBezTo>
                      <a:pt x="47" y="45"/>
                      <a:pt x="47" y="45"/>
                      <a:pt x="47" y="45"/>
                    </a:cubicBezTo>
                    <a:cubicBezTo>
                      <a:pt x="33" y="48"/>
                      <a:pt x="33" y="48"/>
                      <a:pt x="33" y="48"/>
                    </a:cubicBezTo>
                    <a:cubicBezTo>
                      <a:pt x="33" y="48"/>
                      <a:pt x="33" y="48"/>
                      <a:pt x="33" y="48"/>
                    </a:cubicBezTo>
                    <a:cubicBezTo>
                      <a:pt x="25" y="46"/>
                      <a:pt x="25" y="46"/>
                      <a:pt x="25" y="46"/>
                    </a:cubicBezTo>
                    <a:close/>
                    <a:moveTo>
                      <a:pt x="87" y="36"/>
                    </a:moveTo>
                    <a:cubicBezTo>
                      <a:pt x="87" y="30"/>
                      <a:pt x="86" y="25"/>
                      <a:pt x="87" y="21"/>
                    </a:cubicBezTo>
                    <a:cubicBezTo>
                      <a:pt x="91" y="18"/>
                      <a:pt x="106" y="18"/>
                      <a:pt x="109" y="21"/>
                    </a:cubicBezTo>
                    <a:cubicBezTo>
                      <a:pt x="109" y="26"/>
                      <a:pt x="109" y="32"/>
                      <a:pt x="109" y="35"/>
                    </a:cubicBezTo>
                    <a:cubicBezTo>
                      <a:pt x="108" y="38"/>
                      <a:pt x="107" y="40"/>
                      <a:pt x="106" y="42"/>
                    </a:cubicBezTo>
                    <a:cubicBezTo>
                      <a:pt x="104" y="44"/>
                      <a:pt x="101" y="46"/>
                      <a:pt x="98" y="46"/>
                    </a:cubicBezTo>
                    <a:cubicBezTo>
                      <a:pt x="98" y="46"/>
                      <a:pt x="98" y="46"/>
                      <a:pt x="98" y="46"/>
                    </a:cubicBezTo>
                    <a:cubicBezTo>
                      <a:pt x="95" y="46"/>
                      <a:pt x="92" y="44"/>
                      <a:pt x="90" y="42"/>
                    </a:cubicBezTo>
                    <a:cubicBezTo>
                      <a:pt x="89" y="40"/>
                      <a:pt x="88" y="38"/>
                      <a:pt x="87" y="3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>
                <a:defPPr>
                  <a:defRPr lang="en-US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" name="Group 11"/>
            <p:cNvGrpSpPr/>
            <p:nvPr/>
          </p:nvGrpSpPr>
          <p:grpSpPr>
            <a:xfrm>
              <a:off x="5823244" y="2818812"/>
              <a:ext cx="2546817" cy="713936"/>
              <a:chOff x="5823244" y="2818812"/>
              <a:chExt cx="2546817" cy="713936"/>
            </a:xfrm>
          </p:grpSpPr>
          <p:sp>
            <p:nvSpPr>
              <p:cNvPr id="14" name="Rectangle 9"/>
              <p:cNvSpPr/>
              <p:nvPr/>
            </p:nvSpPr>
            <p:spPr>
              <a:xfrm>
                <a:off x="5823244" y="2818812"/>
                <a:ext cx="2405575" cy="713936"/>
              </a:xfrm>
              <a:prstGeom prst="rect">
                <a:avLst/>
              </a:prstGeom>
              <a:solidFill>
                <a:srgbClr val="65656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GB"/>
              </a:p>
            </p:txBody>
          </p:sp>
          <p:sp>
            <p:nvSpPr>
              <p:cNvPr id="15" name="TextBox 17"/>
              <p:cNvSpPr txBox="1"/>
              <p:nvPr/>
            </p:nvSpPr>
            <p:spPr>
              <a:xfrm>
                <a:off x="6457016" y="2991114"/>
                <a:ext cx="1894544" cy="403721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b="1" lang="en-US">
                    <a:solidFill>
                      <a:schemeClr val="bg1"/>
                    </a:solidFill>
                  </a:rPr>
                  <a:t>GLOBAL BASIC</a:t>
                </a:r>
              </a:p>
            </p:txBody>
          </p:sp>
          <p:sp>
            <p:nvSpPr>
              <p:cNvPr id="16" name="Freeform 22"/>
              <p:cNvSpPr>
                <a:spLocks noEditPoints="1"/>
              </p:cNvSpPr>
              <p:nvPr/>
            </p:nvSpPr>
            <p:spPr bwMode="auto">
              <a:xfrm>
                <a:off x="6041476" y="2983041"/>
                <a:ext cx="387383" cy="385476"/>
              </a:xfrm>
              <a:custGeom>
                <a:gdLst>
                  <a:gd fmla="*/ 6 w 94" name="T0"/>
                  <a:gd fmla="*/ 28 h 94" name="T1"/>
                  <a:gd fmla="*/ 32 w 94" name="T2"/>
                  <a:gd fmla="*/ 4 h 94" name="T3"/>
                  <a:gd fmla="*/ 67 w 94" name="T4"/>
                  <a:gd fmla="*/ 6 h 94" name="T5"/>
                  <a:gd fmla="*/ 90 w 94" name="T6"/>
                  <a:gd fmla="*/ 32 h 94" name="T7"/>
                  <a:gd fmla="*/ 88 w 94" name="T8"/>
                  <a:gd fmla="*/ 67 h 94" name="T9"/>
                  <a:gd fmla="*/ 88 w 94" name="T10"/>
                  <a:gd fmla="*/ 67 h 94" name="T11"/>
                  <a:gd fmla="*/ 62 w 94" name="T12"/>
                  <a:gd fmla="*/ 90 h 94" name="T13"/>
                  <a:gd fmla="*/ 27 w 94" name="T14"/>
                  <a:gd fmla="*/ 89 h 94" name="T15"/>
                  <a:gd fmla="*/ 27 w 94" name="T16"/>
                  <a:gd fmla="*/ 89 h 94" name="T17"/>
                  <a:gd fmla="*/ 4 w 94" name="T18"/>
                  <a:gd fmla="*/ 62 h 94" name="T19"/>
                  <a:gd fmla="*/ 6 w 94" name="T20"/>
                  <a:gd fmla="*/ 28 h 94" name="T21"/>
                  <a:gd fmla="*/ 6 w 94" name="T22"/>
                  <a:gd fmla="*/ 28 h 94" name="T23"/>
                  <a:gd fmla="*/ 20 w 94" name="T24"/>
                  <a:gd fmla="*/ 27 h 94" name="T25"/>
                  <a:gd fmla="*/ 16 w 94" name="T26"/>
                  <a:gd fmla="*/ 32 h 94" name="T27"/>
                  <a:gd fmla="*/ 16 w 94" name="T28"/>
                  <a:gd fmla="*/ 32 h 94" name="T29"/>
                  <a:gd fmla="*/ 15 w 94" name="T30"/>
                  <a:gd fmla="*/ 35 h 94" name="T31"/>
                  <a:gd fmla="*/ 36 w 94" name="T32"/>
                  <a:gd fmla="*/ 37 h 94" name="T33"/>
                  <a:gd fmla="*/ 34 w 94" name="T34"/>
                  <a:gd fmla="*/ 40 h 94" name="T35"/>
                  <a:gd fmla="*/ 32 w 94" name="T36"/>
                  <a:gd fmla="*/ 45 h 94" name="T37"/>
                  <a:gd fmla="*/ 13 w 94" name="T38"/>
                  <a:gd fmla="*/ 53 h 94" name="T39"/>
                  <a:gd fmla="*/ 15 w 94" name="T40"/>
                  <a:gd fmla="*/ 59 h 94" name="T41"/>
                  <a:gd fmla="*/ 15 w 94" name="T42"/>
                  <a:gd fmla="*/ 59 h 94" name="T43"/>
                  <a:gd fmla="*/ 16 w 94" name="T44"/>
                  <a:gd fmla="*/ 60 h 94" name="T45"/>
                  <a:gd fmla="*/ 29 w 94" name="T46"/>
                  <a:gd fmla="*/ 54 h 94" name="T47"/>
                  <a:gd fmla="*/ 26 w 94" name="T48"/>
                  <a:gd fmla="*/ 74 h 94" name="T49"/>
                  <a:gd fmla="*/ 32 w 94" name="T50"/>
                  <a:gd fmla="*/ 78 h 94" name="T51"/>
                  <a:gd fmla="*/ 32 w 94" name="T52"/>
                  <a:gd fmla="*/ 78 h 94" name="T53"/>
                  <a:gd fmla="*/ 33 w 94" name="T54"/>
                  <a:gd fmla="*/ 79 h 94" name="T55"/>
                  <a:gd fmla="*/ 34 w 94" name="T56"/>
                  <a:gd fmla="*/ 78 h 94" name="T57"/>
                  <a:gd fmla="*/ 36 w 94" name="T58"/>
                  <a:gd fmla="*/ 55 h 94" name="T59"/>
                  <a:gd fmla="*/ 48 w 94" name="T60"/>
                  <a:gd fmla="*/ 67 h 94" name="T61"/>
                  <a:gd fmla="*/ 60 w 94" name="T62"/>
                  <a:gd fmla="*/ 79 h 94" name="T63"/>
                  <a:gd fmla="*/ 65 w 94" name="T64"/>
                  <a:gd fmla="*/ 77 h 94" name="T65"/>
                  <a:gd fmla="*/ 66 w 94" name="T66"/>
                  <a:gd fmla="*/ 74 h 94" name="T67"/>
                  <a:gd fmla="*/ 54 w 94" name="T68"/>
                  <a:gd fmla="*/ 62 h 94" name="T69"/>
                  <a:gd fmla="*/ 39 w 94" name="T70"/>
                  <a:gd fmla="*/ 48 h 94" name="T71"/>
                  <a:gd fmla="*/ 41 w 94" name="T72"/>
                  <a:gd fmla="*/ 43 h 94" name="T73"/>
                  <a:gd fmla="*/ 43 w 94" name="T74"/>
                  <a:gd fmla="*/ 39 h 94" name="T75"/>
                  <a:gd fmla="*/ 49 w 94" name="T76"/>
                  <a:gd fmla="*/ 42 h 94" name="T77"/>
                  <a:gd fmla="*/ 77 w 94" name="T78"/>
                  <a:gd fmla="*/ 64 h 94" name="T79"/>
                  <a:gd fmla="*/ 78 w 94" name="T80"/>
                  <a:gd fmla="*/ 62 h 94" name="T81"/>
                  <a:gd fmla="*/ 78 w 94" name="T82"/>
                  <a:gd fmla="*/ 62 h 94" name="T83"/>
                  <a:gd fmla="*/ 80 w 94" name="T84"/>
                  <a:gd fmla="*/ 56 h 94" name="T85"/>
                  <a:gd fmla="*/ 53 w 94" name="T86"/>
                  <a:gd fmla="*/ 35 h 94" name="T87"/>
                  <a:gd fmla="*/ 47 w 94" name="T88"/>
                  <a:gd fmla="*/ 32 h 94" name="T89"/>
                  <a:gd fmla="*/ 50 w 94" name="T90"/>
                  <a:gd fmla="*/ 28 h 94" name="T91"/>
                  <a:gd fmla="*/ 56 w 94" name="T92"/>
                  <a:gd fmla="*/ 30 h 94" name="T93"/>
                  <a:gd fmla="*/ 74 w 94" name="T94"/>
                  <a:gd fmla="*/ 28 h 94" name="T95"/>
                  <a:gd fmla="*/ 71 w 94" name="T96"/>
                  <a:gd fmla="*/ 23 h 94" name="T97"/>
                  <a:gd fmla="*/ 70 w 94" name="T98"/>
                  <a:gd fmla="*/ 22 h 94" name="T99"/>
                  <a:gd fmla="*/ 58 w 94" name="T100"/>
                  <a:gd fmla="*/ 23 h 94" name="T101"/>
                  <a:gd fmla="*/ 55 w 94" name="T102"/>
                  <a:gd fmla="*/ 22 h 94" name="T103"/>
                  <a:gd fmla="*/ 62 w 94" name="T104"/>
                  <a:gd fmla="*/ 16 h 94" name="T105"/>
                  <a:gd fmla="*/ 53 w 94" name="T106"/>
                  <a:gd fmla="*/ 14 h 94" name="T107"/>
                  <a:gd fmla="*/ 49 w 94" name="T108"/>
                  <a:gd fmla="*/ 18 h 94" name="T109"/>
                  <a:gd fmla="*/ 43 w 94" name="T110"/>
                  <a:gd fmla="*/ 13 h 94" name="T111"/>
                  <a:gd fmla="*/ 37 w 94" name="T112"/>
                  <a:gd fmla="*/ 15 h 94" name="T113"/>
                  <a:gd fmla="*/ 35 w 94" name="T114"/>
                  <a:gd fmla="*/ 16 h 94" name="T115"/>
                  <a:gd fmla="*/ 44 w 94" name="T116"/>
                  <a:gd fmla="*/ 24 h 94" name="T117"/>
                  <a:gd fmla="*/ 40 w 94" name="T118"/>
                  <a:gd fmla="*/ 30 h 94" name="T119"/>
                  <a:gd fmla="*/ 20 w 94" name="T120"/>
                  <a:gd fmla="*/ 27 h 94" name="T1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b="b" l="0" r="r" t="0"/>
                <a:pathLst>
                  <a:path h="94" w="94">
                    <a:moveTo>
                      <a:pt x="6" y="28"/>
                    </a:moveTo>
                    <a:cubicBezTo>
                      <a:pt x="11" y="16"/>
                      <a:pt x="21" y="8"/>
                      <a:pt x="32" y="4"/>
                    </a:cubicBezTo>
                    <a:cubicBezTo>
                      <a:pt x="43" y="0"/>
                      <a:pt x="56" y="1"/>
                      <a:pt x="67" y="6"/>
                    </a:cubicBezTo>
                    <a:cubicBezTo>
                      <a:pt x="78" y="12"/>
                      <a:pt x="86" y="21"/>
                      <a:pt x="90" y="32"/>
                    </a:cubicBezTo>
                    <a:cubicBezTo>
                      <a:pt x="94" y="43"/>
                      <a:pt x="94" y="56"/>
                      <a:pt x="88" y="67"/>
                    </a:cubicBezTo>
                    <a:cubicBezTo>
                      <a:pt x="88" y="67"/>
                      <a:pt x="88" y="67"/>
                      <a:pt x="88" y="67"/>
                    </a:cubicBezTo>
                    <a:cubicBezTo>
                      <a:pt x="83" y="78"/>
                      <a:pt x="73" y="87"/>
                      <a:pt x="62" y="90"/>
                    </a:cubicBezTo>
                    <a:cubicBezTo>
                      <a:pt x="51" y="94"/>
                      <a:pt x="39" y="94"/>
                      <a:pt x="27" y="89"/>
                    </a:cubicBezTo>
                    <a:cubicBezTo>
                      <a:pt x="27" y="89"/>
                      <a:pt x="27" y="89"/>
                      <a:pt x="27" y="89"/>
                    </a:cubicBezTo>
                    <a:cubicBezTo>
                      <a:pt x="16" y="83"/>
                      <a:pt x="8" y="73"/>
                      <a:pt x="4" y="62"/>
                    </a:cubicBezTo>
                    <a:cubicBezTo>
                      <a:pt x="0" y="51"/>
                      <a:pt x="1" y="39"/>
                      <a:pt x="6" y="28"/>
                    </a:cubicBezTo>
                    <a:cubicBezTo>
                      <a:pt x="6" y="28"/>
                      <a:pt x="6" y="28"/>
                      <a:pt x="6" y="28"/>
                    </a:cubicBezTo>
                    <a:close/>
                    <a:moveTo>
                      <a:pt x="20" y="27"/>
                    </a:moveTo>
                    <a:cubicBezTo>
                      <a:pt x="18" y="29"/>
                      <a:pt x="17" y="30"/>
                      <a:pt x="16" y="32"/>
                    </a:cubicBezTo>
                    <a:cubicBezTo>
                      <a:pt x="16" y="32"/>
                      <a:pt x="16" y="32"/>
                      <a:pt x="16" y="32"/>
                    </a:cubicBezTo>
                    <a:cubicBezTo>
                      <a:pt x="16" y="33"/>
                      <a:pt x="15" y="34"/>
                      <a:pt x="15" y="35"/>
                    </a:cubicBezTo>
                    <a:cubicBezTo>
                      <a:pt x="21" y="34"/>
                      <a:pt x="28" y="34"/>
                      <a:pt x="36" y="37"/>
                    </a:cubicBezTo>
                    <a:cubicBezTo>
                      <a:pt x="35" y="38"/>
                      <a:pt x="35" y="39"/>
                      <a:pt x="34" y="40"/>
                    </a:cubicBezTo>
                    <a:cubicBezTo>
                      <a:pt x="33" y="42"/>
                      <a:pt x="32" y="43"/>
                      <a:pt x="32" y="45"/>
                    </a:cubicBezTo>
                    <a:cubicBezTo>
                      <a:pt x="26" y="45"/>
                      <a:pt x="20" y="47"/>
                      <a:pt x="13" y="53"/>
                    </a:cubicBezTo>
                    <a:cubicBezTo>
                      <a:pt x="14" y="55"/>
                      <a:pt x="14" y="57"/>
                      <a:pt x="15" y="59"/>
                    </a:cubicBezTo>
                    <a:cubicBezTo>
                      <a:pt x="15" y="59"/>
                      <a:pt x="15" y="59"/>
                      <a:pt x="15" y="59"/>
                    </a:cubicBezTo>
                    <a:cubicBezTo>
                      <a:pt x="16" y="60"/>
                      <a:pt x="16" y="60"/>
                      <a:pt x="16" y="60"/>
                    </a:cubicBezTo>
                    <a:cubicBezTo>
                      <a:pt x="21" y="56"/>
                      <a:pt x="25" y="54"/>
                      <a:pt x="29" y="54"/>
                    </a:cubicBezTo>
                    <a:cubicBezTo>
                      <a:pt x="27" y="61"/>
                      <a:pt x="26" y="68"/>
                      <a:pt x="26" y="74"/>
                    </a:cubicBezTo>
                    <a:cubicBezTo>
                      <a:pt x="28" y="76"/>
                      <a:pt x="30" y="77"/>
                      <a:pt x="32" y="78"/>
                    </a:cubicBezTo>
                    <a:cubicBezTo>
                      <a:pt x="32" y="78"/>
                      <a:pt x="32" y="78"/>
                      <a:pt x="32" y="78"/>
                    </a:cubicBezTo>
                    <a:cubicBezTo>
                      <a:pt x="33" y="78"/>
                      <a:pt x="33" y="78"/>
                      <a:pt x="33" y="79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3" y="72"/>
                      <a:pt x="34" y="64"/>
                      <a:pt x="36" y="55"/>
                    </a:cubicBezTo>
                    <a:cubicBezTo>
                      <a:pt x="41" y="58"/>
                      <a:pt x="44" y="62"/>
                      <a:pt x="48" y="67"/>
                    </a:cubicBezTo>
                    <a:cubicBezTo>
                      <a:pt x="52" y="71"/>
                      <a:pt x="56" y="76"/>
                      <a:pt x="60" y="79"/>
                    </a:cubicBezTo>
                    <a:cubicBezTo>
                      <a:pt x="62" y="78"/>
                      <a:pt x="63" y="78"/>
                      <a:pt x="65" y="77"/>
                    </a:cubicBezTo>
                    <a:cubicBezTo>
                      <a:pt x="66" y="74"/>
                      <a:pt x="66" y="74"/>
                      <a:pt x="66" y="74"/>
                    </a:cubicBezTo>
                    <a:cubicBezTo>
                      <a:pt x="62" y="71"/>
                      <a:pt x="58" y="67"/>
                      <a:pt x="54" y="62"/>
                    </a:cubicBezTo>
                    <a:cubicBezTo>
                      <a:pt x="49" y="56"/>
                      <a:pt x="44" y="51"/>
                      <a:pt x="39" y="48"/>
                    </a:cubicBezTo>
                    <a:cubicBezTo>
                      <a:pt x="40" y="46"/>
                      <a:pt x="40" y="45"/>
                      <a:pt x="41" y="43"/>
                    </a:cubicBezTo>
                    <a:cubicBezTo>
                      <a:pt x="42" y="42"/>
                      <a:pt x="42" y="40"/>
                      <a:pt x="43" y="39"/>
                    </a:cubicBezTo>
                    <a:cubicBezTo>
                      <a:pt x="45" y="40"/>
                      <a:pt x="47" y="41"/>
                      <a:pt x="49" y="42"/>
                    </a:cubicBezTo>
                    <a:cubicBezTo>
                      <a:pt x="61" y="47"/>
                      <a:pt x="71" y="55"/>
                      <a:pt x="77" y="64"/>
                    </a:cubicBezTo>
                    <a:cubicBezTo>
                      <a:pt x="77" y="63"/>
                      <a:pt x="78" y="63"/>
                      <a:pt x="78" y="62"/>
                    </a:cubicBezTo>
                    <a:cubicBezTo>
                      <a:pt x="78" y="62"/>
                      <a:pt x="78" y="62"/>
                      <a:pt x="78" y="62"/>
                    </a:cubicBezTo>
                    <a:cubicBezTo>
                      <a:pt x="79" y="60"/>
                      <a:pt x="80" y="58"/>
                      <a:pt x="80" y="56"/>
                    </a:cubicBezTo>
                    <a:cubicBezTo>
                      <a:pt x="74" y="47"/>
                      <a:pt x="63" y="40"/>
                      <a:pt x="53" y="35"/>
                    </a:cubicBezTo>
                    <a:cubicBezTo>
                      <a:pt x="51" y="34"/>
                      <a:pt x="49" y="33"/>
                      <a:pt x="47" y="32"/>
                    </a:cubicBezTo>
                    <a:cubicBezTo>
                      <a:pt x="48" y="31"/>
                      <a:pt x="49" y="29"/>
                      <a:pt x="50" y="28"/>
                    </a:cubicBezTo>
                    <a:cubicBezTo>
                      <a:pt x="52" y="29"/>
                      <a:pt x="54" y="30"/>
                      <a:pt x="56" y="30"/>
                    </a:cubicBezTo>
                    <a:cubicBezTo>
                      <a:pt x="66" y="32"/>
                      <a:pt x="73" y="28"/>
                      <a:pt x="74" y="28"/>
                    </a:cubicBezTo>
                    <a:cubicBezTo>
                      <a:pt x="71" y="23"/>
                      <a:pt x="71" y="23"/>
                      <a:pt x="71" y="23"/>
                    </a:cubicBezTo>
                    <a:cubicBezTo>
                      <a:pt x="71" y="22"/>
                      <a:pt x="70" y="22"/>
                      <a:pt x="70" y="22"/>
                    </a:cubicBezTo>
                    <a:cubicBezTo>
                      <a:pt x="68" y="22"/>
                      <a:pt x="63" y="24"/>
                      <a:pt x="58" y="23"/>
                    </a:cubicBezTo>
                    <a:cubicBezTo>
                      <a:pt x="57" y="23"/>
                      <a:pt x="56" y="22"/>
                      <a:pt x="55" y="22"/>
                    </a:cubicBezTo>
                    <a:cubicBezTo>
                      <a:pt x="57" y="20"/>
                      <a:pt x="60" y="18"/>
                      <a:pt x="62" y="16"/>
                    </a:cubicBezTo>
                    <a:cubicBezTo>
                      <a:pt x="59" y="15"/>
                      <a:pt x="56" y="14"/>
                      <a:pt x="53" y="14"/>
                    </a:cubicBezTo>
                    <a:cubicBezTo>
                      <a:pt x="52" y="15"/>
                      <a:pt x="50" y="16"/>
                      <a:pt x="49" y="18"/>
                    </a:cubicBezTo>
                    <a:cubicBezTo>
                      <a:pt x="47" y="16"/>
                      <a:pt x="45" y="15"/>
                      <a:pt x="43" y="13"/>
                    </a:cubicBezTo>
                    <a:cubicBezTo>
                      <a:pt x="41" y="14"/>
                      <a:pt x="39" y="14"/>
                      <a:pt x="37" y="15"/>
                    </a:cubicBezTo>
                    <a:cubicBezTo>
                      <a:pt x="35" y="16"/>
                      <a:pt x="35" y="16"/>
                      <a:pt x="35" y="16"/>
                    </a:cubicBezTo>
                    <a:cubicBezTo>
                      <a:pt x="35" y="16"/>
                      <a:pt x="39" y="20"/>
                      <a:pt x="44" y="24"/>
                    </a:cubicBezTo>
                    <a:cubicBezTo>
                      <a:pt x="42" y="26"/>
                      <a:pt x="41" y="28"/>
                      <a:pt x="40" y="30"/>
                    </a:cubicBezTo>
                    <a:cubicBezTo>
                      <a:pt x="33" y="28"/>
                      <a:pt x="26" y="27"/>
                      <a:pt x="20" y="2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>
                <a:defPPr>
                  <a:defRPr lang="en-US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29" name="组合 28"/>
          <p:cNvGrpSpPr/>
          <p:nvPr/>
        </p:nvGrpSpPr>
        <p:grpSpPr>
          <a:xfrm>
            <a:off x="1090196" y="4563205"/>
            <a:ext cx="10011608" cy="1327611"/>
            <a:chOff x="1022722" y="4086257"/>
            <a:chExt cx="10011608" cy="1327611"/>
          </a:xfrm>
        </p:grpSpPr>
        <p:sp>
          <p:nvSpPr>
            <p:cNvPr id="30" name="文本框 36"/>
            <p:cNvSpPr txBox="1"/>
            <p:nvPr/>
          </p:nvSpPr>
          <p:spPr>
            <a:xfrm>
              <a:off x="1170246" y="4086258"/>
              <a:ext cx="2088784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en-US" lang="zh-CN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sym typeface="+mn-ea"/>
                </a:rPr>
                <a:t>添加文字内容 </a:t>
              </a:r>
            </a:p>
          </p:txBody>
        </p:sp>
        <p:sp>
          <p:nvSpPr>
            <p:cNvPr id="31" name="Text Placeholder 32"/>
            <p:cNvSpPr txBox="1"/>
            <p:nvPr/>
          </p:nvSpPr>
          <p:spPr>
            <a:xfrm>
              <a:off x="1022722" y="4518741"/>
              <a:ext cx="2383832" cy="895127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  <p:sp>
          <p:nvSpPr>
            <p:cNvPr id="32" name="文本框 36"/>
            <p:cNvSpPr txBox="1"/>
            <p:nvPr/>
          </p:nvSpPr>
          <p:spPr>
            <a:xfrm>
              <a:off x="3798307" y="4086258"/>
              <a:ext cx="2456815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 添加文字内容 </a:t>
              </a:r>
            </a:p>
          </p:txBody>
        </p:sp>
        <p:sp>
          <p:nvSpPr>
            <p:cNvPr id="33" name="Text Placeholder 32"/>
            <p:cNvSpPr txBox="1"/>
            <p:nvPr/>
          </p:nvSpPr>
          <p:spPr>
            <a:xfrm>
              <a:off x="3651044" y="4518741"/>
              <a:ext cx="2383832" cy="895127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  <p:sp>
          <p:nvSpPr>
            <p:cNvPr id="34" name="文本框 36"/>
            <p:cNvSpPr txBox="1"/>
            <p:nvPr/>
          </p:nvSpPr>
          <p:spPr>
            <a:xfrm>
              <a:off x="6169397" y="4086258"/>
              <a:ext cx="230124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 添加文字内容 </a:t>
              </a:r>
            </a:p>
          </p:txBody>
        </p:sp>
        <p:sp>
          <p:nvSpPr>
            <p:cNvPr id="35" name="Text Placeholder 32"/>
            <p:cNvSpPr txBox="1"/>
            <p:nvPr/>
          </p:nvSpPr>
          <p:spPr>
            <a:xfrm>
              <a:off x="6022176" y="4518741"/>
              <a:ext cx="2383832" cy="895127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  <p:sp>
          <p:nvSpPr>
            <p:cNvPr id="36" name="文本框 36"/>
            <p:cNvSpPr txBox="1"/>
            <p:nvPr/>
          </p:nvSpPr>
          <p:spPr>
            <a:xfrm>
              <a:off x="8798023" y="4086258"/>
              <a:ext cx="2088784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en-US" lang="zh-CN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sym typeface="+mn-ea"/>
                </a:rPr>
                <a:t>添加文字内容 </a:t>
              </a:r>
            </a:p>
          </p:txBody>
        </p:sp>
        <p:sp>
          <p:nvSpPr>
            <p:cNvPr id="37" name="Text Placeholder 32"/>
            <p:cNvSpPr txBox="1"/>
            <p:nvPr/>
          </p:nvSpPr>
          <p:spPr>
            <a:xfrm>
              <a:off x="8650498" y="4518741"/>
              <a:ext cx="2383832" cy="895127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</p:grpSp>
    </p:spTree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03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009775" y="338465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成功项目展示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2233128" y="3458602"/>
            <a:ext cx="7725744" cy="2592940"/>
            <a:chOff x="1489452" y="3188648"/>
            <a:chExt cx="6165097" cy="2069151"/>
          </a:xfrm>
        </p:grpSpPr>
        <p:sp>
          <p:nvSpPr>
            <p:cNvPr id="8" name="Shape 4199"/>
            <p:cNvSpPr/>
            <p:nvPr/>
          </p:nvSpPr>
          <p:spPr>
            <a:xfrm flipV="1">
              <a:off x="4870889" y="3806054"/>
              <a:ext cx="426782" cy="569043"/>
            </a:xfrm>
            <a:prstGeom prst="line">
              <a:avLst/>
            </a:prstGeom>
            <a:ln w="19050">
              <a:solidFill>
                <a:srgbClr val="656564"/>
              </a:solidFill>
              <a:miter lim="400000"/>
              <a:tailEnd type="triangle"/>
            </a:ln>
          </p:spPr>
          <p:txBody>
            <a:bodyPr anchor="ctr" bIns="25395" lIns="25395" rIns="25395" tIns="25395"/>
            <a:lstStyle/>
            <a:p>
              <a:pPr algn="ctr" lvl="0">
                <a:defRPr sz="7000">
                  <a:latin typeface="U.S. 101"/>
                  <a:ea typeface="U.S. 101"/>
                  <a:cs typeface="U.S. 101"/>
                  <a:sym typeface="U.S. 101"/>
                </a:defRPr>
              </a:pPr>
              <a:endParaRPr/>
            </a:p>
          </p:txBody>
        </p:sp>
        <p:sp>
          <p:nvSpPr>
            <p:cNvPr id="9" name="Shape 4200"/>
            <p:cNvSpPr/>
            <p:nvPr/>
          </p:nvSpPr>
          <p:spPr>
            <a:xfrm flipV="1">
              <a:off x="5264516" y="3851042"/>
              <a:ext cx="2034132" cy="842669"/>
            </a:xfrm>
            <a:prstGeom prst="line">
              <a:avLst/>
            </a:prstGeom>
            <a:ln w="19050">
              <a:solidFill>
                <a:srgbClr val="656564"/>
              </a:solidFill>
              <a:miter lim="400000"/>
              <a:tailEnd type="triangle"/>
            </a:ln>
          </p:spPr>
          <p:txBody>
            <a:bodyPr anchor="ctr" bIns="25395" lIns="25395" rIns="25395" tIns="25395"/>
            <a:lstStyle/>
            <a:p>
              <a:pPr algn="ctr" lvl="0">
                <a:defRPr sz="7000">
                  <a:latin typeface="U.S. 101"/>
                  <a:ea typeface="U.S. 101"/>
                  <a:cs typeface="U.S. 101"/>
                  <a:sym typeface="U.S. 101"/>
                </a:defRPr>
              </a:pPr>
              <a:endParaRPr/>
            </a:p>
          </p:txBody>
        </p:sp>
        <p:sp>
          <p:nvSpPr>
            <p:cNvPr id="10" name="Shape 4201"/>
            <p:cNvSpPr/>
            <p:nvPr/>
          </p:nvSpPr>
          <p:spPr>
            <a:xfrm flipH="1" flipV="1">
              <a:off x="3859612" y="3806054"/>
              <a:ext cx="426782" cy="569043"/>
            </a:xfrm>
            <a:prstGeom prst="line">
              <a:avLst/>
            </a:prstGeom>
            <a:ln w="19050">
              <a:solidFill>
                <a:srgbClr val="656564"/>
              </a:solidFill>
              <a:miter lim="400000"/>
              <a:tailEnd type="triangle"/>
            </a:ln>
          </p:spPr>
          <p:txBody>
            <a:bodyPr anchor="ctr" bIns="25395" lIns="25395" rIns="25395" tIns="25395"/>
            <a:lstStyle/>
            <a:p>
              <a:pPr algn="ctr" lvl="0">
                <a:defRPr sz="7000">
                  <a:latin typeface="U.S. 101"/>
                  <a:ea typeface="U.S. 101"/>
                  <a:cs typeface="U.S. 101"/>
                  <a:sym typeface="U.S. 101"/>
                </a:defRPr>
              </a:pPr>
              <a:endParaRPr/>
            </a:p>
          </p:txBody>
        </p:sp>
        <p:sp>
          <p:nvSpPr>
            <p:cNvPr id="11" name="Shape 4202"/>
            <p:cNvSpPr/>
            <p:nvPr/>
          </p:nvSpPr>
          <p:spPr>
            <a:xfrm flipH="1" flipV="1">
              <a:off x="1858634" y="3851038"/>
              <a:ext cx="2034132" cy="842670"/>
            </a:xfrm>
            <a:prstGeom prst="line">
              <a:avLst/>
            </a:prstGeom>
            <a:ln w="19050">
              <a:solidFill>
                <a:srgbClr val="656564"/>
              </a:solidFill>
              <a:miter lim="400000"/>
              <a:tailEnd type="triangle"/>
            </a:ln>
          </p:spPr>
          <p:txBody>
            <a:bodyPr anchor="ctr" bIns="25395" lIns="25395" rIns="25395" tIns="25395"/>
            <a:lstStyle/>
            <a:p>
              <a:pPr algn="ctr" lvl="0">
                <a:defRPr sz="7000">
                  <a:latin typeface="U.S. 101"/>
                  <a:ea typeface="U.S. 101"/>
                  <a:cs typeface="U.S. 101"/>
                  <a:sym typeface="U.S. 101"/>
                </a:defRPr>
              </a:pPr>
              <a:endParaRPr/>
            </a:p>
          </p:txBody>
        </p:sp>
        <p:sp>
          <p:nvSpPr>
            <p:cNvPr id="12" name="Shape 4206"/>
            <p:cNvSpPr/>
            <p:nvPr/>
          </p:nvSpPr>
          <p:spPr>
            <a:xfrm rot="10800000">
              <a:off x="3880901" y="4376761"/>
              <a:ext cx="1382197" cy="881038"/>
            </a:xfrm>
            <a:prstGeom prst="roundRect">
              <a:avLst>
                <a:gd fmla="val 23150" name="adj"/>
              </a:avLst>
            </a:prstGeom>
            <a:solidFill>
              <a:srgbClr val="656564"/>
            </a:solidFill>
            <a:ln cap="flat" w="12700">
              <a:noFill/>
              <a:miter lim="400000"/>
            </a:ln>
            <a:effectLst/>
          </p:spPr>
          <p:txBody>
            <a:bodyPr anchor="ctr" bIns="50800" lIns="50800" numCol="1" rIns="50800" tIns="50800" wrap="square">
              <a:noAutofit/>
            </a:bodyPr>
            <a:lstStyle/>
            <a:p>
              <a:pPr algn="ctr" defTabSz="227965">
                <a:defRPr sz="3000">
                  <a:solidFill>
                    <a:srgbClr val="FFFFFF"/>
                  </a:solidFill>
                  <a:effectLst>
                    <a:outerShdw blurRad="38100" dir="5400000" dist="12700" rotWithShape="0">
                      <a:srgbClr val="000000">
                        <a:alpha val="50000"/>
                      </a:srgbClr>
                    </a:outerShdw>
                  </a:effectLst>
                  <a:latin panose="020b0403030403020204" typeface="Source Sans Pro Light"/>
                  <a:ea panose="020b0403030403020204" typeface="Source Sans Pro Light"/>
                  <a:cs panose="020b0403030403020204" typeface="Source Sans Pro Light"/>
                  <a:sym panose="020b0403030403020204" typeface="Source Sans Pro Light"/>
                </a:defRPr>
              </a:pPr>
              <a:endParaRPr/>
            </a:p>
          </p:txBody>
        </p:sp>
        <p:grpSp>
          <p:nvGrpSpPr>
            <p:cNvPr id="13" name="Group 4223"/>
            <p:cNvGrpSpPr/>
            <p:nvPr/>
          </p:nvGrpSpPr>
          <p:grpSpPr>
            <a:xfrm>
              <a:off x="7071221" y="3188648"/>
              <a:ext cx="583328" cy="585216"/>
              <a:chExt cx="1555540" cy="1555540"/>
            </a:xfrm>
          </p:grpSpPr>
          <p:sp>
            <p:nvSpPr>
              <p:cNvPr id="24" name="Shape 4221"/>
              <p:cNvSpPr/>
              <p:nvPr/>
            </p:nvSpPr>
            <p:spPr>
              <a:xfrm rot="10800000">
                <a:off x="0" y="0"/>
                <a:ext cx="1555540" cy="155554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50800" lIns="50800" numCol="1" rIns="50800" tIns="50800" wrap="square">
                <a:noAutofit/>
              </a:bodyPr>
              <a:lstStyle/>
              <a:p>
                <a:pPr algn="ctr"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  <p:sp>
            <p:nvSpPr>
              <p:cNvPr id="25" name="Shape 4222"/>
              <p:cNvSpPr/>
              <p:nvPr/>
            </p:nvSpPr>
            <p:spPr>
              <a:xfrm>
                <a:off x="403725" y="473314"/>
                <a:ext cx="748092" cy="608913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024" w="20480">
                    <a:moveTo>
                      <a:pt x="18800" y="1728"/>
                    </a:moveTo>
                    <a:cubicBezTo>
                      <a:pt x="16810" y="-576"/>
                      <a:pt x="13583" y="-576"/>
                      <a:pt x="11591" y="1728"/>
                    </a:cubicBezTo>
                    <a:lnTo>
                      <a:pt x="10239" y="3293"/>
                    </a:lnTo>
                    <a:lnTo>
                      <a:pt x="8887" y="1728"/>
                    </a:lnTo>
                    <a:cubicBezTo>
                      <a:pt x="6897" y="-576"/>
                      <a:pt x="3670" y="-576"/>
                      <a:pt x="1680" y="1728"/>
                    </a:cubicBezTo>
                    <a:cubicBezTo>
                      <a:pt x="-560" y="4320"/>
                      <a:pt x="-560" y="8522"/>
                      <a:pt x="1680" y="11115"/>
                    </a:cubicBezTo>
                    <a:lnTo>
                      <a:pt x="10239" y="21024"/>
                    </a:lnTo>
                    <a:lnTo>
                      <a:pt x="18800" y="11115"/>
                    </a:lnTo>
                    <a:cubicBezTo>
                      <a:pt x="21040" y="8522"/>
                      <a:pt x="21040" y="4320"/>
                      <a:pt x="18800" y="1728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algn="ctr"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</p:grpSp>
        <p:grpSp>
          <p:nvGrpSpPr>
            <p:cNvPr id="14" name="Group 4226"/>
            <p:cNvGrpSpPr/>
            <p:nvPr/>
          </p:nvGrpSpPr>
          <p:grpSpPr>
            <a:xfrm>
              <a:off x="5210631" y="3188648"/>
              <a:ext cx="583328" cy="585216"/>
              <a:chExt cx="1555540" cy="1555540"/>
            </a:xfrm>
          </p:grpSpPr>
          <p:sp>
            <p:nvSpPr>
              <p:cNvPr id="22" name="Shape 4224"/>
              <p:cNvSpPr/>
              <p:nvPr/>
            </p:nvSpPr>
            <p:spPr>
              <a:xfrm rot="10800000">
                <a:off x="0" y="0"/>
                <a:ext cx="1555540" cy="155554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50800" lIns="50800" numCol="1" rIns="50800" tIns="50800" wrap="square">
                <a:noAutofit/>
              </a:bodyPr>
              <a:lstStyle/>
              <a:p>
                <a:pPr algn="ctr"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  <p:sp>
            <p:nvSpPr>
              <p:cNvPr id="23" name="Shape 4225"/>
              <p:cNvSpPr/>
              <p:nvPr/>
            </p:nvSpPr>
            <p:spPr>
              <a:xfrm>
                <a:off x="556990" y="375705"/>
                <a:ext cx="441560" cy="80413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0407" y="3476"/>
                    </a:moveTo>
                    <a:cubicBezTo>
                      <a:pt x="16335" y="5612"/>
                      <a:pt x="16335" y="5612"/>
                      <a:pt x="16335" y="5612"/>
                    </a:cubicBezTo>
                    <a:cubicBezTo>
                      <a:pt x="14486" y="4583"/>
                      <a:pt x="12660" y="4068"/>
                      <a:pt x="10835" y="4068"/>
                    </a:cubicBezTo>
                    <a:cubicBezTo>
                      <a:pt x="9782" y="4068"/>
                      <a:pt x="8916" y="4222"/>
                      <a:pt x="8237" y="4531"/>
                    </a:cubicBezTo>
                    <a:cubicBezTo>
                      <a:pt x="7582" y="4827"/>
                      <a:pt x="7231" y="5188"/>
                      <a:pt x="7231" y="5587"/>
                    </a:cubicBezTo>
                    <a:cubicBezTo>
                      <a:pt x="7231" y="5921"/>
                      <a:pt x="7535" y="6256"/>
                      <a:pt x="8120" y="6591"/>
                    </a:cubicBezTo>
                    <a:cubicBezTo>
                      <a:pt x="8706" y="6938"/>
                      <a:pt x="9876" y="7299"/>
                      <a:pt x="11631" y="7685"/>
                    </a:cubicBezTo>
                    <a:cubicBezTo>
                      <a:pt x="14743" y="8380"/>
                      <a:pt x="16873" y="8972"/>
                      <a:pt x="18020" y="9461"/>
                    </a:cubicBezTo>
                    <a:cubicBezTo>
                      <a:pt x="19166" y="9950"/>
                      <a:pt x="20055" y="10530"/>
                      <a:pt x="20687" y="11225"/>
                    </a:cubicBezTo>
                    <a:cubicBezTo>
                      <a:pt x="21296" y="11907"/>
                      <a:pt x="21600" y="12679"/>
                      <a:pt x="21600" y="13529"/>
                    </a:cubicBezTo>
                    <a:cubicBezTo>
                      <a:pt x="21600" y="14379"/>
                      <a:pt x="21272" y="15177"/>
                      <a:pt x="20617" y="15897"/>
                    </a:cubicBezTo>
                    <a:cubicBezTo>
                      <a:pt x="19962" y="16618"/>
                      <a:pt x="19096" y="17198"/>
                      <a:pt x="18066" y="17622"/>
                    </a:cubicBezTo>
                    <a:cubicBezTo>
                      <a:pt x="17037" y="18034"/>
                      <a:pt x="15539" y="18356"/>
                      <a:pt x="13573" y="18575"/>
                    </a:cubicBezTo>
                    <a:cubicBezTo>
                      <a:pt x="13573" y="21600"/>
                      <a:pt x="13573" y="21600"/>
                      <a:pt x="13573" y="21600"/>
                    </a:cubicBezTo>
                    <a:cubicBezTo>
                      <a:pt x="9618" y="21600"/>
                      <a:pt x="9618" y="21600"/>
                      <a:pt x="9618" y="21600"/>
                    </a:cubicBezTo>
                    <a:cubicBezTo>
                      <a:pt x="9618" y="18652"/>
                      <a:pt x="9618" y="18652"/>
                      <a:pt x="9618" y="18652"/>
                    </a:cubicBezTo>
                    <a:cubicBezTo>
                      <a:pt x="7793" y="18536"/>
                      <a:pt x="6225" y="18292"/>
                      <a:pt x="4938" y="17906"/>
                    </a:cubicBezTo>
                    <a:cubicBezTo>
                      <a:pt x="3159" y="17378"/>
                      <a:pt x="1521" y="16670"/>
                      <a:pt x="0" y="15795"/>
                    </a:cubicBezTo>
                    <a:cubicBezTo>
                      <a:pt x="4002" y="13593"/>
                      <a:pt x="4002" y="13593"/>
                      <a:pt x="4002" y="13593"/>
                    </a:cubicBezTo>
                    <a:cubicBezTo>
                      <a:pt x="6576" y="15061"/>
                      <a:pt x="9057" y="15795"/>
                      <a:pt x="11444" y="15795"/>
                    </a:cubicBezTo>
                    <a:cubicBezTo>
                      <a:pt x="12684" y="15795"/>
                      <a:pt x="13714" y="15563"/>
                      <a:pt x="14603" y="15112"/>
                    </a:cubicBezTo>
                    <a:cubicBezTo>
                      <a:pt x="15469" y="14649"/>
                      <a:pt x="15913" y="14121"/>
                      <a:pt x="15913" y="13503"/>
                    </a:cubicBezTo>
                    <a:cubicBezTo>
                      <a:pt x="15913" y="12975"/>
                      <a:pt x="15633" y="12525"/>
                      <a:pt x="15071" y="12126"/>
                    </a:cubicBezTo>
                    <a:cubicBezTo>
                      <a:pt x="14509" y="11740"/>
                      <a:pt x="13386" y="11341"/>
                      <a:pt x="11748" y="10929"/>
                    </a:cubicBezTo>
                    <a:cubicBezTo>
                      <a:pt x="8401" y="10105"/>
                      <a:pt x="6155" y="9436"/>
                      <a:pt x="4961" y="8946"/>
                    </a:cubicBezTo>
                    <a:cubicBezTo>
                      <a:pt x="3791" y="8470"/>
                      <a:pt x="2902" y="7917"/>
                      <a:pt x="2317" y="7312"/>
                    </a:cubicBezTo>
                    <a:cubicBezTo>
                      <a:pt x="1732" y="6707"/>
                      <a:pt x="1451" y="6063"/>
                      <a:pt x="1451" y="5368"/>
                    </a:cubicBezTo>
                    <a:cubicBezTo>
                      <a:pt x="1451" y="4235"/>
                      <a:pt x="2223" y="3257"/>
                      <a:pt x="3768" y="2446"/>
                    </a:cubicBezTo>
                    <a:cubicBezTo>
                      <a:pt x="5312" y="1635"/>
                      <a:pt x="7255" y="1197"/>
                      <a:pt x="9618" y="1133"/>
                    </a:cubicBezTo>
                    <a:cubicBezTo>
                      <a:pt x="9618" y="0"/>
                      <a:pt x="9618" y="0"/>
                      <a:pt x="9618" y="0"/>
                    </a:cubicBezTo>
                    <a:cubicBezTo>
                      <a:pt x="13573" y="0"/>
                      <a:pt x="13573" y="0"/>
                      <a:pt x="13573" y="0"/>
                    </a:cubicBezTo>
                    <a:cubicBezTo>
                      <a:pt x="13573" y="1287"/>
                      <a:pt x="13573" y="1287"/>
                      <a:pt x="13573" y="1287"/>
                    </a:cubicBezTo>
                    <a:cubicBezTo>
                      <a:pt x="14954" y="1455"/>
                      <a:pt x="16101" y="1686"/>
                      <a:pt x="17037" y="1982"/>
                    </a:cubicBezTo>
                    <a:cubicBezTo>
                      <a:pt x="17996" y="2278"/>
                      <a:pt x="19119" y="2780"/>
                      <a:pt x="20407" y="3476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t" bIns="0" lIns="0" numCol="1" rIns="0" tIns="0" wrap="square">
                <a:noAutofit/>
              </a:bodyPr>
              <a:lstStyle/>
              <a:p>
                <a:pPr algn="ctr"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</p:grpSp>
        <p:grpSp>
          <p:nvGrpSpPr>
            <p:cNvPr id="15" name="Group 4229"/>
            <p:cNvGrpSpPr/>
            <p:nvPr/>
          </p:nvGrpSpPr>
          <p:grpSpPr>
            <a:xfrm>
              <a:off x="3350042" y="3188648"/>
              <a:ext cx="583327" cy="585216"/>
              <a:chExt cx="1555540" cy="1555540"/>
            </a:xfrm>
          </p:grpSpPr>
          <p:sp>
            <p:nvSpPr>
              <p:cNvPr id="20" name="Shape 4227"/>
              <p:cNvSpPr/>
              <p:nvPr/>
            </p:nvSpPr>
            <p:spPr>
              <a:xfrm rot="10800000">
                <a:off x="0" y="0"/>
                <a:ext cx="1555540" cy="155554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50800" lIns="50800" numCol="1" rIns="50800" tIns="50800" wrap="square">
                <a:noAutofit/>
              </a:bodyPr>
              <a:lstStyle/>
              <a:p>
                <a:pPr algn="ctr"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  <p:sp>
            <p:nvSpPr>
              <p:cNvPr id="21" name="Shape 4228"/>
              <p:cNvSpPr/>
              <p:nvPr/>
            </p:nvSpPr>
            <p:spPr>
              <a:xfrm>
                <a:off x="383426" y="425042"/>
                <a:ext cx="788690" cy="705453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458" w="21177">
                    <a:moveTo>
                      <a:pt x="20906" y="11130"/>
                    </a:moveTo>
                    <a:lnTo>
                      <a:pt x="11466" y="425"/>
                    </a:lnTo>
                    <a:cubicBezTo>
                      <a:pt x="10983" y="-142"/>
                      <a:pt x="10193" y="-142"/>
                      <a:pt x="9710" y="425"/>
                    </a:cubicBezTo>
                    <a:lnTo>
                      <a:pt x="271" y="11130"/>
                    </a:lnTo>
                    <a:cubicBezTo>
                      <a:pt x="-212" y="11696"/>
                      <a:pt x="-32" y="12160"/>
                      <a:pt x="671" y="12160"/>
                    </a:cubicBezTo>
                    <a:lnTo>
                      <a:pt x="2638" y="12160"/>
                    </a:lnTo>
                    <a:lnTo>
                      <a:pt x="2638" y="20381"/>
                    </a:lnTo>
                    <a:cubicBezTo>
                      <a:pt x="2638" y="20976"/>
                      <a:pt x="2661" y="21458"/>
                      <a:pt x="3609" y="21458"/>
                    </a:cubicBezTo>
                    <a:lnTo>
                      <a:pt x="8190" y="21458"/>
                    </a:lnTo>
                    <a:lnTo>
                      <a:pt x="8190" y="13214"/>
                    </a:lnTo>
                    <a:lnTo>
                      <a:pt x="12986" y="13214"/>
                    </a:lnTo>
                    <a:lnTo>
                      <a:pt x="12986" y="21458"/>
                    </a:lnTo>
                    <a:lnTo>
                      <a:pt x="17795" y="21458"/>
                    </a:lnTo>
                    <a:cubicBezTo>
                      <a:pt x="18518" y="21458"/>
                      <a:pt x="18538" y="20976"/>
                      <a:pt x="18538" y="20381"/>
                    </a:cubicBezTo>
                    <a:lnTo>
                      <a:pt x="18538" y="12160"/>
                    </a:lnTo>
                    <a:lnTo>
                      <a:pt x="20505" y="12160"/>
                    </a:lnTo>
                    <a:cubicBezTo>
                      <a:pt x="21208" y="12160"/>
                      <a:pt x="21388" y="11696"/>
                      <a:pt x="20906" y="1113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algn="ctr"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</p:grpSp>
        <p:grpSp>
          <p:nvGrpSpPr>
            <p:cNvPr id="16" name="Group 4232"/>
            <p:cNvGrpSpPr/>
            <p:nvPr/>
          </p:nvGrpSpPr>
          <p:grpSpPr>
            <a:xfrm>
              <a:off x="1489452" y="3188648"/>
              <a:ext cx="3312398" cy="1869955"/>
              <a:chExt cx="8833068" cy="4970455"/>
            </a:xfrm>
          </p:grpSpPr>
          <p:sp>
            <p:nvSpPr>
              <p:cNvPr id="17" name="Shape 4230"/>
              <p:cNvSpPr/>
              <p:nvPr/>
            </p:nvSpPr>
            <p:spPr>
              <a:xfrm rot="10800000">
                <a:off x="0" y="0"/>
                <a:ext cx="1555540" cy="155554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50800" lIns="50800" numCol="1" rIns="50800" tIns="50800" wrap="square">
                <a:noAutofit/>
              </a:bodyPr>
              <a:lstStyle/>
              <a:p>
                <a:pPr algn="ctr"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  <p:sp>
            <p:nvSpPr>
              <p:cNvPr id="18" name="Shape 4231"/>
              <p:cNvSpPr/>
              <p:nvPr/>
            </p:nvSpPr>
            <p:spPr>
              <a:xfrm>
                <a:off x="452577" y="437448"/>
                <a:ext cx="650388" cy="68064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0933" w="20781">
                    <a:moveTo>
                      <a:pt x="18450" y="13962"/>
                    </a:moveTo>
                    <a:cubicBezTo>
                      <a:pt x="18104" y="14098"/>
                      <a:pt x="15778" y="12331"/>
                      <a:pt x="14291" y="9001"/>
                    </a:cubicBezTo>
                    <a:cubicBezTo>
                      <a:pt x="12804" y="5669"/>
                      <a:pt x="12992" y="2625"/>
                      <a:pt x="13337" y="2491"/>
                    </a:cubicBezTo>
                    <a:cubicBezTo>
                      <a:pt x="13683" y="2355"/>
                      <a:pt x="15952" y="4486"/>
                      <a:pt x="17438" y="7816"/>
                    </a:cubicBezTo>
                    <a:cubicBezTo>
                      <a:pt x="18925" y="11146"/>
                      <a:pt x="18797" y="13826"/>
                      <a:pt x="18450" y="13962"/>
                    </a:cubicBezTo>
                    <a:close/>
                    <a:moveTo>
                      <a:pt x="19117" y="7012"/>
                    </a:moveTo>
                    <a:cubicBezTo>
                      <a:pt x="17204" y="2727"/>
                      <a:pt x="14125" y="-537"/>
                      <a:pt x="12567" y="74"/>
                    </a:cubicBezTo>
                    <a:cubicBezTo>
                      <a:pt x="9922" y="1108"/>
                      <a:pt x="14143" y="6078"/>
                      <a:pt x="1154" y="11160"/>
                    </a:cubicBezTo>
                    <a:cubicBezTo>
                      <a:pt x="32" y="11600"/>
                      <a:pt x="-253" y="13356"/>
                      <a:pt x="217" y="14406"/>
                    </a:cubicBezTo>
                    <a:cubicBezTo>
                      <a:pt x="685" y="15456"/>
                      <a:pt x="2220" y="16502"/>
                      <a:pt x="3342" y="16062"/>
                    </a:cubicBezTo>
                    <a:cubicBezTo>
                      <a:pt x="3537" y="15987"/>
                      <a:pt x="4250" y="15766"/>
                      <a:pt x="4250" y="15766"/>
                    </a:cubicBezTo>
                    <a:cubicBezTo>
                      <a:pt x="5051" y="16802"/>
                      <a:pt x="5889" y="16187"/>
                      <a:pt x="6186" y="16845"/>
                    </a:cubicBezTo>
                    <a:cubicBezTo>
                      <a:pt x="6544" y="17635"/>
                      <a:pt x="7322" y="19353"/>
                      <a:pt x="7586" y="19939"/>
                    </a:cubicBezTo>
                    <a:cubicBezTo>
                      <a:pt x="7850" y="20522"/>
                      <a:pt x="8450" y="21063"/>
                      <a:pt x="8885" y="20905"/>
                    </a:cubicBezTo>
                    <a:cubicBezTo>
                      <a:pt x="9318" y="20745"/>
                      <a:pt x="10797" y="20203"/>
                      <a:pt x="11362" y="19997"/>
                    </a:cubicBezTo>
                    <a:cubicBezTo>
                      <a:pt x="11927" y="19790"/>
                      <a:pt x="12062" y="19306"/>
                      <a:pt x="11889" y="18922"/>
                    </a:cubicBezTo>
                    <a:cubicBezTo>
                      <a:pt x="11703" y="18510"/>
                      <a:pt x="10939" y="18390"/>
                      <a:pt x="10721" y="17908"/>
                    </a:cubicBezTo>
                    <a:cubicBezTo>
                      <a:pt x="10503" y="17428"/>
                      <a:pt x="9791" y="15886"/>
                      <a:pt x="9586" y="15400"/>
                    </a:cubicBezTo>
                    <a:cubicBezTo>
                      <a:pt x="9308" y="14739"/>
                      <a:pt x="9899" y="14201"/>
                      <a:pt x="10759" y="14116"/>
                    </a:cubicBezTo>
                    <a:cubicBezTo>
                      <a:pt x="16671" y="13522"/>
                      <a:pt x="17775" y="17037"/>
                      <a:pt x="19789" y="16249"/>
                    </a:cubicBezTo>
                    <a:cubicBezTo>
                      <a:pt x="21347" y="15640"/>
                      <a:pt x="21030" y="11296"/>
                      <a:pt x="19117" y="7012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algn="ctr"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  <p:sp>
            <p:nvSpPr>
              <p:cNvPr id="19" name="Shape 4231"/>
              <p:cNvSpPr/>
              <p:nvPr/>
            </p:nvSpPr>
            <p:spPr>
              <a:xfrm>
                <a:off x="7607195" y="3687552"/>
                <a:ext cx="1225873" cy="1282903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0933" w="20781">
                    <a:moveTo>
                      <a:pt x="18450" y="13962"/>
                    </a:moveTo>
                    <a:cubicBezTo>
                      <a:pt x="18104" y="14098"/>
                      <a:pt x="15778" y="12331"/>
                      <a:pt x="14291" y="9001"/>
                    </a:cubicBezTo>
                    <a:cubicBezTo>
                      <a:pt x="12804" y="5669"/>
                      <a:pt x="12992" y="2625"/>
                      <a:pt x="13337" y="2491"/>
                    </a:cubicBezTo>
                    <a:cubicBezTo>
                      <a:pt x="13683" y="2355"/>
                      <a:pt x="15952" y="4486"/>
                      <a:pt x="17438" y="7816"/>
                    </a:cubicBezTo>
                    <a:cubicBezTo>
                      <a:pt x="18925" y="11146"/>
                      <a:pt x="18797" y="13826"/>
                      <a:pt x="18450" y="13962"/>
                    </a:cubicBezTo>
                    <a:close/>
                    <a:moveTo>
                      <a:pt x="19117" y="7012"/>
                    </a:moveTo>
                    <a:cubicBezTo>
                      <a:pt x="17204" y="2727"/>
                      <a:pt x="14125" y="-537"/>
                      <a:pt x="12567" y="74"/>
                    </a:cubicBezTo>
                    <a:cubicBezTo>
                      <a:pt x="9922" y="1108"/>
                      <a:pt x="14143" y="6078"/>
                      <a:pt x="1154" y="11160"/>
                    </a:cubicBezTo>
                    <a:cubicBezTo>
                      <a:pt x="32" y="11600"/>
                      <a:pt x="-253" y="13356"/>
                      <a:pt x="217" y="14406"/>
                    </a:cubicBezTo>
                    <a:cubicBezTo>
                      <a:pt x="685" y="15456"/>
                      <a:pt x="2220" y="16502"/>
                      <a:pt x="3342" y="16062"/>
                    </a:cubicBezTo>
                    <a:cubicBezTo>
                      <a:pt x="3537" y="15987"/>
                      <a:pt x="4250" y="15766"/>
                      <a:pt x="4250" y="15766"/>
                    </a:cubicBezTo>
                    <a:cubicBezTo>
                      <a:pt x="5051" y="16802"/>
                      <a:pt x="5889" y="16187"/>
                      <a:pt x="6186" y="16845"/>
                    </a:cubicBezTo>
                    <a:cubicBezTo>
                      <a:pt x="6544" y="17635"/>
                      <a:pt x="7322" y="19353"/>
                      <a:pt x="7586" y="19939"/>
                    </a:cubicBezTo>
                    <a:cubicBezTo>
                      <a:pt x="7850" y="20522"/>
                      <a:pt x="8450" y="21063"/>
                      <a:pt x="8885" y="20905"/>
                    </a:cubicBezTo>
                    <a:cubicBezTo>
                      <a:pt x="9318" y="20745"/>
                      <a:pt x="10797" y="20203"/>
                      <a:pt x="11362" y="19997"/>
                    </a:cubicBezTo>
                    <a:cubicBezTo>
                      <a:pt x="11927" y="19790"/>
                      <a:pt x="12062" y="19306"/>
                      <a:pt x="11889" y="18922"/>
                    </a:cubicBezTo>
                    <a:cubicBezTo>
                      <a:pt x="11703" y="18510"/>
                      <a:pt x="10939" y="18390"/>
                      <a:pt x="10721" y="17908"/>
                    </a:cubicBezTo>
                    <a:cubicBezTo>
                      <a:pt x="10503" y="17428"/>
                      <a:pt x="9791" y="15886"/>
                      <a:pt x="9586" y="15400"/>
                    </a:cubicBezTo>
                    <a:cubicBezTo>
                      <a:pt x="9308" y="14739"/>
                      <a:pt x="9899" y="14201"/>
                      <a:pt x="10759" y="14116"/>
                    </a:cubicBezTo>
                    <a:cubicBezTo>
                      <a:pt x="16671" y="13522"/>
                      <a:pt x="17775" y="17037"/>
                      <a:pt x="19789" y="16249"/>
                    </a:cubicBezTo>
                    <a:cubicBezTo>
                      <a:pt x="21347" y="15640"/>
                      <a:pt x="21030" y="11296"/>
                      <a:pt x="19117" y="7012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algn="ctr"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</p:grpSp>
      </p:grpSp>
      <p:sp>
        <p:nvSpPr>
          <p:cNvPr id="29" name="文本框 36"/>
          <p:cNvSpPr txBox="1"/>
          <p:nvPr/>
        </p:nvSpPr>
        <p:spPr>
          <a:xfrm>
            <a:off x="1406708" y="2130990"/>
            <a:ext cx="208878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en-US" lang="zh-CN" noProof="0" sz="240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  <a:sym typeface="+mn-ea"/>
              </a:rPr>
              <a:t>添加文字内容 </a:t>
            </a:r>
          </a:p>
        </p:txBody>
      </p:sp>
      <p:sp>
        <p:nvSpPr>
          <p:cNvPr id="30" name="Text Placeholder 32"/>
          <p:cNvSpPr txBox="1"/>
          <p:nvPr/>
        </p:nvSpPr>
        <p:spPr>
          <a:xfrm>
            <a:off x="1259184" y="2563474"/>
            <a:ext cx="2383832" cy="895127"/>
          </a:xfrm>
          <a:prstGeom prst="rect">
            <a:avLst/>
          </a:prstGeom>
        </p:spPr>
        <p:txBody>
          <a:bodyPr bIns="0" lIns="0" rIns="0" tIns="0">
            <a:no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0" marL="0">
              <a:lnSpc>
                <a:spcPct val="100000"/>
              </a:lnSpc>
              <a:buNone/>
            </a:pP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Lemon drops oat cake oat cake sugar plum. Jelly beans macaroon I love topping danish cake</a:t>
            </a:r>
          </a:p>
        </p:txBody>
      </p:sp>
      <p:sp>
        <p:nvSpPr>
          <p:cNvPr id="31" name="文本框 36"/>
          <p:cNvSpPr txBox="1"/>
          <p:nvPr/>
        </p:nvSpPr>
        <p:spPr>
          <a:xfrm>
            <a:off x="3859692" y="2130990"/>
            <a:ext cx="208878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en-US" lang="zh-CN" noProof="0" sz="240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  <a:sym typeface="+mn-ea"/>
              </a:rPr>
              <a:t>添加文字内容 </a:t>
            </a:r>
          </a:p>
        </p:txBody>
      </p:sp>
      <p:sp>
        <p:nvSpPr>
          <p:cNvPr id="32" name="Text Placeholder 32"/>
          <p:cNvSpPr txBox="1"/>
          <p:nvPr/>
        </p:nvSpPr>
        <p:spPr>
          <a:xfrm>
            <a:off x="3712168" y="2563474"/>
            <a:ext cx="2383832" cy="895127"/>
          </a:xfrm>
          <a:prstGeom prst="rect">
            <a:avLst/>
          </a:prstGeom>
        </p:spPr>
        <p:txBody>
          <a:bodyPr bIns="0" lIns="0" rIns="0" tIns="0">
            <a:no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0" marL="0">
              <a:lnSpc>
                <a:spcPct val="100000"/>
              </a:lnSpc>
              <a:buNone/>
            </a:pP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Lemon drops oat cake oat cake sugar plum. Jelly beans macaroon I love topping danish cake</a:t>
            </a:r>
          </a:p>
        </p:txBody>
      </p:sp>
      <p:sp>
        <p:nvSpPr>
          <p:cNvPr id="33" name="文本框 36"/>
          <p:cNvSpPr txBox="1"/>
          <p:nvPr/>
        </p:nvSpPr>
        <p:spPr>
          <a:xfrm>
            <a:off x="6191276" y="2130990"/>
            <a:ext cx="208878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en-US" lang="zh-CN" noProof="0" sz="240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  <a:sym typeface="+mn-ea"/>
              </a:rPr>
              <a:t>添加文字内容 </a:t>
            </a:r>
          </a:p>
        </p:txBody>
      </p:sp>
      <p:sp>
        <p:nvSpPr>
          <p:cNvPr id="34" name="Text Placeholder 32"/>
          <p:cNvSpPr txBox="1"/>
          <p:nvPr/>
        </p:nvSpPr>
        <p:spPr>
          <a:xfrm>
            <a:off x="6043752" y="2563474"/>
            <a:ext cx="2383832" cy="895127"/>
          </a:xfrm>
          <a:prstGeom prst="rect">
            <a:avLst/>
          </a:prstGeom>
        </p:spPr>
        <p:txBody>
          <a:bodyPr bIns="0" lIns="0" rIns="0" tIns="0">
            <a:no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0" marL="0">
              <a:lnSpc>
                <a:spcPct val="100000"/>
              </a:lnSpc>
              <a:buNone/>
            </a:pP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Lemon drops oat cake oat cake sugar plum. Jelly beans macaroon I love topping danish cake</a:t>
            </a:r>
          </a:p>
        </p:txBody>
      </p:sp>
      <p:sp>
        <p:nvSpPr>
          <p:cNvPr id="35" name="文本框 36"/>
          <p:cNvSpPr txBox="1"/>
          <p:nvPr/>
        </p:nvSpPr>
        <p:spPr>
          <a:xfrm>
            <a:off x="8696506" y="2130990"/>
            <a:ext cx="208878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en-US" lang="zh-CN" noProof="0" sz="240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  <a:sym typeface="+mn-ea"/>
              </a:rPr>
              <a:t>添加文字内容 </a:t>
            </a:r>
          </a:p>
        </p:txBody>
      </p:sp>
      <p:sp>
        <p:nvSpPr>
          <p:cNvPr id="36" name="Text Placeholder 32"/>
          <p:cNvSpPr txBox="1"/>
          <p:nvPr/>
        </p:nvSpPr>
        <p:spPr>
          <a:xfrm>
            <a:off x="8548982" y="2563474"/>
            <a:ext cx="2383832" cy="895127"/>
          </a:xfrm>
          <a:prstGeom prst="rect">
            <a:avLst/>
          </a:prstGeom>
        </p:spPr>
        <p:txBody>
          <a:bodyPr bIns="0" lIns="0" rIns="0" tIns="0">
            <a:no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0" marL="0">
              <a:lnSpc>
                <a:spcPct val="100000"/>
              </a:lnSpc>
              <a:buNone/>
            </a:pP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Lemon drops oat cake oat cake sugar plum. Jelly beans macaroon I love topping danish cake</a:t>
            </a:r>
          </a:p>
        </p:txBody>
      </p:sp>
    </p:spTree>
  </p:cSld>
  <p:clrMapOvr>
    <a:masterClrMapping/>
  </p:clrMapOvr>
  <p:transition/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03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009775" y="338465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成功项目展示</a:t>
            </a: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562268" y="1207777"/>
            <a:ext cx="3319201" cy="2213002"/>
          </a:xfrm>
          <a:prstGeom prst="diamond">
            <a:avLst/>
          </a:prstGeom>
          <a:ln w="57150">
            <a:solidFill>
              <a:srgbClr val="656564"/>
            </a:solidFill>
          </a:ln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295197" y="3565706"/>
            <a:ext cx="3319201" cy="2212579"/>
          </a:xfrm>
          <a:prstGeom prst="diamond">
            <a:avLst/>
          </a:prstGeom>
          <a:ln w="57150">
            <a:solidFill>
              <a:srgbClr val="656564"/>
            </a:solidFill>
          </a:ln>
        </p:spPr>
      </p:pic>
      <p:grpSp>
        <p:nvGrpSpPr>
          <p:cNvPr id="12" name="组合 19"/>
          <p:cNvGrpSpPr/>
          <p:nvPr/>
        </p:nvGrpSpPr>
        <p:grpSpPr>
          <a:xfrm>
            <a:off x="5650123" y="1807761"/>
            <a:ext cx="3023417" cy="1219690"/>
            <a:chOff x="6608679" y="1912715"/>
            <a:chExt cx="3023417" cy="1219690"/>
          </a:xfrm>
        </p:grpSpPr>
        <p:sp>
          <p:nvSpPr>
            <p:cNvPr id="13" name="圆角矩形 12"/>
            <p:cNvSpPr/>
            <p:nvPr/>
          </p:nvSpPr>
          <p:spPr>
            <a:xfrm>
              <a:off x="6608679" y="1912715"/>
              <a:ext cx="2281222" cy="355852"/>
            </a:xfrm>
            <a:prstGeom prst="roundRect">
              <a:avLst>
                <a:gd fmla="val 50000" name="adj"/>
              </a:avLst>
            </a:prstGeom>
            <a:solidFill>
              <a:srgbClr val="6565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6701751" y="1915500"/>
              <a:ext cx="2133781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 indent="-285750" marL="285750">
                <a:buFont charset="2" panose="05000000000000000000" pitchFamily="2" typeface="Wingdings"/>
                <a:buChar char="u"/>
              </a:pPr>
              <a:r>
                <a:rPr altLang="en-US" b="1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anose="020b0503020204020204" pitchFamily="34" typeface="微软雅黑"/>
                </a:rPr>
                <a:t>标题文字添加</a:t>
              </a: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6701750" y="2347575"/>
              <a:ext cx="2930346" cy="777240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>
                <a:lnSpc>
                  <a:spcPct val="150000"/>
                </a:lnSpc>
              </a:pPr>
              <a:r>
                <a:rPr altLang="zh-CN" lang="en-US" sz="10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502020202020204" pitchFamily="34" typeface="Century Gothic"/>
                </a:rPr>
                <a:t>The user can demonstrate on a projector or coma wider puter, or presentation and make it film to be used in a wider field</a:t>
              </a:r>
            </a:p>
          </p:txBody>
        </p:sp>
      </p:grpSp>
      <p:grpSp>
        <p:nvGrpSpPr>
          <p:cNvPr id="16" name="组合 19"/>
          <p:cNvGrpSpPr/>
          <p:nvPr/>
        </p:nvGrpSpPr>
        <p:grpSpPr>
          <a:xfrm>
            <a:off x="3272668" y="4228536"/>
            <a:ext cx="3023417" cy="1219690"/>
            <a:chOff x="6608679" y="1912715"/>
            <a:chExt cx="3023417" cy="1219690"/>
          </a:xfrm>
        </p:grpSpPr>
        <p:sp>
          <p:nvSpPr>
            <p:cNvPr id="17" name="圆角矩形 16"/>
            <p:cNvSpPr/>
            <p:nvPr/>
          </p:nvSpPr>
          <p:spPr>
            <a:xfrm>
              <a:off x="6608679" y="1912715"/>
              <a:ext cx="2281222" cy="355852"/>
            </a:xfrm>
            <a:prstGeom prst="roundRect">
              <a:avLst>
                <a:gd fmla="val 50000" name="adj"/>
              </a:avLst>
            </a:prstGeom>
            <a:solidFill>
              <a:srgbClr val="6565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6701751" y="1915501"/>
              <a:ext cx="2133781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 indent="-285750" marL="285750">
                <a:buFont charset="2" panose="05000000000000000000" pitchFamily="2" typeface="Wingdings"/>
                <a:buChar char="u"/>
              </a:pPr>
              <a:r>
                <a:rPr altLang="en-US" b="1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anose="020b0503020204020204" pitchFamily="34" typeface="微软雅黑"/>
                </a:rPr>
                <a:t>标题文字添加</a:t>
              </a: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6701751" y="2347575"/>
              <a:ext cx="2930346" cy="777240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>
                <a:lnSpc>
                  <a:spcPct val="150000"/>
                </a:lnSpc>
              </a:pPr>
              <a:r>
                <a:rPr altLang="zh-CN" lang="en-US" sz="10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502020202020204" pitchFamily="34" typeface="Century Gothic"/>
                </a:rPr>
                <a:t>The user can demonstrate on a projector or coma wider puter, or presentation and make it film to be used in a wider field</a:t>
              </a:r>
            </a:p>
          </p:txBody>
        </p:sp>
      </p:grpSp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2" nodeType="clickPar">
                      <p:stCondLst>
                        <p:cond delay="indefinite"/>
                        <p:cond delay="0" evt="onBegin">
                          <p:tn val="11"/>
                        </p:cond>
                      </p:stCondLst>
                      <p:childTnLst>
                        <p:par>
                          <p:cTn fill="hold" id="1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4" nodeType="click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16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Par">
                      <p:stCondLst>
                        <p:cond delay="indefinite"/>
                        <p:cond delay="0" evt="onBegin">
                          <p:tn val="16"/>
                        </p:cond>
                      </p:stCondLst>
                      <p:childTnLst>
                        <p:par>
                          <p:cTn fill="hold" id="1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9" nodeType="click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2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03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009775" y="338465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成功项目展示</a:t>
            </a:r>
          </a:p>
        </p:txBody>
      </p:sp>
      <p:grpSp>
        <p:nvGrpSpPr>
          <p:cNvPr id="33" name="组合 32"/>
          <p:cNvGrpSpPr/>
          <p:nvPr/>
        </p:nvGrpSpPr>
        <p:grpSpPr>
          <a:xfrm>
            <a:off x="4391607" y="2237007"/>
            <a:ext cx="3408786" cy="3729086"/>
            <a:chOff x="4391607" y="2237007"/>
            <a:chExt cx="3408786" cy="3729086"/>
          </a:xfrm>
        </p:grpSpPr>
        <p:sp>
          <p:nvSpPr>
            <p:cNvPr id="34" name="Freeform 28"/>
            <p:cNvSpPr/>
            <p:nvPr/>
          </p:nvSpPr>
          <p:spPr bwMode="auto">
            <a:xfrm>
              <a:off x="5742550" y="2257671"/>
              <a:ext cx="701733" cy="1217485"/>
            </a:xfrm>
            <a:custGeom>
              <a:gdLst>
                <a:gd fmla="*/ 489 w 489" name="T0"/>
                <a:gd fmla="*/ 245 h 849" name="T1"/>
                <a:gd fmla="*/ 245 w 489" name="T2"/>
                <a:gd fmla="*/ 0 h 849" name="T3"/>
                <a:gd fmla="*/ 0 w 489" name="T4"/>
                <a:gd fmla="*/ 245 h 849" name="T5"/>
                <a:gd fmla="*/ 215 w 489" name="T6"/>
                <a:gd fmla="*/ 487 h 849" name="T7"/>
                <a:gd fmla="*/ 215 w 489" name="T8"/>
                <a:gd fmla="*/ 849 h 849" name="T9"/>
                <a:gd fmla="*/ 279 w 489" name="T10"/>
                <a:gd fmla="*/ 849 h 849" name="T11"/>
                <a:gd fmla="*/ 279 w 489" name="T12"/>
                <a:gd fmla="*/ 486 h 849" name="T13"/>
                <a:gd fmla="*/ 489 w 489" name="T14"/>
                <a:gd fmla="*/ 245 h 84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849" w="489">
                  <a:moveTo>
                    <a:pt x="489" y="245"/>
                  </a:moveTo>
                  <a:cubicBezTo>
                    <a:pt x="489" y="110"/>
                    <a:pt x="379" y="0"/>
                    <a:pt x="245" y="0"/>
                  </a:cubicBezTo>
                  <a:cubicBezTo>
                    <a:pt x="110" y="0"/>
                    <a:pt x="0" y="110"/>
                    <a:pt x="0" y="245"/>
                  </a:cubicBezTo>
                  <a:cubicBezTo>
                    <a:pt x="0" y="370"/>
                    <a:pt x="94" y="473"/>
                    <a:pt x="215" y="487"/>
                  </a:cubicBezTo>
                  <a:cubicBezTo>
                    <a:pt x="215" y="849"/>
                    <a:pt x="215" y="849"/>
                    <a:pt x="215" y="849"/>
                  </a:cubicBezTo>
                  <a:cubicBezTo>
                    <a:pt x="279" y="849"/>
                    <a:pt x="279" y="849"/>
                    <a:pt x="279" y="849"/>
                  </a:cubicBezTo>
                  <a:cubicBezTo>
                    <a:pt x="279" y="486"/>
                    <a:pt x="279" y="486"/>
                    <a:pt x="279" y="486"/>
                  </a:cubicBezTo>
                  <a:cubicBezTo>
                    <a:pt x="398" y="469"/>
                    <a:pt x="489" y="368"/>
                    <a:pt x="489" y="245"/>
                  </a:cubicBezTo>
                  <a:close/>
                </a:path>
              </a:pathLst>
            </a:custGeom>
            <a:solidFill>
              <a:srgbClr val="65656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sp>
          <p:nvSpPr>
            <p:cNvPr id="35" name="Freeform 29"/>
            <p:cNvSpPr>
              <a:spLocks noEditPoints="1"/>
            </p:cNvSpPr>
            <p:nvPr/>
          </p:nvSpPr>
          <p:spPr bwMode="auto">
            <a:xfrm>
              <a:off x="5722747" y="2237007"/>
              <a:ext cx="741340" cy="1258814"/>
            </a:xfrm>
            <a:custGeom>
              <a:gdLst>
                <a:gd fmla="*/ 259 w 517" name="T0"/>
                <a:gd fmla="*/ 14 h 877" name="T1"/>
                <a:gd fmla="*/ 503 w 517" name="T2"/>
                <a:gd fmla="*/ 259 h 877" name="T3"/>
                <a:gd fmla="*/ 293 w 517" name="T4"/>
                <a:gd fmla="*/ 500 h 877" name="T5"/>
                <a:gd fmla="*/ 293 w 517" name="T6"/>
                <a:gd fmla="*/ 863 h 877" name="T7"/>
                <a:gd fmla="*/ 229 w 517" name="T8"/>
                <a:gd fmla="*/ 863 h 877" name="T9"/>
                <a:gd fmla="*/ 229 w 517" name="T10"/>
                <a:gd fmla="*/ 501 h 877" name="T11"/>
                <a:gd fmla="*/ 14 w 517" name="T12"/>
                <a:gd fmla="*/ 259 h 877" name="T13"/>
                <a:gd fmla="*/ 259 w 517" name="T14"/>
                <a:gd fmla="*/ 14 h 877" name="T15"/>
                <a:gd fmla="*/ 259 w 517" name="T16"/>
                <a:gd fmla="*/ 0 h 877" name="T17"/>
                <a:gd fmla="*/ 0 w 517" name="T18"/>
                <a:gd fmla="*/ 259 h 877" name="T19"/>
                <a:gd fmla="*/ 216 w 517" name="T20"/>
                <a:gd fmla="*/ 513 h 877" name="T21"/>
                <a:gd fmla="*/ 216 w 517" name="T22"/>
                <a:gd fmla="*/ 863 h 877" name="T23"/>
                <a:gd fmla="*/ 216 w 517" name="T24"/>
                <a:gd fmla="*/ 877 h 877" name="T25"/>
                <a:gd fmla="*/ 229 w 517" name="T26"/>
                <a:gd fmla="*/ 877 h 877" name="T27"/>
                <a:gd fmla="*/ 293 w 517" name="T28"/>
                <a:gd fmla="*/ 877 h 877" name="T29"/>
                <a:gd fmla="*/ 307 w 517" name="T30"/>
                <a:gd fmla="*/ 877 h 877" name="T31"/>
                <a:gd fmla="*/ 307 w 517" name="T32"/>
                <a:gd fmla="*/ 863 h 877" name="T33"/>
                <a:gd fmla="*/ 307 w 517" name="T34"/>
                <a:gd fmla="*/ 512 h 877" name="T35"/>
                <a:gd fmla="*/ 453 w 517" name="T36"/>
                <a:gd fmla="*/ 428 h 877" name="T37"/>
                <a:gd fmla="*/ 517 w 517" name="T38"/>
                <a:gd fmla="*/ 259 h 877" name="T39"/>
                <a:gd fmla="*/ 259 w 517" name="T40"/>
                <a:gd fmla="*/ 0 h 877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877" w="517">
                  <a:moveTo>
                    <a:pt x="259" y="14"/>
                  </a:moveTo>
                  <a:cubicBezTo>
                    <a:pt x="393" y="14"/>
                    <a:pt x="503" y="124"/>
                    <a:pt x="503" y="259"/>
                  </a:cubicBezTo>
                  <a:cubicBezTo>
                    <a:pt x="503" y="382"/>
                    <a:pt x="412" y="483"/>
                    <a:pt x="293" y="500"/>
                  </a:cubicBezTo>
                  <a:cubicBezTo>
                    <a:pt x="293" y="863"/>
                    <a:pt x="293" y="863"/>
                    <a:pt x="293" y="863"/>
                  </a:cubicBezTo>
                  <a:cubicBezTo>
                    <a:pt x="229" y="863"/>
                    <a:pt x="229" y="863"/>
                    <a:pt x="229" y="863"/>
                  </a:cubicBezTo>
                  <a:cubicBezTo>
                    <a:pt x="229" y="501"/>
                    <a:pt x="229" y="501"/>
                    <a:pt x="229" y="501"/>
                  </a:cubicBezTo>
                  <a:cubicBezTo>
                    <a:pt x="108" y="487"/>
                    <a:pt x="14" y="384"/>
                    <a:pt x="14" y="259"/>
                  </a:cubicBezTo>
                  <a:cubicBezTo>
                    <a:pt x="14" y="124"/>
                    <a:pt x="124" y="14"/>
                    <a:pt x="259" y="14"/>
                  </a:cubicBezTo>
                  <a:moveTo>
                    <a:pt x="259" y="0"/>
                  </a:moveTo>
                  <a:cubicBezTo>
                    <a:pt x="116" y="0"/>
                    <a:pt x="0" y="116"/>
                    <a:pt x="0" y="259"/>
                  </a:cubicBezTo>
                  <a:cubicBezTo>
                    <a:pt x="0" y="385"/>
                    <a:pt x="92" y="492"/>
                    <a:pt x="216" y="513"/>
                  </a:cubicBezTo>
                  <a:cubicBezTo>
                    <a:pt x="216" y="863"/>
                    <a:pt x="216" y="863"/>
                    <a:pt x="216" y="863"/>
                  </a:cubicBezTo>
                  <a:cubicBezTo>
                    <a:pt x="216" y="877"/>
                    <a:pt x="216" y="877"/>
                    <a:pt x="216" y="877"/>
                  </a:cubicBezTo>
                  <a:cubicBezTo>
                    <a:pt x="229" y="877"/>
                    <a:pt x="229" y="877"/>
                    <a:pt x="229" y="877"/>
                  </a:cubicBezTo>
                  <a:cubicBezTo>
                    <a:pt x="293" y="877"/>
                    <a:pt x="293" y="877"/>
                    <a:pt x="293" y="877"/>
                  </a:cubicBezTo>
                  <a:cubicBezTo>
                    <a:pt x="307" y="877"/>
                    <a:pt x="307" y="877"/>
                    <a:pt x="307" y="877"/>
                  </a:cubicBezTo>
                  <a:cubicBezTo>
                    <a:pt x="307" y="863"/>
                    <a:pt x="307" y="863"/>
                    <a:pt x="307" y="863"/>
                  </a:cubicBezTo>
                  <a:cubicBezTo>
                    <a:pt x="307" y="512"/>
                    <a:pt x="307" y="512"/>
                    <a:pt x="307" y="512"/>
                  </a:cubicBezTo>
                  <a:cubicBezTo>
                    <a:pt x="364" y="501"/>
                    <a:pt x="415" y="472"/>
                    <a:pt x="453" y="428"/>
                  </a:cubicBezTo>
                  <a:cubicBezTo>
                    <a:pt x="494" y="381"/>
                    <a:pt x="517" y="321"/>
                    <a:pt x="517" y="259"/>
                  </a:cubicBezTo>
                  <a:cubicBezTo>
                    <a:pt x="517" y="116"/>
                    <a:pt x="401" y="0"/>
                    <a:pt x="259" y="0"/>
                  </a:cubicBez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sp>
          <p:nvSpPr>
            <p:cNvPr id="36" name="Freeform 30"/>
            <p:cNvSpPr/>
            <p:nvPr/>
          </p:nvSpPr>
          <p:spPr bwMode="auto">
            <a:xfrm>
              <a:off x="5572068" y="4435195"/>
              <a:ext cx="1050447" cy="1511094"/>
            </a:xfrm>
            <a:custGeom>
              <a:gdLst>
                <a:gd fmla="*/ 395 w 732" name="T0"/>
                <a:gd fmla="*/ 321 h 1053" name="T1"/>
                <a:gd fmla="*/ 395 w 732" name="T2"/>
                <a:gd fmla="*/ 0 h 1053" name="T3"/>
                <a:gd fmla="*/ 331 w 732" name="T4"/>
                <a:gd fmla="*/ 0 h 1053" name="T5"/>
                <a:gd fmla="*/ 331 w 732" name="T6"/>
                <a:gd fmla="*/ 322 h 1053" name="T7"/>
                <a:gd fmla="*/ 0 w 732" name="T8"/>
                <a:gd fmla="*/ 687 h 1053" name="T9"/>
                <a:gd fmla="*/ 366 w 732" name="T10"/>
                <a:gd fmla="*/ 1053 h 1053" name="T11"/>
                <a:gd fmla="*/ 732 w 732" name="T12"/>
                <a:gd fmla="*/ 687 h 1053" name="T13"/>
                <a:gd fmla="*/ 395 w 732" name="T14"/>
                <a:gd fmla="*/ 321 h 105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053" w="732">
                  <a:moveTo>
                    <a:pt x="395" y="321"/>
                  </a:moveTo>
                  <a:cubicBezTo>
                    <a:pt x="395" y="0"/>
                    <a:pt x="395" y="0"/>
                    <a:pt x="395" y="0"/>
                  </a:cubicBezTo>
                  <a:cubicBezTo>
                    <a:pt x="331" y="0"/>
                    <a:pt x="331" y="0"/>
                    <a:pt x="331" y="0"/>
                  </a:cubicBezTo>
                  <a:cubicBezTo>
                    <a:pt x="331" y="322"/>
                    <a:pt x="331" y="322"/>
                    <a:pt x="331" y="322"/>
                  </a:cubicBezTo>
                  <a:cubicBezTo>
                    <a:pt x="145" y="339"/>
                    <a:pt x="0" y="496"/>
                    <a:pt x="0" y="687"/>
                  </a:cubicBezTo>
                  <a:cubicBezTo>
                    <a:pt x="0" y="889"/>
                    <a:pt x="164" y="1053"/>
                    <a:pt x="366" y="1053"/>
                  </a:cubicBezTo>
                  <a:cubicBezTo>
                    <a:pt x="568" y="1053"/>
                    <a:pt x="732" y="889"/>
                    <a:pt x="732" y="687"/>
                  </a:cubicBezTo>
                  <a:cubicBezTo>
                    <a:pt x="732" y="494"/>
                    <a:pt x="584" y="336"/>
                    <a:pt x="395" y="321"/>
                  </a:cubicBezTo>
                  <a:close/>
                </a:path>
              </a:pathLst>
            </a:custGeom>
            <a:solidFill>
              <a:srgbClr val="65656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sp>
          <p:nvSpPr>
            <p:cNvPr id="37" name="Freeform 31"/>
            <p:cNvSpPr>
              <a:spLocks noEditPoints="1"/>
            </p:cNvSpPr>
            <p:nvPr/>
          </p:nvSpPr>
          <p:spPr bwMode="auto">
            <a:xfrm>
              <a:off x="5552265" y="4415392"/>
              <a:ext cx="1090054" cy="1550701"/>
            </a:xfrm>
            <a:custGeom>
              <a:gdLst>
                <a:gd fmla="*/ 409 w 760" name="T0"/>
                <a:gd fmla="*/ 14 h 1081" name="T1"/>
                <a:gd fmla="*/ 409 w 760" name="T2"/>
                <a:gd fmla="*/ 335 h 1081" name="T3"/>
                <a:gd fmla="*/ 746 w 760" name="T4"/>
                <a:gd fmla="*/ 701 h 1081" name="T5"/>
                <a:gd fmla="*/ 380 w 760" name="T6"/>
                <a:gd fmla="*/ 1067 h 1081" name="T7"/>
                <a:gd fmla="*/ 14 w 760" name="T8"/>
                <a:gd fmla="*/ 701 h 1081" name="T9"/>
                <a:gd fmla="*/ 345 w 760" name="T10"/>
                <a:gd fmla="*/ 336 h 1081" name="T11"/>
                <a:gd fmla="*/ 345 w 760" name="T12"/>
                <a:gd fmla="*/ 14 h 1081" name="T13"/>
                <a:gd fmla="*/ 409 w 760" name="T14"/>
                <a:gd fmla="*/ 14 h 1081" name="T15"/>
                <a:gd fmla="*/ 423 w 760" name="T16"/>
                <a:gd fmla="*/ 0 h 1081" name="T17"/>
                <a:gd fmla="*/ 409 w 760" name="T18"/>
                <a:gd fmla="*/ 0 h 1081" name="T19"/>
                <a:gd fmla="*/ 345 w 760" name="T20"/>
                <a:gd fmla="*/ 0 h 1081" name="T21"/>
                <a:gd fmla="*/ 331 w 760" name="T22"/>
                <a:gd fmla="*/ 0 h 1081" name="T23"/>
                <a:gd fmla="*/ 331 w 760" name="T24"/>
                <a:gd fmla="*/ 14 h 1081" name="T25"/>
                <a:gd fmla="*/ 331 w 760" name="T26"/>
                <a:gd fmla="*/ 323 h 1081" name="T27"/>
                <a:gd fmla="*/ 99 w 760" name="T28"/>
                <a:gd fmla="*/ 444 h 1081" name="T29"/>
                <a:gd fmla="*/ 0 w 760" name="T30"/>
                <a:gd fmla="*/ 701 h 1081" name="T31"/>
                <a:gd fmla="*/ 111 w 760" name="T32"/>
                <a:gd fmla="*/ 969 h 1081" name="T33"/>
                <a:gd fmla="*/ 380 w 760" name="T34"/>
                <a:gd fmla="*/ 1081 h 1081" name="T35"/>
                <a:gd fmla="*/ 649 w 760" name="T36"/>
                <a:gd fmla="*/ 969 h 1081" name="T37"/>
                <a:gd fmla="*/ 760 w 760" name="T38"/>
                <a:gd fmla="*/ 701 h 1081" name="T39"/>
                <a:gd fmla="*/ 659 w 760" name="T40"/>
                <a:gd fmla="*/ 442 h 1081" name="T41"/>
                <a:gd fmla="*/ 423 w 760" name="T42"/>
                <a:gd fmla="*/ 323 h 1081" name="T43"/>
                <a:gd fmla="*/ 423 w 760" name="T44"/>
                <a:gd fmla="*/ 14 h 1081" name="T45"/>
                <a:gd fmla="*/ 423 w 760" name="T46"/>
                <a:gd fmla="*/ 0 h 1081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1081" w="760">
                  <a:moveTo>
                    <a:pt x="409" y="14"/>
                  </a:moveTo>
                  <a:cubicBezTo>
                    <a:pt x="409" y="335"/>
                    <a:pt x="409" y="335"/>
                    <a:pt x="409" y="335"/>
                  </a:cubicBezTo>
                  <a:cubicBezTo>
                    <a:pt x="598" y="350"/>
                    <a:pt x="746" y="508"/>
                    <a:pt x="746" y="701"/>
                  </a:cubicBezTo>
                  <a:cubicBezTo>
                    <a:pt x="746" y="903"/>
                    <a:pt x="582" y="1067"/>
                    <a:pt x="380" y="1067"/>
                  </a:cubicBezTo>
                  <a:cubicBezTo>
                    <a:pt x="178" y="1067"/>
                    <a:pt x="14" y="903"/>
                    <a:pt x="14" y="701"/>
                  </a:cubicBezTo>
                  <a:cubicBezTo>
                    <a:pt x="14" y="510"/>
                    <a:pt x="159" y="353"/>
                    <a:pt x="345" y="336"/>
                  </a:cubicBezTo>
                  <a:cubicBezTo>
                    <a:pt x="345" y="14"/>
                    <a:pt x="345" y="14"/>
                    <a:pt x="345" y="14"/>
                  </a:cubicBezTo>
                  <a:cubicBezTo>
                    <a:pt x="409" y="14"/>
                    <a:pt x="409" y="14"/>
                    <a:pt x="409" y="14"/>
                  </a:cubicBezTo>
                  <a:moveTo>
                    <a:pt x="423" y="0"/>
                  </a:moveTo>
                  <a:cubicBezTo>
                    <a:pt x="409" y="0"/>
                    <a:pt x="409" y="0"/>
                    <a:pt x="409" y="0"/>
                  </a:cubicBezTo>
                  <a:cubicBezTo>
                    <a:pt x="345" y="0"/>
                    <a:pt x="345" y="0"/>
                    <a:pt x="345" y="0"/>
                  </a:cubicBezTo>
                  <a:cubicBezTo>
                    <a:pt x="331" y="0"/>
                    <a:pt x="331" y="0"/>
                    <a:pt x="331" y="0"/>
                  </a:cubicBezTo>
                  <a:cubicBezTo>
                    <a:pt x="331" y="14"/>
                    <a:pt x="331" y="14"/>
                    <a:pt x="331" y="14"/>
                  </a:cubicBezTo>
                  <a:cubicBezTo>
                    <a:pt x="331" y="323"/>
                    <a:pt x="331" y="323"/>
                    <a:pt x="331" y="323"/>
                  </a:cubicBezTo>
                  <a:cubicBezTo>
                    <a:pt x="242" y="335"/>
                    <a:pt x="160" y="377"/>
                    <a:pt x="99" y="444"/>
                  </a:cubicBezTo>
                  <a:cubicBezTo>
                    <a:pt x="35" y="514"/>
                    <a:pt x="0" y="605"/>
                    <a:pt x="0" y="701"/>
                  </a:cubicBezTo>
                  <a:cubicBezTo>
                    <a:pt x="0" y="802"/>
                    <a:pt x="39" y="898"/>
                    <a:pt x="111" y="969"/>
                  </a:cubicBezTo>
                  <a:cubicBezTo>
                    <a:pt x="183" y="1041"/>
                    <a:pt x="278" y="1081"/>
                    <a:pt x="380" y="1081"/>
                  </a:cubicBezTo>
                  <a:cubicBezTo>
                    <a:pt x="482" y="1081"/>
                    <a:pt x="577" y="1041"/>
                    <a:pt x="649" y="969"/>
                  </a:cubicBezTo>
                  <a:cubicBezTo>
                    <a:pt x="721" y="898"/>
                    <a:pt x="760" y="802"/>
                    <a:pt x="760" y="701"/>
                  </a:cubicBezTo>
                  <a:cubicBezTo>
                    <a:pt x="760" y="604"/>
                    <a:pt x="724" y="512"/>
                    <a:pt x="659" y="442"/>
                  </a:cubicBezTo>
                  <a:cubicBezTo>
                    <a:pt x="596" y="375"/>
                    <a:pt x="513" y="333"/>
                    <a:pt x="423" y="323"/>
                  </a:cubicBezTo>
                  <a:cubicBezTo>
                    <a:pt x="423" y="14"/>
                    <a:pt x="423" y="14"/>
                    <a:pt x="423" y="14"/>
                  </a:cubicBezTo>
                  <a:lnTo>
                    <a:pt x="423" y="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sp>
          <p:nvSpPr>
            <p:cNvPr id="38" name="Freeform 32"/>
            <p:cNvSpPr/>
            <p:nvPr/>
          </p:nvSpPr>
          <p:spPr bwMode="auto">
            <a:xfrm>
              <a:off x="6537273" y="2664934"/>
              <a:ext cx="1263120" cy="1077139"/>
            </a:xfrm>
            <a:custGeom>
              <a:gdLst>
                <a:gd fmla="*/ 777 w 880" name="T0"/>
                <a:gd fmla="*/ 162 h 751" name="T1"/>
                <a:gd fmla="*/ 347 w 880" name="T2"/>
                <a:gd fmla="*/ 103 h 751" name="T3"/>
                <a:gd fmla="*/ 266 w 880" name="T4"/>
                <a:gd fmla="*/ 498 h 751" name="T5"/>
                <a:gd fmla="*/ 0 w 880" name="T6"/>
                <a:gd fmla="*/ 700 h 751" name="T7"/>
                <a:gd fmla="*/ 39 w 880" name="T8"/>
                <a:gd fmla="*/ 751 h 751" name="T9"/>
                <a:gd fmla="*/ 303 w 880" name="T10"/>
                <a:gd fmla="*/ 550 h 751" name="T11"/>
                <a:gd fmla="*/ 718 w 880" name="T12"/>
                <a:gd fmla="*/ 592 h 751" name="T13"/>
                <a:gd fmla="*/ 777 w 880" name="T14"/>
                <a:gd fmla="*/ 162 h 75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751" w="880">
                  <a:moveTo>
                    <a:pt x="777" y="162"/>
                  </a:moveTo>
                  <a:cubicBezTo>
                    <a:pt x="675" y="27"/>
                    <a:pt x="482" y="0"/>
                    <a:pt x="347" y="103"/>
                  </a:cubicBezTo>
                  <a:cubicBezTo>
                    <a:pt x="223" y="197"/>
                    <a:pt x="191" y="367"/>
                    <a:pt x="266" y="498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39" y="751"/>
                    <a:pt x="39" y="751"/>
                    <a:pt x="39" y="751"/>
                  </a:cubicBezTo>
                  <a:cubicBezTo>
                    <a:pt x="303" y="550"/>
                    <a:pt x="303" y="550"/>
                    <a:pt x="303" y="550"/>
                  </a:cubicBezTo>
                  <a:cubicBezTo>
                    <a:pt x="408" y="670"/>
                    <a:pt x="590" y="689"/>
                    <a:pt x="718" y="592"/>
                  </a:cubicBezTo>
                  <a:cubicBezTo>
                    <a:pt x="853" y="489"/>
                    <a:pt x="880" y="296"/>
                    <a:pt x="777" y="162"/>
                  </a:cubicBezTo>
                  <a:close/>
                </a:path>
              </a:pathLst>
            </a:custGeom>
            <a:solidFill>
              <a:srgbClr val="65656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sp>
          <p:nvSpPr>
            <p:cNvPr id="39" name="Freeform 33"/>
            <p:cNvSpPr>
              <a:spLocks noEditPoints="1"/>
            </p:cNvSpPr>
            <p:nvPr/>
          </p:nvSpPr>
          <p:spPr bwMode="auto">
            <a:xfrm>
              <a:off x="6502833" y="2697653"/>
              <a:ext cx="1297560" cy="1078861"/>
            </a:xfrm>
            <a:custGeom>
              <a:gdLst>
                <a:gd fmla="*/ 557 w 904" name="T0"/>
                <a:gd fmla="*/ 17 h 752" name="T1"/>
                <a:gd fmla="*/ 801 w 904" name="T2"/>
                <a:gd fmla="*/ 139 h 752" name="T3"/>
                <a:gd fmla="*/ 742 w 904" name="T4"/>
                <a:gd fmla="*/ 569 h 752" name="T5"/>
                <a:gd fmla="*/ 557 w 904" name="T6"/>
                <a:gd fmla="*/ 631 h 752" name="T7"/>
                <a:gd fmla="*/ 327 w 904" name="T8"/>
                <a:gd fmla="*/ 527 h 752" name="T9"/>
                <a:gd fmla="*/ 63 w 904" name="T10"/>
                <a:gd fmla="*/ 728 h 752" name="T11"/>
                <a:gd fmla="*/ 24 w 904" name="T12"/>
                <a:gd fmla="*/ 677 h 752" name="T13"/>
                <a:gd fmla="*/ 290 w 904" name="T14"/>
                <a:gd fmla="*/ 475 h 752" name="T15"/>
                <a:gd fmla="*/ 371 w 904" name="T16"/>
                <a:gd fmla="*/ 80 h 752" name="T17"/>
                <a:gd fmla="*/ 557 w 904" name="T18"/>
                <a:gd fmla="*/ 17 h 752" name="T19"/>
                <a:gd fmla="*/ 557 w 904" name="T20"/>
                <a:gd fmla="*/ 0 h 752" name="T21"/>
                <a:gd fmla="*/ 361 w 904" name="T22"/>
                <a:gd fmla="*/ 66 h 752" name="T23"/>
                <a:gd fmla="*/ 239 w 904" name="T24"/>
                <a:gd fmla="*/ 260 h 752" name="T25"/>
                <a:gd fmla="*/ 267 w 904" name="T26"/>
                <a:gd fmla="*/ 470 h 752" name="T27"/>
                <a:gd fmla="*/ 14 w 904" name="T28"/>
                <a:gd fmla="*/ 663 h 752" name="T29"/>
                <a:gd fmla="*/ 0 w 904" name="T30"/>
                <a:gd fmla="*/ 673 h 752" name="T31"/>
                <a:gd fmla="*/ 11 w 904" name="T32"/>
                <a:gd fmla="*/ 687 h 752" name="T33"/>
                <a:gd fmla="*/ 49 w 904" name="T34"/>
                <a:gd fmla="*/ 738 h 752" name="T35"/>
                <a:gd fmla="*/ 60 w 904" name="T36"/>
                <a:gd fmla="*/ 752 h 752" name="T37"/>
                <a:gd fmla="*/ 74 w 904" name="T38"/>
                <a:gd fmla="*/ 741 h 752" name="T39"/>
                <a:gd fmla="*/ 325 w 904" name="T40"/>
                <a:gd fmla="*/ 551 h 752" name="T41"/>
                <a:gd fmla="*/ 557 w 904" name="T42"/>
                <a:gd fmla="*/ 648 h 752" name="T43"/>
                <a:gd fmla="*/ 753 w 904" name="T44"/>
                <a:gd fmla="*/ 582 h 752" name="T45"/>
                <a:gd fmla="*/ 878 w 904" name="T46"/>
                <a:gd fmla="*/ 368 h 752" name="T47"/>
                <a:gd fmla="*/ 815 w 904" name="T48"/>
                <a:gd fmla="*/ 128 h 752" name="T49"/>
                <a:gd fmla="*/ 699 w 904" name="T50"/>
                <a:gd fmla="*/ 32 h 752" name="T51"/>
                <a:gd fmla="*/ 557 w 904" name="T52"/>
                <a:gd fmla="*/ 0 h 752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752" w="904">
                  <a:moveTo>
                    <a:pt x="557" y="17"/>
                  </a:moveTo>
                  <a:cubicBezTo>
                    <a:pt x="649" y="17"/>
                    <a:pt x="741" y="59"/>
                    <a:pt x="801" y="139"/>
                  </a:cubicBezTo>
                  <a:cubicBezTo>
                    <a:pt x="904" y="273"/>
                    <a:pt x="877" y="466"/>
                    <a:pt x="742" y="569"/>
                  </a:cubicBezTo>
                  <a:cubicBezTo>
                    <a:pt x="687" y="611"/>
                    <a:pt x="622" y="631"/>
                    <a:pt x="557" y="631"/>
                  </a:cubicBezTo>
                  <a:cubicBezTo>
                    <a:pt x="472" y="631"/>
                    <a:pt x="387" y="595"/>
                    <a:pt x="327" y="527"/>
                  </a:cubicBezTo>
                  <a:cubicBezTo>
                    <a:pt x="63" y="728"/>
                    <a:pt x="63" y="728"/>
                    <a:pt x="63" y="728"/>
                  </a:cubicBezTo>
                  <a:cubicBezTo>
                    <a:pt x="24" y="677"/>
                    <a:pt x="24" y="677"/>
                    <a:pt x="24" y="677"/>
                  </a:cubicBezTo>
                  <a:cubicBezTo>
                    <a:pt x="290" y="475"/>
                    <a:pt x="290" y="475"/>
                    <a:pt x="290" y="475"/>
                  </a:cubicBezTo>
                  <a:cubicBezTo>
                    <a:pt x="215" y="344"/>
                    <a:pt x="247" y="174"/>
                    <a:pt x="371" y="80"/>
                  </a:cubicBezTo>
                  <a:cubicBezTo>
                    <a:pt x="427" y="38"/>
                    <a:pt x="492" y="17"/>
                    <a:pt x="557" y="17"/>
                  </a:cubicBezTo>
                  <a:moveTo>
                    <a:pt x="557" y="0"/>
                  </a:moveTo>
                  <a:cubicBezTo>
                    <a:pt x="485" y="0"/>
                    <a:pt x="418" y="23"/>
                    <a:pt x="361" y="66"/>
                  </a:cubicBezTo>
                  <a:cubicBezTo>
                    <a:pt x="298" y="114"/>
                    <a:pt x="255" y="183"/>
                    <a:pt x="239" y="260"/>
                  </a:cubicBezTo>
                  <a:cubicBezTo>
                    <a:pt x="225" y="332"/>
                    <a:pt x="235" y="406"/>
                    <a:pt x="267" y="470"/>
                  </a:cubicBezTo>
                  <a:cubicBezTo>
                    <a:pt x="14" y="663"/>
                    <a:pt x="14" y="663"/>
                    <a:pt x="14" y="663"/>
                  </a:cubicBezTo>
                  <a:cubicBezTo>
                    <a:pt x="0" y="673"/>
                    <a:pt x="0" y="673"/>
                    <a:pt x="0" y="673"/>
                  </a:cubicBezTo>
                  <a:cubicBezTo>
                    <a:pt x="11" y="687"/>
                    <a:pt x="11" y="687"/>
                    <a:pt x="11" y="687"/>
                  </a:cubicBezTo>
                  <a:cubicBezTo>
                    <a:pt x="49" y="738"/>
                    <a:pt x="49" y="738"/>
                    <a:pt x="49" y="738"/>
                  </a:cubicBezTo>
                  <a:cubicBezTo>
                    <a:pt x="60" y="752"/>
                    <a:pt x="60" y="752"/>
                    <a:pt x="60" y="752"/>
                  </a:cubicBezTo>
                  <a:cubicBezTo>
                    <a:pt x="74" y="741"/>
                    <a:pt x="74" y="741"/>
                    <a:pt x="74" y="741"/>
                  </a:cubicBezTo>
                  <a:cubicBezTo>
                    <a:pt x="325" y="551"/>
                    <a:pt x="325" y="551"/>
                    <a:pt x="325" y="551"/>
                  </a:cubicBezTo>
                  <a:cubicBezTo>
                    <a:pt x="386" y="613"/>
                    <a:pt x="469" y="648"/>
                    <a:pt x="557" y="648"/>
                  </a:cubicBezTo>
                  <a:cubicBezTo>
                    <a:pt x="628" y="648"/>
                    <a:pt x="696" y="626"/>
                    <a:pt x="753" y="582"/>
                  </a:cubicBezTo>
                  <a:cubicBezTo>
                    <a:pt x="822" y="530"/>
                    <a:pt x="866" y="454"/>
                    <a:pt x="878" y="368"/>
                  </a:cubicBezTo>
                  <a:cubicBezTo>
                    <a:pt x="890" y="282"/>
                    <a:pt x="867" y="197"/>
                    <a:pt x="815" y="128"/>
                  </a:cubicBezTo>
                  <a:cubicBezTo>
                    <a:pt x="784" y="87"/>
                    <a:pt x="745" y="55"/>
                    <a:pt x="699" y="32"/>
                  </a:cubicBezTo>
                  <a:cubicBezTo>
                    <a:pt x="655" y="11"/>
                    <a:pt x="606" y="0"/>
                    <a:pt x="557" y="0"/>
                  </a:cubicBez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sp>
          <p:nvSpPr>
            <p:cNvPr id="40" name="Freeform 34"/>
            <p:cNvSpPr/>
            <p:nvPr/>
          </p:nvSpPr>
          <p:spPr bwMode="auto">
            <a:xfrm>
              <a:off x="4413132" y="4256103"/>
              <a:ext cx="1434463" cy="1261398"/>
            </a:xfrm>
            <a:custGeom>
              <a:gdLst>
                <a:gd fmla="*/ 1000 w 1000" name="T0"/>
                <a:gd fmla="*/ 51 h 879" name="T1"/>
                <a:gd fmla="*/ 962 w 1000" name="T2"/>
                <a:gd fmla="*/ 0 h 879" name="T3"/>
                <a:gd fmla="*/ 511 w 1000" name="T4"/>
                <a:gd fmla="*/ 342 h 879" name="T5"/>
                <a:gd fmla="*/ 150 w 1000" name="T6"/>
                <a:gd fmla="*/ 329 h 879" name="T7"/>
                <a:gd fmla="*/ 95 w 1000" name="T8"/>
                <a:gd fmla="*/ 729 h 879" name="T9"/>
                <a:gd fmla="*/ 495 w 1000" name="T10"/>
                <a:gd fmla="*/ 783 h 879" name="T11"/>
                <a:gd fmla="*/ 554 w 1000" name="T12"/>
                <a:gd fmla="*/ 389 h 879" name="T13"/>
                <a:gd fmla="*/ 1000 w 1000" name="T14"/>
                <a:gd fmla="*/ 51 h 87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879" w="1000">
                  <a:moveTo>
                    <a:pt x="1000" y="51"/>
                  </a:moveTo>
                  <a:cubicBezTo>
                    <a:pt x="962" y="0"/>
                    <a:pt x="962" y="0"/>
                    <a:pt x="962" y="0"/>
                  </a:cubicBezTo>
                  <a:cubicBezTo>
                    <a:pt x="511" y="342"/>
                    <a:pt x="511" y="342"/>
                    <a:pt x="511" y="342"/>
                  </a:cubicBezTo>
                  <a:cubicBezTo>
                    <a:pt x="411" y="254"/>
                    <a:pt x="260" y="245"/>
                    <a:pt x="150" y="329"/>
                  </a:cubicBezTo>
                  <a:cubicBezTo>
                    <a:pt x="25" y="424"/>
                    <a:pt x="0" y="603"/>
                    <a:pt x="95" y="729"/>
                  </a:cubicBezTo>
                  <a:cubicBezTo>
                    <a:pt x="191" y="854"/>
                    <a:pt x="370" y="879"/>
                    <a:pt x="495" y="783"/>
                  </a:cubicBezTo>
                  <a:cubicBezTo>
                    <a:pt x="619" y="689"/>
                    <a:pt x="645" y="515"/>
                    <a:pt x="554" y="389"/>
                  </a:cubicBezTo>
                  <a:lnTo>
                    <a:pt x="1000" y="51"/>
                  </a:lnTo>
                  <a:close/>
                </a:path>
              </a:pathLst>
            </a:custGeom>
            <a:solidFill>
              <a:srgbClr val="65656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sp>
          <p:nvSpPr>
            <p:cNvPr id="41" name="Freeform 35"/>
            <p:cNvSpPr>
              <a:spLocks noEditPoints="1"/>
            </p:cNvSpPr>
            <p:nvPr/>
          </p:nvSpPr>
          <p:spPr bwMode="auto">
            <a:xfrm>
              <a:off x="4391607" y="4227690"/>
              <a:ext cx="1484402" cy="1255370"/>
            </a:xfrm>
            <a:custGeom>
              <a:gdLst>
                <a:gd fmla="*/ 977 w 1035" name="T0"/>
                <a:gd fmla="*/ 20 h 875" name="T1"/>
                <a:gd fmla="*/ 1015 w 1035" name="T2"/>
                <a:gd fmla="*/ 71 h 875" name="T3"/>
                <a:gd fmla="*/ 569 w 1035" name="T4"/>
                <a:gd fmla="*/ 409 h 875" name="T5"/>
                <a:gd fmla="*/ 510 w 1035" name="T6"/>
                <a:gd fmla="*/ 803 h 875" name="T7"/>
                <a:gd fmla="*/ 338 w 1035" name="T8"/>
                <a:gd fmla="*/ 861 h 875" name="T9"/>
                <a:gd fmla="*/ 110 w 1035" name="T10"/>
                <a:gd fmla="*/ 749 h 875" name="T11"/>
                <a:gd fmla="*/ 165 w 1035" name="T12"/>
                <a:gd fmla="*/ 349 h 875" name="T13"/>
                <a:gd fmla="*/ 337 w 1035" name="T14"/>
                <a:gd fmla="*/ 291 h 875" name="T15"/>
                <a:gd fmla="*/ 526 w 1035" name="T16"/>
                <a:gd fmla="*/ 362 h 875" name="T17"/>
                <a:gd fmla="*/ 977 w 1035" name="T18"/>
                <a:gd fmla="*/ 20 h 875" name="T19"/>
                <a:gd fmla="*/ 979 w 1035" name="T20"/>
                <a:gd fmla="*/ 0 h 875" name="T21"/>
                <a:gd fmla="*/ 968 w 1035" name="T22"/>
                <a:gd fmla="*/ 9 h 875" name="T23"/>
                <a:gd fmla="*/ 527 w 1035" name="T24"/>
                <a:gd fmla="*/ 344 h 875" name="T25"/>
                <a:gd fmla="*/ 337 w 1035" name="T26"/>
                <a:gd fmla="*/ 277 h 875" name="T27"/>
                <a:gd fmla="*/ 157 w 1035" name="T28"/>
                <a:gd fmla="*/ 338 h 875" name="T29"/>
                <a:gd fmla="*/ 99 w 1035" name="T30"/>
                <a:gd fmla="*/ 757 h 875" name="T31"/>
                <a:gd fmla="*/ 207 w 1035" name="T32"/>
                <a:gd fmla="*/ 845 h 875" name="T33"/>
                <a:gd fmla="*/ 338 w 1035" name="T34"/>
                <a:gd fmla="*/ 875 h 875" name="T35"/>
                <a:gd fmla="*/ 519 w 1035" name="T36"/>
                <a:gd fmla="*/ 814 h 875" name="T37"/>
                <a:gd fmla="*/ 634 w 1035" name="T38"/>
                <a:gd fmla="*/ 620 h 875" name="T39"/>
                <a:gd fmla="*/ 588 w 1035" name="T40"/>
                <a:gd fmla="*/ 412 h 875" name="T41"/>
                <a:gd fmla="*/ 1024 w 1035" name="T42"/>
                <a:gd fmla="*/ 82 h 875" name="T43"/>
                <a:gd fmla="*/ 1035 w 1035" name="T44"/>
                <a:gd fmla="*/ 73 h 875" name="T45"/>
                <a:gd fmla="*/ 1026 w 1035" name="T46"/>
                <a:gd fmla="*/ 62 h 875" name="T47"/>
                <a:gd fmla="*/ 988 w 1035" name="T48"/>
                <a:gd fmla="*/ 11 h 875" name="T49"/>
                <a:gd fmla="*/ 979 w 1035" name="T50"/>
                <a:gd fmla="*/ 0 h 875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875" w="1035">
                  <a:moveTo>
                    <a:pt x="977" y="20"/>
                  </a:moveTo>
                  <a:cubicBezTo>
                    <a:pt x="1015" y="71"/>
                    <a:pt x="1015" y="71"/>
                    <a:pt x="1015" y="71"/>
                  </a:cubicBezTo>
                  <a:cubicBezTo>
                    <a:pt x="569" y="409"/>
                    <a:pt x="569" y="409"/>
                    <a:pt x="569" y="409"/>
                  </a:cubicBezTo>
                  <a:cubicBezTo>
                    <a:pt x="660" y="535"/>
                    <a:pt x="634" y="709"/>
                    <a:pt x="510" y="803"/>
                  </a:cubicBezTo>
                  <a:cubicBezTo>
                    <a:pt x="459" y="843"/>
                    <a:pt x="398" y="861"/>
                    <a:pt x="338" y="861"/>
                  </a:cubicBezTo>
                  <a:cubicBezTo>
                    <a:pt x="252" y="861"/>
                    <a:pt x="167" y="823"/>
                    <a:pt x="110" y="749"/>
                  </a:cubicBezTo>
                  <a:cubicBezTo>
                    <a:pt x="15" y="623"/>
                    <a:pt x="40" y="444"/>
                    <a:pt x="165" y="349"/>
                  </a:cubicBezTo>
                  <a:cubicBezTo>
                    <a:pt x="217" y="310"/>
                    <a:pt x="277" y="291"/>
                    <a:pt x="337" y="291"/>
                  </a:cubicBezTo>
                  <a:cubicBezTo>
                    <a:pt x="406" y="291"/>
                    <a:pt x="473" y="315"/>
                    <a:pt x="526" y="362"/>
                  </a:cubicBezTo>
                  <a:cubicBezTo>
                    <a:pt x="977" y="20"/>
                    <a:pt x="977" y="20"/>
                    <a:pt x="977" y="20"/>
                  </a:cubicBezTo>
                  <a:moveTo>
                    <a:pt x="979" y="0"/>
                  </a:moveTo>
                  <a:cubicBezTo>
                    <a:pt x="968" y="9"/>
                    <a:pt x="968" y="9"/>
                    <a:pt x="968" y="9"/>
                  </a:cubicBezTo>
                  <a:cubicBezTo>
                    <a:pt x="527" y="344"/>
                    <a:pt x="527" y="344"/>
                    <a:pt x="527" y="344"/>
                  </a:cubicBezTo>
                  <a:cubicBezTo>
                    <a:pt x="474" y="301"/>
                    <a:pt x="407" y="277"/>
                    <a:pt x="337" y="277"/>
                  </a:cubicBezTo>
                  <a:cubicBezTo>
                    <a:pt x="272" y="277"/>
                    <a:pt x="209" y="298"/>
                    <a:pt x="157" y="338"/>
                  </a:cubicBezTo>
                  <a:cubicBezTo>
                    <a:pt x="25" y="438"/>
                    <a:pt x="0" y="626"/>
                    <a:pt x="99" y="757"/>
                  </a:cubicBezTo>
                  <a:cubicBezTo>
                    <a:pt x="128" y="795"/>
                    <a:pt x="164" y="825"/>
                    <a:pt x="207" y="845"/>
                  </a:cubicBezTo>
                  <a:cubicBezTo>
                    <a:pt x="247" y="865"/>
                    <a:pt x="293" y="875"/>
                    <a:pt x="338" y="875"/>
                  </a:cubicBezTo>
                  <a:cubicBezTo>
                    <a:pt x="404" y="875"/>
                    <a:pt x="466" y="854"/>
                    <a:pt x="519" y="814"/>
                  </a:cubicBezTo>
                  <a:cubicBezTo>
                    <a:pt x="581" y="767"/>
                    <a:pt x="622" y="698"/>
                    <a:pt x="634" y="620"/>
                  </a:cubicBezTo>
                  <a:cubicBezTo>
                    <a:pt x="645" y="547"/>
                    <a:pt x="628" y="474"/>
                    <a:pt x="588" y="412"/>
                  </a:cubicBezTo>
                  <a:cubicBezTo>
                    <a:pt x="1024" y="82"/>
                    <a:pt x="1024" y="82"/>
                    <a:pt x="1024" y="82"/>
                  </a:cubicBezTo>
                  <a:cubicBezTo>
                    <a:pt x="1035" y="73"/>
                    <a:pt x="1035" y="73"/>
                    <a:pt x="1035" y="73"/>
                  </a:cubicBezTo>
                  <a:cubicBezTo>
                    <a:pt x="1026" y="62"/>
                    <a:pt x="1026" y="62"/>
                    <a:pt x="1026" y="62"/>
                  </a:cubicBezTo>
                  <a:cubicBezTo>
                    <a:pt x="988" y="11"/>
                    <a:pt x="988" y="11"/>
                    <a:pt x="988" y="11"/>
                  </a:cubicBezTo>
                  <a:lnTo>
                    <a:pt x="979" y="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sp>
          <p:nvSpPr>
            <p:cNvPr id="42" name="Freeform 36"/>
            <p:cNvSpPr/>
            <p:nvPr/>
          </p:nvSpPr>
          <p:spPr bwMode="auto">
            <a:xfrm>
              <a:off x="6596684" y="4322402"/>
              <a:ext cx="1175295" cy="873076"/>
            </a:xfrm>
            <a:custGeom>
              <a:gdLst>
                <a:gd fmla="*/ 663 w 819" name="T0"/>
                <a:gd fmla="*/ 119 h 609" name="T1"/>
                <a:gd fmla="*/ 345 w 819" name="T2"/>
                <a:gd fmla="*/ 183 h 609" name="T3"/>
                <a:gd fmla="*/ 32 w 819" name="T4"/>
                <a:gd fmla="*/ 0 h 609" name="T5"/>
                <a:gd fmla="*/ 0 w 819" name="T6"/>
                <a:gd fmla="*/ 56 h 609" name="T7"/>
                <a:gd fmla="*/ 314 w 819" name="T8"/>
                <a:gd fmla="*/ 238 h 609" name="T9"/>
                <a:gd fmla="*/ 417 w 819" name="T10"/>
                <a:gd fmla="*/ 541 h 609" name="T11"/>
                <a:gd fmla="*/ 751 w 819" name="T12"/>
                <a:gd fmla="*/ 453 h 609" name="T13"/>
                <a:gd fmla="*/ 663 w 819" name="T14"/>
                <a:gd fmla="*/ 119 h 60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09" w="819">
                  <a:moveTo>
                    <a:pt x="663" y="119"/>
                  </a:moveTo>
                  <a:cubicBezTo>
                    <a:pt x="555" y="56"/>
                    <a:pt x="418" y="85"/>
                    <a:pt x="345" y="183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314" y="238"/>
                    <a:pt x="314" y="238"/>
                    <a:pt x="314" y="238"/>
                  </a:cubicBezTo>
                  <a:cubicBezTo>
                    <a:pt x="269" y="349"/>
                    <a:pt x="311" y="479"/>
                    <a:pt x="417" y="541"/>
                  </a:cubicBezTo>
                  <a:cubicBezTo>
                    <a:pt x="534" y="609"/>
                    <a:pt x="683" y="569"/>
                    <a:pt x="751" y="453"/>
                  </a:cubicBezTo>
                  <a:cubicBezTo>
                    <a:pt x="819" y="336"/>
                    <a:pt x="779" y="187"/>
                    <a:pt x="663" y="119"/>
                  </a:cubicBezTo>
                  <a:close/>
                </a:path>
              </a:pathLst>
            </a:custGeom>
            <a:solidFill>
              <a:srgbClr val="65656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sp>
          <p:nvSpPr>
            <p:cNvPr id="43" name="Freeform 37"/>
            <p:cNvSpPr>
              <a:spLocks noEditPoints="1"/>
            </p:cNvSpPr>
            <p:nvPr/>
          </p:nvSpPr>
          <p:spPr bwMode="auto">
            <a:xfrm>
              <a:off x="6569131" y="4294849"/>
              <a:ext cx="1225234" cy="870494"/>
            </a:xfrm>
            <a:custGeom>
              <a:gdLst>
                <a:gd fmla="*/ 51 w 854" name="T0"/>
                <a:gd fmla="*/ 19 h 607" name="T1"/>
                <a:gd fmla="*/ 364 w 854" name="T2"/>
                <a:gd fmla="*/ 202 h 607" name="T3"/>
                <a:gd fmla="*/ 559 w 854" name="T4"/>
                <a:gd fmla="*/ 104 h 607" name="T5"/>
                <a:gd fmla="*/ 682 w 854" name="T6"/>
                <a:gd fmla="*/ 138 h 607" name="T7"/>
                <a:gd fmla="*/ 770 w 854" name="T8"/>
                <a:gd fmla="*/ 472 h 607" name="T9"/>
                <a:gd fmla="*/ 559 w 854" name="T10"/>
                <a:gd fmla="*/ 593 h 607" name="T11"/>
                <a:gd fmla="*/ 436 w 854" name="T12"/>
                <a:gd fmla="*/ 560 h 607" name="T13"/>
                <a:gd fmla="*/ 333 w 854" name="T14"/>
                <a:gd fmla="*/ 257 h 607" name="T15"/>
                <a:gd fmla="*/ 19 w 854" name="T16"/>
                <a:gd fmla="*/ 75 h 607" name="T17"/>
                <a:gd fmla="*/ 51 w 854" name="T18"/>
                <a:gd fmla="*/ 19 h 607" name="T19"/>
                <a:gd fmla="*/ 46 w 854" name="T20"/>
                <a:gd fmla="*/ 0 h 607" name="T21"/>
                <a:gd fmla="*/ 39 w 854" name="T22"/>
                <a:gd fmla="*/ 12 h 607" name="T23"/>
                <a:gd fmla="*/ 7 w 854" name="T24"/>
                <a:gd fmla="*/ 68 h 607" name="T25"/>
                <a:gd fmla="*/ 0 w 854" name="T26"/>
                <a:gd fmla="*/ 80 h 607" name="T27"/>
                <a:gd fmla="*/ 12 w 854" name="T28"/>
                <a:gd fmla="*/ 87 h 607" name="T29"/>
                <a:gd fmla="*/ 315 w 854" name="T30"/>
                <a:gd fmla="*/ 263 h 607" name="T31"/>
                <a:gd fmla="*/ 314 w 854" name="T32"/>
                <a:gd fmla="*/ 431 h 607" name="T33"/>
                <a:gd fmla="*/ 429 w 854" name="T34"/>
                <a:gd fmla="*/ 572 h 607" name="T35"/>
                <a:gd fmla="*/ 559 w 854" name="T36"/>
                <a:gd fmla="*/ 607 h 607" name="T37"/>
                <a:gd fmla="*/ 686 w 854" name="T38"/>
                <a:gd fmla="*/ 574 h 607" name="T39"/>
                <a:gd fmla="*/ 782 w 854" name="T40"/>
                <a:gd fmla="*/ 479 h 607" name="T41"/>
                <a:gd fmla="*/ 689 w 854" name="T42"/>
                <a:gd fmla="*/ 126 h 607" name="T43"/>
                <a:gd fmla="*/ 559 w 854" name="T44"/>
                <a:gd fmla="*/ 91 h 607" name="T45"/>
                <a:gd fmla="*/ 361 w 854" name="T46"/>
                <a:gd fmla="*/ 184 h 607" name="T47"/>
                <a:gd fmla="*/ 58 w 854" name="T48"/>
                <a:gd fmla="*/ 7 h 607" name="T49"/>
                <a:gd fmla="*/ 46 w 854" name="T50"/>
                <a:gd fmla="*/ 0 h 607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607" w="854">
                  <a:moveTo>
                    <a:pt x="51" y="19"/>
                  </a:moveTo>
                  <a:cubicBezTo>
                    <a:pt x="364" y="202"/>
                    <a:pt x="364" y="202"/>
                    <a:pt x="364" y="202"/>
                  </a:cubicBezTo>
                  <a:cubicBezTo>
                    <a:pt x="411" y="139"/>
                    <a:pt x="484" y="104"/>
                    <a:pt x="559" y="104"/>
                  </a:cubicBezTo>
                  <a:cubicBezTo>
                    <a:pt x="601" y="104"/>
                    <a:pt x="643" y="115"/>
                    <a:pt x="682" y="138"/>
                  </a:cubicBezTo>
                  <a:cubicBezTo>
                    <a:pt x="798" y="206"/>
                    <a:pt x="838" y="355"/>
                    <a:pt x="770" y="472"/>
                  </a:cubicBezTo>
                  <a:cubicBezTo>
                    <a:pt x="725" y="550"/>
                    <a:pt x="643" y="593"/>
                    <a:pt x="559" y="593"/>
                  </a:cubicBezTo>
                  <a:cubicBezTo>
                    <a:pt x="517" y="593"/>
                    <a:pt x="475" y="582"/>
                    <a:pt x="436" y="560"/>
                  </a:cubicBezTo>
                  <a:cubicBezTo>
                    <a:pt x="330" y="498"/>
                    <a:pt x="288" y="368"/>
                    <a:pt x="333" y="257"/>
                  </a:cubicBezTo>
                  <a:cubicBezTo>
                    <a:pt x="19" y="75"/>
                    <a:pt x="19" y="75"/>
                    <a:pt x="19" y="75"/>
                  </a:cubicBezTo>
                  <a:cubicBezTo>
                    <a:pt x="51" y="19"/>
                    <a:pt x="51" y="19"/>
                    <a:pt x="51" y="19"/>
                  </a:cubicBezTo>
                  <a:moveTo>
                    <a:pt x="46" y="0"/>
                  </a:moveTo>
                  <a:cubicBezTo>
                    <a:pt x="39" y="12"/>
                    <a:pt x="39" y="12"/>
                    <a:pt x="39" y="12"/>
                  </a:cubicBezTo>
                  <a:cubicBezTo>
                    <a:pt x="7" y="68"/>
                    <a:pt x="7" y="68"/>
                    <a:pt x="7" y="68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315" y="263"/>
                    <a:pt x="315" y="263"/>
                    <a:pt x="315" y="263"/>
                  </a:cubicBezTo>
                  <a:cubicBezTo>
                    <a:pt x="296" y="317"/>
                    <a:pt x="296" y="377"/>
                    <a:pt x="314" y="431"/>
                  </a:cubicBezTo>
                  <a:cubicBezTo>
                    <a:pt x="334" y="490"/>
                    <a:pt x="375" y="540"/>
                    <a:pt x="429" y="572"/>
                  </a:cubicBezTo>
                  <a:cubicBezTo>
                    <a:pt x="469" y="595"/>
                    <a:pt x="513" y="607"/>
                    <a:pt x="559" y="607"/>
                  </a:cubicBezTo>
                  <a:cubicBezTo>
                    <a:pt x="603" y="607"/>
                    <a:pt x="647" y="595"/>
                    <a:pt x="686" y="574"/>
                  </a:cubicBezTo>
                  <a:cubicBezTo>
                    <a:pt x="726" y="551"/>
                    <a:pt x="759" y="518"/>
                    <a:pt x="782" y="479"/>
                  </a:cubicBezTo>
                  <a:cubicBezTo>
                    <a:pt x="854" y="356"/>
                    <a:pt x="812" y="197"/>
                    <a:pt x="689" y="126"/>
                  </a:cubicBezTo>
                  <a:cubicBezTo>
                    <a:pt x="649" y="103"/>
                    <a:pt x="605" y="91"/>
                    <a:pt x="559" y="91"/>
                  </a:cubicBezTo>
                  <a:cubicBezTo>
                    <a:pt x="483" y="91"/>
                    <a:pt x="409" y="125"/>
                    <a:pt x="361" y="184"/>
                  </a:cubicBezTo>
                  <a:cubicBezTo>
                    <a:pt x="58" y="7"/>
                    <a:pt x="58" y="7"/>
                    <a:pt x="58" y="7"/>
                  </a:cubicBezTo>
                  <a:lnTo>
                    <a:pt x="46" y="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sp>
          <p:nvSpPr>
            <p:cNvPr id="44" name="Freeform 38"/>
            <p:cNvSpPr/>
            <p:nvPr/>
          </p:nvSpPr>
          <p:spPr bwMode="auto">
            <a:xfrm>
              <a:off x="4501818" y="2917214"/>
              <a:ext cx="1240732" cy="929903"/>
            </a:xfrm>
            <a:custGeom>
              <a:gdLst>
                <a:gd fmla="*/ 865 w 865" name="T0"/>
                <a:gd fmla="*/ 593 h 648" name="T1"/>
                <a:gd fmla="*/ 570 w 865" name="T2"/>
                <a:gd fmla="*/ 421 h 648" name="T3"/>
                <a:gd fmla="*/ 454 w 865" name="T4"/>
                <a:gd fmla="*/ 76 h 648" name="T5"/>
                <a:gd fmla="*/ 76 w 865" name="T6"/>
                <a:gd fmla="*/ 176 h 648" name="T7"/>
                <a:gd fmla="*/ 176 w 865" name="T8"/>
                <a:gd fmla="*/ 554 h 648" name="T9"/>
                <a:gd fmla="*/ 539 w 865" name="T10"/>
                <a:gd fmla="*/ 477 h 648" name="T11"/>
                <a:gd fmla="*/ 833 w 865" name="T12"/>
                <a:gd fmla="*/ 648 h 648" name="T13"/>
                <a:gd fmla="*/ 865 w 865" name="T14"/>
                <a:gd fmla="*/ 593 h 64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48" w="865">
                  <a:moveTo>
                    <a:pt x="865" y="593"/>
                  </a:moveTo>
                  <a:cubicBezTo>
                    <a:pt x="570" y="421"/>
                    <a:pt x="570" y="421"/>
                    <a:pt x="570" y="421"/>
                  </a:cubicBezTo>
                  <a:cubicBezTo>
                    <a:pt x="623" y="295"/>
                    <a:pt x="575" y="147"/>
                    <a:pt x="454" y="76"/>
                  </a:cubicBezTo>
                  <a:cubicBezTo>
                    <a:pt x="322" y="0"/>
                    <a:pt x="153" y="44"/>
                    <a:pt x="76" y="176"/>
                  </a:cubicBezTo>
                  <a:cubicBezTo>
                    <a:pt x="0" y="308"/>
                    <a:pt x="44" y="477"/>
                    <a:pt x="176" y="554"/>
                  </a:cubicBezTo>
                  <a:cubicBezTo>
                    <a:pt x="300" y="626"/>
                    <a:pt x="457" y="591"/>
                    <a:pt x="539" y="477"/>
                  </a:cubicBezTo>
                  <a:cubicBezTo>
                    <a:pt x="833" y="648"/>
                    <a:pt x="833" y="648"/>
                    <a:pt x="833" y="648"/>
                  </a:cubicBezTo>
                  <a:lnTo>
                    <a:pt x="865" y="593"/>
                  </a:lnTo>
                  <a:close/>
                </a:path>
              </a:pathLst>
            </a:custGeom>
            <a:solidFill>
              <a:srgbClr val="65656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sp>
          <p:nvSpPr>
            <p:cNvPr id="45" name="Freeform 39"/>
            <p:cNvSpPr>
              <a:spLocks noEditPoints="1"/>
            </p:cNvSpPr>
            <p:nvPr/>
          </p:nvSpPr>
          <p:spPr bwMode="auto">
            <a:xfrm>
              <a:off x="4501818" y="2953377"/>
              <a:ext cx="1268285" cy="921294"/>
            </a:xfrm>
            <a:custGeom>
              <a:gdLst>
                <a:gd fmla="*/ 316 w 884" name="T0"/>
                <a:gd fmla="*/ 14 h 642" name="T1"/>
                <a:gd fmla="*/ 454 w 884" name="T2"/>
                <a:gd fmla="*/ 51 h 642" name="T3"/>
                <a:gd fmla="*/ 570 w 884" name="T4"/>
                <a:gd fmla="*/ 396 h 642" name="T5"/>
                <a:gd fmla="*/ 865 w 884" name="T6"/>
                <a:gd fmla="*/ 568 h 642" name="T7"/>
                <a:gd fmla="*/ 833 w 884" name="T8"/>
                <a:gd fmla="*/ 623 h 642" name="T9"/>
                <a:gd fmla="*/ 539 w 884" name="T10"/>
                <a:gd fmla="*/ 452 h 642" name="T11"/>
                <a:gd fmla="*/ 315 w 884" name="T12"/>
                <a:gd fmla="*/ 567 h 642" name="T13"/>
                <a:gd fmla="*/ 176 w 884" name="T14"/>
                <a:gd fmla="*/ 529 h 642" name="T15"/>
                <a:gd fmla="*/ 76 w 884" name="T16"/>
                <a:gd fmla="*/ 151 h 642" name="T17"/>
                <a:gd fmla="*/ 316 w 884" name="T18"/>
                <a:gd fmla="*/ 14 h 642" name="T19"/>
                <a:gd fmla="*/ 316 w 884" name="T20"/>
                <a:gd fmla="*/ 0 h 642" name="T21"/>
                <a:gd fmla="*/ 173 w 884" name="T22"/>
                <a:gd fmla="*/ 37 h 642" name="T23"/>
                <a:gd fmla="*/ 65 w 884" name="T24"/>
                <a:gd fmla="*/ 144 h 642" name="T25"/>
                <a:gd fmla="*/ 35 w 884" name="T26"/>
                <a:gd fmla="*/ 364 h 642" name="T27"/>
                <a:gd fmla="*/ 169 w 884" name="T28"/>
                <a:gd fmla="*/ 541 h 642" name="T29"/>
                <a:gd fmla="*/ 315 w 884" name="T30"/>
                <a:gd fmla="*/ 581 h 642" name="T31"/>
                <a:gd fmla="*/ 543 w 884" name="T32"/>
                <a:gd fmla="*/ 470 h 642" name="T33"/>
                <a:gd fmla="*/ 826 w 884" name="T34"/>
                <a:gd fmla="*/ 635 h 642" name="T35"/>
                <a:gd fmla="*/ 838 w 884" name="T36"/>
                <a:gd fmla="*/ 642 h 642" name="T37"/>
                <a:gd fmla="*/ 845 w 884" name="T38"/>
                <a:gd fmla="*/ 630 h 642" name="T39"/>
                <a:gd fmla="*/ 877 w 884" name="T40"/>
                <a:gd fmla="*/ 575 h 642" name="T41"/>
                <a:gd fmla="*/ 884 w 884" name="T42"/>
                <a:gd fmla="*/ 563 h 642" name="T43"/>
                <a:gd fmla="*/ 872 w 884" name="T44"/>
                <a:gd fmla="*/ 556 h 642" name="T45"/>
                <a:gd fmla="*/ 588 w 884" name="T46"/>
                <a:gd fmla="*/ 390 h 642" name="T47"/>
                <a:gd fmla="*/ 591 w 884" name="T48"/>
                <a:gd fmla="*/ 199 h 642" name="T49"/>
                <a:gd fmla="*/ 461 w 884" name="T50"/>
                <a:gd fmla="*/ 40 h 642" name="T51"/>
                <a:gd fmla="*/ 316 w 884" name="T52"/>
                <a:gd fmla="*/ 0 h 642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642" w="884">
                  <a:moveTo>
                    <a:pt x="316" y="14"/>
                  </a:moveTo>
                  <a:cubicBezTo>
                    <a:pt x="363" y="14"/>
                    <a:pt x="411" y="26"/>
                    <a:pt x="454" y="51"/>
                  </a:cubicBezTo>
                  <a:cubicBezTo>
                    <a:pt x="575" y="122"/>
                    <a:pt x="623" y="270"/>
                    <a:pt x="570" y="396"/>
                  </a:cubicBezTo>
                  <a:cubicBezTo>
                    <a:pt x="865" y="568"/>
                    <a:pt x="865" y="568"/>
                    <a:pt x="865" y="568"/>
                  </a:cubicBezTo>
                  <a:cubicBezTo>
                    <a:pt x="833" y="623"/>
                    <a:pt x="833" y="623"/>
                    <a:pt x="833" y="623"/>
                  </a:cubicBezTo>
                  <a:cubicBezTo>
                    <a:pt x="539" y="452"/>
                    <a:pt x="539" y="452"/>
                    <a:pt x="539" y="452"/>
                  </a:cubicBezTo>
                  <a:cubicBezTo>
                    <a:pt x="486" y="526"/>
                    <a:pt x="402" y="567"/>
                    <a:pt x="315" y="567"/>
                  </a:cubicBezTo>
                  <a:cubicBezTo>
                    <a:pt x="268" y="567"/>
                    <a:pt x="220" y="555"/>
                    <a:pt x="176" y="529"/>
                  </a:cubicBezTo>
                  <a:cubicBezTo>
                    <a:pt x="44" y="452"/>
                    <a:pt x="0" y="283"/>
                    <a:pt x="76" y="151"/>
                  </a:cubicBezTo>
                  <a:cubicBezTo>
                    <a:pt x="128" y="63"/>
                    <a:pt x="220" y="14"/>
                    <a:pt x="316" y="14"/>
                  </a:cubicBezTo>
                  <a:moveTo>
                    <a:pt x="316" y="0"/>
                  </a:moveTo>
                  <a:cubicBezTo>
                    <a:pt x="266" y="0"/>
                    <a:pt x="216" y="13"/>
                    <a:pt x="173" y="37"/>
                  </a:cubicBezTo>
                  <a:cubicBezTo>
                    <a:pt x="128" y="63"/>
                    <a:pt x="91" y="100"/>
                    <a:pt x="65" y="144"/>
                  </a:cubicBezTo>
                  <a:cubicBezTo>
                    <a:pt x="26" y="211"/>
                    <a:pt x="15" y="289"/>
                    <a:pt x="35" y="364"/>
                  </a:cubicBezTo>
                  <a:cubicBezTo>
                    <a:pt x="55" y="439"/>
                    <a:pt x="102" y="502"/>
                    <a:pt x="169" y="541"/>
                  </a:cubicBezTo>
                  <a:cubicBezTo>
                    <a:pt x="214" y="567"/>
                    <a:pt x="264" y="581"/>
                    <a:pt x="315" y="581"/>
                  </a:cubicBezTo>
                  <a:cubicBezTo>
                    <a:pt x="404" y="581"/>
                    <a:pt x="488" y="540"/>
                    <a:pt x="543" y="470"/>
                  </a:cubicBezTo>
                  <a:cubicBezTo>
                    <a:pt x="826" y="635"/>
                    <a:pt x="826" y="635"/>
                    <a:pt x="826" y="635"/>
                  </a:cubicBezTo>
                  <a:cubicBezTo>
                    <a:pt x="838" y="642"/>
                    <a:pt x="838" y="642"/>
                    <a:pt x="838" y="642"/>
                  </a:cubicBezTo>
                  <a:cubicBezTo>
                    <a:pt x="845" y="630"/>
                    <a:pt x="845" y="630"/>
                    <a:pt x="845" y="630"/>
                  </a:cubicBezTo>
                  <a:cubicBezTo>
                    <a:pt x="877" y="575"/>
                    <a:pt x="877" y="575"/>
                    <a:pt x="877" y="575"/>
                  </a:cubicBezTo>
                  <a:cubicBezTo>
                    <a:pt x="884" y="563"/>
                    <a:pt x="884" y="563"/>
                    <a:pt x="884" y="563"/>
                  </a:cubicBezTo>
                  <a:cubicBezTo>
                    <a:pt x="872" y="556"/>
                    <a:pt x="872" y="556"/>
                    <a:pt x="872" y="556"/>
                  </a:cubicBezTo>
                  <a:cubicBezTo>
                    <a:pt x="588" y="390"/>
                    <a:pt x="588" y="390"/>
                    <a:pt x="588" y="390"/>
                  </a:cubicBezTo>
                  <a:cubicBezTo>
                    <a:pt x="610" y="329"/>
                    <a:pt x="611" y="261"/>
                    <a:pt x="591" y="199"/>
                  </a:cubicBezTo>
                  <a:cubicBezTo>
                    <a:pt x="568" y="132"/>
                    <a:pt x="522" y="75"/>
                    <a:pt x="461" y="40"/>
                  </a:cubicBezTo>
                  <a:cubicBezTo>
                    <a:pt x="417" y="14"/>
                    <a:pt x="367" y="0"/>
                    <a:pt x="316" y="0"/>
                  </a:cubicBez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sp>
          <p:nvSpPr>
            <p:cNvPr id="46" name="Freeform 23"/>
            <p:cNvSpPr>
              <a:spLocks noEditPoints="1"/>
            </p:cNvSpPr>
            <p:nvPr/>
          </p:nvSpPr>
          <p:spPr bwMode="auto">
            <a:xfrm>
              <a:off x="5820766" y="5191984"/>
              <a:ext cx="572979" cy="475385"/>
            </a:xfrm>
            <a:custGeom>
              <a:cxnLst>
                <a:cxn ang="0">
                  <a:pos x="312" y="110"/>
                </a:cxn>
                <a:cxn ang="0">
                  <a:pos x="323" y="138"/>
                </a:cxn>
                <a:cxn ang="0">
                  <a:pos x="350" y="127"/>
                </a:cxn>
                <a:cxn ang="0">
                  <a:pos x="339" y="100"/>
                </a:cxn>
                <a:cxn ang="0">
                  <a:pos x="25" y="100"/>
                </a:cxn>
                <a:cxn ang="0">
                  <a:pos x="15" y="127"/>
                </a:cxn>
                <a:cxn ang="0">
                  <a:pos x="42" y="138"/>
                </a:cxn>
                <a:cxn ang="0">
                  <a:pos x="53" y="110"/>
                </a:cxn>
                <a:cxn ang="0">
                  <a:pos x="270" y="60"/>
                </a:cxn>
                <a:cxn ang="0">
                  <a:pos x="248" y="69"/>
                </a:cxn>
                <a:cxn ang="0">
                  <a:pos x="239" y="91"/>
                </a:cxn>
                <a:cxn ang="0">
                  <a:pos x="252" y="116"/>
                </a:cxn>
                <a:cxn ang="0">
                  <a:pos x="276" y="121"/>
                </a:cxn>
                <a:cxn ang="0">
                  <a:pos x="297" y="103"/>
                </a:cxn>
                <a:cxn ang="0">
                  <a:pos x="297" y="80"/>
                </a:cxn>
                <a:cxn ang="0">
                  <a:pos x="276" y="62"/>
                </a:cxn>
                <a:cxn ang="0">
                  <a:pos x="330" y="183"/>
                </a:cxn>
                <a:cxn ang="0">
                  <a:pos x="321" y="152"/>
                </a:cxn>
                <a:cxn ang="0">
                  <a:pos x="350" y="158"/>
                </a:cxn>
                <a:cxn ang="0">
                  <a:pos x="364" y="185"/>
                </a:cxn>
                <a:cxn ang="0">
                  <a:pos x="83" y="63"/>
                </a:cxn>
                <a:cxn ang="0">
                  <a:pos x="65" y="85"/>
                </a:cxn>
                <a:cxn ang="0">
                  <a:pos x="71" y="109"/>
                </a:cxn>
                <a:cxn ang="0">
                  <a:pos x="96" y="121"/>
                </a:cxn>
                <a:cxn ang="0">
                  <a:pos x="118" y="112"/>
                </a:cxn>
                <a:cxn ang="0">
                  <a:pos x="127" y="91"/>
                </a:cxn>
                <a:cxn ang="0">
                  <a:pos x="112" y="65"/>
                </a:cxn>
                <a:cxn ang="0">
                  <a:pos x="35" y="150"/>
                </a:cxn>
                <a:cxn ang="0">
                  <a:pos x="36" y="176"/>
                </a:cxn>
                <a:cxn ang="0">
                  <a:pos x="0" y="185"/>
                </a:cxn>
                <a:cxn ang="0">
                  <a:pos x="15" y="158"/>
                </a:cxn>
                <a:cxn ang="0">
                  <a:pos x="183" y="0"/>
                </a:cxn>
                <a:cxn ang="0">
                  <a:pos x="151" y="13"/>
                </a:cxn>
                <a:cxn ang="0">
                  <a:pos x="138" y="45"/>
                </a:cxn>
                <a:cxn ang="0">
                  <a:pos x="158" y="81"/>
                </a:cxn>
                <a:cxn ang="0">
                  <a:pos x="192" y="89"/>
                </a:cxn>
                <a:cxn ang="0">
                  <a:pos x="225" y="62"/>
                </a:cxn>
                <a:cxn ang="0">
                  <a:pos x="225" y="27"/>
                </a:cxn>
                <a:cxn ang="0">
                  <a:pos x="192" y="0"/>
                </a:cxn>
                <a:cxn ang="0">
                  <a:pos x="265" y="174"/>
                </a:cxn>
                <a:cxn ang="0">
                  <a:pos x="256" y="136"/>
                </a:cxn>
                <a:cxn ang="0">
                  <a:pos x="279" y="136"/>
                </a:cxn>
                <a:cxn ang="0">
                  <a:pos x="316" y="165"/>
                </a:cxn>
                <a:cxn ang="0">
                  <a:pos x="100" y="272"/>
                </a:cxn>
                <a:cxn ang="0">
                  <a:pos x="51" y="165"/>
                </a:cxn>
                <a:cxn ang="0">
                  <a:pos x="85" y="136"/>
                </a:cxn>
                <a:cxn ang="0">
                  <a:pos x="109" y="136"/>
                </a:cxn>
                <a:cxn ang="0">
                  <a:pos x="100" y="174"/>
                </a:cxn>
                <a:cxn ang="0">
                  <a:pos x="252" y="159"/>
                </a:cxn>
                <a:cxn ang="0">
                  <a:pos x="210" y="109"/>
                </a:cxn>
                <a:cxn ang="0">
                  <a:pos x="154" y="109"/>
                </a:cxn>
                <a:cxn ang="0">
                  <a:pos x="112" y="159"/>
                </a:cxn>
              </a:cxnLst>
              <a:rect b="b" l="0" r="r" t="0"/>
              <a:pathLst>
                <a:path h="301" w="364">
                  <a:moveTo>
                    <a:pt x="332" y="98"/>
                  </a:moveTo>
                  <a:lnTo>
                    <a:pt x="332" y="98"/>
                  </a:lnTo>
                  <a:lnTo>
                    <a:pt x="323" y="100"/>
                  </a:lnTo>
                  <a:lnTo>
                    <a:pt x="317" y="105"/>
                  </a:lnTo>
                  <a:lnTo>
                    <a:pt x="312" y="110"/>
                  </a:lnTo>
                  <a:lnTo>
                    <a:pt x="310" y="120"/>
                  </a:lnTo>
                  <a:lnTo>
                    <a:pt x="310" y="120"/>
                  </a:lnTo>
                  <a:lnTo>
                    <a:pt x="312" y="127"/>
                  </a:lnTo>
                  <a:lnTo>
                    <a:pt x="317" y="134"/>
                  </a:lnTo>
                  <a:lnTo>
                    <a:pt x="323" y="138"/>
                  </a:lnTo>
                  <a:lnTo>
                    <a:pt x="332" y="139"/>
                  </a:lnTo>
                  <a:lnTo>
                    <a:pt x="332" y="139"/>
                  </a:lnTo>
                  <a:lnTo>
                    <a:pt x="339" y="138"/>
                  </a:lnTo>
                  <a:lnTo>
                    <a:pt x="346" y="134"/>
                  </a:lnTo>
                  <a:lnTo>
                    <a:pt x="350" y="127"/>
                  </a:lnTo>
                  <a:lnTo>
                    <a:pt x="352" y="120"/>
                  </a:lnTo>
                  <a:lnTo>
                    <a:pt x="352" y="120"/>
                  </a:lnTo>
                  <a:lnTo>
                    <a:pt x="350" y="110"/>
                  </a:lnTo>
                  <a:lnTo>
                    <a:pt x="346" y="105"/>
                  </a:lnTo>
                  <a:lnTo>
                    <a:pt x="339" y="100"/>
                  </a:lnTo>
                  <a:lnTo>
                    <a:pt x="332" y="98"/>
                  </a:lnTo>
                  <a:lnTo>
                    <a:pt x="332" y="98"/>
                  </a:lnTo>
                  <a:close/>
                  <a:moveTo>
                    <a:pt x="35" y="98"/>
                  </a:moveTo>
                  <a:lnTo>
                    <a:pt x="35" y="98"/>
                  </a:lnTo>
                  <a:lnTo>
                    <a:pt x="25" y="100"/>
                  </a:lnTo>
                  <a:lnTo>
                    <a:pt x="20" y="105"/>
                  </a:lnTo>
                  <a:lnTo>
                    <a:pt x="15" y="110"/>
                  </a:lnTo>
                  <a:lnTo>
                    <a:pt x="13" y="120"/>
                  </a:lnTo>
                  <a:lnTo>
                    <a:pt x="13" y="120"/>
                  </a:lnTo>
                  <a:lnTo>
                    <a:pt x="15" y="127"/>
                  </a:lnTo>
                  <a:lnTo>
                    <a:pt x="20" y="134"/>
                  </a:lnTo>
                  <a:lnTo>
                    <a:pt x="25" y="138"/>
                  </a:lnTo>
                  <a:lnTo>
                    <a:pt x="35" y="139"/>
                  </a:lnTo>
                  <a:lnTo>
                    <a:pt x="35" y="139"/>
                  </a:lnTo>
                  <a:lnTo>
                    <a:pt x="42" y="138"/>
                  </a:lnTo>
                  <a:lnTo>
                    <a:pt x="49" y="134"/>
                  </a:lnTo>
                  <a:lnTo>
                    <a:pt x="53" y="127"/>
                  </a:lnTo>
                  <a:lnTo>
                    <a:pt x="54" y="120"/>
                  </a:lnTo>
                  <a:lnTo>
                    <a:pt x="54" y="120"/>
                  </a:lnTo>
                  <a:lnTo>
                    <a:pt x="53" y="110"/>
                  </a:lnTo>
                  <a:lnTo>
                    <a:pt x="49" y="105"/>
                  </a:lnTo>
                  <a:lnTo>
                    <a:pt x="42" y="100"/>
                  </a:lnTo>
                  <a:lnTo>
                    <a:pt x="35" y="98"/>
                  </a:lnTo>
                  <a:lnTo>
                    <a:pt x="35" y="98"/>
                  </a:lnTo>
                  <a:close/>
                  <a:moveTo>
                    <a:pt x="270" y="60"/>
                  </a:moveTo>
                  <a:lnTo>
                    <a:pt x="270" y="60"/>
                  </a:lnTo>
                  <a:lnTo>
                    <a:pt x="263" y="62"/>
                  </a:lnTo>
                  <a:lnTo>
                    <a:pt x="258" y="63"/>
                  </a:lnTo>
                  <a:lnTo>
                    <a:pt x="252" y="65"/>
                  </a:lnTo>
                  <a:lnTo>
                    <a:pt x="248" y="69"/>
                  </a:lnTo>
                  <a:lnTo>
                    <a:pt x="245" y="74"/>
                  </a:lnTo>
                  <a:lnTo>
                    <a:pt x="241" y="80"/>
                  </a:lnTo>
                  <a:lnTo>
                    <a:pt x="239" y="85"/>
                  </a:lnTo>
                  <a:lnTo>
                    <a:pt x="239" y="91"/>
                  </a:lnTo>
                  <a:lnTo>
                    <a:pt x="239" y="91"/>
                  </a:lnTo>
                  <a:lnTo>
                    <a:pt x="239" y="98"/>
                  </a:lnTo>
                  <a:lnTo>
                    <a:pt x="241" y="103"/>
                  </a:lnTo>
                  <a:lnTo>
                    <a:pt x="245" y="109"/>
                  </a:lnTo>
                  <a:lnTo>
                    <a:pt x="248" y="112"/>
                  </a:lnTo>
                  <a:lnTo>
                    <a:pt x="252" y="116"/>
                  </a:lnTo>
                  <a:lnTo>
                    <a:pt x="258" y="120"/>
                  </a:lnTo>
                  <a:lnTo>
                    <a:pt x="263" y="121"/>
                  </a:lnTo>
                  <a:lnTo>
                    <a:pt x="270" y="121"/>
                  </a:lnTo>
                  <a:lnTo>
                    <a:pt x="270" y="121"/>
                  </a:lnTo>
                  <a:lnTo>
                    <a:pt x="276" y="121"/>
                  </a:lnTo>
                  <a:lnTo>
                    <a:pt x="281" y="120"/>
                  </a:lnTo>
                  <a:lnTo>
                    <a:pt x="287" y="116"/>
                  </a:lnTo>
                  <a:lnTo>
                    <a:pt x="292" y="112"/>
                  </a:lnTo>
                  <a:lnTo>
                    <a:pt x="296" y="109"/>
                  </a:lnTo>
                  <a:lnTo>
                    <a:pt x="297" y="103"/>
                  </a:lnTo>
                  <a:lnTo>
                    <a:pt x="299" y="98"/>
                  </a:lnTo>
                  <a:lnTo>
                    <a:pt x="301" y="91"/>
                  </a:lnTo>
                  <a:lnTo>
                    <a:pt x="301" y="91"/>
                  </a:lnTo>
                  <a:lnTo>
                    <a:pt x="299" y="85"/>
                  </a:lnTo>
                  <a:lnTo>
                    <a:pt x="297" y="80"/>
                  </a:lnTo>
                  <a:lnTo>
                    <a:pt x="296" y="74"/>
                  </a:lnTo>
                  <a:lnTo>
                    <a:pt x="292" y="69"/>
                  </a:lnTo>
                  <a:lnTo>
                    <a:pt x="287" y="65"/>
                  </a:lnTo>
                  <a:lnTo>
                    <a:pt x="281" y="63"/>
                  </a:lnTo>
                  <a:lnTo>
                    <a:pt x="276" y="62"/>
                  </a:lnTo>
                  <a:lnTo>
                    <a:pt x="270" y="60"/>
                  </a:lnTo>
                  <a:lnTo>
                    <a:pt x="270" y="60"/>
                  </a:lnTo>
                  <a:close/>
                  <a:moveTo>
                    <a:pt x="364" y="248"/>
                  </a:moveTo>
                  <a:lnTo>
                    <a:pt x="330" y="248"/>
                  </a:lnTo>
                  <a:lnTo>
                    <a:pt x="330" y="183"/>
                  </a:lnTo>
                  <a:lnTo>
                    <a:pt x="330" y="183"/>
                  </a:lnTo>
                  <a:lnTo>
                    <a:pt x="330" y="176"/>
                  </a:lnTo>
                  <a:lnTo>
                    <a:pt x="328" y="167"/>
                  </a:lnTo>
                  <a:lnTo>
                    <a:pt x="321" y="152"/>
                  </a:lnTo>
                  <a:lnTo>
                    <a:pt x="321" y="152"/>
                  </a:lnTo>
                  <a:lnTo>
                    <a:pt x="332" y="150"/>
                  </a:lnTo>
                  <a:lnTo>
                    <a:pt x="332" y="150"/>
                  </a:lnTo>
                  <a:lnTo>
                    <a:pt x="337" y="152"/>
                  </a:lnTo>
                  <a:lnTo>
                    <a:pt x="345" y="154"/>
                  </a:lnTo>
                  <a:lnTo>
                    <a:pt x="350" y="158"/>
                  </a:lnTo>
                  <a:lnTo>
                    <a:pt x="355" y="161"/>
                  </a:lnTo>
                  <a:lnTo>
                    <a:pt x="359" y="167"/>
                  </a:lnTo>
                  <a:lnTo>
                    <a:pt x="363" y="172"/>
                  </a:lnTo>
                  <a:lnTo>
                    <a:pt x="364" y="178"/>
                  </a:lnTo>
                  <a:lnTo>
                    <a:pt x="364" y="185"/>
                  </a:lnTo>
                  <a:lnTo>
                    <a:pt x="364" y="248"/>
                  </a:lnTo>
                  <a:close/>
                  <a:moveTo>
                    <a:pt x="96" y="60"/>
                  </a:moveTo>
                  <a:lnTo>
                    <a:pt x="96" y="60"/>
                  </a:lnTo>
                  <a:lnTo>
                    <a:pt x="89" y="62"/>
                  </a:lnTo>
                  <a:lnTo>
                    <a:pt x="83" y="63"/>
                  </a:lnTo>
                  <a:lnTo>
                    <a:pt x="78" y="65"/>
                  </a:lnTo>
                  <a:lnTo>
                    <a:pt x="74" y="69"/>
                  </a:lnTo>
                  <a:lnTo>
                    <a:pt x="71" y="74"/>
                  </a:lnTo>
                  <a:lnTo>
                    <a:pt x="67" y="80"/>
                  </a:lnTo>
                  <a:lnTo>
                    <a:pt x="65" y="85"/>
                  </a:lnTo>
                  <a:lnTo>
                    <a:pt x="65" y="91"/>
                  </a:lnTo>
                  <a:lnTo>
                    <a:pt x="65" y="91"/>
                  </a:lnTo>
                  <a:lnTo>
                    <a:pt x="65" y="98"/>
                  </a:lnTo>
                  <a:lnTo>
                    <a:pt x="67" y="103"/>
                  </a:lnTo>
                  <a:lnTo>
                    <a:pt x="71" y="109"/>
                  </a:lnTo>
                  <a:lnTo>
                    <a:pt x="74" y="112"/>
                  </a:lnTo>
                  <a:lnTo>
                    <a:pt x="78" y="116"/>
                  </a:lnTo>
                  <a:lnTo>
                    <a:pt x="83" y="120"/>
                  </a:lnTo>
                  <a:lnTo>
                    <a:pt x="89" y="121"/>
                  </a:lnTo>
                  <a:lnTo>
                    <a:pt x="96" y="121"/>
                  </a:lnTo>
                  <a:lnTo>
                    <a:pt x="96" y="121"/>
                  </a:lnTo>
                  <a:lnTo>
                    <a:pt x="102" y="121"/>
                  </a:lnTo>
                  <a:lnTo>
                    <a:pt x="107" y="120"/>
                  </a:lnTo>
                  <a:lnTo>
                    <a:pt x="112" y="116"/>
                  </a:lnTo>
                  <a:lnTo>
                    <a:pt x="118" y="112"/>
                  </a:lnTo>
                  <a:lnTo>
                    <a:pt x="122" y="109"/>
                  </a:lnTo>
                  <a:lnTo>
                    <a:pt x="123" y="103"/>
                  </a:lnTo>
                  <a:lnTo>
                    <a:pt x="125" y="98"/>
                  </a:lnTo>
                  <a:lnTo>
                    <a:pt x="127" y="91"/>
                  </a:lnTo>
                  <a:lnTo>
                    <a:pt x="127" y="91"/>
                  </a:lnTo>
                  <a:lnTo>
                    <a:pt x="125" y="85"/>
                  </a:lnTo>
                  <a:lnTo>
                    <a:pt x="123" y="80"/>
                  </a:lnTo>
                  <a:lnTo>
                    <a:pt x="122" y="74"/>
                  </a:lnTo>
                  <a:lnTo>
                    <a:pt x="118" y="69"/>
                  </a:lnTo>
                  <a:lnTo>
                    <a:pt x="112" y="65"/>
                  </a:lnTo>
                  <a:lnTo>
                    <a:pt x="107" y="63"/>
                  </a:lnTo>
                  <a:lnTo>
                    <a:pt x="102" y="62"/>
                  </a:lnTo>
                  <a:lnTo>
                    <a:pt x="96" y="60"/>
                  </a:lnTo>
                  <a:lnTo>
                    <a:pt x="96" y="60"/>
                  </a:lnTo>
                  <a:close/>
                  <a:moveTo>
                    <a:pt x="35" y="150"/>
                  </a:moveTo>
                  <a:lnTo>
                    <a:pt x="35" y="150"/>
                  </a:lnTo>
                  <a:lnTo>
                    <a:pt x="44" y="152"/>
                  </a:lnTo>
                  <a:lnTo>
                    <a:pt x="44" y="152"/>
                  </a:lnTo>
                  <a:lnTo>
                    <a:pt x="38" y="167"/>
                  </a:lnTo>
                  <a:lnTo>
                    <a:pt x="36" y="176"/>
                  </a:lnTo>
                  <a:lnTo>
                    <a:pt x="35" y="183"/>
                  </a:lnTo>
                  <a:lnTo>
                    <a:pt x="35" y="248"/>
                  </a:lnTo>
                  <a:lnTo>
                    <a:pt x="0" y="248"/>
                  </a:lnTo>
                  <a:lnTo>
                    <a:pt x="0" y="185"/>
                  </a:lnTo>
                  <a:lnTo>
                    <a:pt x="0" y="185"/>
                  </a:lnTo>
                  <a:lnTo>
                    <a:pt x="0" y="178"/>
                  </a:lnTo>
                  <a:lnTo>
                    <a:pt x="2" y="172"/>
                  </a:lnTo>
                  <a:lnTo>
                    <a:pt x="6" y="167"/>
                  </a:lnTo>
                  <a:lnTo>
                    <a:pt x="9" y="161"/>
                  </a:lnTo>
                  <a:lnTo>
                    <a:pt x="15" y="158"/>
                  </a:lnTo>
                  <a:lnTo>
                    <a:pt x="20" y="154"/>
                  </a:lnTo>
                  <a:lnTo>
                    <a:pt x="27" y="152"/>
                  </a:lnTo>
                  <a:lnTo>
                    <a:pt x="35" y="150"/>
                  </a:lnTo>
                  <a:lnTo>
                    <a:pt x="35" y="150"/>
                  </a:lnTo>
                  <a:close/>
                  <a:moveTo>
                    <a:pt x="183" y="0"/>
                  </a:moveTo>
                  <a:lnTo>
                    <a:pt x="183" y="0"/>
                  </a:lnTo>
                  <a:lnTo>
                    <a:pt x="174" y="0"/>
                  </a:lnTo>
                  <a:lnTo>
                    <a:pt x="165" y="4"/>
                  </a:lnTo>
                  <a:lnTo>
                    <a:pt x="158" y="7"/>
                  </a:lnTo>
                  <a:lnTo>
                    <a:pt x="151" y="13"/>
                  </a:lnTo>
                  <a:lnTo>
                    <a:pt x="145" y="20"/>
                  </a:lnTo>
                  <a:lnTo>
                    <a:pt x="141" y="27"/>
                  </a:lnTo>
                  <a:lnTo>
                    <a:pt x="138" y="36"/>
                  </a:lnTo>
                  <a:lnTo>
                    <a:pt x="138" y="45"/>
                  </a:lnTo>
                  <a:lnTo>
                    <a:pt x="138" y="45"/>
                  </a:lnTo>
                  <a:lnTo>
                    <a:pt x="138" y="54"/>
                  </a:lnTo>
                  <a:lnTo>
                    <a:pt x="141" y="62"/>
                  </a:lnTo>
                  <a:lnTo>
                    <a:pt x="145" y="71"/>
                  </a:lnTo>
                  <a:lnTo>
                    <a:pt x="151" y="76"/>
                  </a:lnTo>
                  <a:lnTo>
                    <a:pt x="158" y="81"/>
                  </a:lnTo>
                  <a:lnTo>
                    <a:pt x="165" y="87"/>
                  </a:lnTo>
                  <a:lnTo>
                    <a:pt x="174" y="89"/>
                  </a:lnTo>
                  <a:lnTo>
                    <a:pt x="183" y="91"/>
                  </a:lnTo>
                  <a:lnTo>
                    <a:pt x="183" y="91"/>
                  </a:lnTo>
                  <a:lnTo>
                    <a:pt x="192" y="89"/>
                  </a:lnTo>
                  <a:lnTo>
                    <a:pt x="200" y="87"/>
                  </a:lnTo>
                  <a:lnTo>
                    <a:pt x="209" y="81"/>
                  </a:lnTo>
                  <a:lnTo>
                    <a:pt x="214" y="76"/>
                  </a:lnTo>
                  <a:lnTo>
                    <a:pt x="219" y="71"/>
                  </a:lnTo>
                  <a:lnTo>
                    <a:pt x="225" y="62"/>
                  </a:lnTo>
                  <a:lnTo>
                    <a:pt x="227" y="54"/>
                  </a:lnTo>
                  <a:lnTo>
                    <a:pt x="229" y="45"/>
                  </a:lnTo>
                  <a:lnTo>
                    <a:pt x="229" y="45"/>
                  </a:lnTo>
                  <a:lnTo>
                    <a:pt x="227" y="36"/>
                  </a:lnTo>
                  <a:lnTo>
                    <a:pt x="225" y="27"/>
                  </a:lnTo>
                  <a:lnTo>
                    <a:pt x="219" y="20"/>
                  </a:lnTo>
                  <a:lnTo>
                    <a:pt x="214" y="13"/>
                  </a:lnTo>
                  <a:lnTo>
                    <a:pt x="209" y="7"/>
                  </a:lnTo>
                  <a:lnTo>
                    <a:pt x="200" y="4"/>
                  </a:lnTo>
                  <a:lnTo>
                    <a:pt x="192" y="0"/>
                  </a:lnTo>
                  <a:lnTo>
                    <a:pt x="183" y="0"/>
                  </a:lnTo>
                  <a:lnTo>
                    <a:pt x="183" y="0"/>
                  </a:lnTo>
                  <a:close/>
                  <a:moveTo>
                    <a:pt x="319" y="272"/>
                  </a:moveTo>
                  <a:lnTo>
                    <a:pt x="265" y="272"/>
                  </a:lnTo>
                  <a:lnTo>
                    <a:pt x="265" y="174"/>
                  </a:lnTo>
                  <a:lnTo>
                    <a:pt x="265" y="174"/>
                  </a:lnTo>
                  <a:lnTo>
                    <a:pt x="265" y="163"/>
                  </a:lnTo>
                  <a:lnTo>
                    <a:pt x="263" y="154"/>
                  </a:lnTo>
                  <a:lnTo>
                    <a:pt x="259" y="145"/>
                  </a:lnTo>
                  <a:lnTo>
                    <a:pt x="256" y="136"/>
                  </a:lnTo>
                  <a:lnTo>
                    <a:pt x="256" y="136"/>
                  </a:lnTo>
                  <a:lnTo>
                    <a:pt x="263" y="134"/>
                  </a:lnTo>
                  <a:lnTo>
                    <a:pt x="270" y="134"/>
                  </a:lnTo>
                  <a:lnTo>
                    <a:pt x="270" y="134"/>
                  </a:lnTo>
                  <a:lnTo>
                    <a:pt x="279" y="136"/>
                  </a:lnTo>
                  <a:lnTo>
                    <a:pt x="288" y="138"/>
                  </a:lnTo>
                  <a:lnTo>
                    <a:pt x="297" y="143"/>
                  </a:lnTo>
                  <a:lnTo>
                    <a:pt x="305" y="149"/>
                  </a:lnTo>
                  <a:lnTo>
                    <a:pt x="310" y="156"/>
                  </a:lnTo>
                  <a:lnTo>
                    <a:pt x="316" y="165"/>
                  </a:lnTo>
                  <a:lnTo>
                    <a:pt x="317" y="174"/>
                  </a:lnTo>
                  <a:lnTo>
                    <a:pt x="319" y="183"/>
                  </a:lnTo>
                  <a:lnTo>
                    <a:pt x="319" y="272"/>
                  </a:lnTo>
                  <a:close/>
                  <a:moveTo>
                    <a:pt x="100" y="174"/>
                  </a:moveTo>
                  <a:lnTo>
                    <a:pt x="100" y="272"/>
                  </a:lnTo>
                  <a:lnTo>
                    <a:pt x="45" y="272"/>
                  </a:lnTo>
                  <a:lnTo>
                    <a:pt x="45" y="183"/>
                  </a:lnTo>
                  <a:lnTo>
                    <a:pt x="45" y="183"/>
                  </a:lnTo>
                  <a:lnTo>
                    <a:pt x="47" y="174"/>
                  </a:lnTo>
                  <a:lnTo>
                    <a:pt x="51" y="165"/>
                  </a:lnTo>
                  <a:lnTo>
                    <a:pt x="54" y="156"/>
                  </a:lnTo>
                  <a:lnTo>
                    <a:pt x="60" y="149"/>
                  </a:lnTo>
                  <a:lnTo>
                    <a:pt x="67" y="143"/>
                  </a:lnTo>
                  <a:lnTo>
                    <a:pt x="76" y="138"/>
                  </a:lnTo>
                  <a:lnTo>
                    <a:pt x="85" y="136"/>
                  </a:lnTo>
                  <a:lnTo>
                    <a:pt x="96" y="134"/>
                  </a:lnTo>
                  <a:lnTo>
                    <a:pt x="96" y="134"/>
                  </a:lnTo>
                  <a:lnTo>
                    <a:pt x="103" y="134"/>
                  </a:lnTo>
                  <a:lnTo>
                    <a:pt x="109" y="136"/>
                  </a:lnTo>
                  <a:lnTo>
                    <a:pt x="109" y="136"/>
                  </a:lnTo>
                  <a:lnTo>
                    <a:pt x="105" y="145"/>
                  </a:lnTo>
                  <a:lnTo>
                    <a:pt x="102" y="154"/>
                  </a:lnTo>
                  <a:lnTo>
                    <a:pt x="100" y="163"/>
                  </a:lnTo>
                  <a:lnTo>
                    <a:pt x="100" y="174"/>
                  </a:lnTo>
                  <a:lnTo>
                    <a:pt x="100" y="174"/>
                  </a:lnTo>
                  <a:close/>
                  <a:moveTo>
                    <a:pt x="111" y="301"/>
                  </a:moveTo>
                  <a:lnTo>
                    <a:pt x="254" y="301"/>
                  </a:lnTo>
                  <a:lnTo>
                    <a:pt x="254" y="174"/>
                  </a:lnTo>
                  <a:lnTo>
                    <a:pt x="254" y="174"/>
                  </a:lnTo>
                  <a:lnTo>
                    <a:pt x="252" y="159"/>
                  </a:lnTo>
                  <a:lnTo>
                    <a:pt x="248" y="145"/>
                  </a:lnTo>
                  <a:lnTo>
                    <a:pt x="241" y="134"/>
                  </a:lnTo>
                  <a:lnTo>
                    <a:pt x="232" y="123"/>
                  </a:lnTo>
                  <a:lnTo>
                    <a:pt x="223" y="114"/>
                  </a:lnTo>
                  <a:lnTo>
                    <a:pt x="210" y="109"/>
                  </a:lnTo>
                  <a:lnTo>
                    <a:pt x="198" y="103"/>
                  </a:lnTo>
                  <a:lnTo>
                    <a:pt x="183" y="101"/>
                  </a:lnTo>
                  <a:lnTo>
                    <a:pt x="183" y="101"/>
                  </a:lnTo>
                  <a:lnTo>
                    <a:pt x="169" y="103"/>
                  </a:lnTo>
                  <a:lnTo>
                    <a:pt x="154" y="109"/>
                  </a:lnTo>
                  <a:lnTo>
                    <a:pt x="143" y="114"/>
                  </a:lnTo>
                  <a:lnTo>
                    <a:pt x="132" y="123"/>
                  </a:lnTo>
                  <a:lnTo>
                    <a:pt x="123" y="134"/>
                  </a:lnTo>
                  <a:lnTo>
                    <a:pt x="116" y="145"/>
                  </a:lnTo>
                  <a:lnTo>
                    <a:pt x="112" y="159"/>
                  </a:lnTo>
                  <a:lnTo>
                    <a:pt x="111" y="174"/>
                  </a:lnTo>
                  <a:lnTo>
                    <a:pt x="111" y="30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/>
            <a:lstStyle/>
            <a:p>
              <a:endParaRPr lang="en-US" sz="2400"/>
            </a:p>
          </p:txBody>
        </p:sp>
        <p:sp>
          <p:nvSpPr>
            <p:cNvPr id="47" name="Oval 35"/>
            <p:cNvSpPr>
              <a:spLocks noChangeArrowheads="1"/>
            </p:cNvSpPr>
            <p:nvPr/>
          </p:nvSpPr>
          <p:spPr bwMode="auto">
            <a:xfrm>
              <a:off x="7336480" y="4875239"/>
              <a:ext cx="95896" cy="963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/>
            <a:lstStyle/>
            <a:p>
              <a:endParaRPr lang="en-US" sz="2400"/>
            </a:p>
          </p:txBody>
        </p:sp>
        <p:sp>
          <p:nvSpPr>
            <p:cNvPr id="48" name="Freeform 36"/>
            <p:cNvSpPr/>
            <p:nvPr/>
          </p:nvSpPr>
          <p:spPr bwMode="auto">
            <a:xfrm>
              <a:off x="7269119" y="4785893"/>
              <a:ext cx="235296" cy="98235"/>
            </a:xfrm>
            <a:custGeom>
              <a:gdLst>
                <a:gd fmla="*/ 105 w 213" name="T0"/>
                <a:gd fmla="*/ 31 h 89" name="T1"/>
                <a:gd fmla="*/ 191 w 213" name="T2"/>
                <a:gd fmla="*/ 89 h 89" name="T3"/>
                <a:gd fmla="*/ 213 w 213" name="T4"/>
                <a:gd fmla="*/ 64 h 89" name="T5"/>
                <a:gd fmla="*/ 105 w 213" name="T6"/>
                <a:gd fmla="*/ 0 h 89" name="T7"/>
                <a:gd fmla="*/ 0 w 213" name="T8"/>
                <a:gd fmla="*/ 58 h 89" name="T9"/>
                <a:gd fmla="*/ 21 w 213" name="T10"/>
                <a:gd fmla="*/ 82 h 89" name="T11"/>
                <a:gd fmla="*/ 105 w 213" name="T12"/>
                <a:gd fmla="*/ 31 h 8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9" w="213">
                  <a:moveTo>
                    <a:pt x="105" y="31"/>
                  </a:moveTo>
                  <a:cubicBezTo>
                    <a:pt x="144" y="31"/>
                    <a:pt x="177" y="54"/>
                    <a:pt x="191" y="89"/>
                  </a:cubicBezTo>
                  <a:cubicBezTo>
                    <a:pt x="213" y="64"/>
                    <a:pt x="213" y="64"/>
                    <a:pt x="213" y="64"/>
                  </a:cubicBezTo>
                  <a:cubicBezTo>
                    <a:pt x="192" y="26"/>
                    <a:pt x="152" y="0"/>
                    <a:pt x="105" y="0"/>
                  </a:cubicBezTo>
                  <a:cubicBezTo>
                    <a:pt x="61" y="0"/>
                    <a:pt x="22" y="23"/>
                    <a:pt x="0" y="58"/>
                  </a:cubicBezTo>
                  <a:cubicBezTo>
                    <a:pt x="21" y="82"/>
                    <a:pt x="21" y="82"/>
                    <a:pt x="21" y="82"/>
                  </a:cubicBezTo>
                  <a:cubicBezTo>
                    <a:pt x="37" y="51"/>
                    <a:pt x="68" y="31"/>
                    <a:pt x="105" y="3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/>
            <a:lstStyle/>
            <a:p>
              <a:endParaRPr lang="en-US" sz="2400"/>
            </a:p>
          </p:txBody>
        </p:sp>
        <p:sp>
          <p:nvSpPr>
            <p:cNvPr id="49" name="Freeform 37"/>
            <p:cNvSpPr/>
            <p:nvPr/>
          </p:nvSpPr>
          <p:spPr bwMode="auto">
            <a:xfrm>
              <a:off x="7227954" y="4720870"/>
              <a:ext cx="318561" cy="113672"/>
            </a:xfrm>
            <a:custGeom>
              <a:gdLst>
                <a:gd fmla="*/ 142 w 288" name="T0"/>
                <a:gd fmla="*/ 34 h 103" name="T1"/>
                <a:gd fmla="*/ 264 w 288" name="T2"/>
                <a:gd fmla="*/ 103 h 103" name="T3"/>
                <a:gd fmla="*/ 288 w 288" name="T4"/>
                <a:gd fmla="*/ 76 h 103" name="T5"/>
                <a:gd fmla="*/ 142 w 288" name="T6"/>
                <a:gd fmla="*/ 0 h 103" name="T7"/>
                <a:gd fmla="*/ 0 w 288" name="T8"/>
                <a:gd fmla="*/ 71 h 103" name="T9"/>
                <a:gd fmla="*/ 23 w 288" name="T10"/>
                <a:gd fmla="*/ 97 h 103" name="T11"/>
                <a:gd fmla="*/ 142 w 288" name="T12"/>
                <a:gd fmla="*/ 34 h 10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03" w="288">
                  <a:moveTo>
                    <a:pt x="142" y="34"/>
                  </a:moveTo>
                  <a:cubicBezTo>
                    <a:pt x="194" y="34"/>
                    <a:pt x="239" y="62"/>
                    <a:pt x="264" y="103"/>
                  </a:cubicBezTo>
                  <a:cubicBezTo>
                    <a:pt x="288" y="76"/>
                    <a:pt x="288" y="76"/>
                    <a:pt x="288" y="76"/>
                  </a:cubicBezTo>
                  <a:cubicBezTo>
                    <a:pt x="256" y="30"/>
                    <a:pt x="202" y="0"/>
                    <a:pt x="142" y="0"/>
                  </a:cubicBezTo>
                  <a:cubicBezTo>
                    <a:pt x="84" y="0"/>
                    <a:pt x="32" y="28"/>
                    <a:pt x="0" y="71"/>
                  </a:cubicBezTo>
                  <a:cubicBezTo>
                    <a:pt x="23" y="97"/>
                    <a:pt x="23" y="97"/>
                    <a:pt x="23" y="97"/>
                  </a:cubicBezTo>
                  <a:cubicBezTo>
                    <a:pt x="49" y="59"/>
                    <a:pt x="93" y="34"/>
                    <a:pt x="142" y="3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/>
            <a:lstStyle/>
            <a:p>
              <a:endParaRPr lang="en-US" sz="2400"/>
            </a:p>
          </p:txBody>
        </p:sp>
        <p:sp>
          <p:nvSpPr>
            <p:cNvPr id="50" name="Freeform 38"/>
            <p:cNvSpPr/>
            <p:nvPr/>
          </p:nvSpPr>
          <p:spPr bwMode="auto">
            <a:xfrm>
              <a:off x="7177433" y="4652106"/>
              <a:ext cx="419603" cy="132851"/>
            </a:xfrm>
            <a:custGeom>
              <a:gdLst>
                <a:gd fmla="*/ 188 w 380" name="T0"/>
                <a:gd fmla="*/ 36 h 120" name="T1"/>
                <a:gd fmla="*/ 355 w 380" name="T2"/>
                <a:gd fmla="*/ 120 h 120" name="T3"/>
                <a:gd fmla="*/ 380 w 380" name="T4"/>
                <a:gd fmla="*/ 93 h 120" name="T5"/>
                <a:gd fmla="*/ 188 w 380" name="T6"/>
                <a:gd fmla="*/ 0 h 120" name="T7"/>
                <a:gd fmla="*/ 0 w 380" name="T8"/>
                <a:gd fmla="*/ 88 h 120" name="T9"/>
                <a:gd fmla="*/ 25 w 380" name="T10"/>
                <a:gd fmla="*/ 115 h 120" name="T11"/>
                <a:gd fmla="*/ 188 w 380" name="T12"/>
                <a:gd fmla="*/ 36 h 1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0" w="380">
                  <a:moveTo>
                    <a:pt x="188" y="36"/>
                  </a:moveTo>
                  <a:cubicBezTo>
                    <a:pt x="256" y="36"/>
                    <a:pt x="317" y="69"/>
                    <a:pt x="355" y="120"/>
                  </a:cubicBezTo>
                  <a:cubicBezTo>
                    <a:pt x="380" y="93"/>
                    <a:pt x="380" y="93"/>
                    <a:pt x="380" y="93"/>
                  </a:cubicBezTo>
                  <a:cubicBezTo>
                    <a:pt x="335" y="36"/>
                    <a:pt x="266" y="0"/>
                    <a:pt x="188" y="0"/>
                  </a:cubicBezTo>
                  <a:cubicBezTo>
                    <a:pt x="113" y="0"/>
                    <a:pt x="45" y="34"/>
                    <a:pt x="0" y="88"/>
                  </a:cubicBezTo>
                  <a:cubicBezTo>
                    <a:pt x="25" y="115"/>
                    <a:pt x="25" y="115"/>
                    <a:pt x="25" y="115"/>
                  </a:cubicBezTo>
                  <a:cubicBezTo>
                    <a:pt x="63" y="67"/>
                    <a:pt x="122" y="36"/>
                    <a:pt x="188" y="3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/>
            <a:lstStyle/>
            <a:p>
              <a:endParaRPr lang="en-US" sz="2400"/>
            </a:p>
          </p:txBody>
        </p:sp>
        <p:sp>
          <p:nvSpPr>
            <p:cNvPr id="51" name="Freeform 237"/>
            <p:cNvSpPr>
              <a:spLocks noChangeArrowheads="1" noChangeAspect="1"/>
            </p:cNvSpPr>
            <p:nvPr/>
          </p:nvSpPr>
          <p:spPr bwMode="auto">
            <a:xfrm>
              <a:off x="5913121" y="2490830"/>
              <a:ext cx="365760" cy="268694"/>
            </a:xfrm>
            <a:custGeom>
              <a:gdLst>
                <a:gd fmla="*/ 586 w 1347" name="T0"/>
                <a:gd fmla="*/ 602 h 987" name="T1"/>
                <a:gd fmla="*/ 502 w 1347" name="T2"/>
                <a:gd fmla="*/ 535 h 987" name="T3"/>
                <a:gd fmla="*/ 42 w 1347" name="T4"/>
                <a:gd fmla="*/ 117 h 987" name="T5"/>
                <a:gd fmla="*/ 17 w 1347" name="T6"/>
                <a:gd fmla="*/ 33 h 987" name="T7"/>
                <a:gd fmla="*/ 92 w 1347" name="T8"/>
                <a:gd fmla="*/ 0 h 987" name="T9"/>
                <a:gd fmla="*/ 1255 w 1347" name="T10"/>
                <a:gd fmla="*/ 0 h 987" name="T11"/>
                <a:gd fmla="*/ 1330 w 1347" name="T12"/>
                <a:gd fmla="*/ 41 h 987" name="T13"/>
                <a:gd fmla="*/ 1305 w 1347" name="T14"/>
                <a:gd fmla="*/ 125 h 987" name="T15"/>
                <a:gd fmla="*/ 803 w 1347" name="T16"/>
                <a:gd fmla="*/ 576 h 987" name="T17"/>
                <a:gd fmla="*/ 586 w 1347" name="T18"/>
                <a:gd fmla="*/ 602 h 987" name="T19"/>
                <a:gd fmla="*/ 92 w 1347" name="T20"/>
                <a:gd fmla="*/ 986 h 987" name="T21"/>
                <a:gd fmla="*/ 0 w 1347" name="T22"/>
                <a:gd fmla="*/ 894 h 987" name="T23"/>
                <a:gd fmla="*/ 0 w 1347" name="T24"/>
                <a:gd fmla="*/ 225 h 987" name="T25"/>
                <a:gd fmla="*/ 42 w 1347" name="T26"/>
                <a:gd fmla="*/ 217 h 987" name="T27"/>
                <a:gd fmla="*/ 234 w 1347" name="T28"/>
                <a:gd fmla="*/ 409 h 987" name="T29"/>
                <a:gd fmla="*/ 251 w 1347" name="T30"/>
                <a:gd fmla="*/ 493 h 987" name="T31"/>
                <a:gd fmla="*/ 109 w 1347" name="T32"/>
                <a:gd fmla="*/ 827 h 987" name="T33"/>
                <a:gd fmla="*/ 126 w 1347" name="T34"/>
                <a:gd fmla="*/ 827 h 987" name="T35"/>
                <a:gd fmla="*/ 318 w 1347" name="T36"/>
                <a:gd fmla="*/ 576 h 987" name="T37"/>
                <a:gd fmla="*/ 393 w 1347" name="T38"/>
                <a:gd fmla="*/ 568 h 987" name="T39"/>
                <a:gd fmla="*/ 477 w 1347" name="T40"/>
                <a:gd fmla="*/ 643 h 987" name="T41"/>
                <a:gd fmla="*/ 569 w 1347" name="T42"/>
                <a:gd fmla="*/ 694 h 987" name="T43"/>
                <a:gd fmla="*/ 820 w 1347" name="T44"/>
                <a:gd fmla="*/ 677 h 987" name="T45"/>
                <a:gd fmla="*/ 945 w 1347" name="T46"/>
                <a:gd fmla="*/ 568 h 987" name="T47"/>
                <a:gd fmla="*/ 1020 w 1347" name="T48"/>
                <a:gd fmla="*/ 576 h 987" name="T49"/>
                <a:gd fmla="*/ 1229 w 1347" name="T50"/>
                <a:gd fmla="*/ 853 h 987" name="T51"/>
                <a:gd fmla="*/ 1238 w 1347" name="T52"/>
                <a:gd fmla="*/ 844 h 987" name="T53"/>
                <a:gd fmla="*/ 1096 w 1347" name="T54"/>
                <a:gd fmla="*/ 493 h 987" name="T55"/>
                <a:gd fmla="*/ 1112 w 1347" name="T56"/>
                <a:gd fmla="*/ 409 h 987" name="T57"/>
                <a:gd fmla="*/ 1313 w 1347" name="T58"/>
                <a:gd fmla="*/ 217 h 987" name="T59"/>
                <a:gd fmla="*/ 1346 w 1347" name="T60"/>
                <a:gd fmla="*/ 225 h 987" name="T61"/>
                <a:gd fmla="*/ 1346 w 1347" name="T62"/>
                <a:gd fmla="*/ 903 h 987" name="T63"/>
                <a:gd fmla="*/ 1246 w 1347" name="T64"/>
                <a:gd fmla="*/ 986 h 987" name="T65"/>
                <a:gd fmla="*/ 92 w 1347" name="T66"/>
                <a:gd fmla="*/ 986 h 987" name="T67"/>
                <a:gd fmla="*/ 92 w 1347" name="T68"/>
                <a:gd fmla="*/ 986 h 987" name="T69"/>
                <a:gd fmla="*/ 92 w 1347" name="T70"/>
                <a:gd fmla="*/ 986 h 987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986" w="1347">
                  <a:moveTo>
                    <a:pt x="586" y="602"/>
                  </a:moveTo>
                  <a:cubicBezTo>
                    <a:pt x="561" y="585"/>
                    <a:pt x="519" y="560"/>
                    <a:pt x="502" y="535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26" y="100"/>
                    <a:pt x="9" y="58"/>
                    <a:pt x="17" y="33"/>
                  </a:cubicBezTo>
                  <a:cubicBezTo>
                    <a:pt x="34" y="17"/>
                    <a:pt x="51" y="0"/>
                    <a:pt x="92" y="0"/>
                  </a:cubicBezTo>
                  <a:cubicBezTo>
                    <a:pt x="1255" y="0"/>
                    <a:pt x="1255" y="0"/>
                    <a:pt x="1255" y="0"/>
                  </a:cubicBezTo>
                  <a:cubicBezTo>
                    <a:pt x="1255" y="0"/>
                    <a:pt x="1305" y="0"/>
                    <a:pt x="1330" y="41"/>
                  </a:cubicBezTo>
                  <a:cubicBezTo>
                    <a:pt x="1346" y="67"/>
                    <a:pt x="1330" y="108"/>
                    <a:pt x="1305" y="125"/>
                  </a:cubicBezTo>
                  <a:cubicBezTo>
                    <a:pt x="803" y="576"/>
                    <a:pt x="803" y="576"/>
                    <a:pt x="803" y="576"/>
                  </a:cubicBezTo>
                  <a:cubicBezTo>
                    <a:pt x="803" y="576"/>
                    <a:pt x="711" y="652"/>
                    <a:pt x="586" y="602"/>
                  </a:cubicBezTo>
                  <a:close/>
                  <a:moveTo>
                    <a:pt x="92" y="986"/>
                  </a:moveTo>
                  <a:cubicBezTo>
                    <a:pt x="92" y="986"/>
                    <a:pt x="0" y="978"/>
                    <a:pt x="0" y="894"/>
                  </a:cubicBezTo>
                  <a:cubicBezTo>
                    <a:pt x="0" y="225"/>
                    <a:pt x="0" y="225"/>
                    <a:pt x="0" y="225"/>
                  </a:cubicBezTo>
                  <a:cubicBezTo>
                    <a:pt x="0" y="200"/>
                    <a:pt x="17" y="192"/>
                    <a:pt x="42" y="217"/>
                  </a:cubicBezTo>
                  <a:cubicBezTo>
                    <a:pt x="234" y="409"/>
                    <a:pt x="234" y="409"/>
                    <a:pt x="234" y="409"/>
                  </a:cubicBezTo>
                  <a:cubicBezTo>
                    <a:pt x="260" y="426"/>
                    <a:pt x="268" y="468"/>
                    <a:pt x="251" y="493"/>
                  </a:cubicBezTo>
                  <a:cubicBezTo>
                    <a:pt x="109" y="827"/>
                    <a:pt x="109" y="827"/>
                    <a:pt x="109" y="827"/>
                  </a:cubicBezTo>
                  <a:cubicBezTo>
                    <a:pt x="101" y="853"/>
                    <a:pt x="109" y="853"/>
                    <a:pt x="126" y="827"/>
                  </a:cubicBezTo>
                  <a:cubicBezTo>
                    <a:pt x="318" y="576"/>
                    <a:pt x="318" y="576"/>
                    <a:pt x="318" y="576"/>
                  </a:cubicBezTo>
                  <a:cubicBezTo>
                    <a:pt x="343" y="552"/>
                    <a:pt x="368" y="552"/>
                    <a:pt x="393" y="568"/>
                  </a:cubicBezTo>
                  <a:cubicBezTo>
                    <a:pt x="477" y="643"/>
                    <a:pt x="477" y="643"/>
                    <a:pt x="477" y="643"/>
                  </a:cubicBezTo>
                  <a:cubicBezTo>
                    <a:pt x="502" y="660"/>
                    <a:pt x="544" y="685"/>
                    <a:pt x="569" y="694"/>
                  </a:cubicBezTo>
                  <a:cubicBezTo>
                    <a:pt x="636" y="710"/>
                    <a:pt x="744" y="735"/>
                    <a:pt x="820" y="677"/>
                  </a:cubicBezTo>
                  <a:cubicBezTo>
                    <a:pt x="945" y="568"/>
                    <a:pt x="945" y="568"/>
                    <a:pt x="945" y="568"/>
                  </a:cubicBezTo>
                  <a:cubicBezTo>
                    <a:pt x="970" y="552"/>
                    <a:pt x="1004" y="552"/>
                    <a:pt x="1020" y="576"/>
                  </a:cubicBezTo>
                  <a:cubicBezTo>
                    <a:pt x="1229" y="853"/>
                    <a:pt x="1229" y="853"/>
                    <a:pt x="1229" y="853"/>
                  </a:cubicBezTo>
                  <a:cubicBezTo>
                    <a:pt x="1246" y="877"/>
                    <a:pt x="1246" y="869"/>
                    <a:pt x="1238" y="844"/>
                  </a:cubicBezTo>
                  <a:cubicBezTo>
                    <a:pt x="1096" y="493"/>
                    <a:pt x="1096" y="493"/>
                    <a:pt x="1096" y="493"/>
                  </a:cubicBezTo>
                  <a:cubicBezTo>
                    <a:pt x="1079" y="468"/>
                    <a:pt x="1087" y="434"/>
                    <a:pt x="1112" y="409"/>
                  </a:cubicBezTo>
                  <a:cubicBezTo>
                    <a:pt x="1313" y="217"/>
                    <a:pt x="1313" y="217"/>
                    <a:pt x="1313" y="217"/>
                  </a:cubicBezTo>
                  <a:cubicBezTo>
                    <a:pt x="1330" y="192"/>
                    <a:pt x="1346" y="200"/>
                    <a:pt x="1346" y="225"/>
                  </a:cubicBezTo>
                  <a:cubicBezTo>
                    <a:pt x="1346" y="903"/>
                    <a:pt x="1346" y="903"/>
                    <a:pt x="1346" y="903"/>
                  </a:cubicBezTo>
                  <a:cubicBezTo>
                    <a:pt x="1346" y="903"/>
                    <a:pt x="1338" y="986"/>
                    <a:pt x="1246" y="986"/>
                  </a:cubicBezTo>
                  <a:cubicBezTo>
                    <a:pt x="92" y="986"/>
                    <a:pt x="92" y="986"/>
                    <a:pt x="92" y="986"/>
                  </a:cubicBezTo>
                  <a:close/>
                  <a:moveTo>
                    <a:pt x="92" y="986"/>
                  </a:moveTo>
                  <a:lnTo>
                    <a:pt x="92" y="98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anchor="ctr" bIns="60946" lIns="121893" rIns="121893" tIns="60946" wrap="none"/>
            <a:lstStyle/>
            <a:p>
              <a:pPr>
                <a:defRPr/>
              </a:pPr>
              <a:endParaRPr lang="en-US" sz="1050">
                <a:ea charset="-122" panose="02010600030101010101" pitchFamily="2" typeface="宋体"/>
              </a:endParaRPr>
            </a:p>
          </p:txBody>
        </p:sp>
        <p:sp>
          <p:nvSpPr>
            <p:cNvPr id="52" name="AutoShape 84"/>
            <p:cNvSpPr>
              <a:spLocks noChangeAspect="1"/>
            </p:cNvSpPr>
            <p:nvPr/>
          </p:nvSpPr>
          <p:spPr bwMode="auto">
            <a:xfrm>
              <a:off x="7065542" y="2922171"/>
              <a:ext cx="473667" cy="47569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0792" y="0"/>
                  </a:moveTo>
                  <a:cubicBezTo>
                    <a:pt x="12101" y="0"/>
                    <a:pt x="13398" y="296"/>
                    <a:pt x="14685" y="897"/>
                  </a:cubicBezTo>
                  <a:cubicBezTo>
                    <a:pt x="15972" y="1496"/>
                    <a:pt x="17128" y="2309"/>
                    <a:pt x="18152" y="3337"/>
                  </a:cubicBezTo>
                  <a:cubicBezTo>
                    <a:pt x="19173" y="4365"/>
                    <a:pt x="20002" y="5565"/>
                    <a:pt x="20642" y="6941"/>
                  </a:cubicBezTo>
                  <a:cubicBezTo>
                    <a:pt x="21277" y="8313"/>
                    <a:pt x="21599" y="9784"/>
                    <a:pt x="21599" y="11354"/>
                  </a:cubicBezTo>
                  <a:cubicBezTo>
                    <a:pt x="21599" y="12995"/>
                    <a:pt x="21305" y="14571"/>
                    <a:pt x="20722" y="16085"/>
                  </a:cubicBezTo>
                  <a:lnTo>
                    <a:pt x="20416" y="16895"/>
                  </a:lnTo>
                  <a:lnTo>
                    <a:pt x="18455" y="17245"/>
                  </a:lnTo>
                  <a:cubicBezTo>
                    <a:pt x="18253" y="18183"/>
                    <a:pt x="17836" y="18965"/>
                    <a:pt x="17210" y="19589"/>
                  </a:cubicBezTo>
                  <a:cubicBezTo>
                    <a:pt x="16584" y="20207"/>
                    <a:pt x="15843" y="20521"/>
                    <a:pt x="14996" y="20521"/>
                  </a:cubicBezTo>
                  <a:lnTo>
                    <a:pt x="14996" y="21074"/>
                  </a:lnTo>
                  <a:cubicBezTo>
                    <a:pt x="14996" y="21218"/>
                    <a:pt x="14953" y="21343"/>
                    <a:pt x="14862" y="21447"/>
                  </a:cubicBezTo>
                  <a:cubicBezTo>
                    <a:pt x="14770" y="21549"/>
                    <a:pt x="14664" y="21599"/>
                    <a:pt x="14534" y="21599"/>
                  </a:cubicBezTo>
                  <a:lnTo>
                    <a:pt x="13633" y="21599"/>
                  </a:lnTo>
                  <a:cubicBezTo>
                    <a:pt x="13513" y="21599"/>
                    <a:pt x="13407" y="21549"/>
                    <a:pt x="13322" y="21447"/>
                  </a:cubicBezTo>
                  <a:cubicBezTo>
                    <a:pt x="13238" y="21343"/>
                    <a:pt x="13193" y="21218"/>
                    <a:pt x="13193" y="21074"/>
                  </a:cubicBezTo>
                  <a:lnTo>
                    <a:pt x="13193" y="11354"/>
                  </a:lnTo>
                  <a:cubicBezTo>
                    <a:pt x="13193" y="11210"/>
                    <a:pt x="13238" y="11081"/>
                    <a:pt x="13322" y="10970"/>
                  </a:cubicBezTo>
                  <a:cubicBezTo>
                    <a:pt x="13407" y="10857"/>
                    <a:pt x="13513" y="10798"/>
                    <a:pt x="13633" y="10798"/>
                  </a:cubicBezTo>
                  <a:lnTo>
                    <a:pt x="14534" y="10798"/>
                  </a:lnTo>
                  <a:cubicBezTo>
                    <a:pt x="14654" y="10798"/>
                    <a:pt x="14763" y="10857"/>
                    <a:pt x="14857" y="10970"/>
                  </a:cubicBezTo>
                  <a:cubicBezTo>
                    <a:pt x="14949" y="11081"/>
                    <a:pt x="14996" y="11210"/>
                    <a:pt x="14996" y="11354"/>
                  </a:cubicBezTo>
                  <a:lnTo>
                    <a:pt x="14996" y="11880"/>
                  </a:lnTo>
                  <a:cubicBezTo>
                    <a:pt x="15655" y="11880"/>
                    <a:pt x="16262" y="12077"/>
                    <a:pt x="16810" y="12476"/>
                  </a:cubicBezTo>
                  <a:cubicBezTo>
                    <a:pt x="17359" y="12874"/>
                    <a:pt x="17787" y="13396"/>
                    <a:pt x="18095" y="14046"/>
                  </a:cubicBezTo>
                  <a:lnTo>
                    <a:pt x="18533" y="13947"/>
                  </a:lnTo>
                  <a:cubicBezTo>
                    <a:pt x="18782" y="13136"/>
                    <a:pt x="18900" y="12272"/>
                    <a:pt x="18893" y="11354"/>
                  </a:cubicBezTo>
                  <a:cubicBezTo>
                    <a:pt x="18893" y="10228"/>
                    <a:pt x="18648" y="9177"/>
                    <a:pt x="18156" y="8194"/>
                  </a:cubicBezTo>
                  <a:cubicBezTo>
                    <a:pt x="17665" y="7220"/>
                    <a:pt x="17024" y="6362"/>
                    <a:pt x="16238" y="5622"/>
                  </a:cubicBezTo>
                  <a:cubicBezTo>
                    <a:pt x="15455" y="4882"/>
                    <a:pt x="14584" y="4300"/>
                    <a:pt x="13621" y="3877"/>
                  </a:cubicBezTo>
                  <a:cubicBezTo>
                    <a:pt x="12659" y="3456"/>
                    <a:pt x="11717" y="3241"/>
                    <a:pt x="10792" y="3241"/>
                  </a:cubicBezTo>
                  <a:cubicBezTo>
                    <a:pt x="9868" y="3241"/>
                    <a:pt x="8929" y="3456"/>
                    <a:pt x="7971" y="3877"/>
                  </a:cubicBezTo>
                  <a:cubicBezTo>
                    <a:pt x="7015" y="4300"/>
                    <a:pt x="6140" y="4879"/>
                    <a:pt x="5358" y="5608"/>
                  </a:cubicBezTo>
                  <a:cubicBezTo>
                    <a:pt x="4572" y="6336"/>
                    <a:pt x="3934" y="7198"/>
                    <a:pt x="3443" y="8183"/>
                  </a:cubicBezTo>
                  <a:cubicBezTo>
                    <a:pt x="2951" y="9171"/>
                    <a:pt x="2704" y="10219"/>
                    <a:pt x="2704" y="11329"/>
                  </a:cubicBezTo>
                  <a:cubicBezTo>
                    <a:pt x="2704" y="12267"/>
                    <a:pt x="2824" y="13136"/>
                    <a:pt x="3066" y="13947"/>
                  </a:cubicBezTo>
                  <a:lnTo>
                    <a:pt x="3504" y="14046"/>
                  </a:lnTo>
                  <a:cubicBezTo>
                    <a:pt x="3812" y="13396"/>
                    <a:pt x="4240" y="12874"/>
                    <a:pt x="4789" y="12476"/>
                  </a:cubicBezTo>
                  <a:cubicBezTo>
                    <a:pt x="5337" y="12077"/>
                    <a:pt x="5942" y="11880"/>
                    <a:pt x="6603" y="11880"/>
                  </a:cubicBezTo>
                  <a:lnTo>
                    <a:pt x="6603" y="11354"/>
                  </a:lnTo>
                  <a:cubicBezTo>
                    <a:pt x="6603" y="11210"/>
                    <a:pt x="6646" y="11081"/>
                    <a:pt x="6737" y="10970"/>
                  </a:cubicBezTo>
                  <a:cubicBezTo>
                    <a:pt x="6827" y="10857"/>
                    <a:pt x="6935" y="10798"/>
                    <a:pt x="7065" y="10798"/>
                  </a:cubicBezTo>
                  <a:lnTo>
                    <a:pt x="7966" y="10798"/>
                  </a:lnTo>
                  <a:cubicBezTo>
                    <a:pt x="8086" y="10798"/>
                    <a:pt x="8187" y="10857"/>
                    <a:pt x="8270" y="10970"/>
                  </a:cubicBezTo>
                  <a:cubicBezTo>
                    <a:pt x="8352" y="11081"/>
                    <a:pt x="8392" y="11210"/>
                    <a:pt x="8392" y="11354"/>
                  </a:cubicBezTo>
                  <a:lnTo>
                    <a:pt x="8392" y="21074"/>
                  </a:lnTo>
                  <a:cubicBezTo>
                    <a:pt x="8392" y="21218"/>
                    <a:pt x="8352" y="21343"/>
                    <a:pt x="8270" y="21447"/>
                  </a:cubicBezTo>
                  <a:cubicBezTo>
                    <a:pt x="8187" y="21549"/>
                    <a:pt x="8086" y="21599"/>
                    <a:pt x="7966" y="21599"/>
                  </a:cubicBezTo>
                  <a:lnTo>
                    <a:pt x="7065" y="21599"/>
                  </a:lnTo>
                  <a:cubicBezTo>
                    <a:pt x="6945" y="21599"/>
                    <a:pt x="6836" y="21549"/>
                    <a:pt x="6742" y="21447"/>
                  </a:cubicBezTo>
                  <a:cubicBezTo>
                    <a:pt x="6650" y="21343"/>
                    <a:pt x="6603" y="21218"/>
                    <a:pt x="6603" y="21074"/>
                  </a:cubicBezTo>
                  <a:lnTo>
                    <a:pt x="6603" y="20521"/>
                  </a:lnTo>
                  <a:cubicBezTo>
                    <a:pt x="6189" y="20521"/>
                    <a:pt x="5789" y="20436"/>
                    <a:pt x="5403" y="20270"/>
                  </a:cubicBezTo>
                  <a:cubicBezTo>
                    <a:pt x="5015" y="20103"/>
                    <a:pt x="4671" y="19877"/>
                    <a:pt x="4370" y="19589"/>
                  </a:cubicBezTo>
                  <a:cubicBezTo>
                    <a:pt x="4073" y="19298"/>
                    <a:pt x="3814" y="18956"/>
                    <a:pt x="3598" y="18558"/>
                  </a:cubicBezTo>
                  <a:cubicBezTo>
                    <a:pt x="3388" y="18163"/>
                    <a:pt x="3233" y="17725"/>
                    <a:pt x="3144" y="17245"/>
                  </a:cubicBezTo>
                  <a:lnTo>
                    <a:pt x="1172" y="16895"/>
                  </a:lnTo>
                  <a:lnTo>
                    <a:pt x="877" y="16085"/>
                  </a:lnTo>
                  <a:cubicBezTo>
                    <a:pt x="294" y="14571"/>
                    <a:pt x="0" y="12987"/>
                    <a:pt x="0" y="11326"/>
                  </a:cubicBezTo>
                  <a:cubicBezTo>
                    <a:pt x="0" y="9776"/>
                    <a:pt x="320" y="8310"/>
                    <a:pt x="957" y="6938"/>
                  </a:cubicBezTo>
                  <a:cubicBezTo>
                    <a:pt x="1595" y="5563"/>
                    <a:pt x="2426" y="4363"/>
                    <a:pt x="3447" y="3335"/>
                  </a:cubicBezTo>
                  <a:cubicBezTo>
                    <a:pt x="4469" y="2307"/>
                    <a:pt x="5622" y="1493"/>
                    <a:pt x="6909" y="895"/>
                  </a:cubicBezTo>
                  <a:cubicBezTo>
                    <a:pt x="8192" y="296"/>
                    <a:pt x="9486" y="0"/>
                    <a:pt x="10792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anchor="ctr" bIns="101578" lIns="101578" rIns="101578" tIns="101578"/>
            <a:lstStyle/>
            <a:p>
              <a:pPr defTabSz="913765">
                <a:defRPr/>
              </a:pPr>
              <a:endParaRPr lang="es-ES" sz="6600">
                <a:solidFill>
                  <a:srgbClr val="44CEB9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typeface="Gill Sans"/>
                <a:cs charset="0" typeface="Gill Sans"/>
                <a:sym charset="0" typeface="Gill Sans"/>
              </a:endParaRPr>
            </a:p>
          </p:txBody>
        </p:sp>
        <p:sp>
          <p:nvSpPr>
            <p:cNvPr id="53" name="Freeform 165"/>
            <p:cNvSpPr>
              <a:spLocks noChangeArrowheads="1" noChangeAspect="1"/>
            </p:cNvSpPr>
            <p:nvPr/>
          </p:nvSpPr>
          <p:spPr bwMode="auto">
            <a:xfrm>
              <a:off x="4744331" y="3160017"/>
              <a:ext cx="432528" cy="432637"/>
            </a:xfrm>
            <a:custGeom>
              <a:gdLst>
                <a:gd fmla="*/ 177 w 553" name="T0"/>
                <a:gd fmla="*/ 186 h 552" name="T1"/>
                <a:gd fmla="*/ 52 w 553" name="T2"/>
                <a:gd fmla="*/ 61 h 552" name="T3"/>
                <a:gd fmla="*/ 104 w 553" name="T4"/>
                <a:gd fmla="*/ 9 h 552" name="T5"/>
                <a:gd fmla="*/ 125 w 553" name="T6"/>
                <a:gd fmla="*/ 9 h 552" name="T7"/>
                <a:gd fmla="*/ 229 w 553" name="T8"/>
                <a:gd fmla="*/ 103 h 552" name="T9"/>
                <a:gd fmla="*/ 229 w 553" name="T10"/>
                <a:gd fmla="*/ 134 h 552" name="T11"/>
                <a:gd fmla="*/ 187 w 553" name="T12"/>
                <a:gd fmla="*/ 176 h 552" name="T13"/>
                <a:gd fmla="*/ 177 w 553" name="T14"/>
                <a:gd fmla="*/ 186 h 552" name="T15"/>
                <a:gd fmla="*/ 281 w 553" name="T16"/>
                <a:gd fmla="*/ 384 h 552" name="T17"/>
                <a:gd fmla="*/ 219 w 553" name="T18"/>
                <a:gd fmla="*/ 332 h 552" name="T19"/>
                <a:gd fmla="*/ 167 w 553" name="T20"/>
                <a:gd fmla="*/ 269 h 552" name="T21"/>
                <a:gd fmla="*/ 156 w 553" name="T22"/>
                <a:gd fmla="*/ 207 h 552" name="T23"/>
                <a:gd fmla="*/ 31 w 553" name="T24"/>
                <a:gd fmla="*/ 82 h 552" name="T25"/>
                <a:gd fmla="*/ 31 w 553" name="T26"/>
                <a:gd fmla="*/ 259 h 552" name="T27"/>
                <a:gd fmla="*/ 84 w 553" name="T28"/>
                <a:gd fmla="*/ 332 h 552" name="T29"/>
                <a:gd fmla="*/ 146 w 553" name="T30"/>
                <a:gd fmla="*/ 405 h 552" name="T31"/>
                <a:gd fmla="*/ 219 w 553" name="T32"/>
                <a:gd fmla="*/ 467 h 552" name="T33"/>
                <a:gd fmla="*/ 292 w 553" name="T34"/>
                <a:gd fmla="*/ 519 h 552" name="T35"/>
                <a:gd fmla="*/ 469 w 553" name="T36"/>
                <a:gd fmla="*/ 530 h 552" name="T37"/>
                <a:gd fmla="*/ 344 w 553" name="T38"/>
                <a:gd fmla="*/ 394 h 552" name="T39"/>
                <a:gd fmla="*/ 281 w 553" name="T40"/>
                <a:gd fmla="*/ 384 h 552" name="T41"/>
                <a:gd fmla="*/ 542 w 553" name="T42"/>
                <a:gd fmla="*/ 426 h 552" name="T43"/>
                <a:gd fmla="*/ 448 w 553" name="T44"/>
                <a:gd fmla="*/ 321 h 552" name="T45"/>
                <a:gd fmla="*/ 417 w 553" name="T46"/>
                <a:gd fmla="*/ 321 h 552" name="T47"/>
                <a:gd fmla="*/ 396 w 553" name="T48"/>
                <a:gd fmla="*/ 353 h 552" name="T49"/>
                <a:gd fmla="*/ 375 w 553" name="T50"/>
                <a:gd fmla="*/ 363 h 552" name="T51"/>
                <a:gd fmla="*/ 364 w 553" name="T52"/>
                <a:gd fmla="*/ 374 h 552" name="T53"/>
                <a:gd fmla="*/ 500 w 553" name="T54"/>
                <a:gd fmla="*/ 499 h 552" name="T55"/>
                <a:gd fmla="*/ 542 w 553" name="T56"/>
                <a:gd fmla="*/ 446 h 552" name="T57"/>
                <a:gd fmla="*/ 542 w 553" name="T58"/>
                <a:gd fmla="*/ 426 h 552" name="T59"/>
                <a:gd fmla="*/ 542 w 553" name="T60"/>
                <a:gd fmla="*/ 426 h 552" name="T61"/>
                <a:gd fmla="*/ 542 w 553" name="T62"/>
                <a:gd fmla="*/ 426 h 552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552" w="553">
                  <a:moveTo>
                    <a:pt x="177" y="186"/>
                  </a:moveTo>
                  <a:cubicBezTo>
                    <a:pt x="52" y="61"/>
                    <a:pt x="52" y="61"/>
                    <a:pt x="52" y="61"/>
                  </a:cubicBezTo>
                  <a:cubicBezTo>
                    <a:pt x="73" y="40"/>
                    <a:pt x="84" y="19"/>
                    <a:pt x="104" y="9"/>
                  </a:cubicBezTo>
                  <a:cubicBezTo>
                    <a:pt x="104" y="0"/>
                    <a:pt x="125" y="0"/>
                    <a:pt x="125" y="9"/>
                  </a:cubicBezTo>
                  <a:cubicBezTo>
                    <a:pt x="229" y="103"/>
                    <a:pt x="229" y="103"/>
                    <a:pt x="229" y="103"/>
                  </a:cubicBezTo>
                  <a:cubicBezTo>
                    <a:pt x="229" y="113"/>
                    <a:pt x="229" y="124"/>
                    <a:pt x="229" y="134"/>
                  </a:cubicBezTo>
                  <a:cubicBezTo>
                    <a:pt x="187" y="176"/>
                    <a:pt x="187" y="176"/>
                    <a:pt x="187" y="176"/>
                  </a:cubicBezTo>
                  <a:cubicBezTo>
                    <a:pt x="177" y="176"/>
                    <a:pt x="177" y="176"/>
                    <a:pt x="177" y="186"/>
                  </a:cubicBezTo>
                  <a:close/>
                  <a:moveTo>
                    <a:pt x="281" y="384"/>
                  </a:moveTo>
                  <a:cubicBezTo>
                    <a:pt x="260" y="374"/>
                    <a:pt x="239" y="353"/>
                    <a:pt x="219" y="332"/>
                  </a:cubicBezTo>
                  <a:cubicBezTo>
                    <a:pt x="198" y="311"/>
                    <a:pt x="187" y="290"/>
                    <a:pt x="167" y="269"/>
                  </a:cubicBezTo>
                  <a:cubicBezTo>
                    <a:pt x="146" y="259"/>
                    <a:pt x="146" y="228"/>
                    <a:pt x="156" y="207"/>
                  </a:cubicBezTo>
                  <a:cubicBezTo>
                    <a:pt x="31" y="82"/>
                    <a:pt x="31" y="82"/>
                    <a:pt x="31" y="82"/>
                  </a:cubicBezTo>
                  <a:cubicBezTo>
                    <a:pt x="0" y="113"/>
                    <a:pt x="0" y="186"/>
                    <a:pt x="31" y="259"/>
                  </a:cubicBezTo>
                  <a:cubicBezTo>
                    <a:pt x="52" y="280"/>
                    <a:pt x="63" y="311"/>
                    <a:pt x="84" y="332"/>
                  </a:cubicBezTo>
                  <a:cubicBezTo>
                    <a:pt x="104" y="363"/>
                    <a:pt x="125" y="384"/>
                    <a:pt x="146" y="405"/>
                  </a:cubicBezTo>
                  <a:cubicBezTo>
                    <a:pt x="167" y="426"/>
                    <a:pt x="187" y="446"/>
                    <a:pt x="219" y="467"/>
                  </a:cubicBezTo>
                  <a:cubicBezTo>
                    <a:pt x="239" y="488"/>
                    <a:pt x="271" y="509"/>
                    <a:pt x="292" y="519"/>
                  </a:cubicBezTo>
                  <a:cubicBezTo>
                    <a:pt x="364" y="551"/>
                    <a:pt x="437" y="551"/>
                    <a:pt x="469" y="530"/>
                  </a:cubicBezTo>
                  <a:cubicBezTo>
                    <a:pt x="344" y="394"/>
                    <a:pt x="344" y="394"/>
                    <a:pt x="344" y="394"/>
                  </a:cubicBezTo>
                  <a:cubicBezTo>
                    <a:pt x="323" y="405"/>
                    <a:pt x="292" y="405"/>
                    <a:pt x="281" y="384"/>
                  </a:cubicBezTo>
                  <a:close/>
                  <a:moveTo>
                    <a:pt x="542" y="426"/>
                  </a:moveTo>
                  <a:cubicBezTo>
                    <a:pt x="448" y="321"/>
                    <a:pt x="448" y="321"/>
                    <a:pt x="448" y="321"/>
                  </a:cubicBezTo>
                  <a:cubicBezTo>
                    <a:pt x="437" y="321"/>
                    <a:pt x="427" y="321"/>
                    <a:pt x="417" y="321"/>
                  </a:cubicBezTo>
                  <a:cubicBezTo>
                    <a:pt x="396" y="353"/>
                    <a:pt x="396" y="353"/>
                    <a:pt x="396" y="353"/>
                  </a:cubicBezTo>
                  <a:cubicBezTo>
                    <a:pt x="375" y="363"/>
                    <a:pt x="375" y="363"/>
                    <a:pt x="375" y="363"/>
                  </a:cubicBezTo>
                  <a:cubicBezTo>
                    <a:pt x="375" y="374"/>
                    <a:pt x="375" y="374"/>
                    <a:pt x="364" y="374"/>
                  </a:cubicBezTo>
                  <a:cubicBezTo>
                    <a:pt x="500" y="499"/>
                    <a:pt x="500" y="499"/>
                    <a:pt x="500" y="499"/>
                  </a:cubicBezTo>
                  <a:cubicBezTo>
                    <a:pt x="510" y="488"/>
                    <a:pt x="531" y="467"/>
                    <a:pt x="542" y="446"/>
                  </a:cubicBezTo>
                  <a:cubicBezTo>
                    <a:pt x="552" y="446"/>
                    <a:pt x="552" y="436"/>
                    <a:pt x="542" y="426"/>
                  </a:cubicBezTo>
                  <a:close/>
                  <a:moveTo>
                    <a:pt x="542" y="426"/>
                  </a:moveTo>
                  <a:lnTo>
                    <a:pt x="542" y="42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anchor="ctr" bIns="121892" lIns="243785" rIns="243785" tIns="121892" wrap="none"/>
            <a:lstStyle/>
            <a:p>
              <a:pPr>
                <a:defRPr/>
              </a:pPr>
              <a:endParaRPr lang="en-US" sz="2400"/>
            </a:p>
          </p:txBody>
        </p:sp>
        <p:sp>
          <p:nvSpPr>
            <p:cNvPr id="54" name="Freeform 299"/>
            <p:cNvSpPr>
              <a:spLocks noChangeArrowheads="1" noChangeAspect="1"/>
            </p:cNvSpPr>
            <p:nvPr/>
          </p:nvSpPr>
          <p:spPr bwMode="auto">
            <a:xfrm>
              <a:off x="4639146" y="4816629"/>
              <a:ext cx="453579" cy="434494"/>
            </a:xfrm>
            <a:custGeom>
              <a:gdLst>
                <a:gd fmla="*/ 1229 w 1665" name="T0"/>
                <a:gd fmla="*/ 561 h 1598" name="T1"/>
                <a:gd fmla="*/ 911 w 1665" name="T2"/>
                <a:gd fmla="*/ 686 h 1598" name="T3"/>
                <a:gd fmla="*/ 1246 w 1665" name="T4"/>
                <a:gd fmla="*/ 419 h 1598" name="T5"/>
                <a:gd fmla="*/ 1664 w 1665" name="T6"/>
                <a:gd fmla="*/ 76 h 1598" name="T7"/>
                <a:gd fmla="*/ 1597 w 1665" name="T8"/>
                <a:gd fmla="*/ 0 h 1598" name="T9"/>
                <a:gd fmla="*/ 1530 w 1665" name="T10"/>
                <a:gd fmla="*/ 76 h 1598" name="T11"/>
                <a:gd fmla="*/ 1246 w 1665" name="T12"/>
                <a:gd fmla="*/ 276 h 1598" name="T13"/>
                <a:gd fmla="*/ 769 w 1665" name="T14"/>
                <a:gd fmla="*/ 686 h 1598" name="T15"/>
                <a:gd fmla="*/ 435 w 1665" name="T16"/>
                <a:gd fmla="*/ 561 h 1598" name="T17"/>
                <a:gd fmla="*/ 0 w 1665" name="T18"/>
                <a:gd fmla="*/ 1288 h 1598" name="T19"/>
                <a:gd fmla="*/ 201 w 1665" name="T20"/>
                <a:gd fmla="*/ 1597 h 1598" name="T21"/>
                <a:gd fmla="*/ 836 w 1665" name="T22"/>
                <a:gd fmla="*/ 1255 h 1598" name="T23"/>
                <a:gd fmla="*/ 1463 w 1665" name="T24"/>
                <a:gd fmla="*/ 1597 h 1598" name="T25"/>
                <a:gd fmla="*/ 1664 w 1665" name="T26"/>
                <a:gd fmla="*/ 1288 h 1598" name="T27"/>
                <a:gd fmla="*/ 1229 w 1665" name="T28"/>
                <a:gd fmla="*/ 561 h 1598" name="T29"/>
                <a:gd fmla="*/ 1246 w 1665" name="T30"/>
                <a:gd fmla="*/ 811 h 1598" name="T31"/>
                <a:gd fmla="*/ 1338 w 1665" name="T32"/>
                <a:gd fmla="*/ 903 h 1598" name="T33"/>
                <a:gd fmla="*/ 1246 w 1665" name="T34"/>
                <a:gd fmla="*/ 995 h 1598" name="T35"/>
                <a:gd fmla="*/ 1162 w 1665" name="T36"/>
                <a:gd fmla="*/ 903 h 1598" name="T37"/>
                <a:gd fmla="*/ 1246 w 1665" name="T38"/>
                <a:gd fmla="*/ 811 h 1598" name="T39"/>
                <a:gd fmla="*/ 627 w 1665" name="T40"/>
                <a:gd fmla="*/ 1112 h 1598" name="T41"/>
                <a:gd fmla="*/ 485 w 1665" name="T42"/>
                <a:gd fmla="*/ 1112 h 1598" name="T43"/>
                <a:gd fmla="*/ 485 w 1665" name="T44"/>
                <a:gd fmla="*/ 1255 h 1598" name="T45"/>
                <a:gd fmla="*/ 351 w 1665" name="T46"/>
                <a:gd fmla="*/ 1255 h 1598" name="T47"/>
                <a:gd fmla="*/ 351 w 1665" name="T48"/>
                <a:gd fmla="*/ 1112 h 1598" name="T49"/>
                <a:gd fmla="*/ 209 w 1665" name="T50"/>
                <a:gd fmla="*/ 1112 h 1598" name="T51"/>
                <a:gd fmla="*/ 209 w 1665" name="T52"/>
                <a:gd fmla="*/ 970 h 1598" name="T53"/>
                <a:gd fmla="*/ 351 w 1665" name="T54"/>
                <a:gd fmla="*/ 970 h 1598" name="T55"/>
                <a:gd fmla="*/ 351 w 1665" name="T56"/>
                <a:gd fmla="*/ 836 h 1598" name="T57"/>
                <a:gd fmla="*/ 485 w 1665" name="T58"/>
                <a:gd fmla="*/ 836 h 1598" name="T59"/>
                <a:gd fmla="*/ 485 w 1665" name="T60"/>
                <a:gd fmla="*/ 970 h 1598" name="T61"/>
                <a:gd fmla="*/ 627 w 1665" name="T62"/>
                <a:gd fmla="*/ 970 h 1598" name="T63"/>
                <a:gd fmla="*/ 627 w 1665" name="T64"/>
                <a:gd fmla="*/ 1112 h 1598" name="T65"/>
                <a:gd fmla="*/ 1020 w 1665" name="T66"/>
                <a:gd fmla="*/ 1045 h 1598" name="T67"/>
                <a:gd fmla="*/ 1112 w 1665" name="T68"/>
                <a:gd fmla="*/ 954 h 1598" name="T69"/>
                <a:gd fmla="*/ 1204 w 1665" name="T70"/>
                <a:gd fmla="*/ 1045 h 1598" name="T71"/>
                <a:gd fmla="*/ 1112 w 1665" name="T72"/>
                <a:gd fmla="*/ 1129 h 1598" name="T73"/>
                <a:gd fmla="*/ 1020 w 1665" name="T74"/>
                <a:gd fmla="*/ 1045 h 1598" name="T75"/>
                <a:gd fmla="*/ 1246 w 1665" name="T76"/>
                <a:gd fmla="*/ 1271 h 1598" name="T77"/>
                <a:gd fmla="*/ 1162 w 1665" name="T78"/>
                <a:gd fmla="*/ 1179 h 1598" name="T79"/>
                <a:gd fmla="*/ 1246 w 1665" name="T80"/>
                <a:gd fmla="*/ 1087 h 1598" name="T81"/>
                <a:gd fmla="*/ 1338 w 1665" name="T82"/>
                <a:gd fmla="*/ 1179 h 1598" name="T83"/>
                <a:gd fmla="*/ 1246 w 1665" name="T84"/>
                <a:gd fmla="*/ 1271 h 1598" name="T85"/>
                <a:gd fmla="*/ 1480 w 1665" name="T86"/>
                <a:gd fmla="*/ 1045 h 1598" name="T87"/>
                <a:gd fmla="*/ 1388 w 1665" name="T88"/>
                <a:gd fmla="*/ 1129 h 1598" name="T89"/>
                <a:gd fmla="*/ 1296 w 1665" name="T90"/>
                <a:gd fmla="*/ 1045 h 1598" name="T91"/>
                <a:gd fmla="*/ 1388 w 1665" name="T92"/>
                <a:gd fmla="*/ 954 h 1598" name="T93"/>
                <a:gd fmla="*/ 1480 w 1665" name="T94"/>
                <a:gd fmla="*/ 1045 h 1598" name="T95"/>
                <a:gd fmla="*/ 1480 w 1665" name="T96"/>
                <a:gd fmla="*/ 1045 h 1598" name="T97"/>
                <a:gd fmla="*/ 1480 w 1665" name="T98"/>
                <a:gd fmla="*/ 1045 h 1598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1598" w="1665">
                  <a:moveTo>
                    <a:pt x="1229" y="561"/>
                  </a:moveTo>
                  <a:cubicBezTo>
                    <a:pt x="1079" y="561"/>
                    <a:pt x="1028" y="653"/>
                    <a:pt x="911" y="686"/>
                  </a:cubicBezTo>
                  <a:cubicBezTo>
                    <a:pt x="928" y="552"/>
                    <a:pt x="1012" y="419"/>
                    <a:pt x="1246" y="419"/>
                  </a:cubicBezTo>
                  <a:cubicBezTo>
                    <a:pt x="1580" y="419"/>
                    <a:pt x="1664" y="193"/>
                    <a:pt x="1664" y="76"/>
                  </a:cubicBezTo>
                  <a:cubicBezTo>
                    <a:pt x="1664" y="34"/>
                    <a:pt x="1630" y="0"/>
                    <a:pt x="1597" y="0"/>
                  </a:cubicBezTo>
                  <a:cubicBezTo>
                    <a:pt x="1555" y="0"/>
                    <a:pt x="1530" y="34"/>
                    <a:pt x="1530" y="76"/>
                  </a:cubicBezTo>
                  <a:cubicBezTo>
                    <a:pt x="1530" y="84"/>
                    <a:pt x="1522" y="276"/>
                    <a:pt x="1246" y="276"/>
                  </a:cubicBezTo>
                  <a:cubicBezTo>
                    <a:pt x="870" y="276"/>
                    <a:pt x="786" y="535"/>
                    <a:pt x="769" y="686"/>
                  </a:cubicBezTo>
                  <a:cubicBezTo>
                    <a:pt x="644" y="661"/>
                    <a:pt x="594" y="561"/>
                    <a:pt x="435" y="561"/>
                  </a:cubicBezTo>
                  <a:cubicBezTo>
                    <a:pt x="268" y="561"/>
                    <a:pt x="0" y="887"/>
                    <a:pt x="0" y="1288"/>
                  </a:cubicBezTo>
                  <a:cubicBezTo>
                    <a:pt x="0" y="1489"/>
                    <a:pt x="100" y="1597"/>
                    <a:pt x="201" y="1597"/>
                  </a:cubicBezTo>
                  <a:cubicBezTo>
                    <a:pt x="418" y="1597"/>
                    <a:pt x="460" y="1255"/>
                    <a:pt x="836" y="1255"/>
                  </a:cubicBezTo>
                  <a:cubicBezTo>
                    <a:pt x="1204" y="1255"/>
                    <a:pt x="1246" y="1597"/>
                    <a:pt x="1463" y="1597"/>
                  </a:cubicBezTo>
                  <a:cubicBezTo>
                    <a:pt x="1564" y="1597"/>
                    <a:pt x="1664" y="1497"/>
                    <a:pt x="1664" y="1288"/>
                  </a:cubicBezTo>
                  <a:cubicBezTo>
                    <a:pt x="1664" y="887"/>
                    <a:pt x="1405" y="561"/>
                    <a:pt x="1229" y="561"/>
                  </a:cubicBezTo>
                  <a:close/>
                  <a:moveTo>
                    <a:pt x="1246" y="811"/>
                  </a:moveTo>
                  <a:cubicBezTo>
                    <a:pt x="1296" y="811"/>
                    <a:pt x="1338" y="853"/>
                    <a:pt x="1338" y="903"/>
                  </a:cubicBezTo>
                  <a:cubicBezTo>
                    <a:pt x="1338" y="954"/>
                    <a:pt x="1296" y="995"/>
                    <a:pt x="1246" y="995"/>
                  </a:cubicBezTo>
                  <a:cubicBezTo>
                    <a:pt x="1204" y="995"/>
                    <a:pt x="1162" y="954"/>
                    <a:pt x="1162" y="903"/>
                  </a:cubicBezTo>
                  <a:cubicBezTo>
                    <a:pt x="1162" y="853"/>
                    <a:pt x="1204" y="811"/>
                    <a:pt x="1246" y="811"/>
                  </a:cubicBezTo>
                  <a:close/>
                  <a:moveTo>
                    <a:pt x="627" y="1112"/>
                  </a:moveTo>
                  <a:cubicBezTo>
                    <a:pt x="485" y="1112"/>
                    <a:pt x="485" y="1112"/>
                    <a:pt x="485" y="1112"/>
                  </a:cubicBezTo>
                  <a:cubicBezTo>
                    <a:pt x="485" y="1255"/>
                    <a:pt x="485" y="1255"/>
                    <a:pt x="485" y="1255"/>
                  </a:cubicBezTo>
                  <a:cubicBezTo>
                    <a:pt x="351" y="1255"/>
                    <a:pt x="351" y="1255"/>
                    <a:pt x="351" y="1255"/>
                  </a:cubicBezTo>
                  <a:cubicBezTo>
                    <a:pt x="351" y="1112"/>
                    <a:pt x="351" y="1112"/>
                    <a:pt x="351" y="1112"/>
                  </a:cubicBezTo>
                  <a:cubicBezTo>
                    <a:pt x="209" y="1112"/>
                    <a:pt x="209" y="1112"/>
                    <a:pt x="209" y="1112"/>
                  </a:cubicBezTo>
                  <a:cubicBezTo>
                    <a:pt x="209" y="970"/>
                    <a:pt x="209" y="970"/>
                    <a:pt x="209" y="970"/>
                  </a:cubicBezTo>
                  <a:cubicBezTo>
                    <a:pt x="351" y="970"/>
                    <a:pt x="351" y="970"/>
                    <a:pt x="351" y="970"/>
                  </a:cubicBezTo>
                  <a:cubicBezTo>
                    <a:pt x="351" y="836"/>
                    <a:pt x="351" y="836"/>
                    <a:pt x="351" y="836"/>
                  </a:cubicBezTo>
                  <a:cubicBezTo>
                    <a:pt x="485" y="836"/>
                    <a:pt x="485" y="836"/>
                    <a:pt x="485" y="836"/>
                  </a:cubicBezTo>
                  <a:cubicBezTo>
                    <a:pt x="485" y="970"/>
                    <a:pt x="485" y="970"/>
                    <a:pt x="485" y="970"/>
                  </a:cubicBezTo>
                  <a:cubicBezTo>
                    <a:pt x="627" y="970"/>
                    <a:pt x="627" y="970"/>
                    <a:pt x="627" y="970"/>
                  </a:cubicBezTo>
                  <a:lnTo>
                    <a:pt x="627" y="1112"/>
                  </a:lnTo>
                  <a:close/>
                  <a:moveTo>
                    <a:pt x="1020" y="1045"/>
                  </a:moveTo>
                  <a:cubicBezTo>
                    <a:pt x="1020" y="995"/>
                    <a:pt x="1062" y="954"/>
                    <a:pt x="1112" y="954"/>
                  </a:cubicBezTo>
                  <a:cubicBezTo>
                    <a:pt x="1162" y="954"/>
                    <a:pt x="1204" y="995"/>
                    <a:pt x="1204" y="1045"/>
                  </a:cubicBezTo>
                  <a:cubicBezTo>
                    <a:pt x="1204" y="1087"/>
                    <a:pt x="1162" y="1129"/>
                    <a:pt x="1112" y="1129"/>
                  </a:cubicBezTo>
                  <a:cubicBezTo>
                    <a:pt x="1062" y="1129"/>
                    <a:pt x="1020" y="1087"/>
                    <a:pt x="1020" y="1045"/>
                  </a:cubicBezTo>
                  <a:close/>
                  <a:moveTo>
                    <a:pt x="1246" y="1271"/>
                  </a:moveTo>
                  <a:cubicBezTo>
                    <a:pt x="1204" y="1271"/>
                    <a:pt x="1162" y="1229"/>
                    <a:pt x="1162" y="1179"/>
                  </a:cubicBezTo>
                  <a:cubicBezTo>
                    <a:pt x="1162" y="1129"/>
                    <a:pt x="1204" y="1087"/>
                    <a:pt x="1246" y="1087"/>
                  </a:cubicBezTo>
                  <a:cubicBezTo>
                    <a:pt x="1296" y="1087"/>
                    <a:pt x="1338" y="1129"/>
                    <a:pt x="1338" y="1179"/>
                  </a:cubicBezTo>
                  <a:cubicBezTo>
                    <a:pt x="1338" y="1229"/>
                    <a:pt x="1296" y="1271"/>
                    <a:pt x="1246" y="1271"/>
                  </a:cubicBezTo>
                  <a:close/>
                  <a:moveTo>
                    <a:pt x="1480" y="1045"/>
                  </a:moveTo>
                  <a:cubicBezTo>
                    <a:pt x="1480" y="1087"/>
                    <a:pt x="1438" y="1129"/>
                    <a:pt x="1388" y="1129"/>
                  </a:cubicBezTo>
                  <a:cubicBezTo>
                    <a:pt x="1338" y="1129"/>
                    <a:pt x="1296" y="1087"/>
                    <a:pt x="1296" y="1045"/>
                  </a:cubicBezTo>
                  <a:cubicBezTo>
                    <a:pt x="1296" y="995"/>
                    <a:pt x="1338" y="954"/>
                    <a:pt x="1388" y="954"/>
                  </a:cubicBezTo>
                  <a:cubicBezTo>
                    <a:pt x="1438" y="954"/>
                    <a:pt x="1480" y="995"/>
                    <a:pt x="1480" y="1045"/>
                  </a:cubicBezTo>
                  <a:close/>
                  <a:moveTo>
                    <a:pt x="1480" y="1045"/>
                  </a:moveTo>
                  <a:lnTo>
                    <a:pt x="1480" y="10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anchor="ctr" bIns="121892" lIns="243785" rIns="243785" tIns="121892" wrap="none"/>
            <a:lstStyle/>
            <a:p>
              <a:pPr>
                <a:defRPr/>
              </a:pPr>
              <a:endParaRPr lang="en-US" sz="2400">
                <a:ea charset="-122" panose="02010600030101010101" pitchFamily="2" typeface="宋体"/>
              </a:endParaRPr>
            </a:p>
          </p:txBody>
        </p:sp>
        <p:sp>
          <p:nvSpPr>
            <p:cNvPr id="55" name="Freeform 40"/>
            <p:cNvSpPr/>
            <p:nvPr/>
          </p:nvSpPr>
          <p:spPr bwMode="auto">
            <a:xfrm>
              <a:off x="5148445" y="3321895"/>
              <a:ext cx="2086256" cy="1494734"/>
            </a:xfrm>
            <a:custGeom>
              <a:gdLst>
                <a:gd fmla="*/ 1413 w 1454" name="T0"/>
                <a:gd fmla="*/ 410 h 1042" name="T1"/>
                <a:gd fmla="*/ 1224 w 1454" name="T2"/>
                <a:gd fmla="*/ 327 h 1042" name="T3"/>
                <a:gd fmla="*/ 1197 w 1454" name="T4"/>
                <a:gd fmla="*/ 328 h 1042" name="T5"/>
                <a:gd fmla="*/ 1119 w 1454" name="T6"/>
                <a:gd fmla="*/ 150 h 1042" name="T7"/>
                <a:gd fmla="*/ 984 w 1454" name="T8"/>
                <a:gd fmla="*/ 101 h 1042" name="T9"/>
                <a:gd fmla="*/ 875 w 1454" name="T10"/>
                <a:gd fmla="*/ 122 h 1042" name="T11"/>
                <a:gd fmla="*/ 641 w 1454" name="T12"/>
                <a:gd fmla="*/ 0 h 1042" name="T13"/>
                <a:gd fmla="*/ 627 w 1454" name="T14"/>
                <a:gd fmla="*/ 0 h 1042" name="T15"/>
                <a:gd fmla="*/ 386 w 1454" name="T16"/>
                <a:gd fmla="*/ 202 h 1042" name="T17"/>
                <a:gd fmla="*/ 343 w 1454" name="T18"/>
                <a:gd fmla="*/ 198 h 1042" name="T19"/>
                <a:gd fmla="*/ 205 w 1454" name="T20"/>
                <a:gd fmla="*/ 300 h 1042" name="T21"/>
                <a:gd fmla="*/ 188 w 1454" name="T22"/>
                <a:gd fmla="*/ 299 h 1042" name="T23"/>
                <a:gd fmla="*/ 42 w 1454" name="T24"/>
                <a:gd fmla="*/ 393 h 1042" name="T25"/>
                <a:gd fmla="*/ 37 w 1454" name="T26"/>
                <a:gd fmla="*/ 610 h 1042" name="T27"/>
                <a:gd fmla="*/ 240 w 1454" name="T28"/>
                <a:gd fmla="*/ 721 h 1042" name="T29"/>
                <a:gd fmla="*/ 317 w 1454" name="T30"/>
                <a:gd fmla="*/ 712 h 1042" name="T31"/>
                <a:gd fmla="*/ 453 w 1454" name="T32"/>
                <a:gd fmla="*/ 841 h 1042" name="T33"/>
                <a:gd fmla="*/ 489 w 1454" name="T34"/>
                <a:gd fmla="*/ 844 h 1042" name="T35"/>
                <a:gd fmla="*/ 644 w 1454" name="T36"/>
                <a:gd fmla="*/ 770 h 1042" name="T37"/>
                <a:gd fmla="*/ 791 w 1454" name="T38"/>
                <a:gd fmla="*/ 873 h 1042" name="T39"/>
                <a:gd fmla="*/ 673 w 1454" name="T40"/>
                <a:gd fmla="*/ 1042 h 1042" name="T41"/>
                <a:gd fmla="*/ 1099 w 1454" name="T42"/>
                <a:gd fmla="*/ 761 h 1042" name="T43"/>
                <a:gd fmla="*/ 1102 w 1454" name="T44"/>
                <a:gd fmla="*/ 757 h 1042" name="T45"/>
                <a:gd fmla="*/ 1162 w 1454" name="T46"/>
                <a:gd fmla="*/ 766 h 1042" name="T47"/>
                <a:gd fmla="*/ 1285 w 1454" name="T48"/>
                <a:gd fmla="*/ 700 h 1042" name="T49"/>
                <a:gd fmla="*/ 1420 w 1454" name="T50"/>
                <a:gd fmla="*/ 601 h 1042" name="T51"/>
                <a:gd fmla="*/ 1413 w 1454" name="T52"/>
                <a:gd fmla="*/ 410 h 1042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1042" w="1454">
                  <a:moveTo>
                    <a:pt x="1413" y="410"/>
                  </a:moveTo>
                  <a:cubicBezTo>
                    <a:pt x="1359" y="338"/>
                    <a:pt x="1272" y="327"/>
                    <a:pt x="1224" y="327"/>
                  </a:cubicBezTo>
                  <a:cubicBezTo>
                    <a:pt x="1214" y="327"/>
                    <a:pt x="1204" y="328"/>
                    <a:pt x="1197" y="328"/>
                  </a:cubicBezTo>
                  <a:cubicBezTo>
                    <a:pt x="1201" y="297"/>
                    <a:pt x="1200" y="224"/>
                    <a:pt x="1119" y="150"/>
                  </a:cubicBezTo>
                  <a:cubicBezTo>
                    <a:pt x="1082" y="117"/>
                    <a:pt x="1037" y="101"/>
                    <a:pt x="984" y="101"/>
                  </a:cubicBezTo>
                  <a:cubicBezTo>
                    <a:pt x="935" y="101"/>
                    <a:pt x="893" y="115"/>
                    <a:pt x="875" y="122"/>
                  </a:cubicBezTo>
                  <a:cubicBezTo>
                    <a:pt x="859" y="91"/>
                    <a:pt x="799" y="0"/>
                    <a:pt x="641" y="0"/>
                  </a:cubicBezTo>
                  <a:cubicBezTo>
                    <a:pt x="637" y="0"/>
                    <a:pt x="632" y="0"/>
                    <a:pt x="627" y="0"/>
                  </a:cubicBezTo>
                  <a:cubicBezTo>
                    <a:pt x="437" y="6"/>
                    <a:pt x="395" y="158"/>
                    <a:pt x="386" y="202"/>
                  </a:cubicBezTo>
                  <a:cubicBezTo>
                    <a:pt x="371" y="199"/>
                    <a:pt x="357" y="198"/>
                    <a:pt x="343" y="198"/>
                  </a:cubicBezTo>
                  <a:cubicBezTo>
                    <a:pt x="246" y="198"/>
                    <a:pt x="214" y="273"/>
                    <a:pt x="205" y="300"/>
                  </a:cubicBezTo>
                  <a:cubicBezTo>
                    <a:pt x="200" y="300"/>
                    <a:pt x="194" y="299"/>
                    <a:pt x="188" y="299"/>
                  </a:cubicBezTo>
                  <a:cubicBezTo>
                    <a:pt x="132" y="299"/>
                    <a:pt x="76" y="335"/>
                    <a:pt x="42" y="393"/>
                  </a:cubicBezTo>
                  <a:cubicBezTo>
                    <a:pt x="2" y="461"/>
                    <a:pt x="0" y="542"/>
                    <a:pt x="37" y="610"/>
                  </a:cubicBezTo>
                  <a:cubicBezTo>
                    <a:pt x="88" y="702"/>
                    <a:pt x="175" y="721"/>
                    <a:pt x="240" y="721"/>
                  </a:cubicBezTo>
                  <a:cubicBezTo>
                    <a:pt x="274" y="721"/>
                    <a:pt x="302" y="716"/>
                    <a:pt x="317" y="712"/>
                  </a:cubicBezTo>
                  <a:cubicBezTo>
                    <a:pt x="322" y="744"/>
                    <a:pt x="347" y="823"/>
                    <a:pt x="453" y="841"/>
                  </a:cubicBezTo>
                  <a:cubicBezTo>
                    <a:pt x="465" y="843"/>
                    <a:pt x="477" y="844"/>
                    <a:pt x="489" y="844"/>
                  </a:cubicBezTo>
                  <a:cubicBezTo>
                    <a:pt x="568" y="844"/>
                    <a:pt x="621" y="797"/>
                    <a:pt x="644" y="770"/>
                  </a:cubicBezTo>
                  <a:cubicBezTo>
                    <a:pt x="655" y="799"/>
                    <a:pt x="689" y="847"/>
                    <a:pt x="791" y="873"/>
                  </a:cubicBezTo>
                  <a:cubicBezTo>
                    <a:pt x="778" y="928"/>
                    <a:pt x="746" y="1003"/>
                    <a:pt x="673" y="1042"/>
                  </a:cubicBezTo>
                  <a:cubicBezTo>
                    <a:pt x="673" y="1042"/>
                    <a:pt x="966" y="1042"/>
                    <a:pt x="1099" y="761"/>
                  </a:cubicBezTo>
                  <a:cubicBezTo>
                    <a:pt x="1100" y="760"/>
                    <a:pt x="1101" y="758"/>
                    <a:pt x="1102" y="757"/>
                  </a:cubicBezTo>
                  <a:cubicBezTo>
                    <a:pt x="1123" y="763"/>
                    <a:pt x="1143" y="766"/>
                    <a:pt x="1162" y="766"/>
                  </a:cubicBezTo>
                  <a:cubicBezTo>
                    <a:pt x="1238" y="766"/>
                    <a:pt x="1274" y="717"/>
                    <a:pt x="1285" y="700"/>
                  </a:cubicBezTo>
                  <a:cubicBezTo>
                    <a:pt x="1339" y="699"/>
                    <a:pt x="1390" y="661"/>
                    <a:pt x="1420" y="601"/>
                  </a:cubicBezTo>
                  <a:cubicBezTo>
                    <a:pt x="1454" y="534"/>
                    <a:pt x="1451" y="461"/>
                    <a:pt x="1413" y="410"/>
                  </a:cubicBezTo>
                </a:path>
              </a:pathLst>
            </a:custGeom>
            <a:solidFill>
              <a:srgbClr val="65656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sp>
          <p:nvSpPr>
            <p:cNvPr id="56" name="Freeform 41"/>
            <p:cNvSpPr/>
            <p:nvPr/>
          </p:nvSpPr>
          <p:spPr bwMode="auto">
            <a:xfrm>
              <a:off x="5259518" y="3418329"/>
              <a:ext cx="1864973" cy="1279479"/>
            </a:xfrm>
            <a:custGeom>
              <a:gdLst>
                <a:gd fmla="*/ 1263 w 1300" name="T0"/>
                <a:gd fmla="*/ 334 h 892" name="T1"/>
                <a:gd fmla="*/ 1095 w 1300" name="T2"/>
                <a:gd fmla="*/ 267 h 892" name="T3"/>
                <a:gd fmla="*/ 1070 w 1300" name="T4"/>
                <a:gd fmla="*/ 268 h 892" name="T5"/>
                <a:gd fmla="*/ 1000 w 1300" name="T6"/>
                <a:gd fmla="*/ 123 h 892" name="T7"/>
                <a:gd fmla="*/ 880 w 1300" name="T8"/>
                <a:gd fmla="*/ 82 h 892" name="T9"/>
                <a:gd fmla="*/ 782 w 1300" name="T10"/>
                <a:gd fmla="*/ 100 h 892" name="T11"/>
                <a:gd fmla="*/ 573 w 1300" name="T12"/>
                <a:gd fmla="*/ 0 h 892" name="T13"/>
                <a:gd fmla="*/ 561 w 1300" name="T14"/>
                <a:gd fmla="*/ 1 h 892" name="T15"/>
                <a:gd fmla="*/ 346 w 1300" name="T16"/>
                <a:gd fmla="*/ 165 h 892" name="T17"/>
                <a:gd fmla="*/ 307 w 1300" name="T18"/>
                <a:gd fmla="*/ 161 h 892" name="T19"/>
                <a:gd fmla="*/ 183 w 1300" name="T20"/>
                <a:gd fmla="*/ 245 h 892" name="T21"/>
                <a:gd fmla="*/ 168 w 1300" name="T22"/>
                <a:gd fmla="*/ 244 h 892" name="T23"/>
                <a:gd fmla="*/ 38 w 1300" name="T24"/>
                <a:gd fmla="*/ 320 h 892" name="T25"/>
                <a:gd fmla="*/ 33 w 1300" name="T26"/>
                <a:gd fmla="*/ 496 h 892" name="T27"/>
                <a:gd fmla="*/ 214 w 1300" name="T28"/>
                <a:gd fmla="*/ 587 h 892" name="T29"/>
                <a:gd fmla="*/ 283 w 1300" name="T30"/>
                <a:gd fmla="*/ 580 h 892" name="T31"/>
                <a:gd fmla="*/ 405 w 1300" name="T32"/>
                <a:gd fmla="*/ 685 h 892" name="T33"/>
                <a:gd fmla="*/ 437 w 1300" name="T34"/>
                <a:gd fmla="*/ 687 h 892" name="T35"/>
                <a:gd fmla="*/ 576 w 1300" name="T36"/>
                <a:gd fmla="*/ 627 h 892" name="T37"/>
                <a:gd fmla="*/ 792 w 1300" name="T38"/>
                <a:gd fmla="*/ 752 h 892" name="T39"/>
                <a:gd fmla="*/ 702 w 1300" name="T40"/>
                <a:gd fmla="*/ 892 h 892" name="T41"/>
                <a:gd fmla="*/ 983 w 1300" name="T42"/>
                <a:gd fmla="*/ 619 h 892" name="T43"/>
                <a:gd fmla="*/ 985 w 1300" name="T44"/>
                <a:gd fmla="*/ 616 h 892" name="T45"/>
                <a:gd fmla="*/ 1039 w 1300" name="T46"/>
                <a:gd fmla="*/ 623 h 892" name="T47"/>
                <a:gd fmla="*/ 1149 w 1300" name="T48"/>
                <a:gd fmla="*/ 570 h 892" name="T49"/>
                <a:gd fmla="*/ 1270 w 1300" name="T50"/>
                <a:gd fmla="*/ 489 h 892" name="T51"/>
                <a:gd fmla="*/ 1263 w 1300" name="T52"/>
                <a:gd fmla="*/ 334 h 892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892" w="1300">
                  <a:moveTo>
                    <a:pt x="1263" y="334"/>
                  </a:moveTo>
                  <a:cubicBezTo>
                    <a:pt x="1215" y="275"/>
                    <a:pt x="1137" y="267"/>
                    <a:pt x="1095" y="267"/>
                  </a:cubicBezTo>
                  <a:cubicBezTo>
                    <a:pt x="1085" y="267"/>
                    <a:pt x="1077" y="267"/>
                    <a:pt x="1070" y="268"/>
                  </a:cubicBezTo>
                  <a:cubicBezTo>
                    <a:pt x="1074" y="242"/>
                    <a:pt x="1073" y="183"/>
                    <a:pt x="1000" y="123"/>
                  </a:cubicBezTo>
                  <a:cubicBezTo>
                    <a:pt x="968" y="96"/>
                    <a:pt x="927" y="82"/>
                    <a:pt x="880" y="82"/>
                  </a:cubicBezTo>
                  <a:cubicBezTo>
                    <a:pt x="836" y="82"/>
                    <a:pt x="799" y="94"/>
                    <a:pt x="782" y="100"/>
                  </a:cubicBezTo>
                  <a:cubicBezTo>
                    <a:pt x="768" y="75"/>
                    <a:pt x="714" y="0"/>
                    <a:pt x="573" y="0"/>
                  </a:cubicBezTo>
                  <a:cubicBezTo>
                    <a:pt x="569" y="0"/>
                    <a:pt x="565" y="0"/>
                    <a:pt x="561" y="1"/>
                  </a:cubicBezTo>
                  <a:cubicBezTo>
                    <a:pt x="391" y="6"/>
                    <a:pt x="353" y="129"/>
                    <a:pt x="346" y="165"/>
                  </a:cubicBezTo>
                  <a:cubicBezTo>
                    <a:pt x="332" y="162"/>
                    <a:pt x="319" y="161"/>
                    <a:pt x="307" y="161"/>
                  </a:cubicBezTo>
                  <a:cubicBezTo>
                    <a:pt x="220" y="161"/>
                    <a:pt x="191" y="222"/>
                    <a:pt x="183" y="245"/>
                  </a:cubicBezTo>
                  <a:cubicBezTo>
                    <a:pt x="178" y="244"/>
                    <a:pt x="173" y="244"/>
                    <a:pt x="168" y="244"/>
                  </a:cubicBezTo>
                  <a:cubicBezTo>
                    <a:pt x="118" y="244"/>
                    <a:pt x="68" y="273"/>
                    <a:pt x="38" y="320"/>
                  </a:cubicBezTo>
                  <a:cubicBezTo>
                    <a:pt x="2" y="376"/>
                    <a:pt x="0" y="442"/>
                    <a:pt x="33" y="496"/>
                  </a:cubicBezTo>
                  <a:cubicBezTo>
                    <a:pt x="78" y="571"/>
                    <a:pt x="157" y="587"/>
                    <a:pt x="214" y="587"/>
                  </a:cubicBezTo>
                  <a:cubicBezTo>
                    <a:pt x="245" y="587"/>
                    <a:pt x="270" y="582"/>
                    <a:pt x="283" y="580"/>
                  </a:cubicBezTo>
                  <a:cubicBezTo>
                    <a:pt x="288" y="605"/>
                    <a:pt x="310" y="669"/>
                    <a:pt x="405" y="685"/>
                  </a:cubicBezTo>
                  <a:cubicBezTo>
                    <a:pt x="416" y="686"/>
                    <a:pt x="426" y="687"/>
                    <a:pt x="437" y="687"/>
                  </a:cubicBezTo>
                  <a:cubicBezTo>
                    <a:pt x="508" y="687"/>
                    <a:pt x="555" y="649"/>
                    <a:pt x="576" y="627"/>
                  </a:cubicBezTo>
                  <a:cubicBezTo>
                    <a:pt x="586" y="650"/>
                    <a:pt x="654" y="737"/>
                    <a:pt x="792" y="752"/>
                  </a:cubicBezTo>
                  <a:cubicBezTo>
                    <a:pt x="780" y="798"/>
                    <a:pt x="763" y="849"/>
                    <a:pt x="702" y="892"/>
                  </a:cubicBezTo>
                  <a:cubicBezTo>
                    <a:pt x="702" y="892"/>
                    <a:pt x="864" y="847"/>
                    <a:pt x="983" y="619"/>
                  </a:cubicBezTo>
                  <a:cubicBezTo>
                    <a:pt x="984" y="618"/>
                    <a:pt x="984" y="617"/>
                    <a:pt x="985" y="616"/>
                  </a:cubicBezTo>
                  <a:cubicBezTo>
                    <a:pt x="1004" y="621"/>
                    <a:pt x="1022" y="623"/>
                    <a:pt x="1039" y="623"/>
                  </a:cubicBezTo>
                  <a:cubicBezTo>
                    <a:pt x="1107" y="623"/>
                    <a:pt x="1139" y="584"/>
                    <a:pt x="1149" y="570"/>
                  </a:cubicBezTo>
                  <a:cubicBezTo>
                    <a:pt x="1197" y="569"/>
                    <a:pt x="1243" y="538"/>
                    <a:pt x="1270" y="489"/>
                  </a:cubicBezTo>
                  <a:cubicBezTo>
                    <a:pt x="1300" y="435"/>
                    <a:pt x="1297" y="375"/>
                    <a:pt x="1263" y="33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grpSp>
          <p:nvGrpSpPr>
            <p:cNvPr id="57" name="Group 119"/>
            <p:cNvGrpSpPr/>
            <p:nvPr/>
          </p:nvGrpSpPr>
          <p:grpSpPr>
            <a:xfrm>
              <a:off x="5934643" y="3724272"/>
              <a:ext cx="448423" cy="429737"/>
              <a:chOff x="1168380" y="3486162"/>
              <a:chExt cx="381000" cy="365126"/>
            </a:xfrm>
            <a:solidFill>
              <a:schemeClr val="tx2"/>
            </a:solidFill>
          </p:grpSpPr>
          <p:sp>
            <p:nvSpPr>
              <p:cNvPr id="58" name="Freeform 16"/>
              <p:cNvSpPr/>
              <p:nvPr/>
            </p:nvSpPr>
            <p:spPr bwMode="auto">
              <a:xfrm>
                <a:off x="1223942" y="3643325"/>
                <a:ext cx="146050" cy="207963"/>
              </a:xfrm>
              <a:custGeom>
                <a:cxnLst>
                  <a:cxn ang="0">
                    <a:pos x="125" y="101"/>
                  </a:cxn>
                  <a:cxn ang="0">
                    <a:pos x="125" y="231"/>
                  </a:cxn>
                  <a:cxn ang="0">
                    <a:pos x="125" y="231"/>
                  </a:cxn>
                  <a:cxn ang="0">
                    <a:pos x="124" y="237"/>
                  </a:cxn>
                  <a:cxn ang="0">
                    <a:pos x="122" y="243"/>
                  </a:cxn>
                  <a:cxn ang="0">
                    <a:pos x="119" y="248"/>
                  </a:cxn>
                  <a:cxn ang="0">
                    <a:pos x="115" y="253"/>
                  </a:cxn>
                  <a:cxn ang="0">
                    <a:pos x="110" y="257"/>
                  </a:cxn>
                  <a:cxn ang="0">
                    <a:pos x="105" y="260"/>
                  </a:cxn>
                  <a:cxn ang="0">
                    <a:pos x="99" y="262"/>
                  </a:cxn>
                  <a:cxn ang="0">
                    <a:pos x="93" y="263"/>
                  </a:cxn>
                  <a:cxn ang="0">
                    <a:pos x="93" y="263"/>
                  </a:cxn>
                  <a:cxn ang="0">
                    <a:pos x="93" y="263"/>
                  </a:cxn>
                  <a:cxn ang="0">
                    <a:pos x="87" y="262"/>
                  </a:cxn>
                  <a:cxn ang="0">
                    <a:pos x="80" y="260"/>
                  </a:cxn>
                  <a:cxn ang="0">
                    <a:pos x="74" y="257"/>
                  </a:cxn>
                  <a:cxn ang="0">
                    <a:pos x="69" y="253"/>
                  </a:cxn>
                  <a:cxn ang="0">
                    <a:pos x="66" y="248"/>
                  </a:cxn>
                  <a:cxn ang="0">
                    <a:pos x="63" y="243"/>
                  </a:cxn>
                  <a:cxn ang="0">
                    <a:pos x="61" y="237"/>
                  </a:cxn>
                  <a:cxn ang="0">
                    <a:pos x="61" y="231"/>
                  </a:cxn>
                  <a:cxn ang="0">
                    <a:pos x="61" y="101"/>
                  </a:cxn>
                  <a:cxn ang="0">
                    <a:pos x="16" y="101"/>
                  </a:cxn>
                  <a:cxn ang="0">
                    <a:pos x="16" y="101"/>
                  </a:cxn>
                  <a:cxn ang="0">
                    <a:pos x="10" y="100"/>
                  </a:cxn>
                  <a:cxn ang="0">
                    <a:pos x="5" y="99"/>
                  </a:cxn>
                  <a:cxn ang="0">
                    <a:pos x="1" y="95"/>
                  </a:cxn>
                  <a:cxn ang="0">
                    <a:pos x="0" y="91"/>
                  </a:cxn>
                  <a:cxn ang="0">
                    <a:pos x="0" y="87"/>
                  </a:cxn>
                  <a:cxn ang="0">
                    <a:pos x="0" y="82"/>
                  </a:cxn>
                  <a:cxn ang="0">
                    <a:pos x="3" y="77"/>
                  </a:cxn>
                  <a:cxn ang="0">
                    <a:pos x="7" y="73"/>
                  </a:cxn>
                  <a:cxn ang="0">
                    <a:pos x="69" y="11"/>
                  </a:cxn>
                  <a:cxn ang="0">
                    <a:pos x="69" y="11"/>
                  </a:cxn>
                  <a:cxn ang="0">
                    <a:pos x="75" y="6"/>
                  </a:cxn>
                  <a:cxn ang="0">
                    <a:pos x="80" y="2"/>
                  </a:cxn>
                  <a:cxn ang="0">
                    <a:pos x="87" y="0"/>
                  </a:cxn>
                  <a:cxn ang="0">
                    <a:pos x="93" y="0"/>
                  </a:cxn>
                  <a:cxn ang="0">
                    <a:pos x="98" y="0"/>
                  </a:cxn>
                  <a:cxn ang="0">
                    <a:pos x="104" y="2"/>
                  </a:cxn>
                  <a:cxn ang="0">
                    <a:pos x="110" y="6"/>
                  </a:cxn>
                  <a:cxn ang="0">
                    <a:pos x="115" y="11"/>
                  </a:cxn>
                  <a:cxn ang="0">
                    <a:pos x="178" y="73"/>
                  </a:cxn>
                  <a:cxn ang="0">
                    <a:pos x="178" y="73"/>
                  </a:cxn>
                  <a:cxn ang="0">
                    <a:pos x="182" y="77"/>
                  </a:cxn>
                  <a:cxn ang="0">
                    <a:pos x="184" y="82"/>
                  </a:cxn>
                  <a:cxn ang="0">
                    <a:pos x="184" y="86"/>
                  </a:cxn>
                  <a:cxn ang="0">
                    <a:pos x="184" y="91"/>
                  </a:cxn>
                  <a:cxn ang="0">
                    <a:pos x="182" y="95"/>
                  </a:cxn>
                  <a:cxn ang="0">
                    <a:pos x="178" y="97"/>
                  </a:cxn>
                  <a:cxn ang="0">
                    <a:pos x="173" y="100"/>
                  </a:cxn>
                  <a:cxn ang="0">
                    <a:pos x="166" y="101"/>
                  </a:cxn>
                  <a:cxn ang="0">
                    <a:pos x="125" y="101"/>
                  </a:cxn>
                </a:cxnLst>
                <a:rect b="b" l="0" r="r" t="0"/>
                <a:pathLst>
                  <a:path h="263" w="184">
                    <a:moveTo>
                      <a:pt x="125" y="101"/>
                    </a:moveTo>
                    <a:lnTo>
                      <a:pt x="125" y="231"/>
                    </a:lnTo>
                    <a:lnTo>
                      <a:pt x="125" y="231"/>
                    </a:lnTo>
                    <a:lnTo>
                      <a:pt x="124" y="237"/>
                    </a:lnTo>
                    <a:lnTo>
                      <a:pt x="122" y="243"/>
                    </a:lnTo>
                    <a:lnTo>
                      <a:pt x="119" y="248"/>
                    </a:lnTo>
                    <a:lnTo>
                      <a:pt x="115" y="253"/>
                    </a:lnTo>
                    <a:lnTo>
                      <a:pt x="110" y="257"/>
                    </a:lnTo>
                    <a:lnTo>
                      <a:pt x="105" y="260"/>
                    </a:lnTo>
                    <a:lnTo>
                      <a:pt x="99" y="262"/>
                    </a:lnTo>
                    <a:lnTo>
                      <a:pt x="93" y="263"/>
                    </a:lnTo>
                    <a:lnTo>
                      <a:pt x="93" y="263"/>
                    </a:lnTo>
                    <a:lnTo>
                      <a:pt x="93" y="263"/>
                    </a:lnTo>
                    <a:lnTo>
                      <a:pt x="87" y="262"/>
                    </a:lnTo>
                    <a:lnTo>
                      <a:pt x="80" y="260"/>
                    </a:lnTo>
                    <a:lnTo>
                      <a:pt x="74" y="257"/>
                    </a:lnTo>
                    <a:lnTo>
                      <a:pt x="69" y="253"/>
                    </a:lnTo>
                    <a:lnTo>
                      <a:pt x="66" y="248"/>
                    </a:lnTo>
                    <a:lnTo>
                      <a:pt x="63" y="243"/>
                    </a:lnTo>
                    <a:lnTo>
                      <a:pt x="61" y="237"/>
                    </a:lnTo>
                    <a:lnTo>
                      <a:pt x="61" y="231"/>
                    </a:lnTo>
                    <a:lnTo>
                      <a:pt x="61" y="101"/>
                    </a:lnTo>
                    <a:lnTo>
                      <a:pt x="16" y="101"/>
                    </a:lnTo>
                    <a:lnTo>
                      <a:pt x="16" y="101"/>
                    </a:lnTo>
                    <a:lnTo>
                      <a:pt x="10" y="100"/>
                    </a:lnTo>
                    <a:lnTo>
                      <a:pt x="5" y="99"/>
                    </a:lnTo>
                    <a:lnTo>
                      <a:pt x="1" y="95"/>
                    </a:lnTo>
                    <a:lnTo>
                      <a:pt x="0" y="91"/>
                    </a:lnTo>
                    <a:lnTo>
                      <a:pt x="0" y="87"/>
                    </a:lnTo>
                    <a:lnTo>
                      <a:pt x="0" y="82"/>
                    </a:lnTo>
                    <a:lnTo>
                      <a:pt x="3" y="77"/>
                    </a:lnTo>
                    <a:lnTo>
                      <a:pt x="7" y="73"/>
                    </a:lnTo>
                    <a:lnTo>
                      <a:pt x="69" y="11"/>
                    </a:lnTo>
                    <a:lnTo>
                      <a:pt x="69" y="11"/>
                    </a:lnTo>
                    <a:lnTo>
                      <a:pt x="75" y="6"/>
                    </a:lnTo>
                    <a:lnTo>
                      <a:pt x="80" y="2"/>
                    </a:lnTo>
                    <a:lnTo>
                      <a:pt x="87" y="0"/>
                    </a:lnTo>
                    <a:lnTo>
                      <a:pt x="93" y="0"/>
                    </a:lnTo>
                    <a:lnTo>
                      <a:pt x="98" y="0"/>
                    </a:lnTo>
                    <a:lnTo>
                      <a:pt x="104" y="2"/>
                    </a:lnTo>
                    <a:lnTo>
                      <a:pt x="110" y="6"/>
                    </a:lnTo>
                    <a:lnTo>
                      <a:pt x="115" y="11"/>
                    </a:lnTo>
                    <a:lnTo>
                      <a:pt x="178" y="73"/>
                    </a:lnTo>
                    <a:lnTo>
                      <a:pt x="178" y="73"/>
                    </a:lnTo>
                    <a:lnTo>
                      <a:pt x="182" y="77"/>
                    </a:lnTo>
                    <a:lnTo>
                      <a:pt x="184" y="82"/>
                    </a:lnTo>
                    <a:lnTo>
                      <a:pt x="184" y="86"/>
                    </a:lnTo>
                    <a:lnTo>
                      <a:pt x="184" y="91"/>
                    </a:lnTo>
                    <a:lnTo>
                      <a:pt x="182" y="95"/>
                    </a:lnTo>
                    <a:lnTo>
                      <a:pt x="178" y="97"/>
                    </a:lnTo>
                    <a:lnTo>
                      <a:pt x="173" y="100"/>
                    </a:lnTo>
                    <a:lnTo>
                      <a:pt x="166" y="101"/>
                    </a:lnTo>
                    <a:lnTo>
                      <a:pt x="125" y="101"/>
                    </a:lnTo>
                    <a:close/>
                  </a:path>
                </a:pathLst>
              </a:custGeom>
              <a:solidFill>
                <a:srgbClr val="656564"/>
              </a:solidFill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/>
              <a:lstStyle/>
              <a:p>
                <a:endParaRPr lang="en-US" sz="2400"/>
              </a:p>
            </p:txBody>
          </p:sp>
          <p:sp>
            <p:nvSpPr>
              <p:cNvPr id="59" name="Freeform 17"/>
              <p:cNvSpPr/>
              <p:nvPr/>
            </p:nvSpPr>
            <p:spPr bwMode="auto">
              <a:xfrm>
                <a:off x="1168380" y="3486162"/>
                <a:ext cx="381000" cy="266700"/>
              </a:xfrm>
              <a:custGeom>
                <a:cxnLst>
                  <a:cxn ang="0">
                    <a:pos x="392" y="125"/>
                  </a:cxn>
                  <a:cxn ang="0">
                    <a:pos x="420" y="136"/>
                  </a:cxn>
                  <a:cxn ang="0">
                    <a:pos x="445" y="153"/>
                  </a:cxn>
                  <a:cxn ang="0">
                    <a:pos x="463" y="175"/>
                  </a:cxn>
                  <a:cxn ang="0">
                    <a:pos x="476" y="200"/>
                  </a:cxn>
                  <a:cxn ang="0">
                    <a:pos x="480" y="227"/>
                  </a:cxn>
                  <a:cxn ang="0">
                    <a:pos x="480" y="237"/>
                  </a:cxn>
                  <a:cxn ang="0">
                    <a:pos x="472" y="264"/>
                  </a:cxn>
                  <a:cxn ang="0">
                    <a:pos x="457" y="289"/>
                  </a:cxn>
                  <a:cxn ang="0">
                    <a:pos x="435" y="310"/>
                  </a:cxn>
                  <a:cxn ang="0">
                    <a:pos x="408" y="325"/>
                  </a:cxn>
                  <a:cxn ang="0">
                    <a:pos x="376" y="334"/>
                  </a:cxn>
                  <a:cxn ang="0">
                    <a:pos x="376" y="220"/>
                  </a:cxn>
                  <a:cxn ang="0">
                    <a:pos x="362" y="195"/>
                  </a:cxn>
                  <a:cxn ang="0">
                    <a:pos x="347" y="185"/>
                  </a:cxn>
                  <a:cxn ang="0">
                    <a:pos x="329" y="182"/>
                  </a:cxn>
                  <a:cxn ang="0">
                    <a:pos x="301" y="190"/>
                  </a:cxn>
                  <a:cxn ang="0">
                    <a:pos x="288" y="203"/>
                  </a:cxn>
                  <a:cxn ang="0">
                    <a:pos x="280" y="230"/>
                  </a:cxn>
                  <a:cxn ang="0">
                    <a:pos x="210" y="315"/>
                  </a:cxn>
                  <a:cxn ang="0">
                    <a:pos x="246" y="313"/>
                  </a:cxn>
                  <a:cxn ang="0">
                    <a:pos x="259" y="306"/>
                  </a:cxn>
                  <a:cxn ang="0">
                    <a:pos x="268" y="295"/>
                  </a:cxn>
                  <a:cxn ang="0">
                    <a:pos x="268" y="277"/>
                  </a:cxn>
                  <a:cxn ang="0">
                    <a:pos x="258" y="259"/>
                  </a:cxn>
                  <a:cxn ang="0">
                    <a:pos x="188" y="190"/>
                  </a:cxn>
                  <a:cxn ang="0">
                    <a:pos x="162" y="182"/>
                  </a:cxn>
                  <a:cxn ang="0">
                    <a:pos x="143" y="185"/>
                  </a:cxn>
                  <a:cxn ang="0">
                    <a:pos x="65" y="259"/>
                  </a:cxn>
                  <a:cxn ang="0">
                    <a:pos x="54" y="278"/>
                  </a:cxn>
                  <a:cxn ang="0">
                    <a:pos x="54" y="295"/>
                  </a:cxn>
                  <a:cxn ang="0">
                    <a:pos x="59" y="304"/>
                  </a:cxn>
                  <a:cxn ang="0">
                    <a:pos x="67" y="310"/>
                  </a:cxn>
                  <a:cxn ang="0">
                    <a:pos x="114" y="315"/>
                  </a:cxn>
                  <a:cxn ang="0">
                    <a:pos x="101" y="334"/>
                  </a:cxn>
                  <a:cxn ang="0">
                    <a:pos x="69" y="324"/>
                  </a:cxn>
                  <a:cxn ang="0">
                    <a:pos x="41" y="306"/>
                  </a:cxn>
                  <a:cxn ang="0">
                    <a:pos x="20" y="284"/>
                  </a:cxn>
                  <a:cxn ang="0">
                    <a:pos x="5" y="257"/>
                  </a:cxn>
                  <a:cxn ang="0">
                    <a:pos x="0" y="227"/>
                  </a:cxn>
                  <a:cxn ang="0">
                    <a:pos x="1" y="219"/>
                  </a:cxn>
                  <a:cxn ang="0">
                    <a:pos x="7" y="191"/>
                  </a:cxn>
                  <a:cxn ang="0">
                    <a:pos x="22" y="167"/>
                  </a:cxn>
                  <a:cxn ang="0">
                    <a:pos x="43" y="147"/>
                  </a:cxn>
                  <a:cxn ang="0">
                    <a:pos x="69" y="132"/>
                  </a:cxn>
                  <a:cxn ang="0">
                    <a:pos x="99" y="122"/>
                  </a:cxn>
                  <a:cxn ang="0">
                    <a:pos x="99" y="118"/>
                  </a:cxn>
                  <a:cxn ang="0">
                    <a:pos x="105" y="84"/>
                  </a:cxn>
                  <a:cxn ang="0">
                    <a:pos x="123" y="53"/>
                  </a:cxn>
                  <a:cxn ang="0">
                    <a:pos x="151" y="27"/>
                  </a:cxn>
                  <a:cxn ang="0">
                    <a:pos x="185" y="10"/>
                  </a:cxn>
                  <a:cxn ang="0">
                    <a:pos x="226" y="1"/>
                  </a:cxn>
                  <a:cxn ang="0">
                    <a:pos x="255" y="1"/>
                  </a:cxn>
                  <a:cxn ang="0">
                    <a:pos x="295" y="10"/>
                  </a:cxn>
                  <a:cxn ang="0">
                    <a:pos x="330" y="27"/>
                  </a:cxn>
                  <a:cxn ang="0">
                    <a:pos x="357" y="53"/>
                  </a:cxn>
                  <a:cxn ang="0">
                    <a:pos x="374" y="84"/>
                  </a:cxn>
                  <a:cxn ang="0">
                    <a:pos x="381" y="118"/>
                  </a:cxn>
                  <a:cxn ang="0">
                    <a:pos x="381" y="122"/>
                  </a:cxn>
                </a:cxnLst>
                <a:rect b="b" l="0" r="r" t="0"/>
                <a:pathLst>
                  <a:path h="336" w="480">
                    <a:moveTo>
                      <a:pt x="381" y="122"/>
                    </a:moveTo>
                    <a:lnTo>
                      <a:pt x="381" y="122"/>
                    </a:lnTo>
                    <a:lnTo>
                      <a:pt x="392" y="125"/>
                    </a:lnTo>
                    <a:lnTo>
                      <a:pt x="402" y="127"/>
                    </a:lnTo>
                    <a:lnTo>
                      <a:pt x="412" y="132"/>
                    </a:lnTo>
                    <a:lnTo>
                      <a:pt x="420" y="136"/>
                    </a:lnTo>
                    <a:lnTo>
                      <a:pt x="429" y="141"/>
                    </a:lnTo>
                    <a:lnTo>
                      <a:pt x="438" y="147"/>
                    </a:lnTo>
                    <a:lnTo>
                      <a:pt x="445" y="153"/>
                    </a:lnTo>
                    <a:lnTo>
                      <a:pt x="451" y="161"/>
                    </a:lnTo>
                    <a:lnTo>
                      <a:pt x="457" y="167"/>
                    </a:lnTo>
                    <a:lnTo>
                      <a:pt x="463" y="175"/>
                    </a:lnTo>
                    <a:lnTo>
                      <a:pt x="468" y="183"/>
                    </a:lnTo>
                    <a:lnTo>
                      <a:pt x="472" y="191"/>
                    </a:lnTo>
                    <a:lnTo>
                      <a:pt x="476" y="200"/>
                    </a:lnTo>
                    <a:lnTo>
                      <a:pt x="478" y="209"/>
                    </a:lnTo>
                    <a:lnTo>
                      <a:pt x="480" y="219"/>
                    </a:lnTo>
                    <a:lnTo>
                      <a:pt x="480" y="227"/>
                    </a:lnTo>
                    <a:lnTo>
                      <a:pt x="480" y="227"/>
                    </a:lnTo>
                    <a:lnTo>
                      <a:pt x="480" y="227"/>
                    </a:lnTo>
                    <a:lnTo>
                      <a:pt x="480" y="237"/>
                    </a:lnTo>
                    <a:lnTo>
                      <a:pt x="478" y="247"/>
                    </a:lnTo>
                    <a:lnTo>
                      <a:pt x="476" y="256"/>
                    </a:lnTo>
                    <a:lnTo>
                      <a:pt x="472" y="264"/>
                    </a:lnTo>
                    <a:lnTo>
                      <a:pt x="467" y="273"/>
                    </a:lnTo>
                    <a:lnTo>
                      <a:pt x="462" y="282"/>
                    </a:lnTo>
                    <a:lnTo>
                      <a:pt x="457" y="289"/>
                    </a:lnTo>
                    <a:lnTo>
                      <a:pt x="450" y="297"/>
                    </a:lnTo>
                    <a:lnTo>
                      <a:pt x="442" y="304"/>
                    </a:lnTo>
                    <a:lnTo>
                      <a:pt x="435" y="310"/>
                    </a:lnTo>
                    <a:lnTo>
                      <a:pt x="426" y="315"/>
                    </a:lnTo>
                    <a:lnTo>
                      <a:pt x="418" y="320"/>
                    </a:lnTo>
                    <a:lnTo>
                      <a:pt x="408" y="325"/>
                    </a:lnTo>
                    <a:lnTo>
                      <a:pt x="398" y="329"/>
                    </a:lnTo>
                    <a:lnTo>
                      <a:pt x="387" y="331"/>
                    </a:lnTo>
                    <a:lnTo>
                      <a:pt x="376" y="334"/>
                    </a:lnTo>
                    <a:lnTo>
                      <a:pt x="376" y="230"/>
                    </a:lnTo>
                    <a:lnTo>
                      <a:pt x="376" y="230"/>
                    </a:lnTo>
                    <a:lnTo>
                      <a:pt x="376" y="220"/>
                    </a:lnTo>
                    <a:lnTo>
                      <a:pt x="372" y="211"/>
                    </a:lnTo>
                    <a:lnTo>
                      <a:pt x="368" y="203"/>
                    </a:lnTo>
                    <a:lnTo>
                      <a:pt x="362" y="195"/>
                    </a:lnTo>
                    <a:lnTo>
                      <a:pt x="362" y="195"/>
                    </a:lnTo>
                    <a:lnTo>
                      <a:pt x="355" y="190"/>
                    </a:lnTo>
                    <a:lnTo>
                      <a:pt x="347" y="185"/>
                    </a:lnTo>
                    <a:lnTo>
                      <a:pt x="337" y="183"/>
                    </a:lnTo>
                    <a:lnTo>
                      <a:pt x="329" y="182"/>
                    </a:lnTo>
                    <a:lnTo>
                      <a:pt x="329" y="182"/>
                    </a:lnTo>
                    <a:lnTo>
                      <a:pt x="319" y="183"/>
                    </a:lnTo>
                    <a:lnTo>
                      <a:pt x="309" y="185"/>
                    </a:lnTo>
                    <a:lnTo>
                      <a:pt x="301" y="190"/>
                    </a:lnTo>
                    <a:lnTo>
                      <a:pt x="294" y="195"/>
                    </a:lnTo>
                    <a:lnTo>
                      <a:pt x="294" y="195"/>
                    </a:lnTo>
                    <a:lnTo>
                      <a:pt x="288" y="203"/>
                    </a:lnTo>
                    <a:lnTo>
                      <a:pt x="284" y="211"/>
                    </a:lnTo>
                    <a:lnTo>
                      <a:pt x="280" y="220"/>
                    </a:lnTo>
                    <a:lnTo>
                      <a:pt x="280" y="230"/>
                    </a:lnTo>
                    <a:lnTo>
                      <a:pt x="280" y="336"/>
                    </a:lnTo>
                    <a:lnTo>
                      <a:pt x="210" y="336"/>
                    </a:lnTo>
                    <a:lnTo>
                      <a:pt x="210" y="315"/>
                    </a:lnTo>
                    <a:lnTo>
                      <a:pt x="235" y="315"/>
                    </a:lnTo>
                    <a:lnTo>
                      <a:pt x="235" y="315"/>
                    </a:lnTo>
                    <a:lnTo>
                      <a:pt x="246" y="313"/>
                    </a:lnTo>
                    <a:lnTo>
                      <a:pt x="255" y="310"/>
                    </a:lnTo>
                    <a:lnTo>
                      <a:pt x="255" y="310"/>
                    </a:lnTo>
                    <a:lnTo>
                      <a:pt x="259" y="306"/>
                    </a:lnTo>
                    <a:lnTo>
                      <a:pt x="263" y="303"/>
                    </a:lnTo>
                    <a:lnTo>
                      <a:pt x="266" y="299"/>
                    </a:lnTo>
                    <a:lnTo>
                      <a:pt x="268" y="295"/>
                    </a:lnTo>
                    <a:lnTo>
                      <a:pt x="268" y="295"/>
                    </a:lnTo>
                    <a:lnTo>
                      <a:pt x="269" y="285"/>
                    </a:lnTo>
                    <a:lnTo>
                      <a:pt x="268" y="277"/>
                    </a:lnTo>
                    <a:lnTo>
                      <a:pt x="268" y="277"/>
                    </a:lnTo>
                    <a:lnTo>
                      <a:pt x="264" y="268"/>
                    </a:lnTo>
                    <a:lnTo>
                      <a:pt x="258" y="259"/>
                    </a:lnTo>
                    <a:lnTo>
                      <a:pt x="195" y="198"/>
                    </a:lnTo>
                    <a:lnTo>
                      <a:pt x="195" y="198"/>
                    </a:lnTo>
                    <a:lnTo>
                      <a:pt x="188" y="190"/>
                    </a:lnTo>
                    <a:lnTo>
                      <a:pt x="179" y="185"/>
                    </a:lnTo>
                    <a:lnTo>
                      <a:pt x="170" y="183"/>
                    </a:lnTo>
                    <a:lnTo>
                      <a:pt x="162" y="182"/>
                    </a:lnTo>
                    <a:lnTo>
                      <a:pt x="162" y="182"/>
                    </a:lnTo>
                    <a:lnTo>
                      <a:pt x="152" y="183"/>
                    </a:lnTo>
                    <a:lnTo>
                      <a:pt x="143" y="185"/>
                    </a:lnTo>
                    <a:lnTo>
                      <a:pt x="136" y="190"/>
                    </a:lnTo>
                    <a:lnTo>
                      <a:pt x="127" y="198"/>
                    </a:lnTo>
                    <a:lnTo>
                      <a:pt x="65" y="259"/>
                    </a:lnTo>
                    <a:lnTo>
                      <a:pt x="65" y="259"/>
                    </a:lnTo>
                    <a:lnTo>
                      <a:pt x="58" y="268"/>
                    </a:lnTo>
                    <a:lnTo>
                      <a:pt x="54" y="278"/>
                    </a:lnTo>
                    <a:lnTo>
                      <a:pt x="54" y="278"/>
                    </a:lnTo>
                    <a:lnTo>
                      <a:pt x="53" y="287"/>
                    </a:lnTo>
                    <a:lnTo>
                      <a:pt x="54" y="295"/>
                    </a:lnTo>
                    <a:lnTo>
                      <a:pt x="54" y="295"/>
                    </a:lnTo>
                    <a:lnTo>
                      <a:pt x="57" y="300"/>
                    </a:lnTo>
                    <a:lnTo>
                      <a:pt x="59" y="304"/>
                    </a:lnTo>
                    <a:lnTo>
                      <a:pt x="63" y="306"/>
                    </a:lnTo>
                    <a:lnTo>
                      <a:pt x="67" y="310"/>
                    </a:lnTo>
                    <a:lnTo>
                      <a:pt x="67" y="310"/>
                    </a:lnTo>
                    <a:lnTo>
                      <a:pt x="75" y="314"/>
                    </a:lnTo>
                    <a:lnTo>
                      <a:pt x="85" y="315"/>
                    </a:lnTo>
                    <a:lnTo>
                      <a:pt x="114" y="315"/>
                    </a:lnTo>
                    <a:lnTo>
                      <a:pt x="114" y="335"/>
                    </a:lnTo>
                    <a:lnTo>
                      <a:pt x="114" y="335"/>
                    </a:lnTo>
                    <a:lnTo>
                      <a:pt x="101" y="334"/>
                    </a:lnTo>
                    <a:lnTo>
                      <a:pt x="90" y="331"/>
                    </a:lnTo>
                    <a:lnTo>
                      <a:pt x="79" y="327"/>
                    </a:lnTo>
                    <a:lnTo>
                      <a:pt x="69" y="324"/>
                    </a:lnTo>
                    <a:lnTo>
                      <a:pt x="59" y="319"/>
                    </a:lnTo>
                    <a:lnTo>
                      <a:pt x="49" y="313"/>
                    </a:lnTo>
                    <a:lnTo>
                      <a:pt x="41" y="306"/>
                    </a:lnTo>
                    <a:lnTo>
                      <a:pt x="33" y="300"/>
                    </a:lnTo>
                    <a:lnTo>
                      <a:pt x="26" y="292"/>
                    </a:lnTo>
                    <a:lnTo>
                      <a:pt x="20" y="284"/>
                    </a:lnTo>
                    <a:lnTo>
                      <a:pt x="13" y="275"/>
                    </a:lnTo>
                    <a:lnTo>
                      <a:pt x="8" y="267"/>
                    </a:lnTo>
                    <a:lnTo>
                      <a:pt x="5" y="257"/>
                    </a:lnTo>
                    <a:lnTo>
                      <a:pt x="2" y="248"/>
                    </a:lnTo>
                    <a:lnTo>
                      <a:pt x="1" y="237"/>
                    </a:lnTo>
                    <a:lnTo>
                      <a:pt x="0" y="227"/>
                    </a:lnTo>
                    <a:lnTo>
                      <a:pt x="0" y="227"/>
                    </a:lnTo>
                    <a:lnTo>
                      <a:pt x="0" y="227"/>
                    </a:lnTo>
                    <a:lnTo>
                      <a:pt x="1" y="219"/>
                    </a:lnTo>
                    <a:lnTo>
                      <a:pt x="2" y="209"/>
                    </a:lnTo>
                    <a:lnTo>
                      <a:pt x="5" y="200"/>
                    </a:lnTo>
                    <a:lnTo>
                      <a:pt x="7" y="191"/>
                    </a:lnTo>
                    <a:lnTo>
                      <a:pt x="12" y="183"/>
                    </a:lnTo>
                    <a:lnTo>
                      <a:pt x="16" y="175"/>
                    </a:lnTo>
                    <a:lnTo>
                      <a:pt x="22" y="167"/>
                    </a:lnTo>
                    <a:lnTo>
                      <a:pt x="28" y="161"/>
                    </a:lnTo>
                    <a:lnTo>
                      <a:pt x="36" y="153"/>
                    </a:lnTo>
                    <a:lnTo>
                      <a:pt x="43" y="147"/>
                    </a:lnTo>
                    <a:lnTo>
                      <a:pt x="50" y="141"/>
                    </a:lnTo>
                    <a:lnTo>
                      <a:pt x="59" y="136"/>
                    </a:lnTo>
                    <a:lnTo>
                      <a:pt x="69" y="132"/>
                    </a:lnTo>
                    <a:lnTo>
                      <a:pt x="79" y="127"/>
                    </a:lnTo>
                    <a:lnTo>
                      <a:pt x="89" y="125"/>
                    </a:lnTo>
                    <a:lnTo>
                      <a:pt x="99" y="122"/>
                    </a:lnTo>
                    <a:lnTo>
                      <a:pt x="99" y="122"/>
                    </a:lnTo>
                    <a:lnTo>
                      <a:pt x="99" y="118"/>
                    </a:lnTo>
                    <a:lnTo>
                      <a:pt x="99" y="118"/>
                    </a:lnTo>
                    <a:lnTo>
                      <a:pt x="100" y="107"/>
                    </a:lnTo>
                    <a:lnTo>
                      <a:pt x="101" y="95"/>
                    </a:lnTo>
                    <a:lnTo>
                      <a:pt x="105" y="84"/>
                    </a:lnTo>
                    <a:lnTo>
                      <a:pt x="110" y="73"/>
                    </a:lnTo>
                    <a:lnTo>
                      <a:pt x="116" y="63"/>
                    </a:lnTo>
                    <a:lnTo>
                      <a:pt x="123" y="53"/>
                    </a:lnTo>
                    <a:lnTo>
                      <a:pt x="131" y="43"/>
                    </a:lnTo>
                    <a:lnTo>
                      <a:pt x="141" y="36"/>
                    </a:lnTo>
                    <a:lnTo>
                      <a:pt x="151" y="27"/>
                    </a:lnTo>
                    <a:lnTo>
                      <a:pt x="161" y="21"/>
                    </a:lnTo>
                    <a:lnTo>
                      <a:pt x="173" y="15"/>
                    </a:lnTo>
                    <a:lnTo>
                      <a:pt x="185" y="10"/>
                    </a:lnTo>
                    <a:lnTo>
                      <a:pt x="198" y="6"/>
                    </a:lnTo>
                    <a:lnTo>
                      <a:pt x="211" y="2"/>
                    </a:lnTo>
                    <a:lnTo>
                      <a:pt x="226" y="1"/>
                    </a:lnTo>
                    <a:lnTo>
                      <a:pt x="240" y="0"/>
                    </a:lnTo>
                    <a:lnTo>
                      <a:pt x="240" y="0"/>
                    </a:lnTo>
                    <a:lnTo>
                      <a:pt x="255" y="1"/>
                    </a:lnTo>
                    <a:lnTo>
                      <a:pt x="268" y="2"/>
                    </a:lnTo>
                    <a:lnTo>
                      <a:pt x="282" y="6"/>
                    </a:lnTo>
                    <a:lnTo>
                      <a:pt x="295" y="10"/>
                    </a:lnTo>
                    <a:lnTo>
                      <a:pt x="308" y="15"/>
                    </a:lnTo>
                    <a:lnTo>
                      <a:pt x="319" y="21"/>
                    </a:lnTo>
                    <a:lnTo>
                      <a:pt x="330" y="27"/>
                    </a:lnTo>
                    <a:lnTo>
                      <a:pt x="340" y="36"/>
                    </a:lnTo>
                    <a:lnTo>
                      <a:pt x="348" y="43"/>
                    </a:lnTo>
                    <a:lnTo>
                      <a:pt x="357" y="53"/>
                    </a:lnTo>
                    <a:lnTo>
                      <a:pt x="365" y="63"/>
                    </a:lnTo>
                    <a:lnTo>
                      <a:pt x="369" y="73"/>
                    </a:lnTo>
                    <a:lnTo>
                      <a:pt x="374" y="84"/>
                    </a:lnTo>
                    <a:lnTo>
                      <a:pt x="378" y="95"/>
                    </a:lnTo>
                    <a:lnTo>
                      <a:pt x="381" y="107"/>
                    </a:lnTo>
                    <a:lnTo>
                      <a:pt x="381" y="118"/>
                    </a:lnTo>
                    <a:lnTo>
                      <a:pt x="381" y="118"/>
                    </a:lnTo>
                    <a:lnTo>
                      <a:pt x="381" y="122"/>
                    </a:lnTo>
                    <a:lnTo>
                      <a:pt x="381" y="122"/>
                    </a:lnTo>
                    <a:close/>
                  </a:path>
                </a:pathLst>
              </a:custGeom>
              <a:solidFill>
                <a:srgbClr val="656564"/>
              </a:solidFill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/>
              <a:lstStyle/>
              <a:p>
                <a:endParaRPr lang="en-US" sz="2400"/>
              </a:p>
            </p:txBody>
          </p:sp>
          <p:sp>
            <p:nvSpPr>
              <p:cNvPr id="60" name="Freeform 18"/>
              <p:cNvSpPr/>
              <p:nvPr/>
            </p:nvSpPr>
            <p:spPr bwMode="auto">
              <a:xfrm>
                <a:off x="1355705" y="3643325"/>
                <a:ext cx="147638" cy="207963"/>
              </a:xfrm>
              <a:custGeom>
                <a:cxnLst>
                  <a:cxn ang="0">
                    <a:pos x="126" y="162"/>
                  </a:cxn>
                  <a:cxn ang="0">
                    <a:pos x="126" y="32"/>
                  </a:cxn>
                  <a:cxn ang="0">
                    <a:pos x="126" y="32"/>
                  </a:cxn>
                  <a:cxn ang="0">
                    <a:pos x="125" y="26"/>
                  </a:cxn>
                  <a:cxn ang="0">
                    <a:pos x="123" y="19"/>
                  </a:cxn>
                  <a:cxn ang="0">
                    <a:pos x="120" y="13"/>
                  </a:cxn>
                  <a:cxn ang="0">
                    <a:pos x="116" y="8"/>
                  </a:cxn>
                  <a:cxn ang="0">
                    <a:pos x="111" y="5"/>
                  </a:cxn>
                  <a:cxn ang="0">
                    <a:pos x="106" y="2"/>
                  </a:cxn>
                  <a:cxn ang="0">
                    <a:pos x="100" y="0"/>
                  </a:cxn>
                  <a:cxn ang="0">
                    <a:pos x="94" y="0"/>
                  </a:cxn>
                  <a:cxn ang="0">
                    <a:pos x="94" y="0"/>
                  </a:cxn>
                  <a:cxn ang="0">
                    <a:pos x="94" y="0"/>
                  </a:cxn>
                  <a:cxn ang="0">
                    <a:pos x="86" y="0"/>
                  </a:cxn>
                  <a:cxn ang="0">
                    <a:pos x="80" y="2"/>
                  </a:cxn>
                  <a:cxn ang="0">
                    <a:pos x="75" y="5"/>
                  </a:cxn>
                  <a:cxn ang="0">
                    <a:pos x="70" y="8"/>
                  </a:cxn>
                  <a:cxn ang="0">
                    <a:pos x="66" y="13"/>
                  </a:cxn>
                  <a:cxn ang="0">
                    <a:pos x="64" y="19"/>
                  </a:cxn>
                  <a:cxn ang="0">
                    <a:pos x="62" y="26"/>
                  </a:cxn>
                  <a:cxn ang="0">
                    <a:pos x="62" y="32"/>
                  </a:cxn>
                  <a:cxn ang="0">
                    <a:pos x="62" y="162"/>
                  </a:cxn>
                  <a:cxn ang="0">
                    <a:pos x="17" y="162"/>
                  </a:cxn>
                  <a:cxn ang="0">
                    <a:pos x="17" y="162"/>
                  </a:cxn>
                  <a:cxn ang="0">
                    <a:pos x="11" y="162"/>
                  </a:cxn>
                  <a:cxn ang="0">
                    <a:pos x="6" y="164"/>
                  </a:cxn>
                  <a:cxn ang="0">
                    <a:pos x="2" y="167"/>
                  </a:cxn>
                  <a:cxn ang="0">
                    <a:pos x="1" y="170"/>
                  </a:cxn>
                  <a:cxn ang="0">
                    <a:pos x="0" y="175"/>
                  </a:cxn>
                  <a:cxn ang="0">
                    <a:pos x="1" y="179"/>
                  </a:cxn>
                  <a:cxn ang="0">
                    <a:pos x="3" y="184"/>
                  </a:cxn>
                  <a:cxn ang="0">
                    <a:pos x="7" y="189"/>
                  </a:cxn>
                  <a:cxn ang="0">
                    <a:pos x="70" y="251"/>
                  </a:cxn>
                  <a:cxn ang="0">
                    <a:pos x="70" y="251"/>
                  </a:cxn>
                  <a:cxn ang="0">
                    <a:pos x="76" y="256"/>
                  </a:cxn>
                  <a:cxn ang="0">
                    <a:pos x="81" y="259"/>
                  </a:cxn>
                  <a:cxn ang="0">
                    <a:pos x="88" y="262"/>
                  </a:cxn>
                  <a:cxn ang="0">
                    <a:pos x="92" y="263"/>
                  </a:cxn>
                  <a:cxn ang="0">
                    <a:pos x="99" y="262"/>
                  </a:cxn>
                  <a:cxn ang="0">
                    <a:pos x="105" y="259"/>
                  </a:cxn>
                  <a:cxn ang="0">
                    <a:pos x="110" y="256"/>
                  </a:cxn>
                  <a:cxn ang="0">
                    <a:pos x="116" y="251"/>
                  </a:cxn>
                  <a:cxn ang="0">
                    <a:pos x="179" y="189"/>
                  </a:cxn>
                  <a:cxn ang="0">
                    <a:pos x="179" y="189"/>
                  </a:cxn>
                  <a:cxn ang="0">
                    <a:pos x="183" y="185"/>
                  </a:cxn>
                  <a:cxn ang="0">
                    <a:pos x="184" y="180"/>
                  </a:cxn>
                  <a:cxn ang="0">
                    <a:pos x="185" y="175"/>
                  </a:cxn>
                  <a:cxn ang="0">
                    <a:pos x="185" y="171"/>
                  </a:cxn>
                  <a:cxn ang="0">
                    <a:pos x="183" y="168"/>
                  </a:cxn>
                  <a:cxn ang="0">
                    <a:pos x="179" y="164"/>
                  </a:cxn>
                  <a:cxn ang="0">
                    <a:pos x="173" y="162"/>
                  </a:cxn>
                  <a:cxn ang="0">
                    <a:pos x="165" y="162"/>
                  </a:cxn>
                  <a:cxn ang="0">
                    <a:pos x="126" y="162"/>
                  </a:cxn>
                </a:cxnLst>
                <a:rect b="b" l="0" r="r" t="0"/>
                <a:pathLst>
                  <a:path h="263" w="185">
                    <a:moveTo>
                      <a:pt x="126" y="162"/>
                    </a:moveTo>
                    <a:lnTo>
                      <a:pt x="126" y="32"/>
                    </a:lnTo>
                    <a:lnTo>
                      <a:pt x="126" y="32"/>
                    </a:lnTo>
                    <a:lnTo>
                      <a:pt x="125" y="26"/>
                    </a:lnTo>
                    <a:lnTo>
                      <a:pt x="123" y="19"/>
                    </a:lnTo>
                    <a:lnTo>
                      <a:pt x="120" y="13"/>
                    </a:lnTo>
                    <a:lnTo>
                      <a:pt x="116" y="8"/>
                    </a:lnTo>
                    <a:lnTo>
                      <a:pt x="111" y="5"/>
                    </a:lnTo>
                    <a:lnTo>
                      <a:pt x="106" y="2"/>
                    </a:lnTo>
                    <a:lnTo>
                      <a:pt x="100" y="0"/>
                    </a:lnTo>
                    <a:lnTo>
                      <a:pt x="94" y="0"/>
                    </a:lnTo>
                    <a:lnTo>
                      <a:pt x="94" y="0"/>
                    </a:lnTo>
                    <a:lnTo>
                      <a:pt x="94" y="0"/>
                    </a:lnTo>
                    <a:lnTo>
                      <a:pt x="86" y="0"/>
                    </a:lnTo>
                    <a:lnTo>
                      <a:pt x="80" y="2"/>
                    </a:lnTo>
                    <a:lnTo>
                      <a:pt x="75" y="5"/>
                    </a:lnTo>
                    <a:lnTo>
                      <a:pt x="70" y="8"/>
                    </a:lnTo>
                    <a:lnTo>
                      <a:pt x="66" y="13"/>
                    </a:lnTo>
                    <a:lnTo>
                      <a:pt x="64" y="19"/>
                    </a:lnTo>
                    <a:lnTo>
                      <a:pt x="62" y="26"/>
                    </a:lnTo>
                    <a:lnTo>
                      <a:pt x="62" y="32"/>
                    </a:lnTo>
                    <a:lnTo>
                      <a:pt x="62" y="162"/>
                    </a:lnTo>
                    <a:lnTo>
                      <a:pt x="17" y="162"/>
                    </a:lnTo>
                    <a:lnTo>
                      <a:pt x="17" y="162"/>
                    </a:lnTo>
                    <a:lnTo>
                      <a:pt x="11" y="162"/>
                    </a:lnTo>
                    <a:lnTo>
                      <a:pt x="6" y="164"/>
                    </a:lnTo>
                    <a:lnTo>
                      <a:pt x="2" y="167"/>
                    </a:lnTo>
                    <a:lnTo>
                      <a:pt x="1" y="170"/>
                    </a:lnTo>
                    <a:lnTo>
                      <a:pt x="0" y="175"/>
                    </a:lnTo>
                    <a:lnTo>
                      <a:pt x="1" y="179"/>
                    </a:lnTo>
                    <a:lnTo>
                      <a:pt x="3" y="184"/>
                    </a:lnTo>
                    <a:lnTo>
                      <a:pt x="7" y="189"/>
                    </a:lnTo>
                    <a:lnTo>
                      <a:pt x="70" y="251"/>
                    </a:lnTo>
                    <a:lnTo>
                      <a:pt x="70" y="251"/>
                    </a:lnTo>
                    <a:lnTo>
                      <a:pt x="76" y="256"/>
                    </a:lnTo>
                    <a:lnTo>
                      <a:pt x="81" y="259"/>
                    </a:lnTo>
                    <a:lnTo>
                      <a:pt x="88" y="262"/>
                    </a:lnTo>
                    <a:lnTo>
                      <a:pt x="92" y="263"/>
                    </a:lnTo>
                    <a:lnTo>
                      <a:pt x="99" y="262"/>
                    </a:lnTo>
                    <a:lnTo>
                      <a:pt x="105" y="259"/>
                    </a:lnTo>
                    <a:lnTo>
                      <a:pt x="110" y="256"/>
                    </a:lnTo>
                    <a:lnTo>
                      <a:pt x="116" y="251"/>
                    </a:lnTo>
                    <a:lnTo>
                      <a:pt x="179" y="189"/>
                    </a:lnTo>
                    <a:lnTo>
                      <a:pt x="179" y="189"/>
                    </a:lnTo>
                    <a:lnTo>
                      <a:pt x="183" y="185"/>
                    </a:lnTo>
                    <a:lnTo>
                      <a:pt x="184" y="180"/>
                    </a:lnTo>
                    <a:lnTo>
                      <a:pt x="185" y="175"/>
                    </a:lnTo>
                    <a:lnTo>
                      <a:pt x="185" y="171"/>
                    </a:lnTo>
                    <a:lnTo>
                      <a:pt x="183" y="168"/>
                    </a:lnTo>
                    <a:lnTo>
                      <a:pt x="179" y="164"/>
                    </a:lnTo>
                    <a:lnTo>
                      <a:pt x="173" y="162"/>
                    </a:lnTo>
                    <a:lnTo>
                      <a:pt x="165" y="162"/>
                    </a:lnTo>
                    <a:lnTo>
                      <a:pt x="126" y="162"/>
                    </a:lnTo>
                    <a:close/>
                  </a:path>
                </a:pathLst>
              </a:custGeom>
              <a:solidFill>
                <a:srgbClr val="656564"/>
              </a:solidFill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/>
              <a:lstStyle/>
              <a:p>
                <a:endParaRPr lang="en-US" sz="2400"/>
              </a:p>
            </p:txBody>
          </p:sp>
        </p:grpSp>
      </p:grpSp>
      <p:grpSp>
        <p:nvGrpSpPr>
          <p:cNvPr id="61" name="组合 60"/>
          <p:cNvGrpSpPr/>
          <p:nvPr/>
        </p:nvGrpSpPr>
        <p:grpSpPr>
          <a:xfrm>
            <a:off x="7685016" y="2666659"/>
            <a:ext cx="4374277" cy="925995"/>
            <a:chOff x="5524105" y="1845669"/>
            <a:chExt cx="4374277" cy="925995"/>
          </a:xfrm>
        </p:grpSpPr>
        <p:sp>
          <p:nvSpPr>
            <p:cNvPr id="62" name="文本框 36"/>
            <p:cNvSpPr txBox="1"/>
            <p:nvPr/>
          </p:nvSpPr>
          <p:spPr>
            <a:xfrm>
              <a:off x="5524105" y="1845669"/>
              <a:ext cx="3695989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 添加文字内容</a:t>
              </a:r>
            </a:p>
          </p:txBody>
        </p:sp>
        <p:sp>
          <p:nvSpPr>
            <p:cNvPr id="63" name="Text Placeholder 32"/>
            <p:cNvSpPr txBox="1"/>
            <p:nvPr/>
          </p:nvSpPr>
          <p:spPr>
            <a:xfrm>
              <a:off x="5680322" y="2250233"/>
              <a:ext cx="4218060" cy="521431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7685016" y="4314708"/>
            <a:ext cx="4374277" cy="925995"/>
            <a:chOff x="5524105" y="1845669"/>
            <a:chExt cx="4374277" cy="925995"/>
          </a:xfrm>
        </p:grpSpPr>
        <p:sp>
          <p:nvSpPr>
            <p:cNvPr id="65" name="文本框 36"/>
            <p:cNvSpPr txBox="1"/>
            <p:nvPr/>
          </p:nvSpPr>
          <p:spPr>
            <a:xfrm>
              <a:off x="5524105" y="1845669"/>
              <a:ext cx="3695989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 添加文字内容</a:t>
              </a:r>
            </a:p>
          </p:txBody>
        </p:sp>
        <p:sp>
          <p:nvSpPr>
            <p:cNvPr id="66" name="Text Placeholder 32"/>
            <p:cNvSpPr txBox="1"/>
            <p:nvPr/>
          </p:nvSpPr>
          <p:spPr>
            <a:xfrm>
              <a:off x="5680322" y="2250233"/>
              <a:ext cx="4218060" cy="521431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181295" y="2860556"/>
            <a:ext cx="4370201" cy="925995"/>
            <a:chOff x="5680322" y="1845669"/>
            <a:chExt cx="4370201" cy="925995"/>
          </a:xfrm>
        </p:grpSpPr>
        <p:sp>
          <p:nvSpPr>
            <p:cNvPr id="68" name="文本框 36"/>
            <p:cNvSpPr txBox="1"/>
            <p:nvPr/>
          </p:nvSpPr>
          <p:spPr>
            <a:xfrm>
              <a:off x="6354534" y="1845669"/>
              <a:ext cx="3695989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altLang="en-US" lang="zh-CN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sym typeface="+mn-ea"/>
                </a:rPr>
                <a:t>添加文字内容 </a:t>
              </a:r>
            </a:p>
          </p:txBody>
        </p:sp>
        <p:sp>
          <p:nvSpPr>
            <p:cNvPr id="69" name="Text Placeholder 32"/>
            <p:cNvSpPr txBox="1"/>
            <p:nvPr/>
          </p:nvSpPr>
          <p:spPr>
            <a:xfrm>
              <a:off x="5680322" y="2250233"/>
              <a:ext cx="4218060" cy="521431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181295" y="4508605"/>
            <a:ext cx="4370201" cy="925995"/>
            <a:chOff x="5680322" y="1845669"/>
            <a:chExt cx="4370201" cy="925995"/>
          </a:xfrm>
        </p:grpSpPr>
        <p:sp>
          <p:nvSpPr>
            <p:cNvPr id="71" name="文本框 36"/>
            <p:cNvSpPr txBox="1"/>
            <p:nvPr/>
          </p:nvSpPr>
          <p:spPr>
            <a:xfrm>
              <a:off x="6354534" y="1845669"/>
              <a:ext cx="3695989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altLang="en-US" lang="zh-CN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sym typeface="+mn-ea"/>
                </a:rPr>
                <a:t>添加文字内容 </a:t>
              </a:r>
            </a:p>
          </p:txBody>
        </p:sp>
        <p:sp>
          <p:nvSpPr>
            <p:cNvPr id="72" name="Text Placeholder 32"/>
            <p:cNvSpPr txBox="1"/>
            <p:nvPr/>
          </p:nvSpPr>
          <p:spPr>
            <a:xfrm>
              <a:off x="5680322" y="2250233"/>
              <a:ext cx="4218060" cy="521431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1442184" y="1806652"/>
            <a:ext cx="4370201" cy="925995"/>
            <a:chOff x="5680322" y="1845669"/>
            <a:chExt cx="4370201" cy="925995"/>
          </a:xfrm>
        </p:grpSpPr>
        <p:sp>
          <p:nvSpPr>
            <p:cNvPr id="74" name="文本框 36"/>
            <p:cNvSpPr txBox="1"/>
            <p:nvPr/>
          </p:nvSpPr>
          <p:spPr>
            <a:xfrm>
              <a:off x="6354534" y="1845669"/>
              <a:ext cx="3695989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altLang="en-US" lang="zh-CN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sym typeface="+mn-ea"/>
                </a:rPr>
                <a:t>添加文字内容 </a:t>
              </a:r>
            </a:p>
          </p:txBody>
        </p:sp>
        <p:sp>
          <p:nvSpPr>
            <p:cNvPr id="75" name="Text Placeholder 32"/>
            <p:cNvSpPr txBox="1"/>
            <p:nvPr/>
          </p:nvSpPr>
          <p:spPr>
            <a:xfrm>
              <a:off x="5680322" y="2250233"/>
              <a:ext cx="4218060" cy="521431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6569131" y="5301481"/>
            <a:ext cx="4374277" cy="925995"/>
            <a:chOff x="5524105" y="1845669"/>
            <a:chExt cx="4374277" cy="925995"/>
          </a:xfrm>
        </p:grpSpPr>
        <p:sp>
          <p:nvSpPr>
            <p:cNvPr id="77" name="文本框 36"/>
            <p:cNvSpPr txBox="1"/>
            <p:nvPr/>
          </p:nvSpPr>
          <p:spPr>
            <a:xfrm>
              <a:off x="5524105" y="1845669"/>
              <a:ext cx="3695989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 添加文字内容</a:t>
              </a:r>
            </a:p>
          </p:txBody>
        </p:sp>
        <p:sp>
          <p:nvSpPr>
            <p:cNvPr id="78" name="Text Placeholder 32"/>
            <p:cNvSpPr txBox="1"/>
            <p:nvPr/>
          </p:nvSpPr>
          <p:spPr>
            <a:xfrm>
              <a:off x="5680322" y="2250233"/>
              <a:ext cx="4218060" cy="521431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</p:grp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8" name="图片占位符 7"/>
          <p:cNvPicPr>
            <a:picLocks noChangeAspect="1" noGrp="1"/>
          </p:cNvPicPr>
          <p:nvPr>
            <p:ph idx="10" sz="quarter" type="pic"/>
          </p:nvPr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687124" y="182880"/>
            <a:ext cx="10664082" cy="3246120"/>
          </a:xfrm>
        </p:spPr>
      </p:pic>
      <p:sp>
        <p:nvSpPr>
          <p:cNvPr id="1052" name="Slide Number"/>
          <p:cNvSpPr txBox="1">
            <a:spLocks noGrp="1"/>
          </p:cNvSpPr>
          <p:nvPr>
            <p:ph idx="2" sz="quarter" type="sldNum"/>
          </p:nvPr>
        </p:nvSpPr>
        <p:spPr>
          <a:prstGeom prst="rect">
            <a:avLst/>
          </a:prstGeom>
        </p:spPr>
        <p:txBody>
          <a:bodyPr/>
          <a:lstStyle/>
          <a:p>
            <a:fld id="{3B356D6B-819D-42AC-9C07-DE5EADE459DE}" type="slidenum">
              <a:rPr sz="600"/>
              <a:t>2</a:t>
            </a:fld>
          </a:p>
        </p:txBody>
      </p:sp>
      <p:sp>
        <p:nvSpPr>
          <p:cNvPr id="1053" name="PA_库_Special Price Tittle…"/>
          <p:cNvSpPr txBox="1"/>
          <p:nvPr>
            <p:custDataLst>
              <p:tags r:id="rId4"/>
            </p:custDataLst>
          </p:nvPr>
        </p:nvSpPr>
        <p:spPr>
          <a:xfrm>
            <a:off x="1074721" y="4826916"/>
            <a:ext cx="1441450" cy="411480"/>
          </a:xfrm>
          <a:prstGeom prst="rect">
            <a:avLst/>
          </a:prstGeom>
          <a:ln w="12700">
            <a:miter lim="400000"/>
          </a:ln>
        </p:spPr>
        <p:txBody>
          <a:bodyPr bIns="0" lIns="0" rIns="0" tIns="0" wrap="none">
            <a:spAutoFit/>
          </a:bodyPr>
          <a:lstStyle/>
          <a:p>
            <a:pPr algn="l">
              <a:lnSpc>
                <a:spcPct val="150000"/>
              </a:lnSpc>
              <a:defRPr sz="1800">
                <a:solidFill>
                  <a:srgbClr val="677180"/>
                </a:solidFill>
                <a:latin typeface="Aileron"/>
                <a:ea typeface="Aileron"/>
                <a:cs typeface="Aileron"/>
                <a:sym typeface="Aileron"/>
              </a:defRPr>
            </a:pPr>
            <a:r>
              <a:rPr sz="900"/>
              <a:t>Special Price Tittle</a:t>
            </a:r>
          </a:p>
          <a:p>
            <a:pPr algn="l">
              <a:lnSpc>
                <a:spcPct val="150000"/>
              </a:lnSpc>
              <a:defRPr sz="1800">
                <a:solidFill>
                  <a:srgbClr val="677180"/>
                </a:solidFill>
                <a:latin typeface="Aileron"/>
                <a:ea typeface="Aileron"/>
                <a:cs typeface="Aileron"/>
                <a:sym typeface="Aileron"/>
              </a:defRPr>
            </a:pPr>
            <a:r>
              <a:rPr sz="900"/>
              <a:t>Focused services processes.</a:t>
            </a:r>
          </a:p>
        </p:txBody>
      </p:sp>
      <p:sp>
        <p:nvSpPr>
          <p:cNvPr id="1054" name="PA_库_$30"/>
          <p:cNvSpPr txBox="1"/>
          <p:nvPr>
            <p:custDataLst>
              <p:tags r:id="rId5"/>
            </p:custDataLst>
          </p:nvPr>
        </p:nvSpPr>
        <p:spPr>
          <a:xfrm>
            <a:off x="2459651" y="4984038"/>
            <a:ext cx="525462" cy="1261872"/>
          </a:xfrm>
          <a:prstGeom prst="rect">
            <a:avLst/>
          </a:prstGeom>
          <a:ln w="12700">
            <a:miter lim="400000"/>
          </a:ln>
        </p:spPr>
        <p:txBody>
          <a:bodyPr bIns="0" lIns="0" rIns="0" tIns="0" wrap="none">
            <a:spAutoFit/>
          </a:bodyPr>
          <a:lstStyle>
            <a:lvl1pPr algn="l">
              <a:lnSpc>
                <a:spcPct val="120000"/>
              </a:lnSpc>
              <a:defRPr b="0" sz="5500">
                <a:solidFill>
                  <a:srgbClr val="30353E"/>
                </a:solidFill>
                <a:latin typeface="Aileron Heavy"/>
                <a:ea typeface="Aileron Heavy"/>
                <a:cs typeface="Aileron Heavy"/>
                <a:sym typeface="Aileron Heavy"/>
              </a:defRPr>
            </a:lvl1pPr>
          </a:lstStyle>
          <a:p>
            <a:r>
              <a:rPr lang="en-US" sz="6900">
                <a:latin charset="-122" panose="00020600040101010101" pitchFamily="18" typeface="汉仪清庭-55简"/>
                <a:ea charset="-122" panose="00020600040101010101" pitchFamily="18" typeface="汉仪清庭-55简"/>
              </a:rPr>
              <a:t>1</a:t>
            </a:r>
          </a:p>
        </p:txBody>
      </p:sp>
      <p:sp>
        <p:nvSpPr>
          <p:cNvPr id="1055" name="PA_库_Special Price Tittle…"/>
          <p:cNvSpPr txBox="1"/>
          <p:nvPr>
            <p:custDataLst>
              <p:tags r:id="rId6"/>
            </p:custDataLst>
          </p:nvPr>
        </p:nvSpPr>
        <p:spPr>
          <a:xfrm>
            <a:off x="3725493" y="4810406"/>
            <a:ext cx="1441450" cy="411480"/>
          </a:xfrm>
          <a:prstGeom prst="rect">
            <a:avLst/>
          </a:prstGeom>
          <a:ln w="12700">
            <a:miter lim="400000"/>
          </a:ln>
        </p:spPr>
        <p:txBody>
          <a:bodyPr bIns="0" lIns="0" rIns="0" tIns="0" wrap="none">
            <a:spAutoFit/>
          </a:bodyPr>
          <a:lstStyle/>
          <a:p>
            <a:pPr algn="l">
              <a:lnSpc>
                <a:spcPct val="150000"/>
              </a:lnSpc>
              <a:defRPr sz="1800">
                <a:solidFill>
                  <a:srgbClr val="677180"/>
                </a:solidFill>
                <a:latin typeface="Aileron"/>
                <a:ea typeface="Aileron"/>
                <a:cs typeface="Aileron"/>
                <a:sym typeface="Aileron"/>
              </a:defRPr>
            </a:pPr>
            <a:r>
              <a:rPr sz="900"/>
              <a:t>Special Price Tittle</a:t>
            </a:r>
          </a:p>
          <a:p>
            <a:pPr algn="l">
              <a:lnSpc>
                <a:spcPct val="150000"/>
              </a:lnSpc>
              <a:defRPr sz="1800">
                <a:solidFill>
                  <a:srgbClr val="677180"/>
                </a:solidFill>
                <a:latin typeface="Aileron"/>
                <a:ea typeface="Aileron"/>
                <a:cs typeface="Aileron"/>
                <a:sym typeface="Aileron"/>
              </a:defRPr>
            </a:pPr>
            <a:r>
              <a:rPr sz="900"/>
              <a:t>Focused services processes.</a:t>
            </a:r>
          </a:p>
        </p:txBody>
      </p:sp>
      <p:sp>
        <p:nvSpPr>
          <p:cNvPr id="1056" name="PA_库_$60"/>
          <p:cNvSpPr txBox="1"/>
          <p:nvPr>
            <p:custDataLst>
              <p:tags r:id="rId7"/>
            </p:custDataLst>
          </p:nvPr>
        </p:nvSpPr>
        <p:spPr>
          <a:xfrm>
            <a:off x="5107247" y="4984038"/>
            <a:ext cx="525462" cy="1261872"/>
          </a:xfrm>
          <a:prstGeom prst="rect">
            <a:avLst/>
          </a:prstGeom>
          <a:ln w="12700">
            <a:miter lim="400000"/>
          </a:ln>
        </p:spPr>
        <p:txBody>
          <a:bodyPr bIns="0" lIns="0" rIns="0" tIns="0" wrap="none">
            <a:spAutoFit/>
          </a:bodyPr>
          <a:lstStyle>
            <a:lvl1pPr algn="l">
              <a:lnSpc>
                <a:spcPct val="120000"/>
              </a:lnSpc>
              <a:defRPr b="0" sz="5500">
                <a:solidFill>
                  <a:srgbClr val="30353E"/>
                </a:solidFill>
                <a:latin typeface="Aileron Heavy"/>
                <a:ea typeface="Aileron Heavy"/>
                <a:cs typeface="Aileron Heavy"/>
                <a:sym typeface="Aileron Heavy"/>
              </a:defRPr>
            </a:lvl1pPr>
          </a:lstStyle>
          <a:p>
            <a:r>
              <a:rPr altLang="zh-CN" lang="en-US" smtClean="0" sz="6900">
                <a:latin charset="-122" panose="00020600040101010101" pitchFamily="18" typeface="汉仪清庭-55简"/>
                <a:ea charset="-122" panose="00020600040101010101" pitchFamily="18" typeface="汉仪清庭-55简"/>
              </a:rPr>
              <a:t>2</a:t>
            </a:r>
          </a:p>
        </p:txBody>
      </p:sp>
      <p:sp>
        <p:nvSpPr>
          <p:cNvPr id="1057" name="PA_库_Special Price Tittle…"/>
          <p:cNvSpPr txBox="1"/>
          <p:nvPr>
            <p:custDataLst>
              <p:tags r:id="rId8"/>
            </p:custDataLst>
          </p:nvPr>
        </p:nvSpPr>
        <p:spPr>
          <a:xfrm>
            <a:off x="9020687" y="4810406"/>
            <a:ext cx="1441450" cy="411480"/>
          </a:xfrm>
          <a:prstGeom prst="rect">
            <a:avLst/>
          </a:prstGeom>
          <a:ln w="12700">
            <a:miter lim="400000"/>
          </a:ln>
        </p:spPr>
        <p:txBody>
          <a:bodyPr bIns="0" lIns="0" rIns="0" tIns="0" wrap="none">
            <a:spAutoFit/>
          </a:bodyPr>
          <a:lstStyle/>
          <a:p>
            <a:pPr algn="l">
              <a:lnSpc>
                <a:spcPct val="150000"/>
              </a:lnSpc>
              <a:defRPr sz="1800">
                <a:solidFill>
                  <a:srgbClr val="677180"/>
                </a:solidFill>
                <a:latin typeface="Aileron"/>
                <a:ea typeface="Aileron"/>
                <a:cs typeface="Aileron"/>
                <a:sym typeface="Aileron"/>
              </a:defRPr>
            </a:pPr>
            <a:r>
              <a:rPr sz="900"/>
              <a:t>Special Price Tittle</a:t>
            </a:r>
          </a:p>
          <a:p>
            <a:pPr algn="l">
              <a:lnSpc>
                <a:spcPct val="150000"/>
              </a:lnSpc>
              <a:defRPr sz="1800">
                <a:solidFill>
                  <a:srgbClr val="677180"/>
                </a:solidFill>
                <a:latin typeface="Aileron"/>
                <a:ea typeface="Aileron"/>
                <a:cs typeface="Aileron"/>
                <a:sym typeface="Aileron"/>
              </a:defRPr>
            </a:pPr>
            <a:r>
              <a:rPr sz="900"/>
              <a:t>Focused services processes.</a:t>
            </a:r>
          </a:p>
        </p:txBody>
      </p:sp>
      <p:sp>
        <p:nvSpPr>
          <p:cNvPr id="1058" name="PA_库_$90"/>
          <p:cNvSpPr txBox="1"/>
          <p:nvPr>
            <p:custDataLst>
              <p:tags r:id="rId9"/>
            </p:custDataLst>
          </p:nvPr>
        </p:nvSpPr>
        <p:spPr>
          <a:xfrm>
            <a:off x="10402441" y="4984038"/>
            <a:ext cx="525462" cy="1261872"/>
          </a:xfrm>
          <a:prstGeom prst="rect">
            <a:avLst/>
          </a:prstGeom>
          <a:ln w="12700">
            <a:miter lim="400000"/>
          </a:ln>
        </p:spPr>
        <p:txBody>
          <a:bodyPr bIns="0" lIns="0" rIns="0" tIns="0" wrap="none">
            <a:spAutoFit/>
          </a:bodyPr>
          <a:lstStyle>
            <a:lvl1pPr algn="l">
              <a:lnSpc>
                <a:spcPct val="120000"/>
              </a:lnSpc>
              <a:defRPr b="0" sz="5500">
                <a:solidFill>
                  <a:srgbClr val="30353E"/>
                </a:solidFill>
                <a:latin typeface="Aileron Heavy"/>
                <a:ea typeface="Aileron Heavy"/>
                <a:cs typeface="Aileron Heavy"/>
                <a:sym typeface="Aileron Heavy"/>
              </a:defRPr>
            </a:lvl1pPr>
          </a:lstStyle>
          <a:p>
            <a:r>
              <a:rPr altLang="zh-CN" lang="en-US" smtClean="0" sz="6900">
                <a:latin charset="-122" panose="00020600040101010101" pitchFamily="18" typeface="汉仪清庭-55简"/>
                <a:ea charset="-122" panose="00020600040101010101" pitchFamily="18" typeface="汉仪清庭-55简"/>
              </a:rPr>
              <a:t>4</a:t>
            </a:r>
          </a:p>
        </p:txBody>
      </p:sp>
      <p:sp>
        <p:nvSpPr>
          <p:cNvPr id="1059" name="PA_库_Special Price Tittle…"/>
          <p:cNvSpPr txBox="1"/>
          <p:nvPr>
            <p:custDataLst>
              <p:tags r:id="rId10"/>
            </p:custDataLst>
          </p:nvPr>
        </p:nvSpPr>
        <p:spPr>
          <a:xfrm>
            <a:off x="6373090" y="4810406"/>
            <a:ext cx="1441450" cy="411480"/>
          </a:xfrm>
          <a:prstGeom prst="rect">
            <a:avLst/>
          </a:prstGeom>
          <a:ln w="12700">
            <a:miter lim="400000"/>
          </a:ln>
        </p:spPr>
        <p:txBody>
          <a:bodyPr bIns="0" lIns="0" rIns="0" tIns="0" wrap="none">
            <a:spAutoFit/>
          </a:bodyPr>
          <a:lstStyle/>
          <a:p>
            <a:pPr algn="l">
              <a:lnSpc>
                <a:spcPct val="150000"/>
              </a:lnSpc>
              <a:defRPr sz="1800">
                <a:solidFill>
                  <a:srgbClr val="677180"/>
                </a:solidFill>
                <a:latin typeface="Aileron"/>
                <a:ea typeface="Aileron"/>
                <a:cs typeface="Aileron"/>
                <a:sym typeface="Aileron"/>
              </a:defRPr>
            </a:pPr>
            <a:r>
              <a:rPr sz="900"/>
              <a:t>Special Price Tittle</a:t>
            </a:r>
          </a:p>
          <a:p>
            <a:pPr algn="l">
              <a:lnSpc>
                <a:spcPct val="150000"/>
              </a:lnSpc>
              <a:defRPr sz="1800">
                <a:solidFill>
                  <a:srgbClr val="677180"/>
                </a:solidFill>
                <a:latin typeface="Aileron"/>
                <a:ea typeface="Aileron"/>
                <a:cs typeface="Aileron"/>
                <a:sym typeface="Aileron"/>
              </a:defRPr>
            </a:pPr>
            <a:r>
              <a:rPr sz="900"/>
              <a:t>Focused services processes.</a:t>
            </a:r>
          </a:p>
        </p:txBody>
      </p:sp>
      <p:sp>
        <p:nvSpPr>
          <p:cNvPr id="1060" name="PA_库_$80"/>
          <p:cNvSpPr txBox="1"/>
          <p:nvPr>
            <p:custDataLst>
              <p:tags r:id="rId11"/>
            </p:custDataLst>
          </p:nvPr>
        </p:nvSpPr>
        <p:spPr>
          <a:xfrm>
            <a:off x="7754845" y="4984038"/>
            <a:ext cx="525462" cy="1261872"/>
          </a:xfrm>
          <a:prstGeom prst="rect">
            <a:avLst/>
          </a:prstGeom>
          <a:ln w="12700">
            <a:miter lim="400000"/>
          </a:ln>
        </p:spPr>
        <p:txBody>
          <a:bodyPr bIns="0" lIns="0" rIns="0" tIns="0" wrap="none">
            <a:spAutoFit/>
          </a:bodyPr>
          <a:lstStyle>
            <a:lvl1pPr algn="l">
              <a:lnSpc>
                <a:spcPct val="120000"/>
              </a:lnSpc>
              <a:defRPr b="0" sz="5500">
                <a:solidFill>
                  <a:srgbClr val="30353E"/>
                </a:solidFill>
                <a:latin typeface="Aileron Heavy"/>
                <a:ea typeface="Aileron Heavy"/>
                <a:cs typeface="Aileron Heavy"/>
                <a:sym typeface="Aileron Heavy"/>
              </a:defRPr>
            </a:lvl1pPr>
          </a:lstStyle>
          <a:p>
            <a:r>
              <a:rPr altLang="zh-CN" lang="en-US" smtClean="0" sz="6900">
                <a:latin charset="-122" panose="00020600040101010101" pitchFamily="18" typeface="汉仪清庭-55简"/>
                <a:ea charset="-122" panose="00020600040101010101" pitchFamily="18" typeface="汉仪清庭-55简"/>
              </a:rPr>
              <a:t>3</a:t>
            </a:r>
          </a:p>
        </p:txBody>
      </p:sp>
      <p:sp>
        <p:nvSpPr>
          <p:cNvPr id="1061" name="PA_库_Line "/>
          <p:cNvSpPr/>
          <p:nvPr>
            <p:custDataLst>
              <p:tags r:id="rId12"/>
            </p:custDataLst>
          </p:nvPr>
        </p:nvSpPr>
        <p:spPr>
          <a:xfrm>
            <a:off x="3725493" y="3429000"/>
            <a:ext cx="1" cy="1029042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anchor="ctr" bIns="0" lIns="0" rIns="0" tIns="0"/>
          <a:lstStyle/>
          <a:p>
            <a: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062" name="PA_库_Line "/>
          <p:cNvSpPr/>
          <p:nvPr>
            <p:custDataLst>
              <p:tags r:id="rId13"/>
            </p:custDataLst>
          </p:nvPr>
        </p:nvSpPr>
        <p:spPr>
          <a:xfrm>
            <a:off x="6369915" y="3429000"/>
            <a:ext cx="1" cy="1029042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anchor="ctr" bIns="0" lIns="0" rIns="0" tIns="0"/>
          <a:lstStyle/>
          <a:p>
            <a: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063" name="PA_库_Line "/>
          <p:cNvSpPr/>
          <p:nvPr>
            <p:custDataLst>
              <p:tags r:id="rId14"/>
            </p:custDataLst>
          </p:nvPr>
        </p:nvSpPr>
        <p:spPr>
          <a:xfrm>
            <a:off x="9023862" y="3429000"/>
            <a:ext cx="1" cy="1029042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anchor="ctr" bIns="0" lIns="0" rIns="0" tIns="0"/>
          <a:lstStyle/>
          <a:p>
            <a: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064" name="PA_库_Line "/>
          <p:cNvSpPr/>
          <p:nvPr>
            <p:custDataLst>
              <p:tags r:id="rId15"/>
            </p:custDataLst>
          </p:nvPr>
        </p:nvSpPr>
        <p:spPr>
          <a:xfrm flipH="1">
            <a:off x="1074721" y="3429000"/>
            <a:ext cx="1" cy="1029042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anchor="ctr" bIns="0" lIns="0" rIns="0" tIns="0"/>
          <a:lstStyle/>
          <a:p>
            <a: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22" name="文本框 21"/>
          <p:cNvSpPr txBox="1"/>
          <p:nvPr/>
        </p:nvSpPr>
        <p:spPr>
          <a:xfrm>
            <a:off x="6365573" y="2356338"/>
            <a:ext cx="4254500" cy="1102360"/>
          </a:xfrm>
          <a:prstGeom prst="rect">
            <a:avLst/>
          </a:prstGeom>
          <a:noFill/>
          <a:ln cap="flat" w="12700">
            <a:noFill/>
            <a:miter lim="400000"/>
          </a:ln>
          <a:effectLst/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none"/>
        </p:style>
        <p:txBody>
          <a:bodyPr anchor="ctr" bIns="25400" horzOverflow="overflow" lIns="25400" numCol="1" rIns="25400" rot="0" rtlCol="0" spcCol="38100" spcFirstLastPara="1" tIns="25400" vert="horz" vertOverflow="overflow" wrap="none">
            <a:spAutoFit/>
          </a:bodyPr>
          <a:lstStyle/>
          <a:p>
            <a:pPr algn="ctr" defTabSz="825500" fontAlgn="auto" hangingPunct="0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altLang="zh-CN" b="0" baseline="0" cap="none" i="0" kumimoji="0" lang="en-US" normalizeH="0" smtClean="0" spc="0" strike="noStrike" sz="6900" u="none">
                <a:ln>
                  <a:noFill/>
                </a:ln>
                <a:solidFill>
                  <a:schemeClr val="bg1"/>
                </a:solidFill>
                <a:effectLst/>
                <a:uFillTx/>
                <a:latin charset="-122" panose="00020600040101010101" pitchFamily="18" typeface="汉仪清庭-55简"/>
                <a:ea charset="-122" panose="00020600040101010101" pitchFamily="18" typeface="汉仪清庭-55简"/>
                <a:sym typeface="Helvetica Neue"/>
              </a:rPr>
              <a:t>CONTENTS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54405" y="4520565"/>
            <a:ext cx="1689735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添加文字内容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636010" y="4535805"/>
            <a:ext cx="1689735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添加文字内容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293485" y="4504055"/>
            <a:ext cx="1689735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添加文字内容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931274" y="4519295"/>
            <a:ext cx="1689735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添加文字内容</a:t>
            </a: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02871" y="182301"/>
            <a:ext cx="11586258" cy="649339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7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1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13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16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19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22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25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28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31"/>
                                        <p:tgtEl>
                                          <p:spTgt spid="1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34"/>
                                        <p:tgtEl>
                                          <p:spTgt spid="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37"/>
                                        <p:tgtEl>
                                          <p:spTgt spid="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4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53"/>
      <p:bldP grpId="0" spid="1054"/>
      <p:bldP grpId="0" spid="1055"/>
      <p:bldP grpId="0" spid="1056"/>
      <p:bldP grpId="0" spid="1057"/>
      <p:bldP grpId="0" spid="1058"/>
      <p:bldP grpId="0" spid="1059"/>
      <p:bldP grpId="0" spid="1060"/>
      <p:bldP grpId="0" spid="1061"/>
      <p:bldP grpId="0" spid="1062"/>
      <p:bldP grpId="0" spid="1063"/>
      <p:bldP grpId="0" spid="1064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5" name="图片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871" y="182301"/>
            <a:ext cx="11586258" cy="6493398"/>
          </a:xfrm>
          <a:prstGeom prst="rect">
            <a:avLst/>
          </a:prstGeom>
        </p:spPr>
      </p:pic>
      <p:grpSp>
        <p:nvGrpSpPr>
          <p:cNvPr id="24" name="组合 23"/>
          <p:cNvGrpSpPr/>
          <p:nvPr/>
        </p:nvGrpSpPr>
        <p:grpSpPr>
          <a:xfrm>
            <a:off x="598613" y="1630680"/>
            <a:ext cx="1258922" cy="3596640"/>
            <a:chOff x="1107899" y="1630680"/>
            <a:chExt cx="1258922" cy="3596640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7899" y="1630680"/>
              <a:ext cx="1258922" cy="3596640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27583" y="4068149"/>
              <a:ext cx="366198" cy="839187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5"/>
            <a:srcRect b="58000" l="10025" r="83776" t="32025"/>
            <a:stretch>
              <a:fillRect/>
            </a:stretch>
          </p:blipFill>
          <p:spPr>
            <a:xfrm>
              <a:off x="1427583" y="2341983"/>
              <a:ext cx="755780" cy="447869"/>
            </a:xfrm>
            <a:prstGeom prst="rect">
              <a:avLst/>
            </a:prstGeom>
          </p:spPr>
        </p:pic>
      </p:grpSp>
      <p:grpSp>
        <p:nvGrpSpPr>
          <p:cNvPr id="23" name="组合 22"/>
          <p:cNvGrpSpPr/>
          <p:nvPr/>
        </p:nvGrpSpPr>
        <p:grpSpPr>
          <a:xfrm>
            <a:off x="7257327" y="1645164"/>
            <a:ext cx="4336060" cy="3702340"/>
            <a:chOff x="7749446" y="1583064"/>
            <a:chExt cx="3865578" cy="3104683"/>
          </a:xfrm>
        </p:grpSpPr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6"/>
            <a:srcRect b="77118" l="76454" r="18266" t="12285"/>
            <a:stretch>
              <a:fillRect/>
            </a:stretch>
          </p:blipFill>
          <p:spPr>
            <a:xfrm>
              <a:off x="9321282" y="1735493"/>
              <a:ext cx="643812" cy="475861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254411" y="1583064"/>
              <a:ext cx="777554" cy="780718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flipV="1">
              <a:off x="8803432" y="2509016"/>
              <a:ext cx="721568" cy="723432"/>
            </a:xfrm>
            <a:prstGeom prst="rect">
              <a:avLst/>
            </a:prstGeom>
          </p:spPr>
        </p:pic>
        <p:pic>
          <p:nvPicPr>
            <p:cNvPr id="18" name="图片 17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063073" y="2838902"/>
              <a:ext cx="1160230" cy="1163228"/>
            </a:xfrm>
            <a:prstGeom prst="rect">
              <a:avLst/>
            </a:prstGeom>
          </p:spPr>
        </p:pic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 flipV="1">
              <a:off x="9728717" y="2130384"/>
              <a:ext cx="1244084" cy="1247298"/>
            </a:xfrm>
            <a:prstGeom prst="rect">
              <a:avLst/>
            </a:prstGeom>
          </p:spPr>
        </p:pic>
        <p:pic>
          <p:nvPicPr>
            <p:cNvPr id="20" name="图片 19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749446" y="3053605"/>
              <a:ext cx="994394" cy="996964"/>
            </a:xfrm>
            <a:prstGeom prst="rect">
              <a:avLst/>
            </a:prstGeom>
          </p:spPr>
        </p:pic>
        <p:pic>
          <p:nvPicPr>
            <p:cNvPr id="19" name="图片 18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246643" y="3552087"/>
              <a:ext cx="1515892" cy="840846"/>
            </a:xfrm>
            <a:prstGeom prst="rect">
              <a:avLst/>
            </a:prstGeom>
          </p:spPr>
        </p:pic>
        <p:pic>
          <p:nvPicPr>
            <p:cNvPr id="21" name="图片 20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126573" y="1945473"/>
              <a:ext cx="593790" cy="595324"/>
            </a:xfrm>
            <a:prstGeom prst="rect">
              <a:avLst/>
            </a:prstGeom>
          </p:spPr>
        </p:pic>
        <p:pic>
          <p:nvPicPr>
            <p:cNvPr id="22" name="图片 21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0681431" y="3751742"/>
              <a:ext cx="933593" cy="936005"/>
            </a:xfrm>
            <a:prstGeom prst="rect">
              <a:avLst/>
            </a:prstGeom>
          </p:spPr>
        </p:pic>
      </p:grpSp>
      <p:grpSp>
        <p:nvGrpSpPr>
          <p:cNvPr id="36" name="组合 35"/>
          <p:cNvGrpSpPr/>
          <p:nvPr/>
        </p:nvGrpSpPr>
        <p:grpSpPr>
          <a:xfrm>
            <a:off x="2595824" y="2408963"/>
            <a:ext cx="4203065" cy="2313573"/>
            <a:chOff x="3994468" y="2438995"/>
            <a:chExt cx="4203065" cy="2313573"/>
          </a:xfrm>
        </p:grpSpPr>
        <p:sp>
          <p:nvSpPr>
            <p:cNvPr id="37" name="文本框 36"/>
            <p:cNvSpPr txBox="1"/>
            <p:nvPr/>
          </p:nvSpPr>
          <p:spPr>
            <a:xfrm>
              <a:off x="3994467" y="2438995"/>
              <a:ext cx="4203065" cy="1188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7200">
                  <a:solidFill>
                    <a:srgbClr val="656564"/>
                  </a:solidFill>
                  <a:latin charset="0" panose="020b0907030504020204" pitchFamily="34" typeface="Eras Bold ITC"/>
                  <a:ea charset="-122" panose="020b0503020204020204" pitchFamily="34" typeface="微软雅黑"/>
                </a:rPr>
                <a:t>PART 04</a:t>
              </a:r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4351420" y="3552239"/>
              <a:ext cx="3489158" cy="6400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3600">
                  <a:solidFill>
                    <a:srgbClr val="656564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下半年工作计划</a:t>
              </a:r>
            </a:p>
          </p:txBody>
        </p:sp>
        <p:sp>
          <p:nvSpPr>
            <p:cNvPr id="39" name="矩形 38"/>
            <p:cNvSpPr/>
            <p:nvPr/>
          </p:nvSpPr>
          <p:spPr>
            <a:xfrm>
              <a:off x="4757579" y="4140514"/>
              <a:ext cx="2676842" cy="2590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1100">
                  <a:solidFill>
                    <a:srgbClr val="656564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WORK PLAN FOR THE SECOND HALF</a:t>
              </a:r>
            </a:p>
          </p:txBody>
        </p:sp>
      </p:grpSp>
    </p:spTree>
  </p:cSld>
  <p:clrMapOvr>
    <a:masterClrMapping/>
  </p:clrMapOvr>
  <p:transition/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04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57400" y="319415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下半年工作计划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1095389" y="1213098"/>
            <a:ext cx="10387014" cy="5270666"/>
            <a:chOff x="1708847" y="1555177"/>
            <a:chExt cx="10387014" cy="5270666"/>
          </a:xfrm>
        </p:grpSpPr>
        <p:sp>
          <p:nvSpPr>
            <p:cNvPr id="7" name="Shape 5"/>
            <p:cNvSpPr/>
            <p:nvPr/>
          </p:nvSpPr>
          <p:spPr>
            <a:xfrm>
              <a:off x="3309886" y="1654788"/>
              <a:ext cx="5551533" cy="3469707"/>
            </a:xfrm>
            <a:prstGeom prst="swooshArrow">
              <a:avLst>
                <a:gd fmla="val 25000" name="adj1"/>
                <a:gd fmla="val 25000" name="adj2"/>
              </a:avLst>
            </a:prstGeom>
            <a:solidFill>
              <a:srgbClr val="656564"/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8" name="Oval 6"/>
            <p:cNvSpPr/>
            <p:nvPr/>
          </p:nvSpPr>
          <p:spPr>
            <a:xfrm>
              <a:off x="4014931" y="4049580"/>
              <a:ext cx="144340" cy="1443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9" name="Oval 8"/>
            <p:cNvSpPr/>
            <p:nvPr/>
          </p:nvSpPr>
          <p:spPr>
            <a:xfrm>
              <a:off x="5289008" y="3106514"/>
              <a:ext cx="260922" cy="26092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0" name="Oval 10"/>
            <p:cNvSpPr/>
            <p:nvPr/>
          </p:nvSpPr>
          <p:spPr>
            <a:xfrm>
              <a:off x="6821231" y="2532624"/>
              <a:ext cx="360850" cy="36085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1" name="TextBox 13"/>
            <p:cNvSpPr txBox="1"/>
            <p:nvPr/>
          </p:nvSpPr>
          <p:spPr>
            <a:xfrm>
              <a:off x="6656215" y="1828221"/>
              <a:ext cx="6908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b="1" lang="en-US"/>
                <a:t>2015</a:t>
              </a:r>
            </a:p>
          </p:txBody>
        </p:sp>
        <p:sp>
          <p:nvSpPr>
            <p:cNvPr id="12" name="TextBox 14"/>
            <p:cNvSpPr txBox="1"/>
            <p:nvPr/>
          </p:nvSpPr>
          <p:spPr>
            <a:xfrm>
              <a:off x="5067698" y="2402110"/>
              <a:ext cx="6908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b="1" lang="en-US"/>
                <a:t>2014</a:t>
              </a:r>
            </a:p>
          </p:txBody>
        </p:sp>
        <p:sp>
          <p:nvSpPr>
            <p:cNvPr id="13" name="TextBox 15"/>
            <p:cNvSpPr txBox="1"/>
            <p:nvPr/>
          </p:nvSpPr>
          <p:spPr>
            <a:xfrm>
              <a:off x="3741661" y="3257487"/>
              <a:ext cx="6908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b="1" lang="en-US"/>
                <a:t>2013</a:t>
              </a:r>
            </a:p>
          </p:txBody>
        </p:sp>
        <p:sp>
          <p:nvSpPr>
            <p:cNvPr id="14" name="TextBox 22"/>
            <p:cNvSpPr txBox="1"/>
            <p:nvPr/>
          </p:nvSpPr>
          <p:spPr>
            <a:xfrm>
              <a:off x="2866184" y="5225371"/>
              <a:ext cx="6908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b="1" lang="en-US"/>
                <a:t>2012</a:t>
              </a:r>
            </a:p>
          </p:txBody>
        </p:sp>
        <p:grpSp>
          <p:nvGrpSpPr>
            <p:cNvPr id="15" name="Group 4"/>
            <p:cNvGrpSpPr/>
            <p:nvPr/>
          </p:nvGrpSpPr>
          <p:grpSpPr>
            <a:xfrm>
              <a:off x="5966424" y="5384660"/>
              <a:ext cx="555357" cy="555357"/>
              <a:chOff x="5966424" y="5581435"/>
              <a:chExt cx="555357" cy="555357"/>
            </a:xfrm>
            <a:solidFill>
              <a:srgbClr val="262261"/>
            </a:solidFill>
          </p:grpSpPr>
          <p:sp>
            <p:nvSpPr>
              <p:cNvPr id="52" name="Freeform 52"/>
              <p:cNvSpPr>
                <a:spLocks noEditPoints="1"/>
              </p:cNvSpPr>
              <p:nvPr/>
            </p:nvSpPr>
            <p:spPr bwMode="auto">
              <a:xfrm>
                <a:off x="5966424" y="5581435"/>
                <a:ext cx="555357" cy="555357"/>
              </a:xfrm>
              <a:custGeom>
                <a:gdLst>
                  <a:gd fmla="*/ 173 w 346" name="T0"/>
                  <a:gd fmla="*/ 324 h 346" name="T1"/>
                  <a:gd fmla="*/ 201 w 346" name="T2"/>
                  <a:gd fmla="*/ 321 h 346" name="T3"/>
                  <a:gd fmla="*/ 211 w 346" name="T4"/>
                  <a:gd fmla="*/ 345 h 346" name="T5"/>
                  <a:gd fmla="*/ 271 w 346" name="T6"/>
                  <a:gd fmla="*/ 320 h 346" name="T7"/>
                  <a:gd fmla="*/ 260 w 346" name="T8"/>
                  <a:gd fmla="*/ 296 h 346" name="T9"/>
                  <a:gd fmla="*/ 298 w 346" name="T10"/>
                  <a:gd fmla="*/ 258 h 346" name="T11"/>
                  <a:gd fmla="*/ 322 w 346" name="T12"/>
                  <a:gd fmla="*/ 268 h 346" name="T13"/>
                  <a:gd fmla="*/ 346 w 346" name="T14"/>
                  <a:gd fmla="*/ 208 h 346" name="T15"/>
                  <a:gd fmla="*/ 322 w 346" name="T16"/>
                  <a:gd fmla="*/ 198 h 346" name="T17"/>
                  <a:gd fmla="*/ 321 w 346" name="T18"/>
                  <a:gd fmla="*/ 145 h 346" name="T19"/>
                  <a:gd fmla="*/ 345 w 346" name="T20"/>
                  <a:gd fmla="*/ 135 h 346" name="T21"/>
                  <a:gd fmla="*/ 320 w 346" name="T22"/>
                  <a:gd fmla="*/ 75 h 346" name="T23"/>
                  <a:gd fmla="*/ 296 w 346" name="T24"/>
                  <a:gd fmla="*/ 85 h 346" name="T25"/>
                  <a:gd fmla="*/ 258 w 346" name="T26"/>
                  <a:gd fmla="*/ 48 h 346" name="T27"/>
                  <a:gd fmla="*/ 268 w 346" name="T28"/>
                  <a:gd fmla="*/ 24 h 346" name="T29"/>
                  <a:gd fmla="*/ 208 w 346" name="T30"/>
                  <a:gd fmla="*/ 0 h 346" name="T31"/>
                  <a:gd fmla="*/ 198 w 346" name="T32"/>
                  <a:gd fmla="*/ 24 h 346" name="T33"/>
                  <a:gd fmla="*/ 173 w 346" name="T34"/>
                  <a:gd fmla="*/ 22 h 346" name="T35"/>
                  <a:gd fmla="*/ 173 w 346" name="T36"/>
                  <a:gd fmla="*/ 45 h 346" name="T37"/>
                  <a:gd fmla="*/ 291 w 346" name="T38"/>
                  <a:gd fmla="*/ 123 h 346" name="T39"/>
                  <a:gd fmla="*/ 223 w 346" name="T40"/>
                  <a:gd fmla="*/ 291 h 346" name="T41"/>
                  <a:gd fmla="*/ 173 w 346" name="T42"/>
                  <a:gd fmla="*/ 301 h 346" name="T43"/>
                  <a:gd fmla="*/ 173 w 346" name="T44"/>
                  <a:gd fmla="*/ 301 h 346" name="T45"/>
                  <a:gd fmla="*/ 173 w 346" name="T46"/>
                  <a:gd fmla="*/ 324 h 346" name="T47"/>
                  <a:gd fmla="*/ 25 w 346" name="T48"/>
                  <a:gd fmla="*/ 201 h 346" name="T49"/>
                  <a:gd fmla="*/ 0 w 346" name="T50"/>
                  <a:gd fmla="*/ 211 h 346" name="T51"/>
                  <a:gd fmla="*/ 26 w 346" name="T52"/>
                  <a:gd fmla="*/ 271 h 346" name="T53"/>
                  <a:gd fmla="*/ 50 w 346" name="T54"/>
                  <a:gd fmla="*/ 261 h 346" name="T55"/>
                  <a:gd fmla="*/ 88 w 346" name="T56"/>
                  <a:gd fmla="*/ 298 h 346" name="T57"/>
                  <a:gd fmla="*/ 78 w 346" name="T58"/>
                  <a:gd fmla="*/ 322 h 346" name="T59"/>
                  <a:gd fmla="*/ 138 w 346" name="T60"/>
                  <a:gd fmla="*/ 346 h 346" name="T61"/>
                  <a:gd fmla="*/ 148 w 346" name="T62"/>
                  <a:gd fmla="*/ 322 h 346" name="T63"/>
                  <a:gd fmla="*/ 173 w 346" name="T64"/>
                  <a:gd fmla="*/ 324 h 346" name="T65"/>
                  <a:gd fmla="*/ 173 w 346" name="T66"/>
                  <a:gd fmla="*/ 301 h 346" name="T67"/>
                  <a:gd fmla="*/ 55 w 346" name="T68"/>
                  <a:gd fmla="*/ 223 h 346" name="T69"/>
                  <a:gd fmla="*/ 123 w 346" name="T70"/>
                  <a:gd fmla="*/ 55 h 346" name="T71"/>
                  <a:gd fmla="*/ 123 w 346" name="T72"/>
                  <a:gd fmla="*/ 55 h 346" name="T73"/>
                  <a:gd fmla="*/ 173 w 346" name="T74"/>
                  <a:gd fmla="*/ 45 h 346" name="T75"/>
                  <a:gd fmla="*/ 173 w 346" name="T76"/>
                  <a:gd fmla="*/ 45 h 346" name="T77"/>
                  <a:gd fmla="*/ 173 w 346" name="T78"/>
                  <a:gd fmla="*/ 22 h 346" name="T79"/>
                  <a:gd fmla="*/ 145 w 346" name="T80"/>
                  <a:gd fmla="*/ 25 h 346" name="T81"/>
                  <a:gd fmla="*/ 135 w 346" name="T82"/>
                  <a:gd fmla="*/ 1 h 346" name="T83"/>
                  <a:gd fmla="*/ 75 w 346" name="T84"/>
                  <a:gd fmla="*/ 26 h 346" name="T85"/>
                  <a:gd fmla="*/ 85 w 346" name="T86"/>
                  <a:gd fmla="*/ 50 h 346" name="T87"/>
                  <a:gd fmla="*/ 48 w 346" name="T88"/>
                  <a:gd fmla="*/ 88 h 346" name="T89"/>
                  <a:gd fmla="*/ 24 w 346" name="T90"/>
                  <a:gd fmla="*/ 78 h 346" name="T91"/>
                  <a:gd fmla="*/ 0 w 346" name="T92"/>
                  <a:gd fmla="*/ 138 h 346" name="T93"/>
                  <a:gd fmla="*/ 24 w 346" name="T94"/>
                  <a:gd fmla="*/ 148 h 346" name="T95"/>
                  <a:gd fmla="*/ 25 w 346" name="T96"/>
                  <a:gd fmla="*/ 201 h 346" name="T9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b="b" l="0" r="r" t="0"/>
                <a:pathLst>
                  <a:path h="346" w="346">
                    <a:moveTo>
                      <a:pt x="173" y="324"/>
                    </a:moveTo>
                    <a:cubicBezTo>
                      <a:pt x="182" y="324"/>
                      <a:pt x="192" y="323"/>
                      <a:pt x="201" y="321"/>
                    </a:cubicBezTo>
                    <a:cubicBezTo>
                      <a:pt x="211" y="345"/>
                      <a:pt x="211" y="345"/>
                      <a:pt x="211" y="345"/>
                    </a:cubicBezTo>
                    <a:cubicBezTo>
                      <a:pt x="271" y="320"/>
                      <a:pt x="271" y="320"/>
                      <a:pt x="271" y="320"/>
                    </a:cubicBezTo>
                    <a:cubicBezTo>
                      <a:pt x="260" y="296"/>
                      <a:pt x="260" y="296"/>
                      <a:pt x="260" y="296"/>
                    </a:cubicBezTo>
                    <a:cubicBezTo>
                      <a:pt x="275" y="286"/>
                      <a:pt x="287" y="273"/>
                      <a:pt x="298" y="258"/>
                    </a:cubicBezTo>
                    <a:cubicBezTo>
                      <a:pt x="322" y="268"/>
                      <a:pt x="322" y="268"/>
                      <a:pt x="322" y="268"/>
                    </a:cubicBezTo>
                    <a:cubicBezTo>
                      <a:pt x="346" y="208"/>
                      <a:pt x="346" y="208"/>
                      <a:pt x="346" y="208"/>
                    </a:cubicBezTo>
                    <a:cubicBezTo>
                      <a:pt x="322" y="198"/>
                      <a:pt x="322" y="198"/>
                      <a:pt x="322" y="198"/>
                    </a:cubicBezTo>
                    <a:cubicBezTo>
                      <a:pt x="325" y="180"/>
                      <a:pt x="324" y="163"/>
                      <a:pt x="321" y="145"/>
                    </a:cubicBezTo>
                    <a:cubicBezTo>
                      <a:pt x="345" y="135"/>
                      <a:pt x="345" y="135"/>
                      <a:pt x="345" y="135"/>
                    </a:cubicBezTo>
                    <a:cubicBezTo>
                      <a:pt x="320" y="75"/>
                      <a:pt x="320" y="75"/>
                      <a:pt x="320" y="75"/>
                    </a:cubicBezTo>
                    <a:cubicBezTo>
                      <a:pt x="296" y="85"/>
                      <a:pt x="296" y="85"/>
                      <a:pt x="296" y="85"/>
                    </a:cubicBezTo>
                    <a:cubicBezTo>
                      <a:pt x="285" y="71"/>
                      <a:pt x="273" y="58"/>
                      <a:pt x="258" y="48"/>
                    </a:cubicBezTo>
                    <a:cubicBezTo>
                      <a:pt x="268" y="24"/>
                      <a:pt x="268" y="24"/>
                      <a:pt x="268" y="24"/>
                    </a:cubicBezTo>
                    <a:cubicBezTo>
                      <a:pt x="208" y="0"/>
                      <a:pt x="208" y="0"/>
                      <a:pt x="208" y="0"/>
                    </a:cubicBezTo>
                    <a:cubicBezTo>
                      <a:pt x="198" y="24"/>
                      <a:pt x="198" y="24"/>
                      <a:pt x="198" y="24"/>
                    </a:cubicBezTo>
                    <a:cubicBezTo>
                      <a:pt x="190" y="23"/>
                      <a:pt x="181" y="22"/>
                      <a:pt x="173" y="22"/>
                    </a:cubicBezTo>
                    <a:cubicBezTo>
                      <a:pt x="173" y="45"/>
                      <a:pt x="173" y="45"/>
                      <a:pt x="173" y="45"/>
                    </a:cubicBezTo>
                    <a:cubicBezTo>
                      <a:pt x="224" y="45"/>
                      <a:pt x="271" y="75"/>
                      <a:pt x="291" y="123"/>
                    </a:cubicBezTo>
                    <a:cubicBezTo>
                      <a:pt x="318" y="188"/>
                      <a:pt x="288" y="263"/>
                      <a:pt x="223" y="291"/>
                    </a:cubicBezTo>
                    <a:cubicBezTo>
                      <a:pt x="207" y="298"/>
                      <a:pt x="190" y="301"/>
                      <a:pt x="173" y="301"/>
                    </a:cubicBezTo>
                    <a:cubicBezTo>
                      <a:pt x="173" y="301"/>
                      <a:pt x="173" y="301"/>
                      <a:pt x="173" y="301"/>
                    </a:cubicBezTo>
                    <a:lnTo>
                      <a:pt x="173" y="324"/>
                    </a:lnTo>
                    <a:close/>
                    <a:moveTo>
                      <a:pt x="25" y="201"/>
                    </a:moveTo>
                    <a:cubicBezTo>
                      <a:pt x="0" y="211"/>
                      <a:pt x="0" y="211"/>
                      <a:pt x="0" y="211"/>
                    </a:cubicBezTo>
                    <a:cubicBezTo>
                      <a:pt x="26" y="271"/>
                      <a:pt x="26" y="271"/>
                      <a:pt x="26" y="271"/>
                    </a:cubicBezTo>
                    <a:cubicBezTo>
                      <a:pt x="50" y="261"/>
                      <a:pt x="50" y="261"/>
                      <a:pt x="50" y="261"/>
                    </a:cubicBezTo>
                    <a:cubicBezTo>
                      <a:pt x="60" y="275"/>
                      <a:pt x="73" y="288"/>
                      <a:pt x="88" y="298"/>
                    </a:cubicBezTo>
                    <a:cubicBezTo>
                      <a:pt x="78" y="322"/>
                      <a:pt x="78" y="322"/>
                      <a:pt x="78" y="322"/>
                    </a:cubicBezTo>
                    <a:cubicBezTo>
                      <a:pt x="138" y="346"/>
                      <a:pt x="138" y="346"/>
                      <a:pt x="138" y="346"/>
                    </a:cubicBezTo>
                    <a:cubicBezTo>
                      <a:pt x="148" y="322"/>
                      <a:pt x="148" y="322"/>
                      <a:pt x="148" y="322"/>
                    </a:cubicBezTo>
                    <a:cubicBezTo>
                      <a:pt x="156" y="323"/>
                      <a:pt x="164" y="324"/>
                      <a:pt x="173" y="324"/>
                    </a:cubicBezTo>
                    <a:cubicBezTo>
                      <a:pt x="173" y="301"/>
                      <a:pt x="173" y="301"/>
                      <a:pt x="173" y="301"/>
                    </a:cubicBezTo>
                    <a:cubicBezTo>
                      <a:pt x="121" y="301"/>
                      <a:pt x="75" y="271"/>
                      <a:pt x="55" y="223"/>
                    </a:cubicBezTo>
                    <a:cubicBezTo>
                      <a:pt x="27" y="158"/>
                      <a:pt x="58" y="83"/>
                      <a:pt x="123" y="55"/>
                    </a:cubicBezTo>
                    <a:cubicBezTo>
                      <a:pt x="123" y="55"/>
                      <a:pt x="123" y="55"/>
                      <a:pt x="123" y="55"/>
                    </a:cubicBezTo>
                    <a:cubicBezTo>
                      <a:pt x="139" y="48"/>
                      <a:pt x="155" y="45"/>
                      <a:pt x="173" y="45"/>
                    </a:cubicBezTo>
                    <a:cubicBezTo>
                      <a:pt x="173" y="45"/>
                      <a:pt x="173" y="45"/>
                      <a:pt x="173" y="45"/>
                    </a:cubicBezTo>
                    <a:cubicBezTo>
                      <a:pt x="173" y="22"/>
                      <a:pt x="173" y="22"/>
                      <a:pt x="173" y="22"/>
                    </a:cubicBezTo>
                    <a:cubicBezTo>
                      <a:pt x="163" y="22"/>
                      <a:pt x="154" y="23"/>
                      <a:pt x="145" y="25"/>
                    </a:cubicBezTo>
                    <a:cubicBezTo>
                      <a:pt x="135" y="1"/>
                      <a:pt x="135" y="1"/>
                      <a:pt x="135" y="1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85" y="50"/>
                      <a:pt x="85" y="50"/>
                      <a:pt x="85" y="50"/>
                    </a:cubicBezTo>
                    <a:cubicBezTo>
                      <a:pt x="71" y="60"/>
                      <a:pt x="58" y="73"/>
                      <a:pt x="48" y="88"/>
                    </a:cubicBezTo>
                    <a:cubicBezTo>
                      <a:pt x="24" y="78"/>
                      <a:pt x="24" y="78"/>
                      <a:pt x="24" y="78"/>
                    </a:cubicBezTo>
                    <a:cubicBezTo>
                      <a:pt x="0" y="138"/>
                      <a:pt x="0" y="138"/>
                      <a:pt x="0" y="138"/>
                    </a:cubicBezTo>
                    <a:cubicBezTo>
                      <a:pt x="24" y="148"/>
                      <a:pt x="24" y="148"/>
                      <a:pt x="24" y="148"/>
                    </a:cubicBezTo>
                    <a:cubicBezTo>
                      <a:pt x="21" y="166"/>
                      <a:pt x="21" y="183"/>
                      <a:pt x="25" y="201"/>
                    </a:cubicBezTo>
                    <a:close/>
                  </a:path>
                </a:pathLst>
              </a:custGeom>
              <a:solidFill>
                <a:srgbClr val="656564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/>
              </a:p>
            </p:txBody>
          </p:sp>
          <p:grpSp>
            <p:nvGrpSpPr>
              <p:cNvPr id="53" name="Group 40"/>
              <p:cNvGrpSpPr/>
              <p:nvPr/>
            </p:nvGrpSpPr>
            <p:grpSpPr>
              <a:xfrm>
                <a:off x="6095312" y="5748113"/>
                <a:ext cx="282246" cy="246604"/>
                <a:chOff x="6357938" y="3535363"/>
                <a:chExt cx="465138" cy="406400"/>
              </a:xfrm>
              <a:grpFill/>
            </p:grpSpPr>
            <p:sp>
              <p:nvSpPr>
                <p:cNvPr id="54" name="AutoShape 43"/>
                <p:cNvSpPr/>
                <p:nvPr/>
              </p:nvSpPr>
              <p:spPr bwMode="auto">
                <a:xfrm>
                  <a:off x="6357938" y="3535363"/>
                  <a:ext cx="465138" cy="334169"/>
                </a:xfrm>
                <a:custGeom>
                  <a:gdLst>
                    <a:gd fmla="*/ 10800 w 21600" name="T0"/>
                    <a:gd fmla="*/ 10800 h 21600" name="T1"/>
                    <a:gd fmla="*/ 10800 w 21600" name="T2"/>
                    <a:gd fmla="*/ 10800 h 21600" name="T3"/>
                    <a:gd fmla="*/ 10800 w 21600" name="T4"/>
                    <a:gd fmla="*/ 10800 h 21600" name="T5"/>
                    <a:gd fmla="*/ 10800 w 21600" name="T6"/>
                    <a:gd fmla="*/ 10800 h 21600" name="T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b="b" l="0" r="r" t="0"/>
                  <a:pathLst>
                    <a:path h="21600" w="21600">
                      <a:moveTo>
                        <a:pt x="10951" y="9367"/>
                      </a:moveTo>
                      <a:cubicBezTo>
                        <a:pt x="10901" y="9383"/>
                        <a:pt x="10851" y="9391"/>
                        <a:pt x="10800" y="9391"/>
                      </a:cubicBezTo>
                      <a:cubicBezTo>
                        <a:pt x="10748" y="9391"/>
                        <a:pt x="10698" y="9383"/>
                        <a:pt x="10648" y="9367"/>
                      </a:cubicBezTo>
                      <a:lnTo>
                        <a:pt x="1873" y="6550"/>
                      </a:lnTo>
                      <a:cubicBezTo>
                        <a:pt x="1566" y="6452"/>
                        <a:pt x="1349" y="6072"/>
                        <a:pt x="1349" y="5634"/>
                      </a:cubicBezTo>
                      <a:cubicBezTo>
                        <a:pt x="1349" y="5197"/>
                        <a:pt x="1566" y="4817"/>
                        <a:pt x="1873" y="4719"/>
                      </a:cubicBezTo>
                      <a:lnTo>
                        <a:pt x="10648" y="1902"/>
                      </a:lnTo>
                      <a:cubicBezTo>
                        <a:pt x="10698" y="1886"/>
                        <a:pt x="10748" y="1878"/>
                        <a:pt x="10800" y="1878"/>
                      </a:cubicBezTo>
                      <a:cubicBezTo>
                        <a:pt x="10851" y="1878"/>
                        <a:pt x="10901" y="1886"/>
                        <a:pt x="10951" y="1902"/>
                      </a:cubicBezTo>
                      <a:lnTo>
                        <a:pt x="19726" y="4719"/>
                      </a:lnTo>
                      <a:cubicBezTo>
                        <a:pt x="20033" y="4817"/>
                        <a:pt x="20249" y="5197"/>
                        <a:pt x="20249" y="5634"/>
                      </a:cubicBezTo>
                      <a:cubicBezTo>
                        <a:pt x="20249" y="6072"/>
                        <a:pt x="20033" y="6452"/>
                        <a:pt x="19726" y="6550"/>
                      </a:cubicBezTo>
                      <a:cubicBezTo>
                        <a:pt x="19726" y="6550"/>
                        <a:pt x="10951" y="9367"/>
                        <a:pt x="10951" y="9367"/>
                      </a:cubicBezTo>
                      <a:close/>
                      <a:moveTo>
                        <a:pt x="16874" y="16904"/>
                      </a:moveTo>
                      <a:cubicBezTo>
                        <a:pt x="16874" y="17942"/>
                        <a:pt x="14849" y="19721"/>
                        <a:pt x="10800" y="19721"/>
                      </a:cubicBezTo>
                      <a:cubicBezTo>
                        <a:pt x="6749" y="19721"/>
                        <a:pt x="4724" y="17942"/>
                        <a:pt x="4724" y="16904"/>
                      </a:cubicBezTo>
                      <a:lnTo>
                        <a:pt x="4724" y="9394"/>
                      </a:lnTo>
                      <a:lnTo>
                        <a:pt x="10353" y="11200"/>
                      </a:lnTo>
                      <a:cubicBezTo>
                        <a:pt x="10501" y="11246"/>
                        <a:pt x="10651" y="11269"/>
                        <a:pt x="10800" y="11269"/>
                      </a:cubicBezTo>
                      <a:cubicBezTo>
                        <a:pt x="10949" y="11269"/>
                        <a:pt x="11098" y="11246"/>
                        <a:pt x="11255" y="11198"/>
                      </a:cubicBezTo>
                      <a:lnTo>
                        <a:pt x="16874" y="9394"/>
                      </a:lnTo>
                      <a:cubicBezTo>
                        <a:pt x="16874" y="9394"/>
                        <a:pt x="16874" y="16904"/>
                        <a:pt x="16874" y="16904"/>
                      </a:cubicBezTo>
                      <a:close/>
                      <a:moveTo>
                        <a:pt x="21600" y="5634"/>
                      </a:moveTo>
                      <a:cubicBezTo>
                        <a:pt x="21600" y="4314"/>
                        <a:pt x="20954" y="3185"/>
                        <a:pt x="20030" y="2888"/>
                      </a:cubicBezTo>
                      <a:lnTo>
                        <a:pt x="11246" y="68"/>
                      </a:lnTo>
                      <a:cubicBezTo>
                        <a:pt x="11098" y="22"/>
                        <a:pt x="10949" y="0"/>
                        <a:pt x="10800" y="0"/>
                      </a:cubicBezTo>
                      <a:cubicBezTo>
                        <a:pt x="10651" y="0"/>
                        <a:pt x="10501" y="22"/>
                        <a:pt x="10344" y="71"/>
                      </a:cubicBezTo>
                      <a:lnTo>
                        <a:pt x="1570" y="2888"/>
                      </a:lnTo>
                      <a:cubicBezTo>
                        <a:pt x="645" y="3185"/>
                        <a:pt x="0" y="4314"/>
                        <a:pt x="0" y="5634"/>
                      </a:cubicBezTo>
                      <a:cubicBezTo>
                        <a:pt x="0" y="6955"/>
                        <a:pt x="645" y="8084"/>
                        <a:pt x="1569" y="8380"/>
                      </a:cubicBezTo>
                      <a:lnTo>
                        <a:pt x="3374" y="8960"/>
                      </a:lnTo>
                      <a:lnTo>
                        <a:pt x="3374" y="16904"/>
                      </a:lnTo>
                      <a:cubicBezTo>
                        <a:pt x="3374" y="19397"/>
                        <a:pt x="5425" y="21600"/>
                        <a:pt x="10800" y="21600"/>
                      </a:cubicBezTo>
                      <a:cubicBezTo>
                        <a:pt x="16174" y="21600"/>
                        <a:pt x="18224" y="19397"/>
                        <a:pt x="18224" y="16904"/>
                      </a:cubicBezTo>
                      <a:lnTo>
                        <a:pt x="18224" y="8960"/>
                      </a:lnTo>
                      <a:lnTo>
                        <a:pt x="20030" y="8380"/>
                      </a:lnTo>
                      <a:cubicBezTo>
                        <a:pt x="20954" y="8084"/>
                        <a:pt x="21600" y="6955"/>
                        <a:pt x="21600" y="5634"/>
                      </a:cubicBezTo>
                    </a:path>
                  </a:pathLst>
                </a:custGeom>
                <a:solidFill>
                  <a:srgbClr val="656564"/>
                </a:solidFill>
                <a:ln>
                  <a:noFill/>
                </a:ln>
                <a:effectLst/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500">
                    <a:solidFill>
                      <a:srgbClr val="FFFFFF"/>
                    </a:solidFill>
                    <a:effectLst>
                      <a:outerShdw algn="tl" blurRad="38100" dir="2700000" dist="38100">
                        <a:srgbClr val="000000"/>
                      </a:outerShdw>
                    </a:effectLst>
                    <a:latin charset="0" typeface="Gill Sans"/>
                    <a:sym charset="0" typeface="Gill Sans"/>
                  </a:endParaRPr>
                </a:p>
              </p:txBody>
            </p:sp>
            <p:sp>
              <p:nvSpPr>
                <p:cNvPr id="55" name="AutoShape 44"/>
                <p:cNvSpPr/>
                <p:nvPr/>
              </p:nvSpPr>
              <p:spPr bwMode="auto">
                <a:xfrm>
                  <a:off x="6779419" y="3680619"/>
                  <a:ext cx="28575" cy="159544"/>
                </a:xfrm>
                <a:custGeom>
                  <a:gdLst>
                    <a:gd fmla="*/ 10800 w 21600" name="T0"/>
                    <a:gd fmla="*/ 10800 h 21600" name="T1"/>
                    <a:gd fmla="*/ 10800 w 21600" name="T2"/>
                    <a:gd fmla="*/ 10800 h 21600" name="T3"/>
                    <a:gd fmla="*/ 10800 w 21600" name="T4"/>
                    <a:gd fmla="*/ 10800 h 21600" name="T5"/>
                    <a:gd fmla="*/ 10800 w 21600" name="T6"/>
                    <a:gd fmla="*/ 10800 h 21600" name="T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b="b" l="0" r="r" t="0"/>
                  <a:pathLst>
                    <a:path h="21600" w="21600">
                      <a:moveTo>
                        <a:pt x="0" y="1963"/>
                      </a:moveTo>
                      <a:lnTo>
                        <a:pt x="0" y="19636"/>
                      </a:lnTo>
                      <a:cubicBezTo>
                        <a:pt x="0" y="20721"/>
                        <a:pt x="4841" y="21599"/>
                        <a:pt x="10800" y="21599"/>
                      </a:cubicBezTo>
                      <a:cubicBezTo>
                        <a:pt x="16758" y="21599"/>
                        <a:pt x="21600" y="20721"/>
                        <a:pt x="21600" y="19636"/>
                      </a:cubicBezTo>
                      <a:lnTo>
                        <a:pt x="21600" y="1963"/>
                      </a:lnTo>
                      <a:cubicBezTo>
                        <a:pt x="21600" y="878"/>
                        <a:pt x="16758" y="0"/>
                        <a:pt x="10800" y="0"/>
                      </a:cubicBezTo>
                      <a:cubicBezTo>
                        <a:pt x="4841" y="0"/>
                        <a:pt x="0" y="878"/>
                        <a:pt x="0" y="1963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500">
                    <a:solidFill>
                      <a:srgbClr val="FFFFFF"/>
                    </a:solidFill>
                    <a:effectLst>
                      <a:outerShdw algn="tl" blurRad="38100" dir="2700000" dist="38100">
                        <a:srgbClr val="000000"/>
                      </a:outerShdw>
                    </a:effectLst>
                    <a:latin charset="0" typeface="Gill Sans"/>
                    <a:sym charset="0" typeface="Gill Sans"/>
                  </a:endParaRPr>
                </a:p>
              </p:txBody>
            </p:sp>
            <p:sp>
              <p:nvSpPr>
                <p:cNvPr id="56" name="AutoShape 45"/>
                <p:cNvSpPr/>
                <p:nvPr/>
              </p:nvSpPr>
              <p:spPr bwMode="auto">
                <a:xfrm>
                  <a:off x="6764338" y="3854450"/>
                  <a:ext cx="58738" cy="87313"/>
                </a:xfrm>
                <a:custGeom>
                  <a:gdLst>
                    <a:gd fmla="*/ 10800 w 21600" name="T0"/>
                    <a:gd fmla="*/ 10800 h 21600" name="T1"/>
                    <a:gd fmla="*/ 10800 w 21600" name="T2"/>
                    <a:gd fmla="*/ 10800 h 21600" name="T3"/>
                    <a:gd fmla="*/ 10800 w 21600" name="T4"/>
                    <a:gd fmla="*/ 10800 h 21600" name="T5"/>
                    <a:gd fmla="*/ 10800 w 21600" name="T6"/>
                    <a:gd fmla="*/ 10800 h 21600" name="T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b="b" l="0" r="r" t="0"/>
                  <a:pathLst>
                    <a:path h="21600" w="21600">
                      <a:moveTo>
                        <a:pt x="10800" y="0"/>
                      </a:moveTo>
                      <a:cubicBezTo>
                        <a:pt x="4838" y="0"/>
                        <a:pt x="0" y="10427"/>
                        <a:pt x="0" y="14400"/>
                      </a:cubicBezTo>
                      <a:cubicBezTo>
                        <a:pt x="0" y="18372"/>
                        <a:pt x="4838" y="21599"/>
                        <a:pt x="10800" y="21599"/>
                      </a:cubicBezTo>
                      <a:cubicBezTo>
                        <a:pt x="16761" y="21599"/>
                        <a:pt x="21600" y="18372"/>
                        <a:pt x="21600" y="14400"/>
                      </a:cubicBezTo>
                      <a:cubicBezTo>
                        <a:pt x="21600" y="10427"/>
                        <a:pt x="16761" y="0"/>
                        <a:pt x="10800" y="0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500">
                    <a:solidFill>
                      <a:srgbClr val="FFFFFF"/>
                    </a:solidFill>
                    <a:effectLst>
                      <a:outerShdw algn="tl" blurRad="38100" dir="2700000" dist="38100">
                        <a:srgbClr val="000000"/>
                      </a:outerShdw>
                    </a:effectLst>
                    <a:latin charset="0" typeface="Gill Sans"/>
                    <a:sym charset="0" typeface="Gill Sans"/>
                  </a:endParaRPr>
                </a:p>
              </p:txBody>
            </p:sp>
          </p:grpSp>
        </p:grpSp>
        <p:grpSp>
          <p:nvGrpSpPr>
            <p:cNvPr id="16" name="Group 9"/>
            <p:cNvGrpSpPr/>
            <p:nvPr/>
          </p:nvGrpSpPr>
          <p:grpSpPr>
            <a:xfrm>
              <a:off x="8948860" y="5384660"/>
              <a:ext cx="555357" cy="555357"/>
              <a:chOff x="8647910" y="5581435"/>
              <a:chExt cx="555357" cy="555357"/>
            </a:xfrm>
            <a:solidFill>
              <a:srgbClr val="262261"/>
            </a:solidFill>
          </p:grpSpPr>
          <p:sp>
            <p:nvSpPr>
              <p:cNvPr id="46" name="Freeform 52"/>
              <p:cNvSpPr>
                <a:spLocks noEditPoints="1"/>
              </p:cNvSpPr>
              <p:nvPr/>
            </p:nvSpPr>
            <p:spPr bwMode="auto">
              <a:xfrm>
                <a:off x="8647910" y="5581435"/>
                <a:ext cx="555357" cy="555357"/>
              </a:xfrm>
              <a:custGeom>
                <a:gdLst>
                  <a:gd fmla="*/ 173 w 346" name="T0"/>
                  <a:gd fmla="*/ 324 h 346" name="T1"/>
                  <a:gd fmla="*/ 201 w 346" name="T2"/>
                  <a:gd fmla="*/ 321 h 346" name="T3"/>
                  <a:gd fmla="*/ 211 w 346" name="T4"/>
                  <a:gd fmla="*/ 345 h 346" name="T5"/>
                  <a:gd fmla="*/ 271 w 346" name="T6"/>
                  <a:gd fmla="*/ 320 h 346" name="T7"/>
                  <a:gd fmla="*/ 260 w 346" name="T8"/>
                  <a:gd fmla="*/ 296 h 346" name="T9"/>
                  <a:gd fmla="*/ 298 w 346" name="T10"/>
                  <a:gd fmla="*/ 258 h 346" name="T11"/>
                  <a:gd fmla="*/ 322 w 346" name="T12"/>
                  <a:gd fmla="*/ 268 h 346" name="T13"/>
                  <a:gd fmla="*/ 346 w 346" name="T14"/>
                  <a:gd fmla="*/ 208 h 346" name="T15"/>
                  <a:gd fmla="*/ 322 w 346" name="T16"/>
                  <a:gd fmla="*/ 198 h 346" name="T17"/>
                  <a:gd fmla="*/ 321 w 346" name="T18"/>
                  <a:gd fmla="*/ 145 h 346" name="T19"/>
                  <a:gd fmla="*/ 345 w 346" name="T20"/>
                  <a:gd fmla="*/ 135 h 346" name="T21"/>
                  <a:gd fmla="*/ 320 w 346" name="T22"/>
                  <a:gd fmla="*/ 75 h 346" name="T23"/>
                  <a:gd fmla="*/ 296 w 346" name="T24"/>
                  <a:gd fmla="*/ 85 h 346" name="T25"/>
                  <a:gd fmla="*/ 258 w 346" name="T26"/>
                  <a:gd fmla="*/ 48 h 346" name="T27"/>
                  <a:gd fmla="*/ 268 w 346" name="T28"/>
                  <a:gd fmla="*/ 24 h 346" name="T29"/>
                  <a:gd fmla="*/ 208 w 346" name="T30"/>
                  <a:gd fmla="*/ 0 h 346" name="T31"/>
                  <a:gd fmla="*/ 198 w 346" name="T32"/>
                  <a:gd fmla="*/ 24 h 346" name="T33"/>
                  <a:gd fmla="*/ 173 w 346" name="T34"/>
                  <a:gd fmla="*/ 22 h 346" name="T35"/>
                  <a:gd fmla="*/ 173 w 346" name="T36"/>
                  <a:gd fmla="*/ 45 h 346" name="T37"/>
                  <a:gd fmla="*/ 291 w 346" name="T38"/>
                  <a:gd fmla="*/ 123 h 346" name="T39"/>
                  <a:gd fmla="*/ 223 w 346" name="T40"/>
                  <a:gd fmla="*/ 291 h 346" name="T41"/>
                  <a:gd fmla="*/ 173 w 346" name="T42"/>
                  <a:gd fmla="*/ 301 h 346" name="T43"/>
                  <a:gd fmla="*/ 173 w 346" name="T44"/>
                  <a:gd fmla="*/ 301 h 346" name="T45"/>
                  <a:gd fmla="*/ 173 w 346" name="T46"/>
                  <a:gd fmla="*/ 324 h 346" name="T47"/>
                  <a:gd fmla="*/ 25 w 346" name="T48"/>
                  <a:gd fmla="*/ 201 h 346" name="T49"/>
                  <a:gd fmla="*/ 0 w 346" name="T50"/>
                  <a:gd fmla="*/ 211 h 346" name="T51"/>
                  <a:gd fmla="*/ 26 w 346" name="T52"/>
                  <a:gd fmla="*/ 271 h 346" name="T53"/>
                  <a:gd fmla="*/ 50 w 346" name="T54"/>
                  <a:gd fmla="*/ 261 h 346" name="T55"/>
                  <a:gd fmla="*/ 88 w 346" name="T56"/>
                  <a:gd fmla="*/ 298 h 346" name="T57"/>
                  <a:gd fmla="*/ 78 w 346" name="T58"/>
                  <a:gd fmla="*/ 322 h 346" name="T59"/>
                  <a:gd fmla="*/ 138 w 346" name="T60"/>
                  <a:gd fmla="*/ 346 h 346" name="T61"/>
                  <a:gd fmla="*/ 148 w 346" name="T62"/>
                  <a:gd fmla="*/ 322 h 346" name="T63"/>
                  <a:gd fmla="*/ 173 w 346" name="T64"/>
                  <a:gd fmla="*/ 324 h 346" name="T65"/>
                  <a:gd fmla="*/ 173 w 346" name="T66"/>
                  <a:gd fmla="*/ 301 h 346" name="T67"/>
                  <a:gd fmla="*/ 55 w 346" name="T68"/>
                  <a:gd fmla="*/ 223 h 346" name="T69"/>
                  <a:gd fmla="*/ 123 w 346" name="T70"/>
                  <a:gd fmla="*/ 55 h 346" name="T71"/>
                  <a:gd fmla="*/ 123 w 346" name="T72"/>
                  <a:gd fmla="*/ 55 h 346" name="T73"/>
                  <a:gd fmla="*/ 173 w 346" name="T74"/>
                  <a:gd fmla="*/ 45 h 346" name="T75"/>
                  <a:gd fmla="*/ 173 w 346" name="T76"/>
                  <a:gd fmla="*/ 45 h 346" name="T77"/>
                  <a:gd fmla="*/ 173 w 346" name="T78"/>
                  <a:gd fmla="*/ 22 h 346" name="T79"/>
                  <a:gd fmla="*/ 145 w 346" name="T80"/>
                  <a:gd fmla="*/ 25 h 346" name="T81"/>
                  <a:gd fmla="*/ 135 w 346" name="T82"/>
                  <a:gd fmla="*/ 1 h 346" name="T83"/>
                  <a:gd fmla="*/ 75 w 346" name="T84"/>
                  <a:gd fmla="*/ 26 h 346" name="T85"/>
                  <a:gd fmla="*/ 85 w 346" name="T86"/>
                  <a:gd fmla="*/ 50 h 346" name="T87"/>
                  <a:gd fmla="*/ 48 w 346" name="T88"/>
                  <a:gd fmla="*/ 88 h 346" name="T89"/>
                  <a:gd fmla="*/ 24 w 346" name="T90"/>
                  <a:gd fmla="*/ 78 h 346" name="T91"/>
                  <a:gd fmla="*/ 0 w 346" name="T92"/>
                  <a:gd fmla="*/ 138 h 346" name="T93"/>
                  <a:gd fmla="*/ 24 w 346" name="T94"/>
                  <a:gd fmla="*/ 148 h 346" name="T95"/>
                  <a:gd fmla="*/ 25 w 346" name="T96"/>
                  <a:gd fmla="*/ 201 h 346" name="T9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b="b" l="0" r="r" t="0"/>
                <a:pathLst>
                  <a:path h="346" w="346">
                    <a:moveTo>
                      <a:pt x="173" y="324"/>
                    </a:moveTo>
                    <a:cubicBezTo>
                      <a:pt x="182" y="324"/>
                      <a:pt x="192" y="323"/>
                      <a:pt x="201" y="321"/>
                    </a:cubicBezTo>
                    <a:cubicBezTo>
                      <a:pt x="211" y="345"/>
                      <a:pt x="211" y="345"/>
                      <a:pt x="211" y="345"/>
                    </a:cubicBezTo>
                    <a:cubicBezTo>
                      <a:pt x="271" y="320"/>
                      <a:pt x="271" y="320"/>
                      <a:pt x="271" y="320"/>
                    </a:cubicBezTo>
                    <a:cubicBezTo>
                      <a:pt x="260" y="296"/>
                      <a:pt x="260" y="296"/>
                      <a:pt x="260" y="296"/>
                    </a:cubicBezTo>
                    <a:cubicBezTo>
                      <a:pt x="275" y="286"/>
                      <a:pt x="287" y="273"/>
                      <a:pt x="298" y="258"/>
                    </a:cubicBezTo>
                    <a:cubicBezTo>
                      <a:pt x="322" y="268"/>
                      <a:pt x="322" y="268"/>
                      <a:pt x="322" y="268"/>
                    </a:cubicBezTo>
                    <a:cubicBezTo>
                      <a:pt x="346" y="208"/>
                      <a:pt x="346" y="208"/>
                      <a:pt x="346" y="208"/>
                    </a:cubicBezTo>
                    <a:cubicBezTo>
                      <a:pt x="322" y="198"/>
                      <a:pt x="322" y="198"/>
                      <a:pt x="322" y="198"/>
                    </a:cubicBezTo>
                    <a:cubicBezTo>
                      <a:pt x="325" y="180"/>
                      <a:pt x="324" y="163"/>
                      <a:pt x="321" y="145"/>
                    </a:cubicBezTo>
                    <a:cubicBezTo>
                      <a:pt x="345" y="135"/>
                      <a:pt x="345" y="135"/>
                      <a:pt x="345" y="135"/>
                    </a:cubicBezTo>
                    <a:cubicBezTo>
                      <a:pt x="320" y="75"/>
                      <a:pt x="320" y="75"/>
                      <a:pt x="320" y="75"/>
                    </a:cubicBezTo>
                    <a:cubicBezTo>
                      <a:pt x="296" y="85"/>
                      <a:pt x="296" y="85"/>
                      <a:pt x="296" y="85"/>
                    </a:cubicBezTo>
                    <a:cubicBezTo>
                      <a:pt x="285" y="71"/>
                      <a:pt x="273" y="58"/>
                      <a:pt x="258" y="48"/>
                    </a:cubicBezTo>
                    <a:cubicBezTo>
                      <a:pt x="268" y="24"/>
                      <a:pt x="268" y="24"/>
                      <a:pt x="268" y="24"/>
                    </a:cubicBezTo>
                    <a:cubicBezTo>
                      <a:pt x="208" y="0"/>
                      <a:pt x="208" y="0"/>
                      <a:pt x="208" y="0"/>
                    </a:cubicBezTo>
                    <a:cubicBezTo>
                      <a:pt x="198" y="24"/>
                      <a:pt x="198" y="24"/>
                      <a:pt x="198" y="24"/>
                    </a:cubicBezTo>
                    <a:cubicBezTo>
                      <a:pt x="190" y="23"/>
                      <a:pt x="181" y="22"/>
                      <a:pt x="173" y="22"/>
                    </a:cubicBezTo>
                    <a:cubicBezTo>
                      <a:pt x="173" y="45"/>
                      <a:pt x="173" y="45"/>
                      <a:pt x="173" y="45"/>
                    </a:cubicBezTo>
                    <a:cubicBezTo>
                      <a:pt x="224" y="45"/>
                      <a:pt x="271" y="75"/>
                      <a:pt x="291" y="123"/>
                    </a:cubicBezTo>
                    <a:cubicBezTo>
                      <a:pt x="318" y="188"/>
                      <a:pt x="288" y="263"/>
                      <a:pt x="223" y="291"/>
                    </a:cubicBezTo>
                    <a:cubicBezTo>
                      <a:pt x="207" y="298"/>
                      <a:pt x="190" y="301"/>
                      <a:pt x="173" y="301"/>
                    </a:cubicBezTo>
                    <a:cubicBezTo>
                      <a:pt x="173" y="301"/>
                      <a:pt x="173" y="301"/>
                      <a:pt x="173" y="301"/>
                    </a:cubicBezTo>
                    <a:lnTo>
                      <a:pt x="173" y="324"/>
                    </a:lnTo>
                    <a:close/>
                    <a:moveTo>
                      <a:pt x="25" y="201"/>
                    </a:moveTo>
                    <a:cubicBezTo>
                      <a:pt x="0" y="211"/>
                      <a:pt x="0" y="211"/>
                      <a:pt x="0" y="211"/>
                    </a:cubicBezTo>
                    <a:cubicBezTo>
                      <a:pt x="26" y="271"/>
                      <a:pt x="26" y="271"/>
                      <a:pt x="26" y="271"/>
                    </a:cubicBezTo>
                    <a:cubicBezTo>
                      <a:pt x="50" y="261"/>
                      <a:pt x="50" y="261"/>
                      <a:pt x="50" y="261"/>
                    </a:cubicBezTo>
                    <a:cubicBezTo>
                      <a:pt x="60" y="275"/>
                      <a:pt x="73" y="288"/>
                      <a:pt x="88" y="298"/>
                    </a:cubicBezTo>
                    <a:cubicBezTo>
                      <a:pt x="78" y="322"/>
                      <a:pt x="78" y="322"/>
                      <a:pt x="78" y="322"/>
                    </a:cubicBezTo>
                    <a:cubicBezTo>
                      <a:pt x="138" y="346"/>
                      <a:pt x="138" y="346"/>
                      <a:pt x="138" y="346"/>
                    </a:cubicBezTo>
                    <a:cubicBezTo>
                      <a:pt x="148" y="322"/>
                      <a:pt x="148" y="322"/>
                      <a:pt x="148" y="322"/>
                    </a:cubicBezTo>
                    <a:cubicBezTo>
                      <a:pt x="156" y="323"/>
                      <a:pt x="164" y="324"/>
                      <a:pt x="173" y="324"/>
                    </a:cubicBezTo>
                    <a:cubicBezTo>
                      <a:pt x="173" y="301"/>
                      <a:pt x="173" y="301"/>
                      <a:pt x="173" y="301"/>
                    </a:cubicBezTo>
                    <a:cubicBezTo>
                      <a:pt x="121" y="301"/>
                      <a:pt x="75" y="271"/>
                      <a:pt x="55" y="223"/>
                    </a:cubicBezTo>
                    <a:cubicBezTo>
                      <a:pt x="27" y="158"/>
                      <a:pt x="58" y="83"/>
                      <a:pt x="123" y="55"/>
                    </a:cubicBezTo>
                    <a:cubicBezTo>
                      <a:pt x="123" y="55"/>
                      <a:pt x="123" y="55"/>
                      <a:pt x="123" y="55"/>
                    </a:cubicBezTo>
                    <a:cubicBezTo>
                      <a:pt x="139" y="48"/>
                      <a:pt x="155" y="45"/>
                      <a:pt x="173" y="45"/>
                    </a:cubicBezTo>
                    <a:cubicBezTo>
                      <a:pt x="173" y="45"/>
                      <a:pt x="173" y="45"/>
                      <a:pt x="173" y="45"/>
                    </a:cubicBezTo>
                    <a:cubicBezTo>
                      <a:pt x="173" y="22"/>
                      <a:pt x="173" y="22"/>
                      <a:pt x="173" y="22"/>
                    </a:cubicBezTo>
                    <a:cubicBezTo>
                      <a:pt x="163" y="22"/>
                      <a:pt x="154" y="23"/>
                      <a:pt x="145" y="25"/>
                    </a:cubicBezTo>
                    <a:cubicBezTo>
                      <a:pt x="135" y="1"/>
                      <a:pt x="135" y="1"/>
                      <a:pt x="135" y="1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85" y="50"/>
                      <a:pt x="85" y="50"/>
                      <a:pt x="85" y="50"/>
                    </a:cubicBezTo>
                    <a:cubicBezTo>
                      <a:pt x="71" y="60"/>
                      <a:pt x="58" y="73"/>
                      <a:pt x="48" y="88"/>
                    </a:cubicBezTo>
                    <a:cubicBezTo>
                      <a:pt x="24" y="78"/>
                      <a:pt x="24" y="78"/>
                      <a:pt x="24" y="78"/>
                    </a:cubicBezTo>
                    <a:cubicBezTo>
                      <a:pt x="0" y="138"/>
                      <a:pt x="0" y="138"/>
                      <a:pt x="0" y="138"/>
                    </a:cubicBezTo>
                    <a:cubicBezTo>
                      <a:pt x="24" y="148"/>
                      <a:pt x="24" y="148"/>
                      <a:pt x="24" y="148"/>
                    </a:cubicBezTo>
                    <a:cubicBezTo>
                      <a:pt x="21" y="166"/>
                      <a:pt x="21" y="183"/>
                      <a:pt x="25" y="201"/>
                    </a:cubicBezTo>
                    <a:close/>
                  </a:path>
                </a:pathLst>
              </a:custGeom>
              <a:solidFill>
                <a:srgbClr val="656564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/>
              </a:p>
            </p:txBody>
          </p:sp>
          <p:grpSp>
            <p:nvGrpSpPr>
              <p:cNvPr id="47" name="Group 44"/>
              <p:cNvGrpSpPr/>
              <p:nvPr/>
            </p:nvGrpSpPr>
            <p:grpSpPr>
              <a:xfrm>
                <a:off x="8789869" y="5722368"/>
                <a:ext cx="281764" cy="281764"/>
                <a:chOff x="8216107" y="2577307"/>
                <a:chExt cx="464344" cy="464344"/>
              </a:xfrm>
              <a:grpFill/>
            </p:grpSpPr>
            <p:sp>
              <p:nvSpPr>
                <p:cNvPr id="48" name="AutoShape 52"/>
                <p:cNvSpPr/>
                <p:nvPr/>
              </p:nvSpPr>
              <p:spPr bwMode="auto">
                <a:xfrm>
                  <a:off x="8216107" y="2577307"/>
                  <a:ext cx="464344" cy="464344"/>
                </a:xfrm>
                <a:custGeom>
                  <a:gdLst>
                    <a:gd fmla="+- 0 10800 87" name="T0"/>
                    <a:gd fmla="*/ T0 w 21426" name="T1"/>
                    <a:gd fmla="+- 0 10799 73" name="T2"/>
                    <a:gd fmla="*/ 10799 h 21453" name="T3"/>
                    <a:gd fmla="+- 0 10800 87" name="T4"/>
                    <a:gd fmla="*/ T4 w 21426" name="T5"/>
                    <a:gd fmla="+- 0 10799 73" name="T6"/>
                    <a:gd fmla="*/ 10799 h 21453" name="T7"/>
                    <a:gd fmla="+- 0 10800 87" name="T8"/>
                    <a:gd fmla="*/ T8 w 21426" name="T9"/>
                    <a:gd fmla="+- 0 10799 73" name="T10"/>
                    <a:gd fmla="*/ 10799 h 21453" name="T11"/>
                    <a:gd fmla="+- 0 10800 87" name="T12"/>
                    <a:gd fmla="*/ T12 w 21426" name="T13"/>
                    <a:gd fmla="+- 0 10799 73" name="T14"/>
                    <a:gd fmla="*/ 10799 h 21453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21453" w="21426">
                      <a:moveTo>
                        <a:pt x="8034" y="20112"/>
                      </a:moveTo>
                      <a:cubicBezTo>
                        <a:pt x="5816" y="17892"/>
                        <a:pt x="3556" y="15628"/>
                        <a:pt x="1338" y="13408"/>
                      </a:cubicBezTo>
                      <a:cubicBezTo>
                        <a:pt x="3241" y="7240"/>
                        <a:pt x="11488" y="7509"/>
                        <a:pt x="13391" y="1341"/>
                      </a:cubicBezTo>
                      <a:cubicBezTo>
                        <a:pt x="15609" y="3560"/>
                        <a:pt x="17869" y="5825"/>
                        <a:pt x="20087" y="8045"/>
                      </a:cubicBezTo>
                      <a:cubicBezTo>
                        <a:pt x="18184" y="14212"/>
                        <a:pt x="9937" y="13944"/>
                        <a:pt x="8034" y="20112"/>
                      </a:cubicBezTo>
                      <a:moveTo>
                        <a:pt x="21034" y="7097"/>
                      </a:moveTo>
                      <a:lnTo>
                        <a:pt x="14338" y="393"/>
                      </a:lnTo>
                      <a:cubicBezTo>
                        <a:pt x="14006" y="60"/>
                        <a:pt x="13525" y="-73"/>
                        <a:pt x="13069" y="39"/>
                      </a:cubicBezTo>
                      <a:cubicBezTo>
                        <a:pt x="12828" y="98"/>
                        <a:pt x="12614" y="222"/>
                        <a:pt x="12444" y="393"/>
                      </a:cubicBezTo>
                      <a:cubicBezTo>
                        <a:pt x="12292" y="545"/>
                        <a:pt x="12177" y="733"/>
                        <a:pt x="12112" y="944"/>
                      </a:cubicBezTo>
                      <a:cubicBezTo>
                        <a:pt x="11808" y="1929"/>
                        <a:pt x="11283" y="2785"/>
                        <a:pt x="10507" y="3562"/>
                      </a:cubicBezTo>
                      <a:cubicBezTo>
                        <a:pt x="9471" y="4598"/>
                        <a:pt x="8121" y="5384"/>
                        <a:pt x="6693" y="6214"/>
                      </a:cubicBezTo>
                      <a:cubicBezTo>
                        <a:pt x="5177" y="7094"/>
                        <a:pt x="3611" y="8006"/>
                        <a:pt x="2328" y="9290"/>
                      </a:cubicBezTo>
                      <a:cubicBezTo>
                        <a:pt x="1237" y="10383"/>
                        <a:pt x="493" y="11600"/>
                        <a:pt x="59" y="13011"/>
                      </a:cubicBezTo>
                      <a:cubicBezTo>
                        <a:pt x="-87" y="13488"/>
                        <a:pt x="40" y="14004"/>
                        <a:pt x="391" y="14356"/>
                      </a:cubicBezTo>
                      <a:lnTo>
                        <a:pt x="7087" y="21060"/>
                      </a:lnTo>
                      <a:cubicBezTo>
                        <a:pt x="7419" y="21393"/>
                        <a:pt x="7900" y="21526"/>
                        <a:pt x="8356" y="21414"/>
                      </a:cubicBezTo>
                      <a:cubicBezTo>
                        <a:pt x="8597" y="21354"/>
                        <a:pt x="8811" y="21231"/>
                        <a:pt x="8981" y="21060"/>
                      </a:cubicBezTo>
                      <a:cubicBezTo>
                        <a:pt x="9133" y="20908"/>
                        <a:pt x="9248" y="20720"/>
                        <a:pt x="9314" y="20508"/>
                      </a:cubicBezTo>
                      <a:cubicBezTo>
                        <a:pt x="9617" y="19523"/>
                        <a:pt x="10142" y="18667"/>
                        <a:pt x="10918" y="17890"/>
                      </a:cubicBezTo>
                      <a:cubicBezTo>
                        <a:pt x="11954" y="16853"/>
                        <a:pt x="13304" y="16069"/>
                        <a:pt x="14733" y="15239"/>
                      </a:cubicBezTo>
                      <a:cubicBezTo>
                        <a:pt x="16248" y="14357"/>
                        <a:pt x="17814" y="13446"/>
                        <a:pt x="19097" y="12162"/>
                      </a:cubicBezTo>
                      <a:cubicBezTo>
                        <a:pt x="20188" y="11070"/>
                        <a:pt x="20932" y="9852"/>
                        <a:pt x="21366" y="8440"/>
                      </a:cubicBezTo>
                      <a:cubicBezTo>
                        <a:pt x="21512" y="7965"/>
                        <a:pt x="21385" y="7448"/>
                        <a:pt x="21034" y="7097"/>
                      </a:cubicBezTo>
                    </a:path>
                  </a:pathLst>
                </a:custGeom>
                <a:solidFill>
                  <a:srgbClr val="656564"/>
                </a:solidFill>
                <a:ln>
                  <a:noFill/>
                </a:ln>
                <a:effectLst/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500">
                    <a:solidFill>
                      <a:srgbClr val="FFFFFF"/>
                    </a:solidFill>
                    <a:effectLst>
                      <a:outerShdw algn="tl" blurRad="38100" dir="2700000" dist="38100">
                        <a:srgbClr val="000000"/>
                      </a:outerShdw>
                    </a:effectLst>
                    <a:latin charset="0" typeface="Gill Sans"/>
                    <a:sym charset="0" typeface="Gill Sans"/>
                  </a:endParaRPr>
                </a:p>
              </p:txBody>
            </p:sp>
            <p:sp>
              <p:nvSpPr>
                <p:cNvPr id="49" name="AutoShape 53"/>
                <p:cNvSpPr/>
                <p:nvPr/>
              </p:nvSpPr>
              <p:spPr bwMode="auto">
                <a:xfrm>
                  <a:off x="8390732" y="2736850"/>
                  <a:ext cx="125413" cy="130175"/>
                </a:xfrm>
                <a:custGeom>
                  <a:gdLst>
                    <a:gd fmla="+- 0 10801 59" name="T0"/>
                    <a:gd fmla="*/ T0 w 21484" name="T1"/>
                    <a:gd fmla="+- 0 10799 41" name="T2"/>
                    <a:gd fmla="*/ 10799 h 21516" name="T3"/>
                    <a:gd fmla="+- 0 10801 59" name="T4"/>
                    <a:gd fmla="*/ T4 w 21484" name="T5"/>
                    <a:gd fmla="+- 0 10799 41" name="T6"/>
                    <a:gd fmla="*/ 10799 h 21516" name="T7"/>
                    <a:gd fmla="+- 0 10801 59" name="T8"/>
                    <a:gd fmla="*/ T8 w 21484" name="T9"/>
                    <a:gd fmla="+- 0 10799 41" name="T10"/>
                    <a:gd fmla="*/ 10799 h 21516" name="T11"/>
                    <a:gd fmla="+- 0 10801 59" name="T12"/>
                    <a:gd fmla="*/ T12 w 21484" name="T13"/>
                    <a:gd fmla="+- 0 10799 41" name="T14"/>
                    <a:gd fmla="*/ 10799 h 21516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21516" w="21484">
                      <a:moveTo>
                        <a:pt x="17511" y="14987"/>
                      </a:moveTo>
                      <a:cubicBezTo>
                        <a:pt x="17287" y="15384"/>
                        <a:pt x="17032" y="15740"/>
                        <a:pt x="16731" y="16049"/>
                      </a:cubicBezTo>
                      <a:cubicBezTo>
                        <a:pt x="15340" y="14692"/>
                        <a:pt x="13947" y="13205"/>
                        <a:pt x="12559" y="11675"/>
                      </a:cubicBezTo>
                      <a:cubicBezTo>
                        <a:pt x="12912" y="11521"/>
                        <a:pt x="13287" y="11362"/>
                        <a:pt x="13689" y="11198"/>
                      </a:cubicBezTo>
                      <a:cubicBezTo>
                        <a:pt x="14092" y="11034"/>
                        <a:pt x="14494" y="10927"/>
                        <a:pt x="14895" y="10861"/>
                      </a:cubicBezTo>
                      <a:cubicBezTo>
                        <a:pt x="15308" y="10801"/>
                        <a:pt x="15715" y="10819"/>
                        <a:pt x="16122" y="10913"/>
                      </a:cubicBezTo>
                      <a:cubicBezTo>
                        <a:pt x="16527" y="11011"/>
                        <a:pt x="16909" y="11222"/>
                        <a:pt x="17262" y="11554"/>
                      </a:cubicBezTo>
                      <a:cubicBezTo>
                        <a:pt x="17612" y="11890"/>
                        <a:pt x="17835" y="12244"/>
                        <a:pt x="17923" y="12620"/>
                      </a:cubicBezTo>
                      <a:cubicBezTo>
                        <a:pt x="18020" y="13004"/>
                        <a:pt x="18025" y="13392"/>
                        <a:pt x="17958" y="13789"/>
                      </a:cubicBezTo>
                      <a:cubicBezTo>
                        <a:pt x="17883" y="14187"/>
                        <a:pt x="17738" y="14585"/>
                        <a:pt x="17511" y="14987"/>
                      </a:cubicBezTo>
                      <a:moveTo>
                        <a:pt x="5799" y="10193"/>
                      </a:moveTo>
                      <a:cubicBezTo>
                        <a:pt x="5096" y="10221"/>
                        <a:pt x="4482" y="9996"/>
                        <a:pt x="3946" y="9496"/>
                      </a:cubicBezTo>
                      <a:cubicBezTo>
                        <a:pt x="3717" y="9285"/>
                        <a:pt x="3558" y="9028"/>
                        <a:pt x="3461" y="8724"/>
                      </a:cubicBezTo>
                      <a:cubicBezTo>
                        <a:pt x="3359" y="8420"/>
                        <a:pt x="3326" y="8088"/>
                        <a:pt x="3366" y="7723"/>
                      </a:cubicBezTo>
                      <a:cubicBezTo>
                        <a:pt x="3397" y="7363"/>
                        <a:pt x="3509" y="6989"/>
                        <a:pt x="3703" y="6610"/>
                      </a:cubicBezTo>
                      <a:cubicBezTo>
                        <a:pt x="3889" y="6231"/>
                        <a:pt x="4160" y="5852"/>
                        <a:pt x="4510" y="5487"/>
                      </a:cubicBezTo>
                      <a:cubicBezTo>
                        <a:pt x="5768" y="6694"/>
                        <a:pt x="7022" y="8018"/>
                        <a:pt x="8282" y="9388"/>
                      </a:cubicBezTo>
                      <a:cubicBezTo>
                        <a:pt x="7330" y="9893"/>
                        <a:pt x="6501" y="10164"/>
                        <a:pt x="5799" y="10193"/>
                      </a:cubicBezTo>
                      <a:moveTo>
                        <a:pt x="19678" y="8570"/>
                      </a:moveTo>
                      <a:cubicBezTo>
                        <a:pt x="18868" y="7915"/>
                        <a:pt x="18055" y="7470"/>
                        <a:pt x="17235" y="7250"/>
                      </a:cubicBezTo>
                      <a:cubicBezTo>
                        <a:pt x="16421" y="7031"/>
                        <a:pt x="15603" y="6942"/>
                        <a:pt x="14779" y="6998"/>
                      </a:cubicBezTo>
                      <a:cubicBezTo>
                        <a:pt x="13964" y="7059"/>
                        <a:pt x="13130" y="7236"/>
                        <a:pt x="12296" y="7545"/>
                      </a:cubicBezTo>
                      <a:cubicBezTo>
                        <a:pt x="11462" y="7859"/>
                        <a:pt x="10625" y="8200"/>
                        <a:pt x="9782" y="8593"/>
                      </a:cubicBezTo>
                      <a:cubicBezTo>
                        <a:pt x="8448" y="7115"/>
                        <a:pt x="7114" y="5658"/>
                        <a:pt x="5778" y="4299"/>
                      </a:cubicBezTo>
                      <a:cubicBezTo>
                        <a:pt x="6382" y="3775"/>
                        <a:pt x="6963" y="3509"/>
                        <a:pt x="7526" y="3490"/>
                      </a:cubicBezTo>
                      <a:cubicBezTo>
                        <a:pt x="8088" y="3467"/>
                        <a:pt x="8631" y="3523"/>
                        <a:pt x="9145" y="3649"/>
                      </a:cubicBezTo>
                      <a:cubicBezTo>
                        <a:pt x="9669" y="3775"/>
                        <a:pt x="10149" y="3883"/>
                        <a:pt x="10590" y="3967"/>
                      </a:cubicBezTo>
                      <a:cubicBezTo>
                        <a:pt x="11038" y="4051"/>
                        <a:pt x="11424" y="3958"/>
                        <a:pt x="11765" y="3682"/>
                      </a:cubicBezTo>
                      <a:cubicBezTo>
                        <a:pt x="12123" y="3382"/>
                        <a:pt x="12321" y="2994"/>
                        <a:pt x="12351" y="2526"/>
                      </a:cubicBezTo>
                      <a:cubicBezTo>
                        <a:pt x="12376" y="2054"/>
                        <a:pt x="12189" y="1596"/>
                        <a:pt x="11782" y="1147"/>
                      </a:cubicBezTo>
                      <a:cubicBezTo>
                        <a:pt x="11258" y="569"/>
                        <a:pt x="10630" y="216"/>
                        <a:pt x="9872" y="85"/>
                      </a:cubicBezTo>
                      <a:cubicBezTo>
                        <a:pt x="9126" y="-41"/>
                        <a:pt x="8358" y="-30"/>
                        <a:pt x="7564" y="136"/>
                      </a:cubicBezTo>
                      <a:cubicBezTo>
                        <a:pt x="6780" y="309"/>
                        <a:pt x="6032" y="595"/>
                        <a:pt x="5324" y="997"/>
                      </a:cubicBezTo>
                      <a:cubicBezTo>
                        <a:pt x="4617" y="1399"/>
                        <a:pt x="4048" y="1811"/>
                        <a:pt x="3626" y="2213"/>
                      </a:cubicBezTo>
                      <a:cubicBezTo>
                        <a:pt x="3464" y="2066"/>
                        <a:pt x="3302" y="1918"/>
                        <a:pt x="3141" y="1773"/>
                      </a:cubicBezTo>
                      <a:cubicBezTo>
                        <a:pt x="2963" y="1614"/>
                        <a:pt x="2739" y="1530"/>
                        <a:pt x="2471" y="1535"/>
                      </a:cubicBezTo>
                      <a:cubicBezTo>
                        <a:pt x="2200" y="1535"/>
                        <a:pt x="1977" y="1647"/>
                        <a:pt x="1793" y="1853"/>
                      </a:cubicBezTo>
                      <a:cubicBezTo>
                        <a:pt x="1615" y="2054"/>
                        <a:pt x="1530" y="2288"/>
                        <a:pt x="1565" y="2536"/>
                      </a:cubicBezTo>
                      <a:cubicBezTo>
                        <a:pt x="1589" y="2793"/>
                        <a:pt x="1696" y="2989"/>
                        <a:pt x="1880" y="3139"/>
                      </a:cubicBezTo>
                      <a:cubicBezTo>
                        <a:pt x="2044" y="3270"/>
                        <a:pt x="2203" y="3401"/>
                        <a:pt x="2364" y="3537"/>
                      </a:cubicBezTo>
                      <a:cubicBezTo>
                        <a:pt x="1731" y="4276"/>
                        <a:pt x="1207" y="5094"/>
                        <a:pt x="795" y="5957"/>
                      </a:cubicBezTo>
                      <a:cubicBezTo>
                        <a:pt x="378" y="6820"/>
                        <a:pt x="130" y="7676"/>
                        <a:pt x="37" y="8509"/>
                      </a:cubicBezTo>
                      <a:cubicBezTo>
                        <a:pt x="-59" y="9346"/>
                        <a:pt x="33" y="10113"/>
                        <a:pt x="298" y="10824"/>
                      </a:cubicBezTo>
                      <a:cubicBezTo>
                        <a:pt x="566" y="11540"/>
                        <a:pt x="1056" y="12148"/>
                        <a:pt x="1774" y="12723"/>
                      </a:cubicBezTo>
                      <a:cubicBezTo>
                        <a:pt x="2942" y="13658"/>
                        <a:pt x="4321" y="14056"/>
                        <a:pt x="5915" y="13967"/>
                      </a:cubicBezTo>
                      <a:cubicBezTo>
                        <a:pt x="7507" y="13874"/>
                        <a:pt x="9223" y="13415"/>
                        <a:pt x="11064" y="12461"/>
                      </a:cubicBezTo>
                      <a:cubicBezTo>
                        <a:pt x="12532" y="14093"/>
                        <a:pt x="14002" y="15716"/>
                        <a:pt x="15470" y="17223"/>
                      </a:cubicBezTo>
                      <a:cubicBezTo>
                        <a:pt x="14849" y="17728"/>
                        <a:pt x="14305" y="18018"/>
                        <a:pt x="13826" y="18111"/>
                      </a:cubicBezTo>
                      <a:cubicBezTo>
                        <a:pt x="13344" y="18210"/>
                        <a:pt x="12917" y="18200"/>
                        <a:pt x="12530" y="18088"/>
                      </a:cubicBezTo>
                      <a:cubicBezTo>
                        <a:pt x="12142" y="17971"/>
                        <a:pt x="11782" y="17803"/>
                        <a:pt x="11455" y="17587"/>
                      </a:cubicBezTo>
                      <a:cubicBezTo>
                        <a:pt x="11125" y="17368"/>
                        <a:pt x="10799" y="17181"/>
                        <a:pt x="10474" y="17026"/>
                      </a:cubicBezTo>
                      <a:cubicBezTo>
                        <a:pt x="10154" y="16872"/>
                        <a:pt x="9823" y="16788"/>
                        <a:pt x="9486" y="16783"/>
                      </a:cubicBezTo>
                      <a:cubicBezTo>
                        <a:pt x="9145" y="16778"/>
                        <a:pt x="8785" y="16937"/>
                        <a:pt x="8388" y="17265"/>
                      </a:cubicBezTo>
                      <a:cubicBezTo>
                        <a:pt x="7981" y="17606"/>
                        <a:pt x="7777" y="18004"/>
                        <a:pt x="7777" y="18453"/>
                      </a:cubicBezTo>
                      <a:cubicBezTo>
                        <a:pt x="7777" y="18897"/>
                        <a:pt x="7991" y="19351"/>
                        <a:pt x="8408" y="19809"/>
                      </a:cubicBezTo>
                      <a:cubicBezTo>
                        <a:pt x="8830" y="20268"/>
                        <a:pt x="9379" y="20651"/>
                        <a:pt x="10042" y="20955"/>
                      </a:cubicBezTo>
                      <a:cubicBezTo>
                        <a:pt x="10708" y="21259"/>
                        <a:pt x="11455" y="21451"/>
                        <a:pt x="12279" y="21502"/>
                      </a:cubicBezTo>
                      <a:cubicBezTo>
                        <a:pt x="13103" y="21559"/>
                        <a:pt x="13970" y="21437"/>
                        <a:pt x="14886" y="21109"/>
                      </a:cubicBezTo>
                      <a:cubicBezTo>
                        <a:pt x="15807" y="20787"/>
                        <a:pt x="16721" y="20202"/>
                        <a:pt x="17617" y="19332"/>
                      </a:cubicBezTo>
                      <a:cubicBezTo>
                        <a:pt x="18051" y="19739"/>
                        <a:pt x="18489" y="20127"/>
                        <a:pt x="18921" y="20501"/>
                      </a:cubicBezTo>
                      <a:cubicBezTo>
                        <a:pt x="19107" y="20656"/>
                        <a:pt x="19328" y="20731"/>
                        <a:pt x="19601" y="20712"/>
                      </a:cubicBezTo>
                      <a:cubicBezTo>
                        <a:pt x="19861" y="20703"/>
                        <a:pt x="20090" y="20586"/>
                        <a:pt x="20269" y="20375"/>
                      </a:cubicBezTo>
                      <a:cubicBezTo>
                        <a:pt x="20455" y="20160"/>
                        <a:pt x="20532" y="19921"/>
                        <a:pt x="20503" y="19674"/>
                      </a:cubicBezTo>
                      <a:cubicBezTo>
                        <a:pt x="20477" y="19421"/>
                        <a:pt x="20371" y="19229"/>
                        <a:pt x="20192" y="19089"/>
                      </a:cubicBezTo>
                      <a:cubicBezTo>
                        <a:pt x="19755" y="18752"/>
                        <a:pt x="19321" y="18397"/>
                        <a:pt x="18884" y="18022"/>
                      </a:cubicBezTo>
                      <a:cubicBezTo>
                        <a:pt x="19626" y="17143"/>
                        <a:pt x="20221" y="16217"/>
                        <a:pt x="20664" y="15300"/>
                      </a:cubicBezTo>
                      <a:cubicBezTo>
                        <a:pt x="21103" y="14379"/>
                        <a:pt x="21367" y="13490"/>
                        <a:pt x="21453" y="12667"/>
                      </a:cubicBezTo>
                      <a:cubicBezTo>
                        <a:pt x="21540" y="11839"/>
                        <a:pt x="21439" y="11091"/>
                        <a:pt x="21159" y="10412"/>
                      </a:cubicBezTo>
                      <a:cubicBezTo>
                        <a:pt x="20880" y="9725"/>
                        <a:pt x="20386" y="9135"/>
                        <a:pt x="19678" y="8570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500">
                    <a:solidFill>
                      <a:srgbClr val="FFFFFF"/>
                    </a:solidFill>
                    <a:effectLst>
                      <a:outerShdw algn="tl" blurRad="38100" dir="2700000" dist="38100">
                        <a:srgbClr val="000000"/>
                      </a:outerShdw>
                    </a:effectLst>
                    <a:latin charset="0" typeface="Gill Sans"/>
                    <a:sym charset="0" typeface="Gill Sans"/>
                  </a:endParaRPr>
                </a:p>
              </p:txBody>
            </p:sp>
            <p:sp>
              <p:nvSpPr>
                <p:cNvPr id="50" name="AutoShape 54"/>
                <p:cNvSpPr/>
                <p:nvPr/>
              </p:nvSpPr>
              <p:spPr bwMode="auto">
                <a:xfrm>
                  <a:off x="8375650" y="2896394"/>
                  <a:ext cx="70644" cy="73819"/>
                </a:xfrm>
                <a:custGeom>
                  <a:gdLst>
                    <a:gd fmla="+- 0 10791 197" name="T0"/>
                    <a:gd fmla="*/ T0 w 21188" name="T1"/>
                    <a:gd fmla="+- 0 10794 193" name="T2"/>
                    <a:gd fmla="*/ 10794 h 21203" name="T3"/>
                    <a:gd fmla="+- 0 10791 197" name="T4"/>
                    <a:gd fmla="*/ T4 w 21188" name="T5"/>
                    <a:gd fmla="+- 0 10794 193" name="T6"/>
                    <a:gd fmla="*/ 10794 h 21203" name="T7"/>
                    <a:gd fmla="+- 0 10791 197" name="T8"/>
                    <a:gd fmla="*/ T8 w 21188" name="T9"/>
                    <a:gd fmla="+- 0 10794 193" name="T10"/>
                    <a:gd fmla="*/ 10794 h 21203" name="T11"/>
                    <a:gd fmla="+- 0 10791 197" name="T12"/>
                    <a:gd fmla="*/ T12 w 21188" name="T13"/>
                    <a:gd fmla="+- 0 10794 193" name="T14"/>
                    <a:gd fmla="*/ 10794 h 21203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21203" w="21188">
                      <a:moveTo>
                        <a:pt x="17615" y="468"/>
                      </a:moveTo>
                      <a:lnTo>
                        <a:pt x="17606" y="468"/>
                      </a:lnTo>
                      <a:cubicBezTo>
                        <a:pt x="14870" y="2476"/>
                        <a:pt x="12200" y="4590"/>
                        <a:pt x="9727" y="6958"/>
                      </a:cubicBezTo>
                      <a:cubicBezTo>
                        <a:pt x="7348" y="9227"/>
                        <a:pt x="5200" y="11619"/>
                        <a:pt x="3329" y="14060"/>
                      </a:cubicBezTo>
                      <a:lnTo>
                        <a:pt x="341" y="17962"/>
                      </a:lnTo>
                      <a:lnTo>
                        <a:pt x="350" y="17970"/>
                      </a:lnTo>
                      <a:cubicBezTo>
                        <a:pt x="-197" y="18786"/>
                        <a:pt x="-106" y="19880"/>
                        <a:pt x="638" y="20590"/>
                      </a:cubicBezTo>
                      <a:cubicBezTo>
                        <a:pt x="1491" y="21407"/>
                        <a:pt x="2889" y="21407"/>
                        <a:pt x="3746" y="20590"/>
                      </a:cubicBezTo>
                      <a:cubicBezTo>
                        <a:pt x="3877" y="20460"/>
                        <a:pt x="3984" y="20321"/>
                        <a:pt x="4069" y="20174"/>
                      </a:cubicBezTo>
                      <a:lnTo>
                        <a:pt x="6867" y="16517"/>
                      </a:lnTo>
                      <a:cubicBezTo>
                        <a:pt x="8601" y="14255"/>
                        <a:pt x="10606" y="12027"/>
                        <a:pt x="12824" y="9913"/>
                      </a:cubicBezTo>
                      <a:cubicBezTo>
                        <a:pt x="15281" y="7570"/>
                        <a:pt x="17557" y="5758"/>
                        <a:pt x="20329" y="3749"/>
                      </a:cubicBezTo>
                      <a:lnTo>
                        <a:pt x="20321" y="3741"/>
                      </a:lnTo>
                      <a:cubicBezTo>
                        <a:pt x="20400" y="3684"/>
                        <a:pt x="20473" y="3635"/>
                        <a:pt x="20543" y="3570"/>
                      </a:cubicBezTo>
                      <a:cubicBezTo>
                        <a:pt x="21402" y="2753"/>
                        <a:pt x="21402" y="1427"/>
                        <a:pt x="20543" y="606"/>
                      </a:cubicBezTo>
                      <a:cubicBezTo>
                        <a:pt x="19742" y="-161"/>
                        <a:pt x="18472" y="-193"/>
                        <a:pt x="17615" y="468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500">
                    <a:solidFill>
                      <a:srgbClr val="FFFFFF"/>
                    </a:solidFill>
                    <a:effectLst>
                      <a:outerShdw algn="tl" blurRad="38100" dir="2700000" dist="38100">
                        <a:srgbClr val="000000"/>
                      </a:outerShdw>
                    </a:effectLst>
                    <a:latin charset="0" typeface="Gill Sans"/>
                    <a:sym charset="0" typeface="Gill Sans"/>
                  </a:endParaRPr>
                </a:p>
              </p:txBody>
            </p:sp>
            <p:sp>
              <p:nvSpPr>
                <p:cNvPr id="51" name="AutoShape 55"/>
                <p:cNvSpPr/>
                <p:nvPr/>
              </p:nvSpPr>
              <p:spPr bwMode="auto">
                <a:xfrm>
                  <a:off x="8448675" y="2649538"/>
                  <a:ext cx="71438" cy="74613"/>
                </a:xfrm>
                <a:custGeom>
                  <a:gdLst>
                    <a:gd fmla="+- 0 10803 213" name="T0"/>
                    <a:gd fmla="*/ T0 w 21180" name="T1"/>
                    <a:gd fmla="+- 0 10801 203" name="T2"/>
                    <a:gd fmla="*/ 10801 h 21196" name="T3"/>
                    <a:gd fmla="+- 0 10803 213" name="T4"/>
                    <a:gd fmla="*/ T4 w 21180" name="T5"/>
                    <a:gd fmla="+- 0 10801 203" name="T6"/>
                    <a:gd fmla="*/ 10801 h 21196" name="T7"/>
                    <a:gd fmla="+- 0 10803 213" name="T8"/>
                    <a:gd fmla="*/ T8 w 21180" name="T9"/>
                    <a:gd fmla="+- 0 10801 203" name="T10"/>
                    <a:gd fmla="*/ 10801 h 21196" name="T11"/>
                    <a:gd fmla="+- 0 10803 213" name="T12"/>
                    <a:gd fmla="*/ T12 w 21180" name="T13"/>
                    <a:gd fmla="+- 0 10801 203" name="T14"/>
                    <a:gd fmla="*/ 10801 h 21196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21196" w="21180">
                      <a:moveTo>
                        <a:pt x="8372" y="11356"/>
                      </a:moveTo>
                      <a:cubicBezTo>
                        <a:pt x="6122" y="13508"/>
                        <a:pt x="3675" y="15444"/>
                        <a:pt x="1144" y="17292"/>
                      </a:cubicBezTo>
                      <a:cubicBezTo>
                        <a:pt x="963" y="17388"/>
                        <a:pt x="786" y="17493"/>
                        <a:pt x="637" y="17645"/>
                      </a:cubicBezTo>
                      <a:cubicBezTo>
                        <a:pt x="-213" y="18457"/>
                        <a:pt x="-213" y="19774"/>
                        <a:pt x="637" y="20585"/>
                      </a:cubicBezTo>
                      <a:cubicBezTo>
                        <a:pt x="1464" y="21380"/>
                        <a:pt x="2796" y="21397"/>
                        <a:pt x="3652" y="20641"/>
                      </a:cubicBezTo>
                      <a:lnTo>
                        <a:pt x="3665" y="20649"/>
                      </a:lnTo>
                      <a:cubicBezTo>
                        <a:pt x="6364" y="18673"/>
                        <a:pt x="8988" y="16581"/>
                        <a:pt x="11419" y="14263"/>
                      </a:cubicBezTo>
                      <a:cubicBezTo>
                        <a:pt x="13759" y="12030"/>
                        <a:pt x="15873" y="9685"/>
                        <a:pt x="17715" y="7283"/>
                      </a:cubicBezTo>
                      <a:lnTo>
                        <a:pt x="20663" y="3427"/>
                      </a:lnTo>
                      <a:lnTo>
                        <a:pt x="20654" y="3419"/>
                      </a:lnTo>
                      <a:cubicBezTo>
                        <a:pt x="21386" y="2600"/>
                        <a:pt x="21357" y="1379"/>
                        <a:pt x="20541" y="608"/>
                      </a:cubicBezTo>
                      <a:cubicBezTo>
                        <a:pt x="19697" y="-203"/>
                        <a:pt x="18323" y="-203"/>
                        <a:pt x="17468" y="608"/>
                      </a:cubicBezTo>
                      <a:cubicBezTo>
                        <a:pt x="17313" y="760"/>
                        <a:pt x="17197" y="937"/>
                        <a:pt x="17094" y="1114"/>
                      </a:cubicBezTo>
                      <a:lnTo>
                        <a:pt x="14228" y="4857"/>
                      </a:lnTo>
                      <a:cubicBezTo>
                        <a:pt x="12526" y="7090"/>
                        <a:pt x="10552" y="9275"/>
                        <a:pt x="8372" y="11356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500">
                    <a:solidFill>
                      <a:srgbClr val="FFFFFF"/>
                    </a:solidFill>
                    <a:effectLst>
                      <a:outerShdw algn="tl" blurRad="38100" dir="2700000" dist="38100">
                        <a:srgbClr val="000000"/>
                      </a:outerShdw>
                    </a:effectLst>
                    <a:latin charset="0" typeface="Gill Sans"/>
                    <a:sym charset="0" typeface="Gill Sans"/>
                  </a:endParaRPr>
                </a:p>
              </p:txBody>
            </p:sp>
          </p:grpSp>
        </p:grpSp>
        <p:grpSp>
          <p:nvGrpSpPr>
            <p:cNvPr id="17" name="Group 7"/>
            <p:cNvGrpSpPr/>
            <p:nvPr/>
          </p:nvGrpSpPr>
          <p:grpSpPr>
            <a:xfrm>
              <a:off x="8948860" y="3754027"/>
              <a:ext cx="555357" cy="555357"/>
              <a:chOff x="8647910" y="4436939"/>
              <a:chExt cx="555357" cy="555357"/>
            </a:xfrm>
            <a:solidFill>
              <a:srgbClr val="262261"/>
            </a:solidFill>
          </p:grpSpPr>
          <p:sp>
            <p:nvSpPr>
              <p:cNvPr id="42" name="Freeform 52"/>
              <p:cNvSpPr>
                <a:spLocks noEditPoints="1"/>
              </p:cNvSpPr>
              <p:nvPr/>
            </p:nvSpPr>
            <p:spPr bwMode="auto">
              <a:xfrm>
                <a:off x="8647910" y="4436939"/>
                <a:ext cx="555357" cy="555357"/>
              </a:xfrm>
              <a:custGeom>
                <a:gdLst>
                  <a:gd fmla="*/ 173 w 346" name="T0"/>
                  <a:gd fmla="*/ 324 h 346" name="T1"/>
                  <a:gd fmla="*/ 201 w 346" name="T2"/>
                  <a:gd fmla="*/ 321 h 346" name="T3"/>
                  <a:gd fmla="*/ 211 w 346" name="T4"/>
                  <a:gd fmla="*/ 345 h 346" name="T5"/>
                  <a:gd fmla="*/ 271 w 346" name="T6"/>
                  <a:gd fmla="*/ 320 h 346" name="T7"/>
                  <a:gd fmla="*/ 260 w 346" name="T8"/>
                  <a:gd fmla="*/ 296 h 346" name="T9"/>
                  <a:gd fmla="*/ 298 w 346" name="T10"/>
                  <a:gd fmla="*/ 258 h 346" name="T11"/>
                  <a:gd fmla="*/ 322 w 346" name="T12"/>
                  <a:gd fmla="*/ 268 h 346" name="T13"/>
                  <a:gd fmla="*/ 346 w 346" name="T14"/>
                  <a:gd fmla="*/ 208 h 346" name="T15"/>
                  <a:gd fmla="*/ 322 w 346" name="T16"/>
                  <a:gd fmla="*/ 198 h 346" name="T17"/>
                  <a:gd fmla="*/ 321 w 346" name="T18"/>
                  <a:gd fmla="*/ 145 h 346" name="T19"/>
                  <a:gd fmla="*/ 345 w 346" name="T20"/>
                  <a:gd fmla="*/ 135 h 346" name="T21"/>
                  <a:gd fmla="*/ 320 w 346" name="T22"/>
                  <a:gd fmla="*/ 75 h 346" name="T23"/>
                  <a:gd fmla="*/ 296 w 346" name="T24"/>
                  <a:gd fmla="*/ 85 h 346" name="T25"/>
                  <a:gd fmla="*/ 258 w 346" name="T26"/>
                  <a:gd fmla="*/ 48 h 346" name="T27"/>
                  <a:gd fmla="*/ 268 w 346" name="T28"/>
                  <a:gd fmla="*/ 24 h 346" name="T29"/>
                  <a:gd fmla="*/ 208 w 346" name="T30"/>
                  <a:gd fmla="*/ 0 h 346" name="T31"/>
                  <a:gd fmla="*/ 198 w 346" name="T32"/>
                  <a:gd fmla="*/ 24 h 346" name="T33"/>
                  <a:gd fmla="*/ 173 w 346" name="T34"/>
                  <a:gd fmla="*/ 22 h 346" name="T35"/>
                  <a:gd fmla="*/ 173 w 346" name="T36"/>
                  <a:gd fmla="*/ 45 h 346" name="T37"/>
                  <a:gd fmla="*/ 291 w 346" name="T38"/>
                  <a:gd fmla="*/ 123 h 346" name="T39"/>
                  <a:gd fmla="*/ 223 w 346" name="T40"/>
                  <a:gd fmla="*/ 291 h 346" name="T41"/>
                  <a:gd fmla="*/ 173 w 346" name="T42"/>
                  <a:gd fmla="*/ 301 h 346" name="T43"/>
                  <a:gd fmla="*/ 173 w 346" name="T44"/>
                  <a:gd fmla="*/ 301 h 346" name="T45"/>
                  <a:gd fmla="*/ 173 w 346" name="T46"/>
                  <a:gd fmla="*/ 324 h 346" name="T47"/>
                  <a:gd fmla="*/ 25 w 346" name="T48"/>
                  <a:gd fmla="*/ 201 h 346" name="T49"/>
                  <a:gd fmla="*/ 0 w 346" name="T50"/>
                  <a:gd fmla="*/ 211 h 346" name="T51"/>
                  <a:gd fmla="*/ 26 w 346" name="T52"/>
                  <a:gd fmla="*/ 271 h 346" name="T53"/>
                  <a:gd fmla="*/ 50 w 346" name="T54"/>
                  <a:gd fmla="*/ 261 h 346" name="T55"/>
                  <a:gd fmla="*/ 88 w 346" name="T56"/>
                  <a:gd fmla="*/ 298 h 346" name="T57"/>
                  <a:gd fmla="*/ 78 w 346" name="T58"/>
                  <a:gd fmla="*/ 322 h 346" name="T59"/>
                  <a:gd fmla="*/ 138 w 346" name="T60"/>
                  <a:gd fmla="*/ 346 h 346" name="T61"/>
                  <a:gd fmla="*/ 148 w 346" name="T62"/>
                  <a:gd fmla="*/ 322 h 346" name="T63"/>
                  <a:gd fmla="*/ 173 w 346" name="T64"/>
                  <a:gd fmla="*/ 324 h 346" name="T65"/>
                  <a:gd fmla="*/ 173 w 346" name="T66"/>
                  <a:gd fmla="*/ 301 h 346" name="T67"/>
                  <a:gd fmla="*/ 55 w 346" name="T68"/>
                  <a:gd fmla="*/ 223 h 346" name="T69"/>
                  <a:gd fmla="*/ 123 w 346" name="T70"/>
                  <a:gd fmla="*/ 55 h 346" name="T71"/>
                  <a:gd fmla="*/ 123 w 346" name="T72"/>
                  <a:gd fmla="*/ 55 h 346" name="T73"/>
                  <a:gd fmla="*/ 173 w 346" name="T74"/>
                  <a:gd fmla="*/ 45 h 346" name="T75"/>
                  <a:gd fmla="*/ 173 w 346" name="T76"/>
                  <a:gd fmla="*/ 45 h 346" name="T77"/>
                  <a:gd fmla="*/ 173 w 346" name="T78"/>
                  <a:gd fmla="*/ 22 h 346" name="T79"/>
                  <a:gd fmla="*/ 145 w 346" name="T80"/>
                  <a:gd fmla="*/ 25 h 346" name="T81"/>
                  <a:gd fmla="*/ 135 w 346" name="T82"/>
                  <a:gd fmla="*/ 1 h 346" name="T83"/>
                  <a:gd fmla="*/ 75 w 346" name="T84"/>
                  <a:gd fmla="*/ 26 h 346" name="T85"/>
                  <a:gd fmla="*/ 85 w 346" name="T86"/>
                  <a:gd fmla="*/ 50 h 346" name="T87"/>
                  <a:gd fmla="*/ 48 w 346" name="T88"/>
                  <a:gd fmla="*/ 88 h 346" name="T89"/>
                  <a:gd fmla="*/ 24 w 346" name="T90"/>
                  <a:gd fmla="*/ 78 h 346" name="T91"/>
                  <a:gd fmla="*/ 0 w 346" name="T92"/>
                  <a:gd fmla="*/ 138 h 346" name="T93"/>
                  <a:gd fmla="*/ 24 w 346" name="T94"/>
                  <a:gd fmla="*/ 148 h 346" name="T95"/>
                  <a:gd fmla="*/ 25 w 346" name="T96"/>
                  <a:gd fmla="*/ 201 h 346" name="T9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b="b" l="0" r="r" t="0"/>
                <a:pathLst>
                  <a:path h="346" w="346">
                    <a:moveTo>
                      <a:pt x="173" y="324"/>
                    </a:moveTo>
                    <a:cubicBezTo>
                      <a:pt x="182" y="324"/>
                      <a:pt x="192" y="323"/>
                      <a:pt x="201" y="321"/>
                    </a:cubicBezTo>
                    <a:cubicBezTo>
                      <a:pt x="211" y="345"/>
                      <a:pt x="211" y="345"/>
                      <a:pt x="211" y="345"/>
                    </a:cubicBezTo>
                    <a:cubicBezTo>
                      <a:pt x="271" y="320"/>
                      <a:pt x="271" y="320"/>
                      <a:pt x="271" y="320"/>
                    </a:cubicBezTo>
                    <a:cubicBezTo>
                      <a:pt x="260" y="296"/>
                      <a:pt x="260" y="296"/>
                      <a:pt x="260" y="296"/>
                    </a:cubicBezTo>
                    <a:cubicBezTo>
                      <a:pt x="275" y="286"/>
                      <a:pt x="287" y="273"/>
                      <a:pt x="298" y="258"/>
                    </a:cubicBezTo>
                    <a:cubicBezTo>
                      <a:pt x="322" y="268"/>
                      <a:pt x="322" y="268"/>
                      <a:pt x="322" y="268"/>
                    </a:cubicBezTo>
                    <a:cubicBezTo>
                      <a:pt x="346" y="208"/>
                      <a:pt x="346" y="208"/>
                      <a:pt x="346" y="208"/>
                    </a:cubicBezTo>
                    <a:cubicBezTo>
                      <a:pt x="322" y="198"/>
                      <a:pt x="322" y="198"/>
                      <a:pt x="322" y="198"/>
                    </a:cubicBezTo>
                    <a:cubicBezTo>
                      <a:pt x="325" y="180"/>
                      <a:pt x="324" y="163"/>
                      <a:pt x="321" y="145"/>
                    </a:cubicBezTo>
                    <a:cubicBezTo>
                      <a:pt x="345" y="135"/>
                      <a:pt x="345" y="135"/>
                      <a:pt x="345" y="135"/>
                    </a:cubicBezTo>
                    <a:cubicBezTo>
                      <a:pt x="320" y="75"/>
                      <a:pt x="320" y="75"/>
                      <a:pt x="320" y="75"/>
                    </a:cubicBezTo>
                    <a:cubicBezTo>
                      <a:pt x="296" y="85"/>
                      <a:pt x="296" y="85"/>
                      <a:pt x="296" y="85"/>
                    </a:cubicBezTo>
                    <a:cubicBezTo>
                      <a:pt x="285" y="71"/>
                      <a:pt x="273" y="58"/>
                      <a:pt x="258" y="48"/>
                    </a:cubicBezTo>
                    <a:cubicBezTo>
                      <a:pt x="268" y="24"/>
                      <a:pt x="268" y="24"/>
                      <a:pt x="268" y="24"/>
                    </a:cubicBezTo>
                    <a:cubicBezTo>
                      <a:pt x="208" y="0"/>
                      <a:pt x="208" y="0"/>
                      <a:pt x="208" y="0"/>
                    </a:cubicBezTo>
                    <a:cubicBezTo>
                      <a:pt x="198" y="24"/>
                      <a:pt x="198" y="24"/>
                      <a:pt x="198" y="24"/>
                    </a:cubicBezTo>
                    <a:cubicBezTo>
                      <a:pt x="190" y="23"/>
                      <a:pt x="181" y="22"/>
                      <a:pt x="173" y="22"/>
                    </a:cubicBezTo>
                    <a:cubicBezTo>
                      <a:pt x="173" y="45"/>
                      <a:pt x="173" y="45"/>
                      <a:pt x="173" y="45"/>
                    </a:cubicBezTo>
                    <a:cubicBezTo>
                      <a:pt x="224" y="45"/>
                      <a:pt x="271" y="75"/>
                      <a:pt x="291" y="123"/>
                    </a:cubicBezTo>
                    <a:cubicBezTo>
                      <a:pt x="318" y="188"/>
                      <a:pt x="288" y="263"/>
                      <a:pt x="223" y="291"/>
                    </a:cubicBezTo>
                    <a:cubicBezTo>
                      <a:pt x="207" y="298"/>
                      <a:pt x="190" y="301"/>
                      <a:pt x="173" y="301"/>
                    </a:cubicBezTo>
                    <a:cubicBezTo>
                      <a:pt x="173" y="301"/>
                      <a:pt x="173" y="301"/>
                      <a:pt x="173" y="301"/>
                    </a:cubicBezTo>
                    <a:lnTo>
                      <a:pt x="173" y="324"/>
                    </a:lnTo>
                    <a:close/>
                    <a:moveTo>
                      <a:pt x="25" y="201"/>
                    </a:moveTo>
                    <a:cubicBezTo>
                      <a:pt x="0" y="211"/>
                      <a:pt x="0" y="211"/>
                      <a:pt x="0" y="211"/>
                    </a:cubicBezTo>
                    <a:cubicBezTo>
                      <a:pt x="26" y="271"/>
                      <a:pt x="26" y="271"/>
                      <a:pt x="26" y="271"/>
                    </a:cubicBezTo>
                    <a:cubicBezTo>
                      <a:pt x="50" y="261"/>
                      <a:pt x="50" y="261"/>
                      <a:pt x="50" y="261"/>
                    </a:cubicBezTo>
                    <a:cubicBezTo>
                      <a:pt x="60" y="275"/>
                      <a:pt x="73" y="288"/>
                      <a:pt x="88" y="298"/>
                    </a:cubicBezTo>
                    <a:cubicBezTo>
                      <a:pt x="78" y="322"/>
                      <a:pt x="78" y="322"/>
                      <a:pt x="78" y="322"/>
                    </a:cubicBezTo>
                    <a:cubicBezTo>
                      <a:pt x="138" y="346"/>
                      <a:pt x="138" y="346"/>
                      <a:pt x="138" y="346"/>
                    </a:cubicBezTo>
                    <a:cubicBezTo>
                      <a:pt x="148" y="322"/>
                      <a:pt x="148" y="322"/>
                      <a:pt x="148" y="322"/>
                    </a:cubicBezTo>
                    <a:cubicBezTo>
                      <a:pt x="156" y="323"/>
                      <a:pt x="164" y="324"/>
                      <a:pt x="173" y="324"/>
                    </a:cubicBezTo>
                    <a:cubicBezTo>
                      <a:pt x="173" y="301"/>
                      <a:pt x="173" y="301"/>
                      <a:pt x="173" y="301"/>
                    </a:cubicBezTo>
                    <a:cubicBezTo>
                      <a:pt x="121" y="301"/>
                      <a:pt x="75" y="271"/>
                      <a:pt x="55" y="223"/>
                    </a:cubicBezTo>
                    <a:cubicBezTo>
                      <a:pt x="27" y="158"/>
                      <a:pt x="58" y="83"/>
                      <a:pt x="123" y="55"/>
                    </a:cubicBezTo>
                    <a:cubicBezTo>
                      <a:pt x="123" y="55"/>
                      <a:pt x="123" y="55"/>
                      <a:pt x="123" y="55"/>
                    </a:cubicBezTo>
                    <a:cubicBezTo>
                      <a:pt x="139" y="48"/>
                      <a:pt x="155" y="45"/>
                      <a:pt x="173" y="45"/>
                    </a:cubicBezTo>
                    <a:cubicBezTo>
                      <a:pt x="173" y="45"/>
                      <a:pt x="173" y="45"/>
                      <a:pt x="173" y="45"/>
                    </a:cubicBezTo>
                    <a:cubicBezTo>
                      <a:pt x="173" y="22"/>
                      <a:pt x="173" y="22"/>
                      <a:pt x="173" y="22"/>
                    </a:cubicBezTo>
                    <a:cubicBezTo>
                      <a:pt x="163" y="22"/>
                      <a:pt x="154" y="23"/>
                      <a:pt x="145" y="25"/>
                    </a:cubicBezTo>
                    <a:cubicBezTo>
                      <a:pt x="135" y="1"/>
                      <a:pt x="135" y="1"/>
                      <a:pt x="135" y="1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85" y="50"/>
                      <a:pt x="85" y="50"/>
                      <a:pt x="85" y="50"/>
                    </a:cubicBezTo>
                    <a:cubicBezTo>
                      <a:pt x="71" y="60"/>
                      <a:pt x="58" y="73"/>
                      <a:pt x="48" y="88"/>
                    </a:cubicBezTo>
                    <a:cubicBezTo>
                      <a:pt x="24" y="78"/>
                      <a:pt x="24" y="78"/>
                      <a:pt x="24" y="78"/>
                    </a:cubicBezTo>
                    <a:cubicBezTo>
                      <a:pt x="0" y="138"/>
                      <a:pt x="0" y="138"/>
                      <a:pt x="0" y="138"/>
                    </a:cubicBezTo>
                    <a:cubicBezTo>
                      <a:pt x="24" y="148"/>
                      <a:pt x="24" y="148"/>
                      <a:pt x="24" y="148"/>
                    </a:cubicBezTo>
                    <a:cubicBezTo>
                      <a:pt x="21" y="166"/>
                      <a:pt x="21" y="183"/>
                      <a:pt x="25" y="201"/>
                    </a:cubicBezTo>
                    <a:close/>
                  </a:path>
                </a:pathLst>
              </a:custGeom>
              <a:solidFill>
                <a:srgbClr val="656564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/>
              </a:p>
            </p:txBody>
          </p:sp>
          <p:grpSp>
            <p:nvGrpSpPr>
              <p:cNvPr id="43" name="Group 49"/>
              <p:cNvGrpSpPr/>
              <p:nvPr/>
            </p:nvGrpSpPr>
            <p:grpSpPr>
              <a:xfrm>
                <a:off x="8831951" y="4577836"/>
                <a:ext cx="193623" cy="282247"/>
                <a:chOff x="3582988" y="3510757"/>
                <a:chExt cx="319088" cy="465138"/>
              </a:xfrm>
              <a:grpFill/>
            </p:grpSpPr>
            <p:sp>
              <p:nvSpPr>
                <p:cNvPr id="44" name="AutoShape 113"/>
                <p:cNvSpPr/>
                <p:nvPr/>
              </p:nvSpPr>
              <p:spPr bwMode="auto">
                <a:xfrm>
                  <a:off x="3582988" y="3510757"/>
                  <a:ext cx="319088" cy="465138"/>
                </a:xfrm>
                <a:custGeom>
                  <a:gdLst>
                    <a:gd fmla="*/ 10800 w 21600" name="T0"/>
                    <a:gd fmla="*/ 10800 h 21600" name="T1"/>
                    <a:gd fmla="*/ 10800 w 21600" name="T2"/>
                    <a:gd fmla="*/ 10800 h 21600" name="T3"/>
                    <a:gd fmla="*/ 10800 w 21600" name="T4"/>
                    <a:gd fmla="*/ 10800 h 21600" name="T5"/>
                    <a:gd fmla="*/ 10800 w 21600" name="T6"/>
                    <a:gd fmla="*/ 10800 h 21600" name="T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b="b" l="0" r="r" t="0"/>
                  <a:pathLst>
                    <a:path h="21600" w="21600">
                      <a:moveTo>
                        <a:pt x="15386" y="14175"/>
                      </a:moveTo>
                      <a:lnTo>
                        <a:pt x="6223" y="14175"/>
                      </a:lnTo>
                      <a:cubicBezTo>
                        <a:pt x="5734" y="13446"/>
                        <a:pt x="5147" y="12716"/>
                        <a:pt x="4568" y="12003"/>
                      </a:cubicBezTo>
                      <a:cubicBezTo>
                        <a:pt x="3287" y="10427"/>
                        <a:pt x="1963" y="8797"/>
                        <a:pt x="1963" y="7425"/>
                      </a:cubicBezTo>
                      <a:cubicBezTo>
                        <a:pt x="1963" y="4075"/>
                        <a:pt x="5927" y="1350"/>
                        <a:pt x="10800" y="1350"/>
                      </a:cubicBezTo>
                      <a:cubicBezTo>
                        <a:pt x="15672" y="1350"/>
                        <a:pt x="19636" y="4075"/>
                        <a:pt x="19636" y="7425"/>
                      </a:cubicBezTo>
                      <a:cubicBezTo>
                        <a:pt x="19636" y="8787"/>
                        <a:pt x="18312" y="10425"/>
                        <a:pt x="17029" y="12011"/>
                      </a:cubicBezTo>
                      <a:cubicBezTo>
                        <a:pt x="16455" y="12723"/>
                        <a:pt x="15873" y="13449"/>
                        <a:pt x="15386" y="14175"/>
                      </a:cubicBezTo>
                      <a:moveTo>
                        <a:pt x="10800" y="20249"/>
                      </a:moveTo>
                      <a:cubicBezTo>
                        <a:pt x="9805" y="20249"/>
                        <a:pt x="9347" y="20171"/>
                        <a:pt x="8839" y="19406"/>
                      </a:cubicBezTo>
                      <a:lnTo>
                        <a:pt x="13000" y="19048"/>
                      </a:lnTo>
                      <a:cubicBezTo>
                        <a:pt x="12398" y="20164"/>
                        <a:pt x="11959" y="20249"/>
                        <a:pt x="10800" y="20249"/>
                      </a:cubicBezTo>
                      <a:moveTo>
                        <a:pt x="7595" y="16813"/>
                      </a:moveTo>
                      <a:cubicBezTo>
                        <a:pt x="7417" y="16407"/>
                        <a:pt x="7215" y="15978"/>
                        <a:pt x="6991" y="15525"/>
                      </a:cubicBezTo>
                      <a:lnTo>
                        <a:pt x="14616" y="15525"/>
                      </a:lnTo>
                      <a:cubicBezTo>
                        <a:pt x="14496" y="15767"/>
                        <a:pt x="14375" y="16010"/>
                        <a:pt x="14270" y="16239"/>
                      </a:cubicBezTo>
                      <a:cubicBezTo>
                        <a:pt x="14270" y="16239"/>
                        <a:pt x="7595" y="16813"/>
                        <a:pt x="7595" y="16813"/>
                      </a:cubicBezTo>
                      <a:close/>
                      <a:moveTo>
                        <a:pt x="13345" y="18343"/>
                      </a:moveTo>
                      <a:lnTo>
                        <a:pt x="8476" y="18762"/>
                      </a:lnTo>
                      <a:cubicBezTo>
                        <a:pt x="8303" y="18416"/>
                        <a:pt x="8116" y="18011"/>
                        <a:pt x="7890" y="17483"/>
                      </a:cubicBezTo>
                      <a:cubicBezTo>
                        <a:pt x="7887" y="17477"/>
                        <a:pt x="7883" y="17469"/>
                        <a:pt x="7881" y="17462"/>
                      </a:cubicBezTo>
                      <a:lnTo>
                        <a:pt x="13957" y="16941"/>
                      </a:lnTo>
                      <a:cubicBezTo>
                        <a:pt x="13871" y="17140"/>
                        <a:pt x="13778" y="17350"/>
                        <a:pt x="13698" y="17537"/>
                      </a:cubicBezTo>
                      <a:cubicBezTo>
                        <a:pt x="13569" y="17841"/>
                        <a:pt x="13453" y="18104"/>
                        <a:pt x="13345" y="18343"/>
                      </a:cubicBezTo>
                      <a:moveTo>
                        <a:pt x="10800" y="0"/>
                      </a:moveTo>
                      <a:cubicBezTo>
                        <a:pt x="4835" y="0"/>
                        <a:pt x="0" y="3324"/>
                        <a:pt x="0" y="7425"/>
                      </a:cubicBezTo>
                      <a:cubicBezTo>
                        <a:pt x="0" y="10146"/>
                        <a:pt x="3621" y="13029"/>
                        <a:pt x="4939" y="15562"/>
                      </a:cubicBezTo>
                      <a:cubicBezTo>
                        <a:pt x="6906" y="19339"/>
                        <a:pt x="6688" y="21599"/>
                        <a:pt x="10800" y="21599"/>
                      </a:cubicBezTo>
                      <a:cubicBezTo>
                        <a:pt x="14972" y="21599"/>
                        <a:pt x="14692" y="19349"/>
                        <a:pt x="16660" y="15577"/>
                      </a:cubicBezTo>
                      <a:cubicBezTo>
                        <a:pt x="17983" y="13039"/>
                        <a:pt x="21600" y="10124"/>
                        <a:pt x="21600" y="7425"/>
                      </a:cubicBezTo>
                      <a:cubicBezTo>
                        <a:pt x="21600" y="3324"/>
                        <a:pt x="16764" y="0"/>
                        <a:pt x="10800" y="0"/>
                      </a:cubicBezTo>
                    </a:path>
                  </a:pathLst>
                </a:custGeom>
                <a:solidFill>
                  <a:srgbClr val="656564"/>
                </a:solidFill>
                <a:ln>
                  <a:noFill/>
                </a:ln>
                <a:effectLst/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500">
                    <a:solidFill>
                      <a:srgbClr val="FFFFFF"/>
                    </a:solidFill>
                    <a:effectLst>
                      <a:outerShdw algn="tl" blurRad="38100" dir="2700000" dist="38100">
                        <a:srgbClr val="000000"/>
                      </a:outerShdw>
                    </a:effectLst>
                    <a:latin charset="0" typeface="Gill Sans"/>
                    <a:sym charset="0" typeface="Gill Sans"/>
                  </a:endParaRPr>
                </a:p>
              </p:txBody>
            </p:sp>
            <p:sp>
              <p:nvSpPr>
                <p:cNvPr id="45" name="AutoShape 114"/>
                <p:cNvSpPr/>
                <p:nvPr/>
              </p:nvSpPr>
              <p:spPr bwMode="auto">
                <a:xfrm>
                  <a:off x="3655219" y="3583782"/>
                  <a:ext cx="94456" cy="94456"/>
                </a:xfrm>
                <a:custGeom>
                  <a:gdLst>
                    <a:gd fmla="*/ 10800 w 21600" name="T0"/>
                    <a:gd fmla="*/ 10800 h 21600" name="T1"/>
                    <a:gd fmla="*/ 10800 w 21600" name="T2"/>
                    <a:gd fmla="*/ 10800 h 21600" name="T3"/>
                    <a:gd fmla="*/ 10800 w 21600" name="T4"/>
                    <a:gd fmla="*/ 10800 h 21600" name="T5"/>
                    <a:gd fmla="*/ 10800 w 21600" name="T6"/>
                    <a:gd fmla="*/ 10800 h 21600" name="T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b="b" l="0" r="r" t="0"/>
                  <a:pathLst>
                    <a:path h="21600" w="21600">
                      <a:moveTo>
                        <a:pt x="19938" y="0"/>
                      </a:moveTo>
                      <a:cubicBezTo>
                        <a:pt x="8943" y="0"/>
                        <a:pt x="0" y="8942"/>
                        <a:pt x="0" y="19938"/>
                      </a:cubicBezTo>
                      <a:cubicBezTo>
                        <a:pt x="0" y="20855"/>
                        <a:pt x="743" y="21600"/>
                        <a:pt x="1661" y="21600"/>
                      </a:cubicBezTo>
                      <a:cubicBezTo>
                        <a:pt x="2579" y="21600"/>
                        <a:pt x="3323" y="20855"/>
                        <a:pt x="3323" y="19938"/>
                      </a:cubicBezTo>
                      <a:cubicBezTo>
                        <a:pt x="3323" y="10777"/>
                        <a:pt x="10777" y="3323"/>
                        <a:pt x="19938" y="3323"/>
                      </a:cubicBezTo>
                      <a:cubicBezTo>
                        <a:pt x="20856" y="3323"/>
                        <a:pt x="21600" y="2578"/>
                        <a:pt x="21600" y="1661"/>
                      </a:cubicBezTo>
                      <a:cubicBezTo>
                        <a:pt x="21600" y="744"/>
                        <a:pt x="20856" y="0"/>
                        <a:pt x="19938" y="0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500">
                    <a:solidFill>
                      <a:srgbClr val="FFFFFF"/>
                    </a:solidFill>
                    <a:effectLst>
                      <a:outerShdw algn="tl" blurRad="38100" dir="2700000" dist="38100">
                        <a:srgbClr val="000000"/>
                      </a:outerShdw>
                    </a:effectLst>
                    <a:latin charset="0" typeface="Gill Sans"/>
                    <a:sym charset="0" typeface="Gill Sans"/>
                  </a:endParaRPr>
                </a:p>
              </p:txBody>
            </p:sp>
          </p:grpSp>
        </p:grpSp>
        <p:grpSp>
          <p:nvGrpSpPr>
            <p:cNvPr id="18" name="Group 3"/>
            <p:cNvGrpSpPr/>
            <p:nvPr/>
          </p:nvGrpSpPr>
          <p:grpSpPr>
            <a:xfrm>
              <a:off x="5966424" y="3754027"/>
              <a:ext cx="555357" cy="555357"/>
              <a:chOff x="5966424" y="4436939"/>
              <a:chExt cx="555357" cy="555357"/>
            </a:xfrm>
            <a:solidFill>
              <a:srgbClr val="262261"/>
            </a:solidFill>
          </p:grpSpPr>
          <p:sp>
            <p:nvSpPr>
              <p:cNvPr id="40" name="Freeform 52"/>
              <p:cNvSpPr>
                <a:spLocks noEditPoints="1"/>
              </p:cNvSpPr>
              <p:nvPr/>
            </p:nvSpPr>
            <p:spPr bwMode="auto">
              <a:xfrm>
                <a:off x="5966424" y="4436939"/>
                <a:ext cx="555357" cy="555357"/>
              </a:xfrm>
              <a:custGeom>
                <a:gdLst>
                  <a:gd fmla="*/ 173 w 346" name="T0"/>
                  <a:gd fmla="*/ 324 h 346" name="T1"/>
                  <a:gd fmla="*/ 201 w 346" name="T2"/>
                  <a:gd fmla="*/ 321 h 346" name="T3"/>
                  <a:gd fmla="*/ 211 w 346" name="T4"/>
                  <a:gd fmla="*/ 345 h 346" name="T5"/>
                  <a:gd fmla="*/ 271 w 346" name="T6"/>
                  <a:gd fmla="*/ 320 h 346" name="T7"/>
                  <a:gd fmla="*/ 260 w 346" name="T8"/>
                  <a:gd fmla="*/ 296 h 346" name="T9"/>
                  <a:gd fmla="*/ 298 w 346" name="T10"/>
                  <a:gd fmla="*/ 258 h 346" name="T11"/>
                  <a:gd fmla="*/ 322 w 346" name="T12"/>
                  <a:gd fmla="*/ 268 h 346" name="T13"/>
                  <a:gd fmla="*/ 346 w 346" name="T14"/>
                  <a:gd fmla="*/ 208 h 346" name="T15"/>
                  <a:gd fmla="*/ 322 w 346" name="T16"/>
                  <a:gd fmla="*/ 198 h 346" name="T17"/>
                  <a:gd fmla="*/ 321 w 346" name="T18"/>
                  <a:gd fmla="*/ 145 h 346" name="T19"/>
                  <a:gd fmla="*/ 345 w 346" name="T20"/>
                  <a:gd fmla="*/ 135 h 346" name="T21"/>
                  <a:gd fmla="*/ 320 w 346" name="T22"/>
                  <a:gd fmla="*/ 75 h 346" name="T23"/>
                  <a:gd fmla="*/ 296 w 346" name="T24"/>
                  <a:gd fmla="*/ 85 h 346" name="T25"/>
                  <a:gd fmla="*/ 258 w 346" name="T26"/>
                  <a:gd fmla="*/ 48 h 346" name="T27"/>
                  <a:gd fmla="*/ 268 w 346" name="T28"/>
                  <a:gd fmla="*/ 24 h 346" name="T29"/>
                  <a:gd fmla="*/ 208 w 346" name="T30"/>
                  <a:gd fmla="*/ 0 h 346" name="T31"/>
                  <a:gd fmla="*/ 198 w 346" name="T32"/>
                  <a:gd fmla="*/ 24 h 346" name="T33"/>
                  <a:gd fmla="*/ 173 w 346" name="T34"/>
                  <a:gd fmla="*/ 22 h 346" name="T35"/>
                  <a:gd fmla="*/ 173 w 346" name="T36"/>
                  <a:gd fmla="*/ 45 h 346" name="T37"/>
                  <a:gd fmla="*/ 291 w 346" name="T38"/>
                  <a:gd fmla="*/ 123 h 346" name="T39"/>
                  <a:gd fmla="*/ 223 w 346" name="T40"/>
                  <a:gd fmla="*/ 291 h 346" name="T41"/>
                  <a:gd fmla="*/ 173 w 346" name="T42"/>
                  <a:gd fmla="*/ 301 h 346" name="T43"/>
                  <a:gd fmla="*/ 173 w 346" name="T44"/>
                  <a:gd fmla="*/ 301 h 346" name="T45"/>
                  <a:gd fmla="*/ 173 w 346" name="T46"/>
                  <a:gd fmla="*/ 324 h 346" name="T47"/>
                  <a:gd fmla="*/ 25 w 346" name="T48"/>
                  <a:gd fmla="*/ 201 h 346" name="T49"/>
                  <a:gd fmla="*/ 0 w 346" name="T50"/>
                  <a:gd fmla="*/ 211 h 346" name="T51"/>
                  <a:gd fmla="*/ 26 w 346" name="T52"/>
                  <a:gd fmla="*/ 271 h 346" name="T53"/>
                  <a:gd fmla="*/ 50 w 346" name="T54"/>
                  <a:gd fmla="*/ 261 h 346" name="T55"/>
                  <a:gd fmla="*/ 88 w 346" name="T56"/>
                  <a:gd fmla="*/ 298 h 346" name="T57"/>
                  <a:gd fmla="*/ 78 w 346" name="T58"/>
                  <a:gd fmla="*/ 322 h 346" name="T59"/>
                  <a:gd fmla="*/ 138 w 346" name="T60"/>
                  <a:gd fmla="*/ 346 h 346" name="T61"/>
                  <a:gd fmla="*/ 148 w 346" name="T62"/>
                  <a:gd fmla="*/ 322 h 346" name="T63"/>
                  <a:gd fmla="*/ 173 w 346" name="T64"/>
                  <a:gd fmla="*/ 324 h 346" name="T65"/>
                  <a:gd fmla="*/ 173 w 346" name="T66"/>
                  <a:gd fmla="*/ 301 h 346" name="T67"/>
                  <a:gd fmla="*/ 55 w 346" name="T68"/>
                  <a:gd fmla="*/ 223 h 346" name="T69"/>
                  <a:gd fmla="*/ 123 w 346" name="T70"/>
                  <a:gd fmla="*/ 55 h 346" name="T71"/>
                  <a:gd fmla="*/ 123 w 346" name="T72"/>
                  <a:gd fmla="*/ 55 h 346" name="T73"/>
                  <a:gd fmla="*/ 173 w 346" name="T74"/>
                  <a:gd fmla="*/ 45 h 346" name="T75"/>
                  <a:gd fmla="*/ 173 w 346" name="T76"/>
                  <a:gd fmla="*/ 45 h 346" name="T77"/>
                  <a:gd fmla="*/ 173 w 346" name="T78"/>
                  <a:gd fmla="*/ 22 h 346" name="T79"/>
                  <a:gd fmla="*/ 145 w 346" name="T80"/>
                  <a:gd fmla="*/ 25 h 346" name="T81"/>
                  <a:gd fmla="*/ 135 w 346" name="T82"/>
                  <a:gd fmla="*/ 1 h 346" name="T83"/>
                  <a:gd fmla="*/ 75 w 346" name="T84"/>
                  <a:gd fmla="*/ 26 h 346" name="T85"/>
                  <a:gd fmla="*/ 85 w 346" name="T86"/>
                  <a:gd fmla="*/ 50 h 346" name="T87"/>
                  <a:gd fmla="*/ 48 w 346" name="T88"/>
                  <a:gd fmla="*/ 88 h 346" name="T89"/>
                  <a:gd fmla="*/ 24 w 346" name="T90"/>
                  <a:gd fmla="*/ 78 h 346" name="T91"/>
                  <a:gd fmla="*/ 0 w 346" name="T92"/>
                  <a:gd fmla="*/ 138 h 346" name="T93"/>
                  <a:gd fmla="*/ 24 w 346" name="T94"/>
                  <a:gd fmla="*/ 148 h 346" name="T95"/>
                  <a:gd fmla="*/ 25 w 346" name="T96"/>
                  <a:gd fmla="*/ 201 h 346" name="T9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b="b" l="0" r="r" t="0"/>
                <a:pathLst>
                  <a:path h="346" w="346">
                    <a:moveTo>
                      <a:pt x="173" y="324"/>
                    </a:moveTo>
                    <a:cubicBezTo>
                      <a:pt x="182" y="324"/>
                      <a:pt x="192" y="323"/>
                      <a:pt x="201" y="321"/>
                    </a:cubicBezTo>
                    <a:cubicBezTo>
                      <a:pt x="211" y="345"/>
                      <a:pt x="211" y="345"/>
                      <a:pt x="211" y="345"/>
                    </a:cubicBezTo>
                    <a:cubicBezTo>
                      <a:pt x="271" y="320"/>
                      <a:pt x="271" y="320"/>
                      <a:pt x="271" y="320"/>
                    </a:cubicBezTo>
                    <a:cubicBezTo>
                      <a:pt x="260" y="296"/>
                      <a:pt x="260" y="296"/>
                      <a:pt x="260" y="296"/>
                    </a:cubicBezTo>
                    <a:cubicBezTo>
                      <a:pt x="275" y="286"/>
                      <a:pt x="287" y="273"/>
                      <a:pt x="298" y="258"/>
                    </a:cubicBezTo>
                    <a:cubicBezTo>
                      <a:pt x="322" y="268"/>
                      <a:pt x="322" y="268"/>
                      <a:pt x="322" y="268"/>
                    </a:cubicBezTo>
                    <a:cubicBezTo>
                      <a:pt x="346" y="208"/>
                      <a:pt x="346" y="208"/>
                      <a:pt x="346" y="208"/>
                    </a:cubicBezTo>
                    <a:cubicBezTo>
                      <a:pt x="322" y="198"/>
                      <a:pt x="322" y="198"/>
                      <a:pt x="322" y="198"/>
                    </a:cubicBezTo>
                    <a:cubicBezTo>
                      <a:pt x="325" y="180"/>
                      <a:pt x="324" y="163"/>
                      <a:pt x="321" y="145"/>
                    </a:cubicBezTo>
                    <a:cubicBezTo>
                      <a:pt x="345" y="135"/>
                      <a:pt x="345" y="135"/>
                      <a:pt x="345" y="135"/>
                    </a:cubicBezTo>
                    <a:cubicBezTo>
                      <a:pt x="320" y="75"/>
                      <a:pt x="320" y="75"/>
                      <a:pt x="320" y="75"/>
                    </a:cubicBezTo>
                    <a:cubicBezTo>
                      <a:pt x="296" y="85"/>
                      <a:pt x="296" y="85"/>
                      <a:pt x="296" y="85"/>
                    </a:cubicBezTo>
                    <a:cubicBezTo>
                      <a:pt x="285" y="71"/>
                      <a:pt x="273" y="58"/>
                      <a:pt x="258" y="48"/>
                    </a:cubicBezTo>
                    <a:cubicBezTo>
                      <a:pt x="268" y="24"/>
                      <a:pt x="268" y="24"/>
                      <a:pt x="268" y="24"/>
                    </a:cubicBezTo>
                    <a:cubicBezTo>
                      <a:pt x="208" y="0"/>
                      <a:pt x="208" y="0"/>
                      <a:pt x="208" y="0"/>
                    </a:cubicBezTo>
                    <a:cubicBezTo>
                      <a:pt x="198" y="24"/>
                      <a:pt x="198" y="24"/>
                      <a:pt x="198" y="24"/>
                    </a:cubicBezTo>
                    <a:cubicBezTo>
                      <a:pt x="190" y="23"/>
                      <a:pt x="181" y="22"/>
                      <a:pt x="173" y="22"/>
                    </a:cubicBezTo>
                    <a:cubicBezTo>
                      <a:pt x="173" y="45"/>
                      <a:pt x="173" y="45"/>
                      <a:pt x="173" y="45"/>
                    </a:cubicBezTo>
                    <a:cubicBezTo>
                      <a:pt x="224" y="45"/>
                      <a:pt x="271" y="75"/>
                      <a:pt x="291" y="123"/>
                    </a:cubicBezTo>
                    <a:cubicBezTo>
                      <a:pt x="318" y="188"/>
                      <a:pt x="288" y="263"/>
                      <a:pt x="223" y="291"/>
                    </a:cubicBezTo>
                    <a:cubicBezTo>
                      <a:pt x="207" y="298"/>
                      <a:pt x="190" y="301"/>
                      <a:pt x="173" y="301"/>
                    </a:cubicBezTo>
                    <a:cubicBezTo>
                      <a:pt x="173" y="301"/>
                      <a:pt x="173" y="301"/>
                      <a:pt x="173" y="301"/>
                    </a:cubicBezTo>
                    <a:lnTo>
                      <a:pt x="173" y="324"/>
                    </a:lnTo>
                    <a:close/>
                    <a:moveTo>
                      <a:pt x="25" y="201"/>
                    </a:moveTo>
                    <a:cubicBezTo>
                      <a:pt x="0" y="211"/>
                      <a:pt x="0" y="211"/>
                      <a:pt x="0" y="211"/>
                    </a:cubicBezTo>
                    <a:cubicBezTo>
                      <a:pt x="26" y="271"/>
                      <a:pt x="26" y="271"/>
                      <a:pt x="26" y="271"/>
                    </a:cubicBezTo>
                    <a:cubicBezTo>
                      <a:pt x="50" y="261"/>
                      <a:pt x="50" y="261"/>
                      <a:pt x="50" y="261"/>
                    </a:cubicBezTo>
                    <a:cubicBezTo>
                      <a:pt x="60" y="275"/>
                      <a:pt x="73" y="288"/>
                      <a:pt x="88" y="298"/>
                    </a:cubicBezTo>
                    <a:cubicBezTo>
                      <a:pt x="78" y="322"/>
                      <a:pt x="78" y="322"/>
                      <a:pt x="78" y="322"/>
                    </a:cubicBezTo>
                    <a:cubicBezTo>
                      <a:pt x="138" y="346"/>
                      <a:pt x="138" y="346"/>
                      <a:pt x="138" y="346"/>
                    </a:cubicBezTo>
                    <a:cubicBezTo>
                      <a:pt x="148" y="322"/>
                      <a:pt x="148" y="322"/>
                      <a:pt x="148" y="322"/>
                    </a:cubicBezTo>
                    <a:cubicBezTo>
                      <a:pt x="156" y="323"/>
                      <a:pt x="164" y="324"/>
                      <a:pt x="173" y="324"/>
                    </a:cubicBezTo>
                    <a:cubicBezTo>
                      <a:pt x="173" y="301"/>
                      <a:pt x="173" y="301"/>
                      <a:pt x="173" y="301"/>
                    </a:cubicBezTo>
                    <a:cubicBezTo>
                      <a:pt x="121" y="301"/>
                      <a:pt x="75" y="271"/>
                      <a:pt x="55" y="223"/>
                    </a:cubicBezTo>
                    <a:cubicBezTo>
                      <a:pt x="27" y="158"/>
                      <a:pt x="58" y="83"/>
                      <a:pt x="123" y="55"/>
                    </a:cubicBezTo>
                    <a:cubicBezTo>
                      <a:pt x="123" y="55"/>
                      <a:pt x="123" y="55"/>
                      <a:pt x="123" y="55"/>
                    </a:cubicBezTo>
                    <a:cubicBezTo>
                      <a:pt x="139" y="48"/>
                      <a:pt x="155" y="45"/>
                      <a:pt x="173" y="45"/>
                    </a:cubicBezTo>
                    <a:cubicBezTo>
                      <a:pt x="173" y="45"/>
                      <a:pt x="173" y="45"/>
                      <a:pt x="173" y="45"/>
                    </a:cubicBezTo>
                    <a:cubicBezTo>
                      <a:pt x="173" y="22"/>
                      <a:pt x="173" y="22"/>
                      <a:pt x="173" y="22"/>
                    </a:cubicBezTo>
                    <a:cubicBezTo>
                      <a:pt x="163" y="22"/>
                      <a:pt x="154" y="23"/>
                      <a:pt x="145" y="25"/>
                    </a:cubicBezTo>
                    <a:cubicBezTo>
                      <a:pt x="135" y="1"/>
                      <a:pt x="135" y="1"/>
                      <a:pt x="135" y="1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85" y="50"/>
                      <a:pt x="85" y="50"/>
                      <a:pt x="85" y="50"/>
                    </a:cubicBezTo>
                    <a:cubicBezTo>
                      <a:pt x="71" y="60"/>
                      <a:pt x="58" y="73"/>
                      <a:pt x="48" y="88"/>
                    </a:cubicBezTo>
                    <a:cubicBezTo>
                      <a:pt x="24" y="78"/>
                      <a:pt x="24" y="78"/>
                      <a:pt x="24" y="78"/>
                    </a:cubicBezTo>
                    <a:cubicBezTo>
                      <a:pt x="0" y="138"/>
                      <a:pt x="0" y="138"/>
                      <a:pt x="0" y="138"/>
                    </a:cubicBezTo>
                    <a:cubicBezTo>
                      <a:pt x="24" y="148"/>
                      <a:pt x="24" y="148"/>
                      <a:pt x="24" y="148"/>
                    </a:cubicBezTo>
                    <a:cubicBezTo>
                      <a:pt x="21" y="166"/>
                      <a:pt x="21" y="183"/>
                      <a:pt x="25" y="201"/>
                    </a:cubicBezTo>
                    <a:close/>
                  </a:path>
                </a:pathLst>
              </a:custGeom>
              <a:solidFill>
                <a:srgbClr val="656564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/>
              </a:p>
            </p:txBody>
          </p:sp>
          <p:sp>
            <p:nvSpPr>
              <p:cNvPr id="41" name="AutoShape 149"/>
              <p:cNvSpPr/>
              <p:nvPr/>
            </p:nvSpPr>
            <p:spPr bwMode="auto">
              <a:xfrm>
                <a:off x="6104525" y="4610376"/>
                <a:ext cx="281764" cy="202773"/>
              </a:xfrm>
              <a:custGeom>
                <a:gdLst>
                  <a:gd fmla="*/ 10800 w 21600" name="T0"/>
                  <a:gd fmla="*/ 10800 h 21600" name="T1"/>
                  <a:gd fmla="*/ 10800 w 21600" name="T2"/>
                  <a:gd fmla="*/ 10800 h 21600" name="T3"/>
                  <a:gd fmla="*/ 10800 w 21600" name="T4"/>
                  <a:gd fmla="*/ 10800 h 21600" name="T5"/>
                  <a:gd fmla="*/ 10800 w 21600" name="T6"/>
                  <a:gd fmla="*/ 10800 h 2160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21600" w="21600">
                    <a:moveTo>
                      <a:pt x="16537" y="19720"/>
                    </a:moveTo>
                    <a:lnTo>
                      <a:pt x="16537" y="19721"/>
                    </a:lnTo>
                    <a:lnTo>
                      <a:pt x="4387" y="19721"/>
                    </a:lnTo>
                    <a:cubicBezTo>
                      <a:pt x="2713" y="19720"/>
                      <a:pt x="1350" y="17824"/>
                      <a:pt x="1350" y="15494"/>
                    </a:cubicBezTo>
                    <a:cubicBezTo>
                      <a:pt x="1350" y="13992"/>
                      <a:pt x="1918" y="12635"/>
                      <a:pt x="2871" y="11862"/>
                    </a:cubicBezTo>
                    <a:cubicBezTo>
                      <a:pt x="3797" y="11123"/>
                      <a:pt x="3860" y="10975"/>
                      <a:pt x="3472" y="9647"/>
                    </a:cubicBezTo>
                    <a:cubicBezTo>
                      <a:pt x="3406" y="9374"/>
                      <a:pt x="3375" y="9136"/>
                      <a:pt x="3375" y="8921"/>
                    </a:cubicBezTo>
                    <a:cubicBezTo>
                      <a:pt x="3375" y="7626"/>
                      <a:pt x="4131" y="6573"/>
                      <a:pt x="5062" y="6573"/>
                    </a:cubicBezTo>
                    <a:cubicBezTo>
                      <a:pt x="5062" y="6573"/>
                      <a:pt x="5505" y="6529"/>
                      <a:pt x="5976" y="6789"/>
                    </a:cubicBezTo>
                    <a:cubicBezTo>
                      <a:pt x="6750" y="7219"/>
                      <a:pt x="6834" y="6808"/>
                      <a:pt x="7200" y="5701"/>
                    </a:cubicBezTo>
                    <a:cubicBezTo>
                      <a:pt x="7974" y="3380"/>
                      <a:pt x="9652" y="1878"/>
                      <a:pt x="11475" y="1878"/>
                    </a:cubicBezTo>
                    <a:cubicBezTo>
                      <a:pt x="13905" y="1878"/>
                      <a:pt x="15914" y="4435"/>
                      <a:pt x="16148" y="7826"/>
                    </a:cubicBezTo>
                    <a:cubicBezTo>
                      <a:pt x="16231" y="9171"/>
                      <a:pt x="16231" y="9171"/>
                      <a:pt x="17239" y="9491"/>
                    </a:cubicBezTo>
                    <a:cubicBezTo>
                      <a:pt x="18984" y="9955"/>
                      <a:pt x="20250" y="12085"/>
                      <a:pt x="20250" y="14555"/>
                    </a:cubicBezTo>
                    <a:cubicBezTo>
                      <a:pt x="20250" y="17404"/>
                      <a:pt x="18585" y="19720"/>
                      <a:pt x="16537" y="19720"/>
                    </a:cubicBezTo>
                    <a:moveTo>
                      <a:pt x="17492" y="7647"/>
                    </a:moveTo>
                    <a:cubicBezTo>
                      <a:pt x="17196" y="3362"/>
                      <a:pt x="14632" y="0"/>
                      <a:pt x="11475" y="0"/>
                    </a:cubicBezTo>
                    <a:cubicBezTo>
                      <a:pt x="9031" y="0"/>
                      <a:pt x="6939" y="2017"/>
                      <a:pt x="5976" y="4911"/>
                    </a:cubicBezTo>
                    <a:cubicBezTo>
                      <a:pt x="5685" y="4784"/>
                      <a:pt x="5383" y="4695"/>
                      <a:pt x="5062" y="4695"/>
                    </a:cubicBezTo>
                    <a:cubicBezTo>
                      <a:pt x="3385" y="4695"/>
                      <a:pt x="2025" y="6589"/>
                      <a:pt x="2025" y="8921"/>
                    </a:cubicBezTo>
                    <a:cubicBezTo>
                      <a:pt x="2025" y="9385"/>
                      <a:pt x="2092" y="9824"/>
                      <a:pt x="2191" y="10240"/>
                    </a:cubicBezTo>
                    <a:cubicBezTo>
                      <a:pt x="886" y="11298"/>
                      <a:pt x="0" y="13242"/>
                      <a:pt x="0" y="15494"/>
                    </a:cubicBezTo>
                    <a:cubicBezTo>
                      <a:pt x="0" y="18866"/>
                      <a:pt x="1964" y="21599"/>
                      <a:pt x="4387" y="21599"/>
                    </a:cubicBezTo>
                    <a:lnTo>
                      <a:pt x="4387" y="21600"/>
                    </a:lnTo>
                    <a:lnTo>
                      <a:pt x="16537" y="21600"/>
                    </a:lnTo>
                    <a:lnTo>
                      <a:pt x="16537" y="21599"/>
                    </a:lnTo>
                    <a:cubicBezTo>
                      <a:pt x="19334" y="21599"/>
                      <a:pt x="21599" y="18446"/>
                      <a:pt x="21599" y="14555"/>
                    </a:cubicBezTo>
                    <a:cubicBezTo>
                      <a:pt x="21599" y="11120"/>
                      <a:pt x="19831" y="8269"/>
                      <a:pt x="17492" y="7647"/>
                    </a:cubicBezTo>
                  </a:path>
                </a:pathLst>
              </a:custGeom>
              <a:solidFill>
                <a:srgbClr val="656564"/>
              </a:solidFill>
              <a:ln>
                <a:noFill/>
              </a:ln>
              <a:effectLst/>
            </p:spPr>
            <p:txBody>
              <a:bodyPr anchor="ctr" bIns="19050" lIns="19050" rIns="19050" tIns="19050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/>
                    </a:outerShdw>
                  </a:effectLst>
                  <a:latin charset="0" typeface="Gill Sans"/>
                  <a:sym charset="0" typeface="Gill Sans"/>
                </a:endParaRPr>
              </a:p>
            </p:txBody>
          </p:sp>
        </p:grpSp>
        <p:grpSp>
          <p:nvGrpSpPr>
            <p:cNvPr id="19" name="组合 18"/>
            <p:cNvGrpSpPr/>
            <p:nvPr/>
          </p:nvGrpSpPr>
          <p:grpSpPr>
            <a:xfrm>
              <a:off x="6483219" y="3707229"/>
              <a:ext cx="2550503" cy="1356792"/>
              <a:chOff x="8257916" y="1255818"/>
              <a:chExt cx="2550503" cy="1356792"/>
            </a:xfrm>
          </p:grpSpPr>
          <p:sp>
            <p:nvSpPr>
              <p:cNvPr id="38" name="文本框 37"/>
              <p:cNvSpPr txBox="1"/>
              <p:nvPr/>
            </p:nvSpPr>
            <p:spPr>
              <a:xfrm>
                <a:off x="8257916" y="1255819"/>
                <a:ext cx="2088784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en-US" lang="zh-CN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  <a:sym typeface="+mn-ea"/>
                  </a:rPr>
                  <a:t>添加文字内容 </a:t>
                </a:r>
              </a:p>
            </p:txBody>
          </p:sp>
          <p:sp>
            <p:nvSpPr>
              <p:cNvPr id="39" name="Text Placeholder 32"/>
              <p:cNvSpPr txBox="1"/>
              <p:nvPr/>
            </p:nvSpPr>
            <p:spPr>
              <a:xfrm>
                <a:off x="8424587" y="1717483"/>
                <a:ext cx="2383832" cy="895127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indent="0" marL="0">
                  <a:lnSpc>
                    <a:spcPct val="100000"/>
                  </a:lnSpc>
                  <a:buNone/>
                </a:pPr>
                <a:r>
                  <a:rPr lang="en-US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20" name="组合 19"/>
            <p:cNvGrpSpPr/>
            <p:nvPr/>
          </p:nvGrpSpPr>
          <p:grpSpPr>
            <a:xfrm>
              <a:off x="9545358" y="3707229"/>
              <a:ext cx="2550503" cy="1356792"/>
              <a:chOff x="8257916" y="1255818"/>
              <a:chExt cx="2550503" cy="1356792"/>
            </a:xfrm>
          </p:grpSpPr>
          <p:sp>
            <p:nvSpPr>
              <p:cNvPr id="36" name="文本框 35"/>
              <p:cNvSpPr txBox="1"/>
              <p:nvPr/>
            </p:nvSpPr>
            <p:spPr>
              <a:xfrm>
                <a:off x="8257915" y="1255819"/>
                <a:ext cx="2088784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en-US" lang="zh-CN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  <a:sym typeface="+mn-ea"/>
                  </a:rPr>
                  <a:t>添加文字内容</a:t>
                </a:r>
              </a:p>
            </p:txBody>
          </p:sp>
          <p:sp>
            <p:nvSpPr>
              <p:cNvPr id="37" name="Text Placeholder 32"/>
              <p:cNvSpPr txBox="1"/>
              <p:nvPr/>
            </p:nvSpPr>
            <p:spPr>
              <a:xfrm>
                <a:off x="8424587" y="1717483"/>
                <a:ext cx="2383832" cy="895127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indent="0" marL="0">
                  <a:lnSpc>
                    <a:spcPct val="100000"/>
                  </a:lnSpc>
                  <a:buNone/>
                </a:pPr>
                <a:r>
                  <a:rPr lang="en-US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21" name="组合 20"/>
            <p:cNvGrpSpPr/>
            <p:nvPr/>
          </p:nvGrpSpPr>
          <p:grpSpPr>
            <a:xfrm>
              <a:off x="6483219" y="5290709"/>
              <a:ext cx="2550503" cy="1356792"/>
              <a:chOff x="8257916" y="1255818"/>
              <a:chExt cx="2550503" cy="1356792"/>
            </a:xfrm>
          </p:grpSpPr>
          <p:sp>
            <p:nvSpPr>
              <p:cNvPr id="34" name="文本框 33"/>
              <p:cNvSpPr txBox="1"/>
              <p:nvPr/>
            </p:nvSpPr>
            <p:spPr>
              <a:xfrm>
                <a:off x="8257916" y="1255818"/>
                <a:ext cx="2088784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en-US" lang="zh-CN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  <a:sym typeface="+mn-ea"/>
                  </a:rPr>
                  <a:t>添加文字内容</a:t>
                </a:r>
              </a:p>
            </p:txBody>
          </p:sp>
          <p:sp>
            <p:nvSpPr>
              <p:cNvPr id="35" name="Text Placeholder 32"/>
              <p:cNvSpPr txBox="1"/>
              <p:nvPr/>
            </p:nvSpPr>
            <p:spPr>
              <a:xfrm>
                <a:off x="8424587" y="1717483"/>
                <a:ext cx="2383832" cy="895127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indent="0" marL="0">
                  <a:lnSpc>
                    <a:spcPct val="100000"/>
                  </a:lnSpc>
                  <a:buNone/>
                </a:pPr>
                <a:r>
                  <a:rPr lang="en-US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22" name="组合 21"/>
            <p:cNvGrpSpPr/>
            <p:nvPr/>
          </p:nvGrpSpPr>
          <p:grpSpPr>
            <a:xfrm>
              <a:off x="9545358" y="5290709"/>
              <a:ext cx="2550503" cy="1356792"/>
              <a:chOff x="8257916" y="1255818"/>
              <a:chExt cx="2550503" cy="1356792"/>
            </a:xfrm>
          </p:grpSpPr>
          <p:sp>
            <p:nvSpPr>
              <p:cNvPr id="32" name="文本框 31"/>
              <p:cNvSpPr txBox="1"/>
              <p:nvPr/>
            </p:nvSpPr>
            <p:spPr>
              <a:xfrm>
                <a:off x="8257915" y="1255818"/>
                <a:ext cx="2088784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en-US" lang="zh-CN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  <a:sym typeface="+mn-ea"/>
                  </a:rPr>
                  <a:t>添加文字内容 </a:t>
                </a:r>
              </a:p>
            </p:txBody>
          </p:sp>
          <p:sp>
            <p:nvSpPr>
              <p:cNvPr id="33" name="Text Placeholder 32"/>
              <p:cNvSpPr txBox="1"/>
              <p:nvPr/>
            </p:nvSpPr>
            <p:spPr>
              <a:xfrm>
                <a:off x="8424587" y="1717483"/>
                <a:ext cx="2383832" cy="895127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indent="0" marL="0">
                  <a:lnSpc>
                    <a:spcPct val="100000"/>
                  </a:lnSpc>
                  <a:buNone/>
                </a:pPr>
                <a:r>
                  <a:rPr lang="en-US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23" name="组合 22"/>
            <p:cNvGrpSpPr/>
            <p:nvPr/>
          </p:nvGrpSpPr>
          <p:grpSpPr>
            <a:xfrm>
              <a:off x="1708847" y="5498232"/>
              <a:ext cx="2383832" cy="1327611"/>
              <a:chOff x="1090196" y="4306176"/>
              <a:chExt cx="2383832" cy="1327611"/>
            </a:xfrm>
          </p:grpSpPr>
          <p:sp>
            <p:nvSpPr>
              <p:cNvPr id="30" name="文本框 36"/>
              <p:cNvSpPr txBox="1"/>
              <p:nvPr/>
            </p:nvSpPr>
            <p:spPr>
              <a:xfrm>
                <a:off x="1237720" y="4306176"/>
                <a:ext cx="2088784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en-US" lang="zh-CN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  <a:sym typeface="+mn-ea"/>
                  </a:rPr>
                  <a:t>添加文字内容 </a:t>
                </a:r>
              </a:p>
            </p:txBody>
          </p:sp>
          <p:sp>
            <p:nvSpPr>
              <p:cNvPr id="31" name="Text Placeholder 32"/>
              <p:cNvSpPr txBox="1"/>
              <p:nvPr/>
            </p:nvSpPr>
            <p:spPr>
              <a:xfrm>
                <a:off x="1090196" y="4738660"/>
                <a:ext cx="2383832" cy="895127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indent="0" marL="0">
                  <a:lnSpc>
                    <a:spcPct val="100000"/>
                  </a:lnSpc>
                  <a:buNone/>
                </a:pPr>
                <a:r>
                  <a:rPr lang="en-US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24" name="组合 23"/>
            <p:cNvGrpSpPr/>
            <p:nvPr/>
          </p:nvGrpSpPr>
          <p:grpSpPr>
            <a:xfrm>
              <a:off x="8941245" y="1555177"/>
              <a:ext cx="2802255" cy="1327611"/>
              <a:chOff x="1090196" y="4306176"/>
              <a:chExt cx="2802255" cy="1327611"/>
            </a:xfrm>
          </p:grpSpPr>
          <p:sp>
            <p:nvSpPr>
              <p:cNvPr id="25" name="文本框 36"/>
              <p:cNvSpPr txBox="1"/>
              <p:nvPr/>
            </p:nvSpPr>
            <p:spPr>
              <a:xfrm>
                <a:off x="1237517" y="4306176"/>
                <a:ext cx="2654935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zh-CN" lang="en-US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 添加文字内容 </a:t>
                </a:r>
              </a:p>
            </p:txBody>
          </p:sp>
          <p:sp>
            <p:nvSpPr>
              <p:cNvPr id="29" name="Text Placeholder 32"/>
              <p:cNvSpPr txBox="1"/>
              <p:nvPr/>
            </p:nvSpPr>
            <p:spPr>
              <a:xfrm>
                <a:off x="1090196" y="4738660"/>
                <a:ext cx="2383832" cy="895127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indent="0" marL="0">
                  <a:lnSpc>
                    <a:spcPct val="100000"/>
                  </a:lnSpc>
                  <a:buNone/>
                </a:pPr>
                <a:r>
                  <a:rPr lang="en-US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</p:grpSp>
    </p:spTree>
  </p:cSld>
  <p:clrMapOvr>
    <a:masterClrMapping/>
  </p:clrMapOvr>
  <p:transition/>
  <p:timing/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04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57400" y="319415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下半年工作计划</a:t>
            </a:r>
          </a:p>
        </p:txBody>
      </p:sp>
      <p:grpSp>
        <p:nvGrpSpPr>
          <p:cNvPr id="7" name="Group 4"/>
          <p:cNvGrpSpPr/>
          <p:nvPr/>
        </p:nvGrpSpPr>
        <p:grpSpPr>
          <a:xfrm>
            <a:off x="2215356" y="1856443"/>
            <a:ext cx="687388" cy="3940175"/>
            <a:chOff x="2215356" y="1717898"/>
            <a:chExt cx="687388" cy="3940175"/>
          </a:xfrm>
          <a:solidFill>
            <a:srgbClr val="656564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2215356" y="1717898"/>
              <a:ext cx="417513" cy="3940175"/>
            </a:xfrm>
            <a:custGeom>
              <a:gdLst>
                <a:gd fmla="*/ 263 w 263" name="T0"/>
                <a:gd fmla="*/ 2482 h 2482" name="T1"/>
                <a:gd fmla="*/ 0 w 263" name="T2"/>
                <a:gd fmla="*/ 2405 h 2482" name="T3"/>
                <a:gd fmla="*/ 0 w 263" name="T4"/>
                <a:gd fmla="*/ 120 h 2482" name="T5"/>
                <a:gd fmla="*/ 263 w 263" name="T6"/>
                <a:gd fmla="*/ 0 h 2482" name="T7"/>
                <a:gd fmla="*/ 263 w 263" name="T8"/>
                <a:gd fmla="*/ 2482 h 248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482" w="263">
                  <a:moveTo>
                    <a:pt x="263" y="2482"/>
                  </a:moveTo>
                  <a:lnTo>
                    <a:pt x="0" y="2405"/>
                  </a:lnTo>
                  <a:lnTo>
                    <a:pt x="0" y="120"/>
                  </a:lnTo>
                  <a:lnTo>
                    <a:pt x="263" y="0"/>
                  </a:lnTo>
                  <a:lnTo>
                    <a:pt x="263" y="248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2632869" y="1717898"/>
              <a:ext cx="269875" cy="3940175"/>
            </a:xfrm>
            <a:custGeom>
              <a:gdLst>
                <a:gd fmla="*/ 0 w 170" name="T0"/>
                <a:gd fmla="*/ 2482 h 2482" name="T1"/>
                <a:gd fmla="*/ 170 w 170" name="T2"/>
                <a:gd fmla="*/ 2405 h 2482" name="T3"/>
                <a:gd fmla="*/ 170 w 170" name="T4"/>
                <a:gd fmla="*/ 111 h 2482" name="T5"/>
                <a:gd fmla="*/ 0 w 170" name="T6"/>
                <a:gd fmla="*/ 0 h 2482" name="T7"/>
                <a:gd fmla="*/ 0 w 170" name="T8"/>
                <a:gd fmla="*/ 2482 h 248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482" w="170">
                  <a:moveTo>
                    <a:pt x="0" y="2482"/>
                  </a:moveTo>
                  <a:lnTo>
                    <a:pt x="170" y="2405"/>
                  </a:lnTo>
                  <a:lnTo>
                    <a:pt x="170" y="111"/>
                  </a:lnTo>
                  <a:lnTo>
                    <a:pt x="0" y="0"/>
                  </a:lnTo>
                  <a:lnTo>
                    <a:pt x="0" y="248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grpSp>
        <p:nvGrpSpPr>
          <p:cNvPr id="10" name="Group 7"/>
          <p:cNvGrpSpPr/>
          <p:nvPr/>
        </p:nvGrpSpPr>
        <p:grpSpPr>
          <a:xfrm>
            <a:off x="3185319" y="2627968"/>
            <a:ext cx="687387" cy="3168650"/>
            <a:chOff x="3185319" y="2489423"/>
            <a:chExt cx="687387" cy="3168650"/>
          </a:xfrm>
          <a:solidFill>
            <a:srgbClr val="656564"/>
          </a:solidFill>
        </p:grpSpPr>
        <p:sp>
          <p:nvSpPr>
            <p:cNvPr id="11" name="Freeform 8"/>
            <p:cNvSpPr/>
            <p:nvPr/>
          </p:nvSpPr>
          <p:spPr bwMode="auto">
            <a:xfrm>
              <a:off x="3185319" y="2489423"/>
              <a:ext cx="404813" cy="3168650"/>
            </a:xfrm>
            <a:custGeom>
              <a:gdLst>
                <a:gd fmla="*/ 255 w 255" name="T0"/>
                <a:gd fmla="*/ 1996 h 1996" name="T1"/>
                <a:gd fmla="*/ 0 w 255" name="T2"/>
                <a:gd fmla="*/ 1919 h 1996" name="T3"/>
                <a:gd fmla="*/ 0 w 255" name="T4"/>
                <a:gd fmla="*/ 120 h 1996" name="T5"/>
                <a:gd fmla="*/ 255 w 255" name="T6"/>
                <a:gd fmla="*/ 0 h 1996" name="T7"/>
                <a:gd fmla="*/ 255 w 255" name="T8"/>
                <a:gd fmla="*/ 1996 h 199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996" w="255">
                  <a:moveTo>
                    <a:pt x="255" y="1996"/>
                  </a:moveTo>
                  <a:lnTo>
                    <a:pt x="0" y="1919"/>
                  </a:lnTo>
                  <a:lnTo>
                    <a:pt x="0" y="120"/>
                  </a:lnTo>
                  <a:lnTo>
                    <a:pt x="255" y="0"/>
                  </a:lnTo>
                  <a:lnTo>
                    <a:pt x="255" y="199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2" name="Freeform 9"/>
            <p:cNvSpPr/>
            <p:nvPr/>
          </p:nvSpPr>
          <p:spPr bwMode="auto">
            <a:xfrm>
              <a:off x="3590131" y="2489423"/>
              <a:ext cx="282575" cy="3168650"/>
            </a:xfrm>
            <a:custGeom>
              <a:gdLst>
                <a:gd fmla="*/ 0 w 178" name="T0"/>
                <a:gd fmla="*/ 1996 h 1996" name="T1"/>
                <a:gd fmla="*/ 178 w 178" name="T2"/>
                <a:gd fmla="*/ 1919 h 1996" name="T3"/>
                <a:gd fmla="*/ 178 w 178" name="T4"/>
                <a:gd fmla="*/ 111 h 1996" name="T5"/>
                <a:gd fmla="*/ 0 w 178" name="T6"/>
                <a:gd fmla="*/ 0 h 1996" name="T7"/>
                <a:gd fmla="*/ 0 w 178" name="T8"/>
                <a:gd fmla="*/ 1996 h 199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996" w="178">
                  <a:moveTo>
                    <a:pt x="0" y="1996"/>
                  </a:moveTo>
                  <a:lnTo>
                    <a:pt x="178" y="1919"/>
                  </a:lnTo>
                  <a:lnTo>
                    <a:pt x="178" y="111"/>
                  </a:lnTo>
                  <a:lnTo>
                    <a:pt x="0" y="0"/>
                  </a:lnTo>
                  <a:lnTo>
                    <a:pt x="0" y="199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grpSp>
        <p:nvGrpSpPr>
          <p:cNvPr id="13" name="Group 10"/>
          <p:cNvGrpSpPr/>
          <p:nvPr/>
        </p:nvGrpSpPr>
        <p:grpSpPr>
          <a:xfrm>
            <a:off x="4209256" y="3169305"/>
            <a:ext cx="687388" cy="2627313"/>
            <a:chOff x="4209256" y="3030760"/>
            <a:chExt cx="687388" cy="2627313"/>
          </a:xfrm>
          <a:solidFill>
            <a:srgbClr val="656564"/>
          </a:solidFill>
        </p:grpSpPr>
        <p:sp>
          <p:nvSpPr>
            <p:cNvPr id="14" name="Freeform 10"/>
            <p:cNvSpPr/>
            <p:nvPr/>
          </p:nvSpPr>
          <p:spPr bwMode="auto">
            <a:xfrm>
              <a:off x="4209256" y="3030760"/>
              <a:ext cx="419100" cy="2627313"/>
            </a:xfrm>
            <a:custGeom>
              <a:gdLst>
                <a:gd fmla="*/ 264 w 264" name="T0"/>
                <a:gd fmla="*/ 1655 h 1655" name="T1"/>
                <a:gd fmla="*/ 0 w 264" name="T2"/>
                <a:gd fmla="*/ 1578 h 1655" name="T3"/>
                <a:gd fmla="*/ 0 w 264" name="T4"/>
                <a:gd fmla="*/ 120 h 1655" name="T5"/>
                <a:gd fmla="*/ 264 w 264" name="T6"/>
                <a:gd fmla="*/ 0 h 1655" name="T7"/>
                <a:gd fmla="*/ 264 w 264" name="T8"/>
                <a:gd fmla="*/ 1655 h 165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55" w="264">
                  <a:moveTo>
                    <a:pt x="264" y="1655"/>
                  </a:moveTo>
                  <a:lnTo>
                    <a:pt x="0" y="1578"/>
                  </a:lnTo>
                  <a:lnTo>
                    <a:pt x="0" y="120"/>
                  </a:lnTo>
                  <a:lnTo>
                    <a:pt x="264" y="0"/>
                  </a:lnTo>
                  <a:lnTo>
                    <a:pt x="264" y="165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5" name="Freeform 12"/>
            <p:cNvSpPr/>
            <p:nvPr/>
          </p:nvSpPr>
          <p:spPr bwMode="auto">
            <a:xfrm>
              <a:off x="4628356" y="3030760"/>
              <a:ext cx="268288" cy="2627313"/>
            </a:xfrm>
            <a:custGeom>
              <a:gdLst>
                <a:gd fmla="*/ 0 w 169" name="T0"/>
                <a:gd fmla="*/ 1655 h 1655" name="T1"/>
                <a:gd fmla="*/ 169 w 169" name="T2"/>
                <a:gd fmla="*/ 1578 h 1655" name="T3"/>
                <a:gd fmla="*/ 169 w 169" name="T4"/>
                <a:gd fmla="*/ 111 h 1655" name="T5"/>
                <a:gd fmla="*/ 0 w 169" name="T6"/>
                <a:gd fmla="*/ 0 h 1655" name="T7"/>
                <a:gd fmla="*/ 0 w 169" name="T8"/>
                <a:gd fmla="*/ 1655 h 165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55" w="169">
                  <a:moveTo>
                    <a:pt x="0" y="1655"/>
                  </a:moveTo>
                  <a:lnTo>
                    <a:pt x="169" y="1578"/>
                  </a:lnTo>
                  <a:lnTo>
                    <a:pt x="169" y="111"/>
                  </a:lnTo>
                  <a:lnTo>
                    <a:pt x="0" y="0"/>
                  </a:lnTo>
                  <a:lnTo>
                    <a:pt x="0" y="165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grpSp>
        <p:nvGrpSpPr>
          <p:cNvPr id="16" name="Group 13"/>
          <p:cNvGrpSpPr/>
          <p:nvPr/>
        </p:nvGrpSpPr>
        <p:grpSpPr>
          <a:xfrm>
            <a:off x="5247481" y="3820180"/>
            <a:ext cx="687388" cy="1976438"/>
            <a:chOff x="5247481" y="3681635"/>
            <a:chExt cx="687388" cy="1976438"/>
          </a:xfrm>
          <a:solidFill>
            <a:srgbClr val="656564"/>
          </a:solidFill>
        </p:grpSpPr>
        <p:sp>
          <p:nvSpPr>
            <p:cNvPr id="17" name="Freeform 14"/>
            <p:cNvSpPr/>
            <p:nvPr/>
          </p:nvSpPr>
          <p:spPr bwMode="auto">
            <a:xfrm>
              <a:off x="5247481" y="3681635"/>
              <a:ext cx="404813" cy="1976438"/>
            </a:xfrm>
            <a:custGeom>
              <a:gdLst>
                <a:gd fmla="*/ 255 w 255" name="T0"/>
                <a:gd fmla="*/ 1245 h 1245" name="T1"/>
                <a:gd fmla="*/ 0 w 255" name="T2"/>
                <a:gd fmla="*/ 1168 h 1245" name="T3"/>
                <a:gd fmla="*/ 0 w 255" name="T4"/>
                <a:gd fmla="*/ 128 h 1245" name="T5"/>
                <a:gd fmla="*/ 255 w 255" name="T6"/>
                <a:gd fmla="*/ 0 h 1245" name="T7"/>
                <a:gd fmla="*/ 255 w 255" name="T8"/>
                <a:gd fmla="*/ 1245 h 124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45" w="255">
                  <a:moveTo>
                    <a:pt x="255" y="1245"/>
                  </a:moveTo>
                  <a:lnTo>
                    <a:pt x="0" y="1168"/>
                  </a:lnTo>
                  <a:lnTo>
                    <a:pt x="0" y="128"/>
                  </a:lnTo>
                  <a:lnTo>
                    <a:pt x="255" y="0"/>
                  </a:lnTo>
                  <a:lnTo>
                    <a:pt x="255" y="124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8" name="Freeform 15"/>
            <p:cNvSpPr/>
            <p:nvPr/>
          </p:nvSpPr>
          <p:spPr bwMode="auto">
            <a:xfrm>
              <a:off x="5652294" y="3681635"/>
              <a:ext cx="282575" cy="1976438"/>
            </a:xfrm>
            <a:custGeom>
              <a:gdLst>
                <a:gd fmla="*/ 0 w 178" name="T0"/>
                <a:gd fmla="*/ 1245 h 1245" name="T1"/>
                <a:gd fmla="*/ 178 w 178" name="T2"/>
                <a:gd fmla="*/ 1168 h 1245" name="T3"/>
                <a:gd fmla="*/ 178 w 178" name="T4"/>
                <a:gd fmla="*/ 111 h 1245" name="T5"/>
                <a:gd fmla="*/ 0 w 178" name="T6"/>
                <a:gd fmla="*/ 0 h 1245" name="T7"/>
                <a:gd fmla="*/ 0 w 178" name="T8"/>
                <a:gd fmla="*/ 1245 h 124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45" w="178">
                  <a:moveTo>
                    <a:pt x="0" y="1245"/>
                  </a:moveTo>
                  <a:lnTo>
                    <a:pt x="178" y="1168"/>
                  </a:lnTo>
                  <a:lnTo>
                    <a:pt x="178" y="111"/>
                  </a:lnTo>
                  <a:lnTo>
                    <a:pt x="0" y="0"/>
                  </a:lnTo>
                  <a:lnTo>
                    <a:pt x="0" y="124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grpSp>
        <p:nvGrpSpPr>
          <p:cNvPr id="19" name="Group 16"/>
          <p:cNvGrpSpPr/>
          <p:nvPr/>
        </p:nvGrpSpPr>
        <p:grpSpPr>
          <a:xfrm>
            <a:off x="6244431" y="2547005"/>
            <a:ext cx="687388" cy="3249613"/>
            <a:chOff x="6244431" y="2408460"/>
            <a:chExt cx="687388" cy="3249613"/>
          </a:xfrm>
          <a:solidFill>
            <a:srgbClr val="656564"/>
          </a:solidFill>
        </p:grpSpPr>
        <p:sp>
          <p:nvSpPr>
            <p:cNvPr id="20" name="Freeform 17"/>
            <p:cNvSpPr/>
            <p:nvPr/>
          </p:nvSpPr>
          <p:spPr bwMode="auto">
            <a:xfrm>
              <a:off x="6244431" y="2408460"/>
              <a:ext cx="404813" cy="3249613"/>
            </a:xfrm>
            <a:custGeom>
              <a:gdLst>
                <a:gd fmla="*/ 255 w 255" name="T0"/>
                <a:gd fmla="*/ 2047 h 2047" name="T1"/>
                <a:gd fmla="*/ 0 w 255" name="T2"/>
                <a:gd fmla="*/ 1970 h 2047" name="T3"/>
                <a:gd fmla="*/ 0 w 255" name="T4"/>
                <a:gd fmla="*/ 128 h 2047" name="T5"/>
                <a:gd fmla="*/ 255 w 255" name="T6"/>
                <a:gd fmla="*/ 0 h 2047" name="T7"/>
                <a:gd fmla="*/ 255 w 255" name="T8"/>
                <a:gd fmla="*/ 2047 h 204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47" w="255">
                  <a:moveTo>
                    <a:pt x="255" y="2047"/>
                  </a:moveTo>
                  <a:lnTo>
                    <a:pt x="0" y="1970"/>
                  </a:lnTo>
                  <a:lnTo>
                    <a:pt x="0" y="128"/>
                  </a:lnTo>
                  <a:lnTo>
                    <a:pt x="255" y="0"/>
                  </a:lnTo>
                  <a:lnTo>
                    <a:pt x="255" y="204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1" name="Freeform 18"/>
            <p:cNvSpPr/>
            <p:nvPr/>
          </p:nvSpPr>
          <p:spPr bwMode="auto">
            <a:xfrm>
              <a:off x="6649244" y="2408460"/>
              <a:ext cx="282575" cy="3249613"/>
            </a:xfrm>
            <a:custGeom>
              <a:gdLst>
                <a:gd fmla="*/ 0 w 178" name="T0"/>
                <a:gd fmla="*/ 2047 h 2047" name="T1"/>
                <a:gd fmla="*/ 178 w 178" name="T2"/>
                <a:gd fmla="*/ 1970 h 2047" name="T3"/>
                <a:gd fmla="*/ 178 w 178" name="T4"/>
                <a:gd fmla="*/ 111 h 2047" name="T5"/>
                <a:gd fmla="*/ 0 w 178" name="T6"/>
                <a:gd fmla="*/ 0 h 2047" name="T7"/>
                <a:gd fmla="*/ 0 w 178" name="T8"/>
                <a:gd fmla="*/ 2047 h 204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47" w="178">
                  <a:moveTo>
                    <a:pt x="0" y="2047"/>
                  </a:moveTo>
                  <a:lnTo>
                    <a:pt x="178" y="1970"/>
                  </a:lnTo>
                  <a:lnTo>
                    <a:pt x="178" y="111"/>
                  </a:lnTo>
                  <a:lnTo>
                    <a:pt x="0" y="0"/>
                  </a:lnTo>
                  <a:lnTo>
                    <a:pt x="0" y="204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grpSp>
        <p:nvGrpSpPr>
          <p:cNvPr id="22" name="Group 19"/>
          <p:cNvGrpSpPr/>
          <p:nvPr/>
        </p:nvGrpSpPr>
        <p:grpSpPr>
          <a:xfrm>
            <a:off x="7201694" y="3251855"/>
            <a:ext cx="685800" cy="2544763"/>
            <a:chOff x="7201694" y="3113310"/>
            <a:chExt cx="685800" cy="2544763"/>
          </a:xfrm>
          <a:solidFill>
            <a:srgbClr val="656564"/>
          </a:solidFill>
        </p:grpSpPr>
        <p:sp>
          <p:nvSpPr>
            <p:cNvPr id="23" name="Freeform 20"/>
            <p:cNvSpPr/>
            <p:nvPr/>
          </p:nvSpPr>
          <p:spPr bwMode="auto">
            <a:xfrm>
              <a:off x="7201694" y="3113310"/>
              <a:ext cx="417513" cy="2544763"/>
            </a:xfrm>
            <a:custGeom>
              <a:gdLst>
                <a:gd fmla="*/ 263 w 263" name="T0"/>
                <a:gd fmla="*/ 1603 h 1603" name="T1"/>
                <a:gd fmla="*/ 0 w 263" name="T2"/>
                <a:gd fmla="*/ 1526 h 1603" name="T3"/>
                <a:gd fmla="*/ 0 w 263" name="T4"/>
                <a:gd fmla="*/ 128 h 1603" name="T5"/>
                <a:gd fmla="*/ 263 w 263" name="T6"/>
                <a:gd fmla="*/ 0 h 1603" name="T7"/>
                <a:gd fmla="*/ 263 w 263" name="T8"/>
                <a:gd fmla="*/ 1603 h 160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03" w="263">
                  <a:moveTo>
                    <a:pt x="263" y="1603"/>
                  </a:moveTo>
                  <a:lnTo>
                    <a:pt x="0" y="1526"/>
                  </a:lnTo>
                  <a:lnTo>
                    <a:pt x="0" y="128"/>
                  </a:lnTo>
                  <a:lnTo>
                    <a:pt x="263" y="0"/>
                  </a:lnTo>
                  <a:lnTo>
                    <a:pt x="263" y="160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4" name="Freeform 21"/>
            <p:cNvSpPr/>
            <p:nvPr/>
          </p:nvSpPr>
          <p:spPr bwMode="auto">
            <a:xfrm>
              <a:off x="7619206" y="3113310"/>
              <a:ext cx="268288" cy="2544763"/>
            </a:xfrm>
            <a:custGeom>
              <a:gdLst>
                <a:gd fmla="*/ 0 w 169" name="T0"/>
                <a:gd fmla="*/ 1603 h 1603" name="T1"/>
                <a:gd fmla="*/ 169 w 169" name="T2"/>
                <a:gd fmla="*/ 1526 h 1603" name="T3"/>
                <a:gd fmla="*/ 169 w 169" name="T4"/>
                <a:gd fmla="*/ 110 h 1603" name="T5"/>
                <a:gd fmla="*/ 0 w 169" name="T6"/>
                <a:gd fmla="*/ 0 h 1603" name="T7"/>
                <a:gd fmla="*/ 0 w 169" name="T8"/>
                <a:gd fmla="*/ 1603 h 160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03" w="169">
                  <a:moveTo>
                    <a:pt x="0" y="1603"/>
                  </a:moveTo>
                  <a:lnTo>
                    <a:pt x="169" y="1526"/>
                  </a:lnTo>
                  <a:lnTo>
                    <a:pt x="169" y="110"/>
                  </a:lnTo>
                  <a:lnTo>
                    <a:pt x="0" y="0"/>
                  </a:lnTo>
                  <a:lnTo>
                    <a:pt x="0" y="160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grpSp>
        <p:nvGrpSpPr>
          <p:cNvPr id="25" name="Group 22"/>
          <p:cNvGrpSpPr/>
          <p:nvPr/>
        </p:nvGrpSpPr>
        <p:grpSpPr>
          <a:xfrm>
            <a:off x="8238331" y="2967693"/>
            <a:ext cx="687388" cy="2828925"/>
            <a:chOff x="8238331" y="2829148"/>
            <a:chExt cx="687388" cy="2828925"/>
          </a:xfrm>
          <a:solidFill>
            <a:srgbClr val="656564"/>
          </a:solidFill>
        </p:grpSpPr>
        <p:sp>
          <p:nvSpPr>
            <p:cNvPr id="29" name="Freeform 23"/>
            <p:cNvSpPr/>
            <p:nvPr/>
          </p:nvSpPr>
          <p:spPr bwMode="auto">
            <a:xfrm>
              <a:off x="8238331" y="2829148"/>
              <a:ext cx="404813" cy="2828925"/>
            </a:xfrm>
            <a:custGeom>
              <a:gdLst>
                <a:gd fmla="*/ 255 w 255" name="T0"/>
                <a:gd fmla="*/ 1782 h 1782" name="T1"/>
                <a:gd fmla="*/ 0 w 255" name="T2"/>
                <a:gd fmla="*/ 1705 h 1782" name="T3"/>
                <a:gd fmla="*/ 0 w 255" name="T4"/>
                <a:gd fmla="*/ 127 h 1782" name="T5"/>
                <a:gd fmla="*/ 255 w 255" name="T6"/>
                <a:gd fmla="*/ 0 h 1782" name="T7"/>
                <a:gd fmla="*/ 255 w 255" name="T8"/>
                <a:gd fmla="*/ 1782 h 178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782" w="255">
                  <a:moveTo>
                    <a:pt x="255" y="1782"/>
                  </a:moveTo>
                  <a:lnTo>
                    <a:pt x="0" y="1705"/>
                  </a:lnTo>
                  <a:lnTo>
                    <a:pt x="0" y="127"/>
                  </a:lnTo>
                  <a:lnTo>
                    <a:pt x="255" y="0"/>
                  </a:lnTo>
                  <a:lnTo>
                    <a:pt x="255" y="178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30" name="Freeform 24"/>
            <p:cNvSpPr/>
            <p:nvPr/>
          </p:nvSpPr>
          <p:spPr bwMode="auto">
            <a:xfrm>
              <a:off x="8643144" y="2829148"/>
              <a:ext cx="282575" cy="2828925"/>
            </a:xfrm>
            <a:custGeom>
              <a:gdLst>
                <a:gd fmla="*/ 0 w 178" name="T0"/>
                <a:gd fmla="*/ 1782 h 1782" name="T1"/>
                <a:gd fmla="*/ 178 w 178" name="T2"/>
                <a:gd fmla="*/ 1705 h 1782" name="T3"/>
                <a:gd fmla="*/ 178 w 178" name="T4"/>
                <a:gd fmla="*/ 110 h 1782" name="T5"/>
                <a:gd fmla="*/ 0 w 178" name="T6"/>
                <a:gd fmla="*/ 0 h 1782" name="T7"/>
                <a:gd fmla="*/ 0 w 178" name="T8"/>
                <a:gd fmla="*/ 1782 h 178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782" w="178">
                  <a:moveTo>
                    <a:pt x="0" y="1782"/>
                  </a:moveTo>
                  <a:lnTo>
                    <a:pt x="178" y="1705"/>
                  </a:lnTo>
                  <a:lnTo>
                    <a:pt x="178" y="110"/>
                  </a:lnTo>
                  <a:lnTo>
                    <a:pt x="0" y="0"/>
                  </a:lnTo>
                  <a:lnTo>
                    <a:pt x="0" y="178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grpSp>
        <p:nvGrpSpPr>
          <p:cNvPr id="31" name="Group 25"/>
          <p:cNvGrpSpPr/>
          <p:nvPr/>
        </p:nvGrpSpPr>
        <p:grpSpPr>
          <a:xfrm>
            <a:off x="9262269" y="2181880"/>
            <a:ext cx="687387" cy="3614738"/>
            <a:chOff x="9262269" y="2043335"/>
            <a:chExt cx="687387" cy="3614738"/>
          </a:xfrm>
          <a:solidFill>
            <a:srgbClr val="656564"/>
          </a:solidFill>
        </p:grpSpPr>
        <p:sp>
          <p:nvSpPr>
            <p:cNvPr id="32" name="Freeform 26"/>
            <p:cNvSpPr/>
            <p:nvPr/>
          </p:nvSpPr>
          <p:spPr bwMode="auto">
            <a:xfrm>
              <a:off x="9262269" y="2043335"/>
              <a:ext cx="404813" cy="3614738"/>
            </a:xfrm>
            <a:custGeom>
              <a:gdLst>
                <a:gd fmla="*/ 255 w 255" name="T0"/>
                <a:gd fmla="*/ 2277 h 2277" name="T1"/>
                <a:gd fmla="*/ 0 w 255" name="T2"/>
                <a:gd fmla="*/ 2200 h 2277" name="T3"/>
                <a:gd fmla="*/ 0 w 255" name="T4"/>
                <a:gd fmla="*/ 119 h 2277" name="T5"/>
                <a:gd fmla="*/ 255 w 255" name="T6"/>
                <a:gd fmla="*/ 0 h 2277" name="T7"/>
                <a:gd fmla="*/ 255 w 255" name="T8"/>
                <a:gd fmla="*/ 2277 h 227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77" w="255">
                  <a:moveTo>
                    <a:pt x="255" y="2277"/>
                  </a:moveTo>
                  <a:lnTo>
                    <a:pt x="0" y="2200"/>
                  </a:lnTo>
                  <a:lnTo>
                    <a:pt x="0" y="119"/>
                  </a:lnTo>
                  <a:lnTo>
                    <a:pt x="255" y="0"/>
                  </a:lnTo>
                  <a:lnTo>
                    <a:pt x="255" y="227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33" name="Freeform 27"/>
            <p:cNvSpPr/>
            <p:nvPr/>
          </p:nvSpPr>
          <p:spPr bwMode="auto">
            <a:xfrm>
              <a:off x="9667081" y="2043335"/>
              <a:ext cx="282575" cy="3614738"/>
            </a:xfrm>
            <a:custGeom>
              <a:gdLst>
                <a:gd fmla="*/ 0 w 178" name="T0"/>
                <a:gd fmla="*/ 2277 h 2277" name="T1"/>
                <a:gd fmla="*/ 178 w 178" name="T2"/>
                <a:gd fmla="*/ 2200 h 2277" name="T3"/>
                <a:gd fmla="*/ 178 w 178" name="T4"/>
                <a:gd fmla="*/ 111 h 2277" name="T5"/>
                <a:gd fmla="*/ 0 w 178" name="T6"/>
                <a:gd fmla="*/ 0 h 2277" name="T7"/>
                <a:gd fmla="*/ 0 w 178" name="T8"/>
                <a:gd fmla="*/ 2277 h 227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77" w="178">
                  <a:moveTo>
                    <a:pt x="0" y="2277"/>
                  </a:moveTo>
                  <a:lnTo>
                    <a:pt x="178" y="2200"/>
                  </a:lnTo>
                  <a:lnTo>
                    <a:pt x="178" y="111"/>
                  </a:lnTo>
                  <a:lnTo>
                    <a:pt x="0" y="0"/>
                  </a:lnTo>
                  <a:lnTo>
                    <a:pt x="0" y="227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sp>
        <p:nvSpPr>
          <p:cNvPr id="34" name="文本框 48"/>
          <p:cNvSpPr txBox="1"/>
          <p:nvPr/>
        </p:nvSpPr>
        <p:spPr>
          <a:xfrm>
            <a:off x="2236901" y="1433640"/>
            <a:ext cx="733742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2000"/>
              <a:t>100%</a:t>
            </a:r>
          </a:p>
        </p:txBody>
      </p:sp>
      <p:sp>
        <p:nvSpPr>
          <p:cNvPr id="35" name="文本框 49"/>
          <p:cNvSpPr txBox="1"/>
          <p:nvPr/>
        </p:nvSpPr>
        <p:spPr>
          <a:xfrm>
            <a:off x="9344156" y="1790581"/>
            <a:ext cx="592455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2000"/>
              <a:t>95%</a:t>
            </a:r>
          </a:p>
        </p:txBody>
      </p:sp>
      <p:sp>
        <p:nvSpPr>
          <p:cNvPr id="36" name="文本框 50"/>
          <p:cNvSpPr txBox="1"/>
          <p:nvPr/>
        </p:nvSpPr>
        <p:spPr>
          <a:xfrm>
            <a:off x="3289432" y="2222623"/>
            <a:ext cx="592455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2000"/>
              <a:t>80%</a:t>
            </a:r>
          </a:p>
        </p:txBody>
      </p:sp>
      <p:sp>
        <p:nvSpPr>
          <p:cNvPr id="37" name="文本框 51"/>
          <p:cNvSpPr txBox="1"/>
          <p:nvPr/>
        </p:nvSpPr>
        <p:spPr>
          <a:xfrm>
            <a:off x="4287204" y="2768273"/>
            <a:ext cx="592455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2000"/>
              <a:t>70%</a:t>
            </a:r>
          </a:p>
        </p:txBody>
      </p:sp>
      <p:sp>
        <p:nvSpPr>
          <p:cNvPr id="38" name="文本框 52"/>
          <p:cNvSpPr txBox="1"/>
          <p:nvPr/>
        </p:nvSpPr>
        <p:spPr>
          <a:xfrm>
            <a:off x="5360251" y="3412083"/>
            <a:ext cx="592455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2000"/>
              <a:t>50%</a:t>
            </a:r>
          </a:p>
        </p:txBody>
      </p:sp>
      <p:sp>
        <p:nvSpPr>
          <p:cNvPr id="39" name="文本框 53"/>
          <p:cNvSpPr txBox="1"/>
          <p:nvPr/>
        </p:nvSpPr>
        <p:spPr>
          <a:xfrm>
            <a:off x="6333958" y="2142259"/>
            <a:ext cx="592455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2000"/>
              <a:t>90%</a:t>
            </a:r>
          </a:p>
        </p:txBody>
      </p:sp>
      <p:sp>
        <p:nvSpPr>
          <p:cNvPr id="40" name="文本框 55"/>
          <p:cNvSpPr txBox="1"/>
          <p:nvPr/>
        </p:nvSpPr>
        <p:spPr>
          <a:xfrm>
            <a:off x="7297793" y="2868060"/>
            <a:ext cx="592455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2000"/>
              <a:t>65%</a:t>
            </a:r>
          </a:p>
        </p:txBody>
      </p:sp>
      <p:sp>
        <p:nvSpPr>
          <p:cNvPr id="41" name="文本框 56"/>
          <p:cNvSpPr txBox="1"/>
          <p:nvPr/>
        </p:nvSpPr>
        <p:spPr>
          <a:xfrm>
            <a:off x="8325727" y="2605181"/>
            <a:ext cx="592455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2000"/>
              <a:t>75%</a:t>
            </a:r>
          </a:p>
        </p:txBody>
      </p:sp>
      <p:sp>
        <p:nvSpPr>
          <p:cNvPr id="42" name="TextBox 36"/>
          <p:cNvSpPr txBox="1"/>
          <p:nvPr/>
        </p:nvSpPr>
        <p:spPr>
          <a:xfrm>
            <a:off x="9214003" y="6120281"/>
            <a:ext cx="74803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b="1" lang="en-US" sz="2000"/>
              <a:t>2015</a:t>
            </a:r>
          </a:p>
        </p:txBody>
      </p:sp>
      <p:sp>
        <p:nvSpPr>
          <p:cNvPr id="43" name="TextBox 37"/>
          <p:cNvSpPr txBox="1"/>
          <p:nvPr/>
        </p:nvSpPr>
        <p:spPr>
          <a:xfrm>
            <a:off x="8190067" y="6120281"/>
            <a:ext cx="74803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b="1" lang="en-US" sz="2000"/>
              <a:t>2014</a:t>
            </a:r>
          </a:p>
        </p:txBody>
      </p:sp>
      <p:sp>
        <p:nvSpPr>
          <p:cNvPr id="44" name="TextBox 38"/>
          <p:cNvSpPr txBox="1"/>
          <p:nvPr/>
        </p:nvSpPr>
        <p:spPr>
          <a:xfrm>
            <a:off x="6196166" y="6120281"/>
            <a:ext cx="74803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b="1" lang="en-US" sz="2000"/>
              <a:t>2012</a:t>
            </a:r>
          </a:p>
        </p:txBody>
      </p:sp>
      <p:sp>
        <p:nvSpPr>
          <p:cNvPr id="45" name="TextBox 39"/>
          <p:cNvSpPr txBox="1"/>
          <p:nvPr/>
        </p:nvSpPr>
        <p:spPr>
          <a:xfrm>
            <a:off x="4155484" y="6120281"/>
            <a:ext cx="74803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b="1" lang="en-US" sz="2000"/>
              <a:t>2010</a:t>
            </a:r>
          </a:p>
        </p:txBody>
      </p:sp>
      <p:sp>
        <p:nvSpPr>
          <p:cNvPr id="46" name="TextBox 40"/>
          <p:cNvSpPr txBox="1"/>
          <p:nvPr/>
        </p:nvSpPr>
        <p:spPr>
          <a:xfrm>
            <a:off x="2202979" y="6120281"/>
            <a:ext cx="74803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b="1" lang="en-US" sz="2000"/>
              <a:t>2008</a:t>
            </a:r>
          </a:p>
        </p:txBody>
      </p:sp>
      <p:sp>
        <p:nvSpPr>
          <p:cNvPr id="47" name="TextBox 41"/>
          <p:cNvSpPr txBox="1"/>
          <p:nvPr/>
        </p:nvSpPr>
        <p:spPr>
          <a:xfrm>
            <a:off x="3137054" y="6120281"/>
            <a:ext cx="74803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b="1" lang="en-US" sz="2000"/>
              <a:t>2009</a:t>
            </a:r>
          </a:p>
        </p:txBody>
      </p:sp>
      <p:sp>
        <p:nvSpPr>
          <p:cNvPr id="48" name="TextBox 42"/>
          <p:cNvSpPr txBox="1"/>
          <p:nvPr/>
        </p:nvSpPr>
        <p:spPr>
          <a:xfrm>
            <a:off x="5204659" y="6120281"/>
            <a:ext cx="74803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b="1" lang="en-US" sz="2000"/>
              <a:t>2011</a:t>
            </a:r>
          </a:p>
        </p:txBody>
      </p:sp>
      <p:sp>
        <p:nvSpPr>
          <p:cNvPr id="49" name="TextBox 43"/>
          <p:cNvSpPr txBox="1"/>
          <p:nvPr/>
        </p:nvSpPr>
        <p:spPr>
          <a:xfrm>
            <a:off x="7146741" y="6120281"/>
            <a:ext cx="74803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b="1" lang="en-US" sz="2000"/>
              <a:t>2013</a:t>
            </a:r>
          </a:p>
        </p:txBody>
      </p:sp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3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2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41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6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5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3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5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7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5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1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3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6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6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7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68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1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7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5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7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8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3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8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7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8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grpId="0" id="8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2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fill="hold" grpId="0" id="9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5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fill="hold" grpId="0" id="9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9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0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fill="hold" grpId="0" id="10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3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4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fill="hold" grpId="0" id="10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7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4"/>
      <p:bldP grpId="0" spid="35"/>
      <p:bldP grpId="0" spid="36"/>
      <p:bldP grpId="0" spid="37"/>
      <p:bldP grpId="0" spid="38"/>
      <p:bldP grpId="0" spid="39"/>
      <p:bldP grpId="0" spid="40"/>
      <p:bldP grpId="0" spid="41"/>
      <p:bldP grpId="0" spid="42"/>
      <p:bldP grpId="0" spid="43"/>
      <p:bldP grpId="0" spid="44"/>
      <p:bldP grpId="0" spid="45"/>
      <p:bldP grpId="0" spid="46"/>
      <p:bldP grpId="0" spid="47"/>
      <p:bldP grpId="0" spid="48"/>
      <p:bldP grpId="0" spid="49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04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57400" y="319415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下半年工作计划</a:t>
            </a:r>
          </a:p>
        </p:txBody>
      </p:sp>
      <p:sp>
        <p:nvSpPr>
          <p:cNvPr id="6" name="TextBox 48"/>
          <p:cNvSpPr txBox="1"/>
          <p:nvPr/>
        </p:nvSpPr>
        <p:spPr>
          <a:xfrm>
            <a:off x="6630571" y="1955637"/>
            <a:ext cx="6527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3600">
                <a:solidFill>
                  <a:srgbClr val="656564"/>
                </a:solidFill>
                <a:latin typeface="+mj-lt"/>
              </a:rPr>
              <a:t>01</a:t>
            </a:r>
          </a:p>
        </p:txBody>
      </p:sp>
      <p:sp>
        <p:nvSpPr>
          <p:cNvPr id="7" name="TextBox 53"/>
          <p:cNvSpPr txBox="1"/>
          <p:nvPr/>
        </p:nvSpPr>
        <p:spPr>
          <a:xfrm>
            <a:off x="6630571" y="3059534"/>
            <a:ext cx="6527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3600">
                <a:solidFill>
                  <a:srgbClr val="656564"/>
                </a:solidFill>
                <a:latin typeface="+mj-lt"/>
              </a:rPr>
              <a:t>02</a:t>
            </a:r>
          </a:p>
        </p:txBody>
      </p:sp>
      <p:sp>
        <p:nvSpPr>
          <p:cNvPr id="8" name="TextBox 58"/>
          <p:cNvSpPr txBox="1"/>
          <p:nvPr/>
        </p:nvSpPr>
        <p:spPr>
          <a:xfrm>
            <a:off x="6630571" y="4163428"/>
            <a:ext cx="6527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3600">
                <a:solidFill>
                  <a:srgbClr val="656564"/>
                </a:solidFill>
                <a:latin typeface="+mj-lt"/>
              </a:rPr>
              <a:t>03</a:t>
            </a:r>
          </a:p>
        </p:txBody>
      </p:sp>
      <p:sp>
        <p:nvSpPr>
          <p:cNvPr id="9" name="TextBox 63"/>
          <p:cNvSpPr txBox="1"/>
          <p:nvPr/>
        </p:nvSpPr>
        <p:spPr>
          <a:xfrm>
            <a:off x="6630571" y="5267939"/>
            <a:ext cx="6527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3600">
                <a:solidFill>
                  <a:srgbClr val="656564"/>
                </a:solidFill>
                <a:latin typeface="+mj-lt"/>
              </a:rPr>
              <a:t>04</a:t>
            </a:r>
          </a:p>
        </p:txBody>
      </p:sp>
      <p:grpSp>
        <p:nvGrpSpPr>
          <p:cNvPr id="10" name="Group 139"/>
          <p:cNvGrpSpPr/>
          <p:nvPr/>
        </p:nvGrpSpPr>
        <p:grpSpPr>
          <a:xfrm>
            <a:off x="1097422" y="1848345"/>
            <a:ext cx="4474174" cy="4474173"/>
            <a:chOff x="3389124" y="722124"/>
            <a:chExt cx="5413750" cy="5413750"/>
          </a:xfrm>
        </p:grpSpPr>
        <p:sp>
          <p:nvSpPr>
            <p:cNvPr id="11" name="Block Arc 173"/>
            <p:cNvSpPr/>
            <p:nvPr/>
          </p:nvSpPr>
          <p:spPr>
            <a:xfrm>
              <a:off x="4012380" y="1345380"/>
              <a:ext cx="4167238" cy="4167238"/>
            </a:xfrm>
            <a:prstGeom prst="blockArc">
              <a:avLst>
                <a:gd fmla="val 10800000" name="adj1"/>
                <a:gd fmla="val 16200000" name="adj2"/>
                <a:gd fmla="val 4642" name="adj3"/>
              </a:avLst>
            </a:prstGeom>
            <a:solidFill>
              <a:srgbClr val="828282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2" name="Block Arc 174"/>
            <p:cNvSpPr/>
            <p:nvPr/>
          </p:nvSpPr>
          <p:spPr>
            <a:xfrm>
              <a:off x="4012380" y="1345380"/>
              <a:ext cx="4167238" cy="4167238"/>
            </a:xfrm>
            <a:prstGeom prst="blockArc">
              <a:avLst>
                <a:gd fmla="val 5400000" name="adj1"/>
                <a:gd fmla="val 10800000" name="adj2"/>
                <a:gd fmla="val 4642" name="adj3"/>
              </a:avLst>
            </a:prstGeom>
            <a:solidFill>
              <a:srgbClr val="828282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3" name="Block Arc 175"/>
            <p:cNvSpPr/>
            <p:nvPr/>
          </p:nvSpPr>
          <p:spPr>
            <a:xfrm>
              <a:off x="4012380" y="1345380"/>
              <a:ext cx="4167238" cy="4167238"/>
            </a:xfrm>
            <a:prstGeom prst="blockArc">
              <a:avLst>
                <a:gd fmla="val 0" name="adj1"/>
                <a:gd fmla="val 5400000" name="adj2"/>
                <a:gd fmla="val 4642" name="adj3"/>
              </a:avLst>
            </a:prstGeom>
            <a:solidFill>
              <a:srgbClr val="828282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altLang="en-US" lang="zh-CN"/>
            </a:p>
          </p:txBody>
        </p:sp>
        <p:sp>
          <p:nvSpPr>
            <p:cNvPr id="14" name="Block Arc 176"/>
            <p:cNvSpPr/>
            <p:nvPr/>
          </p:nvSpPr>
          <p:spPr>
            <a:xfrm>
              <a:off x="4012380" y="1345380"/>
              <a:ext cx="4167238" cy="4167238"/>
            </a:xfrm>
            <a:prstGeom prst="blockArc">
              <a:avLst>
                <a:gd fmla="val 16200000" name="adj1"/>
                <a:gd fmla="val 0" name="adj2"/>
                <a:gd fmla="val 4642" name="adj3"/>
              </a:avLst>
            </a:prstGeom>
            <a:solidFill>
              <a:srgbClr val="828282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5" name="Freeform 177"/>
            <p:cNvSpPr/>
            <p:nvPr/>
          </p:nvSpPr>
          <p:spPr>
            <a:xfrm>
              <a:off x="5136554" y="2469554"/>
              <a:ext cx="1918890" cy="1918890"/>
            </a:xfrm>
            <a:custGeom>
              <a:gdLst>
                <a:gd fmla="*/ 0 w 1918890" name="connsiteX0"/>
                <a:gd fmla="*/ 959445 h 1918890" name="connsiteY0"/>
                <a:gd fmla="*/ 959445 w 1918890" name="connsiteX1"/>
                <a:gd fmla="*/ 0 h 1918890" name="connsiteY1"/>
                <a:gd fmla="*/ 1918890 w 1918890" name="connsiteX2"/>
                <a:gd fmla="*/ 959445 h 1918890" name="connsiteY2"/>
                <a:gd fmla="*/ 959445 w 1918890" name="connsiteX3"/>
                <a:gd fmla="*/ 1918890 h 1918890" name="connsiteY3"/>
                <a:gd fmla="*/ 0 w 1918890" name="connsiteX4"/>
                <a:gd fmla="*/ 959445 h 191889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918890" w="1918890">
                  <a:moveTo>
                    <a:pt x="0" y="959445"/>
                  </a:moveTo>
                  <a:cubicBezTo>
                    <a:pt x="0" y="429558"/>
                    <a:pt x="429558" y="0"/>
                    <a:pt x="959445" y="0"/>
                  </a:cubicBezTo>
                  <a:cubicBezTo>
                    <a:pt x="1489332" y="0"/>
                    <a:pt x="1918890" y="429558"/>
                    <a:pt x="1918890" y="959445"/>
                  </a:cubicBezTo>
                  <a:cubicBezTo>
                    <a:pt x="1918890" y="1489332"/>
                    <a:pt x="1489332" y="1918890"/>
                    <a:pt x="959445" y="1918890"/>
                  </a:cubicBezTo>
                  <a:cubicBezTo>
                    <a:pt x="429558" y="1918890"/>
                    <a:pt x="0" y="1489332"/>
                    <a:pt x="0" y="95944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335625" lIns="335625" numCol="1" rIns="335625" spcCol="1270" spcFirstLastPara="0" tIns="335625" vert="horz" wrap="square">
              <a:noAutofit/>
            </a:bodyPr>
            <a:lstStyle/>
            <a:p>
              <a:pPr algn="ctr" defTabSz="19113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ern="1200" lang="en-US" sz="2000">
                  <a:solidFill>
                    <a:srgbClr val="656564"/>
                  </a:solidFill>
                  <a:latin typeface="+mj-lt"/>
                </a:rPr>
                <a:t>BULLET</a:t>
              </a:r>
            </a:p>
            <a:p>
              <a:pPr algn="ctr" defTabSz="19113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ern="1200" lang="en-US" sz="2000">
                  <a:solidFill>
                    <a:srgbClr val="656564"/>
                  </a:solidFill>
                  <a:latin typeface="+mj-lt"/>
                </a:rPr>
                <a:t>FLOW</a:t>
              </a:r>
            </a:p>
          </p:txBody>
        </p:sp>
        <p:sp>
          <p:nvSpPr>
            <p:cNvPr id="16" name="Freeform 178"/>
            <p:cNvSpPr/>
            <p:nvPr/>
          </p:nvSpPr>
          <p:spPr>
            <a:xfrm>
              <a:off x="5424388" y="722124"/>
              <a:ext cx="1343223" cy="1343223"/>
            </a:xfrm>
            <a:custGeom>
              <a:gdLst>
                <a:gd fmla="*/ 0 w 1343223" name="connsiteX0"/>
                <a:gd fmla="*/ 671612 h 1343223" name="connsiteY0"/>
                <a:gd fmla="*/ 671612 w 1343223" name="connsiteX1"/>
                <a:gd fmla="*/ 0 h 1343223" name="connsiteY1"/>
                <a:gd fmla="*/ 1343224 w 1343223" name="connsiteX2"/>
                <a:gd fmla="*/ 671612 h 1343223" name="connsiteY2"/>
                <a:gd fmla="*/ 671612 w 1343223" name="connsiteX3"/>
                <a:gd fmla="*/ 1343224 h 1343223" name="connsiteY3"/>
                <a:gd fmla="*/ 0 w 1343223" name="connsiteX4"/>
                <a:gd fmla="*/ 671612 h 134322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343223" w="1343223">
                  <a:moveTo>
                    <a:pt x="0" y="671612"/>
                  </a:moveTo>
                  <a:cubicBezTo>
                    <a:pt x="0" y="300691"/>
                    <a:pt x="300691" y="0"/>
                    <a:pt x="671612" y="0"/>
                  </a:cubicBezTo>
                  <a:cubicBezTo>
                    <a:pt x="1042533" y="0"/>
                    <a:pt x="1343224" y="300691"/>
                    <a:pt x="1343224" y="671612"/>
                  </a:cubicBezTo>
                  <a:cubicBezTo>
                    <a:pt x="1343224" y="1042533"/>
                    <a:pt x="1042533" y="1343224"/>
                    <a:pt x="671612" y="1343224"/>
                  </a:cubicBezTo>
                  <a:cubicBezTo>
                    <a:pt x="300691" y="1343224"/>
                    <a:pt x="0" y="1042533"/>
                    <a:pt x="0" y="671612"/>
                  </a:cubicBezTo>
                  <a:close/>
                </a:path>
              </a:pathLst>
            </a:custGeom>
            <a:solidFill>
              <a:srgbClr val="656564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234810" lIns="234810" numCol="1" rIns="234810" spcCol="1270" spcFirstLastPara="0" tIns="234810" vert="horz" wrap="square">
              <a:noAutofit/>
            </a:bodyPr>
            <a:lstStyle/>
            <a:p>
              <a:pPr algn="ctr" defTabSz="133350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kern="1200" lang="en-GB" sz="3000"/>
            </a:p>
          </p:txBody>
        </p:sp>
        <p:sp>
          <p:nvSpPr>
            <p:cNvPr id="17" name="Freeform 179"/>
            <p:cNvSpPr/>
            <p:nvPr/>
          </p:nvSpPr>
          <p:spPr>
            <a:xfrm>
              <a:off x="7459651" y="2757387"/>
              <a:ext cx="1343223" cy="1343223"/>
            </a:xfrm>
            <a:custGeom>
              <a:gdLst>
                <a:gd fmla="*/ 0 w 1343223" name="connsiteX0"/>
                <a:gd fmla="*/ 671612 h 1343223" name="connsiteY0"/>
                <a:gd fmla="*/ 671612 w 1343223" name="connsiteX1"/>
                <a:gd fmla="*/ 0 h 1343223" name="connsiteY1"/>
                <a:gd fmla="*/ 1343224 w 1343223" name="connsiteX2"/>
                <a:gd fmla="*/ 671612 h 1343223" name="connsiteY2"/>
                <a:gd fmla="*/ 671612 w 1343223" name="connsiteX3"/>
                <a:gd fmla="*/ 1343224 h 1343223" name="connsiteY3"/>
                <a:gd fmla="*/ 0 w 1343223" name="connsiteX4"/>
                <a:gd fmla="*/ 671612 h 134322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343223" w="1343223">
                  <a:moveTo>
                    <a:pt x="0" y="671612"/>
                  </a:moveTo>
                  <a:cubicBezTo>
                    <a:pt x="0" y="300691"/>
                    <a:pt x="300691" y="0"/>
                    <a:pt x="671612" y="0"/>
                  </a:cubicBezTo>
                  <a:cubicBezTo>
                    <a:pt x="1042533" y="0"/>
                    <a:pt x="1343224" y="300691"/>
                    <a:pt x="1343224" y="671612"/>
                  </a:cubicBezTo>
                  <a:cubicBezTo>
                    <a:pt x="1343224" y="1042533"/>
                    <a:pt x="1042533" y="1343224"/>
                    <a:pt x="671612" y="1343224"/>
                  </a:cubicBezTo>
                  <a:cubicBezTo>
                    <a:pt x="300691" y="1343224"/>
                    <a:pt x="0" y="1042533"/>
                    <a:pt x="0" y="671612"/>
                  </a:cubicBezTo>
                  <a:close/>
                </a:path>
              </a:pathLst>
            </a:custGeom>
            <a:solidFill>
              <a:srgbClr val="656564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234810" lIns="234810" numCol="1" rIns="234810" spcCol="1270" spcFirstLastPara="0" tIns="234810" vert="horz" wrap="square">
              <a:noAutofit/>
            </a:bodyPr>
            <a:lstStyle/>
            <a:p>
              <a:pPr algn="ctr" defTabSz="133350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kern="1200" lang="en-GB" sz="3000"/>
            </a:p>
          </p:txBody>
        </p:sp>
        <p:sp>
          <p:nvSpPr>
            <p:cNvPr id="18" name="Freeform 180"/>
            <p:cNvSpPr/>
            <p:nvPr/>
          </p:nvSpPr>
          <p:spPr>
            <a:xfrm>
              <a:off x="5424388" y="4792651"/>
              <a:ext cx="1343223" cy="1343223"/>
            </a:xfrm>
            <a:custGeom>
              <a:gdLst>
                <a:gd fmla="*/ 0 w 1343223" name="connsiteX0"/>
                <a:gd fmla="*/ 671612 h 1343223" name="connsiteY0"/>
                <a:gd fmla="*/ 671612 w 1343223" name="connsiteX1"/>
                <a:gd fmla="*/ 0 h 1343223" name="connsiteY1"/>
                <a:gd fmla="*/ 1343224 w 1343223" name="connsiteX2"/>
                <a:gd fmla="*/ 671612 h 1343223" name="connsiteY2"/>
                <a:gd fmla="*/ 671612 w 1343223" name="connsiteX3"/>
                <a:gd fmla="*/ 1343224 h 1343223" name="connsiteY3"/>
                <a:gd fmla="*/ 0 w 1343223" name="connsiteX4"/>
                <a:gd fmla="*/ 671612 h 134322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343223" w="1343223">
                  <a:moveTo>
                    <a:pt x="0" y="671612"/>
                  </a:moveTo>
                  <a:cubicBezTo>
                    <a:pt x="0" y="300691"/>
                    <a:pt x="300691" y="0"/>
                    <a:pt x="671612" y="0"/>
                  </a:cubicBezTo>
                  <a:cubicBezTo>
                    <a:pt x="1042533" y="0"/>
                    <a:pt x="1343224" y="300691"/>
                    <a:pt x="1343224" y="671612"/>
                  </a:cubicBezTo>
                  <a:cubicBezTo>
                    <a:pt x="1343224" y="1042533"/>
                    <a:pt x="1042533" y="1343224"/>
                    <a:pt x="671612" y="1343224"/>
                  </a:cubicBezTo>
                  <a:cubicBezTo>
                    <a:pt x="300691" y="1343224"/>
                    <a:pt x="0" y="1042533"/>
                    <a:pt x="0" y="671612"/>
                  </a:cubicBezTo>
                  <a:close/>
                </a:path>
              </a:pathLst>
            </a:custGeom>
            <a:solidFill>
              <a:srgbClr val="656564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234810" lIns="234810" numCol="1" rIns="234810" spcCol="1270" spcFirstLastPara="0" tIns="234810" vert="horz" wrap="square">
              <a:noAutofit/>
            </a:bodyPr>
            <a:lstStyle/>
            <a:p>
              <a:pPr algn="ctr" defTabSz="133350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kern="1200" lang="en-GB" sz="3000"/>
            </a:p>
          </p:txBody>
        </p:sp>
        <p:sp>
          <p:nvSpPr>
            <p:cNvPr id="19" name="Freeform 181"/>
            <p:cNvSpPr/>
            <p:nvPr/>
          </p:nvSpPr>
          <p:spPr>
            <a:xfrm>
              <a:off x="3389124" y="2757387"/>
              <a:ext cx="1343223" cy="1343223"/>
            </a:xfrm>
            <a:custGeom>
              <a:gdLst>
                <a:gd fmla="*/ 0 w 1343223" name="connsiteX0"/>
                <a:gd fmla="*/ 671612 h 1343223" name="connsiteY0"/>
                <a:gd fmla="*/ 671612 w 1343223" name="connsiteX1"/>
                <a:gd fmla="*/ 0 h 1343223" name="connsiteY1"/>
                <a:gd fmla="*/ 1343224 w 1343223" name="connsiteX2"/>
                <a:gd fmla="*/ 671612 h 1343223" name="connsiteY2"/>
                <a:gd fmla="*/ 671612 w 1343223" name="connsiteX3"/>
                <a:gd fmla="*/ 1343224 h 1343223" name="connsiteY3"/>
                <a:gd fmla="*/ 0 w 1343223" name="connsiteX4"/>
                <a:gd fmla="*/ 671612 h 134322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343223" w="1343223">
                  <a:moveTo>
                    <a:pt x="0" y="671612"/>
                  </a:moveTo>
                  <a:cubicBezTo>
                    <a:pt x="0" y="300691"/>
                    <a:pt x="300691" y="0"/>
                    <a:pt x="671612" y="0"/>
                  </a:cubicBezTo>
                  <a:cubicBezTo>
                    <a:pt x="1042533" y="0"/>
                    <a:pt x="1343224" y="300691"/>
                    <a:pt x="1343224" y="671612"/>
                  </a:cubicBezTo>
                  <a:cubicBezTo>
                    <a:pt x="1343224" y="1042533"/>
                    <a:pt x="1042533" y="1343224"/>
                    <a:pt x="671612" y="1343224"/>
                  </a:cubicBezTo>
                  <a:cubicBezTo>
                    <a:pt x="300691" y="1343224"/>
                    <a:pt x="0" y="1042533"/>
                    <a:pt x="0" y="671612"/>
                  </a:cubicBezTo>
                  <a:close/>
                </a:path>
              </a:pathLst>
            </a:custGeom>
            <a:solidFill>
              <a:srgbClr val="656564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234810" lIns="234810" numCol="1" rIns="234810" spcCol="1270" spcFirstLastPara="0" tIns="234810" vert="horz" wrap="square">
              <a:noAutofit/>
            </a:bodyPr>
            <a:lstStyle/>
            <a:p>
              <a:pPr algn="ctr" defTabSz="133350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kern="1200" lang="en-GB" sz="3000"/>
            </a:p>
          </p:txBody>
        </p:sp>
      </p:grpSp>
      <p:sp>
        <p:nvSpPr>
          <p:cNvPr id="20" name="Oval 140"/>
          <p:cNvSpPr/>
          <p:nvPr/>
        </p:nvSpPr>
        <p:spPr>
          <a:xfrm>
            <a:off x="5276942" y="3530380"/>
            <a:ext cx="469232" cy="469232"/>
          </a:xfrm>
          <a:prstGeom prst="ellipse">
            <a:avLst/>
          </a:prstGeom>
          <a:solidFill>
            <a:schemeClr val="bg1"/>
          </a:solidFill>
          <a:ln w="44450">
            <a:solidFill>
              <a:srgbClr val="6565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GB"/>
          </a:p>
        </p:txBody>
      </p:sp>
      <p:sp>
        <p:nvSpPr>
          <p:cNvPr id="21" name="Oval 141"/>
          <p:cNvSpPr/>
          <p:nvPr/>
        </p:nvSpPr>
        <p:spPr>
          <a:xfrm>
            <a:off x="3420329" y="1688470"/>
            <a:ext cx="469232" cy="469232"/>
          </a:xfrm>
          <a:prstGeom prst="ellipse">
            <a:avLst/>
          </a:prstGeom>
          <a:solidFill>
            <a:schemeClr val="bg1"/>
          </a:solidFill>
          <a:ln w="44450">
            <a:solidFill>
              <a:srgbClr val="6565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22" name="Oval 142"/>
          <p:cNvSpPr/>
          <p:nvPr/>
        </p:nvSpPr>
        <p:spPr>
          <a:xfrm>
            <a:off x="3420328" y="5108279"/>
            <a:ext cx="469232" cy="469232"/>
          </a:xfrm>
          <a:prstGeom prst="ellipse">
            <a:avLst/>
          </a:prstGeom>
          <a:solidFill>
            <a:schemeClr val="bg1"/>
          </a:solidFill>
          <a:ln w="44450">
            <a:solidFill>
              <a:srgbClr val="6565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GB"/>
          </a:p>
        </p:txBody>
      </p:sp>
      <p:sp>
        <p:nvSpPr>
          <p:cNvPr id="23" name="Oval 143"/>
          <p:cNvSpPr/>
          <p:nvPr/>
        </p:nvSpPr>
        <p:spPr>
          <a:xfrm>
            <a:off x="1913526" y="3530379"/>
            <a:ext cx="469232" cy="469232"/>
          </a:xfrm>
          <a:prstGeom prst="ellipse">
            <a:avLst/>
          </a:prstGeom>
          <a:solidFill>
            <a:schemeClr val="bg1"/>
          </a:solidFill>
          <a:ln w="44450">
            <a:solidFill>
              <a:srgbClr val="6565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GB"/>
          </a:p>
        </p:txBody>
      </p:sp>
      <p:sp>
        <p:nvSpPr>
          <p:cNvPr id="24" name="TextBox 144"/>
          <p:cNvSpPr txBox="1"/>
          <p:nvPr/>
        </p:nvSpPr>
        <p:spPr>
          <a:xfrm>
            <a:off x="3422216" y="1738237"/>
            <a:ext cx="465455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b="1" lang="en-US" sz="2000">
                <a:solidFill>
                  <a:srgbClr val="656564"/>
                </a:solidFill>
              </a:rPr>
              <a:t>01</a:t>
            </a:r>
          </a:p>
        </p:txBody>
      </p:sp>
      <p:sp>
        <p:nvSpPr>
          <p:cNvPr id="25" name="TextBox 145"/>
          <p:cNvSpPr txBox="1"/>
          <p:nvPr/>
        </p:nvSpPr>
        <p:spPr>
          <a:xfrm>
            <a:off x="5278830" y="3583126"/>
            <a:ext cx="465455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b="1" lang="en-US" sz="2000">
                <a:solidFill>
                  <a:srgbClr val="656564"/>
                </a:solidFill>
              </a:rPr>
              <a:t>02</a:t>
            </a:r>
          </a:p>
        </p:txBody>
      </p:sp>
      <p:sp>
        <p:nvSpPr>
          <p:cNvPr id="29" name="TextBox 146"/>
          <p:cNvSpPr txBox="1"/>
          <p:nvPr/>
        </p:nvSpPr>
        <p:spPr>
          <a:xfrm>
            <a:off x="3422216" y="5161026"/>
            <a:ext cx="465455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b="1" lang="en-US" sz="2000">
                <a:solidFill>
                  <a:srgbClr val="656564"/>
                </a:solidFill>
              </a:rPr>
              <a:t>03</a:t>
            </a:r>
          </a:p>
        </p:txBody>
      </p:sp>
      <p:sp>
        <p:nvSpPr>
          <p:cNvPr id="30" name="TextBox 147"/>
          <p:cNvSpPr txBox="1"/>
          <p:nvPr/>
        </p:nvSpPr>
        <p:spPr>
          <a:xfrm>
            <a:off x="1913102" y="3583126"/>
            <a:ext cx="465455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b="1" lang="en-US" sz="2000">
                <a:solidFill>
                  <a:srgbClr val="656564"/>
                </a:solidFill>
              </a:rPr>
              <a:t>04</a:t>
            </a:r>
          </a:p>
        </p:txBody>
      </p:sp>
      <p:grpSp>
        <p:nvGrpSpPr>
          <p:cNvPr id="31" name="Group 148"/>
          <p:cNvGrpSpPr/>
          <p:nvPr/>
        </p:nvGrpSpPr>
        <p:grpSpPr>
          <a:xfrm>
            <a:off x="3123445" y="5551605"/>
            <a:ext cx="422131" cy="422853"/>
            <a:chOff x="9145588" y="4435475"/>
            <a:chExt cx="464344" cy="465138"/>
          </a:xfrm>
          <a:solidFill>
            <a:schemeClr val="bg1"/>
          </a:solidFill>
        </p:grpSpPr>
        <p:sp>
          <p:nvSpPr>
            <p:cNvPr id="32" name="AutoShape 7"/>
            <p:cNvSpPr/>
            <p:nvPr/>
          </p:nvSpPr>
          <p:spPr bwMode="auto">
            <a:xfrm>
              <a:off x="9145588" y="4435475"/>
              <a:ext cx="464344" cy="465138"/>
            </a:xfrm>
            <a:custGeom>
              <a:gdLst>
                <a:gd fmla="+- 0 10800 1271" name="T0"/>
                <a:gd fmla="*/ T0 w 19058" name="T1"/>
                <a:gd fmla="+- 0 10799 1270" name="T2"/>
                <a:gd fmla="*/ 10799 h 19059" name="T3"/>
                <a:gd fmla="+- 0 10800 1271" name="T4"/>
                <a:gd fmla="*/ T4 w 19058" name="T5"/>
                <a:gd fmla="+- 0 10799 1270" name="T6"/>
                <a:gd fmla="*/ 10799 h 19059" name="T7"/>
                <a:gd fmla="+- 0 10800 1271" name="T8"/>
                <a:gd fmla="*/ T8 w 19058" name="T9"/>
                <a:gd fmla="+- 0 10799 1270" name="T10"/>
                <a:gd fmla="*/ 10799 h 19059" name="T11"/>
                <a:gd fmla="+- 0 10800 1271" name="T12"/>
                <a:gd fmla="*/ T12 w 19058" name="T13"/>
                <a:gd fmla="+- 0 10799 1270" name="T14"/>
                <a:gd fmla="*/ 10799 h 19059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19059" w="19058">
                  <a:moveTo>
                    <a:pt x="6430" y="17268"/>
                  </a:moveTo>
                  <a:cubicBezTo>
                    <a:pt x="2162" y="15559"/>
                    <a:pt x="82" y="10698"/>
                    <a:pt x="1790" y="6431"/>
                  </a:cubicBezTo>
                  <a:cubicBezTo>
                    <a:pt x="3499" y="2164"/>
                    <a:pt x="8360" y="81"/>
                    <a:pt x="12627" y="1791"/>
                  </a:cubicBezTo>
                  <a:cubicBezTo>
                    <a:pt x="16894" y="3499"/>
                    <a:pt x="18975" y="8361"/>
                    <a:pt x="17267" y="12628"/>
                  </a:cubicBezTo>
                  <a:cubicBezTo>
                    <a:pt x="15558" y="16895"/>
                    <a:pt x="10696" y="18976"/>
                    <a:pt x="6430" y="17268"/>
                  </a:cubicBezTo>
                  <a:moveTo>
                    <a:pt x="13070" y="685"/>
                  </a:moveTo>
                  <a:cubicBezTo>
                    <a:pt x="8186" y="-1270"/>
                    <a:pt x="2641" y="1103"/>
                    <a:pt x="685" y="5987"/>
                  </a:cubicBezTo>
                  <a:cubicBezTo>
                    <a:pt x="-1271" y="10872"/>
                    <a:pt x="1103" y="16418"/>
                    <a:pt x="5987" y="18373"/>
                  </a:cubicBezTo>
                  <a:cubicBezTo>
                    <a:pt x="10871" y="20330"/>
                    <a:pt x="16416" y="17955"/>
                    <a:pt x="18373" y="13071"/>
                  </a:cubicBezTo>
                  <a:cubicBezTo>
                    <a:pt x="20329" y="8186"/>
                    <a:pt x="17954" y="2641"/>
                    <a:pt x="13070" y="685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  <p:sp>
          <p:nvSpPr>
            <p:cNvPr id="33" name="AutoShape 8"/>
            <p:cNvSpPr/>
            <p:nvPr/>
          </p:nvSpPr>
          <p:spPr bwMode="auto">
            <a:xfrm>
              <a:off x="9348788" y="4638675"/>
              <a:ext cx="57944" cy="57944"/>
            </a:xfrm>
            <a:custGeom>
              <a:gdLst>
                <a:gd fmla="+- 0 10801 1272" name="T0"/>
                <a:gd fmla="*/ T0 w 19059" name="T1"/>
                <a:gd fmla="+- 0 10800 1272" name="T2"/>
                <a:gd fmla="*/ 10800 h 19056" name="T3"/>
                <a:gd fmla="+- 0 10801 1272" name="T4"/>
                <a:gd fmla="*/ T4 w 19059" name="T5"/>
                <a:gd fmla="+- 0 10800 1272" name="T6"/>
                <a:gd fmla="*/ 10800 h 19056" name="T7"/>
                <a:gd fmla="+- 0 10801 1272" name="T8"/>
                <a:gd fmla="*/ T8 w 19059" name="T9"/>
                <a:gd fmla="+- 0 10800 1272" name="T10"/>
                <a:gd fmla="*/ 10800 h 19056" name="T11"/>
                <a:gd fmla="+- 0 10801 1272" name="T12"/>
                <a:gd fmla="*/ T12 w 19059" name="T13"/>
                <a:gd fmla="+- 0 10800 1272" name="T14"/>
                <a:gd fmla="*/ 10800 h 19056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19056" w="19059">
                  <a:moveTo>
                    <a:pt x="7753" y="13951"/>
                  </a:moveTo>
                  <a:cubicBezTo>
                    <a:pt x="5315" y="12969"/>
                    <a:pt x="4129" y="10197"/>
                    <a:pt x="5101" y="7755"/>
                  </a:cubicBezTo>
                  <a:cubicBezTo>
                    <a:pt x="6083" y="5323"/>
                    <a:pt x="8860" y="4132"/>
                    <a:pt x="11298" y="5104"/>
                  </a:cubicBezTo>
                  <a:cubicBezTo>
                    <a:pt x="13735" y="6081"/>
                    <a:pt x="14926" y="8858"/>
                    <a:pt x="13949" y="11300"/>
                  </a:cubicBezTo>
                  <a:cubicBezTo>
                    <a:pt x="12972" y="13737"/>
                    <a:pt x="10195" y="14923"/>
                    <a:pt x="7753" y="13951"/>
                  </a:cubicBezTo>
                  <a:moveTo>
                    <a:pt x="13070" y="686"/>
                  </a:moveTo>
                  <a:cubicBezTo>
                    <a:pt x="8190" y="-1272"/>
                    <a:pt x="2640" y="1104"/>
                    <a:pt x="686" y="5988"/>
                  </a:cubicBezTo>
                  <a:cubicBezTo>
                    <a:pt x="-1272" y="10872"/>
                    <a:pt x="1105" y="16416"/>
                    <a:pt x="5985" y="18369"/>
                  </a:cubicBezTo>
                  <a:cubicBezTo>
                    <a:pt x="10870" y="20328"/>
                    <a:pt x="16415" y="17951"/>
                    <a:pt x="18374" y="13072"/>
                  </a:cubicBezTo>
                  <a:cubicBezTo>
                    <a:pt x="20328" y="8188"/>
                    <a:pt x="17960" y="2644"/>
                    <a:pt x="13070" y="686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  <p:sp>
          <p:nvSpPr>
            <p:cNvPr id="34" name="AutoShape 9"/>
            <p:cNvSpPr/>
            <p:nvPr/>
          </p:nvSpPr>
          <p:spPr bwMode="auto">
            <a:xfrm>
              <a:off x="9290050" y="4580732"/>
              <a:ext cx="174625" cy="174625"/>
            </a:xfrm>
            <a:custGeom>
              <a:gdLst>
                <a:gd fmla="+- 0 10800 1271" name="T0"/>
                <a:gd fmla="*/ T0 w 19059" name="T1"/>
                <a:gd fmla="+- 0 10800 1271" name="T2"/>
                <a:gd fmla="*/ 10800 h 19058" name="T3"/>
                <a:gd fmla="+- 0 10800 1271" name="T4"/>
                <a:gd fmla="*/ T4 w 19059" name="T5"/>
                <a:gd fmla="+- 0 10800 1271" name="T6"/>
                <a:gd fmla="*/ 10800 h 19058" name="T7"/>
                <a:gd fmla="+- 0 10800 1271" name="T8"/>
                <a:gd fmla="*/ T8 w 19059" name="T9"/>
                <a:gd fmla="+- 0 10800 1271" name="T10"/>
                <a:gd fmla="*/ 10800 h 19058" name="T11"/>
                <a:gd fmla="+- 0 10800 1271" name="T12"/>
                <a:gd fmla="*/ T12 w 19059" name="T13"/>
                <a:gd fmla="+- 0 10800 1271" name="T14"/>
                <a:gd fmla="*/ 10800 h 19058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19058" w="19059">
                  <a:moveTo>
                    <a:pt x="7169" y="15424"/>
                  </a:moveTo>
                  <a:cubicBezTo>
                    <a:pt x="3916" y="14123"/>
                    <a:pt x="2331" y="10417"/>
                    <a:pt x="3632" y="7167"/>
                  </a:cubicBezTo>
                  <a:cubicBezTo>
                    <a:pt x="4934" y="3917"/>
                    <a:pt x="8638" y="2331"/>
                    <a:pt x="11889" y="3632"/>
                  </a:cubicBezTo>
                  <a:cubicBezTo>
                    <a:pt x="15141" y="4934"/>
                    <a:pt x="16728" y="8640"/>
                    <a:pt x="15425" y="11890"/>
                  </a:cubicBezTo>
                  <a:cubicBezTo>
                    <a:pt x="14124" y="15140"/>
                    <a:pt x="10419" y="16728"/>
                    <a:pt x="7169" y="15424"/>
                  </a:cubicBezTo>
                  <a:moveTo>
                    <a:pt x="13071" y="685"/>
                  </a:moveTo>
                  <a:cubicBezTo>
                    <a:pt x="8186" y="-1271"/>
                    <a:pt x="2639" y="1104"/>
                    <a:pt x="686" y="5987"/>
                  </a:cubicBezTo>
                  <a:cubicBezTo>
                    <a:pt x="-1271" y="10871"/>
                    <a:pt x="1104" y="16416"/>
                    <a:pt x="5987" y="18372"/>
                  </a:cubicBezTo>
                  <a:cubicBezTo>
                    <a:pt x="10874" y="20329"/>
                    <a:pt x="16418" y="17955"/>
                    <a:pt x="18375" y="13070"/>
                  </a:cubicBezTo>
                  <a:cubicBezTo>
                    <a:pt x="20328" y="8186"/>
                    <a:pt x="17956" y="2641"/>
                    <a:pt x="13071" y="685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  <p:sp>
          <p:nvSpPr>
            <p:cNvPr id="35" name="AutoShape 10"/>
            <p:cNvSpPr/>
            <p:nvPr/>
          </p:nvSpPr>
          <p:spPr bwMode="auto">
            <a:xfrm>
              <a:off x="9406732" y="4696619"/>
              <a:ext cx="72231" cy="74613"/>
            </a:xfrm>
            <a:custGeom>
              <a:gdLst>
                <a:gd fmla="+- 0 10804 288" name="T0"/>
                <a:gd fmla="*/ T0 w 21033" name="T1"/>
                <a:gd fmla="+- 0 10798 277" name="T2"/>
                <a:gd fmla="*/ 10798 h 21043" name="T3"/>
                <a:gd fmla="+- 0 10804 288" name="T4"/>
                <a:gd fmla="*/ T4 w 21033" name="T5"/>
                <a:gd fmla="+- 0 10798 277" name="T6"/>
                <a:gd fmla="*/ 10798 h 21043" name="T7"/>
                <a:gd fmla="+- 0 10804 288" name="T8"/>
                <a:gd fmla="*/ T8 w 21033" name="T9"/>
                <a:gd fmla="+- 0 10798 277" name="T10"/>
                <a:gd fmla="*/ 10798 h 21043" name="T11"/>
                <a:gd fmla="+- 0 10804 288" name="T12"/>
                <a:gd fmla="*/ T12 w 21033" name="T13"/>
                <a:gd fmla="+- 0 10798 277" name="T14"/>
                <a:gd fmla="*/ 10798 h 21043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043" w="21033">
                  <a:moveTo>
                    <a:pt x="20881" y="2825"/>
                  </a:moveTo>
                  <a:cubicBezTo>
                    <a:pt x="21312" y="1771"/>
                    <a:pt x="20787" y="572"/>
                    <a:pt x="19713" y="149"/>
                  </a:cubicBezTo>
                  <a:cubicBezTo>
                    <a:pt x="18636" y="-277"/>
                    <a:pt x="17414" y="238"/>
                    <a:pt x="16984" y="1296"/>
                  </a:cubicBezTo>
                  <a:lnTo>
                    <a:pt x="16980" y="1292"/>
                  </a:lnTo>
                  <a:cubicBezTo>
                    <a:pt x="13964" y="8692"/>
                    <a:pt x="8182" y="14184"/>
                    <a:pt x="1269" y="17089"/>
                  </a:cubicBezTo>
                  <a:cubicBezTo>
                    <a:pt x="207" y="17536"/>
                    <a:pt x="-288" y="18747"/>
                    <a:pt x="170" y="19789"/>
                  </a:cubicBezTo>
                  <a:cubicBezTo>
                    <a:pt x="629" y="20840"/>
                    <a:pt x="1863" y="21323"/>
                    <a:pt x="2924" y="20876"/>
                  </a:cubicBezTo>
                  <a:cubicBezTo>
                    <a:pt x="2961" y="20860"/>
                    <a:pt x="2982" y="20828"/>
                    <a:pt x="3014" y="20815"/>
                  </a:cubicBezTo>
                  <a:cubicBezTo>
                    <a:pt x="10874" y="17480"/>
                    <a:pt x="17451" y="11227"/>
                    <a:pt x="20877" y="2825"/>
                  </a:cubicBezTo>
                  <a:cubicBezTo>
                    <a:pt x="20877" y="2825"/>
                    <a:pt x="20881" y="2825"/>
                    <a:pt x="20881" y="2825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  <p:sp>
          <p:nvSpPr>
            <p:cNvPr id="36" name="AutoShape 11"/>
            <p:cNvSpPr/>
            <p:nvPr/>
          </p:nvSpPr>
          <p:spPr bwMode="auto">
            <a:xfrm>
              <a:off x="9435307" y="4725988"/>
              <a:ext cx="103981" cy="106363"/>
            </a:xfrm>
            <a:custGeom>
              <a:gdLst>
                <a:gd fmla="+- 0 10803 203" name="T0"/>
                <a:gd fmla="*/ T0 w 21201" name="T1"/>
                <a:gd fmla="+- 0 10798 194" name="T2"/>
                <a:gd fmla="*/ 10798 h 21209" name="T3"/>
                <a:gd fmla="+- 0 10803 203" name="T4"/>
                <a:gd fmla="*/ T4 w 21201" name="T5"/>
                <a:gd fmla="+- 0 10798 194" name="T6"/>
                <a:gd fmla="*/ 10798 h 21209" name="T7"/>
                <a:gd fmla="+- 0 10803 203" name="T8"/>
                <a:gd fmla="*/ T8 w 21201" name="T9"/>
                <a:gd fmla="+- 0 10798 194" name="T10"/>
                <a:gd fmla="*/ 10798 h 21209" name="T11"/>
                <a:gd fmla="+- 0 10803 203" name="T12"/>
                <a:gd fmla="*/ T12 w 21201" name="T13"/>
                <a:gd fmla="+- 0 10798 194" name="T14"/>
                <a:gd fmla="*/ 10798 h 21209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209" w="21201">
                  <a:moveTo>
                    <a:pt x="20267" y="104"/>
                  </a:moveTo>
                  <a:cubicBezTo>
                    <a:pt x="19508" y="-194"/>
                    <a:pt x="18645" y="169"/>
                    <a:pt x="18339" y="912"/>
                  </a:cubicBezTo>
                  <a:cubicBezTo>
                    <a:pt x="14991" y="9110"/>
                    <a:pt x="8568" y="15198"/>
                    <a:pt x="894" y="18420"/>
                  </a:cubicBezTo>
                  <a:cubicBezTo>
                    <a:pt x="144" y="18735"/>
                    <a:pt x="-203" y="19589"/>
                    <a:pt x="121" y="20327"/>
                  </a:cubicBezTo>
                  <a:cubicBezTo>
                    <a:pt x="442" y="21068"/>
                    <a:pt x="1314" y="21406"/>
                    <a:pt x="2067" y="21090"/>
                  </a:cubicBezTo>
                  <a:cubicBezTo>
                    <a:pt x="2102" y="21073"/>
                    <a:pt x="2125" y="21042"/>
                    <a:pt x="2159" y="21025"/>
                  </a:cubicBezTo>
                  <a:cubicBezTo>
                    <a:pt x="10491" y="17500"/>
                    <a:pt x="17461" y="10881"/>
                    <a:pt x="21095" y="1994"/>
                  </a:cubicBezTo>
                  <a:cubicBezTo>
                    <a:pt x="21397" y="1250"/>
                    <a:pt x="21026" y="404"/>
                    <a:pt x="20267" y="104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  <p:sp>
          <p:nvSpPr>
            <p:cNvPr id="37" name="AutoShape 12"/>
            <p:cNvSpPr/>
            <p:nvPr/>
          </p:nvSpPr>
          <p:spPr bwMode="auto">
            <a:xfrm>
              <a:off x="9421019" y="4711700"/>
              <a:ext cx="88106" cy="89694"/>
            </a:xfrm>
            <a:custGeom>
              <a:gdLst>
                <a:gd fmla="+- 0 10802 238" name="T0"/>
                <a:gd fmla="*/ T0 w 21128" name="T1"/>
                <a:gd fmla="+- 0 10797 227" name="T2"/>
                <a:gd fmla="*/ 10797 h 21141" name="T3"/>
                <a:gd fmla="+- 0 10802 238" name="T4"/>
                <a:gd fmla="*/ T4 w 21128" name="T5"/>
                <a:gd fmla="+- 0 10797 227" name="T6"/>
                <a:gd fmla="*/ 10797 h 21141" name="T7"/>
                <a:gd fmla="+- 0 10802 238" name="T8"/>
                <a:gd fmla="*/ T8 w 21128" name="T9"/>
                <a:gd fmla="+- 0 10797 227" name="T10"/>
                <a:gd fmla="*/ 10797 h 21141" name="T11"/>
                <a:gd fmla="+- 0 10802 238" name="T12"/>
                <a:gd fmla="*/ T12 w 21128" name="T13"/>
                <a:gd fmla="+- 0 10797 227" name="T14"/>
                <a:gd fmla="*/ 10797 h 21141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141" w="21128">
                  <a:moveTo>
                    <a:pt x="20035" y="122"/>
                  </a:moveTo>
                  <a:cubicBezTo>
                    <a:pt x="19142" y="-227"/>
                    <a:pt x="18134" y="195"/>
                    <a:pt x="17778" y="1071"/>
                  </a:cubicBezTo>
                  <a:cubicBezTo>
                    <a:pt x="14571" y="8936"/>
                    <a:pt x="8412" y="14778"/>
                    <a:pt x="1051" y="17867"/>
                  </a:cubicBezTo>
                  <a:lnTo>
                    <a:pt x="1054" y="17867"/>
                  </a:lnTo>
                  <a:cubicBezTo>
                    <a:pt x="172" y="18240"/>
                    <a:pt x="-238" y="19242"/>
                    <a:pt x="142" y="20108"/>
                  </a:cubicBezTo>
                  <a:cubicBezTo>
                    <a:pt x="522" y="20973"/>
                    <a:pt x="1543" y="21372"/>
                    <a:pt x="2425" y="21003"/>
                  </a:cubicBezTo>
                  <a:cubicBezTo>
                    <a:pt x="2459" y="20986"/>
                    <a:pt x="2476" y="20956"/>
                    <a:pt x="2514" y="20936"/>
                  </a:cubicBezTo>
                  <a:cubicBezTo>
                    <a:pt x="10651" y="17491"/>
                    <a:pt x="17459" y="11027"/>
                    <a:pt x="21002" y="2339"/>
                  </a:cubicBezTo>
                  <a:cubicBezTo>
                    <a:pt x="21361" y="1463"/>
                    <a:pt x="20927" y="472"/>
                    <a:pt x="20035" y="122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  <p:sp>
          <p:nvSpPr>
            <p:cNvPr id="38" name="AutoShape 13"/>
            <p:cNvSpPr/>
            <p:nvPr/>
          </p:nvSpPr>
          <p:spPr bwMode="auto">
            <a:xfrm>
              <a:off x="9275763" y="4566444"/>
              <a:ext cx="73025" cy="73819"/>
            </a:xfrm>
            <a:custGeom>
              <a:gdLst>
                <a:gd fmla="+- 0 10797 278" name="T0"/>
                <a:gd fmla="*/ T0 w 21039" name="T1"/>
                <a:gd fmla="+- 0 10803 281" name="T2"/>
                <a:gd fmla="*/ 10803 h 21044" name="T3"/>
                <a:gd fmla="+- 0 10797 278" name="T4"/>
                <a:gd fmla="*/ T4 w 21039" name="T5"/>
                <a:gd fmla="+- 0 10803 281" name="T6"/>
                <a:gd fmla="*/ 10803 h 21044" name="T7"/>
                <a:gd fmla="+- 0 10797 278" name="T8"/>
                <a:gd fmla="*/ T8 w 21039" name="T9"/>
                <a:gd fmla="+- 0 10803 281" name="T10"/>
                <a:gd fmla="*/ 10803 h 21044" name="T11"/>
                <a:gd fmla="+- 0 10797 278" name="T12"/>
                <a:gd fmla="*/ T12 w 21039" name="T13"/>
                <a:gd fmla="+- 0 10803 281" name="T14"/>
                <a:gd fmla="*/ 10803 h 21044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044" w="21039">
                  <a:moveTo>
                    <a:pt x="20871" y="1248"/>
                  </a:moveTo>
                  <a:cubicBezTo>
                    <a:pt x="20411" y="197"/>
                    <a:pt x="19177" y="-281"/>
                    <a:pt x="18112" y="169"/>
                  </a:cubicBezTo>
                  <a:cubicBezTo>
                    <a:pt x="18075" y="181"/>
                    <a:pt x="18050" y="214"/>
                    <a:pt x="18021" y="226"/>
                  </a:cubicBezTo>
                  <a:cubicBezTo>
                    <a:pt x="10159" y="3562"/>
                    <a:pt x="3583" y="9820"/>
                    <a:pt x="152" y="18220"/>
                  </a:cubicBezTo>
                  <a:lnTo>
                    <a:pt x="148" y="18220"/>
                  </a:lnTo>
                  <a:cubicBezTo>
                    <a:pt x="-278" y="19278"/>
                    <a:pt x="242" y="20473"/>
                    <a:pt x="1320" y="20896"/>
                  </a:cubicBezTo>
                  <a:cubicBezTo>
                    <a:pt x="2398" y="21318"/>
                    <a:pt x="3620" y="20803"/>
                    <a:pt x="4046" y="19749"/>
                  </a:cubicBezTo>
                  <a:lnTo>
                    <a:pt x="4051" y="19749"/>
                  </a:lnTo>
                  <a:cubicBezTo>
                    <a:pt x="7068" y="12356"/>
                    <a:pt x="12856" y="6858"/>
                    <a:pt x="19764" y="3956"/>
                  </a:cubicBezTo>
                  <a:cubicBezTo>
                    <a:pt x="20830" y="3506"/>
                    <a:pt x="21322" y="2298"/>
                    <a:pt x="20871" y="124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  <p:sp>
          <p:nvSpPr>
            <p:cNvPr id="39" name="AutoShape 14"/>
            <p:cNvSpPr/>
            <p:nvPr/>
          </p:nvSpPr>
          <p:spPr bwMode="auto">
            <a:xfrm>
              <a:off x="9217819" y="4508500"/>
              <a:ext cx="103981" cy="105569"/>
            </a:xfrm>
            <a:custGeom>
              <a:gdLst>
                <a:gd fmla="+- 0 10797 198" name="T0"/>
                <a:gd fmla="*/ T0 w 21199" name="T1"/>
                <a:gd fmla="+- 0 10802 198" name="T2"/>
                <a:gd fmla="*/ 10802 h 21208" name="T3"/>
                <a:gd fmla="+- 0 10797 198" name="T4"/>
                <a:gd fmla="*/ T4 w 21199" name="T5"/>
                <a:gd fmla="+- 0 10802 198" name="T6"/>
                <a:gd fmla="*/ 10802 h 21208" name="T7"/>
                <a:gd fmla="+- 0 10797 198" name="T8"/>
                <a:gd fmla="*/ T8 w 21199" name="T9"/>
                <a:gd fmla="+- 0 10802 198" name="T10"/>
                <a:gd fmla="*/ 10802 h 21208" name="T11"/>
                <a:gd fmla="+- 0 10797 198" name="T12"/>
                <a:gd fmla="*/ T12 w 21199" name="T13"/>
                <a:gd fmla="+- 0 10802 198" name="T14"/>
                <a:gd fmla="*/ 10802 h 21208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208" w="21199">
                  <a:moveTo>
                    <a:pt x="21077" y="880"/>
                  </a:moveTo>
                  <a:cubicBezTo>
                    <a:pt x="20753" y="142"/>
                    <a:pt x="19881" y="-198"/>
                    <a:pt x="19129" y="117"/>
                  </a:cubicBezTo>
                  <a:cubicBezTo>
                    <a:pt x="19097" y="131"/>
                    <a:pt x="19071" y="162"/>
                    <a:pt x="19039" y="179"/>
                  </a:cubicBezTo>
                  <a:cubicBezTo>
                    <a:pt x="10706" y="3707"/>
                    <a:pt x="3739" y="10322"/>
                    <a:pt x="106" y="19208"/>
                  </a:cubicBezTo>
                  <a:cubicBezTo>
                    <a:pt x="-198" y="19957"/>
                    <a:pt x="172" y="20803"/>
                    <a:pt x="934" y="21101"/>
                  </a:cubicBezTo>
                  <a:cubicBezTo>
                    <a:pt x="1689" y="21401"/>
                    <a:pt x="2552" y="21041"/>
                    <a:pt x="2859" y="20292"/>
                  </a:cubicBezTo>
                  <a:cubicBezTo>
                    <a:pt x="6206" y="12096"/>
                    <a:pt x="12625" y="6008"/>
                    <a:pt x="20301" y="2787"/>
                  </a:cubicBezTo>
                  <a:cubicBezTo>
                    <a:pt x="21051" y="2469"/>
                    <a:pt x="21402" y="1618"/>
                    <a:pt x="21077" y="880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  <p:sp>
          <p:nvSpPr>
            <p:cNvPr id="40" name="AutoShape 15"/>
            <p:cNvSpPr/>
            <p:nvPr/>
          </p:nvSpPr>
          <p:spPr bwMode="auto">
            <a:xfrm>
              <a:off x="9247188" y="4537075"/>
              <a:ext cx="88107" cy="90488"/>
            </a:xfrm>
            <a:custGeom>
              <a:gdLst>
                <a:gd fmla="+- 0 10796 232" name="T0"/>
                <a:gd fmla="*/ T0 w 21129" name="T1"/>
                <a:gd fmla="+- 0 10804 234" name="T2"/>
                <a:gd fmla="*/ 10804 h 21141" name="T3"/>
                <a:gd fmla="+- 0 10796 232" name="T4"/>
                <a:gd fmla="*/ T4 w 21129" name="T5"/>
                <a:gd fmla="+- 0 10804 234" name="T6"/>
                <a:gd fmla="*/ 10804 h 21141" name="T7"/>
                <a:gd fmla="+- 0 10796 232" name="T8"/>
                <a:gd fmla="*/ T8 w 21129" name="T9"/>
                <a:gd fmla="+- 0 10804 234" name="T10"/>
                <a:gd fmla="*/ 10804 h 21141" name="T11"/>
                <a:gd fmla="+- 0 10796 232" name="T12"/>
                <a:gd fmla="*/ T12 w 21129" name="T13"/>
                <a:gd fmla="+- 0 10804 234" name="T14"/>
                <a:gd fmla="*/ 10804 h 21141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141" w="21129">
                  <a:moveTo>
                    <a:pt x="20075" y="3267"/>
                  </a:moveTo>
                  <a:cubicBezTo>
                    <a:pt x="20953" y="2898"/>
                    <a:pt x="21368" y="1899"/>
                    <a:pt x="20987" y="1030"/>
                  </a:cubicBezTo>
                  <a:cubicBezTo>
                    <a:pt x="20611" y="168"/>
                    <a:pt x="19589" y="-234"/>
                    <a:pt x="18707" y="138"/>
                  </a:cubicBezTo>
                  <a:cubicBezTo>
                    <a:pt x="18670" y="152"/>
                    <a:pt x="18649" y="185"/>
                    <a:pt x="18615" y="198"/>
                  </a:cubicBezTo>
                  <a:cubicBezTo>
                    <a:pt x="10481" y="3647"/>
                    <a:pt x="3673" y="10118"/>
                    <a:pt x="124" y="18802"/>
                  </a:cubicBezTo>
                  <a:cubicBezTo>
                    <a:pt x="-232" y="19678"/>
                    <a:pt x="205" y="20666"/>
                    <a:pt x="1094" y="21019"/>
                  </a:cubicBezTo>
                  <a:cubicBezTo>
                    <a:pt x="1983" y="21366"/>
                    <a:pt x="2991" y="20946"/>
                    <a:pt x="3354" y="20071"/>
                  </a:cubicBezTo>
                  <a:cubicBezTo>
                    <a:pt x="6561" y="12205"/>
                    <a:pt x="12717" y="6360"/>
                    <a:pt x="20075" y="3274"/>
                  </a:cubicBezTo>
                  <a:cubicBezTo>
                    <a:pt x="20075" y="3274"/>
                    <a:pt x="20075" y="3267"/>
                    <a:pt x="20075" y="3267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</p:grpSp>
      <p:grpSp>
        <p:nvGrpSpPr>
          <p:cNvPr id="41" name="Group 149"/>
          <p:cNvGrpSpPr/>
          <p:nvPr/>
        </p:nvGrpSpPr>
        <p:grpSpPr>
          <a:xfrm>
            <a:off x="3123445" y="2206111"/>
            <a:ext cx="422853" cy="396154"/>
            <a:chOff x="5368132" y="3540125"/>
            <a:chExt cx="465138" cy="435769"/>
          </a:xfrm>
          <a:solidFill>
            <a:schemeClr val="bg1"/>
          </a:solidFill>
        </p:grpSpPr>
        <p:sp>
          <p:nvSpPr>
            <p:cNvPr id="42" name="AutoShape 110"/>
            <p:cNvSpPr/>
            <p:nvPr/>
          </p:nvSpPr>
          <p:spPr bwMode="auto">
            <a:xfrm>
              <a:off x="5426869" y="3598069"/>
              <a:ext cx="347663" cy="232569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20699" y="20255"/>
                  </a:moveTo>
                  <a:lnTo>
                    <a:pt x="899" y="20255"/>
                  </a:lnTo>
                  <a:lnTo>
                    <a:pt x="899" y="1350"/>
                  </a:lnTo>
                  <a:lnTo>
                    <a:pt x="20699" y="1350"/>
                  </a:lnTo>
                  <a:cubicBezTo>
                    <a:pt x="20699" y="1350"/>
                    <a:pt x="20699" y="20255"/>
                    <a:pt x="20699" y="20255"/>
                  </a:cubicBezTo>
                  <a:close/>
                  <a:moveTo>
                    <a:pt x="20699" y="0"/>
                  </a:moveTo>
                  <a:lnTo>
                    <a:pt x="899" y="5"/>
                  </a:lnTo>
                  <a:cubicBezTo>
                    <a:pt x="402" y="5"/>
                    <a:pt x="0" y="603"/>
                    <a:pt x="0" y="1350"/>
                  </a:cubicBezTo>
                  <a:lnTo>
                    <a:pt x="0" y="20249"/>
                  </a:lnTo>
                  <a:cubicBezTo>
                    <a:pt x="0" y="20996"/>
                    <a:pt x="402" y="21599"/>
                    <a:pt x="899" y="21599"/>
                  </a:cubicBezTo>
                  <a:lnTo>
                    <a:pt x="20699" y="21599"/>
                  </a:lnTo>
                  <a:cubicBezTo>
                    <a:pt x="21197" y="21599"/>
                    <a:pt x="21600" y="20996"/>
                    <a:pt x="21600" y="20249"/>
                  </a:cubicBezTo>
                  <a:lnTo>
                    <a:pt x="21600" y="1350"/>
                  </a:lnTo>
                  <a:cubicBezTo>
                    <a:pt x="21600" y="603"/>
                    <a:pt x="21197" y="0"/>
                    <a:pt x="20699" y="0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>
                <a:solidFill>
                  <a:srgbClr val="FFFFFF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typeface="Gill Sans"/>
                <a:sym charset="0" typeface="Gill Sans"/>
              </a:endParaRPr>
            </a:p>
          </p:txBody>
        </p:sp>
        <p:sp>
          <p:nvSpPr>
            <p:cNvPr id="43" name="AutoShape 111"/>
            <p:cNvSpPr/>
            <p:nvPr/>
          </p:nvSpPr>
          <p:spPr bwMode="auto">
            <a:xfrm>
              <a:off x="5368132" y="3540125"/>
              <a:ext cx="465138" cy="435769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20249" y="16562"/>
                  </a:moveTo>
                  <a:cubicBezTo>
                    <a:pt x="20249" y="16959"/>
                    <a:pt x="19946" y="17282"/>
                    <a:pt x="19575" y="17282"/>
                  </a:cubicBezTo>
                  <a:lnTo>
                    <a:pt x="13499" y="17282"/>
                  </a:lnTo>
                  <a:lnTo>
                    <a:pt x="8099" y="17282"/>
                  </a:lnTo>
                  <a:lnTo>
                    <a:pt x="2024" y="17282"/>
                  </a:lnTo>
                  <a:cubicBezTo>
                    <a:pt x="1651" y="17282"/>
                    <a:pt x="1349" y="16959"/>
                    <a:pt x="1349" y="16562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9575" y="1440"/>
                  </a:lnTo>
                  <a:cubicBezTo>
                    <a:pt x="19946" y="1440"/>
                    <a:pt x="20249" y="1762"/>
                    <a:pt x="20249" y="2160"/>
                  </a:cubicBezTo>
                  <a:cubicBezTo>
                    <a:pt x="20249" y="2160"/>
                    <a:pt x="20249" y="16562"/>
                    <a:pt x="20249" y="16562"/>
                  </a:cubicBezTo>
                  <a:close/>
                  <a:moveTo>
                    <a:pt x="19575" y="0"/>
                  </a:moveTo>
                  <a:lnTo>
                    <a:pt x="2024" y="0"/>
                  </a:lnTo>
                  <a:cubicBezTo>
                    <a:pt x="905" y="0"/>
                    <a:pt x="0" y="966"/>
                    <a:pt x="0" y="2160"/>
                  </a:cubicBezTo>
                  <a:lnTo>
                    <a:pt x="0" y="16562"/>
                  </a:lnTo>
                  <a:cubicBezTo>
                    <a:pt x="0" y="17753"/>
                    <a:pt x="903" y="18718"/>
                    <a:pt x="2018" y="18721"/>
                  </a:cubicBezTo>
                  <a:lnTo>
                    <a:pt x="8774" y="18721"/>
                  </a:lnTo>
                  <a:lnTo>
                    <a:pt x="8774" y="19597"/>
                  </a:lnTo>
                  <a:lnTo>
                    <a:pt x="4561" y="20181"/>
                  </a:lnTo>
                  <a:cubicBezTo>
                    <a:pt x="4260" y="20262"/>
                    <a:pt x="4049" y="20549"/>
                    <a:pt x="4049" y="20879"/>
                  </a:cubicBezTo>
                  <a:cubicBezTo>
                    <a:pt x="4049" y="21277"/>
                    <a:pt x="4351" y="21599"/>
                    <a:pt x="4724" y="21599"/>
                  </a:cubicBezTo>
                  <a:lnTo>
                    <a:pt x="16874" y="21599"/>
                  </a:lnTo>
                  <a:cubicBezTo>
                    <a:pt x="17248" y="21599"/>
                    <a:pt x="17549" y="21277"/>
                    <a:pt x="17549" y="20879"/>
                  </a:cubicBezTo>
                  <a:cubicBezTo>
                    <a:pt x="17549" y="20549"/>
                    <a:pt x="17339" y="20262"/>
                    <a:pt x="17038" y="20181"/>
                  </a:cubicBezTo>
                  <a:lnTo>
                    <a:pt x="12824" y="19597"/>
                  </a:lnTo>
                  <a:lnTo>
                    <a:pt x="12824" y="18721"/>
                  </a:lnTo>
                  <a:lnTo>
                    <a:pt x="19581" y="18721"/>
                  </a:lnTo>
                  <a:cubicBezTo>
                    <a:pt x="20696" y="18718"/>
                    <a:pt x="21600" y="17753"/>
                    <a:pt x="21600" y="16562"/>
                  </a:cubicBezTo>
                  <a:lnTo>
                    <a:pt x="21600" y="2160"/>
                  </a:lnTo>
                  <a:cubicBezTo>
                    <a:pt x="21600" y="966"/>
                    <a:pt x="20692" y="0"/>
                    <a:pt x="19575" y="0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>
                <a:solidFill>
                  <a:srgbClr val="FFFFFF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typeface="Gill Sans"/>
                <a:sym charset="0" typeface="Gill Sans"/>
              </a:endParaRPr>
            </a:p>
          </p:txBody>
        </p:sp>
      </p:grpSp>
      <p:grpSp>
        <p:nvGrpSpPr>
          <p:cNvPr id="44" name="Group 150"/>
          <p:cNvGrpSpPr/>
          <p:nvPr/>
        </p:nvGrpSpPr>
        <p:grpSpPr>
          <a:xfrm>
            <a:off x="1444917" y="3868232"/>
            <a:ext cx="422131" cy="422131"/>
            <a:chOff x="4439444" y="1652588"/>
            <a:chExt cx="464344" cy="464344"/>
          </a:xfrm>
          <a:solidFill>
            <a:schemeClr val="bg1"/>
          </a:solidFill>
        </p:grpSpPr>
        <p:sp>
          <p:nvSpPr>
            <p:cNvPr id="45" name="AutoShape 136"/>
            <p:cNvSpPr/>
            <p:nvPr/>
          </p:nvSpPr>
          <p:spPr bwMode="auto">
            <a:xfrm>
              <a:off x="4686300" y="1710532"/>
              <a:ext cx="152400" cy="152400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9538" y="20579"/>
                  </a:moveTo>
                  <a:lnTo>
                    <a:pt x="19542" y="20579"/>
                  </a:lnTo>
                  <a:cubicBezTo>
                    <a:pt x="19546" y="21142"/>
                    <a:pt x="20004" y="21600"/>
                    <a:pt x="20571" y="21600"/>
                  </a:cubicBezTo>
                  <a:cubicBezTo>
                    <a:pt x="21137" y="21600"/>
                    <a:pt x="21599" y="21138"/>
                    <a:pt x="21599" y="20571"/>
                  </a:cubicBezTo>
                  <a:cubicBezTo>
                    <a:pt x="21599" y="20565"/>
                    <a:pt x="21595" y="20561"/>
                    <a:pt x="21595" y="20555"/>
                  </a:cubicBezTo>
                  <a:cubicBezTo>
                    <a:pt x="21583" y="9221"/>
                    <a:pt x="12411" y="41"/>
                    <a:pt x="1080" y="12"/>
                  </a:cubicBezTo>
                  <a:cubicBezTo>
                    <a:pt x="1064" y="10"/>
                    <a:pt x="1048" y="0"/>
                    <a:pt x="1028" y="0"/>
                  </a:cubicBezTo>
                  <a:cubicBezTo>
                    <a:pt x="458" y="0"/>
                    <a:pt x="0" y="461"/>
                    <a:pt x="0" y="1028"/>
                  </a:cubicBezTo>
                  <a:cubicBezTo>
                    <a:pt x="0" y="1594"/>
                    <a:pt x="458" y="2055"/>
                    <a:pt x="1024" y="2057"/>
                  </a:cubicBezTo>
                  <a:lnTo>
                    <a:pt x="1024" y="2065"/>
                  </a:lnTo>
                  <a:cubicBezTo>
                    <a:pt x="11233" y="2065"/>
                    <a:pt x="19538" y="10370"/>
                    <a:pt x="19538" y="2057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  <p:sp>
          <p:nvSpPr>
            <p:cNvPr id="46" name="AutoShape 137"/>
            <p:cNvSpPr/>
            <p:nvPr/>
          </p:nvSpPr>
          <p:spPr bwMode="auto">
            <a:xfrm>
              <a:off x="4439444" y="1652588"/>
              <a:ext cx="464344" cy="464344"/>
            </a:xfrm>
            <a:custGeom>
              <a:gdLst>
                <a:gd fmla="+- 0 10819 195" name="T0"/>
                <a:gd fmla="*/ T0 w 21248" name="T1"/>
                <a:gd fmla="*/ 10800 h 21600" name="T2"/>
                <a:gd fmla="+- 0 10819 195" name="T3"/>
                <a:gd fmla="*/ T3 w 21248" name="T4"/>
                <a:gd fmla="*/ 10800 h 21600" name="T5"/>
                <a:gd fmla="+- 0 10819 195" name="T6"/>
                <a:gd fmla="*/ T6 w 21248" name="T7"/>
                <a:gd fmla="*/ 10800 h 21600" name="T8"/>
                <a:gd fmla="+- 0 10819 195" name="T9"/>
                <a:gd fmla="*/ T9 w 21248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1248">
                  <a:moveTo>
                    <a:pt x="19868" y="17133"/>
                  </a:moveTo>
                  <a:cubicBezTo>
                    <a:pt x="19766" y="17386"/>
                    <a:pt x="19525" y="17549"/>
                    <a:pt x="19255" y="17549"/>
                  </a:cubicBezTo>
                  <a:lnTo>
                    <a:pt x="19058" y="17549"/>
                  </a:lnTo>
                  <a:lnTo>
                    <a:pt x="3983" y="2226"/>
                  </a:lnTo>
                  <a:lnTo>
                    <a:pt x="3983" y="2025"/>
                  </a:lnTo>
                  <a:cubicBezTo>
                    <a:pt x="3983" y="1750"/>
                    <a:pt x="4144" y="1506"/>
                    <a:pt x="4393" y="1401"/>
                  </a:cubicBezTo>
                  <a:cubicBezTo>
                    <a:pt x="4475" y="1367"/>
                    <a:pt x="4560" y="1350"/>
                    <a:pt x="4647" y="1350"/>
                  </a:cubicBezTo>
                  <a:cubicBezTo>
                    <a:pt x="4824" y="1350"/>
                    <a:pt x="4991" y="1420"/>
                    <a:pt x="5116" y="1547"/>
                  </a:cubicBezTo>
                  <a:lnTo>
                    <a:pt x="19724" y="16397"/>
                  </a:lnTo>
                  <a:cubicBezTo>
                    <a:pt x="19915" y="16591"/>
                    <a:pt x="19972" y="16880"/>
                    <a:pt x="19868" y="17133"/>
                  </a:cubicBezTo>
                  <a:moveTo>
                    <a:pt x="10121" y="17549"/>
                  </a:moveTo>
                  <a:cubicBezTo>
                    <a:pt x="10017" y="17549"/>
                    <a:pt x="9922" y="17586"/>
                    <a:pt x="9824" y="17609"/>
                  </a:cubicBezTo>
                  <a:lnTo>
                    <a:pt x="3923" y="11612"/>
                  </a:lnTo>
                  <a:cubicBezTo>
                    <a:pt x="3946" y="11512"/>
                    <a:pt x="3982" y="11415"/>
                    <a:pt x="3982" y="11311"/>
                  </a:cubicBezTo>
                  <a:lnTo>
                    <a:pt x="3983" y="3180"/>
                  </a:lnTo>
                  <a:lnTo>
                    <a:pt x="18119" y="17549"/>
                  </a:lnTo>
                  <a:cubicBezTo>
                    <a:pt x="18119" y="17549"/>
                    <a:pt x="10121" y="17549"/>
                    <a:pt x="10121" y="17549"/>
                  </a:cubicBezTo>
                  <a:close/>
                  <a:moveTo>
                    <a:pt x="9182" y="17945"/>
                  </a:moveTo>
                  <a:lnTo>
                    <a:pt x="7109" y="20052"/>
                  </a:lnTo>
                  <a:cubicBezTo>
                    <a:pt x="6939" y="20224"/>
                    <a:pt x="6742" y="20249"/>
                    <a:pt x="6640" y="20249"/>
                  </a:cubicBezTo>
                  <a:cubicBezTo>
                    <a:pt x="6537" y="20249"/>
                    <a:pt x="6339" y="20224"/>
                    <a:pt x="6170" y="20052"/>
                  </a:cubicBezTo>
                  <a:lnTo>
                    <a:pt x="1522" y="15327"/>
                  </a:lnTo>
                  <a:cubicBezTo>
                    <a:pt x="1352" y="15154"/>
                    <a:pt x="1327" y="14953"/>
                    <a:pt x="1327" y="14850"/>
                  </a:cubicBezTo>
                  <a:cubicBezTo>
                    <a:pt x="1327" y="14745"/>
                    <a:pt x="1352" y="14544"/>
                    <a:pt x="1522" y="14373"/>
                  </a:cubicBezTo>
                  <a:lnTo>
                    <a:pt x="3593" y="12266"/>
                  </a:lnTo>
                  <a:cubicBezTo>
                    <a:pt x="3599" y="12260"/>
                    <a:pt x="3601" y="12251"/>
                    <a:pt x="3607" y="12245"/>
                  </a:cubicBezTo>
                  <a:lnTo>
                    <a:pt x="9202" y="17932"/>
                  </a:lnTo>
                  <a:cubicBezTo>
                    <a:pt x="9196" y="17937"/>
                    <a:pt x="9187" y="17939"/>
                    <a:pt x="9182" y="17945"/>
                  </a:cubicBezTo>
                  <a:moveTo>
                    <a:pt x="6056" y="593"/>
                  </a:moveTo>
                  <a:cubicBezTo>
                    <a:pt x="5675" y="205"/>
                    <a:pt x="5165" y="0"/>
                    <a:pt x="4647" y="0"/>
                  </a:cubicBezTo>
                  <a:cubicBezTo>
                    <a:pt x="4390" y="0"/>
                    <a:pt x="4132" y="49"/>
                    <a:pt x="3885" y="154"/>
                  </a:cubicBezTo>
                  <a:cubicBezTo>
                    <a:pt x="3141" y="467"/>
                    <a:pt x="2655" y="1205"/>
                    <a:pt x="2655" y="2025"/>
                  </a:cubicBezTo>
                  <a:lnTo>
                    <a:pt x="2654" y="11311"/>
                  </a:lnTo>
                  <a:lnTo>
                    <a:pt x="583" y="13418"/>
                  </a:lnTo>
                  <a:cubicBezTo>
                    <a:pt x="-195" y="14208"/>
                    <a:pt x="-195" y="15491"/>
                    <a:pt x="583" y="16281"/>
                  </a:cubicBezTo>
                  <a:lnTo>
                    <a:pt x="5231" y="21006"/>
                  </a:lnTo>
                  <a:cubicBezTo>
                    <a:pt x="5620" y="21402"/>
                    <a:pt x="6131" y="21599"/>
                    <a:pt x="6640" y="21599"/>
                  </a:cubicBezTo>
                  <a:cubicBezTo>
                    <a:pt x="7150" y="21599"/>
                    <a:pt x="7659" y="21402"/>
                    <a:pt x="8048" y="21006"/>
                  </a:cubicBezTo>
                  <a:lnTo>
                    <a:pt x="10121" y="18900"/>
                  </a:lnTo>
                  <a:lnTo>
                    <a:pt x="19255" y="18900"/>
                  </a:lnTo>
                  <a:cubicBezTo>
                    <a:pt x="20062" y="18900"/>
                    <a:pt x="20788" y="18407"/>
                    <a:pt x="21095" y="17650"/>
                  </a:cubicBezTo>
                  <a:cubicBezTo>
                    <a:pt x="21405" y="16893"/>
                    <a:pt x="21234" y="16022"/>
                    <a:pt x="20663" y="15443"/>
                  </a:cubicBezTo>
                  <a:cubicBezTo>
                    <a:pt x="20663" y="15443"/>
                    <a:pt x="6056" y="593"/>
                    <a:pt x="6056" y="593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  <p:sp>
          <p:nvSpPr>
            <p:cNvPr id="47" name="AutoShape 138"/>
            <p:cNvSpPr/>
            <p:nvPr/>
          </p:nvSpPr>
          <p:spPr bwMode="auto">
            <a:xfrm>
              <a:off x="4686300" y="1652588"/>
              <a:ext cx="217488" cy="21748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437" y="2880"/>
                  </a:moveTo>
                  <a:lnTo>
                    <a:pt x="1437" y="2885"/>
                  </a:lnTo>
                  <a:cubicBezTo>
                    <a:pt x="10965" y="2885"/>
                    <a:pt x="18717" y="10637"/>
                    <a:pt x="18717" y="20165"/>
                  </a:cubicBezTo>
                  <a:lnTo>
                    <a:pt x="18720" y="20165"/>
                  </a:lnTo>
                  <a:cubicBezTo>
                    <a:pt x="18722" y="20959"/>
                    <a:pt x="19366" y="21600"/>
                    <a:pt x="20160" y="21600"/>
                  </a:cubicBezTo>
                  <a:cubicBezTo>
                    <a:pt x="20955" y="21600"/>
                    <a:pt x="21599" y="20956"/>
                    <a:pt x="21599" y="20160"/>
                  </a:cubicBezTo>
                  <a:cubicBezTo>
                    <a:pt x="21599" y="20155"/>
                    <a:pt x="21597" y="20152"/>
                    <a:pt x="21597" y="20148"/>
                  </a:cubicBezTo>
                  <a:cubicBezTo>
                    <a:pt x="21588" y="9034"/>
                    <a:pt x="12588" y="28"/>
                    <a:pt x="1476" y="8"/>
                  </a:cubicBezTo>
                  <a:cubicBezTo>
                    <a:pt x="1465" y="7"/>
                    <a:pt x="1454" y="0"/>
                    <a:pt x="1440" y="0"/>
                  </a:cubicBezTo>
                  <a:cubicBezTo>
                    <a:pt x="644" y="0"/>
                    <a:pt x="0" y="644"/>
                    <a:pt x="0" y="1440"/>
                  </a:cubicBezTo>
                  <a:cubicBezTo>
                    <a:pt x="0" y="2234"/>
                    <a:pt x="644" y="2878"/>
                    <a:pt x="1437" y="2880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</p:grpSp>
      <p:grpSp>
        <p:nvGrpSpPr>
          <p:cNvPr id="48" name="Group 151"/>
          <p:cNvGrpSpPr/>
          <p:nvPr/>
        </p:nvGrpSpPr>
        <p:grpSpPr>
          <a:xfrm>
            <a:off x="4801405" y="3920547"/>
            <a:ext cx="422131" cy="329767"/>
            <a:chOff x="2581275" y="1710532"/>
            <a:chExt cx="464344" cy="362744"/>
          </a:xfrm>
          <a:solidFill>
            <a:schemeClr val="bg1"/>
          </a:solidFill>
        </p:grpSpPr>
        <p:sp>
          <p:nvSpPr>
            <p:cNvPr id="49" name="AutoShape 140"/>
            <p:cNvSpPr/>
            <p:nvPr/>
          </p:nvSpPr>
          <p:spPr bwMode="auto">
            <a:xfrm>
              <a:off x="2639219" y="1768475"/>
              <a:ext cx="290513" cy="235744"/>
            </a:xfrm>
            <a:custGeom>
              <a:gdLst>
                <a:gd fmla="+- 0 10800 376" name="T0"/>
                <a:gd fmla="*/ T0 w 20848" name="T1"/>
                <a:gd fmla="*/ 10800 h 21600" name="T2"/>
                <a:gd fmla="+- 0 10800 376" name="T3"/>
                <a:gd fmla="*/ T3 w 20848" name="T4"/>
                <a:gd fmla="*/ 10800 h 21600" name="T5"/>
                <a:gd fmla="+- 0 10800 376" name="T6"/>
                <a:gd fmla="*/ T6 w 20848" name="T7"/>
                <a:gd fmla="*/ 10800 h 21600" name="T8"/>
                <a:gd fmla="+- 0 10800 376" name="T9"/>
                <a:gd fmla="*/ T9 w 20848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0848">
                  <a:moveTo>
                    <a:pt x="18728" y="19178"/>
                  </a:moveTo>
                  <a:cubicBezTo>
                    <a:pt x="13191" y="20631"/>
                    <a:pt x="7654" y="20631"/>
                    <a:pt x="2118" y="19178"/>
                  </a:cubicBezTo>
                  <a:cubicBezTo>
                    <a:pt x="678" y="13592"/>
                    <a:pt x="678" y="8008"/>
                    <a:pt x="2118" y="2421"/>
                  </a:cubicBezTo>
                  <a:cubicBezTo>
                    <a:pt x="7654" y="968"/>
                    <a:pt x="13191" y="968"/>
                    <a:pt x="18728" y="2421"/>
                  </a:cubicBezTo>
                  <a:cubicBezTo>
                    <a:pt x="20168" y="8008"/>
                    <a:pt x="20168" y="13592"/>
                    <a:pt x="18728" y="19178"/>
                  </a:cubicBezTo>
                  <a:moveTo>
                    <a:pt x="18938" y="1116"/>
                  </a:moveTo>
                  <a:cubicBezTo>
                    <a:pt x="16114" y="375"/>
                    <a:pt x="13249" y="0"/>
                    <a:pt x="10423" y="0"/>
                  </a:cubicBezTo>
                  <a:cubicBezTo>
                    <a:pt x="7597" y="0"/>
                    <a:pt x="4732" y="375"/>
                    <a:pt x="1908" y="1116"/>
                  </a:cubicBezTo>
                  <a:cubicBezTo>
                    <a:pt x="1543" y="1213"/>
                    <a:pt x="1244" y="1552"/>
                    <a:pt x="1127" y="2004"/>
                  </a:cubicBezTo>
                  <a:cubicBezTo>
                    <a:pt x="-376" y="7841"/>
                    <a:pt x="-376" y="13759"/>
                    <a:pt x="1127" y="19593"/>
                  </a:cubicBezTo>
                  <a:cubicBezTo>
                    <a:pt x="1244" y="20047"/>
                    <a:pt x="1543" y="20386"/>
                    <a:pt x="1908" y="20482"/>
                  </a:cubicBezTo>
                  <a:cubicBezTo>
                    <a:pt x="4732" y="21224"/>
                    <a:pt x="7597" y="21600"/>
                    <a:pt x="10423" y="21600"/>
                  </a:cubicBezTo>
                  <a:cubicBezTo>
                    <a:pt x="13249" y="21600"/>
                    <a:pt x="16114" y="21224"/>
                    <a:pt x="18938" y="20482"/>
                  </a:cubicBezTo>
                  <a:cubicBezTo>
                    <a:pt x="19303" y="20386"/>
                    <a:pt x="19602" y="20047"/>
                    <a:pt x="19719" y="19593"/>
                  </a:cubicBezTo>
                  <a:cubicBezTo>
                    <a:pt x="21223" y="13759"/>
                    <a:pt x="21223" y="7841"/>
                    <a:pt x="19719" y="2004"/>
                  </a:cubicBezTo>
                  <a:cubicBezTo>
                    <a:pt x="19602" y="1552"/>
                    <a:pt x="19303" y="1213"/>
                    <a:pt x="18938" y="1116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  <p:sp>
          <p:nvSpPr>
            <p:cNvPr id="50" name="AutoShape 141"/>
            <p:cNvSpPr/>
            <p:nvPr/>
          </p:nvSpPr>
          <p:spPr bwMode="auto">
            <a:xfrm>
              <a:off x="2581275" y="1710532"/>
              <a:ext cx="464344" cy="362744"/>
            </a:xfrm>
            <a:custGeom>
              <a:gdLst>
                <a:gd fmla="+- 0 10800 252" name="T0"/>
                <a:gd fmla="*/ T0 w 21096" name="T1"/>
                <a:gd fmla="*/ 10800 h 21600" name="T2"/>
                <a:gd fmla="+- 0 10800 252" name="T3"/>
                <a:gd fmla="*/ T3 w 21096" name="T4"/>
                <a:gd fmla="*/ 10800 h 21600" name="T5"/>
                <a:gd fmla="+- 0 10800 252" name="T6"/>
                <a:gd fmla="*/ T6 w 21096" name="T7"/>
                <a:gd fmla="*/ 10800 h 21600" name="T8"/>
                <a:gd fmla="+- 0 10800 252" name="T9"/>
                <a:gd fmla="*/ T9 w 21096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1096">
                  <a:moveTo>
                    <a:pt x="19056" y="18331"/>
                  </a:moveTo>
                  <a:cubicBezTo>
                    <a:pt x="13383" y="19233"/>
                    <a:pt x="7711" y="19233"/>
                    <a:pt x="2038" y="18331"/>
                  </a:cubicBezTo>
                  <a:cubicBezTo>
                    <a:pt x="1074" y="13022"/>
                    <a:pt x="1074" y="7713"/>
                    <a:pt x="2038" y="2404"/>
                  </a:cubicBezTo>
                  <a:cubicBezTo>
                    <a:pt x="7711" y="1502"/>
                    <a:pt x="13383" y="1502"/>
                    <a:pt x="19056" y="2404"/>
                  </a:cubicBezTo>
                  <a:cubicBezTo>
                    <a:pt x="20021" y="7713"/>
                    <a:pt x="20021" y="13022"/>
                    <a:pt x="19056" y="18331"/>
                  </a:cubicBezTo>
                  <a:moveTo>
                    <a:pt x="20338" y="2005"/>
                  </a:moveTo>
                  <a:cubicBezTo>
                    <a:pt x="20211" y="1301"/>
                    <a:pt x="19762" y="776"/>
                    <a:pt x="19215" y="689"/>
                  </a:cubicBezTo>
                  <a:cubicBezTo>
                    <a:pt x="16339" y="232"/>
                    <a:pt x="13423" y="0"/>
                    <a:pt x="10547" y="0"/>
                  </a:cubicBezTo>
                  <a:cubicBezTo>
                    <a:pt x="7671" y="0"/>
                    <a:pt x="4755" y="232"/>
                    <a:pt x="1879" y="689"/>
                  </a:cubicBezTo>
                  <a:cubicBezTo>
                    <a:pt x="1332" y="776"/>
                    <a:pt x="883" y="1301"/>
                    <a:pt x="756" y="2005"/>
                  </a:cubicBezTo>
                  <a:cubicBezTo>
                    <a:pt x="-252" y="7553"/>
                    <a:pt x="-252" y="13181"/>
                    <a:pt x="756" y="18731"/>
                  </a:cubicBezTo>
                  <a:cubicBezTo>
                    <a:pt x="883" y="19434"/>
                    <a:pt x="1332" y="19959"/>
                    <a:pt x="1879" y="20046"/>
                  </a:cubicBezTo>
                  <a:cubicBezTo>
                    <a:pt x="3265" y="20266"/>
                    <a:pt x="4660" y="20429"/>
                    <a:pt x="6055" y="20544"/>
                  </a:cubicBezTo>
                  <a:cubicBezTo>
                    <a:pt x="5979" y="20606"/>
                    <a:pt x="5931" y="20670"/>
                    <a:pt x="5931" y="20735"/>
                  </a:cubicBezTo>
                  <a:cubicBezTo>
                    <a:pt x="5931" y="21213"/>
                    <a:pt x="7997" y="21599"/>
                    <a:pt x="10547" y="21599"/>
                  </a:cubicBezTo>
                  <a:cubicBezTo>
                    <a:pt x="13097" y="21599"/>
                    <a:pt x="15164" y="21213"/>
                    <a:pt x="15164" y="20735"/>
                  </a:cubicBezTo>
                  <a:cubicBezTo>
                    <a:pt x="15164" y="20670"/>
                    <a:pt x="15115" y="20606"/>
                    <a:pt x="15040" y="20544"/>
                  </a:cubicBezTo>
                  <a:cubicBezTo>
                    <a:pt x="16434" y="20429"/>
                    <a:pt x="17830" y="20266"/>
                    <a:pt x="19215" y="20046"/>
                  </a:cubicBezTo>
                  <a:cubicBezTo>
                    <a:pt x="19762" y="19959"/>
                    <a:pt x="20211" y="19434"/>
                    <a:pt x="20338" y="18731"/>
                  </a:cubicBezTo>
                  <a:cubicBezTo>
                    <a:pt x="21347" y="13181"/>
                    <a:pt x="21347" y="7553"/>
                    <a:pt x="20338" y="2005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  <p:sp>
          <p:nvSpPr>
            <p:cNvPr id="51" name="AutoShape 142"/>
            <p:cNvSpPr/>
            <p:nvPr/>
          </p:nvSpPr>
          <p:spPr bwMode="auto">
            <a:xfrm>
              <a:off x="2944019" y="1783557"/>
              <a:ext cx="43656" cy="42863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0800" y="7200"/>
                  </a:moveTo>
                  <a:cubicBezTo>
                    <a:pt x="12779" y="7200"/>
                    <a:pt x="14399" y="8820"/>
                    <a:pt x="14399" y="10800"/>
                  </a:cubicBezTo>
                  <a:cubicBezTo>
                    <a:pt x="14399" y="12779"/>
                    <a:pt x="12779" y="14400"/>
                    <a:pt x="10800" y="14400"/>
                  </a:cubicBezTo>
                  <a:cubicBezTo>
                    <a:pt x="8820" y="14400"/>
                    <a:pt x="7199" y="12779"/>
                    <a:pt x="7199" y="10800"/>
                  </a:cubicBezTo>
                  <a:cubicBezTo>
                    <a:pt x="7199" y="8820"/>
                    <a:pt x="8820" y="7200"/>
                    <a:pt x="10800" y="7200"/>
                  </a:cubicBezTo>
                  <a:moveTo>
                    <a:pt x="10800" y="21599"/>
                  </a:moveTo>
                  <a:cubicBezTo>
                    <a:pt x="16762" y="21599"/>
                    <a:pt x="21600" y="16762"/>
                    <a:pt x="21600" y="10800"/>
                  </a:cubicBezTo>
                  <a:cubicBezTo>
                    <a:pt x="21600" y="4837"/>
                    <a:pt x="16762" y="0"/>
                    <a:pt x="10800" y="0"/>
                  </a:cubicBezTo>
                  <a:cubicBezTo>
                    <a:pt x="4837" y="0"/>
                    <a:pt x="0" y="4837"/>
                    <a:pt x="0" y="10800"/>
                  </a:cubicBezTo>
                  <a:cubicBezTo>
                    <a:pt x="0" y="16762"/>
                    <a:pt x="4837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  <p:sp>
          <p:nvSpPr>
            <p:cNvPr id="52" name="AutoShape 143"/>
            <p:cNvSpPr/>
            <p:nvPr/>
          </p:nvSpPr>
          <p:spPr bwMode="auto">
            <a:xfrm>
              <a:off x="2929732" y="1971675"/>
              <a:ext cx="57944" cy="15082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  <p:sp>
          <p:nvSpPr>
            <p:cNvPr id="53" name="AutoShape 144"/>
            <p:cNvSpPr/>
            <p:nvPr/>
          </p:nvSpPr>
          <p:spPr bwMode="auto">
            <a:xfrm>
              <a:off x="2944019" y="1928019"/>
              <a:ext cx="58738" cy="1508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  <p:sp>
          <p:nvSpPr>
            <p:cNvPr id="54" name="AutoShape 145"/>
            <p:cNvSpPr/>
            <p:nvPr/>
          </p:nvSpPr>
          <p:spPr bwMode="auto">
            <a:xfrm>
              <a:off x="2944019" y="1885157"/>
              <a:ext cx="58738" cy="1428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  <p:sp>
          <p:nvSpPr>
            <p:cNvPr id="55" name="AutoShape 146"/>
            <p:cNvSpPr/>
            <p:nvPr/>
          </p:nvSpPr>
          <p:spPr bwMode="auto">
            <a:xfrm>
              <a:off x="2697957" y="1826419"/>
              <a:ext cx="86519" cy="61119"/>
            </a:xfrm>
            <a:custGeom>
              <a:gdLst>
                <a:gd fmla="+- 0 10822 44" name="T0"/>
                <a:gd fmla="*/ T0 w 21556" name="T1"/>
                <a:gd fmla="+- 0 10826 53" name="T2"/>
                <a:gd fmla="*/ 10826 h 21547" name="T3"/>
                <a:gd fmla="+- 0 10822 44" name="T4"/>
                <a:gd fmla="*/ T4 w 21556" name="T5"/>
                <a:gd fmla="+- 0 10826 53" name="T6"/>
                <a:gd fmla="*/ 10826 h 21547" name="T7"/>
                <a:gd fmla="+- 0 10822 44" name="T8"/>
                <a:gd fmla="*/ T8 w 21556" name="T9"/>
                <a:gd fmla="+- 0 10826 53" name="T10"/>
                <a:gd fmla="*/ 10826 h 21547" name="T11"/>
                <a:gd fmla="+- 0 10822 44" name="T12"/>
                <a:gd fmla="*/ T12 w 21556" name="T13"/>
                <a:gd fmla="+- 0 10826 53" name="T14"/>
                <a:gd fmla="*/ 10826 h 21547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547" w="21556">
                  <a:moveTo>
                    <a:pt x="19751" y="2"/>
                  </a:moveTo>
                  <a:lnTo>
                    <a:pt x="3200" y="1845"/>
                  </a:lnTo>
                  <a:cubicBezTo>
                    <a:pt x="2215" y="2010"/>
                    <a:pt x="1272" y="3284"/>
                    <a:pt x="1106" y="4676"/>
                  </a:cubicBezTo>
                  <a:lnTo>
                    <a:pt x="1" y="18986"/>
                  </a:lnTo>
                  <a:cubicBezTo>
                    <a:pt x="-44" y="20398"/>
                    <a:pt x="724" y="21547"/>
                    <a:pt x="1712" y="21547"/>
                  </a:cubicBezTo>
                  <a:cubicBezTo>
                    <a:pt x="2698" y="21547"/>
                    <a:pt x="3542" y="20398"/>
                    <a:pt x="3582" y="18978"/>
                  </a:cubicBezTo>
                  <a:lnTo>
                    <a:pt x="4185" y="9251"/>
                  </a:lnTo>
                  <a:cubicBezTo>
                    <a:pt x="4319" y="7849"/>
                    <a:pt x="5235" y="6592"/>
                    <a:pt x="6220" y="6447"/>
                  </a:cubicBezTo>
                  <a:lnTo>
                    <a:pt x="19751" y="5128"/>
                  </a:lnTo>
                  <a:cubicBezTo>
                    <a:pt x="20743" y="5078"/>
                    <a:pt x="21556" y="3884"/>
                    <a:pt x="21556" y="2467"/>
                  </a:cubicBezTo>
                  <a:cubicBezTo>
                    <a:pt x="21556" y="1055"/>
                    <a:pt x="20743" y="-53"/>
                    <a:pt x="19751" y="2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anchor="ctr" bIns="19050" lIns="19050" rIns="19050" tIns="19050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ym charset="0" typeface="Gill Sans"/>
              </a:endParaRP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7135493" y="1900435"/>
            <a:ext cx="4374277" cy="925995"/>
            <a:chOff x="5524105" y="1845669"/>
            <a:chExt cx="4374277" cy="925995"/>
          </a:xfrm>
        </p:grpSpPr>
        <p:sp>
          <p:nvSpPr>
            <p:cNvPr id="57" name="文本框 36"/>
            <p:cNvSpPr txBox="1"/>
            <p:nvPr/>
          </p:nvSpPr>
          <p:spPr>
            <a:xfrm>
              <a:off x="5524105" y="1845669"/>
              <a:ext cx="3695989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 添加文字内容 </a:t>
              </a:r>
            </a:p>
          </p:txBody>
        </p:sp>
        <p:sp>
          <p:nvSpPr>
            <p:cNvPr id="58" name="Text Placeholder 32"/>
            <p:cNvSpPr txBox="1"/>
            <p:nvPr/>
          </p:nvSpPr>
          <p:spPr>
            <a:xfrm>
              <a:off x="5680322" y="2250233"/>
              <a:ext cx="4218060" cy="521431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7135493" y="3059533"/>
            <a:ext cx="4374277" cy="925995"/>
            <a:chOff x="5524105" y="1845669"/>
            <a:chExt cx="4374277" cy="925995"/>
          </a:xfrm>
        </p:grpSpPr>
        <p:sp>
          <p:nvSpPr>
            <p:cNvPr id="60" name="文本框 36"/>
            <p:cNvSpPr txBox="1"/>
            <p:nvPr/>
          </p:nvSpPr>
          <p:spPr>
            <a:xfrm>
              <a:off x="5524105" y="1845669"/>
              <a:ext cx="3695989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 添加文字内容 </a:t>
              </a:r>
            </a:p>
          </p:txBody>
        </p:sp>
        <p:sp>
          <p:nvSpPr>
            <p:cNvPr id="61" name="Text Placeholder 32"/>
            <p:cNvSpPr txBox="1"/>
            <p:nvPr/>
          </p:nvSpPr>
          <p:spPr>
            <a:xfrm>
              <a:off x="5680322" y="2250233"/>
              <a:ext cx="4218060" cy="521431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</p:grpSp>
      <p:grpSp>
        <p:nvGrpSpPr>
          <p:cNvPr id="62" name="组合 61"/>
          <p:cNvGrpSpPr/>
          <p:nvPr/>
        </p:nvGrpSpPr>
        <p:grpSpPr>
          <a:xfrm>
            <a:off x="7135493" y="4027847"/>
            <a:ext cx="4374277" cy="925995"/>
            <a:chOff x="5524105" y="1845669"/>
            <a:chExt cx="4374277" cy="925995"/>
          </a:xfrm>
        </p:grpSpPr>
        <p:sp>
          <p:nvSpPr>
            <p:cNvPr id="63" name="文本框 36"/>
            <p:cNvSpPr txBox="1"/>
            <p:nvPr/>
          </p:nvSpPr>
          <p:spPr>
            <a:xfrm>
              <a:off x="5524105" y="1845669"/>
              <a:ext cx="3695989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 添加文字内容</a:t>
              </a:r>
            </a:p>
          </p:txBody>
        </p:sp>
        <p:sp>
          <p:nvSpPr>
            <p:cNvPr id="64" name="Text Placeholder 32"/>
            <p:cNvSpPr txBox="1"/>
            <p:nvPr/>
          </p:nvSpPr>
          <p:spPr>
            <a:xfrm>
              <a:off x="5680322" y="2250233"/>
              <a:ext cx="4218060" cy="521431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</p:grpSp>
      <p:grpSp>
        <p:nvGrpSpPr>
          <p:cNvPr id="65" name="组合 64"/>
          <p:cNvGrpSpPr/>
          <p:nvPr/>
        </p:nvGrpSpPr>
        <p:grpSpPr>
          <a:xfrm>
            <a:off x="7135493" y="5154993"/>
            <a:ext cx="4374277" cy="925995"/>
            <a:chOff x="5524105" y="1845669"/>
            <a:chExt cx="4374277" cy="925995"/>
          </a:xfrm>
        </p:grpSpPr>
        <p:sp>
          <p:nvSpPr>
            <p:cNvPr id="66" name="文本框 36"/>
            <p:cNvSpPr txBox="1"/>
            <p:nvPr/>
          </p:nvSpPr>
          <p:spPr>
            <a:xfrm>
              <a:off x="5524105" y="1845669"/>
              <a:ext cx="3695989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noProof="0" sz="240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 添加文字内容</a:t>
              </a:r>
            </a:p>
          </p:txBody>
        </p:sp>
        <p:sp>
          <p:nvSpPr>
            <p:cNvPr id="67" name="Text Placeholder 32"/>
            <p:cNvSpPr txBox="1"/>
            <p:nvPr/>
          </p:nvSpPr>
          <p:spPr>
            <a:xfrm>
              <a:off x="5680322" y="2250233"/>
              <a:ext cx="4218060" cy="521431"/>
            </a:xfrm>
            <a:prstGeom prst="rect">
              <a:avLst/>
            </a:prstGeom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marL="0">
                <a:lnSpc>
                  <a:spcPct val="100000"/>
                </a:lnSpc>
                <a:buNone/>
              </a:pPr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</a:t>
              </a:r>
            </a:p>
          </p:txBody>
        </p:sp>
      </p:grpSp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7"/>
      <p:bldP grpId="0" spid="8"/>
      <p:bldP grpId="0" spid="9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5" name="图片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871" y="182301"/>
            <a:ext cx="11586258" cy="6493398"/>
          </a:xfrm>
          <a:prstGeom prst="rect">
            <a:avLst/>
          </a:prstGeom>
        </p:spPr>
      </p:pic>
      <p:grpSp>
        <p:nvGrpSpPr>
          <p:cNvPr id="24" name="组合 23"/>
          <p:cNvGrpSpPr/>
          <p:nvPr/>
        </p:nvGrpSpPr>
        <p:grpSpPr>
          <a:xfrm>
            <a:off x="598613" y="1630680"/>
            <a:ext cx="1258922" cy="3596640"/>
            <a:chOff x="1107899" y="1630680"/>
            <a:chExt cx="1258922" cy="3596640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7899" y="1630680"/>
              <a:ext cx="1258922" cy="3596640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27583" y="4068149"/>
              <a:ext cx="366198" cy="839187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5"/>
            <a:srcRect b="58000" l="10025" r="83776" t="32025"/>
            <a:stretch>
              <a:fillRect/>
            </a:stretch>
          </p:blipFill>
          <p:spPr>
            <a:xfrm>
              <a:off x="1427583" y="2341983"/>
              <a:ext cx="755780" cy="447869"/>
            </a:xfrm>
            <a:prstGeom prst="rect">
              <a:avLst/>
            </a:prstGeom>
          </p:spPr>
        </p:pic>
      </p:grpSp>
      <p:grpSp>
        <p:nvGrpSpPr>
          <p:cNvPr id="23" name="组合 22"/>
          <p:cNvGrpSpPr/>
          <p:nvPr/>
        </p:nvGrpSpPr>
        <p:grpSpPr>
          <a:xfrm>
            <a:off x="7257327" y="1645164"/>
            <a:ext cx="4336060" cy="3702340"/>
            <a:chOff x="7749446" y="1583064"/>
            <a:chExt cx="3865578" cy="3104683"/>
          </a:xfrm>
        </p:grpSpPr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6"/>
            <a:srcRect b="77118" l="76454" r="18266" t="12285"/>
            <a:stretch>
              <a:fillRect/>
            </a:stretch>
          </p:blipFill>
          <p:spPr>
            <a:xfrm>
              <a:off x="9321282" y="1735493"/>
              <a:ext cx="643812" cy="475861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254411" y="1583064"/>
              <a:ext cx="777554" cy="780718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flipV="1">
              <a:off x="8803432" y="2509016"/>
              <a:ext cx="721568" cy="723432"/>
            </a:xfrm>
            <a:prstGeom prst="rect">
              <a:avLst/>
            </a:prstGeom>
          </p:spPr>
        </p:pic>
        <p:pic>
          <p:nvPicPr>
            <p:cNvPr id="18" name="图片 17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063073" y="2838902"/>
              <a:ext cx="1160230" cy="1163228"/>
            </a:xfrm>
            <a:prstGeom prst="rect">
              <a:avLst/>
            </a:prstGeom>
          </p:spPr>
        </p:pic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 flipV="1">
              <a:off x="9728717" y="2130384"/>
              <a:ext cx="1244084" cy="1247298"/>
            </a:xfrm>
            <a:prstGeom prst="rect">
              <a:avLst/>
            </a:prstGeom>
          </p:spPr>
        </p:pic>
        <p:pic>
          <p:nvPicPr>
            <p:cNvPr id="20" name="图片 19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749446" y="3053605"/>
              <a:ext cx="994394" cy="996964"/>
            </a:xfrm>
            <a:prstGeom prst="rect">
              <a:avLst/>
            </a:prstGeom>
          </p:spPr>
        </p:pic>
        <p:pic>
          <p:nvPicPr>
            <p:cNvPr id="19" name="图片 18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246643" y="3552087"/>
              <a:ext cx="1515892" cy="840846"/>
            </a:xfrm>
            <a:prstGeom prst="rect">
              <a:avLst/>
            </a:prstGeom>
          </p:spPr>
        </p:pic>
        <p:pic>
          <p:nvPicPr>
            <p:cNvPr id="21" name="图片 20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126573" y="1945473"/>
              <a:ext cx="593790" cy="595324"/>
            </a:xfrm>
            <a:prstGeom prst="rect">
              <a:avLst/>
            </a:prstGeom>
          </p:spPr>
        </p:pic>
        <p:pic>
          <p:nvPicPr>
            <p:cNvPr id="22" name="图片 21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0681431" y="3751742"/>
              <a:ext cx="933593" cy="936005"/>
            </a:xfrm>
            <a:prstGeom prst="rect">
              <a:avLst/>
            </a:prstGeom>
          </p:spPr>
        </p:pic>
      </p:grpSp>
      <p:grpSp>
        <p:nvGrpSpPr>
          <p:cNvPr id="45" name="组合 44"/>
          <p:cNvGrpSpPr/>
          <p:nvPr/>
        </p:nvGrpSpPr>
        <p:grpSpPr>
          <a:xfrm>
            <a:off x="2415246" y="3106869"/>
            <a:ext cx="4429097" cy="1569661"/>
            <a:chOff x="1798957" y="2454354"/>
            <a:chExt cx="4429097" cy="1569661"/>
          </a:xfrm>
        </p:grpSpPr>
        <p:sp>
          <p:nvSpPr>
            <p:cNvPr id="46" name="0"/>
            <p:cNvSpPr>
              <a:spLocks noChangeArrowheads="1"/>
            </p:cNvSpPr>
            <p:nvPr/>
          </p:nvSpPr>
          <p:spPr bwMode="auto">
            <a:xfrm>
              <a:off x="2184705" y="3285351"/>
              <a:ext cx="3657600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0" lIns="0" rIns="0" tIns="0" wrap="none">
              <a:spAutoFit/>
            </a:bodyPr>
            <a:lstStyle/>
            <a:p>
              <a:pPr algn="ctr">
                <a:defRPr/>
              </a:pPr>
              <a:r>
                <a:rPr altLang="en-US" lang="zh-CN" sz="4800">
                  <a:solidFill>
                    <a:srgbClr val="656564"/>
                  </a:solidFill>
                  <a:latin charset="-122" panose="020b0800000000000000" pitchFamily="34" typeface="华康俪金黑W8(P)"/>
                  <a:ea charset="-122" panose="020b0800000000000000" pitchFamily="34" typeface="华康俪金黑W8(P)"/>
                  <a:cs charset="-122" panose="02000600000000000000" pitchFamily="2" typeface="hakuyoxingshu7000"/>
                </a:rPr>
                <a:t>感谢各位观看</a:t>
              </a:r>
            </a:p>
          </p:txBody>
        </p:sp>
        <p:sp>
          <p:nvSpPr>
            <p:cNvPr id="47" name="0"/>
            <p:cNvSpPr>
              <a:spLocks noChangeArrowheads="1"/>
            </p:cNvSpPr>
            <p:nvPr/>
          </p:nvSpPr>
          <p:spPr bwMode="auto">
            <a:xfrm>
              <a:off x="2013256" y="2454355"/>
              <a:ext cx="4000500" cy="822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0" lIns="0" rIns="0" tIns="0" wrap="none">
              <a:spAutoFit/>
            </a:bodyPr>
            <a:lstStyle/>
            <a:p>
              <a:pPr algn="ctr"/>
              <a:r>
                <a:rPr altLang="zh-CN" lang="en-US" sz="5400">
                  <a:solidFill>
                    <a:srgbClr val="656564"/>
                  </a:solidFill>
                  <a:latin charset="0" panose="020b0907030504020204" pitchFamily="34" typeface="Eras Bold ITC"/>
                  <a:ea charset="-122" panose="02010800040101010101" pitchFamily="2" typeface="华文行楷"/>
                  <a:cs charset="-122" panose="02000600000000000000" pitchFamily="2" typeface="hakuyoxingshu7000"/>
                </a:rPr>
                <a:t>THANK YOU</a:t>
              </a:r>
            </a:p>
          </p:txBody>
        </p:sp>
      </p:grp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5" name="图片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871" y="182301"/>
            <a:ext cx="11586258" cy="6493398"/>
          </a:xfrm>
          <a:prstGeom prst="rect">
            <a:avLst/>
          </a:prstGeom>
        </p:spPr>
      </p:pic>
      <p:grpSp>
        <p:nvGrpSpPr>
          <p:cNvPr id="24" name="组合 23"/>
          <p:cNvGrpSpPr/>
          <p:nvPr/>
        </p:nvGrpSpPr>
        <p:grpSpPr>
          <a:xfrm>
            <a:off x="598613" y="1630680"/>
            <a:ext cx="1258922" cy="3596640"/>
            <a:chOff x="1107899" y="1630680"/>
            <a:chExt cx="1258922" cy="3596640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7899" y="1630680"/>
              <a:ext cx="1258922" cy="3596640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27583" y="4068149"/>
              <a:ext cx="366198" cy="839187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5"/>
            <a:srcRect b="58000" l="10025" r="83776" t="32025"/>
            <a:stretch>
              <a:fillRect/>
            </a:stretch>
          </p:blipFill>
          <p:spPr>
            <a:xfrm>
              <a:off x="1427583" y="2341983"/>
              <a:ext cx="755780" cy="447869"/>
            </a:xfrm>
            <a:prstGeom prst="rect">
              <a:avLst/>
            </a:prstGeom>
          </p:spPr>
        </p:pic>
      </p:grpSp>
      <p:grpSp>
        <p:nvGrpSpPr>
          <p:cNvPr id="23" name="组合 22"/>
          <p:cNvGrpSpPr/>
          <p:nvPr/>
        </p:nvGrpSpPr>
        <p:grpSpPr>
          <a:xfrm>
            <a:off x="7257327" y="1645164"/>
            <a:ext cx="4336060" cy="3702340"/>
            <a:chOff x="7749446" y="1583064"/>
            <a:chExt cx="3865578" cy="3104683"/>
          </a:xfrm>
        </p:grpSpPr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6"/>
            <a:srcRect b="77118" l="76454" r="18266" t="12285"/>
            <a:stretch>
              <a:fillRect/>
            </a:stretch>
          </p:blipFill>
          <p:spPr>
            <a:xfrm>
              <a:off x="9321282" y="1735493"/>
              <a:ext cx="643812" cy="475861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254411" y="1583064"/>
              <a:ext cx="777554" cy="780718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flipV="1">
              <a:off x="8803432" y="2509016"/>
              <a:ext cx="721568" cy="723432"/>
            </a:xfrm>
            <a:prstGeom prst="rect">
              <a:avLst/>
            </a:prstGeom>
          </p:spPr>
        </p:pic>
        <p:pic>
          <p:nvPicPr>
            <p:cNvPr id="18" name="图片 17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063073" y="2838902"/>
              <a:ext cx="1160230" cy="1163228"/>
            </a:xfrm>
            <a:prstGeom prst="rect">
              <a:avLst/>
            </a:prstGeom>
          </p:spPr>
        </p:pic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 flipV="1">
              <a:off x="9728717" y="2130384"/>
              <a:ext cx="1244084" cy="1247298"/>
            </a:xfrm>
            <a:prstGeom prst="rect">
              <a:avLst/>
            </a:prstGeom>
          </p:spPr>
        </p:pic>
        <p:pic>
          <p:nvPicPr>
            <p:cNvPr id="20" name="图片 19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749446" y="3053605"/>
              <a:ext cx="994394" cy="996964"/>
            </a:xfrm>
            <a:prstGeom prst="rect">
              <a:avLst/>
            </a:prstGeom>
          </p:spPr>
        </p:pic>
        <p:pic>
          <p:nvPicPr>
            <p:cNvPr id="19" name="图片 18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246643" y="3552087"/>
              <a:ext cx="1515892" cy="840846"/>
            </a:xfrm>
            <a:prstGeom prst="rect">
              <a:avLst/>
            </a:prstGeom>
          </p:spPr>
        </p:pic>
        <p:pic>
          <p:nvPicPr>
            <p:cNvPr id="21" name="图片 20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126573" y="1945473"/>
              <a:ext cx="593790" cy="595324"/>
            </a:xfrm>
            <a:prstGeom prst="rect">
              <a:avLst/>
            </a:prstGeom>
          </p:spPr>
        </p:pic>
        <p:pic>
          <p:nvPicPr>
            <p:cNvPr id="22" name="图片 21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0681431" y="3751742"/>
              <a:ext cx="933593" cy="936005"/>
            </a:xfrm>
            <a:prstGeom prst="rect">
              <a:avLst/>
            </a:prstGeom>
          </p:spPr>
        </p:pic>
      </p:grpSp>
      <p:grpSp>
        <p:nvGrpSpPr>
          <p:cNvPr id="36" name="组合 35"/>
          <p:cNvGrpSpPr/>
          <p:nvPr/>
        </p:nvGrpSpPr>
        <p:grpSpPr>
          <a:xfrm>
            <a:off x="2595824" y="2408963"/>
            <a:ext cx="4203065" cy="2040073"/>
            <a:chOff x="3994468" y="2438995"/>
            <a:chExt cx="4203065" cy="2040073"/>
          </a:xfrm>
        </p:grpSpPr>
        <p:sp>
          <p:nvSpPr>
            <p:cNvPr id="37" name="文本框 36"/>
            <p:cNvSpPr txBox="1"/>
            <p:nvPr/>
          </p:nvSpPr>
          <p:spPr>
            <a:xfrm>
              <a:off x="3994467" y="2438995"/>
              <a:ext cx="4203065" cy="1188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7200">
                  <a:solidFill>
                    <a:srgbClr val="656564"/>
                  </a:solidFill>
                  <a:latin charset="0" panose="020b0907030504020204" pitchFamily="34" typeface="Eras Bold ITC"/>
                  <a:ea charset="-122" panose="020b0503020204020204" pitchFamily="34" typeface="微软雅黑"/>
                </a:rPr>
                <a:t>PART 01</a:t>
              </a:r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4351420" y="3552239"/>
              <a:ext cx="3489158" cy="6400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3600">
                  <a:solidFill>
                    <a:srgbClr val="656564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年度工作概述</a:t>
              </a:r>
            </a:p>
          </p:txBody>
        </p:sp>
        <p:sp>
          <p:nvSpPr>
            <p:cNvPr id="39" name="矩形 38"/>
            <p:cNvSpPr/>
            <p:nvPr/>
          </p:nvSpPr>
          <p:spPr>
            <a:xfrm>
              <a:off x="4659155" y="4140514"/>
              <a:ext cx="2873692" cy="3352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1600">
                  <a:solidFill>
                    <a:srgbClr val="656564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ANNUAL WORK OVERVIEW</a:t>
              </a:r>
            </a:p>
          </p:txBody>
        </p:sp>
      </p:grp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01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2057400" y="319415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年度工作概述</a:t>
            </a:r>
          </a:p>
        </p:txBody>
      </p:sp>
      <p:grpSp>
        <p:nvGrpSpPr>
          <p:cNvPr id="57" name="组 56"/>
          <p:cNvGrpSpPr/>
          <p:nvPr/>
        </p:nvGrpSpPr>
        <p:grpSpPr>
          <a:xfrm>
            <a:off x="1724329" y="2058017"/>
            <a:ext cx="2668507" cy="3181219"/>
            <a:chOff x="2440821" y="3254699"/>
            <a:chExt cx="2668507" cy="3181219"/>
          </a:xfrm>
        </p:grpSpPr>
        <p:grpSp>
          <p:nvGrpSpPr>
            <p:cNvPr id="58" name="组合 13"/>
            <p:cNvGrpSpPr/>
            <p:nvPr/>
          </p:nvGrpSpPr>
          <p:grpSpPr>
            <a:xfrm>
              <a:off x="2440821" y="3254699"/>
              <a:ext cx="1279553" cy="1354859"/>
              <a:chOff x="2029538" y="2261909"/>
              <a:chExt cx="959665" cy="1016144"/>
            </a:xfrm>
          </p:grpSpPr>
          <p:sp>
            <p:nvSpPr>
              <p:cNvPr id="62" name="Rectangle 13"/>
              <p:cNvSpPr>
                <a:spLocks noChangeArrowheads="1"/>
              </p:cNvSpPr>
              <p:nvPr userDrawn="1"/>
            </p:nvSpPr>
            <p:spPr bwMode="auto">
              <a:xfrm>
                <a:off x="2114063" y="2261909"/>
                <a:ext cx="772282" cy="1016144"/>
              </a:xfrm>
              <a:prstGeom prst="rect">
                <a:avLst/>
              </a:prstGeom>
              <a:solidFill>
                <a:srgbClr val="65656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/>
              <a:lstStyle/>
              <a:p>
                <a:endParaRPr lang="en-US" sz="2400">
                  <a:latin charset="0" panose="02000000000000000000" pitchFamily="2" typeface="Roboto Light"/>
                  <a:ea charset="0" panose="02000000000000000000" pitchFamily="2" typeface="Roboto Light"/>
                </a:endParaRPr>
              </a:p>
            </p:txBody>
          </p:sp>
          <p:sp>
            <p:nvSpPr>
              <p:cNvPr id="63" name="Text Placeholder 59"/>
              <p:cNvSpPr txBox="1"/>
              <p:nvPr/>
            </p:nvSpPr>
            <p:spPr>
              <a:xfrm>
                <a:off x="2029538" y="2383410"/>
                <a:ext cx="959665" cy="677314"/>
              </a:xfrm>
              <a:prstGeom prst="rect">
                <a:avLst/>
              </a:prstGeom>
            </p:spPr>
            <p:txBody>
              <a:bodyPr anchor="ctr">
                <a:noAutofit/>
              </a:bodyPr>
              <a:lstStyle>
                <a:lvl1pPr algn="ctr" defTabSz="914400" eaLnBrk="1" hangingPunct="1" indent="0" latinLnBrk="0" marL="0" rtl="0">
                  <a:spcBef>
                    <a:spcPct val="20000"/>
                  </a:spcBef>
                  <a:buFont charset="0" panose="020b0604020202020204" pitchFamily="34" typeface="Arial"/>
                  <a:buNone/>
                  <a:defRPr b="0" kern="1200" sz="2000">
                    <a:solidFill>
                      <a:schemeClr val="bg1"/>
                    </a:solidFill>
                    <a:latin charset="0" panose="02000000000000000000" pitchFamily="2" typeface="Roboto Light"/>
                    <a:ea charset="0" panose="02000000000000000000" pitchFamily="2" typeface="Roboto Light"/>
                    <a:cs typeface="+mn-cs"/>
                  </a:defRPr>
                </a:lvl1pPr>
                <a:lvl2pPr algn="l" defTabSz="914400" eaLnBrk="1" hangingPunct="1" indent="-285750" latinLnBrk="0" marL="742950" rtl="0">
                  <a:spcBef>
                    <a:spcPct val="20000"/>
                  </a:spcBef>
                  <a:buFont charset="0" panose="020b0604020202020204" pitchFamily="34" typeface="Arial"/>
                  <a:buChar char="–"/>
                  <a:defRPr kern="1200" sz="2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indent="-228600" latinLnBrk="0" marL="1143000" rtl="0">
                  <a:spcBef>
                    <a:spcPct val="20000"/>
                  </a:spcBef>
                  <a:buFont charset="0" panose="020b0604020202020204" pitchFamily="34" typeface="Arial"/>
                  <a:buChar char="•"/>
                  <a:defRPr kern="1200" sz="24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indent="-228600" latinLnBrk="0" marL="1600200" rtl="0">
                  <a:spcBef>
                    <a:spcPct val="20000"/>
                  </a:spcBef>
                  <a:buFont charset="0" panose="020b0604020202020204" pitchFamily="34" typeface="Arial"/>
                  <a:buChar char="–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indent="-228600" latinLnBrk="0" marL="2057400" rtl="0">
                  <a:spcBef>
                    <a:spcPct val="20000"/>
                  </a:spcBef>
                  <a:buFont charset="0" panose="020b0604020202020204" pitchFamily="34" typeface="Arial"/>
                  <a:buChar char="»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indent="-228600" latinLnBrk="0" marL="2514600" rtl="0">
                  <a:spcBef>
                    <a:spcPct val="20000"/>
                  </a:spcBef>
                  <a:buFont charset="0" panose="020b0604020202020204" pitchFamily="34" typeface="Arial"/>
                  <a:buChar char="•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indent="-228600" latinLnBrk="0" marL="2971800" rtl="0">
                  <a:spcBef>
                    <a:spcPct val="20000"/>
                  </a:spcBef>
                  <a:buFont charset="0" panose="020b0604020202020204" pitchFamily="34" typeface="Arial"/>
                  <a:buChar char="•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indent="-228600" latinLnBrk="0" marL="3429000" rtl="0">
                  <a:spcBef>
                    <a:spcPct val="20000"/>
                  </a:spcBef>
                  <a:buFont charset="0" panose="020b0604020202020204" pitchFamily="34" typeface="Arial"/>
                  <a:buChar char="•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indent="-228600" latinLnBrk="0" marL="3886200" rtl="0">
                  <a:spcBef>
                    <a:spcPct val="20000"/>
                  </a:spcBef>
                  <a:buFont charset="0" panose="020b0604020202020204" pitchFamily="34" typeface="Arial"/>
                  <a:buChar char="•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mtClean="0" sz="2665">
                    <a:latin charset="-122" panose="020b0503020204020204" pitchFamily="34" typeface="微软雅黑"/>
                    <a:ea charset="-122" panose="020b0503020204020204" pitchFamily="34" typeface="微软雅黑"/>
                    <a:cs charset="-122" panose="020b0503020204020204" pitchFamily="34" typeface="微软雅黑"/>
                  </a:rPr>
                  <a:t>2017</a:t>
                </a:r>
              </a:p>
            </p:txBody>
          </p:sp>
        </p:grpSp>
        <p:cxnSp>
          <p:nvCxnSpPr>
            <p:cNvPr id="59" name="Straight Connector 54"/>
            <p:cNvCxnSpPr/>
            <p:nvPr/>
          </p:nvCxnSpPr>
          <p:spPr>
            <a:xfrm flipH="1">
              <a:off x="2553520" y="4602419"/>
              <a:ext cx="0" cy="1465668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 Placeholder 59"/>
            <p:cNvSpPr txBox="1"/>
            <p:nvPr/>
          </p:nvSpPr>
          <p:spPr>
            <a:xfrm>
              <a:off x="2550223" y="5187779"/>
              <a:ext cx="2559105" cy="1248139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 algn="l" defTabSz="914400" eaLnBrk="1" hangingPunct="1" indent="0" latinLnBrk="0" marL="0" rtl="0">
                <a:spcBef>
                  <a:spcPct val="20000"/>
                </a:spcBef>
                <a:buFont charset="0" panose="020b0604020202020204" pitchFamily="34" typeface="Arial"/>
                <a:buNone/>
                <a:defRPr b="0" kern="1200" sz="1800">
                  <a:solidFill>
                    <a:schemeClr val="tx1"/>
                  </a:solidFill>
                  <a:latin charset="0" panose="02000000000000000000" pitchFamily="2" typeface="Roboto Light"/>
                  <a:ea charset="0" panose="02000000000000000000" pitchFamily="2" typeface="Roboto Light"/>
                  <a:cs typeface="+mn-cs"/>
                </a:defRPr>
              </a:lvl1pPr>
              <a:lvl2pPr algn="l" defTabSz="914400" eaLnBrk="1" hangingPunct="1" indent="-285750" latinLnBrk="0" marL="74295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indent="-228600" latinLnBrk="0" marL="1143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indent="-228600" latinLnBrk="0" marL="160020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indent="-228600" latinLnBrk="0" marL="2057400" rtl="0">
                <a:spcBef>
                  <a:spcPct val="20000"/>
                </a:spcBef>
                <a:buFont charset="0" panose="020b0604020202020204" pitchFamily="34" typeface="Arial"/>
                <a:buChar char="»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indent="-228600" latinLnBrk="0" marL="25146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indent="-228600" latinLnBrk="0" marL="29718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indent="-228600" latinLnBrk="0" marL="3429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indent="-228600" latinLnBrk="0" marL="38862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4000"/>
                </a:lnSpc>
              </a:pPr>
              <a:r>
                <a:rPr altLang="zh-CN" lang="en-US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502020202020204" pitchFamily="34" typeface="Century Gothic"/>
                </a:rPr>
                <a:t>The user can demonstrate on a projector or computer, or presentation and make it film to be used in a wider field</a:t>
              </a:r>
            </a:p>
          </p:txBody>
        </p:sp>
        <p:sp>
          <p:nvSpPr>
            <p:cNvPr id="61" name="矩形 60"/>
            <p:cNvSpPr/>
            <p:nvPr/>
          </p:nvSpPr>
          <p:spPr>
            <a:xfrm>
              <a:off x="2550223" y="4807600"/>
              <a:ext cx="1325095" cy="3657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b="1" lang="zh-CN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anose="020b0503020204020204" pitchFamily="34" typeface="微软雅黑"/>
                </a:rPr>
                <a:t>标题内容</a:t>
              </a:r>
            </a:p>
          </p:txBody>
        </p:sp>
      </p:grpSp>
      <p:grpSp>
        <p:nvGrpSpPr>
          <p:cNvPr id="64" name="组 63"/>
          <p:cNvGrpSpPr/>
          <p:nvPr/>
        </p:nvGrpSpPr>
        <p:grpSpPr>
          <a:xfrm>
            <a:off x="4912689" y="2058017"/>
            <a:ext cx="2668507" cy="3181219"/>
            <a:chOff x="2440821" y="3254699"/>
            <a:chExt cx="2668507" cy="3181219"/>
          </a:xfrm>
        </p:grpSpPr>
        <p:grpSp>
          <p:nvGrpSpPr>
            <p:cNvPr id="65" name="组合 13"/>
            <p:cNvGrpSpPr/>
            <p:nvPr/>
          </p:nvGrpSpPr>
          <p:grpSpPr>
            <a:xfrm>
              <a:off x="2440821" y="3254699"/>
              <a:ext cx="1279553" cy="1354859"/>
              <a:chOff x="2029538" y="2261909"/>
              <a:chExt cx="959665" cy="1016144"/>
            </a:xfrm>
          </p:grpSpPr>
          <p:sp>
            <p:nvSpPr>
              <p:cNvPr id="69" name="Rectangle 13"/>
              <p:cNvSpPr>
                <a:spLocks noChangeArrowheads="1"/>
              </p:cNvSpPr>
              <p:nvPr userDrawn="1"/>
            </p:nvSpPr>
            <p:spPr bwMode="auto">
              <a:xfrm>
                <a:off x="2114063" y="2261909"/>
                <a:ext cx="772282" cy="1016144"/>
              </a:xfrm>
              <a:prstGeom prst="rect">
                <a:avLst/>
              </a:prstGeom>
              <a:solidFill>
                <a:srgbClr val="65656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/>
              <a:lstStyle/>
              <a:p>
                <a:endParaRPr lang="en-US" sz="2400">
                  <a:latin charset="0" panose="02000000000000000000" pitchFamily="2" typeface="Roboto Light"/>
                  <a:ea charset="0" panose="02000000000000000000" pitchFamily="2" typeface="Roboto Light"/>
                </a:endParaRPr>
              </a:p>
            </p:txBody>
          </p:sp>
          <p:sp>
            <p:nvSpPr>
              <p:cNvPr id="70" name="Text Placeholder 59"/>
              <p:cNvSpPr txBox="1"/>
              <p:nvPr/>
            </p:nvSpPr>
            <p:spPr>
              <a:xfrm>
                <a:off x="2029538" y="2383410"/>
                <a:ext cx="959665" cy="677314"/>
              </a:xfrm>
              <a:prstGeom prst="rect">
                <a:avLst/>
              </a:prstGeom>
            </p:spPr>
            <p:txBody>
              <a:bodyPr anchor="ctr">
                <a:noAutofit/>
              </a:bodyPr>
              <a:lstStyle>
                <a:lvl1pPr algn="ctr" defTabSz="914400" eaLnBrk="1" hangingPunct="1" indent="0" latinLnBrk="0" marL="0" rtl="0">
                  <a:spcBef>
                    <a:spcPct val="20000"/>
                  </a:spcBef>
                  <a:buFont charset="0" panose="020b0604020202020204" pitchFamily="34" typeface="Arial"/>
                  <a:buNone/>
                  <a:defRPr b="0" kern="1200" sz="2000">
                    <a:solidFill>
                      <a:schemeClr val="bg1"/>
                    </a:solidFill>
                    <a:latin charset="0" panose="02000000000000000000" pitchFamily="2" typeface="Roboto Light"/>
                    <a:ea charset="0" panose="02000000000000000000" pitchFamily="2" typeface="Roboto Light"/>
                    <a:cs typeface="+mn-cs"/>
                  </a:defRPr>
                </a:lvl1pPr>
                <a:lvl2pPr algn="l" defTabSz="914400" eaLnBrk="1" hangingPunct="1" indent="-285750" latinLnBrk="0" marL="742950" rtl="0">
                  <a:spcBef>
                    <a:spcPct val="20000"/>
                  </a:spcBef>
                  <a:buFont charset="0" panose="020b0604020202020204" pitchFamily="34" typeface="Arial"/>
                  <a:buChar char="–"/>
                  <a:defRPr kern="1200" sz="2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indent="-228600" latinLnBrk="0" marL="1143000" rtl="0">
                  <a:spcBef>
                    <a:spcPct val="20000"/>
                  </a:spcBef>
                  <a:buFont charset="0" panose="020b0604020202020204" pitchFamily="34" typeface="Arial"/>
                  <a:buChar char="•"/>
                  <a:defRPr kern="1200" sz="24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indent="-228600" latinLnBrk="0" marL="1600200" rtl="0">
                  <a:spcBef>
                    <a:spcPct val="20000"/>
                  </a:spcBef>
                  <a:buFont charset="0" panose="020b0604020202020204" pitchFamily="34" typeface="Arial"/>
                  <a:buChar char="–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indent="-228600" latinLnBrk="0" marL="2057400" rtl="0">
                  <a:spcBef>
                    <a:spcPct val="20000"/>
                  </a:spcBef>
                  <a:buFont charset="0" panose="020b0604020202020204" pitchFamily="34" typeface="Arial"/>
                  <a:buChar char="»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indent="-228600" latinLnBrk="0" marL="2514600" rtl="0">
                  <a:spcBef>
                    <a:spcPct val="20000"/>
                  </a:spcBef>
                  <a:buFont charset="0" panose="020b0604020202020204" pitchFamily="34" typeface="Arial"/>
                  <a:buChar char="•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indent="-228600" latinLnBrk="0" marL="2971800" rtl="0">
                  <a:spcBef>
                    <a:spcPct val="20000"/>
                  </a:spcBef>
                  <a:buFont charset="0" panose="020b0604020202020204" pitchFamily="34" typeface="Arial"/>
                  <a:buChar char="•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indent="-228600" latinLnBrk="0" marL="3429000" rtl="0">
                  <a:spcBef>
                    <a:spcPct val="20000"/>
                  </a:spcBef>
                  <a:buFont charset="0" panose="020b0604020202020204" pitchFamily="34" typeface="Arial"/>
                  <a:buChar char="•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indent="-228600" latinLnBrk="0" marL="3886200" rtl="0">
                  <a:spcBef>
                    <a:spcPct val="20000"/>
                  </a:spcBef>
                  <a:buFont charset="0" panose="020b0604020202020204" pitchFamily="34" typeface="Arial"/>
                  <a:buChar char="•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zh-CN" lang="en-US" smtClean="0" sz="2665">
                    <a:latin charset="-122" panose="020b0503020204020204" pitchFamily="34" typeface="微软雅黑"/>
                    <a:ea charset="-122" panose="020b0503020204020204" pitchFamily="34" typeface="微软雅黑"/>
                    <a:cs charset="-122" panose="020b0503020204020204" pitchFamily="34" typeface="微软雅黑"/>
                  </a:rPr>
                  <a:t>2018</a:t>
                </a:r>
              </a:p>
            </p:txBody>
          </p:sp>
        </p:grpSp>
        <p:cxnSp>
          <p:nvCxnSpPr>
            <p:cNvPr id="66" name="Straight Connector 54"/>
            <p:cNvCxnSpPr/>
            <p:nvPr/>
          </p:nvCxnSpPr>
          <p:spPr>
            <a:xfrm flipH="1">
              <a:off x="2553520" y="4602419"/>
              <a:ext cx="0" cy="1465668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 Placeholder 59"/>
            <p:cNvSpPr txBox="1"/>
            <p:nvPr/>
          </p:nvSpPr>
          <p:spPr>
            <a:xfrm>
              <a:off x="2550223" y="5187779"/>
              <a:ext cx="2559105" cy="1248139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 algn="l" defTabSz="914400" eaLnBrk="1" hangingPunct="1" indent="0" latinLnBrk="0" marL="0" rtl="0">
                <a:spcBef>
                  <a:spcPct val="20000"/>
                </a:spcBef>
                <a:buFont charset="0" panose="020b0604020202020204" pitchFamily="34" typeface="Arial"/>
                <a:buNone/>
                <a:defRPr b="0" kern="1200" sz="1800">
                  <a:solidFill>
                    <a:schemeClr val="tx1"/>
                  </a:solidFill>
                  <a:latin charset="0" panose="02000000000000000000" pitchFamily="2" typeface="Roboto Light"/>
                  <a:ea charset="0" panose="02000000000000000000" pitchFamily="2" typeface="Roboto Light"/>
                  <a:cs typeface="+mn-cs"/>
                </a:defRPr>
              </a:lvl1pPr>
              <a:lvl2pPr algn="l" defTabSz="914400" eaLnBrk="1" hangingPunct="1" indent="-285750" latinLnBrk="0" marL="74295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indent="-228600" latinLnBrk="0" marL="1143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indent="-228600" latinLnBrk="0" marL="160020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indent="-228600" latinLnBrk="0" marL="2057400" rtl="0">
                <a:spcBef>
                  <a:spcPct val="20000"/>
                </a:spcBef>
                <a:buFont charset="0" panose="020b0604020202020204" pitchFamily="34" typeface="Arial"/>
                <a:buChar char="»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indent="-228600" latinLnBrk="0" marL="25146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indent="-228600" latinLnBrk="0" marL="29718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indent="-228600" latinLnBrk="0" marL="3429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indent="-228600" latinLnBrk="0" marL="38862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4000"/>
                </a:lnSpc>
              </a:pPr>
              <a:r>
                <a:rPr altLang="zh-CN" lang="en-US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502020202020204" pitchFamily="34" typeface="Century Gothic"/>
                </a:rPr>
                <a:t>The user can demonstrate on a projector or computer, or presentation and make it film to be used in a wider field</a:t>
              </a:r>
            </a:p>
          </p:txBody>
        </p:sp>
        <p:sp>
          <p:nvSpPr>
            <p:cNvPr id="68" name="矩形 67"/>
            <p:cNvSpPr/>
            <p:nvPr/>
          </p:nvSpPr>
          <p:spPr>
            <a:xfrm>
              <a:off x="2550223" y="4807600"/>
              <a:ext cx="1325095" cy="3657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b="1" lang="zh-CN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anose="020b0503020204020204" pitchFamily="34" typeface="微软雅黑"/>
                </a:rPr>
                <a:t>标题内容</a:t>
              </a:r>
            </a:p>
          </p:txBody>
        </p:sp>
      </p:grpSp>
      <p:grpSp>
        <p:nvGrpSpPr>
          <p:cNvPr id="71" name="组 70"/>
          <p:cNvGrpSpPr/>
          <p:nvPr/>
        </p:nvGrpSpPr>
        <p:grpSpPr>
          <a:xfrm>
            <a:off x="8101049" y="2058017"/>
            <a:ext cx="2668507" cy="3181219"/>
            <a:chOff x="2440821" y="3254699"/>
            <a:chExt cx="2668507" cy="3181219"/>
          </a:xfrm>
        </p:grpSpPr>
        <p:grpSp>
          <p:nvGrpSpPr>
            <p:cNvPr id="72" name="组合 13"/>
            <p:cNvGrpSpPr/>
            <p:nvPr/>
          </p:nvGrpSpPr>
          <p:grpSpPr>
            <a:xfrm>
              <a:off x="2440821" y="3254699"/>
              <a:ext cx="1279553" cy="1354859"/>
              <a:chOff x="2029538" y="2261909"/>
              <a:chExt cx="959665" cy="1016144"/>
            </a:xfrm>
          </p:grpSpPr>
          <p:sp>
            <p:nvSpPr>
              <p:cNvPr id="76" name="Rectangle 13"/>
              <p:cNvSpPr>
                <a:spLocks noChangeArrowheads="1"/>
              </p:cNvSpPr>
              <p:nvPr userDrawn="1"/>
            </p:nvSpPr>
            <p:spPr bwMode="auto">
              <a:xfrm>
                <a:off x="2114063" y="2261909"/>
                <a:ext cx="772282" cy="1016144"/>
              </a:xfrm>
              <a:prstGeom prst="rect">
                <a:avLst/>
              </a:prstGeom>
              <a:solidFill>
                <a:srgbClr val="65656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/>
              <a:lstStyle/>
              <a:p>
                <a:endParaRPr lang="en-US" sz="2400">
                  <a:latin charset="0" panose="02000000000000000000" pitchFamily="2" typeface="Roboto Light"/>
                  <a:ea charset="0" panose="02000000000000000000" pitchFamily="2" typeface="Roboto Light"/>
                </a:endParaRPr>
              </a:p>
            </p:txBody>
          </p:sp>
          <p:sp>
            <p:nvSpPr>
              <p:cNvPr id="77" name="Text Placeholder 59"/>
              <p:cNvSpPr txBox="1"/>
              <p:nvPr/>
            </p:nvSpPr>
            <p:spPr>
              <a:xfrm>
                <a:off x="2029538" y="2383410"/>
                <a:ext cx="959665" cy="677314"/>
              </a:xfrm>
              <a:prstGeom prst="rect">
                <a:avLst/>
              </a:prstGeom>
            </p:spPr>
            <p:txBody>
              <a:bodyPr anchor="ctr">
                <a:noAutofit/>
              </a:bodyPr>
              <a:lstStyle>
                <a:lvl1pPr algn="ctr" defTabSz="914400" eaLnBrk="1" hangingPunct="1" indent="0" latinLnBrk="0" marL="0" rtl="0">
                  <a:spcBef>
                    <a:spcPct val="20000"/>
                  </a:spcBef>
                  <a:buFont charset="0" panose="020b0604020202020204" pitchFamily="34" typeface="Arial"/>
                  <a:buNone/>
                  <a:defRPr b="0" kern="1200" sz="2000">
                    <a:solidFill>
                      <a:schemeClr val="bg1"/>
                    </a:solidFill>
                    <a:latin charset="0" panose="02000000000000000000" pitchFamily="2" typeface="Roboto Light"/>
                    <a:ea charset="0" panose="02000000000000000000" pitchFamily="2" typeface="Roboto Light"/>
                    <a:cs typeface="+mn-cs"/>
                  </a:defRPr>
                </a:lvl1pPr>
                <a:lvl2pPr algn="l" defTabSz="914400" eaLnBrk="1" hangingPunct="1" indent="-285750" latinLnBrk="0" marL="742950" rtl="0">
                  <a:spcBef>
                    <a:spcPct val="20000"/>
                  </a:spcBef>
                  <a:buFont charset="0" panose="020b0604020202020204" pitchFamily="34" typeface="Arial"/>
                  <a:buChar char="–"/>
                  <a:defRPr kern="1200" sz="2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indent="-228600" latinLnBrk="0" marL="1143000" rtl="0">
                  <a:spcBef>
                    <a:spcPct val="20000"/>
                  </a:spcBef>
                  <a:buFont charset="0" panose="020b0604020202020204" pitchFamily="34" typeface="Arial"/>
                  <a:buChar char="•"/>
                  <a:defRPr kern="1200" sz="24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indent="-228600" latinLnBrk="0" marL="1600200" rtl="0">
                  <a:spcBef>
                    <a:spcPct val="20000"/>
                  </a:spcBef>
                  <a:buFont charset="0" panose="020b0604020202020204" pitchFamily="34" typeface="Arial"/>
                  <a:buChar char="–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indent="-228600" latinLnBrk="0" marL="2057400" rtl="0">
                  <a:spcBef>
                    <a:spcPct val="20000"/>
                  </a:spcBef>
                  <a:buFont charset="0" panose="020b0604020202020204" pitchFamily="34" typeface="Arial"/>
                  <a:buChar char="»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indent="-228600" latinLnBrk="0" marL="2514600" rtl="0">
                  <a:spcBef>
                    <a:spcPct val="20000"/>
                  </a:spcBef>
                  <a:buFont charset="0" panose="020b0604020202020204" pitchFamily="34" typeface="Arial"/>
                  <a:buChar char="•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indent="-228600" latinLnBrk="0" marL="2971800" rtl="0">
                  <a:spcBef>
                    <a:spcPct val="20000"/>
                  </a:spcBef>
                  <a:buFont charset="0" panose="020b0604020202020204" pitchFamily="34" typeface="Arial"/>
                  <a:buChar char="•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indent="-228600" latinLnBrk="0" marL="3429000" rtl="0">
                  <a:spcBef>
                    <a:spcPct val="20000"/>
                  </a:spcBef>
                  <a:buFont charset="0" panose="020b0604020202020204" pitchFamily="34" typeface="Arial"/>
                  <a:buChar char="•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indent="-228600" latinLnBrk="0" marL="3886200" rtl="0">
                  <a:spcBef>
                    <a:spcPct val="20000"/>
                  </a:spcBef>
                  <a:buFont charset="0" panose="020b0604020202020204" pitchFamily="34" typeface="Arial"/>
                  <a:buChar char="•"/>
                  <a:defRPr kern="1200"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zh-CN" lang="en-US" smtClean="0" sz="2665">
                    <a:latin charset="-122" panose="020b0503020204020204" pitchFamily="34" typeface="微软雅黑"/>
                    <a:ea charset="-122" panose="020b0503020204020204" pitchFamily="34" typeface="微软雅黑"/>
                    <a:cs charset="-122" panose="020b0503020204020204" pitchFamily="34" typeface="微软雅黑"/>
                  </a:rPr>
                  <a:t>2019</a:t>
                </a:r>
              </a:p>
            </p:txBody>
          </p:sp>
        </p:grpSp>
        <p:cxnSp>
          <p:nvCxnSpPr>
            <p:cNvPr id="73" name="Straight Connector 54"/>
            <p:cNvCxnSpPr/>
            <p:nvPr/>
          </p:nvCxnSpPr>
          <p:spPr>
            <a:xfrm flipH="1">
              <a:off x="2553520" y="4602419"/>
              <a:ext cx="0" cy="1465668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 Placeholder 59"/>
            <p:cNvSpPr txBox="1"/>
            <p:nvPr/>
          </p:nvSpPr>
          <p:spPr>
            <a:xfrm>
              <a:off x="2550223" y="5187779"/>
              <a:ext cx="2559105" cy="1248139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 algn="l" defTabSz="914400" eaLnBrk="1" hangingPunct="1" indent="0" latinLnBrk="0" marL="0" rtl="0">
                <a:spcBef>
                  <a:spcPct val="20000"/>
                </a:spcBef>
                <a:buFont charset="0" panose="020b0604020202020204" pitchFamily="34" typeface="Arial"/>
                <a:buNone/>
                <a:defRPr b="0" kern="1200" sz="1800">
                  <a:solidFill>
                    <a:schemeClr val="tx1"/>
                  </a:solidFill>
                  <a:latin charset="0" panose="02000000000000000000" pitchFamily="2" typeface="Roboto Light"/>
                  <a:ea charset="0" panose="02000000000000000000" pitchFamily="2" typeface="Roboto Light"/>
                  <a:cs typeface="+mn-cs"/>
                </a:defRPr>
              </a:lvl1pPr>
              <a:lvl2pPr algn="l" defTabSz="914400" eaLnBrk="1" hangingPunct="1" indent="-285750" latinLnBrk="0" marL="74295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indent="-228600" latinLnBrk="0" marL="1143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indent="-228600" latinLnBrk="0" marL="160020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indent="-228600" latinLnBrk="0" marL="2057400" rtl="0">
                <a:spcBef>
                  <a:spcPct val="20000"/>
                </a:spcBef>
                <a:buFont charset="0" panose="020b0604020202020204" pitchFamily="34" typeface="Arial"/>
                <a:buChar char="»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indent="-228600" latinLnBrk="0" marL="25146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indent="-228600" latinLnBrk="0" marL="29718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indent="-228600" latinLnBrk="0" marL="3429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indent="-228600" latinLnBrk="0" marL="38862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4000"/>
                </a:lnSpc>
              </a:pPr>
              <a:r>
                <a:rPr altLang="zh-CN" lang="en-US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502020202020204" pitchFamily="34" typeface="Century Gothic"/>
                </a:rPr>
                <a:t>The user can demonstrate on a projector or computer, or presentation and make it film to be used in a wider field</a:t>
              </a:r>
            </a:p>
          </p:txBody>
        </p:sp>
        <p:sp>
          <p:nvSpPr>
            <p:cNvPr id="75" name="矩形 74"/>
            <p:cNvSpPr/>
            <p:nvPr/>
          </p:nvSpPr>
          <p:spPr>
            <a:xfrm>
              <a:off x="2550224" y="4807600"/>
              <a:ext cx="1325095" cy="3657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b="1" lang="zh-CN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anose="020b0503020204020204" pitchFamily="34" typeface="微软雅黑"/>
                </a:rPr>
                <a:t>标题内容</a:t>
              </a:r>
            </a:p>
          </p:txBody>
        </p:sp>
      </p:grp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01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2057400" y="319415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年度工作概述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1508078" y="3231123"/>
            <a:ext cx="4859337" cy="2997200"/>
            <a:chOff x="1957948" y="3392488"/>
            <a:chExt cx="4859337" cy="2997200"/>
          </a:xfrm>
          <a:solidFill>
            <a:srgbClr val="93BC6C"/>
          </a:solidFill>
        </p:grpSpPr>
        <p:sp>
          <p:nvSpPr>
            <p:cNvPr id="7" name="矩形 6"/>
            <p:cNvSpPr/>
            <p:nvPr/>
          </p:nvSpPr>
          <p:spPr>
            <a:xfrm>
              <a:off x="1957948" y="3392488"/>
              <a:ext cx="4859337" cy="2997200"/>
            </a:xfrm>
            <a:prstGeom prst="rect">
              <a:avLst/>
            </a:prstGeom>
            <a:solidFill>
              <a:srgbClr val="6565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" name="Text Placeholder 32"/>
            <p:cNvSpPr txBox="1"/>
            <p:nvPr/>
          </p:nvSpPr>
          <p:spPr>
            <a:xfrm>
              <a:off x="2379102" y="3857063"/>
              <a:ext cx="4017029" cy="2068050"/>
            </a:xfrm>
            <a:prstGeom prst="rect">
              <a:avLst/>
            </a:prstGeom>
            <a:noFill/>
          </p:spPr>
          <p:txBody>
            <a:bodyPr bIns="0" lIns="0" rIns="0" tIns="0">
              <a:noAutofit/>
            </a:bodyPr>
            <a:lstStyle>
              <a:lvl1pPr algn="l" defTabSz="685800" eaLnBrk="1" hangingPunct="1" indent="-171450" latinLnBrk="0" marL="171450" rtl="0">
                <a:lnSpc>
                  <a:spcPct val="90000"/>
                </a:lnSpc>
                <a:spcBef>
                  <a:spcPts val="750"/>
                </a:spcBef>
                <a:buFont charset="0" panose="020b0604020202020204" pitchFamily="34" typeface="Arial"/>
                <a:buChar char="•"/>
                <a:defRPr kern="1200" sz="21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1pPr>
              <a:lvl2pPr algn="l" defTabSz="685800" eaLnBrk="1" hangingPunct="1" indent="-171450" latinLnBrk="0" marL="5143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2pPr>
              <a:lvl3pPr algn="l" defTabSz="685800" eaLnBrk="1" hangingPunct="1" indent="-171450" latinLnBrk="0" marL="8572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50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3pPr>
              <a:lvl4pPr algn="l" defTabSz="685800" eaLnBrk="1" hangingPunct="1" indent="-171450" latinLnBrk="0" marL="12001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4pPr>
              <a:lvl5pPr algn="l" defTabSz="685800" eaLnBrk="1" hangingPunct="1" indent="-171450" latinLnBrk="0" marL="15430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charset="0" panose="00000300000000000000" pitchFamily="50" typeface="Neris Thin"/>
                  <a:ea typeface="+mn-ea"/>
                  <a:cs typeface="+mn-cs"/>
                </a:defRPr>
              </a:lvl5pPr>
              <a:lvl6pPr algn="l" defTabSz="685800" eaLnBrk="1" hangingPunct="1" indent="-171450" latinLnBrk="0" marL="18859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685800" eaLnBrk="1" hangingPunct="1" indent="-171450" latinLnBrk="0" marL="22288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685800" eaLnBrk="1" hangingPunct="1" indent="-171450" latinLnBrk="0" marL="25717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685800" eaLnBrk="1" hangingPunct="1" indent="-171450" latinLnBrk="0" marL="2914650" rtl="0">
                <a:lnSpc>
                  <a:spcPct val="90000"/>
                </a:lnSpc>
                <a:spcBef>
                  <a:spcPts val="375"/>
                </a:spcBef>
                <a:buFont charset="0" panose="020b0604020202020204" pitchFamily="34" typeface="Arial"/>
                <a:buChar char="•"/>
                <a:defRPr kern="1200" sz="135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marL="0">
                <a:lnSpc>
                  <a:spcPct val="100000"/>
                </a:lnSpc>
                <a:buNone/>
              </a:pPr>
              <a:r>
                <a:rPr altLang="en-US" lang="zh-CN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添加文字内容 </a:t>
              </a:r>
            </a:p>
            <a:p>
              <a:pPr indent="0" marL="0">
                <a:lnSpc>
                  <a:spcPct val="100000"/>
                </a:lnSpc>
                <a:buNone/>
              </a:pPr>
              <a:r>
                <a:rPr altLang="en-US" lang="zh-CN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Lemon drops oat cake oat cake sugar plum. Jelly beans macaroon I love topping danish cakeLemon drops oat cake oat cake sugar plum. Jelly beans macaroon I love topping danish cake Lemon drops oat cake oat cake sugar plum. Jelly beans macaroon I love topping danish cakeLemon </a:t>
              </a:r>
            </a:p>
          </p:txBody>
        </p:sp>
      </p:grp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744798" y="1373571"/>
            <a:ext cx="4859336" cy="3002070"/>
          </a:xfrm>
          <a:prstGeom prst="rect">
            <a:avLst/>
          </a:prstGeom>
        </p:spPr>
      </p:pic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01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2057400" y="319415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年度工作概述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1230292" y="2084866"/>
            <a:ext cx="9880743" cy="3578201"/>
            <a:chOff x="1850533" y="2277906"/>
            <a:chExt cx="9880743" cy="3578201"/>
          </a:xfrm>
        </p:grpSpPr>
        <p:grpSp>
          <p:nvGrpSpPr>
            <p:cNvPr id="7" name="Group 520"/>
            <p:cNvGrpSpPr/>
            <p:nvPr/>
          </p:nvGrpSpPr>
          <p:grpSpPr>
            <a:xfrm>
              <a:off x="5339694" y="4771902"/>
              <a:ext cx="747240" cy="744978"/>
              <a:chOff x="-1" y="-1"/>
              <a:chExt cx="911620" cy="911629"/>
            </a:xfrm>
          </p:grpSpPr>
          <p:sp>
            <p:nvSpPr>
              <p:cNvPr id="45" name="Shape 518"/>
              <p:cNvSpPr/>
              <p:nvPr/>
            </p:nvSpPr>
            <p:spPr>
              <a:xfrm>
                <a:off x="-1" y="-1"/>
                <a:ext cx="911620" cy="91162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807" w="19807">
                    <a:moveTo>
                      <a:pt x="7907" y="205"/>
                    </a:moveTo>
                    <a:cubicBezTo>
                      <a:pt x="13264" y="-897"/>
                      <a:pt x="18498" y="2551"/>
                      <a:pt x="19601" y="7908"/>
                    </a:cubicBezTo>
                    <a:cubicBezTo>
                      <a:pt x="20703" y="13264"/>
                      <a:pt x="17254" y="18500"/>
                      <a:pt x="11898" y="19602"/>
                    </a:cubicBezTo>
                    <a:cubicBezTo>
                      <a:pt x="6545" y="20703"/>
                      <a:pt x="1312" y="17258"/>
                      <a:pt x="206" y="11907"/>
                    </a:cubicBezTo>
                    <a:cubicBezTo>
                      <a:pt x="206" y="11904"/>
                      <a:pt x="205" y="11901"/>
                      <a:pt x="204" y="11899"/>
                    </a:cubicBezTo>
                    <a:cubicBezTo>
                      <a:pt x="-897" y="6542"/>
                      <a:pt x="2551" y="1307"/>
                      <a:pt x="7907" y="205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  <p:sp>
            <p:nvSpPr>
              <p:cNvPr id="46" name="Shape 519"/>
              <p:cNvSpPr/>
              <p:nvPr/>
            </p:nvSpPr>
            <p:spPr>
              <a:xfrm>
                <a:off x="262839" y="290423"/>
                <a:ext cx="385940" cy="33078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239" w="21600">
                    <a:moveTo>
                      <a:pt x="18514" y="2240"/>
                    </a:moveTo>
                    <a:cubicBezTo>
                      <a:pt x="15368" y="5006"/>
                      <a:pt x="12319" y="6596"/>
                      <a:pt x="9257" y="6983"/>
                    </a:cubicBezTo>
                    <a:lnTo>
                      <a:pt x="9257" y="10717"/>
                    </a:lnTo>
                    <a:cubicBezTo>
                      <a:pt x="12319" y="11104"/>
                      <a:pt x="15368" y="12667"/>
                      <a:pt x="18514" y="15433"/>
                    </a:cubicBezTo>
                    <a:cubicBezTo>
                      <a:pt x="18514" y="15433"/>
                      <a:pt x="18514" y="2240"/>
                      <a:pt x="18514" y="2240"/>
                    </a:cubicBezTo>
                    <a:close/>
                    <a:moveTo>
                      <a:pt x="21600" y="8850"/>
                    </a:moveTo>
                    <a:cubicBezTo>
                      <a:pt x="21600" y="9832"/>
                      <a:pt x="20913" y="10620"/>
                      <a:pt x="20057" y="10620"/>
                    </a:cubicBezTo>
                    <a:lnTo>
                      <a:pt x="20057" y="15930"/>
                    </a:lnTo>
                    <a:cubicBezTo>
                      <a:pt x="20057" y="16898"/>
                      <a:pt x="19358" y="17700"/>
                      <a:pt x="18514" y="17700"/>
                    </a:cubicBezTo>
                    <a:cubicBezTo>
                      <a:pt x="16369" y="15654"/>
                      <a:pt x="12909" y="12847"/>
                      <a:pt x="8727" y="12446"/>
                    </a:cubicBezTo>
                    <a:cubicBezTo>
                      <a:pt x="7292" y="12999"/>
                      <a:pt x="6798" y="14921"/>
                      <a:pt x="7738" y="16027"/>
                    </a:cubicBezTo>
                    <a:cubicBezTo>
                      <a:pt x="6895" y="17617"/>
                      <a:pt x="7979" y="18738"/>
                      <a:pt x="9257" y="19885"/>
                    </a:cubicBezTo>
                    <a:cubicBezTo>
                      <a:pt x="8510" y="21572"/>
                      <a:pt x="5400" y="21600"/>
                      <a:pt x="4291" y="20425"/>
                    </a:cubicBezTo>
                    <a:cubicBezTo>
                      <a:pt x="3592" y="17963"/>
                      <a:pt x="2555" y="15502"/>
                      <a:pt x="3399" y="12390"/>
                    </a:cubicBezTo>
                    <a:lnTo>
                      <a:pt x="1929" y="12390"/>
                    </a:lnTo>
                    <a:cubicBezTo>
                      <a:pt x="868" y="12390"/>
                      <a:pt x="0" y="11395"/>
                      <a:pt x="0" y="10178"/>
                    </a:cubicBezTo>
                    <a:lnTo>
                      <a:pt x="0" y="7523"/>
                    </a:lnTo>
                    <a:cubicBezTo>
                      <a:pt x="0" y="6306"/>
                      <a:pt x="868" y="5310"/>
                      <a:pt x="1929" y="5310"/>
                    </a:cubicBezTo>
                    <a:lnTo>
                      <a:pt x="7714" y="5310"/>
                    </a:lnTo>
                    <a:cubicBezTo>
                      <a:pt x="12343" y="5310"/>
                      <a:pt x="16200" y="2213"/>
                      <a:pt x="18514" y="0"/>
                    </a:cubicBezTo>
                    <a:cubicBezTo>
                      <a:pt x="19358" y="0"/>
                      <a:pt x="20057" y="802"/>
                      <a:pt x="20057" y="1770"/>
                    </a:cubicBezTo>
                    <a:lnTo>
                      <a:pt x="20057" y="7080"/>
                    </a:lnTo>
                    <a:cubicBezTo>
                      <a:pt x="20913" y="7080"/>
                      <a:pt x="21600" y="7868"/>
                      <a:pt x="21600" y="8850"/>
                    </a:cubicBezTo>
                    <a:close/>
                  </a:path>
                </a:pathLst>
              </a:custGeom>
              <a:solidFill>
                <a:schemeClr val="bg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</p:grpSp>
        <p:grpSp>
          <p:nvGrpSpPr>
            <p:cNvPr id="8" name="Group 523"/>
            <p:cNvGrpSpPr/>
            <p:nvPr/>
          </p:nvGrpSpPr>
          <p:grpSpPr>
            <a:xfrm>
              <a:off x="8503903" y="4771903"/>
              <a:ext cx="747240" cy="744978"/>
              <a:chOff x="-1" y="0"/>
              <a:chExt cx="911598" cy="911628"/>
            </a:xfrm>
          </p:grpSpPr>
          <p:sp>
            <p:nvSpPr>
              <p:cNvPr id="43" name="Shape 521"/>
              <p:cNvSpPr/>
              <p:nvPr/>
            </p:nvSpPr>
            <p:spPr>
              <a:xfrm>
                <a:off x="-1" y="0"/>
                <a:ext cx="911598" cy="91162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806" w="19806">
                    <a:moveTo>
                      <a:pt x="11898" y="19600"/>
                    </a:moveTo>
                    <a:cubicBezTo>
                      <a:pt x="6542" y="20703"/>
                      <a:pt x="1307" y="17254"/>
                      <a:pt x="205" y="11898"/>
                    </a:cubicBezTo>
                    <a:cubicBezTo>
                      <a:pt x="-897" y="6542"/>
                      <a:pt x="2551" y="1307"/>
                      <a:pt x="7908" y="205"/>
                    </a:cubicBezTo>
                    <a:cubicBezTo>
                      <a:pt x="13261" y="-897"/>
                      <a:pt x="18494" y="2548"/>
                      <a:pt x="19599" y="7899"/>
                    </a:cubicBezTo>
                    <a:cubicBezTo>
                      <a:pt x="19600" y="7902"/>
                      <a:pt x="19600" y="7905"/>
                      <a:pt x="19600" y="7907"/>
                    </a:cubicBezTo>
                    <a:cubicBezTo>
                      <a:pt x="20703" y="13263"/>
                      <a:pt x="17254" y="18499"/>
                      <a:pt x="11898" y="19600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  <p:sp>
            <p:nvSpPr>
              <p:cNvPr id="44" name="Shape 522"/>
              <p:cNvSpPr/>
              <p:nvPr/>
            </p:nvSpPr>
            <p:spPr>
              <a:xfrm>
                <a:off x="252226" y="290425"/>
                <a:ext cx="407143" cy="330777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476">
                    <a:moveTo>
                      <a:pt x="19462" y="6646"/>
                    </a:moveTo>
                    <a:lnTo>
                      <a:pt x="16442" y="1662"/>
                    </a:lnTo>
                    <a:lnTo>
                      <a:pt x="13695" y="1662"/>
                    </a:lnTo>
                    <a:lnTo>
                      <a:pt x="15834" y="6646"/>
                    </a:lnTo>
                    <a:cubicBezTo>
                      <a:pt x="15834" y="6646"/>
                      <a:pt x="19462" y="6646"/>
                      <a:pt x="19462" y="6646"/>
                    </a:cubicBezTo>
                    <a:close/>
                    <a:moveTo>
                      <a:pt x="19252" y="8308"/>
                    </a:moveTo>
                    <a:lnTo>
                      <a:pt x="15865" y="8308"/>
                    </a:lnTo>
                    <a:lnTo>
                      <a:pt x="12720" y="16940"/>
                    </a:lnTo>
                    <a:cubicBezTo>
                      <a:pt x="12720" y="16940"/>
                      <a:pt x="19252" y="8308"/>
                      <a:pt x="19252" y="8308"/>
                    </a:cubicBezTo>
                    <a:close/>
                    <a:moveTo>
                      <a:pt x="14314" y="6646"/>
                    </a:moveTo>
                    <a:lnTo>
                      <a:pt x="12175" y="1662"/>
                    </a:lnTo>
                    <a:lnTo>
                      <a:pt x="9301" y="1662"/>
                    </a:lnTo>
                    <a:lnTo>
                      <a:pt x="7162" y="6646"/>
                    </a:lnTo>
                    <a:cubicBezTo>
                      <a:pt x="7162" y="6646"/>
                      <a:pt x="14314" y="6646"/>
                      <a:pt x="14314" y="6646"/>
                    </a:cubicBezTo>
                    <a:close/>
                    <a:moveTo>
                      <a:pt x="14397" y="8308"/>
                    </a:moveTo>
                    <a:lnTo>
                      <a:pt x="7079" y="8308"/>
                    </a:lnTo>
                    <a:lnTo>
                      <a:pt x="10738" y="18329"/>
                    </a:lnTo>
                    <a:cubicBezTo>
                      <a:pt x="10738" y="18329"/>
                      <a:pt x="14397" y="8308"/>
                      <a:pt x="14397" y="8308"/>
                    </a:cubicBezTo>
                    <a:close/>
                    <a:moveTo>
                      <a:pt x="8756" y="16940"/>
                    </a:moveTo>
                    <a:lnTo>
                      <a:pt x="5611" y="8308"/>
                    </a:lnTo>
                    <a:lnTo>
                      <a:pt x="2224" y="8308"/>
                    </a:lnTo>
                    <a:cubicBezTo>
                      <a:pt x="2224" y="8308"/>
                      <a:pt x="8756" y="16940"/>
                      <a:pt x="8756" y="16940"/>
                    </a:cubicBezTo>
                    <a:close/>
                    <a:moveTo>
                      <a:pt x="7781" y="1662"/>
                    </a:moveTo>
                    <a:lnTo>
                      <a:pt x="5034" y="1662"/>
                    </a:lnTo>
                    <a:lnTo>
                      <a:pt x="2014" y="6646"/>
                    </a:lnTo>
                    <a:lnTo>
                      <a:pt x="5642" y="6646"/>
                    </a:lnTo>
                    <a:cubicBezTo>
                      <a:pt x="5642" y="6646"/>
                      <a:pt x="7781" y="1662"/>
                      <a:pt x="7781" y="1662"/>
                    </a:cubicBezTo>
                    <a:close/>
                    <a:moveTo>
                      <a:pt x="21339" y="6984"/>
                    </a:moveTo>
                    <a:cubicBezTo>
                      <a:pt x="21538" y="7295"/>
                      <a:pt x="21517" y="7750"/>
                      <a:pt x="21297" y="8048"/>
                    </a:cubicBezTo>
                    <a:lnTo>
                      <a:pt x="11231" y="21340"/>
                    </a:lnTo>
                    <a:cubicBezTo>
                      <a:pt x="11105" y="21509"/>
                      <a:pt x="10927" y="21600"/>
                      <a:pt x="10738" y="21600"/>
                    </a:cubicBezTo>
                    <a:cubicBezTo>
                      <a:pt x="10549" y="21600"/>
                      <a:pt x="10371" y="21509"/>
                      <a:pt x="10245" y="21340"/>
                    </a:cubicBezTo>
                    <a:lnTo>
                      <a:pt x="179" y="8048"/>
                    </a:lnTo>
                    <a:cubicBezTo>
                      <a:pt x="-41" y="7750"/>
                      <a:pt x="-62" y="7295"/>
                      <a:pt x="137" y="6984"/>
                    </a:cubicBezTo>
                    <a:lnTo>
                      <a:pt x="4164" y="337"/>
                    </a:lnTo>
                    <a:cubicBezTo>
                      <a:pt x="4289" y="117"/>
                      <a:pt x="4489" y="0"/>
                      <a:pt x="4698" y="0"/>
                    </a:cubicBezTo>
                    <a:lnTo>
                      <a:pt x="16778" y="0"/>
                    </a:lnTo>
                    <a:cubicBezTo>
                      <a:pt x="16987" y="0"/>
                      <a:pt x="17187" y="117"/>
                      <a:pt x="17312" y="337"/>
                    </a:cubicBezTo>
                    <a:cubicBezTo>
                      <a:pt x="17312" y="337"/>
                      <a:pt x="21339" y="6984"/>
                      <a:pt x="21339" y="6984"/>
                    </a:cubicBezTo>
                    <a:close/>
                  </a:path>
                </a:pathLst>
              </a:custGeom>
              <a:solidFill>
                <a:schemeClr val="bg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</p:grpSp>
        <p:grpSp>
          <p:nvGrpSpPr>
            <p:cNvPr id="9" name="Group 526"/>
            <p:cNvGrpSpPr/>
            <p:nvPr/>
          </p:nvGrpSpPr>
          <p:grpSpPr>
            <a:xfrm>
              <a:off x="8520034" y="2420992"/>
              <a:ext cx="747240" cy="744978"/>
              <a:chOff x="-1" y="-1"/>
              <a:chExt cx="911637" cy="911629"/>
            </a:xfrm>
          </p:grpSpPr>
          <p:sp>
            <p:nvSpPr>
              <p:cNvPr id="41" name="Shape 524"/>
              <p:cNvSpPr/>
              <p:nvPr/>
            </p:nvSpPr>
            <p:spPr>
              <a:xfrm>
                <a:off x="-1" y="-1"/>
                <a:ext cx="911637" cy="91162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806" w="19807">
                    <a:moveTo>
                      <a:pt x="7908" y="205"/>
                    </a:moveTo>
                    <a:cubicBezTo>
                      <a:pt x="13264" y="-897"/>
                      <a:pt x="18500" y="2551"/>
                      <a:pt x="19602" y="7907"/>
                    </a:cubicBezTo>
                    <a:cubicBezTo>
                      <a:pt x="20703" y="13264"/>
                      <a:pt x="17254" y="18499"/>
                      <a:pt x="11899" y="19601"/>
                    </a:cubicBezTo>
                    <a:cubicBezTo>
                      <a:pt x="6545" y="20703"/>
                      <a:pt x="1312" y="17258"/>
                      <a:pt x="207" y="11907"/>
                    </a:cubicBezTo>
                    <a:cubicBezTo>
                      <a:pt x="206" y="11904"/>
                      <a:pt x="206" y="11901"/>
                      <a:pt x="205" y="11898"/>
                    </a:cubicBezTo>
                    <a:cubicBezTo>
                      <a:pt x="-897" y="6542"/>
                      <a:pt x="2552" y="1307"/>
                      <a:pt x="7908" y="205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  <p:sp>
            <p:nvSpPr>
              <p:cNvPr id="42" name="Shape 525"/>
              <p:cNvSpPr/>
              <p:nvPr/>
            </p:nvSpPr>
            <p:spPr>
              <a:xfrm>
                <a:off x="264784" y="294167"/>
                <a:ext cx="382073" cy="32329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8277" y="21600"/>
                    </a:moveTo>
                    <a:cubicBezTo>
                      <a:pt x="17368" y="21600"/>
                      <a:pt x="16615" y="20710"/>
                      <a:pt x="16615" y="19636"/>
                    </a:cubicBezTo>
                    <a:cubicBezTo>
                      <a:pt x="16615" y="18562"/>
                      <a:pt x="17368" y="17673"/>
                      <a:pt x="18277" y="17673"/>
                    </a:cubicBezTo>
                    <a:cubicBezTo>
                      <a:pt x="19186" y="17673"/>
                      <a:pt x="19938" y="18562"/>
                      <a:pt x="19938" y="19636"/>
                    </a:cubicBezTo>
                    <a:cubicBezTo>
                      <a:pt x="19938" y="20710"/>
                      <a:pt x="19186" y="21600"/>
                      <a:pt x="18277" y="21600"/>
                    </a:cubicBezTo>
                    <a:close/>
                    <a:moveTo>
                      <a:pt x="6646" y="21600"/>
                    </a:moveTo>
                    <a:cubicBezTo>
                      <a:pt x="5737" y="21600"/>
                      <a:pt x="4985" y="20710"/>
                      <a:pt x="4985" y="19636"/>
                    </a:cubicBezTo>
                    <a:cubicBezTo>
                      <a:pt x="4985" y="18562"/>
                      <a:pt x="5737" y="17673"/>
                      <a:pt x="6646" y="17673"/>
                    </a:cubicBezTo>
                    <a:cubicBezTo>
                      <a:pt x="7555" y="17673"/>
                      <a:pt x="8308" y="18562"/>
                      <a:pt x="8308" y="19636"/>
                    </a:cubicBezTo>
                    <a:cubicBezTo>
                      <a:pt x="8308" y="20710"/>
                      <a:pt x="7555" y="21600"/>
                      <a:pt x="6646" y="21600"/>
                    </a:cubicBezTo>
                    <a:close/>
                    <a:moveTo>
                      <a:pt x="21600" y="10800"/>
                    </a:moveTo>
                    <a:cubicBezTo>
                      <a:pt x="21600" y="11291"/>
                      <a:pt x="21275" y="11720"/>
                      <a:pt x="20860" y="11782"/>
                    </a:cubicBezTo>
                    <a:lnTo>
                      <a:pt x="7308" y="13653"/>
                    </a:lnTo>
                    <a:cubicBezTo>
                      <a:pt x="7373" y="14006"/>
                      <a:pt x="7477" y="14359"/>
                      <a:pt x="7477" y="14727"/>
                    </a:cubicBezTo>
                    <a:cubicBezTo>
                      <a:pt x="7477" y="15080"/>
                      <a:pt x="7295" y="15402"/>
                      <a:pt x="7165" y="15709"/>
                    </a:cubicBezTo>
                    <a:lnTo>
                      <a:pt x="19108" y="15709"/>
                    </a:lnTo>
                    <a:cubicBezTo>
                      <a:pt x="19562" y="15709"/>
                      <a:pt x="19938" y="16154"/>
                      <a:pt x="19938" y="16691"/>
                    </a:cubicBezTo>
                    <a:cubicBezTo>
                      <a:pt x="19938" y="17228"/>
                      <a:pt x="19562" y="17673"/>
                      <a:pt x="19108" y="17673"/>
                    </a:cubicBezTo>
                    <a:lnTo>
                      <a:pt x="5815" y="17673"/>
                    </a:lnTo>
                    <a:cubicBezTo>
                      <a:pt x="5361" y="17673"/>
                      <a:pt x="4985" y="17228"/>
                      <a:pt x="4985" y="16691"/>
                    </a:cubicBezTo>
                    <a:cubicBezTo>
                      <a:pt x="4985" y="16215"/>
                      <a:pt x="5569" y="15065"/>
                      <a:pt x="5776" y="14589"/>
                    </a:cubicBezTo>
                    <a:lnTo>
                      <a:pt x="3479" y="1964"/>
                    </a:lnTo>
                    <a:lnTo>
                      <a:pt x="831" y="1964"/>
                    </a:lnTo>
                    <a:cubicBezTo>
                      <a:pt x="376" y="1964"/>
                      <a:pt x="0" y="1519"/>
                      <a:pt x="0" y="982"/>
                    </a:cubicBezTo>
                    <a:cubicBezTo>
                      <a:pt x="0" y="445"/>
                      <a:pt x="376" y="0"/>
                      <a:pt x="831" y="0"/>
                    </a:cubicBezTo>
                    <a:lnTo>
                      <a:pt x="4154" y="0"/>
                    </a:lnTo>
                    <a:cubicBezTo>
                      <a:pt x="5024" y="0"/>
                      <a:pt x="5050" y="1227"/>
                      <a:pt x="5179" y="1964"/>
                    </a:cubicBezTo>
                    <a:lnTo>
                      <a:pt x="20769" y="1964"/>
                    </a:lnTo>
                    <a:cubicBezTo>
                      <a:pt x="21224" y="1964"/>
                      <a:pt x="21600" y="2409"/>
                      <a:pt x="21600" y="2945"/>
                    </a:cubicBezTo>
                    <a:cubicBezTo>
                      <a:pt x="21600" y="2945"/>
                      <a:pt x="21600" y="10800"/>
                      <a:pt x="21600" y="10800"/>
                    </a:cubicBezTo>
                    <a:close/>
                  </a:path>
                </a:pathLst>
              </a:custGeom>
              <a:solidFill>
                <a:schemeClr val="bg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</p:grpSp>
        <p:grpSp>
          <p:nvGrpSpPr>
            <p:cNvPr id="10" name="Group 529"/>
            <p:cNvGrpSpPr/>
            <p:nvPr/>
          </p:nvGrpSpPr>
          <p:grpSpPr>
            <a:xfrm>
              <a:off x="5355825" y="2420996"/>
              <a:ext cx="747240" cy="744978"/>
              <a:chExt cx="911611" cy="911628"/>
            </a:xfrm>
          </p:grpSpPr>
          <p:sp>
            <p:nvSpPr>
              <p:cNvPr id="39" name="Shape 527"/>
              <p:cNvSpPr/>
              <p:nvPr/>
            </p:nvSpPr>
            <p:spPr>
              <a:xfrm>
                <a:off x="0" y="0"/>
                <a:ext cx="911611" cy="91162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807" w="19806">
                    <a:moveTo>
                      <a:pt x="7908" y="205"/>
                    </a:moveTo>
                    <a:cubicBezTo>
                      <a:pt x="13264" y="-897"/>
                      <a:pt x="18499" y="2552"/>
                      <a:pt x="19601" y="7908"/>
                    </a:cubicBezTo>
                    <a:cubicBezTo>
                      <a:pt x="20703" y="13265"/>
                      <a:pt x="17255" y="18500"/>
                      <a:pt x="11899" y="19602"/>
                    </a:cubicBezTo>
                    <a:cubicBezTo>
                      <a:pt x="6545" y="20703"/>
                      <a:pt x="1313" y="17258"/>
                      <a:pt x="207" y="11907"/>
                    </a:cubicBezTo>
                    <a:cubicBezTo>
                      <a:pt x="207" y="11904"/>
                      <a:pt x="206" y="11901"/>
                      <a:pt x="206" y="11899"/>
                    </a:cubicBezTo>
                    <a:cubicBezTo>
                      <a:pt x="-897" y="6543"/>
                      <a:pt x="2552" y="1307"/>
                      <a:pt x="7908" y="205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  <p:sp>
            <p:nvSpPr>
              <p:cNvPr id="40" name="Shape 528"/>
              <p:cNvSpPr/>
              <p:nvPr/>
            </p:nvSpPr>
            <p:spPr>
              <a:xfrm>
                <a:off x="293502" y="290421"/>
                <a:ext cx="324606" cy="330783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900" w="21125">
                    <a:moveTo>
                      <a:pt x="13723" y="10461"/>
                    </a:moveTo>
                    <a:cubicBezTo>
                      <a:pt x="12293" y="10461"/>
                      <a:pt x="11128" y="9451"/>
                      <a:pt x="11128" y="8218"/>
                    </a:cubicBezTo>
                    <a:cubicBezTo>
                      <a:pt x="11128" y="6974"/>
                      <a:pt x="12293" y="5975"/>
                      <a:pt x="13723" y="5975"/>
                    </a:cubicBezTo>
                    <a:cubicBezTo>
                      <a:pt x="15164" y="5975"/>
                      <a:pt x="16317" y="6974"/>
                      <a:pt x="16317" y="8218"/>
                    </a:cubicBezTo>
                    <a:cubicBezTo>
                      <a:pt x="16317" y="9451"/>
                      <a:pt x="15164" y="10461"/>
                      <a:pt x="13723" y="10461"/>
                    </a:cubicBezTo>
                    <a:close/>
                    <a:moveTo>
                      <a:pt x="7692" y="10461"/>
                    </a:moveTo>
                    <a:cubicBezTo>
                      <a:pt x="6262" y="10461"/>
                      <a:pt x="5097" y="9451"/>
                      <a:pt x="5097" y="8218"/>
                    </a:cubicBezTo>
                    <a:cubicBezTo>
                      <a:pt x="5097" y="6974"/>
                      <a:pt x="6262" y="5975"/>
                      <a:pt x="7692" y="5975"/>
                    </a:cubicBezTo>
                    <a:cubicBezTo>
                      <a:pt x="9121" y="5975"/>
                      <a:pt x="10287" y="6974"/>
                      <a:pt x="10287" y="8218"/>
                    </a:cubicBezTo>
                    <a:cubicBezTo>
                      <a:pt x="10287" y="9451"/>
                      <a:pt x="9121" y="10461"/>
                      <a:pt x="7692" y="10461"/>
                    </a:cubicBezTo>
                    <a:close/>
                    <a:moveTo>
                      <a:pt x="19020" y="2810"/>
                    </a:moveTo>
                    <a:cubicBezTo>
                      <a:pt x="19020" y="1533"/>
                      <a:pt x="18576" y="1033"/>
                      <a:pt x="17302" y="1033"/>
                    </a:cubicBezTo>
                    <a:lnTo>
                      <a:pt x="3944" y="1033"/>
                    </a:lnTo>
                    <a:cubicBezTo>
                      <a:pt x="2610" y="1033"/>
                      <a:pt x="2238" y="1455"/>
                      <a:pt x="2238" y="2810"/>
                    </a:cubicBezTo>
                    <a:lnTo>
                      <a:pt x="2238" y="10284"/>
                    </a:lnTo>
                    <a:cubicBezTo>
                      <a:pt x="5085" y="11661"/>
                      <a:pt x="7524" y="11416"/>
                      <a:pt x="8857" y="11372"/>
                    </a:cubicBezTo>
                    <a:cubicBezTo>
                      <a:pt x="9422" y="11361"/>
                      <a:pt x="9782" y="11461"/>
                      <a:pt x="9998" y="11672"/>
                    </a:cubicBezTo>
                    <a:cubicBezTo>
                      <a:pt x="10034" y="11705"/>
                      <a:pt x="10070" y="11738"/>
                      <a:pt x="10119" y="11772"/>
                    </a:cubicBezTo>
                    <a:cubicBezTo>
                      <a:pt x="10371" y="11994"/>
                      <a:pt x="10611" y="12172"/>
                      <a:pt x="10851" y="12338"/>
                    </a:cubicBezTo>
                    <a:cubicBezTo>
                      <a:pt x="10899" y="11727"/>
                      <a:pt x="11272" y="11339"/>
                      <a:pt x="12269" y="11372"/>
                    </a:cubicBezTo>
                    <a:cubicBezTo>
                      <a:pt x="13626" y="11427"/>
                      <a:pt x="16125" y="11672"/>
                      <a:pt x="19020" y="10217"/>
                    </a:cubicBezTo>
                    <a:cubicBezTo>
                      <a:pt x="19020" y="10217"/>
                      <a:pt x="19020" y="2810"/>
                      <a:pt x="19020" y="2810"/>
                    </a:cubicBezTo>
                    <a:close/>
                    <a:moveTo>
                      <a:pt x="16510" y="12960"/>
                    </a:moveTo>
                    <a:cubicBezTo>
                      <a:pt x="18876" y="20412"/>
                      <a:pt x="10731" y="21600"/>
                      <a:pt x="10863" y="17780"/>
                    </a:cubicBezTo>
                    <a:cubicBezTo>
                      <a:pt x="10863" y="17846"/>
                      <a:pt x="10851" y="15725"/>
                      <a:pt x="10851" y="14148"/>
                    </a:cubicBezTo>
                    <a:cubicBezTo>
                      <a:pt x="10671" y="14115"/>
                      <a:pt x="10491" y="14071"/>
                      <a:pt x="10275" y="14026"/>
                    </a:cubicBezTo>
                    <a:cubicBezTo>
                      <a:pt x="10275" y="15614"/>
                      <a:pt x="10263" y="17846"/>
                      <a:pt x="10263" y="17780"/>
                    </a:cubicBezTo>
                    <a:cubicBezTo>
                      <a:pt x="10395" y="21600"/>
                      <a:pt x="2250" y="20412"/>
                      <a:pt x="4616" y="12960"/>
                    </a:cubicBezTo>
                    <a:cubicBezTo>
                      <a:pt x="2382" y="12116"/>
                      <a:pt x="916" y="11039"/>
                      <a:pt x="147" y="10161"/>
                    </a:cubicBezTo>
                    <a:cubicBezTo>
                      <a:pt x="-237" y="9628"/>
                      <a:pt x="183" y="9062"/>
                      <a:pt x="820" y="9473"/>
                    </a:cubicBezTo>
                    <a:cubicBezTo>
                      <a:pt x="904" y="9528"/>
                      <a:pt x="1000" y="9584"/>
                      <a:pt x="1084" y="9639"/>
                    </a:cubicBezTo>
                    <a:lnTo>
                      <a:pt x="1084" y="1932"/>
                    </a:lnTo>
                    <a:cubicBezTo>
                      <a:pt x="1084" y="866"/>
                      <a:pt x="1949" y="0"/>
                      <a:pt x="3019" y="0"/>
                    </a:cubicBezTo>
                    <a:lnTo>
                      <a:pt x="18119" y="0"/>
                    </a:lnTo>
                    <a:cubicBezTo>
                      <a:pt x="19189" y="0"/>
                      <a:pt x="20054" y="866"/>
                      <a:pt x="20054" y="1932"/>
                    </a:cubicBezTo>
                    <a:lnTo>
                      <a:pt x="20054" y="9639"/>
                    </a:lnTo>
                    <a:cubicBezTo>
                      <a:pt x="20138" y="9584"/>
                      <a:pt x="20222" y="9528"/>
                      <a:pt x="20306" y="9473"/>
                    </a:cubicBezTo>
                    <a:cubicBezTo>
                      <a:pt x="20943" y="9062"/>
                      <a:pt x="21363" y="9628"/>
                      <a:pt x="20979" y="10161"/>
                    </a:cubicBezTo>
                    <a:cubicBezTo>
                      <a:pt x="20210" y="11039"/>
                      <a:pt x="18744" y="12116"/>
                      <a:pt x="16510" y="12960"/>
                    </a:cubicBezTo>
                    <a:close/>
                  </a:path>
                </a:pathLst>
              </a:custGeom>
              <a:solidFill>
                <a:schemeClr val="bg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</p:grpSp>
        <p:grpSp>
          <p:nvGrpSpPr>
            <p:cNvPr id="11" name="Group 532"/>
            <p:cNvGrpSpPr/>
            <p:nvPr/>
          </p:nvGrpSpPr>
          <p:grpSpPr>
            <a:xfrm>
              <a:off x="1850533" y="4771903"/>
              <a:ext cx="747240" cy="744978"/>
              <a:chExt cx="911601" cy="911628"/>
            </a:xfrm>
          </p:grpSpPr>
          <p:sp>
            <p:nvSpPr>
              <p:cNvPr id="37" name="Shape 530"/>
              <p:cNvSpPr/>
              <p:nvPr/>
            </p:nvSpPr>
            <p:spPr>
              <a:xfrm>
                <a:off x="0" y="0"/>
                <a:ext cx="911601" cy="91162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807" w="19806">
                    <a:moveTo>
                      <a:pt x="11898" y="19602"/>
                    </a:moveTo>
                    <a:cubicBezTo>
                      <a:pt x="6542" y="20703"/>
                      <a:pt x="1307" y="17255"/>
                      <a:pt x="205" y="11898"/>
                    </a:cubicBezTo>
                    <a:cubicBezTo>
                      <a:pt x="-897" y="6542"/>
                      <a:pt x="2552" y="1307"/>
                      <a:pt x="7908" y="205"/>
                    </a:cubicBezTo>
                    <a:cubicBezTo>
                      <a:pt x="13261" y="-897"/>
                      <a:pt x="18494" y="2548"/>
                      <a:pt x="19599" y="7899"/>
                    </a:cubicBezTo>
                    <a:cubicBezTo>
                      <a:pt x="19600" y="7902"/>
                      <a:pt x="19600" y="7904"/>
                      <a:pt x="19601" y="7908"/>
                    </a:cubicBezTo>
                    <a:cubicBezTo>
                      <a:pt x="20703" y="13264"/>
                      <a:pt x="17254" y="18500"/>
                      <a:pt x="11898" y="19602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  <p:sp>
            <p:nvSpPr>
              <p:cNvPr id="38" name="Shape 531"/>
              <p:cNvSpPr/>
              <p:nvPr/>
            </p:nvSpPr>
            <p:spPr>
              <a:xfrm>
                <a:off x="307648" y="307667"/>
                <a:ext cx="296305" cy="296293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19691">
                    <a:moveTo>
                      <a:pt x="12441" y="612"/>
                    </a:moveTo>
                    <a:lnTo>
                      <a:pt x="12459" y="8296"/>
                    </a:lnTo>
                    <a:lnTo>
                      <a:pt x="15229" y="5238"/>
                    </a:lnTo>
                    <a:cubicBezTo>
                      <a:pt x="17945" y="8444"/>
                      <a:pt x="17897" y="13464"/>
                      <a:pt x="15076" y="16579"/>
                    </a:cubicBezTo>
                    <a:cubicBezTo>
                      <a:pt x="13922" y="17856"/>
                      <a:pt x="12477" y="18617"/>
                      <a:pt x="10977" y="18866"/>
                    </a:cubicBezTo>
                    <a:lnTo>
                      <a:pt x="11059" y="21600"/>
                    </a:lnTo>
                    <a:cubicBezTo>
                      <a:pt x="13167" y="21320"/>
                      <a:pt x="15204" y="20288"/>
                      <a:pt x="16820" y="18505"/>
                    </a:cubicBezTo>
                    <a:cubicBezTo>
                      <a:pt x="20600" y="14327"/>
                      <a:pt x="20645" y="7585"/>
                      <a:pt x="16966" y="3318"/>
                    </a:cubicBezTo>
                    <a:lnTo>
                      <a:pt x="19057" y="1008"/>
                    </a:lnTo>
                    <a:cubicBezTo>
                      <a:pt x="19057" y="1008"/>
                      <a:pt x="12441" y="612"/>
                      <a:pt x="12441" y="612"/>
                    </a:cubicBezTo>
                    <a:close/>
                    <a:moveTo>
                      <a:pt x="4461" y="16363"/>
                    </a:moveTo>
                    <a:cubicBezTo>
                      <a:pt x="1745" y="13160"/>
                      <a:pt x="1793" y="8139"/>
                      <a:pt x="4614" y="5022"/>
                    </a:cubicBezTo>
                    <a:cubicBezTo>
                      <a:pt x="5769" y="3746"/>
                      <a:pt x="7213" y="2985"/>
                      <a:pt x="8713" y="2735"/>
                    </a:cubicBezTo>
                    <a:lnTo>
                      <a:pt x="8631" y="0"/>
                    </a:lnTo>
                    <a:cubicBezTo>
                      <a:pt x="6524" y="280"/>
                      <a:pt x="4486" y="1312"/>
                      <a:pt x="2871" y="3096"/>
                    </a:cubicBezTo>
                    <a:cubicBezTo>
                      <a:pt x="-909" y="7272"/>
                      <a:pt x="-955" y="14014"/>
                      <a:pt x="2724" y="18284"/>
                    </a:cubicBezTo>
                    <a:lnTo>
                      <a:pt x="633" y="20591"/>
                    </a:lnTo>
                    <a:lnTo>
                      <a:pt x="7249" y="20988"/>
                    </a:lnTo>
                    <a:lnTo>
                      <a:pt x="7231" y="13304"/>
                    </a:lnTo>
                    <a:cubicBezTo>
                      <a:pt x="7231" y="13304"/>
                      <a:pt x="4461" y="16363"/>
                      <a:pt x="4461" y="16363"/>
                    </a:cubicBezTo>
                    <a:close/>
                  </a:path>
                </a:pathLst>
              </a:custGeom>
              <a:solidFill>
                <a:schemeClr val="bg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3656" lIns="43656" numCol="1" rIns="43656" tIns="43656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</p:grpSp>
        <p:grpSp>
          <p:nvGrpSpPr>
            <p:cNvPr id="12" name="Group 538"/>
            <p:cNvGrpSpPr/>
            <p:nvPr/>
          </p:nvGrpSpPr>
          <p:grpSpPr>
            <a:xfrm>
              <a:off x="1866664" y="2420992"/>
              <a:ext cx="747240" cy="744978"/>
              <a:chOff x="-1" y="-1"/>
              <a:chExt cx="911646" cy="911629"/>
            </a:xfrm>
          </p:grpSpPr>
          <p:sp>
            <p:nvSpPr>
              <p:cNvPr id="35" name="Shape 536"/>
              <p:cNvSpPr/>
              <p:nvPr/>
            </p:nvSpPr>
            <p:spPr>
              <a:xfrm>
                <a:off x="-1" y="-1"/>
                <a:ext cx="911646" cy="91162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807" w="19807">
                    <a:moveTo>
                      <a:pt x="11898" y="19602"/>
                    </a:moveTo>
                    <a:cubicBezTo>
                      <a:pt x="6542" y="20704"/>
                      <a:pt x="1306" y="17256"/>
                      <a:pt x="204" y="11899"/>
                    </a:cubicBezTo>
                    <a:cubicBezTo>
                      <a:pt x="-897" y="6542"/>
                      <a:pt x="2552" y="1307"/>
                      <a:pt x="7907" y="205"/>
                    </a:cubicBezTo>
                    <a:cubicBezTo>
                      <a:pt x="13261" y="-896"/>
                      <a:pt x="18494" y="2549"/>
                      <a:pt x="19599" y="7900"/>
                    </a:cubicBezTo>
                    <a:cubicBezTo>
                      <a:pt x="19600" y="7903"/>
                      <a:pt x="19600" y="7905"/>
                      <a:pt x="19601" y="7908"/>
                    </a:cubicBezTo>
                    <a:cubicBezTo>
                      <a:pt x="20703" y="13264"/>
                      <a:pt x="17254" y="18500"/>
                      <a:pt x="11898" y="19602"/>
                    </a:cubicBezTo>
                    <a:close/>
                  </a:path>
                </a:pathLst>
              </a:custGeom>
              <a:solidFill>
                <a:srgbClr val="656564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38100" lIns="38100" numCol="1" rIns="38100" tIns="38100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  <p:sp>
            <p:nvSpPr>
              <p:cNvPr id="36" name="Shape 537"/>
              <p:cNvSpPr/>
              <p:nvPr/>
            </p:nvSpPr>
            <p:spPr>
              <a:xfrm>
                <a:off x="276082" y="312023"/>
                <a:ext cx="359479" cy="28758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7280" y="13500"/>
                    </a:moveTo>
                    <a:lnTo>
                      <a:pt x="4320" y="13500"/>
                    </a:lnTo>
                    <a:lnTo>
                      <a:pt x="4320" y="2700"/>
                    </a:lnTo>
                    <a:lnTo>
                      <a:pt x="17280" y="2700"/>
                    </a:lnTo>
                    <a:cubicBezTo>
                      <a:pt x="17280" y="2700"/>
                      <a:pt x="17280" y="13500"/>
                      <a:pt x="17280" y="13500"/>
                    </a:cubicBezTo>
                    <a:close/>
                    <a:moveTo>
                      <a:pt x="7560" y="18900"/>
                    </a:moveTo>
                    <a:lnTo>
                      <a:pt x="8208" y="17550"/>
                    </a:lnTo>
                    <a:lnTo>
                      <a:pt x="13392" y="17550"/>
                    </a:lnTo>
                    <a:lnTo>
                      <a:pt x="14040" y="18900"/>
                    </a:lnTo>
                    <a:cubicBezTo>
                      <a:pt x="14040" y="18900"/>
                      <a:pt x="7560" y="18900"/>
                      <a:pt x="7560" y="18900"/>
                    </a:cubicBezTo>
                    <a:close/>
                    <a:moveTo>
                      <a:pt x="21334" y="18402"/>
                    </a:moveTo>
                    <a:cubicBezTo>
                      <a:pt x="21068" y="17901"/>
                      <a:pt x="19440" y="14850"/>
                      <a:pt x="19440" y="14850"/>
                    </a:cubicBezTo>
                    <a:lnTo>
                      <a:pt x="19440" y="2700"/>
                    </a:lnTo>
                    <a:cubicBezTo>
                      <a:pt x="19440" y="1212"/>
                      <a:pt x="18468" y="0"/>
                      <a:pt x="17280" y="0"/>
                    </a:cubicBezTo>
                    <a:lnTo>
                      <a:pt x="4320" y="0"/>
                    </a:lnTo>
                    <a:cubicBezTo>
                      <a:pt x="3131" y="0"/>
                      <a:pt x="2160" y="1212"/>
                      <a:pt x="2160" y="2700"/>
                    </a:cubicBezTo>
                    <a:lnTo>
                      <a:pt x="2160" y="14850"/>
                    </a:lnTo>
                    <a:cubicBezTo>
                      <a:pt x="2160" y="14850"/>
                      <a:pt x="532" y="17901"/>
                      <a:pt x="266" y="18402"/>
                    </a:cubicBezTo>
                    <a:cubicBezTo>
                      <a:pt x="0" y="18900"/>
                      <a:pt x="0" y="19188"/>
                      <a:pt x="0" y="19575"/>
                    </a:cubicBezTo>
                    <a:lnTo>
                      <a:pt x="0" y="20250"/>
                    </a:lnTo>
                    <a:cubicBezTo>
                      <a:pt x="0" y="20925"/>
                      <a:pt x="540" y="21600"/>
                      <a:pt x="1079" y="21600"/>
                    </a:cubicBezTo>
                    <a:lnTo>
                      <a:pt x="20521" y="21600"/>
                    </a:lnTo>
                    <a:cubicBezTo>
                      <a:pt x="21060" y="21600"/>
                      <a:pt x="21600" y="20925"/>
                      <a:pt x="21600" y="20250"/>
                    </a:cubicBezTo>
                    <a:lnTo>
                      <a:pt x="21600" y="19575"/>
                    </a:lnTo>
                    <a:cubicBezTo>
                      <a:pt x="21600" y="19188"/>
                      <a:pt x="21600" y="18900"/>
                      <a:pt x="21334" y="18402"/>
                    </a:cubicBezTo>
                    <a:close/>
                  </a:path>
                </a:pathLst>
              </a:custGeom>
              <a:solidFill>
                <a:schemeClr val="bg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3656" lIns="43656" numCol="1" rIns="43656" tIns="43656" wrap="square">
                <a:noAutofit/>
              </a:bodyPr>
              <a:lstStyle/>
              <a:p>
                <a:pPr defTabSz="227965">
                  <a:defRPr sz="3000">
                    <a:solidFill>
                      <a:srgbClr val="FFFFFF"/>
                    </a:solidFill>
                    <a:effectLst>
                      <a:outerShdw blurRad="38100" dir="5400000" dist="12700" rotWithShape="0">
                        <a:srgbClr val="000000">
                          <a:alpha val="50000"/>
                        </a:srgbClr>
                      </a:outerShdw>
                    </a:effectLst>
                    <a:latin panose="020b0403030403020204" typeface="Source Sans Pro Light"/>
                    <a:ea panose="020b0403030403020204" typeface="Source Sans Pro Light"/>
                    <a:cs panose="020b0403030403020204" typeface="Source Sans Pro Light"/>
                    <a:sym panose="020b0403030403020204" typeface="Source Sans Pro Light"/>
                  </a:defRPr>
                </a:pPr>
                <a:endParaRPr/>
              </a:p>
            </p:txBody>
          </p:sp>
        </p:grpSp>
        <p:grpSp>
          <p:nvGrpSpPr>
            <p:cNvPr id="13" name="组合 12"/>
            <p:cNvGrpSpPr/>
            <p:nvPr/>
          </p:nvGrpSpPr>
          <p:grpSpPr>
            <a:xfrm>
              <a:off x="2601271" y="2277906"/>
              <a:ext cx="2315744" cy="1414121"/>
              <a:chOff x="8367493" y="2215553"/>
              <a:chExt cx="2315744" cy="1414121"/>
            </a:xfrm>
          </p:grpSpPr>
          <p:sp>
            <p:nvSpPr>
              <p:cNvPr id="33" name="文本框 32"/>
              <p:cNvSpPr txBox="1"/>
              <p:nvPr/>
            </p:nvSpPr>
            <p:spPr>
              <a:xfrm>
                <a:off x="8367492" y="2215553"/>
                <a:ext cx="2040293" cy="396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en-US" lang="zh-CN" noProof="0" sz="20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添加文字内容 </a:t>
                </a:r>
              </a:p>
            </p:txBody>
          </p:sp>
          <p:sp>
            <p:nvSpPr>
              <p:cNvPr id="34" name="Text Placeholder 32"/>
              <p:cNvSpPr txBox="1"/>
              <p:nvPr/>
            </p:nvSpPr>
            <p:spPr>
              <a:xfrm>
                <a:off x="8429919" y="2647460"/>
                <a:ext cx="2253318" cy="982214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indent="0" marL="0">
                  <a:lnSpc>
                    <a:spcPct val="100000"/>
                  </a:lnSpc>
                  <a:buNone/>
                </a:pPr>
                <a:r>
                  <a:rPr lang="en-US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14" name="组合 13"/>
            <p:cNvGrpSpPr/>
            <p:nvPr/>
          </p:nvGrpSpPr>
          <p:grpSpPr>
            <a:xfrm>
              <a:off x="5925525" y="2293146"/>
              <a:ext cx="2473325" cy="1398881"/>
              <a:chOff x="8210648" y="2230793"/>
              <a:chExt cx="2473325" cy="1398881"/>
            </a:xfrm>
          </p:grpSpPr>
          <p:sp>
            <p:nvSpPr>
              <p:cNvPr id="31" name="文本框 30"/>
              <p:cNvSpPr txBox="1"/>
              <p:nvPr/>
            </p:nvSpPr>
            <p:spPr>
              <a:xfrm>
                <a:off x="8210649" y="2230793"/>
                <a:ext cx="2473325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zh-CN" lang="en-US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 添加文字内容 </a:t>
                </a:r>
              </a:p>
            </p:txBody>
          </p:sp>
          <p:sp>
            <p:nvSpPr>
              <p:cNvPr id="32" name="Text Placeholder 32"/>
              <p:cNvSpPr txBox="1"/>
              <p:nvPr/>
            </p:nvSpPr>
            <p:spPr>
              <a:xfrm>
                <a:off x="8429919" y="2647460"/>
                <a:ext cx="2253318" cy="982214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indent="0" marL="0">
                  <a:lnSpc>
                    <a:spcPct val="100000"/>
                  </a:lnSpc>
                  <a:buNone/>
                </a:pPr>
                <a:r>
                  <a:rPr lang="en-US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>
              <a:off x="9109361" y="2293146"/>
              <a:ext cx="2621915" cy="1398881"/>
              <a:chOff x="8210648" y="2230793"/>
              <a:chExt cx="2621915" cy="1398881"/>
            </a:xfrm>
          </p:grpSpPr>
          <p:sp>
            <p:nvSpPr>
              <p:cNvPr id="25" name="文本框 24"/>
              <p:cNvSpPr txBox="1"/>
              <p:nvPr/>
            </p:nvSpPr>
            <p:spPr>
              <a:xfrm>
                <a:off x="8210647" y="2230793"/>
                <a:ext cx="2621915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zh-CN" lang="en-US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 添加文字内容 </a:t>
                </a:r>
              </a:p>
            </p:txBody>
          </p:sp>
          <p:sp>
            <p:nvSpPr>
              <p:cNvPr id="30" name="Text Placeholder 32"/>
              <p:cNvSpPr txBox="1"/>
              <p:nvPr/>
            </p:nvSpPr>
            <p:spPr>
              <a:xfrm>
                <a:off x="8429919" y="2647460"/>
                <a:ext cx="2253318" cy="982214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indent="0" marL="0">
                  <a:lnSpc>
                    <a:spcPct val="100000"/>
                  </a:lnSpc>
                  <a:buNone/>
                </a:pPr>
                <a:r>
                  <a:rPr lang="en-US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16" name="组合 15"/>
            <p:cNvGrpSpPr/>
            <p:nvPr/>
          </p:nvGrpSpPr>
          <p:grpSpPr>
            <a:xfrm>
              <a:off x="2440237" y="4457226"/>
              <a:ext cx="2477135" cy="1398881"/>
              <a:chOff x="8210648" y="2230793"/>
              <a:chExt cx="2477135" cy="1398881"/>
            </a:xfrm>
          </p:grpSpPr>
          <p:sp>
            <p:nvSpPr>
              <p:cNvPr id="23" name="文本框 22"/>
              <p:cNvSpPr txBox="1"/>
              <p:nvPr/>
            </p:nvSpPr>
            <p:spPr>
              <a:xfrm>
                <a:off x="8210648" y="2230793"/>
                <a:ext cx="2477135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zh-CN" lang="en-US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 添加文字内容</a:t>
                </a:r>
              </a:p>
            </p:txBody>
          </p:sp>
          <p:sp>
            <p:nvSpPr>
              <p:cNvPr id="24" name="Text Placeholder 32"/>
              <p:cNvSpPr txBox="1"/>
              <p:nvPr/>
            </p:nvSpPr>
            <p:spPr>
              <a:xfrm>
                <a:off x="8429919" y="2647460"/>
                <a:ext cx="2253318" cy="982214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indent="0" marL="0">
                  <a:lnSpc>
                    <a:spcPct val="100000"/>
                  </a:lnSpc>
                  <a:buNone/>
                </a:pPr>
                <a:r>
                  <a:rPr lang="en-US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>
              <a:off x="5921336" y="4457226"/>
              <a:ext cx="2599055" cy="1398881"/>
              <a:chOff x="8210648" y="2230793"/>
              <a:chExt cx="2599055" cy="1398881"/>
            </a:xfrm>
          </p:grpSpPr>
          <p:sp>
            <p:nvSpPr>
              <p:cNvPr id="21" name="文本框 20"/>
              <p:cNvSpPr txBox="1"/>
              <p:nvPr/>
            </p:nvSpPr>
            <p:spPr>
              <a:xfrm>
                <a:off x="8210649" y="2230793"/>
                <a:ext cx="2599055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zh-CN" lang="en-US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 添加文字内容</a:t>
                </a:r>
              </a:p>
            </p:txBody>
          </p:sp>
          <p:sp>
            <p:nvSpPr>
              <p:cNvPr id="22" name="Text Placeholder 32"/>
              <p:cNvSpPr txBox="1"/>
              <p:nvPr/>
            </p:nvSpPr>
            <p:spPr>
              <a:xfrm>
                <a:off x="8429919" y="2647460"/>
                <a:ext cx="2253318" cy="982214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indent="0" marL="0">
                  <a:lnSpc>
                    <a:spcPct val="100000"/>
                  </a:lnSpc>
                  <a:buNone/>
                </a:pPr>
                <a:r>
                  <a:rPr lang="en-US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18" name="组合 17"/>
            <p:cNvGrpSpPr/>
            <p:nvPr/>
          </p:nvGrpSpPr>
          <p:grpSpPr>
            <a:xfrm>
              <a:off x="9105172" y="4457226"/>
              <a:ext cx="2477135" cy="1398881"/>
              <a:chOff x="8210648" y="2230793"/>
              <a:chExt cx="2477135" cy="1398881"/>
            </a:xfrm>
          </p:grpSpPr>
          <p:sp>
            <p:nvSpPr>
              <p:cNvPr id="19" name="文本框 18"/>
              <p:cNvSpPr txBox="1"/>
              <p:nvPr/>
            </p:nvSpPr>
            <p:spPr>
              <a:xfrm>
                <a:off x="8210649" y="2230793"/>
                <a:ext cx="2477135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zh-CN" lang="en-US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 添加文字内容 </a:t>
                </a:r>
              </a:p>
            </p:txBody>
          </p:sp>
          <p:sp>
            <p:nvSpPr>
              <p:cNvPr id="20" name="Text Placeholder 32"/>
              <p:cNvSpPr txBox="1"/>
              <p:nvPr/>
            </p:nvSpPr>
            <p:spPr>
              <a:xfrm>
                <a:off x="8429919" y="2647460"/>
                <a:ext cx="2253318" cy="982214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indent="0" marL="0">
                  <a:lnSpc>
                    <a:spcPct val="100000"/>
                  </a:lnSpc>
                  <a:buNone/>
                </a:pPr>
                <a:r>
                  <a:rPr lang="en-US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</p:grp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01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2057400" y="319415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年度工作概述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986697" y="2072208"/>
            <a:ext cx="10716416" cy="3899548"/>
            <a:chOff x="986697" y="2072208"/>
            <a:chExt cx="10716416" cy="3899548"/>
          </a:xfrm>
        </p:grpSpPr>
        <p:sp>
          <p:nvSpPr>
            <p:cNvPr id="7" name="Shape 995"/>
            <p:cNvSpPr/>
            <p:nvPr/>
          </p:nvSpPr>
          <p:spPr>
            <a:xfrm>
              <a:off x="3488184" y="2299776"/>
              <a:ext cx="384420" cy="3803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358" y="7463"/>
                  </a:moveTo>
                  <a:lnTo>
                    <a:pt x="11735" y="7463"/>
                  </a:lnTo>
                  <a:cubicBezTo>
                    <a:pt x="11543" y="7463"/>
                    <a:pt x="11329" y="7716"/>
                    <a:pt x="11329" y="8053"/>
                  </a:cubicBezTo>
                  <a:lnTo>
                    <a:pt x="11329" y="9225"/>
                  </a:lnTo>
                  <a:lnTo>
                    <a:pt x="13359" y="9225"/>
                  </a:lnTo>
                  <a:lnTo>
                    <a:pt x="13052" y="10897"/>
                  </a:lnTo>
                  <a:lnTo>
                    <a:pt x="11329" y="10897"/>
                  </a:lnTo>
                  <a:lnTo>
                    <a:pt x="11329" y="15915"/>
                  </a:lnTo>
                  <a:lnTo>
                    <a:pt x="9413" y="15915"/>
                  </a:lnTo>
                  <a:lnTo>
                    <a:pt x="9413" y="10897"/>
                  </a:lnTo>
                  <a:lnTo>
                    <a:pt x="7675" y="10897"/>
                  </a:lnTo>
                  <a:lnTo>
                    <a:pt x="7675" y="9225"/>
                  </a:lnTo>
                  <a:lnTo>
                    <a:pt x="9413" y="9225"/>
                  </a:lnTo>
                  <a:lnTo>
                    <a:pt x="9413" y="8242"/>
                  </a:lnTo>
                  <a:cubicBezTo>
                    <a:pt x="9413" y="6831"/>
                    <a:pt x="10392" y="5685"/>
                    <a:pt x="11735" y="5685"/>
                  </a:cubicBezTo>
                  <a:lnTo>
                    <a:pt x="13358" y="5685"/>
                  </a:lnTo>
                  <a:cubicBezTo>
                    <a:pt x="13358" y="5685"/>
                    <a:pt x="13358" y="7463"/>
                    <a:pt x="13358" y="7463"/>
                  </a:cubicBezTo>
                  <a:close/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close/>
                </a:path>
              </a:pathLst>
            </a:custGeom>
            <a:solidFill>
              <a:srgbClr val="656564"/>
            </a:solidFill>
            <a:ln w="12700">
              <a:miter lim="400000"/>
            </a:ln>
          </p:spPr>
          <p:txBody>
            <a:bodyPr anchor="ctr" bIns="19046" lIns="19046" rIns="19046" tIns="19046"/>
            <a:lstStyle/>
            <a:p>
              <a:pPr defTabSz="227965">
                <a:defRPr sz="3000">
                  <a:solidFill>
                    <a:srgbClr val="FFFFFF"/>
                  </a:solidFill>
                  <a:effectLst>
                    <a:outerShdw blurRad="38100" dir="5400000" dist="12700" rotWithShape="0">
                      <a:srgbClr val="000000">
                        <a:alpha val="50000"/>
                      </a:srgbClr>
                    </a:outerShdw>
                  </a:effectLst>
                  <a:latin panose="020b0403030403020204" typeface="Source Sans Pro Light"/>
                  <a:ea panose="020b0403030403020204" typeface="Source Sans Pro Light"/>
                  <a:cs panose="020b0403030403020204" typeface="Source Sans Pro Light"/>
                  <a:sym panose="020b0403030403020204" typeface="Source Sans Pro Light"/>
                </a:defRPr>
              </a:pPr>
              <a:endParaRPr/>
            </a:p>
          </p:txBody>
        </p:sp>
        <p:sp>
          <p:nvSpPr>
            <p:cNvPr id="8" name="Shape 996"/>
            <p:cNvSpPr/>
            <p:nvPr/>
          </p:nvSpPr>
          <p:spPr>
            <a:xfrm>
              <a:off x="8644516" y="2299776"/>
              <a:ext cx="384415" cy="3803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800" y="15188"/>
                  </a:moveTo>
                  <a:cubicBezTo>
                    <a:pt x="5272" y="15188"/>
                    <a:pt x="5175" y="14689"/>
                    <a:pt x="5175" y="10800"/>
                  </a:cubicBezTo>
                  <a:cubicBezTo>
                    <a:pt x="5175" y="6911"/>
                    <a:pt x="5272" y="6413"/>
                    <a:pt x="10800" y="6413"/>
                  </a:cubicBezTo>
                  <a:cubicBezTo>
                    <a:pt x="16328" y="6413"/>
                    <a:pt x="16425" y="6911"/>
                    <a:pt x="16425" y="10800"/>
                  </a:cubicBezTo>
                  <a:cubicBezTo>
                    <a:pt x="16425" y="14689"/>
                    <a:pt x="16328" y="15188"/>
                    <a:pt x="10800" y="15188"/>
                  </a:cubicBezTo>
                  <a:close/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close/>
                  <a:moveTo>
                    <a:pt x="12603" y="10612"/>
                  </a:moveTo>
                  <a:lnTo>
                    <a:pt x="10077" y="9433"/>
                  </a:lnTo>
                  <a:cubicBezTo>
                    <a:pt x="9856" y="9331"/>
                    <a:pt x="9675" y="9446"/>
                    <a:pt x="9675" y="9690"/>
                  </a:cubicBezTo>
                  <a:lnTo>
                    <a:pt x="9675" y="11910"/>
                  </a:lnTo>
                  <a:cubicBezTo>
                    <a:pt x="9675" y="12154"/>
                    <a:pt x="9856" y="12270"/>
                    <a:pt x="10077" y="12167"/>
                  </a:cubicBezTo>
                  <a:lnTo>
                    <a:pt x="12602" y="10988"/>
                  </a:lnTo>
                  <a:cubicBezTo>
                    <a:pt x="12824" y="10884"/>
                    <a:pt x="12824" y="10716"/>
                    <a:pt x="12603" y="10612"/>
                  </a:cubicBezTo>
                  <a:close/>
                </a:path>
              </a:pathLst>
            </a:custGeom>
            <a:solidFill>
              <a:srgbClr val="656564"/>
            </a:solidFill>
            <a:ln w="12700">
              <a:miter lim="400000"/>
            </a:ln>
          </p:spPr>
          <p:txBody>
            <a:bodyPr anchor="ctr" bIns="19046" lIns="19046" rIns="19046" tIns="19046"/>
            <a:lstStyle/>
            <a:p>
              <a:pPr defTabSz="227965">
                <a:defRPr sz="3000">
                  <a:solidFill>
                    <a:srgbClr val="FFFFFF"/>
                  </a:solidFill>
                  <a:effectLst>
                    <a:outerShdw blurRad="38100" dir="5400000" dist="12700" rotWithShape="0">
                      <a:srgbClr val="000000">
                        <a:alpha val="50000"/>
                      </a:srgbClr>
                    </a:outerShdw>
                  </a:effectLst>
                  <a:latin panose="020b0403030403020204" typeface="Source Sans Pro Light"/>
                  <a:ea panose="020b0403030403020204" typeface="Source Sans Pro Light"/>
                  <a:cs panose="020b0403030403020204" typeface="Source Sans Pro Light"/>
                  <a:sym panose="020b0403030403020204" typeface="Source Sans Pro Light"/>
                </a:defRPr>
              </a:pPr>
              <a:endParaRPr/>
            </a:p>
          </p:txBody>
        </p:sp>
        <p:sp>
          <p:nvSpPr>
            <p:cNvPr id="9" name="Shape 997"/>
            <p:cNvSpPr/>
            <p:nvPr/>
          </p:nvSpPr>
          <p:spPr>
            <a:xfrm>
              <a:off x="8644516" y="4913059"/>
              <a:ext cx="384420" cy="3803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539" y="13359"/>
                  </a:moveTo>
                  <a:cubicBezTo>
                    <a:pt x="10846" y="13307"/>
                    <a:pt x="10556" y="12964"/>
                    <a:pt x="10014" y="12635"/>
                  </a:cubicBezTo>
                  <a:cubicBezTo>
                    <a:pt x="9716" y="14200"/>
                    <a:pt x="9351" y="15701"/>
                    <a:pt x="8271" y="16485"/>
                  </a:cubicBezTo>
                  <a:cubicBezTo>
                    <a:pt x="7937" y="14118"/>
                    <a:pt x="8759" y="12342"/>
                    <a:pt x="9142" y="10456"/>
                  </a:cubicBezTo>
                  <a:cubicBezTo>
                    <a:pt x="8490" y="9359"/>
                    <a:pt x="9219" y="7153"/>
                    <a:pt x="10594" y="7695"/>
                  </a:cubicBezTo>
                  <a:cubicBezTo>
                    <a:pt x="12285" y="8365"/>
                    <a:pt x="9129" y="11773"/>
                    <a:pt x="11248" y="12200"/>
                  </a:cubicBezTo>
                  <a:cubicBezTo>
                    <a:pt x="13459" y="12643"/>
                    <a:pt x="14363" y="8361"/>
                    <a:pt x="12991" y="6970"/>
                  </a:cubicBezTo>
                  <a:cubicBezTo>
                    <a:pt x="11009" y="4960"/>
                    <a:pt x="7224" y="6924"/>
                    <a:pt x="7689" y="9802"/>
                  </a:cubicBezTo>
                  <a:cubicBezTo>
                    <a:pt x="7802" y="10505"/>
                    <a:pt x="8530" y="10719"/>
                    <a:pt x="7980" y="11690"/>
                  </a:cubicBezTo>
                  <a:cubicBezTo>
                    <a:pt x="6712" y="11409"/>
                    <a:pt x="6333" y="10409"/>
                    <a:pt x="6382" y="9076"/>
                  </a:cubicBezTo>
                  <a:cubicBezTo>
                    <a:pt x="6460" y="6893"/>
                    <a:pt x="8343" y="5364"/>
                    <a:pt x="10231" y="5154"/>
                  </a:cubicBezTo>
                  <a:cubicBezTo>
                    <a:pt x="12619" y="4888"/>
                    <a:pt x="14860" y="6030"/>
                    <a:pt x="15171" y="8278"/>
                  </a:cubicBezTo>
                  <a:cubicBezTo>
                    <a:pt x="15518" y="10814"/>
                    <a:pt x="14092" y="13557"/>
                    <a:pt x="11539" y="13359"/>
                  </a:cubicBezTo>
                  <a:close/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close/>
                </a:path>
              </a:pathLst>
            </a:custGeom>
            <a:solidFill>
              <a:srgbClr val="656564"/>
            </a:solidFill>
            <a:ln w="12700">
              <a:miter lim="400000"/>
            </a:ln>
          </p:spPr>
          <p:txBody>
            <a:bodyPr anchor="ctr" bIns="19046" lIns="19046" rIns="19046" tIns="19046"/>
            <a:lstStyle/>
            <a:p>
              <a:pPr defTabSz="227965">
                <a:defRPr sz="3000">
                  <a:solidFill>
                    <a:srgbClr val="FFFFFF"/>
                  </a:solidFill>
                  <a:effectLst>
                    <a:outerShdw blurRad="38100" dir="5400000" dist="12700" rotWithShape="0">
                      <a:srgbClr val="000000">
                        <a:alpha val="50000"/>
                      </a:srgbClr>
                    </a:outerShdw>
                  </a:effectLst>
                  <a:latin panose="020b0403030403020204" typeface="Source Sans Pro Light"/>
                  <a:ea panose="020b0403030403020204" typeface="Source Sans Pro Light"/>
                  <a:cs panose="020b0403030403020204" typeface="Source Sans Pro Light"/>
                  <a:sym panose="020b0403030403020204" typeface="Source Sans Pro Light"/>
                </a:defRPr>
              </a:pPr>
              <a:endParaRPr/>
            </a:p>
          </p:txBody>
        </p:sp>
        <p:sp>
          <p:nvSpPr>
            <p:cNvPr id="10" name="Shape 998"/>
            <p:cNvSpPr/>
            <p:nvPr/>
          </p:nvSpPr>
          <p:spPr>
            <a:xfrm>
              <a:off x="3516479" y="4913059"/>
              <a:ext cx="384415" cy="3803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193" y="8847"/>
                  </a:moveTo>
                  <a:cubicBezTo>
                    <a:pt x="15198" y="8939"/>
                    <a:pt x="15199" y="9031"/>
                    <a:pt x="15199" y="9121"/>
                  </a:cubicBezTo>
                  <a:cubicBezTo>
                    <a:pt x="15199" y="11934"/>
                    <a:pt x="13060" y="15175"/>
                    <a:pt x="9147" y="15175"/>
                  </a:cubicBezTo>
                  <a:cubicBezTo>
                    <a:pt x="7946" y="15175"/>
                    <a:pt x="6827" y="14824"/>
                    <a:pt x="5887" y="14219"/>
                  </a:cubicBezTo>
                  <a:cubicBezTo>
                    <a:pt x="6052" y="14239"/>
                    <a:pt x="6222" y="14247"/>
                    <a:pt x="6395" y="14247"/>
                  </a:cubicBezTo>
                  <a:cubicBezTo>
                    <a:pt x="7391" y="14247"/>
                    <a:pt x="8308" y="13908"/>
                    <a:pt x="9036" y="13337"/>
                  </a:cubicBezTo>
                  <a:cubicBezTo>
                    <a:pt x="8106" y="13319"/>
                    <a:pt x="7320" y="12705"/>
                    <a:pt x="7049" y="11861"/>
                  </a:cubicBezTo>
                  <a:cubicBezTo>
                    <a:pt x="7178" y="11884"/>
                    <a:pt x="7311" y="11898"/>
                    <a:pt x="7448" y="11898"/>
                  </a:cubicBezTo>
                  <a:cubicBezTo>
                    <a:pt x="7642" y="11898"/>
                    <a:pt x="7831" y="11872"/>
                    <a:pt x="8009" y="11824"/>
                  </a:cubicBezTo>
                  <a:cubicBezTo>
                    <a:pt x="7036" y="11628"/>
                    <a:pt x="6302" y="10768"/>
                    <a:pt x="6302" y="9738"/>
                  </a:cubicBezTo>
                  <a:lnTo>
                    <a:pt x="6302" y="9712"/>
                  </a:lnTo>
                  <a:cubicBezTo>
                    <a:pt x="6589" y="9871"/>
                    <a:pt x="6917" y="9968"/>
                    <a:pt x="7266" y="9979"/>
                  </a:cubicBezTo>
                  <a:cubicBezTo>
                    <a:pt x="6694" y="9596"/>
                    <a:pt x="6320" y="8946"/>
                    <a:pt x="6320" y="8207"/>
                  </a:cubicBezTo>
                  <a:cubicBezTo>
                    <a:pt x="6320" y="7817"/>
                    <a:pt x="6425" y="7451"/>
                    <a:pt x="6608" y="7137"/>
                  </a:cubicBezTo>
                  <a:cubicBezTo>
                    <a:pt x="7658" y="8424"/>
                    <a:pt x="9224" y="9270"/>
                    <a:pt x="10992" y="9361"/>
                  </a:cubicBezTo>
                  <a:cubicBezTo>
                    <a:pt x="10955" y="9205"/>
                    <a:pt x="10937" y="9043"/>
                    <a:pt x="10937" y="8875"/>
                  </a:cubicBezTo>
                  <a:cubicBezTo>
                    <a:pt x="10937" y="7701"/>
                    <a:pt x="11889" y="6747"/>
                    <a:pt x="13065" y="6747"/>
                  </a:cubicBezTo>
                  <a:cubicBezTo>
                    <a:pt x="13675" y="6747"/>
                    <a:pt x="14229" y="7006"/>
                    <a:pt x="14617" y="7421"/>
                  </a:cubicBezTo>
                  <a:cubicBezTo>
                    <a:pt x="15102" y="7324"/>
                    <a:pt x="15556" y="7148"/>
                    <a:pt x="15967" y="6904"/>
                  </a:cubicBezTo>
                  <a:cubicBezTo>
                    <a:pt x="15808" y="7400"/>
                    <a:pt x="15472" y="7817"/>
                    <a:pt x="15032" y="8082"/>
                  </a:cubicBezTo>
                  <a:cubicBezTo>
                    <a:pt x="15463" y="8029"/>
                    <a:pt x="15873" y="7915"/>
                    <a:pt x="16254" y="7745"/>
                  </a:cubicBezTo>
                  <a:cubicBezTo>
                    <a:pt x="15969" y="8172"/>
                    <a:pt x="15608" y="8548"/>
                    <a:pt x="15193" y="8847"/>
                  </a:cubicBezTo>
                  <a:close/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close/>
                </a:path>
              </a:pathLst>
            </a:custGeom>
            <a:solidFill>
              <a:srgbClr val="656564"/>
            </a:solidFill>
            <a:ln w="12700">
              <a:miter lim="400000"/>
            </a:ln>
          </p:spPr>
          <p:txBody>
            <a:bodyPr anchor="ctr" bIns="19046" lIns="19046" rIns="19046" tIns="19046"/>
            <a:lstStyle/>
            <a:p>
              <a:pPr defTabSz="227965">
                <a:defRPr sz="3000">
                  <a:solidFill>
                    <a:srgbClr val="FFFFFF"/>
                  </a:solidFill>
                  <a:effectLst>
                    <a:outerShdw blurRad="38100" dir="5400000" dist="12700" rotWithShape="0">
                      <a:srgbClr val="000000">
                        <a:alpha val="50000"/>
                      </a:srgbClr>
                    </a:outerShdw>
                  </a:effectLst>
                  <a:latin panose="020b0403030403020204" typeface="Source Sans Pro Light"/>
                  <a:ea panose="020b0403030403020204" typeface="Source Sans Pro Light"/>
                  <a:cs panose="020b0403030403020204" typeface="Source Sans Pro Light"/>
                  <a:sym panose="020b0403030403020204" typeface="Source Sans Pro Light"/>
                </a:defRPr>
              </a:pPr>
              <a:endParaRPr/>
            </a:p>
          </p:txBody>
        </p:sp>
        <p:sp>
          <p:nvSpPr>
            <p:cNvPr id="11" name="Shape 999"/>
            <p:cNvSpPr/>
            <p:nvPr/>
          </p:nvSpPr>
          <p:spPr>
            <a:xfrm>
              <a:off x="5037261" y="2724990"/>
              <a:ext cx="2477965" cy="247195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828282"/>
            </a:solidFill>
            <a:ln w="12700">
              <a:noFill/>
              <a:miter lim="400000"/>
            </a:ln>
          </p:spPr>
          <p:txBody>
            <a:bodyPr anchor="ctr" bIns="25395" lIns="25395" rIns="25395" tIns="25395"/>
            <a:lstStyle/>
            <a:p>
              <a:pPr defTabSz="227965">
                <a:defRPr sz="3000">
                  <a:solidFill>
                    <a:srgbClr val="FFFFFF"/>
                  </a:solidFill>
                  <a:effectLst>
                    <a:outerShdw blurRad="38100" dir="5400000" dist="12700" rotWithShape="0">
                      <a:srgbClr val="000000">
                        <a:alpha val="50000"/>
                      </a:srgbClr>
                    </a:outerShdw>
                  </a:effectLst>
                  <a:latin panose="020b0403030403020204" typeface="Source Sans Pro Light"/>
                  <a:ea panose="020b0403030403020204" typeface="Source Sans Pro Light"/>
                  <a:cs panose="020b0403030403020204" typeface="Source Sans Pro Light"/>
                  <a:sym panose="020b0403030403020204" typeface="Source Sans Pro Light"/>
                </a:defRPr>
              </a:pPr>
              <a:endParaRPr/>
            </a:p>
          </p:txBody>
        </p:sp>
        <p:sp>
          <p:nvSpPr>
            <p:cNvPr id="12" name="Shape 1000"/>
            <p:cNvSpPr/>
            <p:nvPr/>
          </p:nvSpPr>
          <p:spPr>
            <a:xfrm rot="1241660">
              <a:off x="6476281" y="2798681"/>
              <a:ext cx="1753688" cy="196638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0934" w="20782">
                  <a:moveTo>
                    <a:pt x="18452" y="13964"/>
                  </a:moveTo>
                  <a:cubicBezTo>
                    <a:pt x="18105" y="14098"/>
                    <a:pt x="15779" y="12333"/>
                    <a:pt x="14292" y="9001"/>
                  </a:cubicBezTo>
                  <a:cubicBezTo>
                    <a:pt x="12805" y="5671"/>
                    <a:pt x="12992" y="2627"/>
                    <a:pt x="13338" y="2491"/>
                  </a:cubicBezTo>
                  <a:cubicBezTo>
                    <a:pt x="13683" y="2357"/>
                    <a:pt x="15954" y="4488"/>
                    <a:pt x="17439" y="7818"/>
                  </a:cubicBezTo>
                  <a:cubicBezTo>
                    <a:pt x="18927" y="11148"/>
                    <a:pt x="18798" y="13828"/>
                    <a:pt x="18452" y="13964"/>
                  </a:cubicBezTo>
                  <a:close/>
                  <a:moveTo>
                    <a:pt x="19118" y="7014"/>
                  </a:moveTo>
                  <a:cubicBezTo>
                    <a:pt x="17204" y="2726"/>
                    <a:pt x="14125" y="-535"/>
                    <a:pt x="12568" y="73"/>
                  </a:cubicBezTo>
                  <a:cubicBezTo>
                    <a:pt x="9923" y="1110"/>
                    <a:pt x="14144" y="6079"/>
                    <a:pt x="1153" y="11161"/>
                  </a:cubicBezTo>
                  <a:cubicBezTo>
                    <a:pt x="31" y="11602"/>
                    <a:pt x="-253" y="13357"/>
                    <a:pt x="217" y="14408"/>
                  </a:cubicBezTo>
                  <a:cubicBezTo>
                    <a:pt x="686" y="15458"/>
                    <a:pt x="2220" y="16503"/>
                    <a:pt x="3343" y="16065"/>
                  </a:cubicBezTo>
                  <a:cubicBezTo>
                    <a:pt x="3537" y="15988"/>
                    <a:pt x="4250" y="15767"/>
                    <a:pt x="4250" y="15767"/>
                  </a:cubicBezTo>
                  <a:cubicBezTo>
                    <a:pt x="5051" y="16803"/>
                    <a:pt x="5890" y="16189"/>
                    <a:pt x="6188" y="16847"/>
                  </a:cubicBezTo>
                  <a:cubicBezTo>
                    <a:pt x="6546" y="17638"/>
                    <a:pt x="7323" y="19357"/>
                    <a:pt x="7587" y="19940"/>
                  </a:cubicBezTo>
                  <a:cubicBezTo>
                    <a:pt x="7852" y="20524"/>
                    <a:pt x="8451" y="21065"/>
                    <a:pt x="8886" y="20906"/>
                  </a:cubicBezTo>
                  <a:cubicBezTo>
                    <a:pt x="9320" y="20746"/>
                    <a:pt x="10798" y="20206"/>
                    <a:pt x="11363" y="20000"/>
                  </a:cubicBezTo>
                  <a:cubicBezTo>
                    <a:pt x="11929" y="19793"/>
                    <a:pt x="12063" y="19306"/>
                    <a:pt x="11890" y="18925"/>
                  </a:cubicBezTo>
                  <a:cubicBezTo>
                    <a:pt x="11704" y="18512"/>
                    <a:pt x="10940" y="18391"/>
                    <a:pt x="10722" y="17910"/>
                  </a:cubicBezTo>
                  <a:cubicBezTo>
                    <a:pt x="10504" y="17431"/>
                    <a:pt x="9792" y="15888"/>
                    <a:pt x="9588" y="15402"/>
                  </a:cubicBezTo>
                  <a:cubicBezTo>
                    <a:pt x="9310" y="14741"/>
                    <a:pt x="9901" y="14203"/>
                    <a:pt x="10760" y="14118"/>
                  </a:cubicBezTo>
                  <a:cubicBezTo>
                    <a:pt x="16674" y="13522"/>
                    <a:pt x="17779" y="17040"/>
                    <a:pt x="19792" y="16251"/>
                  </a:cubicBezTo>
                  <a:cubicBezTo>
                    <a:pt x="21347" y="15640"/>
                    <a:pt x="21031" y="11297"/>
                    <a:pt x="19118" y="7014"/>
                  </a:cubicBezTo>
                  <a:close/>
                </a:path>
              </a:pathLst>
            </a:custGeom>
            <a:solidFill>
              <a:srgbClr val="656564"/>
            </a:solidFill>
            <a:ln w="12700">
              <a:noFill/>
              <a:miter lim="400000"/>
            </a:ln>
          </p:spPr>
          <p:txBody>
            <a:bodyPr anchor="ctr" bIns="21824" lIns="21824" rIns="21824" tIns="21824"/>
            <a:lstStyle/>
            <a:p>
              <a:pPr defTabSz="227965">
                <a:defRPr sz="3000">
                  <a:solidFill>
                    <a:srgbClr val="FFFFFF"/>
                  </a:solidFill>
                  <a:effectLst>
                    <a:outerShdw blurRad="38100" dir="5400000" dist="12700" rotWithShape="0">
                      <a:srgbClr val="000000">
                        <a:alpha val="50000"/>
                      </a:srgbClr>
                    </a:outerShdw>
                  </a:effectLst>
                  <a:latin panose="020b0403030403020204" typeface="Source Sans Pro Light"/>
                  <a:ea panose="020b0403030403020204" typeface="Source Sans Pro Light"/>
                  <a:cs panose="020b0403030403020204" typeface="Source Sans Pro Light"/>
                  <a:sym panose="020b0403030403020204" typeface="Source Sans Pro Light"/>
                </a:defRPr>
              </a:pPr>
              <a:endParaRPr/>
            </a:p>
          </p:txBody>
        </p:sp>
        <p:sp>
          <p:nvSpPr>
            <p:cNvPr id="13" name="Shape 1001"/>
            <p:cNvSpPr/>
            <p:nvPr/>
          </p:nvSpPr>
          <p:spPr>
            <a:xfrm flipH="1" rot="20231554">
              <a:off x="4333735" y="2801964"/>
              <a:ext cx="1753688" cy="196638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0934" w="20782">
                  <a:moveTo>
                    <a:pt x="18452" y="13964"/>
                  </a:moveTo>
                  <a:cubicBezTo>
                    <a:pt x="18105" y="14098"/>
                    <a:pt x="15779" y="12333"/>
                    <a:pt x="14292" y="9001"/>
                  </a:cubicBezTo>
                  <a:cubicBezTo>
                    <a:pt x="12805" y="5671"/>
                    <a:pt x="12992" y="2627"/>
                    <a:pt x="13338" y="2491"/>
                  </a:cubicBezTo>
                  <a:cubicBezTo>
                    <a:pt x="13683" y="2357"/>
                    <a:pt x="15954" y="4488"/>
                    <a:pt x="17439" y="7818"/>
                  </a:cubicBezTo>
                  <a:cubicBezTo>
                    <a:pt x="18927" y="11148"/>
                    <a:pt x="18798" y="13828"/>
                    <a:pt x="18452" y="13964"/>
                  </a:cubicBezTo>
                  <a:close/>
                  <a:moveTo>
                    <a:pt x="19118" y="7014"/>
                  </a:moveTo>
                  <a:cubicBezTo>
                    <a:pt x="17204" y="2726"/>
                    <a:pt x="14125" y="-535"/>
                    <a:pt x="12568" y="73"/>
                  </a:cubicBezTo>
                  <a:cubicBezTo>
                    <a:pt x="9923" y="1110"/>
                    <a:pt x="14144" y="6079"/>
                    <a:pt x="1153" y="11161"/>
                  </a:cubicBezTo>
                  <a:cubicBezTo>
                    <a:pt x="31" y="11602"/>
                    <a:pt x="-253" y="13357"/>
                    <a:pt x="217" y="14408"/>
                  </a:cubicBezTo>
                  <a:cubicBezTo>
                    <a:pt x="686" y="15458"/>
                    <a:pt x="2220" y="16503"/>
                    <a:pt x="3343" y="16065"/>
                  </a:cubicBezTo>
                  <a:cubicBezTo>
                    <a:pt x="3537" y="15988"/>
                    <a:pt x="4250" y="15767"/>
                    <a:pt x="4250" y="15767"/>
                  </a:cubicBezTo>
                  <a:cubicBezTo>
                    <a:pt x="5051" y="16803"/>
                    <a:pt x="5890" y="16189"/>
                    <a:pt x="6188" y="16847"/>
                  </a:cubicBezTo>
                  <a:cubicBezTo>
                    <a:pt x="6546" y="17638"/>
                    <a:pt x="7323" y="19357"/>
                    <a:pt x="7587" y="19940"/>
                  </a:cubicBezTo>
                  <a:cubicBezTo>
                    <a:pt x="7852" y="20524"/>
                    <a:pt x="8451" y="21065"/>
                    <a:pt x="8886" y="20906"/>
                  </a:cubicBezTo>
                  <a:cubicBezTo>
                    <a:pt x="9320" y="20746"/>
                    <a:pt x="10798" y="20206"/>
                    <a:pt x="11363" y="20000"/>
                  </a:cubicBezTo>
                  <a:cubicBezTo>
                    <a:pt x="11929" y="19793"/>
                    <a:pt x="12063" y="19306"/>
                    <a:pt x="11890" y="18925"/>
                  </a:cubicBezTo>
                  <a:cubicBezTo>
                    <a:pt x="11704" y="18512"/>
                    <a:pt x="10940" y="18391"/>
                    <a:pt x="10722" y="17910"/>
                  </a:cubicBezTo>
                  <a:cubicBezTo>
                    <a:pt x="10504" y="17431"/>
                    <a:pt x="9792" y="15888"/>
                    <a:pt x="9588" y="15402"/>
                  </a:cubicBezTo>
                  <a:cubicBezTo>
                    <a:pt x="9310" y="14741"/>
                    <a:pt x="9901" y="14203"/>
                    <a:pt x="10760" y="14118"/>
                  </a:cubicBezTo>
                  <a:cubicBezTo>
                    <a:pt x="16674" y="13522"/>
                    <a:pt x="17779" y="17040"/>
                    <a:pt x="19792" y="16251"/>
                  </a:cubicBezTo>
                  <a:cubicBezTo>
                    <a:pt x="21347" y="15640"/>
                    <a:pt x="21031" y="11297"/>
                    <a:pt x="19118" y="7014"/>
                  </a:cubicBezTo>
                  <a:close/>
                </a:path>
              </a:pathLst>
            </a:custGeom>
            <a:solidFill>
              <a:srgbClr val="656564"/>
            </a:solidFill>
            <a:ln w="12700">
              <a:noFill/>
              <a:miter lim="400000"/>
            </a:ln>
          </p:spPr>
          <p:txBody>
            <a:bodyPr anchor="ctr" bIns="21824" lIns="21824" rIns="21824" tIns="21824"/>
            <a:lstStyle/>
            <a:p>
              <a:pPr defTabSz="227965">
                <a:defRPr sz="3000">
                  <a:solidFill>
                    <a:srgbClr val="FFFFFF"/>
                  </a:solidFill>
                  <a:effectLst>
                    <a:outerShdw blurRad="38100" dir="5400000" dist="12700" rotWithShape="0">
                      <a:srgbClr val="000000">
                        <a:alpha val="50000"/>
                      </a:srgbClr>
                    </a:outerShdw>
                  </a:effectLst>
                  <a:latin panose="020b0403030403020204" typeface="Source Sans Pro Light"/>
                  <a:ea panose="020b0403030403020204" typeface="Source Sans Pro Light"/>
                  <a:cs panose="020b0403030403020204" typeface="Source Sans Pro Light"/>
                  <a:sym panose="020b0403030403020204" typeface="Source Sans Pro Light"/>
                </a:defRPr>
              </a:pPr>
              <a:endParaRPr/>
            </a:p>
          </p:txBody>
        </p:sp>
        <p:grpSp>
          <p:nvGrpSpPr>
            <p:cNvPr id="14" name="组合 13"/>
            <p:cNvGrpSpPr/>
            <p:nvPr/>
          </p:nvGrpSpPr>
          <p:grpSpPr>
            <a:xfrm>
              <a:off x="986697" y="2072208"/>
              <a:ext cx="2501487" cy="1356792"/>
              <a:chOff x="1106732" y="2438067"/>
              <a:chExt cx="2501487" cy="1356792"/>
            </a:xfrm>
          </p:grpSpPr>
          <p:sp>
            <p:nvSpPr>
              <p:cNvPr id="15" name="文本框 36"/>
              <p:cNvSpPr txBox="1"/>
              <p:nvPr/>
            </p:nvSpPr>
            <p:spPr>
              <a:xfrm>
                <a:off x="1519435" y="2438067"/>
                <a:ext cx="2088784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/>
                <a:r>
                  <a:rPr altLang="en-US" lang="zh-CN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  <a:sym typeface="+mn-ea"/>
                  </a:rPr>
                  <a:t>添加文字内容 </a:t>
                </a:r>
              </a:p>
            </p:txBody>
          </p:sp>
          <p:sp>
            <p:nvSpPr>
              <p:cNvPr id="16" name="Text Placeholder 32"/>
              <p:cNvSpPr txBox="1"/>
              <p:nvPr/>
            </p:nvSpPr>
            <p:spPr>
              <a:xfrm>
                <a:off x="1106732" y="2899732"/>
                <a:ext cx="2383832" cy="895127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 indent="0" marL="0">
                  <a:lnSpc>
                    <a:spcPct val="100000"/>
                  </a:lnSpc>
                  <a:buNone/>
                </a:pPr>
                <a:r>
                  <a:rPr lang="en-US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>
              <a:off x="986697" y="4614964"/>
              <a:ext cx="2501487" cy="1356792"/>
              <a:chOff x="1106732" y="2438067"/>
              <a:chExt cx="2501487" cy="1356792"/>
            </a:xfrm>
          </p:grpSpPr>
          <p:sp>
            <p:nvSpPr>
              <p:cNvPr id="18" name="文本框 36"/>
              <p:cNvSpPr txBox="1"/>
              <p:nvPr/>
            </p:nvSpPr>
            <p:spPr>
              <a:xfrm>
                <a:off x="1519435" y="2438067"/>
                <a:ext cx="2088784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/>
                <a:r>
                  <a:rPr altLang="en-US" lang="zh-CN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  <a:sym typeface="+mn-ea"/>
                  </a:rPr>
                  <a:t>添加文字内容 </a:t>
                </a:r>
              </a:p>
            </p:txBody>
          </p:sp>
          <p:sp>
            <p:nvSpPr>
              <p:cNvPr id="19" name="Text Placeholder 32"/>
              <p:cNvSpPr txBox="1"/>
              <p:nvPr/>
            </p:nvSpPr>
            <p:spPr>
              <a:xfrm>
                <a:off x="1106732" y="2899732"/>
                <a:ext cx="2383832" cy="895127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 indent="0" marL="0">
                  <a:lnSpc>
                    <a:spcPct val="100000"/>
                  </a:lnSpc>
                  <a:buNone/>
                </a:pPr>
                <a:r>
                  <a:rPr lang="en-US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20" name="组合 19"/>
            <p:cNvGrpSpPr/>
            <p:nvPr/>
          </p:nvGrpSpPr>
          <p:grpSpPr>
            <a:xfrm>
              <a:off x="9152610" y="2072208"/>
              <a:ext cx="2550503" cy="1356792"/>
              <a:chOff x="8257916" y="1255818"/>
              <a:chExt cx="2550503" cy="1356792"/>
            </a:xfrm>
          </p:grpSpPr>
          <p:sp>
            <p:nvSpPr>
              <p:cNvPr id="21" name="文本框 20"/>
              <p:cNvSpPr txBox="1"/>
              <p:nvPr/>
            </p:nvSpPr>
            <p:spPr>
              <a:xfrm>
                <a:off x="8257915" y="1255818"/>
                <a:ext cx="2088784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en-US" lang="zh-CN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  <a:sym typeface="+mn-ea"/>
                  </a:rPr>
                  <a:t>添加文字内容 </a:t>
                </a:r>
              </a:p>
            </p:txBody>
          </p:sp>
          <p:sp>
            <p:nvSpPr>
              <p:cNvPr id="22" name="Text Placeholder 32"/>
              <p:cNvSpPr txBox="1"/>
              <p:nvPr/>
            </p:nvSpPr>
            <p:spPr>
              <a:xfrm>
                <a:off x="8424587" y="1717483"/>
                <a:ext cx="2383832" cy="895127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indent="0" marL="0">
                  <a:lnSpc>
                    <a:spcPct val="100000"/>
                  </a:lnSpc>
                  <a:buNone/>
                </a:pPr>
                <a:r>
                  <a:rPr lang="en-US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  <p:grpSp>
          <p:nvGrpSpPr>
            <p:cNvPr id="23" name="组合 22"/>
            <p:cNvGrpSpPr/>
            <p:nvPr/>
          </p:nvGrpSpPr>
          <p:grpSpPr>
            <a:xfrm>
              <a:off x="9152610" y="4614964"/>
              <a:ext cx="2550503" cy="1356792"/>
              <a:chOff x="8257916" y="1255818"/>
              <a:chExt cx="2550503" cy="1356792"/>
            </a:xfrm>
          </p:grpSpPr>
          <p:sp>
            <p:nvSpPr>
              <p:cNvPr id="24" name="文本框 23"/>
              <p:cNvSpPr txBox="1"/>
              <p:nvPr/>
            </p:nvSpPr>
            <p:spPr>
              <a:xfrm>
                <a:off x="8257915" y="1255818"/>
                <a:ext cx="2088784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altLang="en-US" lang="zh-CN" noProof="0" sz="240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  <a:sym typeface="+mn-ea"/>
                  </a:rPr>
                  <a:t>添加文字内容 </a:t>
                </a:r>
              </a:p>
            </p:txBody>
          </p:sp>
          <p:sp>
            <p:nvSpPr>
              <p:cNvPr id="25" name="Text Placeholder 32"/>
              <p:cNvSpPr txBox="1"/>
              <p:nvPr/>
            </p:nvSpPr>
            <p:spPr>
              <a:xfrm>
                <a:off x="8424587" y="1717483"/>
                <a:ext cx="2383832" cy="895127"/>
              </a:xfrm>
              <a:prstGeom prst="rect">
                <a:avLst/>
              </a:prstGeom>
            </p:spPr>
            <p:txBody>
              <a:bodyPr bIns="0" lIns="0" rIns="0" tIns="0">
                <a:noAutofit/>
              </a:bodyPr>
              <a:lstStyle>
                <a:lvl1pPr algn="l" defTabSz="685800" eaLnBrk="1" hangingPunct="1" indent="-171450" latinLnBrk="0" marL="171450" rtl="0">
                  <a:lnSpc>
                    <a:spcPct val="90000"/>
                  </a:lnSpc>
                  <a:spcBef>
                    <a:spcPts val="750"/>
                  </a:spcBef>
                  <a:buFont charset="0" panose="020b0604020202020204" pitchFamily="34" typeface="Arial"/>
                  <a:buChar char="•"/>
                  <a:defRPr kern="1200" sz="21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1pPr>
                <a:lvl2pPr algn="l" defTabSz="685800" eaLnBrk="1" hangingPunct="1" indent="-171450" latinLnBrk="0" marL="5143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8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2pPr>
                <a:lvl3pPr algn="l" defTabSz="685800" eaLnBrk="1" hangingPunct="1" indent="-171450" latinLnBrk="0" marL="8572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50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3pPr>
                <a:lvl4pPr algn="l" defTabSz="685800" eaLnBrk="1" hangingPunct="1" indent="-171450" latinLnBrk="0" marL="12001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4pPr>
                <a:lvl5pPr algn="l" defTabSz="685800" eaLnBrk="1" hangingPunct="1" indent="-171450" latinLnBrk="0" marL="15430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charset="0" panose="00000300000000000000" pitchFamily="50" typeface="Neris Thin"/>
                    <a:ea typeface="+mn-ea"/>
                    <a:cs typeface="+mn-cs"/>
                  </a:defRPr>
                </a:lvl5pPr>
                <a:lvl6pPr algn="l" defTabSz="685800" eaLnBrk="1" hangingPunct="1" indent="-171450" latinLnBrk="0" marL="18859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685800" eaLnBrk="1" hangingPunct="1" indent="-171450" latinLnBrk="0" marL="22288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685800" eaLnBrk="1" hangingPunct="1" indent="-171450" latinLnBrk="0" marL="25717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685800" eaLnBrk="1" hangingPunct="1" indent="-171450" latinLnBrk="0" marL="2914650" rtl="0">
                  <a:lnSpc>
                    <a:spcPct val="90000"/>
                  </a:lnSpc>
                  <a:spcBef>
                    <a:spcPts val="375"/>
                  </a:spcBef>
                  <a:buFont charset="0" panose="020b0604020202020204" pitchFamily="34" typeface="Arial"/>
                  <a:buChar char="•"/>
                  <a:defRPr kern="1200" sz="135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indent="0" marL="0">
                  <a:lnSpc>
                    <a:spcPct val="100000"/>
                  </a:lnSpc>
                  <a:buNone/>
                </a:pPr>
                <a:r>
                  <a:rPr lang="en-US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Lemon drops oat cake oat cake sugar plum. Jelly beans macaroon I love topping danish cake</a:t>
                </a:r>
              </a:p>
            </p:txBody>
          </p:sp>
        </p:grpSp>
      </p:grp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平行四边形 25"/>
          <p:cNvSpPr/>
          <p:nvPr/>
        </p:nvSpPr>
        <p:spPr>
          <a:xfrm>
            <a:off x="1562100" y="476250"/>
            <a:ext cx="495300" cy="247650"/>
          </a:xfrm>
          <a:prstGeom prst="parallelogram">
            <a:avLst/>
          </a:prstGeom>
          <a:solidFill>
            <a:srgbClr val="828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71450" y="381000"/>
            <a:ext cx="1695450" cy="400050"/>
          </a:xfrm>
          <a:prstGeom prst="parallelogram">
            <a:avLst/>
          </a:prstGeom>
          <a:solidFill>
            <a:srgbClr val="656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314325" y="297906"/>
            <a:ext cx="14097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</a:rPr>
              <a:t>PART 01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2057400" y="319415"/>
            <a:ext cx="348915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年度工作概述</a:t>
            </a: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241298" y="2272832"/>
            <a:ext cx="4662796" cy="3108530"/>
          </a:xfrm>
          <a:prstGeom prst="round2DiagRect">
            <a:avLst>
              <a:gd fmla="val 29299" name="adj1"/>
              <a:gd fmla="val 0" name="adj2"/>
            </a:avLst>
          </a:prstGeom>
          <a:ln w="57150">
            <a:solidFill>
              <a:srgbClr val="656564"/>
            </a:solidFill>
          </a:ln>
        </p:spPr>
      </p:pic>
      <p:grpSp>
        <p:nvGrpSpPr>
          <p:cNvPr id="21" name="组 20"/>
          <p:cNvGrpSpPr/>
          <p:nvPr/>
        </p:nvGrpSpPr>
        <p:grpSpPr>
          <a:xfrm>
            <a:off x="5974597" y="3562307"/>
            <a:ext cx="2338469" cy="1652777"/>
            <a:chOff x="1096660" y="3322397"/>
            <a:chExt cx="2945920" cy="2082110"/>
          </a:xfrm>
        </p:grpSpPr>
        <p:sp>
          <p:nvSpPr>
            <p:cNvPr id="22" name="圆角矩形 21"/>
            <p:cNvSpPr/>
            <p:nvPr/>
          </p:nvSpPr>
          <p:spPr>
            <a:xfrm rot="2700000">
              <a:off x="1513241" y="3322397"/>
              <a:ext cx="2082110" cy="2082110"/>
            </a:xfrm>
            <a:prstGeom prst="roundRect">
              <a:avLst/>
            </a:prstGeom>
            <a:noFill/>
            <a:ln w="38100">
              <a:solidFill>
                <a:srgbClr val="6565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23" name="椭圆 2"/>
            <p:cNvSpPr/>
            <p:nvPr/>
          </p:nvSpPr>
          <p:spPr>
            <a:xfrm>
              <a:off x="2229546" y="3410832"/>
              <a:ext cx="680146" cy="628106"/>
            </a:xfrm>
            <a:custGeom>
              <a:gdLst>
                <a:gd fmla="*/ 186302 w 608697" name="connsiteX0"/>
                <a:gd fmla="*/ 63862 h 562124" name="connsiteY0"/>
                <a:gd fmla="*/ 204357 w 608697" name="connsiteX1"/>
                <a:gd fmla="*/ 81889 h 562124" name="connsiteY1"/>
                <a:gd fmla="*/ 186302 w 608697" name="connsiteX2"/>
                <a:gd fmla="*/ 99991 h 562124" name="connsiteY2"/>
                <a:gd fmla="*/ 99759 w 608697" name="connsiteX3"/>
                <a:gd fmla="*/ 186326 h 562124" name="connsiteY3"/>
                <a:gd fmla="*/ 81705 w 608697" name="connsiteX4"/>
                <a:gd fmla="*/ 204428 h 562124" name="connsiteY4"/>
                <a:gd fmla="*/ 63650 w 608697" name="connsiteX5"/>
                <a:gd fmla="*/ 186326 h 562124" name="connsiteY5"/>
                <a:gd fmla="*/ 186302 w 608697" name="connsiteX6"/>
                <a:gd fmla="*/ 63862 h 562124" name="connsiteY6"/>
                <a:gd fmla="*/ 175448 w 608697" name="connsiteX7"/>
                <a:gd fmla="*/ 36129 h 562124" name="connsiteY7"/>
                <a:gd fmla="*/ 36179 w 608697" name="connsiteX8"/>
                <a:gd fmla="*/ 175282 h 562124" name="connsiteY8"/>
                <a:gd fmla="*/ 276226 w 608697" name="connsiteX9"/>
                <a:gd fmla="*/ 490611 h 562124" name="connsiteY9"/>
                <a:gd fmla="*/ 276972 w 608697" name="connsiteX10"/>
                <a:gd fmla="*/ 491356 h 562124" name="connsiteY10"/>
                <a:gd fmla="*/ 304349 w 608697" name="connsiteX11"/>
                <a:gd fmla="*/ 518546 h 562124" name="connsiteY11"/>
                <a:gd fmla="*/ 331725 w 608697" name="connsiteX12"/>
                <a:gd fmla="*/ 491356 h 562124" name="connsiteY12"/>
                <a:gd fmla="*/ 332471 w 608697" name="connsiteX13"/>
                <a:gd fmla="*/ 490611 h 562124" name="connsiteY13"/>
                <a:gd fmla="*/ 572518 w 608697" name="connsiteX14"/>
                <a:gd fmla="*/ 175282 h 562124" name="connsiteY14"/>
                <a:gd fmla="*/ 433249 w 608697" name="connsiteX15"/>
                <a:gd fmla="*/ 36129 h 562124" name="connsiteY15"/>
                <a:gd fmla="*/ 318149 w 608697" name="connsiteX16"/>
                <a:gd fmla="*/ 89764 h 562124" name="connsiteY16"/>
                <a:gd fmla="*/ 304349 w 608697" name="connsiteX17"/>
                <a:gd fmla="*/ 96170 h 562124" name="connsiteY17"/>
                <a:gd fmla="*/ 290548 w 608697" name="connsiteX18"/>
                <a:gd fmla="*/ 89764 h 562124" name="connsiteY18"/>
                <a:gd fmla="*/ 175448 w 608697" name="connsiteX19"/>
                <a:gd fmla="*/ 36129 h 562124" name="connsiteY19"/>
                <a:gd fmla="*/ 175448 w 608697" name="connsiteX20"/>
                <a:gd fmla="*/ 0 h 562124" name="connsiteY20"/>
                <a:gd fmla="*/ 304349 w 608697" name="connsiteX21"/>
                <a:gd fmla="*/ 51847 h 562124" name="connsiteY21"/>
                <a:gd fmla="*/ 433249 w 608697" name="connsiteX22"/>
                <a:gd fmla="*/ 0 h 562124" name="connsiteY22"/>
                <a:gd fmla="*/ 608697 w 608697" name="connsiteX23"/>
                <a:gd fmla="*/ 175282 h 562124" name="connsiteY23"/>
                <a:gd fmla="*/ 537309 w 608697" name="connsiteX24"/>
                <a:gd fmla="*/ 342593 h 562124" name="connsiteY24"/>
                <a:gd fmla="*/ 356864 w 608697" name="connsiteX25"/>
                <a:gd fmla="*/ 517354 h 562124" name="connsiteY25"/>
                <a:gd fmla="*/ 317104 w 608697" name="connsiteX26"/>
                <a:gd fmla="*/ 556835 h 562124" name="connsiteY26"/>
                <a:gd fmla="*/ 304349 w 608697" name="connsiteX27"/>
                <a:gd fmla="*/ 562124 h 562124" name="connsiteY27"/>
                <a:gd fmla="*/ 291593 w 608697" name="connsiteX28"/>
                <a:gd fmla="*/ 556835 h 562124" name="connsiteY28"/>
                <a:gd fmla="*/ 251834 w 608697" name="connsiteX29"/>
                <a:gd fmla="*/ 517354 h 562124" name="connsiteY29"/>
                <a:gd fmla="*/ 71388 w 608697" name="connsiteX30"/>
                <a:gd fmla="*/ 342593 h 562124" name="connsiteY30"/>
                <a:gd fmla="*/ 0 w 608697" name="connsiteX31"/>
                <a:gd fmla="*/ 175282 h 562124" name="connsiteY31"/>
                <a:gd fmla="*/ 175448 w 608697" name="connsiteX32"/>
                <a:gd fmla="*/ 0 h 562124" name="connsiteY3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b="b" l="l" r="r" t="t"/>
              <a:pathLst>
                <a:path h="562124" w="608697">
                  <a:moveTo>
                    <a:pt x="186302" y="63862"/>
                  </a:moveTo>
                  <a:cubicBezTo>
                    <a:pt x="196225" y="63862"/>
                    <a:pt x="204357" y="71907"/>
                    <a:pt x="204357" y="81889"/>
                  </a:cubicBezTo>
                  <a:cubicBezTo>
                    <a:pt x="204357" y="91871"/>
                    <a:pt x="196300" y="99991"/>
                    <a:pt x="186302" y="99991"/>
                  </a:cubicBezTo>
                  <a:cubicBezTo>
                    <a:pt x="137808" y="99991"/>
                    <a:pt x="99759" y="137907"/>
                    <a:pt x="99759" y="186326"/>
                  </a:cubicBezTo>
                  <a:cubicBezTo>
                    <a:pt x="99759" y="196308"/>
                    <a:pt x="91702" y="204428"/>
                    <a:pt x="81705" y="204428"/>
                  </a:cubicBezTo>
                  <a:cubicBezTo>
                    <a:pt x="71708" y="204428"/>
                    <a:pt x="63650" y="196308"/>
                    <a:pt x="63650" y="186326"/>
                  </a:cubicBezTo>
                  <a:cubicBezTo>
                    <a:pt x="63650" y="117645"/>
                    <a:pt x="117516" y="63862"/>
                    <a:pt x="186302" y="63862"/>
                  </a:cubicBezTo>
                  <a:close/>
                  <a:moveTo>
                    <a:pt x="175448" y="36129"/>
                  </a:moveTo>
                  <a:cubicBezTo>
                    <a:pt x="97347" y="36129"/>
                    <a:pt x="36179" y="97213"/>
                    <a:pt x="36179" y="175282"/>
                  </a:cubicBezTo>
                  <a:cubicBezTo>
                    <a:pt x="36179" y="273687"/>
                    <a:pt x="122933" y="355182"/>
                    <a:pt x="276226" y="490611"/>
                  </a:cubicBezTo>
                  <a:cubicBezTo>
                    <a:pt x="276450" y="490834"/>
                    <a:pt x="276748" y="491132"/>
                    <a:pt x="276972" y="491356"/>
                  </a:cubicBezTo>
                  <a:lnTo>
                    <a:pt x="304349" y="518546"/>
                  </a:lnTo>
                  <a:lnTo>
                    <a:pt x="331725" y="491356"/>
                  </a:lnTo>
                  <a:cubicBezTo>
                    <a:pt x="331949" y="491132"/>
                    <a:pt x="332247" y="490834"/>
                    <a:pt x="332471" y="490611"/>
                  </a:cubicBezTo>
                  <a:cubicBezTo>
                    <a:pt x="485764" y="355182"/>
                    <a:pt x="572518" y="273762"/>
                    <a:pt x="572518" y="175282"/>
                  </a:cubicBezTo>
                  <a:cubicBezTo>
                    <a:pt x="572518" y="97213"/>
                    <a:pt x="511350" y="36129"/>
                    <a:pt x="433249" y="36129"/>
                  </a:cubicBezTo>
                  <a:cubicBezTo>
                    <a:pt x="390282" y="36129"/>
                    <a:pt x="346196" y="56689"/>
                    <a:pt x="318149" y="89764"/>
                  </a:cubicBezTo>
                  <a:cubicBezTo>
                    <a:pt x="314717" y="93861"/>
                    <a:pt x="309645" y="96170"/>
                    <a:pt x="304349" y="96170"/>
                  </a:cubicBezTo>
                  <a:cubicBezTo>
                    <a:pt x="299052" y="96170"/>
                    <a:pt x="293980" y="93861"/>
                    <a:pt x="290548" y="89764"/>
                  </a:cubicBezTo>
                  <a:cubicBezTo>
                    <a:pt x="262501" y="56689"/>
                    <a:pt x="218415" y="36129"/>
                    <a:pt x="175448" y="36129"/>
                  </a:cubicBezTo>
                  <a:close/>
                  <a:moveTo>
                    <a:pt x="175448" y="0"/>
                  </a:moveTo>
                  <a:cubicBezTo>
                    <a:pt x="222891" y="0"/>
                    <a:pt x="269736" y="19145"/>
                    <a:pt x="304349" y="51847"/>
                  </a:cubicBezTo>
                  <a:cubicBezTo>
                    <a:pt x="338961" y="19145"/>
                    <a:pt x="385807" y="0"/>
                    <a:pt x="433249" y="0"/>
                  </a:cubicBezTo>
                  <a:cubicBezTo>
                    <a:pt x="531640" y="0"/>
                    <a:pt x="608697" y="77026"/>
                    <a:pt x="608697" y="175282"/>
                  </a:cubicBezTo>
                  <a:cubicBezTo>
                    <a:pt x="608697" y="230258"/>
                    <a:pt x="586020" y="283446"/>
                    <a:pt x="537309" y="342593"/>
                  </a:cubicBezTo>
                  <a:cubicBezTo>
                    <a:pt x="494865" y="394291"/>
                    <a:pt x="435711" y="447628"/>
                    <a:pt x="356864" y="517354"/>
                  </a:cubicBezTo>
                  <a:lnTo>
                    <a:pt x="317104" y="556835"/>
                  </a:lnTo>
                  <a:cubicBezTo>
                    <a:pt x="313598" y="560336"/>
                    <a:pt x="308973" y="562124"/>
                    <a:pt x="304349" y="562124"/>
                  </a:cubicBezTo>
                  <a:cubicBezTo>
                    <a:pt x="299724" y="562124"/>
                    <a:pt x="295099" y="560336"/>
                    <a:pt x="291593" y="556835"/>
                  </a:cubicBezTo>
                  <a:lnTo>
                    <a:pt x="251834" y="517354"/>
                  </a:lnTo>
                  <a:cubicBezTo>
                    <a:pt x="172986" y="447628"/>
                    <a:pt x="113832" y="394291"/>
                    <a:pt x="71388" y="342593"/>
                  </a:cubicBezTo>
                  <a:cubicBezTo>
                    <a:pt x="22677" y="283446"/>
                    <a:pt x="0" y="230258"/>
                    <a:pt x="0" y="175282"/>
                  </a:cubicBezTo>
                  <a:cubicBezTo>
                    <a:pt x="0" y="77026"/>
                    <a:pt x="77057" y="0"/>
                    <a:pt x="175448" y="0"/>
                  </a:cubicBezTo>
                  <a:close/>
                </a:path>
              </a:pathLst>
            </a:custGeom>
            <a:solidFill>
              <a:srgbClr val="6565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en-US"/>
              </a:defPPr>
              <a:lvl1pPr algn="l" defTabSz="4572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4572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4572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4572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4572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4572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4572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4572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4572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 sz="2000"/>
            </a:p>
          </p:txBody>
        </p:sp>
        <p:sp>
          <p:nvSpPr>
            <p:cNvPr id="24" name="矩形 23"/>
            <p:cNvSpPr/>
            <p:nvPr/>
          </p:nvSpPr>
          <p:spPr>
            <a:xfrm>
              <a:off x="1096660" y="4239682"/>
              <a:ext cx="2945920" cy="529887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b="1" lang="zh-CN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anose="020b0503020204020204" pitchFamily="34" typeface="微软雅黑"/>
                </a:rPr>
                <a:t>标题文字添加</a:t>
              </a: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1595497" y="4659812"/>
              <a:ext cx="1948243" cy="421606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 algn="ctr">
                <a:lnSpc>
                  <a:spcPct val="114000"/>
                </a:lnSpc>
              </a:pPr>
              <a:r>
                <a:rPr altLang="zh-CN" lang="en-US" sz="7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502020202020204" pitchFamily="34" typeface="Century Gothic"/>
                  <a:ea typeface="+mj-ea"/>
                </a:rPr>
                <a:t>The user can demonstrate on a projector or computer</a:t>
              </a:r>
            </a:p>
          </p:txBody>
        </p:sp>
      </p:grpSp>
      <p:grpSp>
        <p:nvGrpSpPr>
          <p:cNvPr id="2" name="组 25"/>
          <p:cNvGrpSpPr/>
          <p:nvPr/>
        </p:nvGrpSpPr>
        <p:grpSpPr>
          <a:xfrm>
            <a:off x="8769061" y="3460010"/>
            <a:ext cx="2338469" cy="1652777"/>
            <a:chOff x="4477547" y="3322398"/>
            <a:chExt cx="2945920" cy="2082110"/>
          </a:xfrm>
        </p:grpSpPr>
        <p:sp>
          <p:nvSpPr>
            <p:cNvPr id="3" name="圆角矩形 2"/>
            <p:cNvSpPr/>
            <p:nvPr/>
          </p:nvSpPr>
          <p:spPr>
            <a:xfrm rot="2700000">
              <a:off x="4892760" y="3322398"/>
              <a:ext cx="2082110" cy="2082110"/>
            </a:xfrm>
            <a:prstGeom prst="roundRect">
              <a:avLst/>
            </a:prstGeom>
            <a:noFill/>
            <a:ln w="38100">
              <a:solidFill>
                <a:srgbClr val="6565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4" name="椭圆 13"/>
            <p:cNvSpPr/>
            <p:nvPr/>
          </p:nvSpPr>
          <p:spPr>
            <a:xfrm>
              <a:off x="5610433" y="3451268"/>
              <a:ext cx="680146" cy="630305"/>
            </a:xfrm>
            <a:custGeom>
              <a:gdLst>
                <a:gd fmla="*/ 5404 w 6827" name="T0"/>
                <a:gd fmla="*/ 0 h 6336" name="T1"/>
                <a:gd fmla="*/ 1422 w 6827" name="T2"/>
                <a:gd fmla="*/ 0 h 6336" name="T3"/>
                <a:gd fmla="*/ 0 w 6827" name="T4"/>
                <a:gd fmla="*/ 1422 h 6336" name="T5"/>
                <a:gd fmla="*/ 0 w 6827" name="T6"/>
                <a:gd fmla="*/ 3698 h 6336" name="T7"/>
                <a:gd fmla="*/ 1422 w 6827" name="T8"/>
                <a:gd fmla="*/ 5120 h 6336" name="T9"/>
                <a:gd fmla="*/ 2276 w 6827" name="T10"/>
                <a:gd fmla="*/ 5120 h 6336" name="T11"/>
                <a:gd fmla="*/ 2560 w 6827" name="T12"/>
                <a:gd fmla="*/ 4836 h 6336" name="T13"/>
                <a:gd fmla="*/ 2276 w 6827" name="T14"/>
                <a:gd fmla="*/ 4551 h 6336" name="T15"/>
                <a:gd fmla="*/ 1422 w 6827" name="T16"/>
                <a:gd fmla="*/ 4551 h 6336" name="T17"/>
                <a:gd fmla="*/ 569 w 6827" name="T18"/>
                <a:gd fmla="*/ 3698 h 6336" name="T19"/>
                <a:gd fmla="*/ 569 w 6827" name="T20"/>
                <a:gd fmla="*/ 1422 h 6336" name="T21"/>
                <a:gd fmla="*/ 1422 w 6827" name="T22"/>
                <a:gd fmla="*/ 569 h 6336" name="T23"/>
                <a:gd fmla="*/ 5404 w 6827" name="T24"/>
                <a:gd fmla="*/ 569 h 6336" name="T25"/>
                <a:gd fmla="*/ 6258 w 6827" name="T26"/>
                <a:gd fmla="*/ 1422 h 6336" name="T27"/>
                <a:gd fmla="*/ 6258 w 6827" name="T28"/>
                <a:gd fmla="*/ 3698 h 6336" name="T29"/>
                <a:gd fmla="*/ 5404 w 6827" name="T30"/>
                <a:gd fmla="*/ 4551 h 6336" name="T31"/>
                <a:gd fmla="*/ 5404 w 6827" name="T32"/>
                <a:gd fmla="*/ 3698 h 6336" name="T33"/>
                <a:gd fmla="*/ 4962 w 6827" name="T34"/>
                <a:gd fmla="*/ 3461 h 6336" name="T35"/>
                <a:gd fmla="*/ 3256 w 6827" name="T36"/>
                <a:gd fmla="*/ 4599 h 6336" name="T37"/>
                <a:gd fmla="*/ 3256 w 6827" name="T38"/>
                <a:gd fmla="*/ 5072 h 6336" name="T39"/>
                <a:gd fmla="*/ 4962 w 6827" name="T40"/>
                <a:gd fmla="*/ 6210 h 6336" name="T41"/>
                <a:gd fmla="*/ 5404 w 6827" name="T42"/>
                <a:gd fmla="*/ 5974 h 6336" name="T43"/>
                <a:gd fmla="*/ 5404 w 6827" name="T44"/>
                <a:gd fmla="*/ 5120 h 6336" name="T45"/>
                <a:gd fmla="*/ 6827 w 6827" name="T46"/>
                <a:gd fmla="*/ 3698 h 6336" name="T47"/>
                <a:gd fmla="*/ 6827 w 6827" name="T48"/>
                <a:gd fmla="*/ 1422 h 6336" name="T49"/>
                <a:gd fmla="*/ 5404 w 6827" name="T50"/>
                <a:gd fmla="*/ 0 h 6336" name="T51"/>
                <a:gd fmla="*/ 4836 w 6827" name="T52"/>
                <a:gd fmla="*/ 5442 h 6336" name="T53"/>
                <a:gd fmla="*/ 3926 w 6827" name="T54"/>
                <a:gd fmla="*/ 4836 h 6336" name="T55"/>
                <a:gd fmla="*/ 4836 w 6827" name="T56"/>
                <a:gd fmla="*/ 4229 h 6336" name="T57"/>
                <a:gd fmla="*/ 4836 w 6827" name="T58"/>
                <a:gd fmla="*/ 5442 h 6336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6336" w="6826">
                  <a:moveTo>
                    <a:pt x="5404" y="0"/>
                  </a:moveTo>
                  <a:lnTo>
                    <a:pt x="1422" y="0"/>
                  </a:lnTo>
                  <a:cubicBezTo>
                    <a:pt x="637" y="0"/>
                    <a:pt x="0" y="637"/>
                    <a:pt x="0" y="1422"/>
                  </a:cubicBezTo>
                  <a:lnTo>
                    <a:pt x="0" y="3698"/>
                  </a:lnTo>
                  <a:cubicBezTo>
                    <a:pt x="0" y="4483"/>
                    <a:pt x="637" y="5120"/>
                    <a:pt x="1422" y="5120"/>
                  </a:cubicBezTo>
                  <a:lnTo>
                    <a:pt x="2276" y="5120"/>
                  </a:lnTo>
                  <a:cubicBezTo>
                    <a:pt x="2433" y="5120"/>
                    <a:pt x="2560" y="4993"/>
                    <a:pt x="2560" y="4836"/>
                  </a:cubicBezTo>
                  <a:cubicBezTo>
                    <a:pt x="2560" y="4679"/>
                    <a:pt x="2433" y="4551"/>
                    <a:pt x="2276" y="4551"/>
                  </a:cubicBezTo>
                  <a:lnTo>
                    <a:pt x="1422" y="4551"/>
                  </a:lnTo>
                  <a:cubicBezTo>
                    <a:pt x="951" y="4551"/>
                    <a:pt x="569" y="4169"/>
                    <a:pt x="569" y="3698"/>
                  </a:cubicBezTo>
                  <a:lnTo>
                    <a:pt x="569" y="1422"/>
                  </a:lnTo>
                  <a:cubicBezTo>
                    <a:pt x="569" y="951"/>
                    <a:pt x="951" y="569"/>
                    <a:pt x="1422" y="569"/>
                  </a:cubicBezTo>
                  <a:lnTo>
                    <a:pt x="5404" y="569"/>
                  </a:lnTo>
                  <a:cubicBezTo>
                    <a:pt x="5876" y="569"/>
                    <a:pt x="6258" y="951"/>
                    <a:pt x="6258" y="1422"/>
                  </a:cubicBezTo>
                  <a:lnTo>
                    <a:pt x="6258" y="3698"/>
                  </a:lnTo>
                  <a:cubicBezTo>
                    <a:pt x="6258" y="4169"/>
                    <a:pt x="5876" y="4551"/>
                    <a:pt x="5404" y="4551"/>
                  </a:cubicBezTo>
                  <a:lnTo>
                    <a:pt x="5404" y="3698"/>
                  </a:lnTo>
                  <a:cubicBezTo>
                    <a:pt x="5404" y="3471"/>
                    <a:pt x="5151" y="3335"/>
                    <a:pt x="4962" y="3461"/>
                  </a:cubicBezTo>
                  <a:lnTo>
                    <a:pt x="3256" y="4599"/>
                  </a:lnTo>
                  <a:cubicBezTo>
                    <a:pt x="3087" y="4712"/>
                    <a:pt x="3087" y="4960"/>
                    <a:pt x="3256" y="5072"/>
                  </a:cubicBezTo>
                  <a:lnTo>
                    <a:pt x="4962" y="6210"/>
                  </a:lnTo>
                  <a:cubicBezTo>
                    <a:pt x="5151" y="6336"/>
                    <a:pt x="5404" y="6201"/>
                    <a:pt x="5404" y="5974"/>
                  </a:cubicBezTo>
                  <a:lnTo>
                    <a:pt x="5404" y="5120"/>
                  </a:lnTo>
                  <a:cubicBezTo>
                    <a:pt x="6190" y="5120"/>
                    <a:pt x="6827" y="4483"/>
                    <a:pt x="6827" y="3698"/>
                  </a:cubicBezTo>
                  <a:lnTo>
                    <a:pt x="6827" y="1422"/>
                  </a:lnTo>
                  <a:cubicBezTo>
                    <a:pt x="6827" y="637"/>
                    <a:pt x="6190" y="0"/>
                    <a:pt x="5404" y="0"/>
                  </a:cubicBezTo>
                  <a:close/>
                  <a:moveTo>
                    <a:pt x="4836" y="5442"/>
                  </a:moveTo>
                  <a:lnTo>
                    <a:pt x="3926" y="4836"/>
                  </a:lnTo>
                  <a:lnTo>
                    <a:pt x="4836" y="4229"/>
                  </a:lnTo>
                  <a:lnTo>
                    <a:pt x="4836" y="5442"/>
                  </a:lnTo>
                  <a:close/>
                </a:path>
              </a:pathLst>
            </a:custGeom>
            <a:solidFill>
              <a:srgbClr val="6565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en-US"/>
              </a:defPPr>
              <a:lvl1pPr algn="l" defTabSz="4572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4572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4572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4572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4572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4572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4572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4572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4572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 sz="2000"/>
            </a:p>
          </p:txBody>
        </p:sp>
        <p:sp>
          <p:nvSpPr>
            <p:cNvPr id="5" name="矩形 4"/>
            <p:cNvSpPr/>
            <p:nvPr/>
          </p:nvSpPr>
          <p:spPr>
            <a:xfrm>
              <a:off x="4477547" y="4239683"/>
              <a:ext cx="2945920" cy="529887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b="1" lang="zh-CN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anose="020b0503020204020204" pitchFamily="34" typeface="微软雅黑"/>
                </a:rPr>
                <a:t>标题文字添加</a:t>
              </a:r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4976384" y="4659811"/>
              <a:ext cx="1948243" cy="421606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 algn="ctr">
                <a:lnSpc>
                  <a:spcPct val="114000"/>
                </a:lnSpc>
              </a:pPr>
              <a:r>
                <a:rPr altLang="zh-CN" lang="en-US" sz="7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502020202020204" pitchFamily="34" typeface="Century Gothic"/>
                  <a:ea typeface="+mj-ea"/>
                </a:rPr>
                <a:t>The user can demonstrate on a projector or computer</a:t>
              </a:r>
            </a:p>
          </p:txBody>
        </p:sp>
      </p:grpSp>
      <p:grpSp>
        <p:nvGrpSpPr>
          <p:cNvPr id="31" name="组 30"/>
          <p:cNvGrpSpPr/>
          <p:nvPr/>
        </p:nvGrpSpPr>
        <p:grpSpPr>
          <a:xfrm>
            <a:off x="7353385" y="1627557"/>
            <a:ext cx="2338469" cy="1652777"/>
            <a:chOff x="7858434" y="3322396"/>
            <a:chExt cx="2945920" cy="2082110"/>
          </a:xfrm>
        </p:grpSpPr>
        <p:sp>
          <p:nvSpPr>
            <p:cNvPr id="32" name="圆角矩形 31"/>
            <p:cNvSpPr/>
            <p:nvPr/>
          </p:nvSpPr>
          <p:spPr>
            <a:xfrm rot="2700000">
              <a:off x="8272277" y="3322396"/>
              <a:ext cx="2082110" cy="2082110"/>
            </a:xfrm>
            <a:prstGeom prst="roundRect">
              <a:avLst/>
            </a:prstGeom>
            <a:noFill/>
            <a:ln w="38100">
              <a:solidFill>
                <a:srgbClr val="6565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33" name="矩形 32"/>
            <p:cNvSpPr/>
            <p:nvPr/>
          </p:nvSpPr>
          <p:spPr>
            <a:xfrm>
              <a:off x="7858434" y="4239682"/>
              <a:ext cx="2945920" cy="529887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b="1" lang="zh-CN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anose="020b0503020204020204" pitchFamily="34" typeface="微软雅黑"/>
                </a:rPr>
                <a:t>标题文字添加</a:t>
              </a:r>
            </a:p>
          </p:txBody>
        </p:sp>
        <p:sp>
          <p:nvSpPr>
            <p:cNvPr id="34" name="文本框 33"/>
            <p:cNvSpPr txBox="1"/>
            <p:nvPr/>
          </p:nvSpPr>
          <p:spPr>
            <a:xfrm>
              <a:off x="8357271" y="4659813"/>
              <a:ext cx="1948243" cy="421606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 algn="ctr">
                <a:lnSpc>
                  <a:spcPct val="114000"/>
                </a:lnSpc>
              </a:pPr>
              <a:r>
                <a:rPr altLang="zh-CN" lang="en-US" sz="7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anose="020b0502020202020204" pitchFamily="34" typeface="Century Gothic"/>
                  <a:ea typeface="+mj-ea"/>
                </a:rPr>
                <a:t>The user can demonstrate on a projector or computer</a:t>
              </a:r>
            </a:p>
          </p:txBody>
        </p:sp>
        <p:sp>
          <p:nvSpPr>
            <p:cNvPr id="35" name="椭圆 8"/>
            <p:cNvSpPr/>
            <p:nvPr/>
          </p:nvSpPr>
          <p:spPr>
            <a:xfrm>
              <a:off x="8996526" y="3403938"/>
              <a:ext cx="669734" cy="680146"/>
            </a:xfrm>
            <a:custGeom>
              <a:gdLst>
                <a:gd fmla="*/ 87620 w 596114" name="connsiteX0"/>
                <a:gd fmla="*/ 437153 h 605381" name="connsiteY0"/>
                <a:gd fmla="*/ 147471 w 596114" name="connsiteX1"/>
                <a:gd fmla="*/ 437153 h 605381" name="connsiteY1"/>
                <a:gd fmla="*/ 155808 w 596114" name="connsiteX2"/>
                <a:gd fmla="*/ 476105 h 605381" name="connsiteY2"/>
                <a:gd fmla="*/ 87620 w 596114" name="connsiteX3"/>
                <a:gd fmla="*/ 476105 h 605381" name="connsiteY3"/>
                <a:gd fmla="*/ 68166 w 596114" name="connsiteX4"/>
                <a:gd fmla="*/ 456679 h 605381" name="connsiteY4"/>
                <a:gd fmla="*/ 87620 w 596114" name="connsiteX5"/>
                <a:gd fmla="*/ 437153 h 605381" name="connsiteY5"/>
                <a:gd fmla="*/ 241113 w 596114" name="connsiteX6"/>
                <a:gd fmla="*/ 372802 h 605381" name="connsiteY6"/>
                <a:gd fmla="*/ 230888 w 596114" name="connsiteX7"/>
                <a:gd fmla="*/ 419692 h 605381" name="connsiteY7"/>
                <a:gd fmla="*/ 277846 w 596114" name="connsiteX8"/>
                <a:gd fmla="*/ 409481 h 605381" name="connsiteY8"/>
                <a:gd fmla="*/ 87625 w 596114" name="connsiteX9"/>
                <a:gd fmla="*/ 339420 h 605381" name="connsiteY9"/>
                <a:gd fmla="*/ 168439 w 596114" name="connsiteX10"/>
                <a:gd fmla="*/ 339420 h 605381" name="connsiteY10"/>
                <a:gd fmla="*/ 160000 w 596114" name="connsiteX11"/>
                <a:gd fmla="*/ 378372 h 605381" name="connsiteY11"/>
                <a:gd fmla="*/ 87625 w 596114" name="connsiteX12"/>
                <a:gd fmla="*/ 378372 h 605381" name="connsiteY12"/>
                <a:gd fmla="*/ 68166 w 596114" name="connsiteX13"/>
                <a:gd fmla="*/ 358946 h 605381" name="connsiteY13"/>
                <a:gd fmla="*/ 87625 w 596114" name="connsiteX14"/>
                <a:gd fmla="*/ 339420 h 605381" name="connsiteY14"/>
                <a:gd fmla="*/ 87622 w 596114" name="connsiteX15"/>
                <a:gd fmla="*/ 241687 h 605381" name="connsiteY15"/>
                <a:gd fmla="*/ 239005 w 596114" name="connsiteX16"/>
                <a:gd fmla="*/ 241687 h 605381" name="connsiteY16"/>
                <a:gd fmla="*/ 199993 w 596114" name="connsiteX17"/>
                <a:gd fmla="*/ 280639 h 605381" name="connsiteY17"/>
                <a:gd fmla="*/ 87622 w 596114" name="connsiteX18"/>
                <a:gd fmla="*/ 280639 h 605381" name="connsiteY18"/>
                <a:gd fmla="*/ 68166 w 596114" name="connsiteX19"/>
                <a:gd fmla="*/ 261213 h 605381" name="connsiteY19"/>
                <a:gd fmla="*/ 87622 w 596114" name="connsiteX20"/>
                <a:gd fmla="*/ 241687 h 605381" name="connsiteY20"/>
                <a:gd fmla="*/ 87627 w 596114" name="connsiteX21"/>
                <a:gd fmla="*/ 143954 h 605381" name="connsiteY21"/>
                <a:gd fmla="*/ 336949 w 596114" name="connsiteX22"/>
                <a:gd fmla="*/ 143954 h 605381" name="connsiteY22"/>
                <a:gd fmla="*/ 297927 w 596114" name="connsiteX23"/>
                <a:gd fmla="*/ 182906 h 605381" name="connsiteY23"/>
                <a:gd fmla="*/ 87627 w 596114" name="connsiteX24"/>
                <a:gd fmla="*/ 182906 h 605381" name="connsiteY24"/>
                <a:gd fmla="*/ 68166 w 596114" name="connsiteX25"/>
                <a:gd fmla="*/ 163480 h 605381" name="connsiteY25"/>
                <a:gd fmla="*/ 87627 w 596114" name="connsiteX26"/>
                <a:gd fmla="*/ 143954 h 605381" name="connsiteY26"/>
                <a:gd fmla="*/ 515787 w 596114" name="connsiteX27"/>
                <a:gd fmla="*/ 93955 h 605381" name="connsiteY27"/>
                <a:gd fmla="*/ 484936 w 596114" name="connsiteX28"/>
                <a:gd fmla="*/ 106334 h 605381" name="connsiteY28"/>
                <a:gd fmla="*/ 257196 w 596114" name="connsiteX29"/>
                <a:gd fmla="*/ 333744 h 605381" name="connsiteY29"/>
                <a:gd fmla="*/ 316961 w 596114" name="connsiteX30"/>
                <a:gd fmla="*/ 393422 h 605381" name="connsiteY30"/>
                <a:gd fmla="*/ 544701 w 596114" name="connsiteX31"/>
                <a:gd fmla="*/ 166012 h 605381" name="connsiteY31"/>
                <a:gd fmla="*/ 546190 w 596114" name="connsiteX32"/>
                <a:gd fmla="*/ 107821 h 605381" name="connsiteY32"/>
                <a:gd fmla="*/ 515787 w 596114" name="connsiteX33"/>
                <a:gd fmla="*/ 93955 h 605381" name="connsiteY33"/>
                <a:gd fmla="*/ 515178 w 596114" name="connsiteX34"/>
                <a:gd fmla="*/ 54984 h 605381" name="connsiteY34"/>
                <a:gd fmla="*/ 573094 w 596114" name="connsiteX35"/>
                <a:gd fmla="*/ 79668 h 605381" name="connsiteY35"/>
                <a:gd fmla="*/ 572300 w 596114" name="connsiteX36"/>
                <a:gd fmla="*/ 193571 h 605381" name="connsiteY36"/>
                <a:gd fmla="*/ 330760 w 596114" name="connsiteX37"/>
                <a:gd fmla="*/ 434760 h 605381" name="connsiteY37"/>
                <a:gd fmla="*/ 321031 w 596114" name="connsiteX38"/>
                <a:gd fmla="*/ 440014 h 605381" name="connsiteY38"/>
                <a:gd fmla="*/ 209543 w 596114" name="connsiteX39"/>
                <a:gd fmla="*/ 464202 h 605381" name="connsiteY39"/>
                <a:gd fmla="*/ 191674 w 596114" name="connsiteX40"/>
                <a:gd fmla="*/ 458849 h 605381" name="connsiteY40"/>
                <a:gd fmla="*/ 186412 w 596114" name="connsiteX41"/>
                <a:gd fmla="*/ 441005 h 605381" name="connsiteY41"/>
                <a:gd fmla="*/ 210536 w 596114" name="connsiteX42"/>
                <a:gd fmla="*/ 329680 h 605381" name="connsiteY42"/>
                <a:gd fmla="*/ 215798 w 596114" name="connsiteX43"/>
                <a:gd fmla="*/ 319965 h 605381" name="connsiteY43"/>
                <a:gd fmla="*/ 457338 w 596114" name="connsiteX44"/>
                <a:gd fmla="*/ 78776 h 605381" name="connsiteY44"/>
                <a:gd fmla="*/ 515178 w 596114" name="connsiteX45"/>
                <a:gd fmla="*/ 54984 h 605381" name="connsiteY45"/>
                <a:gd fmla="*/ 42688 w 596114" name="connsiteX46"/>
                <a:gd fmla="*/ 0 h 605381" name="connsiteY46"/>
                <a:gd fmla="*/ 398388 w 596114" name="connsiteX47"/>
                <a:gd fmla="*/ 0 h 605381" name="connsiteY47"/>
                <a:gd fmla="*/ 441076 w 596114" name="connsiteX48"/>
                <a:gd fmla="*/ 41337 h 605381" name="connsiteY48"/>
                <a:gd fmla="*/ 402160 w 596114" name="connsiteX49"/>
                <a:gd fmla="*/ 78907 h 605381" name="connsiteY49"/>
                <a:gd fmla="*/ 402160 w 596114" name="connsiteX50"/>
                <a:gd fmla="*/ 42625 h 605381" name="connsiteY50"/>
                <a:gd fmla="*/ 398388 w 596114" name="connsiteX51"/>
                <a:gd fmla="*/ 38958 h 605381" name="connsiteY51"/>
                <a:gd fmla="*/ 42688 w 596114" name="connsiteX52"/>
                <a:gd fmla="*/ 38958 h 605381" name="connsiteY52"/>
                <a:gd fmla="*/ 39015 w 596114" name="connsiteX53"/>
                <a:gd fmla="*/ 42625 h 605381" name="connsiteY53"/>
                <a:gd fmla="*/ 39015 w 596114" name="connsiteX54"/>
                <a:gd fmla="*/ 562656 h 605381" name="connsiteY54"/>
                <a:gd fmla="*/ 42688 w 596114" name="connsiteX55"/>
                <a:gd fmla="*/ 566423 h 605381" name="connsiteY55"/>
                <a:gd fmla="*/ 398388 w 596114" name="connsiteX56"/>
                <a:gd fmla="*/ 566423 h 605381" name="connsiteY56"/>
                <a:gd fmla="*/ 402160 w 596114" name="connsiteX57"/>
                <a:gd fmla="*/ 562656 h 605381" name="connsiteY57"/>
                <a:gd fmla="*/ 402160 w 596114" name="connsiteX58"/>
                <a:gd fmla="*/ 418622 h 605381" name="connsiteY58"/>
                <a:gd fmla="*/ 441175 w 596114" name="connsiteX59"/>
                <a:gd fmla="*/ 379664 h 605381" name="connsiteY59"/>
                <a:gd fmla="*/ 441175 w 596114" name="connsiteX60"/>
                <a:gd fmla="*/ 562656 h 605381" name="connsiteY60"/>
                <a:gd fmla="*/ 398388 w 596114" name="connsiteX61"/>
                <a:gd fmla="*/ 605381 h 605381" name="connsiteY61"/>
                <a:gd fmla="*/ 42688 w 596114" name="connsiteX62"/>
                <a:gd fmla="*/ 605381 h 605381" name="connsiteY62"/>
                <a:gd fmla="*/ 0 w 596114" name="connsiteX63"/>
                <a:gd fmla="*/ 562656 h 605381" name="connsiteY63"/>
                <a:gd fmla="*/ 0 w 596114" name="connsiteX64"/>
                <a:gd fmla="*/ 42625 h 605381" name="connsiteY64"/>
                <a:gd fmla="*/ 42688 w 596114" name="connsiteX65"/>
                <a:gd fmla="*/ 0 h 605381" name="connsiteY6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b="b" l="l" r="r" t="t"/>
              <a:pathLst>
                <a:path h="605381" w="596114">
                  <a:moveTo>
                    <a:pt x="87620" y="437153"/>
                  </a:moveTo>
                  <a:lnTo>
                    <a:pt x="147471" y="437153"/>
                  </a:lnTo>
                  <a:cubicBezTo>
                    <a:pt x="145585" y="450930"/>
                    <a:pt x="148562" y="464608"/>
                    <a:pt x="155808" y="476105"/>
                  </a:cubicBezTo>
                  <a:lnTo>
                    <a:pt x="87620" y="476105"/>
                  </a:lnTo>
                  <a:cubicBezTo>
                    <a:pt x="76900" y="476105"/>
                    <a:pt x="68166" y="467383"/>
                    <a:pt x="68166" y="456679"/>
                  </a:cubicBezTo>
                  <a:cubicBezTo>
                    <a:pt x="68166" y="445875"/>
                    <a:pt x="76900" y="437153"/>
                    <a:pt x="87620" y="437153"/>
                  </a:cubicBezTo>
                  <a:close/>
                  <a:moveTo>
                    <a:pt x="241113" y="372802"/>
                  </a:moveTo>
                  <a:lnTo>
                    <a:pt x="230888" y="419692"/>
                  </a:lnTo>
                  <a:lnTo>
                    <a:pt x="277846" y="409481"/>
                  </a:lnTo>
                  <a:close/>
                  <a:moveTo>
                    <a:pt x="87625" y="339420"/>
                  </a:moveTo>
                  <a:lnTo>
                    <a:pt x="168439" y="339420"/>
                  </a:lnTo>
                  <a:lnTo>
                    <a:pt x="160000" y="378372"/>
                  </a:lnTo>
                  <a:lnTo>
                    <a:pt x="87625" y="378372"/>
                  </a:lnTo>
                  <a:cubicBezTo>
                    <a:pt x="76903" y="378372"/>
                    <a:pt x="68166" y="369650"/>
                    <a:pt x="68166" y="358946"/>
                  </a:cubicBezTo>
                  <a:cubicBezTo>
                    <a:pt x="68166" y="348142"/>
                    <a:pt x="76903" y="339420"/>
                    <a:pt x="87625" y="339420"/>
                  </a:cubicBezTo>
                  <a:close/>
                  <a:moveTo>
                    <a:pt x="87622" y="241687"/>
                  </a:moveTo>
                  <a:lnTo>
                    <a:pt x="239005" y="241687"/>
                  </a:lnTo>
                  <a:lnTo>
                    <a:pt x="199993" y="280639"/>
                  </a:lnTo>
                  <a:lnTo>
                    <a:pt x="87622" y="280639"/>
                  </a:lnTo>
                  <a:cubicBezTo>
                    <a:pt x="76902" y="280639"/>
                    <a:pt x="68166" y="271917"/>
                    <a:pt x="68166" y="261213"/>
                  </a:cubicBezTo>
                  <a:cubicBezTo>
                    <a:pt x="68166" y="250409"/>
                    <a:pt x="76902" y="241687"/>
                    <a:pt x="87622" y="241687"/>
                  </a:cubicBezTo>
                  <a:close/>
                  <a:moveTo>
                    <a:pt x="87627" y="143954"/>
                  </a:moveTo>
                  <a:lnTo>
                    <a:pt x="336949" y="143954"/>
                  </a:lnTo>
                  <a:lnTo>
                    <a:pt x="297927" y="182906"/>
                  </a:lnTo>
                  <a:lnTo>
                    <a:pt x="87627" y="182906"/>
                  </a:lnTo>
                  <a:cubicBezTo>
                    <a:pt x="76904" y="182906"/>
                    <a:pt x="68166" y="174184"/>
                    <a:pt x="68166" y="163480"/>
                  </a:cubicBezTo>
                  <a:cubicBezTo>
                    <a:pt x="68166" y="152676"/>
                    <a:pt x="76904" y="143954"/>
                    <a:pt x="87627" y="143954"/>
                  </a:cubicBezTo>
                  <a:close/>
                  <a:moveTo>
                    <a:pt x="515787" y="93955"/>
                  </a:moveTo>
                  <a:cubicBezTo>
                    <a:pt x="504643" y="93695"/>
                    <a:pt x="493425" y="97809"/>
                    <a:pt x="484936" y="106334"/>
                  </a:cubicBezTo>
                  <a:lnTo>
                    <a:pt x="257196" y="333744"/>
                  </a:lnTo>
                  <a:lnTo>
                    <a:pt x="316961" y="393422"/>
                  </a:lnTo>
                  <a:lnTo>
                    <a:pt x="544701" y="166012"/>
                  </a:lnTo>
                  <a:cubicBezTo>
                    <a:pt x="560784" y="149953"/>
                    <a:pt x="561082" y="124376"/>
                    <a:pt x="546190" y="107821"/>
                  </a:cubicBezTo>
                  <a:cubicBezTo>
                    <a:pt x="538000" y="98850"/>
                    <a:pt x="526930" y="94215"/>
                    <a:pt x="515787" y="93955"/>
                  </a:cubicBezTo>
                  <a:close/>
                  <a:moveTo>
                    <a:pt x="515178" y="54984"/>
                  </a:moveTo>
                  <a:cubicBezTo>
                    <a:pt x="536138" y="55083"/>
                    <a:pt x="557110" y="63262"/>
                    <a:pt x="573094" y="79668"/>
                  </a:cubicBezTo>
                  <a:cubicBezTo>
                    <a:pt x="603870" y="111291"/>
                    <a:pt x="603969" y="161948"/>
                    <a:pt x="572300" y="193571"/>
                  </a:cubicBezTo>
                  <a:lnTo>
                    <a:pt x="330760" y="434760"/>
                  </a:lnTo>
                  <a:cubicBezTo>
                    <a:pt x="328179" y="437337"/>
                    <a:pt x="324704" y="439221"/>
                    <a:pt x="321031" y="440014"/>
                  </a:cubicBezTo>
                  <a:lnTo>
                    <a:pt x="209543" y="464202"/>
                  </a:lnTo>
                  <a:cubicBezTo>
                    <a:pt x="203090" y="465590"/>
                    <a:pt x="196340" y="463607"/>
                    <a:pt x="191674" y="458849"/>
                  </a:cubicBezTo>
                  <a:cubicBezTo>
                    <a:pt x="186908" y="454190"/>
                    <a:pt x="185022" y="447350"/>
                    <a:pt x="186412" y="441005"/>
                  </a:cubicBezTo>
                  <a:lnTo>
                    <a:pt x="210536" y="329680"/>
                  </a:lnTo>
                  <a:cubicBezTo>
                    <a:pt x="211330" y="325913"/>
                    <a:pt x="213217" y="322542"/>
                    <a:pt x="215798" y="319965"/>
                  </a:cubicBezTo>
                  <a:cubicBezTo>
                    <a:pt x="225825" y="310051"/>
                    <a:pt x="439369" y="96719"/>
                    <a:pt x="457338" y="78776"/>
                  </a:cubicBezTo>
                  <a:cubicBezTo>
                    <a:pt x="473271" y="62865"/>
                    <a:pt x="494219" y="54885"/>
                    <a:pt x="515178" y="54984"/>
                  </a:cubicBezTo>
                  <a:close/>
                  <a:moveTo>
                    <a:pt x="42688" y="0"/>
                  </a:moveTo>
                  <a:lnTo>
                    <a:pt x="398388" y="0"/>
                  </a:lnTo>
                  <a:cubicBezTo>
                    <a:pt x="421519" y="0"/>
                    <a:pt x="440381" y="18438"/>
                    <a:pt x="441076" y="41337"/>
                  </a:cubicBezTo>
                  <a:lnTo>
                    <a:pt x="402160" y="78907"/>
                  </a:lnTo>
                  <a:lnTo>
                    <a:pt x="402160" y="42625"/>
                  </a:lnTo>
                  <a:cubicBezTo>
                    <a:pt x="402160" y="40643"/>
                    <a:pt x="400473" y="38958"/>
                    <a:pt x="398388" y="38958"/>
                  </a:cubicBezTo>
                  <a:lnTo>
                    <a:pt x="42688" y="38958"/>
                  </a:lnTo>
                  <a:cubicBezTo>
                    <a:pt x="40702" y="38958"/>
                    <a:pt x="39015" y="40643"/>
                    <a:pt x="39015" y="42625"/>
                  </a:cubicBezTo>
                  <a:lnTo>
                    <a:pt x="39015" y="562656"/>
                  </a:lnTo>
                  <a:cubicBezTo>
                    <a:pt x="39015" y="564738"/>
                    <a:pt x="40702" y="566423"/>
                    <a:pt x="42688" y="566423"/>
                  </a:cubicBezTo>
                  <a:lnTo>
                    <a:pt x="398388" y="566423"/>
                  </a:lnTo>
                  <a:cubicBezTo>
                    <a:pt x="400473" y="566423"/>
                    <a:pt x="402160" y="564738"/>
                    <a:pt x="402160" y="562656"/>
                  </a:cubicBezTo>
                  <a:lnTo>
                    <a:pt x="402160" y="418622"/>
                  </a:lnTo>
                  <a:lnTo>
                    <a:pt x="441175" y="379664"/>
                  </a:lnTo>
                  <a:lnTo>
                    <a:pt x="441175" y="562656"/>
                  </a:lnTo>
                  <a:cubicBezTo>
                    <a:pt x="441175" y="586249"/>
                    <a:pt x="422015" y="605381"/>
                    <a:pt x="398388" y="605381"/>
                  </a:cubicBezTo>
                  <a:lnTo>
                    <a:pt x="42688" y="605381"/>
                  </a:lnTo>
                  <a:cubicBezTo>
                    <a:pt x="19160" y="605381"/>
                    <a:pt x="0" y="586249"/>
                    <a:pt x="0" y="562656"/>
                  </a:cubicBezTo>
                  <a:lnTo>
                    <a:pt x="0" y="42625"/>
                  </a:lnTo>
                  <a:cubicBezTo>
                    <a:pt x="0" y="19132"/>
                    <a:pt x="19160" y="0"/>
                    <a:pt x="42688" y="0"/>
                  </a:cubicBezTo>
                  <a:close/>
                </a:path>
              </a:pathLst>
            </a:custGeom>
            <a:solidFill>
              <a:srgbClr val="6565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en-US"/>
              </a:defPPr>
              <a:lvl1pPr algn="l" defTabSz="4572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4572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4572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4572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4572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4572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4572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4572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4572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 sz="2000"/>
            </a:p>
          </p:txBody>
        </p:sp>
      </p:grpSp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7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5" name="图片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871" y="182301"/>
            <a:ext cx="11586258" cy="6493398"/>
          </a:xfrm>
          <a:prstGeom prst="rect">
            <a:avLst/>
          </a:prstGeom>
        </p:spPr>
      </p:pic>
      <p:grpSp>
        <p:nvGrpSpPr>
          <p:cNvPr id="24" name="组合 23"/>
          <p:cNvGrpSpPr/>
          <p:nvPr/>
        </p:nvGrpSpPr>
        <p:grpSpPr>
          <a:xfrm>
            <a:off x="598613" y="1630680"/>
            <a:ext cx="1258922" cy="3596640"/>
            <a:chOff x="1107899" y="1630680"/>
            <a:chExt cx="1258922" cy="3596640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7899" y="1630680"/>
              <a:ext cx="1258922" cy="3596640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27583" y="4068149"/>
              <a:ext cx="366198" cy="839187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5"/>
            <a:srcRect b="58000" l="10025" r="83776" t="32025"/>
            <a:stretch>
              <a:fillRect/>
            </a:stretch>
          </p:blipFill>
          <p:spPr>
            <a:xfrm>
              <a:off x="1427583" y="2341983"/>
              <a:ext cx="755780" cy="447869"/>
            </a:xfrm>
            <a:prstGeom prst="rect">
              <a:avLst/>
            </a:prstGeom>
          </p:spPr>
        </p:pic>
      </p:grpSp>
      <p:grpSp>
        <p:nvGrpSpPr>
          <p:cNvPr id="23" name="组合 22"/>
          <p:cNvGrpSpPr/>
          <p:nvPr/>
        </p:nvGrpSpPr>
        <p:grpSpPr>
          <a:xfrm>
            <a:off x="7257327" y="1645164"/>
            <a:ext cx="4336060" cy="3702340"/>
            <a:chOff x="7749446" y="1583064"/>
            <a:chExt cx="3865578" cy="3104683"/>
          </a:xfrm>
        </p:grpSpPr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6"/>
            <a:srcRect b="77118" l="76454" r="18266" t="12285"/>
            <a:stretch>
              <a:fillRect/>
            </a:stretch>
          </p:blipFill>
          <p:spPr>
            <a:xfrm>
              <a:off x="9321282" y="1735493"/>
              <a:ext cx="643812" cy="475861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254411" y="1583064"/>
              <a:ext cx="777554" cy="780718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flipV="1">
              <a:off x="8803432" y="2509016"/>
              <a:ext cx="721568" cy="723432"/>
            </a:xfrm>
            <a:prstGeom prst="rect">
              <a:avLst/>
            </a:prstGeom>
          </p:spPr>
        </p:pic>
        <p:pic>
          <p:nvPicPr>
            <p:cNvPr id="18" name="图片 17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063073" y="2838902"/>
              <a:ext cx="1160230" cy="1163228"/>
            </a:xfrm>
            <a:prstGeom prst="rect">
              <a:avLst/>
            </a:prstGeom>
          </p:spPr>
        </p:pic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 flipV="1">
              <a:off x="9728717" y="2130384"/>
              <a:ext cx="1244084" cy="1247298"/>
            </a:xfrm>
            <a:prstGeom prst="rect">
              <a:avLst/>
            </a:prstGeom>
          </p:spPr>
        </p:pic>
        <p:pic>
          <p:nvPicPr>
            <p:cNvPr id="20" name="图片 19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749446" y="3053605"/>
              <a:ext cx="994394" cy="996964"/>
            </a:xfrm>
            <a:prstGeom prst="rect">
              <a:avLst/>
            </a:prstGeom>
          </p:spPr>
        </p:pic>
        <p:pic>
          <p:nvPicPr>
            <p:cNvPr id="19" name="图片 18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246643" y="3552087"/>
              <a:ext cx="1515892" cy="840846"/>
            </a:xfrm>
            <a:prstGeom prst="rect">
              <a:avLst/>
            </a:prstGeom>
          </p:spPr>
        </p:pic>
        <p:pic>
          <p:nvPicPr>
            <p:cNvPr id="21" name="图片 20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126573" y="1945473"/>
              <a:ext cx="593790" cy="595324"/>
            </a:xfrm>
            <a:prstGeom prst="rect">
              <a:avLst/>
            </a:prstGeom>
          </p:spPr>
        </p:pic>
        <p:pic>
          <p:nvPicPr>
            <p:cNvPr id="22" name="图片 21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0681431" y="3751742"/>
              <a:ext cx="933593" cy="936005"/>
            </a:xfrm>
            <a:prstGeom prst="rect">
              <a:avLst/>
            </a:prstGeom>
          </p:spPr>
        </p:pic>
      </p:grpSp>
      <p:grpSp>
        <p:nvGrpSpPr>
          <p:cNvPr id="36" name="组合 35"/>
          <p:cNvGrpSpPr/>
          <p:nvPr/>
        </p:nvGrpSpPr>
        <p:grpSpPr>
          <a:xfrm>
            <a:off x="2595824" y="2408963"/>
            <a:ext cx="4203065" cy="2313573"/>
            <a:chOff x="3994468" y="2438995"/>
            <a:chExt cx="4203065" cy="2313573"/>
          </a:xfrm>
        </p:grpSpPr>
        <p:sp>
          <p:nvSpPr>
            <p:cNvPr id="37" name="文本框 36"/>
            <p:cNvSpPr txBox="1"/>
            <p:nvPr/>
          </p:nvSpPr>
          <p:spPr>
            <a:xfrm>
              <a:off x="3994467" y="2438995"/>
              <a:ext cx="4203065" cy="1188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7200">
                  <a:solidFill>
                    <a:srgbClr val="656564"/>
                  </a:solidFill>
                  <a:latin charset="0" panose="020b0907030504020204" pitchFamily="34" typeface="Eras Bold ITC"/>
                  <a:ea charset="-122" panose="020b0503020204020204" pitchFamily="34" typeface="微软雅黑"/>
                </a:rPr>
                <a:t>PART 02</a:t>
              </a:r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4351420" y="3552239"/>
              <a:ext cx="3489158" cy="6400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3600">
                  <a:solidFill>
                    <a:srgbClr val="656564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工作完成情况</a:t>
              </a:r>
            </a:p>
          </p:txBody>
        </p:sp>
        <p:sp>
          <p:nvSpPr>
            <p:cNvPr id="39" name="矩形 38"/>
            <p:cNvSpPr/>
            <p:nvPr/>
          </p:nvSpPr>
          <p:spPr>
            <a:xfrm>
              <a:off x="4984593" y="4140514"/>
              <a:ext cx="2222817" cy="3352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1600">
                  <a:solidFill>
                    <a:srgbClr val="656564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WORK COMPLETION</a:t>
              </a:r>
            </a:p>
          </p:txBody>
        </p:sp>
      </p:grp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PA" val="v4.0.0"/>
</p:tagLst>
</file>

<file path=ppt/tags/tag10.xml><?xml version="1.0" encoding="utf-8"?>
<p:tagLst xmlns:p="http://schemas.openxmlformats.org/presentationml/2006/main">
  <p:tag name="PA" val="v4.0.0"/>
</p:tagLst>
</file>

<file path=ppt/tags/tag11.xml><?xml version="1.0" encoding="utf-8"?>
<p:tagLst xmlns:p="http://schemas.openxmlformats.org/presentationml/2006/main">
  <p:tag name="PA" val="v4.0.0"/>
</p:tagLst>
</file>

<file path=ppt/tags/tag12.xml><?xml version="1.0" encoding="utf-8"?>
<p:tagLst xmlns:p="http://schemas.openxmlformats.org/presentationml/2006/main">
  <p:tag name="PA" val="v4.0.0"/>
</p:tagLst>
</file>

<file path=ppt/tags/tag13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ags/tag2.xml><?xml version="1.0" encoding="utf-8"?>
<p:tagLst xmlns:p="http://schemas.openxmlformats.org/presentationml/2006/main">
  <p:tag name="PA" val="v4.0.0"/>
</p:tagLst>
</file>

<file path=ppt/tags/tag3.xml><?xml version="1.0" encoding="utf-8"?>
<p:tagLst xmlns:p="http://schemas.openxmlformats.org/presentationml/2006/main">
  <p:tag name="PA" val="v4.0.0"/>
</p:tagLst>
</file>

<file path=ppt/tags/tag4.xml><?xml version="1.0" encoding="utf-8"?>
<p:tagLst xmlns:p="http://schemas.openxmlformats.org/presentationml/2006/main">
  <p:tag name="PA" val="v4.0.0"/>
</p:tagLst>
</file>

<file path=ppt/tags/tag5.xml><?xml version="1.0" encoding="utf-8"?>
<p:tagLst xmlns:p="http://schemas.openxmlformats.org/presentationml/2006/main">
  <p:tag name="PA" val="v4.0.0"/>
</p:tagLst>
</file>

<file path=ppt/tags/tag6.xml><?xml version="1.0" encoding="utf-8"?>
<p:tagLst xmlns:p="http://schemas.openxmlformats.org/presentationml/2006/main">
  <p:tag name="PA" val="v4.0.0"/>
</p:tagLst>
</file>

<file path=ppt/tags/tag7.xml><?xml version="1.0" encoding="utf-8"?>
<p:tagLst xmlns:p="http://schemas.openxmlformats.org/presentationml/2006/main">
  <p:tag name="PA" val="v4.0.0"/>
</p:tagLst>
</file>

<file path=ppt/tags/tag8.xml><?xml version="1.0" encoding="utf-8"?>
<p:tagLst xmlns:p="http://schemas.openxmlformats.org/presentationml/2006/main">
  <p:tag name="PA" val="v4.0.0"/>
</p:tagLst>
</file>

<file path=ppt/tags/tag9.xml><?xml version="1.0" encoding="utf-8"?>
<p:tagLst xmlns:p="http://schemas.openxmlformats.org/presentationml/2006/main">
  <p:tag name="PA" val="v4.0.0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241</Paragraphs>
  <Slides>24</Slides>
  <Notes>1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27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baseType="lpstr" size="52">
      <vt:lpstr>Arial</vt:lpstr>
      <vt:lpstr>等线 Light</vt:lpstr>
      <vt:lpstr>等线</vt:lpstr>
      <vt:lpstr>Calibri Light</vt:lpstr>
      <vt:lpstr>Calibri</vt:lpstr>
      <vt:lpstr>Aileron</vt:lpstr>
      <vt:lpstr>Aileron Light</vt:lpstr>
      <vt:lpstr>Aileron Heavy</vt:lpstr>
      <vt:lpstr>汉仪清庭-55简</vt:lpstr>
      <vt:lpstr>Helvetica Neue Medium</vt:lpstr>
      <vt:lpstr>Helvetica Neue</vt:lpstr>
      <vt:lpstr>微软雅黑</vt:lpstr>
      <vt:lpstr>Eras Bold ITC</vt:lpstr>
      <vt:lpstr>Roboto Light</vt:lpstr>
      <vt:lpstr>Century Gothic</vt:lpstr>
      <vt:lpstr>Neris Thin</vt:lpstr>
      <vt:lpstr>Source Sans Pro Light</vt:lpstr>
      <vt:lpstr>FontAwesome</vt:lpstr>
      <vt:lpstr>Agency FB</vt:lpstr>
      <vt:lpstr>STIXGeneral-Bold</vt:lpstr>
      <vt:lpstr>Wingdings</vt:lpstr>
      <vt:lpstr>U.S. 101</vt:lpstr>
      <vt:lpstr>宋体</vt:lpstr>
      <vt:lpstr>Gill Sans</vt:lpstr>
      <vt:lpstr>华康俪金黑W8(P)</vt:lpstr>
      <vt:lpstr>hakuyoxingshu7000</vt:lpstr>
      <vt:lpstr>华文行楷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2018-05-17T03:09:00Z</dcterms:created>
  <cp:lastModifiedBy>优品PPT</cp:lastModifiedBy>
  <dcterms:modified xsi:type="dcterms:W3CDTF">2021-08-20T10:57:45Z</dcterms:modified>
  <cp:revision>27</cp:revision>
  <dc:title>PowerPoint 演示文稿</dc:title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KSOProductBuildVer">
    <vt:lpwstr>2052-10.1.0.7346</vt:lpwstr>
  </property>
</Properties>
</file>