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5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884EF-2D15-4B4E-81A3-2A802C197B2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1D64-E5B9-479D-A4AA-B383C655B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270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87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7303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974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782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729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439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6013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409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4694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4460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8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2550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370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587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044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801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215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933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547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218900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0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5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任意多边形: 形状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任意多边形: 形状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任意多边形: 形状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49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69027615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64986270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val="401935991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96164154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07768878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720765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475521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449923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7102242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6074783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628334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014914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1923331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4405774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6192029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166069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8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media/image1.emf" Type="http://schemas.openxmlformats.org/officeDocument/2006/relationships/image"/><Relationship Id="rId28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10" Target="../slideLayouts/slideLayout36.xml" Type="http://schemas.openxmlformats.org/officeDocument/2006/relationships/slideLayout"/><Relationship Id="rId11" Target="../slideLayouts/slideLayout3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8.xml" Type="http://schemas.openxmlformats.org/officeDocument/2006/relationships/slideLayout"/><Relationship Id="rId3" Target="../slideLayouts/slideLayout29.xml" Type="http://schemas.openxmlformats.org/officeDocument/2006/relationships/slideLayout"/><Relationship Id="rId4" Target="../slideLayouts/slideLayout30.xml" Type="http://schemas.openxmlformats.org/officeDocument/2006/relationships/slideLayout"/><Relationship Id="rId5" Target="../slideLayouts/slideLayout31.xml" Type="http://schemas.openxmlformats.org/officeDocument/2006/relationships/slideLayout"/><Relationship Id="rId6" Target="../slideLayouts/slideLayout32.xml" Type="http://schemas.openxmlformats.org/officeDocument/2006/relationships/slideLayout"/><Relationship Id="rId7" Target="../slideLayouts/slideLayout33.xml" Type="http://schemas.openxmlformats.org/officeDocument/2006/relationships/slideLayout"/><Relationship Id="rId8" Target="../slideLayouts/slideLayout34.xml" Type="http://schemas.openxmlformats.org/officeDocument/2006/relationships/slideLayout"/><Relationship Id="rId9" Target="../slideLayouts/slideLayout3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22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emf" Type="http://schemas.openxmlformats.org/officeDocument/2006/relationships/image"/><Relationship Id="rId11" Target="../media/image10.emf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Relationship Id="rId7" Target="../media/image6.emf" Type="http://schemas.openxmlformats.org/officeDocument/2006/relationships/image"/><Relationship Id="rId8" Target="../media/image7.emf" Type="http://schemas.openxmlformats.org/officeDocument/2006/relationships/image"/><Relationship Id="rId9" Target="../media/image8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2.emf" Type="http://schemas.openxmlformats.org/officeDocument/2006/relationships/image"/><Relationship Id="rId4" Target="../media/image53.emf" Type="http://schemas.openxmlformats.org/officeDocument/2006/relationships/image"/><Relationship Id="rId5" Target="../media/image54.jpeg" Type="http://schemas.openxmlformats.org/officeDocument/2006/relationships/image"/><Relationship Id="rId6" Target="../media/image55.jpeg" Type="http://schemas.openxmlformats.org/officeDocument/2006/relationships/image"/><Relationship Id="rId7" Target="../media/image5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7.emf" Type="http://schemas.openxmlformats.org/officeDocument/2006/relationships/image"/><Relationship Id="rId4" Target="../media/image58.emf" Type="http://schemas.openxmlformats.org/officeDocument/2006/relationships/image"/><Relationship Id="rId5" Target="../media/image5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60.emf" Type="http://schemas.openxmlformats.org/officeDocument/2006/relationships/image"/><Relationship Id="rId4" Target="../media/image61.jpeg" Type="http://schemas.openxmlformats.org/officeDocument/2006/relationships/image"/><Relationship Id="rId5" Target="../media/image62.jpeg" Type="http://schemas.openxmlformats.org/officeDocument/2006/relationships/image"/><Relationship Id="rId6" Target="../media/image6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64.emf" Type="http://schemas.openxmlformats.org/officeDocument/2006/relationships/image"/><Relationship Id="rId4" Target="../media/image65.emf" Type="http://schemas.openxmlformats.org/officeDocument/2006/relationships/image"/><Relationship Id="rId5" Target="../media/image66.emf" Type="http://schemas.openxmlformats.org/officeDocument/2006/relationships/image"/><Relationship Id="rId6" Target="../media/image67.jpeg" Type="http://schemas.openxmlformats.org/officeDocument/2006/relationships/image"/><Relationship Id="rId7" Target="../media/image68.jpeg" Type="http://schemas.openxmlformats.org/officeDocument/2006/relationships/image"/><Relationship Id="rId8" Target="../media/image6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70.emf" Type="http://schemas.openxmlformats.org/officeDocument/2006/relationships/image"/><Relationship Id="rId4" Target="../media/image71.emf" Type="http://schemas.openxmlformats.org/officeDocument/2006/relationships/image"/><Relationship Id="rId5" Target="../media/image72.emf" Type="http://schemas.openxmlformats.org/officeDocument/2006/relationships/image"/><Relationship Id="rId6" Target="../media/image73.jpeg" Type="http://schemas.openxmlformats.org/officeDocument/2006/relationships/image"/><Relationship Id="rId7" Target="../media/image74.jpeg" Type="http://schemas.openxmlformats.org/officeDocument/2006/relationships/image"/><Relationship Id="rId8" Target="../media/image7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6.jpeg" Type="http://schemas.openxmlformats.org/officeDocument/2006/relationships/image"/><Relationship Id="rId4" Target="../media/image77.em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8.emf" Type="http://schemas.openxmlformats.org/officeDocument/2006/relationships/image"/><Relationship Id="rId4" Target="../media/image79.jpeg" Type="http://schemas.openxmlformats.org/officeDocument/2006/relationships/image"/><Relationship Id="rId5" Target="../media/image8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81.emf" Type="http://schemas.openxmlformats.org/officeDocument/2006/relationships/image"/><Relationship Id="rId4" Target="../media/image82.jpeg" Type="http://schemas.openxmlformats.org/officeDocument/2006/relationships/image"/><Relationship Id="rId5" Target="../media/image8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4.emf" Type="http://schemas.openxmlformats.org/officeDocument/2006/relationships/image"/><Relationship Id="rId4" Target="../media/image85.jpeg" Type="http://schemas.openxmlformats.org/officeDocument/2006/relationships/image"/><Relationship Id="rId5" Target="../media/image86.jpeg" Type="http://schemas.openxmlformats.org/officeDocument/2006/relationships/image"/><Relationship Id="rId6" Target="../media/image87.jpeg" Type="http://schemas.openxmlformats.org/officeDocument/2006/relationships/image"/><Relationship Id="rId7" Target="../media/image8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89.emf" Type="http://schemas.openxmlformats.org/officeDocument/2006/relationships/image"/><Relationship Id="rId4" Target="../media/image90.emf" Type="http://schemas.openxmlformats.org/officeDocument/2006/relationships/image"/><Relationship Id="rId5" Target="../media/image91.emf" Type="http://schemas.openxmlformats.org/officeDocument/2006/relationships/image"/><Relationship Id="rId6" Target="../media/image92.emf" Type="http://schemas.openxmlformats.org/officeDocument/2006/relationships/image"/><Relationship Id="rId7" Target="../media/image93.jpeg" Type="http://schemas.openxmlformats.org/officeDocument/2006/relationships/image"/><Relationship Id="rId8" Target="../media/image9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1.emf" Type="http://schemas.openxmlformats.org/officeDocument/2006/relationships/image"/><Relationship Id="rId4" Target="../media/image12.emf" Type="http://schemas.openxmlformats.org/officeDocument/2006/relationships/image"/><Relationship Id="rId5" Target="../media/image13.emf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95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7.emf" Type="http://schemas.openxmlformats.org/officeDocument/2006/relationships/image"/><Relationship Id="rId4" Target="../media/image18.emf" Type="http://schemas.openxmlformats.org/officeDocument/2006/relationships/image"/><Relationship Id="rId5" Target="../media/image19.emf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Relationship Id="rId8" Target="../media/image2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emf" Type="http://schemas.openxmlformats.org/officeDocument/2006/relationships/image"/><Relationship Id="rId4" Target="../media/image23.emf" Type="http://schemas.openxmlformats.org/officeDocument/2006/relationships/image"/><Relationship Id="rId5" Target="../media/image24.emf" Type="http://schemas.openxmlformats.org/officeDocument/2006/relationships/image"/><Relationship Id="rId6" Target="../media/image2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6.emf" Type="http://schemas.openxmlformats.org/officeDocument/2006/relationships/image"/><Relationship Id="rId4" Target="../media/image27.emf" Type="http://schemas.openxmlformats.org/officeDocument/2006/relationships/image"/><Relationship Id="rId5" Target="../media/image2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9.emf" Type="http://schemas.openxmlformats.org/officeDocument/2006/relationships/image"/><Relationship Id="rId4" Target="../media/image30.emf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Relationship Id="rId7" Target="../media/image3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4.emf" Type="http://schemas.openxmlformats.org/officeDocument/2006/relationships/image"/><Relationship Id="rId4" Target="../media/image35.emf" Type="http://schemas.openxmlformats.org/officeDocument/2006/relationships/image"/><Relationship Id="rId5" Target="../media/image36.jpeg" Type="http://schemas.openxmlformats.org/officeDocument/2006/relationships/image"/><Relationship Id="rId6" Target="../media/image37.jpeg" Type="http://schemas.openxmlformats.org/officeDocument/2006/relationships/image"/><Relationship Id="rId7" Target="../media/image38.jpeg" Type="http://schemas.openxmlformats.org/officeDocument/2006/relationships/image"/><Relationship Id="rId8" Target="../media/image3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0.emf" Type="http://schemas.openxmlformats.org/officeDocument/2006/relationships/image"/><Relationship Id="rId4" Target="../media/image41.emf" Type="http://schemas.openxmlformats.org/officeDocument/2006/relationships/image"/><Relationship Id="rId5" Target="../media/image42.emf" Type="http://schemas.openxmlformats.org/officeDocument/2006/relationships/image"/><Relationship Id="rId6" Target="../media/image43.jpeg" Type="http://schemas.openxmlformats.org/officeDocument/2006/relationships/image"/><Relationship Id="rId7" Target="../media/image44.jpeg" Type="http://schemas.openxmlformats.org/officeDocument/2006/relationships/image"/><Relationship Id="rId8" Target="../media/image4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6.emf" Type="http://schemas.openxmlformats.org/officeDocument/2006/relationships/image"/><Relationship Id="rId4" Target="../media/image47.emf" Type="http://schemas.openxmlformats.org/officeDocument/2006/relationships/image"/><Relationship Id="rId5" Target="../media/image48.emf" Type="http://schemas.openxmlformats.org/officeDocument/2006/relationships/image"/><Relationship Id="rId6" Target="../media/image49.jpeg" Type="http://schemas.openxmlformats.org/officeDocument/2006/relationships/image"/><Relationship Id="rId7" Target="../media/image50.jpeg" Type="http://schemas.openxmlformats.org/officeDocument/2006/relationships/image"/><Relationship Id="rId8" Target="../media/image5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687864"/>
            <a:ext cx="2057400" cy="2914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867900" y="436563"/>
            <a:ext cx="1766638" cy="20409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3993418">
            <a:off x="1115817" y="5175585"/>
            <a:ext cx="889482" cy="1097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75046">
            <a:off x="9907174" y="4979272"/>
            <a:ext cx="1229139" cy="13294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29" y="342033"/>
            <a:ext cx="1867027" cy="185275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863780" y="4013119"/>
            <a:ext cx="1264016" cy="1245184"/>
            <a:chOff x="2863780" y="4013119"/>
            <a:chExt cx="1264016" cy="12451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3780" y="4013119"/>
              <a:ext cx="1264016" cy="124518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021765" y="4154026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6000">
                  <a:solidFill>
                    <a:schemeClr val="bg1"/>
                  </a:solidFill>
                  <a:cs typeface="+mn-ea"/>
                  <a:sym typeface="+mn-lt"/>
                </a:rPr>
                <a:t>快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64180" y="4061758"/>
            <a:ext cx="1127892" cy="1147904"/>
            <a:chOff x="4664180" y="4061758"/>
            <a:chExt cx="1127892" cy="114790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4180" y="4061758"/>
              <a:ext cx="1127892" cy="114790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755686" y="4154026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6000">
                  <a:solidFill>
                    <a:schemeClr val="bg1"/>
                  </a:solidFill>
                  <a:cs typeface="+mn-ea"/>
                  <a:sym typeface="+mn-lt"/>
                </a:rPr>
                <a:t>乐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27947" y="4022847"/>
            <a:ext cx="1225124" cy="1225728"/>
            <a:chOff x="6327947" y="4022847"/>
            <a:chExt cx="1225124" cy="12257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27947" y="4022847"/>
              <a:ext cx="1225124" cy="122572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6468070" y="4154026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6000">
                  <a:solidFill>
                    <a:schemeClr val="bg1"/>
                  </a:solidFill>
                  <a:cs typeface="+mn-ea"/>
                  <a:sym typeface="+mn-lt"/>
                </a:rPr>
                <a:t>童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90978" y="4022847"/>
            <a:ext cx="1283464" cy="1225728"/>
            <a:chOff x="8090978" y="4022847"/>
            <a:chExt cx="1283464" cy="122572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0978" y="4022847"/>
              <a:ext cx="1283464" cy="122572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8215648" y="4154026"/>
              <a:ext cx="944880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600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1600121"/>
            <a:ext cx="3810002" cy="48769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0326">
            <a:off x="4112743" y="4495727"/>
            <a:ext cx="1352646" cy="1651837"/>
          </a:xfrm>
          <a:prstGeom prst="rect">
            <a:avLst/>
          </a:prstGeom>
        </p:spPr>
      </p:pic>
      <p:pic>
        <p:nvPicPr>
          <p:cNvPr id="13" name="图片占位符 12"/>
          <p:cNvPicPr>
            <a:picLocks noChangeAspect="1" noGrp="1"/>
          </p:cNvPicPr>
          <p:nvPr>
            <p:ph idx="10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1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2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866221" y="4038600"/>
            <a:ext cx="2892121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祝小宝宝，健康成长，人见人爱，聪明活泼，将来考个名牌大学，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前途无量！</a:t>
            </a:r>
          </a:p>
        </p:txBody>
      </p:sp>
    </p:spTree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59" y="2943225"/>
            <a:ext cx="3693882" cy="320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2424">
            <a:off x="1467272" y="4784725"/>
            <a:ext cx="1713657" cy="673100"/>
          </a:xfrm>
          <a:prstGeom prst="rect">
            <a:avLst/>
          </a:prstGeom>
        </p:spPr>
      </p:pic>
      <p:pic>
        <p:nvPicPr>
          <p:cNvPr id="7" name="图片占位符 6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7213599" y="1240135"/>
            <a:ext cx="412750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恒久不变的浓浓的爱，化作你发奋求知的动力，助你达到理想的彼岸。祝愿你健康永远，爱心永恒！ </a:t>
            </a:r>
          </a:p>
        </p:txBody>
      </p:sp>
    </p:spTree>
  </p:cSld>
  <p:clrMapOvr>
    <a:masterClrMapping/>
  </p:clrMapOvr>
  <mc:AlternateContent>
    <mc:Choice Requires="p14">
      <p:transition advTm="7000" p14:dur="1500" spd="slow">
        <p:random/>
      </p:transition>
    </mc:Choice>
    <mc:Fallback>
      <p:transition advTm="7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1" y="801052"/>
            <a:ext cx="3250569" cy="1931981"/>
          </a:xfrm>
          <a:prstGeom prst="rect">
            <a:avLst/>
          </a:prstGeom>
        </p:spPr>
      </p:pic>
      <p:pic>
        <p:nvPicPr>
          <p:cNvPr id="14" name="图片占位符 13"/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1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2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</p:cSld>
  <p:clrMapOvr>
    <a:masterClrMapping/>
  </p:clrMapOvr>
  <mc:AlternateContent>
    <mc:Choice Requires="p14">
      <p:transition advTm="4000" p14:dur="1500" spd="slow">
        <p:random/>
      </p:transition>
    </mc:Choice>
    <mc:Fallback>
      <p:transition advTm="4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8" y="575469"/>
            <a:ext cx="1962374" cy="13858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9447">
            <a:off x="5707522" y="1375578"/>
            <a:ext cx="1497863" cy="255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33" y="4056877"/>
            <a:ext cx="964725" cy="1562100"/>
          </a:xfrm>
          <a:prstGeom prst="rect">
            <a:avLst/>
          </a:prstGeom>
        </p:spPr>
      </p:pic>
      <p:pic>
        <p:nvPicPr>
          <p:cNvPr id="19" name="图片占位符 18"/>
          <p:cNvPicPr>
            <a:picLocks noChangeAspect="1" noGrp="1"/>
          </p:cNvPicPr>
          <p:nvPr>
            <p:ph idx="10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2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20" name="矩形 19"/>
          <p:cNvSpPr/>
          <p:nvPr/>
        </p:nvSpPr>
        <p:spPr>
          <a:xfrm>
            <a:off x="2220841" y="4923480"/>
            <a:ext cx="511336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空中点点闪烁的银光环绕着缤纷的梦想，祝福你，双手合十许下的心愿，都一一实现在眼前！ </a:t>
            </a:r>
          </a:p>
        </p:txBody>
      </p:sp>
    </p:spTree>
  </p:cSld>
  <p:clrMapOvr>
    <a:masterClrMapping/>
  </p:clrMapOvr>
  <mc:AlternateContent>
    <mc:Choice Requires="p14">
      <p:transition advTm="11000" p14:dur="1500" spd="slow">
        <p:random/>
      </p:transition>
    </mc:Choice>
    <mc:Fallback>
      <p:transition advTm="11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9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69" y="4068762"/>
            <a:ext cx="2538750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8768">
            <a:off x="4642306" y="1314371"/>
            <a:ext cx="1853288" cy="1485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760" y="3592424"/>
            <a:ext cx="1159839" cy="2305138"/>
          </a:xfrm>
          <a:prstGeom prst="rect">
            <a:avLst/>
          </a:prstGeom>
        </p:spPr>
      </p:pic>
      <p:pic>
        <p:nvPicPr>
          <p:cNvPr id="17" name="图片占位符 16"/>
          <p:cNvPicPr>
            <a:picLocks noChangeAspect="1" noGrp="1"/>
          </p:cNvPicPr>
          <p:nvPr>
            <p:ph idx="10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1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2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</p:cSld>
  <p:clrMapOvr>
    <a:masterClrMapping/>
  </p:clrMapOvr>
  <mc:AlternateContent>
    <mc:Choice Requires="p14">
      <p:transition advTm="5000" p14:dur="1500" spd="slow">
        <p:random/>
      </p:transition>
    </mc:Choice>
    <mc:Fallback>
      <p:transition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占位符 7"/>
          <p:cNvPicPr>
            <a:picLocks noChangeAspect="1" noGrp="1"/>
          </p:cNvPicPr>
          <p:nvPr>
            <p:ph idx="12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90" y="3692525"/>
            <a:ext cx="2602219" cy="26162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5000" p14:dur="1500" spd="slow">
        <p:random/>
      </p:transition>
    </mc:Choice>
    <mc:Fallback>
      <p:transition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68" y="2481993"/>
            <a:ext cx="1923732" cy="4056920"/>
          </a:xfrm>
          <a:prstGeom prst="rect">
            <a:avLst/>
          </a:prstGeom>
        </p:spPr>
      </p:pic>
      <p:pic>
        <p:nvPicPr>
          <p:cNvPr id="8" name="图片占位符 7"/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1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>
            <a:off x="8527802" y="891917"/>
            <a:ext cx="276249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写给小宝宝的祝福语：我祝福小宝宝健康成长，快乐幸福，将来一定事业有成！</a:t>
            </a:r>
          </a:p>
        </p:txBody>
      </p:sp>
    </p:spTree>
  </p:cSld>
  <p:clrMapOvr>
    <a:masterClrMapping/>
  </p:clrMapOvr>
  <mc:AlternateContent>
    <mc:Choice Requires="p14">
      <p:transition advTm="5000" p14:dur="1500" spd="slow">
        <p:random/>
      </p:transition>
    </mc:Choice>
    <mc:Fallback>
      <p:transition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49" y="1719527"/>
            <a:ext cx="3924302" cy="2707746"/>
          </a:xfrm>
          <a:prstGeom prst="rect">
            <a:avLst/>
          </a:prstGeom>
        </p:spPr>
      </p:pic>
      <p:pic>
        <p:nvPicPr>
          <p:cNvPr id="10" name="图片占位符 9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8" name="图片占位符 7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>
            <a:off x="2781300" y="4834235"/>
            <a:ext cx="662940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亲爱的宝贝：因为有了你，一切变得更美好，可爱的小宝宝，欢迎你来到这个美丽的世界，在这漫长的人生道路上愿你健康成长，幸福快乐！ </a:t>
            </a:r>
          </a:p>
        </p:txBody>
      </p:sp>
    </p:spTree>
  </p:cSld>
  <p:clrMapOvr>
    <a:masterClrMapping/>
  </p:clrMapOvr>
  <mc:AlternateContent>
    <mc:Choice Requires="p14">
      <p:transition advTm="7000" p14:dur="1500" spd="slow">
        <p:random/>
      </p:transition>
    </mc:Choice>
    <mc:Fallback>
      <p:transition advTm="7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46" y="1847850"/>
            <a:ext cx="2018307" cy="3162300"/>
          </a:xfrm>
          <a:prstGeom prst="rect">
            <a:avLst/>
          </a:prstGeom>
        </p:spPr>
      </p:pic>
      <p:pic>
        <p:nvPicPr>
          <p:cNvPr id="18" name="图片占位符 17"/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6" name="图片占位符 15"/>
          <p:cNvPicPr>
            <a:picLocks noChangeAspect="1" noGrp="1"/>
          </p:cNvPicPr>
          <p:nvPr>
            <p:ph idx="11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2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3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9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9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9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8" y="524178"/>
            <a:ext cx="2330091" cy="2655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344" y="3281424"/>
            <a:ext cx="1929450" cy="2628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46" y="5453124"/>
            <a:ext cx="939338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879" y="822295"/>
            <a:ext cx="710850" cy="673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963766">
            <a:off x="3686014" y="2604624"/>
            <a:ext cx="495300" cy="468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963766">
            <a:off x="7446592" y="920257"/>
            <a:ext cx="495300" cy="4689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63766">
            <a:off x="9716114" y="459893"/>
            <a:ext cx="765454" cy="724804"/>
          </a:xfrm>
          <a:prstGeom prst="rect">
            <a:avLst/>
          </a:prstGeom>
        </p:spPr>
      </p:pic>
      <p:pic>
        <p:nvPicPr>
          <p:cNvPr id="16" name="图片占位符 15"/>
          <p:cNvPicPr>
            <a:picLocks noChangeAspect="1" noGrp="1"/>
          </p:cNvPicPr>
          <p:nvPr>
            <p:ph idx="10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1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7" name="矩形 16"/>
          <p:cNvSpPr/>
          <p:nvPr/>
        </p:nvSpPr>
        <p:spPr>
          <a:xfrm>
            <a:off x="5595445" y="4113412"/>
            <a:ext cx="276249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愿你像颗种子，勇敢地冲破泥沙，将嫩绿的幼芽伸出地面，指向天空。 </a:t>
            </a:r>
          </a:p>
        </p:txBody>
      </p:sp>
    </p:spTree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5264">
            <a:off x="717669" y="897667"/>
            <a:ext cx="2094469" cy="218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85" y="4824386"/>
            <a:ext cx="1459943" cy="14430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310" y="1447800"/>
            <a:ext cx="787013" cy="1562100"/>
          </a:xfrm>
          <a:prstGeom prst="rect">
            <a:avLst/>
          </a:prstGeom>
        </p:spPr>
      </p:pic>
      <p:pic>
        <p:nvPicPr>
          <p:cNvPr id="16" name="图片占位符 15"/>
          <p:cNvPicPr>
            <a:picLocks noChangeAspect="1" noGrp="1"/>
          </p:cNvPicPr>
          <p:nvPr>
            <p:ph idx="10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8" name="图片占位符 17"/>
          <p:cNvPicPr>
            <a:picLocks noChangeAspect="1" noGrp="1"/>
          </p:cNvPicPr>
          <p:nvPr>
            <p:ph idx="11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2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9" name="矩形 18"/>
          <p:cNvSpPr/>
          <p:nvPr/>
        </p:nvSpPr>
        <p:spPr>
          <a:xfrm>
            <a:off x="2786617" y="4923786"/>
            <a:ext cx="304951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愿我的宝贝永远在爱的海洋里遨游，在幸福的天空翱翔，平安快乐永恒！</a:t>
            </a:r>
          </a:p>
        </p:txBody>
      </p:sp>
    </p:spTree>
  </p:cSld>
  <p:clrMapOvr>
    <a:masterClrMapping/>
  </p:clrMapOvr>
  <mc:AlternateContent>
    <mc:Choice Requires="p14">
      <p:transition advTm="10000" p14:dur="1500" spd="slow">
        <p:random/>
      </p:transition>
    </mc:Choice>
    <mc:Fallback>
      <p:transition advTm="10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grpId="0" id="38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9" y="1604681"/>
            <a:ext cx="8610602" cy="36486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67104" y="2921168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000">
                <a:solidFill>
                  <a:srgbClr val="9F3DE2"/>
                </a:solidFill>
                <a:cs typeface="+mn-ea"/>
                <a:sym typeface="+mn-lt"/>
              </a:rPr>
              <a:t>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91865" y="3301999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000">
                <a:solidFill>
                  <a:srgbClr val="E21A20"/>
                </a:solidFill>
                <a:cs typeface="+mn-ea"/>
                <a:sym typeface="+mn-lt"/>
              </a:rPr>
              <a:t>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45971" y="2654468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000">
                <a:solidFill>
                  <a:srgbClr val="31AE20"/>
                </a:solidFill>
                <a:cs typeface="+mn-ea"/>
                <a:sym typeface="+mn-lt"/>
              </a:rPr>
              <a:t>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44705" y="3048336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000">
                <a:solidFill>
                  <a:srgbClr val="FF6820"/>
                </a:solidFill>
                <a:cs typeface="+mn-ea"/>
                <a:sym typeface="+mn-lt"/>
              </a:rPr>
              <a:t>乐</a:t>
            </a:r>
          </a:p>
        </p:txBody>
      </p:sp>
    </p:spTree>
  </p:cSld>
  <p:clrMapOvr>
    <a:masterClrMapping/>
  </p:clrMapOvr>
  <mc:AlternateContent>
    <mc:Choice Requires="p14">
      <p:transition advTm="6000" p14:dur="1500" spd="slow">
        <p:random/>
      </p:transition>
    </mc:Choice>
    <mc:Fallback>
      <p:transition advTm="6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4101361"/>
            <a:ext cx="3778250" cy="2207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7177">
            <a:off x="1198926" y="5012331"/>
            <a:ext cx="964725" cy="135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750" y="604839"/>
            <a:ext cx="774319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615" y="155316"/>
            <a:ext cx="1181101" cy="1162310"/>
          </a:xfrm>
          <a:prstGeom prst="rect">
            <a:avLst/>
          </a:prstGeom>
        </p:spPr>
      </p:pic>
      <p:pic>
        <p:nvPicPr>
          <p:cNvPr id="19" name="图片占位符 18"/>
          <p:cNvPicPr>
            <a:picLocks noChangeAspect="1" noGrp="1"/>
          </p:cNvPicPr>
          <p:nvPr>
            <p:ph idx="10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2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9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5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5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147" y="387753"/>
            <a:ext cx="2495166" cy="24760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1042">
            <a:off x="781921" y="488773"/>
            <a:ext cx="1891369" cy="328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559" y="4797425"/>
            <a:ext cx="2119857" cy="1066800"/>
          </a:xfrm>
          <a:prstGeom prst="rect">
            <a:avLst/>
          </a:prstGeom>
        </p:spPr>
      </p:pic>
      <p:pic>
        <p:nvPicPr>
          <p:cNvPr id="8" name="图片占位符 7"/>
          <p:cNvPicPr>
            <a:picLocks noChangeAspect="1" noGrp="1"/>
          </p:cNvPicPr>
          <p:nvPr>
            <p:ph idx="12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9" name="矩形 8"/>
          <p:cNvSpPr/>
          <p:nvPr/>
        </p:nvSpPr>
        <p:spPr>
          <a:xfrm>
            <a:off x="5194300" y="5164435"/>
            <a:ext cx="6096000" cy="10058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不是每朵浪花都为海滩而来，不是每颗星星都为夜幕而来，不是每次细雨都为麦苗而来，但，你可爱的宝宝为你开心幸福而来，祝贺你！</a:t>
            </a:r>
          </a:p>
        </p:txBody>
      </p:sp>
    </p:spTree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6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3371850"/>
            <a:ext cx="2749116" cy="2770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924" y="928643"/>
            <a:ext cx="1726875" cy="1711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02300" y="253308"/>
            <a:ext cx="901104" cy="892880"/>
          </a:xfrm>
          <a:prstGeom prst="rect">
            <a:avLst/>
          </a:prstGeom>
        </p:spPr>
      </p:pic>
      <p:pic>
        <p:nvPicPr>
          <p:cNvPr id="10" name="图片占位符 9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1282700" y="1545379"/>
            <a:ext cx="6096000" cy="7010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感谢你，宝贝。因为你，花朵开放，果实芳香，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随你而来的满天希望！</a:t>
            </a:r>
          </a:p>
        </p:txBody>
      </p:sp>
    </p:spTree>
  </p:cSld>
  <p:clrMapOvr>
    <a:masterClrMapping/>
  </p:clrMapOvr>
  <mc:AlternateContent>
    <mc:Choice Requires="p14">
      <p:transition advTm="6000" p14:dur="1500" spd="slow">
        <p:random/>
      </p:transition>
    </mc:Choice>
    <mc:Fallback>
      <p:transition advTm="6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481471"/>
            <a:ext cx="1694116" cy="1573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15259" y="4614261"/>
            <a:ext cx="1231407" cy="1100347"/>
          </a:xfrm>
          <a:prstGeom prst="rect">
            <a:avLst/>
          </a:prstGeom>
        </p:spPr>
      </p:pic>
      <p:pic>
        <p:nvPicPr>
          <p:cNvPr id="15" name="图片占位符 14"/>
          <p:cNvPicPr>
            <a:picLocks noChangeAspect="1" noGrp="1"/>
          </p:cNvPicPr>
          <p:nvPr>
            <p:ph idx="10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2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5655286" y="4307920"/>
            <a:ext cx="385701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孩子，愿你快快脱去幼稚和娇嫩，扬起创造的风帆，驶向成熟，驶向金色的海岸。 </a:t>
            </a:r>
          </a:p>
        </p:txBody>
      </p:sp>
    </p:spTree>
  </p:cSld>
  <p:clrMapOvr>
    <a:masterClrMapping/>
  </p:clrMapOvr>
  <mc:AlternateContent>
    <mc:Choice Requires="p14">
      <p:transition advTm="7000" p14:dur="1500" spd="slow">
        <p:random/>
      </p:transition>
    </mc:Choice>
    <mc:Fallback>
      <p:transition advTm="7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87" y="796973"/>
            <a:ext cx="2145863" cy="23462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590" y="3625850"/>
            <a:ext cx="1216091" cy="2038350"/>
          </a:xfrm>
          <a:prstGeom prst="rect">
            <a:avLst/>
          </a:prstGeom>
        </p:spPr>
      </p:pic>
      <p:pic>
        <p:nvPicPr>
          <p:cNvPr id="17" name="图片占位符 16"/>
          <p:cNvPicPr>
            <a:picLocks noChangeAspect="1" noGrp="1"/>
          </p:cNvPicPr>
          <p:nvPr>
            <p:ph idx="10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1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2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3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</p:cSld>
  <p:clrMapOvr>
    <a:masterClrMapping/>
  </p:clrMapOvr>
  <mc:AlternateContent>
    <mc:Choice Requires="p14">
      <p:transition advTm="7000" p14:dur="1500" spd="slow">
        <p:random/>
      </p:transition>
    </mc:Choice>
    <mc:Fallback>
      <p:transition advTm="7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5" y="3317688"/>
            <a:ext cx="2697132" cy="27088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407" y="614363"/>
            <a:ext cx="1205906" cy="306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950" y="1126824"/>
            <a:ext cx="1421700" cy="1308100"/>
          </a:xfrm>
          <a:prstGeom prst="rect">
            <a:avLst/>
          </a:prstGeom>
        </p:spPr>
      </p:pic>
      <p:pic>
        <p:nvPicPr>
          <p:cNvPr id="16" name="图片占位符 15"/>
          <p:cNvPicPr>
            <a:picLocks noChangeAspect="1" noGrp="1"/>
          </p:cNvPicPr>
          <p:nvPr>
            <p:ph idx="10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1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2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7279300" y="4896650"/>
            <a:ext cx="385701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孩子，愿你快快脱去幼稚和娇嫩，扬起创造的风帆，驶向成熟，驶向金色的海岸。 </a:t>
            </a:r>
          </a:p>
        </p:txBody>
      </p:sp>
    </p:spTree>
  </p:cSld>
  <p:clrMapOvr>
    <a:masterClrMapping/>
  </p:clrMapOvr>
  <mc:AlternateContent>
    <mc:Choice Requires="p14">
      <p:transition advTm="9000" p14:dur="1500" spd="slow">
        <p:random/>
      </p:transition>
    </mc:Choice>
    <mc:Fallback>
      <p:transition advTm="9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0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71" y="1739900"/>
            <a:ext cx="2526057" cy="337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409" y="1428750"/>
            <a:ext cx="850481" cy="2171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962" y="1475612"/>
            <a:ext cx="660075" cy="55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893" y="652463"/>
            <a:ext cx="916979" cy="776287"/>
          </a:xfrm>
          <a:prstGeom prst="rect">
            <a:avLst/>
          </a:prstGeom>
        </p:spPr>
      </p:pic>
      <p:pic>
        <p:nvPicPr>
          <p:cNvPr id="18" name="图片占位符 17"/>
          <p:cNvPicPr>
            <a:picLocks noChangeAspect="1" noGrp="1"/>
          </p:cNvPicPr>
          <p:nvPr>
            <p:ph idx="10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6" name="图片占位符 15"/>
          <p:cNvPicPr>
            <a:picLocks noChangeAspect="1" noGrp="1"/>
          </p:cNvPicPr>
          <p:nvPr>
            <p:ph idx="11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2" sz="quarter" type="pic"/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</p:cSld>
  <p:clrMapOvr>
    <a:masterClrMapping/>
  </p:clrMapOvr>
  <mc:AlternateContent>
    <mc:Choice Requires="p14">
      <p:transition advTm="7000" p14:dur="1500" spd="slow">
        <p:random/>
      </p:transition>
    </mc:Choice>
    <mc:Fallback>
      <p:transition advTm="7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Arial"/>
      </a:majorFont>
      <a:minorFont>
        <a:latin typeface="微软雅黑"/>
        <a:ea typeface="汉仪跳跳体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</Paragraphs>
  <Slides>20</Slides>
  <Notes>20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9">
      <vt:lpstr>Arial</vt:lpstr>
      <vt:lpstr>微软雅黑</vt:lpstr>
      <vt:lpstr>汉仪跳跳体简</vt:lpstr>
      <vt:lpstr>Calibri</vt:lpstr>
      <vt:lpstr>宋体</vt:lpstr>
      <vt:lpstr>Calibri Light</vt:lpstr>
      <vt:lpstr>等线 Light</vt:lpstr>
      <vt:lpstr>等线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2021-08-22T11:59:19Z</dcterms:created>
  <cp:lastPrinted>2021-08-22T11:59:19Z</cp:lastPrinted>
  <dcterms:modified xsi:type="dcterms:W3CDTF">2021-08-22T05:43:55Z</dcterms:modified>
  <cp:revision>1</cp:revision>
</cp:coreProperties>
</file>