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" Extension="svg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style+xml" PartName="/ppt/charts/style1.xml"/>
  <Override ContentType="application/vnd.ms-office.chartstyle+xml" PartName="/ppt/charts/style2.xml"/>
  <Override ContentType="application/vnd.ms-office.chartstyle+xml" PartName="/ppt/charts/style3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59" r:id="rId2"/>
  </p:sldMasterIdLst>
  <p:notesMasterIdLst>
    <p:notesMasterId r:id="rId3"/>
  </p:notesMasterIdLst>
  <p:sldIdLst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5" r:id="rId29"/>
    <p:sldId id="284" r:id="rId30"/>
    <p:sldId id="283" r:id="rId31"/>
    <p:sldId id="286" r:id="rId32"/>
  </p:sldIdLst>
  <p:sldSz cx="12192000" cy="6858000"/>
  <p:notesSz cx="6858000" cy="9144000"/>
  <p:custDataLst>
    <p:tags r:id="rId3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678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slides/slide27.xml" Type="http://schemas.openxmlformats.org/officeDocument/2006/relationships/slide"/><Relationship Id="rId31" Target="slides/slide28.xml" Type="http://schemas.openxmlformats.org/officeDocument/2006/relationships/slide"/><Relationship Id="rId32" Target="slides/slide29.xml" Type="http://schemas.openxmlformats.org/officeDocument/2006/relationships/slide"/><Relationship Id="rId33" Target="tags/tag1.xml" Type="http://schemas.openxmlformats.org/officeDocument/2006/relationships/tags"/><Relationship Id="rId34" Target="presProps.xml" Type="http://schemas.openxmlformats.org/officeDocument/2006/relationships/presProps"/><Relationship Id="rId35" Target="viewProps.xml" Type="http://schemas.openxmlformats.org/officeDocument/2006/relationships/viewProps"/><Relationship Id="rId36" Target="theme/theme1.xml" Type="http://schemas.openxmlformats.org/officeDocument/2006/relationships/theme"/><Relationship Id="rId37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_rels/chart2.xml.rels><?xml version="1.0" encoding="UTF-8" standalone="yes"?><Relationships xmlns="http://schemas.openxmlformats.org/package/2006/relationships"><Relationship Id="rId1" Target="../embeddings/Microsoft_Excel_Worksheet2.xlsx" Type="http://schemas.openxmlformats.org/officeDocument/2006/relationships/package"/><Relationship Id="rId2" Target="colors2.xml" Type="http://schemas.microsoft.com/office/2011/relationships/chartColorStyle"/><Relationship Id="rId3" Target="style2.xml" Type="http://schemas.microsoft.com/office/2011/relationships/chartStyle"/></Relationships>
</file>

<file path=ppt/charts/_rels/chart3.xml.rels><?xml version="1.0" encoding="UTF-8" standalone="yes"?><Relationships xmlns="http://schemas.openxmlformats.org/package/2006/relationships"><Relationship Id="rId1" Target="../embeddings/Microsoft_Excel_Worksheet3.xlsx" Type="http://schemas.openxmlformats.org/officeDocument/2006/relationships/package"/><Relationship Id="rId2" Target="colors3.xml" Type="http://schemas.microsoft.com/office/2011/relationships/chartColorStyle"/><Relationship Id="rId3" Target="style3.xml" Type="http://schemas.microsoft.com/office/2011/relationships/chartStyle"/></Relationships>
</file>

<file path=ppt/charts/_rels/chart4.xml.rels><?xml version="1.0" encoding="UTF-8" standalone="yes"?><Relationships xmlns="http://schemas.openxmlformats.org/package/2006/relationships"><Relationship Id="rId1" Target="../embeddings/Microsoft_Excel_Worksheet4.xlsx" Type="http://schemas.openxmlformats.org/officeDocument/2006/relationships/package"/></Relationships>
</file>

<file path=ppt/charts/_rels/chart5.xml.rels><?xml version="1.0" encoding="UTF-8" standalone="yes"?><Relationships xmlns="http://schemas.openxmlformats.org/package/2006/relationships"><Relationship Id="rId1" Target="../embeddings/Microsoft_Excel_Worksheet5.xlsx" Type="http://schemas.openxmlformats.org/officeDocument/2006/relationships/packag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invertIfNegative val="1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75AF-4A44-8001-10E9148BBB65}"/>
              </c:ext>
            </c:extLst>
          </c:dPt>
          <c:dPt>
            <c:idx val="1"/>
            <c:invertIfNegative val="1"/>
            <c:spPr>
              <a:solidFill>
                <a:srgbClr val="EEEEEE"/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75AF-4A44-8001-10E9148BBB65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数据1</c:v>
                </c:pt>
                <c:pt idx="1">
                  <c:v>数据2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AF-4A44-8001-10E9148BB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68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mtId="4294967295">
          <a:latin typeface="+mn-lt"/>
          <a:ea typeface="+mn-ea"/>
          <a:cs typeface="+mn-ea"/>
          <a:sym typeface="+mn-lt"/>
        </a:defRPr>
      </a:pPr>
      <a:endParaRPr smtId="4294967295">
        <a:latin typeface="+mn-lt"/>
        <a:ea typeface="+mn-ea"/>
        <a:cs typeface="+mn-ea"/>
        <a:sym typeface="+mn-lt"/>
      </a:endParaRPr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invertIfNegative val="1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75AF-4A44-8001-10E9148BBB65}"/>
              </c:ext>
            </c:extLst>
          </c:dPt>
          <c:dPt>
            <c:idx val="1"/>
            <c:invertIfNegative val="1"/>
            <c:spPr>
              <a:solidFill>
                <a:srgbClr val="EEEEEE"/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75AF-4A44-8001-10E9148BBB65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数据1</c:v>
                </c:pt>
                <c:pt idx="1">
                  <c:v>数据2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85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AF-4A44-8001-10E9148BB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68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mtId="4294967295">
          <a:latin typeface="+mn-lt"/>
          <a:ea typeface="+mn-ea"/>
          <a:cs typeface="+mn-ea"/>
          <a:sym typeface="+mn-lt"/>
        </a:defRPr>
      </a:pPr>
      <a:endParaRPr smtId="4294967295">
        <a:latin typeface="+mn-lt"/>
        <a:ea typeface="+mn-ea"/>
        <a:cs typeface="+mn-ea"/>
        <a:sym typeface="+mn-lt"/>
      </a:endParaRPr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invertIfNegative val="1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75AF-4A44-8001-10E9148BBB65}"/>
              </c:ext>
            </c:extLst>
          </c:dPt>
          <c:dPt>
            <c:idx val="1"/>
            <c:invertIfNegative val="1"/>
            <c:spPr>
              <a:solidFill>
                <a:srgbClr val="EEEEEE"/>
              </a:solidFill>
              <a:ln w="19050">
                <a:noFill/>
              </a:ln>
            </c:spPr>
            <c:extLst>
              <c:ext xmlns:c16="http://schemas.microsoft.com/office/drawing/2014/chart" uri="{C3380CC4-5D6E-409C-BE32-E72D297353CC}">
                <c16:uniqueId val="{00000001-75AF-4A44-8001-10E9148BBB65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数据1</c:v>
                </c:pt>
                <c:pt idx="1">
                  <c:v>数据2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92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AF-4A44-8001-10E9148BB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68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mtId="4294967295">
          <a:latin typeface="+mn-lt"/>
          <a:ea typeface="+mn-ea"/>
          <a:cs typeface="+mn-ea"/>
          <a:sym typeface="+mn-lt"/>
        </a:defRPr>
      </a:pPr>
      <a:endParaRPr smtId="4294967295">
        <a:latin typeface="+mn-lt"/>
        <a:ea typeface="+mn-ea"/>
        <a:cs typeface="+mn-ea"/>
        <a:sym typeface="+mn-lt"/>
      </a:endParaRPr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6E8-4991-B9A6-47326B70A0D5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9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vert="horz"/>
              <a:p>
                <a:pPr>
                  <a:defRPr/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30</c:v>
                </c:pt>
                <c:pt idx="1">
                  <c:v>45</c:v>
                </c:pt>
                <c:pt idx="2">
                  <c:v>50</c:v>
                </c:pt>
                <c:pt idx="3">
                  <c:v>35</c:v>
                </c:pt>
                <c:pt idx="4">
                  <c:v>60</c:v>
                </c:pt>
                <c:pt idx="5">
                  <c:v>88</c:v>
                </c:pt>
                <c:pt idx="6">
                  <c:v>58</c:v>
                </c:pt>
                <c:pt idx="7">
                  <c:v>69</c:v>
                </c:pt>
                <c:pt idx="8">
                  <c:v>50</c:v>
                </c:pt>
                <c:pt idx="9">
                  <c:v>70</c:v>
                </c:pt>
                <c:pt idx="10">
                  <c:v>78</c:v>
                </c:pt>
                <c:pt idx="1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E8-4991-B9A6-47326B70A0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00"/>
        <c:overlap val="-27"/>
        <c:axId val="1975647504"/>
        <c:axId val="1975631184"/>
      </c:barChart>
      <c:catAx>
        <c:axId val="1975647504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p>
            <a:pPr>
              <a:defRPr/>
            </a:pPr>
            <a:endParaRPr lang="zh-CN"/>
          </a:p>
        </c:txPr>
        <c:crossAx val="1975631184"/>
        <c:crosses val="autoZero"/>
        <c:auto val="0"/>
        <c:lblAlgn val="ctr"/>
        <c:lblOffset/>
        <c:noMultiLvlLbl val="0"/>
      </c:catAx>
      <c:valAx>
        <c:axId val="1975631184"/>
        <c:scaling>
          <c:orientation/>
        </c:scaling>
        <c:delete val="1"/>
        <c:axPos val="l"/>
        <c:numFmt formatCode="General" sourceLinked="1"/>
        <c:majorTickMark val="none"/>
        <c:minorTickMark val="none"/>
        <c:crossAx val="1975647504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mtId="4294967295">
          <a:latin typeface="+mn-lt"/>
          <a:ea typeface="+mn-ea"/>
          <a:cs typeface="+mn-ea"/>
          <a:sym typeface="+mn-lt"/>
        </a:defRPr>
      </a:pPr>
      <a:endParaRPr smtId="4294967295">
        <a:latin typeface="+mn-lt"/>
        <a:ea typeface="+mn-ea"/>
        <a:cs typeface="+mn-ea"/>
        <a:sym typeface="+mn-lt"/>
      </a:endParaRPr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ln w="25400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circle"/>
            <c:spPr>
              <a:solidFill>
                <a:srgbClr val="EEEEEE"/>
              </a:solidFill>
              <a:ln w="15875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A37B-460C-B24C-9B97F1B09B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ln w="25400" cap="rnd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  <c:marker>
            <c:symbol val="circle"/>
            <c:spPr>
              <a:solidFill>
                <a:srgbClr val="EEEEEE"/>
              </a:solidFill>
              <a:ln w="15875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37B-460C-B24C-9B97F1B09B0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ln w="254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pPr>
              <a:solidFill>
                <a:srgbClr val="EEEEEE"/>
              </a:solidFill>
              <a:ln w="1587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A37B-460C-B24C-9B97F1B09B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975629552"/>
        <c:axId val="1975642064"/>
      </c:lineChart>
      <c:catAx>
        <c:axId val="1975629552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p>
            <a:pPr>
              <a:defRPr/>
            </a:pPr>
            <a:endParaRPr lang="zh-CN"/>
          </a:p>
        </c:txPr>
        <c:crossAx val="1975642064"/>
        <c:crosses val="autoZero"/>
        <c:auto val="0"/>
        <c:lblAlgn val="ctr"/>
        <c:lblOffset/>
        <c:noMultiLvlLbl val="0"/>
      </c:catAx>
      <c:valAx>
        <c:axId val="1975642064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vert="horz"/>
          <a:p>
            <a:pPr>
              <a:defRPr/>
            </a:pPr>
            <a:endParaRPr lang="zh-CN"/>
          </a:p>
        </c:txPr>
        <c:crossAx val="1975629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mtId="4294967295">
          <a:latin typeface="+mn-lt"/>
          <a:ea typeface="+mn-ea"/>
          <a:cs typeface="+mn-ea"/>
          <a:sym typeface="+mn-lt"/>
        </a:defRPr>
      </a:pPr>
      <a:endParaRPr smtId="4294967295">
        <a:latin typeface="+mn-lt"/>
        <a:ea typeface="+mn-ea"/>
        <a:cs typeface="+mn-ea"/>
        <a:sym typeface="+mn-lt"/>
      </a:endParaRPr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E2F178-C14F-448B-9776-F2398291B43D}" type="datetimeFigureOut">
              <a:rPr lang="zh-CN" altLang="en-US" smtClean="0"/>
              <a:t>2020/7/10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53091-D51E-4495-A32C-C2C0B43B94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7174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4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5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6.xml.rels><?xml version="1.0" encoding="UTF-8" standalone="yes"?><Relationships xmlns="http://schemas.openxmlformats.org/package/2006/relationships"><Relationship Id="rId1" Target="../slides/slide2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7.xml.rels><?xml version="1.0" encoding="UTF-8" standalone="yes"?><Relationships xmlns="http://schemas.openxmlformats.org/package/2006/relationships"><Relationship Id="rId1" Target="../slides/slide2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8.xml.rels><?xml version="1.0" encoding="UTF-8" standalone="yes"?><Relationships xmlns="http://schemas.openxmlformats.org/package/2006/relationships"><Relationship Id="rId1" Target="../slides/slide2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9.xml.rels><?xml version="1.0" encoding="UTF-8" standalone="yes"?><Relationships xmlns="http://schemas.openxmlformats.org/package/2006/relationships"><Relationship Id="rId1" Target="../slides/slide2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588533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77058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472976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158510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790402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960233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333330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449055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409954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41974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91232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770343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415548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793887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237446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489782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161208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348085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665533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865535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791543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02676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18230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72648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51361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33112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19558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89593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4607480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7903130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val="345960362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3611594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1100005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5662226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0758985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0919978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8586679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2421551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97589025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9428768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val="1354109301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92121865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3702401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val="387603886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val="11738447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val="664262426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val="68059734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val="36921670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矩形 3"/>
          <p:cNvSpPr/>
          <p:nvPr userDrawn="1"/>
        </p:nvSpPr>
        <p:spPr>
          <a:xfrm>
            <a:off x="8325228" y="6545425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r>
              <a:rPr lang="en-US" altLang="zh-CN" sz="10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val="24399062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  <p:extLst>
      <p:ext uri="{BB962C8B-B14F-4D97-AF65-F5344CB8AC3E}">
        <p14:creationId val="213839164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1.xml" Type="http://schemas.openxmlformats.org/officeDocument/2006/relationships/slideLayout"/><Relationship Id="rId10" Target="../slideLayouts/slideLayout20.xml" Type="http://schemas.openxmlformats.org/officeDocument/2006/relationships/slideLayout"/><Relationship Id="rId11" Target="../slideLayouts/slideLayout21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2.xml" Type="http://schemas.openxmlformats.org/officeDocument/2006/relationships/slideLayout"/><Relationship Id="rId3" Target="../slideLayouts/slideLayout13.xml" Type="http://schemas.openxmlformats.org/officeDocument/2006/relationships/slideLayout"/><Relationship Id="rId4" Target="../slideLayouts/slideLayout14.xml" Type="http://schemas.openxmlformats.org/officeDocument/2006/relationships/slideLayout"/><Relationship Id="rId5" Target="../slideLayouts/slideLayout15.xml" Type="http://schemas.openxmlformats.org/officeDocument/2006/relationships/slideLayout"/><Relationship Id="rId6" Target="../slideLayouts/slideLayout16.xml" Type="http://schemas.openxmlformats.org/officeDocument/2006/relationships/slideLayout"/><Relationship Id="rId7" Target="../slideLayouts/slideLayout17.xml" Type="http://schemas.openxmlformats.org/officeDocument/2006/relationships/slideLayout"/><Relationship Id="rId8" Target="../slideLayouts/slideLayout18.xml" Type="http://schemas.openxmlformats.org/officeDocument/2006/relationships/slideLayout"/><Relationship Id="rId9" Target="../slideLayouts/slideLayout1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图文框 11">
            <a:extLst>
              <a:ext uri="{FF2B5EF4-FFF2-40B4-BE49-F238E27FC236}">
                <a16:creationId xmlns:a16="http://schemas.microsoft.com/office/drawing/2014/main" id="{F2C2300C-4B35-49CE-BD83-E18C0B5D7B4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5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val="294683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0911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16.jpeg" Type="http://schemas.openxmlformats.org/officeDocument/2006/relationships/image"/><Relationship Id="rId4" Target="../media/image17.jpeg" Type="http://schemas.openxmlformats.org/officeDocument/2006/relationships/image"/><Relationship Id="rId5" Target="../media/image18.jpe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media/image5.jpe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2.xml" Type="http://schemas.openxmlformats.org/officeDocument/2006/relationships/notesSlide"/><Relationship Id="rId3" Target="../media/image19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4.xml" Type="http://schemas.openxmlformats.org/officeDocument/2006/relationships/notesSlide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5.xml" Type="http://schemas.openxmlformats.org/officeDocument/2006/relationships/notesSlide"/><Relationship Id="rId3" Target="../media/image20.jpe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6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7.xml" Type="http://schemas.openxmlformats.org/officeDocument/2006/relationships/notesSlide"/><Relationship Id="rId3" Target="../media/image5.jpe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media/image21.jpeg" Type="http://schemas.openxmlformats.org/officeDocument/2006/relationships/image"/><Relationship Id="rId4" Target="../media/image22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9.xml" Type="http://schemas.openxmlformats.org/officeDocument/2006/relationships/notesSlide"/><Relationship Id="rId3" Target="../media/image23.jpeg" Type="http://schemas.openxmlformats.org/officeDocument/2006/relationships/image"/><Relationship Id="rId4" Target="../media/image2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29.svg" Type="http://schemas.openxmlformats.org/officeDocument/2006/relationships/image"/><Relationship Id="rId2" Target="../notesSlides/notesSlide20.xml" Type="http://schemas.openxmlformats.org/officeDocument/2006/relationships/notesSlide"/><Relationship Id="rId3" Target="../media/image25.jpeg" Type="http://schemas.openxmlformats.org/officeDocument/2006/relationships/image"/><Relationship Id="rId4" Target="../media/image26.png" Type="http://schemas.openxmlformats.org/officeDocument/2006/relationships/image"/><Relationship Id="rId5" Target="../media/image6.png" Type="http://schemas.openxmlformats.org/officeDocument/2006/relationships/image"/><Relationship Id="rId6" Target="../media/image27.svg" Type="http://schemas.openxmlformats.org/officeDocument/2006/relationships/image"/><Relationship Id="rId7" Target="../media/image8.png" Type="http://schemas.openxmlformats.org/officeDocument/2006/relationships/image"/><Relationship Id="rId8" Target="../media/image28.svg" Type="http://schemas.openxmlformats.org/officeDocument/2006/relationships/image"/><Relationship Id="rId9" Target="../media/image10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1.xml" Type="http://schemas.openxmlformats.org/officeDocument/2006/relationships/notesSlide"/><Relationship Id="rId3" Target="../media/image30.jpeg" Type="http://schemas.openxmlformats.org/officeDocument/2006/relationships/image"/><Relationship Id="rId4" Target="../media/image31.pn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2.xml" Type="http://schemas.openxmlformats.org/officeDocument/2006/relationships/notesSlide"/><Relationship Id="rId3" Target="../media/image32.jpeg" Type="http://schemas.openxmlformats.org/officeDocument/2006/relationships/image"/><Relationship Id="rId4" Target="../media/image33.png" Type="http://schemas.openxmlformats.org/officeDocument/2006/relationships/image"/><Relationship Id="rId5" Target="../media/image34.jpeg" Type="http://schemas.openxmlformats.org/officeDocument/2006/relationships/image"/><Relationship Id="rId6" Target="../media/image35.jpe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3.xml" Type="http://schemas.openxmlformats.org/officeDocument/2006/relationships/notesSlide"/><Relationship Id="rId3" Target="../media/image5.jpe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4.xml" Type="http://schemas.openxmlformats.org/officeDocument/2006/relationships/notesSlide"/><Relationship Id="rId3" Target="../charts/chart1.xml" Type="http://schemas.openxmlformats.org/officeDocument/2006/relationships/chart"/><Relationship Id="rId4" Target="../charts/chart2.xml" Type="http://schemas.openxmlformats.org/officeDocument/2006/relationships/chart"/><Relationship Id="rId5" Target="../charts/chart3.xml" Type="http://schemas.openxmlformats.org/officeDocument/2006/relationships/chart"/></Relationships>
</file>

<file path=ppt/slides/_rels/slide2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5.xml" Type="http://schemas.openxmlformats.org/officeDocument/2006/relationships/notesSlide"/><Relationship Id="rId3" Target="../charts/chart4.xml" Type="http://schemas.openxmlformats.org/officeDocument/2006/relationships/chart"/></Relationships>
</file>

<file path=ppt/slides/_rels/slide2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6.xml" Type="http://schemas.openxmlformats.org/officeDocument/2006/relationships/notesSlide"/><Relationship Id="rId3" Target="../media/image36.jpeg" Type="http://schemas.openxmlformats.org/officeDocument/2006/relationships/image"/><Relationship Id="rId4" Target="../charts/chart5.xml" Type="http://schemas.openxmlformats.org/officeDocument/2006/relationships/chart"/></Relationships>
</file>

<file path=ppt/slides/_rels/slide2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7.xml" Type="http://schemas.openxmlformats.org/officeDocument/2006/relationships/notesSlide"/><Relationship Id="rId3" Target="../media/image37.jpeg" Type="http://schemas.openxmlformats.org/officeDocument/2006/relationships/image"/></Relationships>
</file>

<file path=ppt/slides/_rels/slide2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8.xml" Type="http://schemas.openxmlformats.org/officeDocument/2006/relationships/notesSlide"/><Relationship Id="rId3" Target="../media/image38.jpeg" Type="http://schemas.openxmlformats.org/officeDocument/2006/relationships/image"/></Relationships>
</file>

<file path=ppt/slides/_rels/slide2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9.xml" Type="http://schemas.openxmlformats.org/officeDocument/2006/relationships/notesSlide"/><Relationship Id="rId3" Target="../media/image1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3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4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5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6.png" Type="http://schemas.openxmlformats.org/officeDocument/2006/relationships/image"/><Relationship Id="rId4" Target="../media/image7.svg" Type="http://schemas.openxmlformats.org/officeDocument/2006/relationships/image"/><Relationship Id="rId5" Target="../media/image8.png" Type="http://schemas.openxmlformats.org/officeDocument/2006/relationships/image"/><Relationship Id="rId6" Target="../media/image9.svg" Type="http://schemas.openxmlformats.org/officeDocument/2006/relationships/image"/><Relationship Id="rId7" Target="../media/image10.png" Type="http://schemas.openxmlformats.org/officeDocument/2006/relationships/image"/><Relationship Id="rId8" Target="../media/image11.svg" Type="http://schemas.openxmlformats.org/officeDocument/2006/relationships/image"/><Relationship Id="rId9" Target="../media/image12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3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13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14.jpeg" Type="http://schemas.openxmlformats.org/officeDocument/2006/relationships/image"/><Relationship Id="rId4" Target="../media/image15.jpe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9" name="公众号：陈西设计之家。微信搜索即可">
            <a:extLst>
              <a:ext uri="{FF2B5EF4-FFF2-40B4-BE49-F238E27FC236}">
                <a16:creationId xmlns:a16="http://schemas.microsoft.com/office/drawing/2014/main" id="{3356090B-BB8C-4DE0-A8DF-8868F8558F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609600" y="537883"/>
            <a:ext cx="10972800" cy="5782237"/>
          </a:xfrm>
          <a:custGeom>
            <a:gdLst>
              <a:gd fmla="*/ 0 w 10972800" name="connsiteX0"/>
              <a:gd fmla="*/ 0 h 5782237" name="connsiteY0"/>
              <a:gd fmla="*/ 10972800 w 10972800" name="connsiteX1"/>
              <a:gd fmla="*/ 0 h 5782237" name="connsiteY1"/>
              <a:gd fmla="*/ 10972800 w 10972800" name="connsiteX2"/>
              <a:gd fmla="*/ 5782237 h 5782237" name="connsiteY2"/>
              <a:gd fmla="*/ 0 w 10972800" name="connsiteX3"/>
              <a:gd fmla="*/ 5782237 h 578223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782237" w="10972800">
                <a:moveTo>
                  <a:pt x="0" y="0"/>
                </a:moveTo>
                <a:lnTo>
                  <a:pt x="10972800" y="0"/>
                </a:lnTo>
                <a:lnTo>
                  <a:pt x="10972800" y="5782237"/>
                </a:lnTo>
                <a:lnTo>
                  <a:pt x="0" y="5782237"/>
                </a:lnTo>
                <a:close/>
              </a:path>
            </a:pathLst>
          </a:custGeom>
        </p:spPr>
      </p:pic>
      <p:sp>
        <p:nvSpPr>
          <p:cNvPr id="32" name="公众号：陈西设计之家。微信搜索即可">
            <a:extLst>
              <a:ext uri="{FF2B5EF4-FFF2-40B4-BE49-F238E27FC236}">
                <a16:creationId xmlns:a16="http://schemas.microsoft.com/office/drawing/2014/main" id="{CA43E74E-A295-41E5-924A-A5C96B5C1CA4}"/>
              </a:ext>
            </a:extLst>
          </p:cNvPr>
          <p:cNvSpPr/>
          <p:nvPr/>
        </p:nvSpPr>
        <p:spPr>
          <a:xfrm>
            <a:off x="1240489" y="1183341"/>
            <a:ext cx="9768170" cy="4491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08738940-F9CA-44E4-B354-FE09F0872A39}"/>
              </a:ext>
            </a:extLst>
          </p:cNvPr>
          <p:cNvSpPr txBox="1"/>
          <p:nvPr/>
        </p:nvSpPr>
        <p:spPr>
          <a:xfrm>
            <a:off x="2226374" y="2730153"/>
            <a:ext cx="7739252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pc="300" sz="4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简约素雅黑灰通用PPT模版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B2CF02A5-C219-455F-9884-67F61277B8AE}"/>
              </a:ext>
            </a:extLst>
          </p:cNvPr>
          <p:cNvSpPr txBox="1"/>
          <p:nvPr/>
        </p:nvSpPr>
        <p:spPr>
          <a:xfrm>
            <a:off x="4666343" y="3660798"/>
            <a:ext cx="285931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pc="3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添加标题文字内容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DD9BDDAE-9686-4672-8FF8-4ED32F8C9E9D}"/>
              </a:ext>
            </a:extLst>
          </p:cNvPr>
          <p:cNvGrpSpPr/>
          <p:nvPr/>
        </p:nvGrpSpPr>
        <p:grpSpPr>
          <a:xfrm>
            <a:off x="4387034" y="3845464"/>
            <a:ext cx="3417933" cy="0"/>
            <a:chOff x="4348117" y="3845464"/>
            <a:chExt cx="3417933" cy="0"/>
          </a:xfrm>
        </p:grpSpPr>
        <p:cxnSp>
          <p:nvCxnSpPr>
            <p:cNvPr id="39" name="直接连接符 38">
              <a:extLst>
                <a:ext uri="{FF2B5EF4-FFF2-40B4-BE49-F238E27FC236}">
                  <a16:creationId xmlns:a16="http://schemas.microsoft.com/office/drawing/2014/main" id="{D4A21732-5ABA-4CEB-8092-6D7CDC2EB8BF}"/>
                </a:ext>
              </a:extLst>
            </p:cNvPr>
            <p:cNvCxnSpPr/>
            <p:nvPr/>
          </p:nvCxnSpPr>
          <p:spPr>
            <a:xfrm>
              <a:off x="7525657" y="3845464"/>
              <a:ext cx="240393" cy="0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>
              <a:extLst>
                <a:ext uri="{FF2B5EF4-FFF2-40B4-BE49-F238E27FC236}">
                  <a16:creationId xmlns:a16="http://schemas.microsoft.com/office/drawing/2014/main" id="{11247198-8384-4061-963A-EB1B47849E31}"/>
                </a:ext>
              </a:extLst>
            </p:cNvPr>
            <p:cNvCxnSpPr/>
            <p:nvPr/>
          </p:nvCxnSpPr>
          <p:spPr>
            <a:xfrm>
              <a:off x="4348117" y="3845464"/>
              <a:ext cx="240393" cy="0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组合 45">
            <a:extLst>
              <a:ext uri="{FF2B5EF4-FFF2-40B4-BE49-F238E27FC236}">
                <a16:creationId xmlns:a16="http://schemas.microsoft.com/office/drawing/2014/main" id="{27F41653-B38D-4E8D-A1E2-7D2A7F127CDA}"/>
              </a:ext>
            </a:extLst>
          </p:cNvPr>
          <p:cNvGrpSpPr/>
          <p:nvPr/>
        </p:nvGrpSpPr>
        <p:grpSpPr>
          <a:xfrm>
            <a:off x="4320362" y="4304441"/>
            <a:ext cx="3650620" cy="304800"/>
            <a:chOff x="4094577" y="4378749"/>
            <a:chExt cx="3551276" cy="304800"/>
          </a:xfrm>
        </p:grpSpPr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5F25F884-3B1E-4D0F-B056-07B4A7BB262C}"/>
                </a:ext>
              </a:extLst>
            </p:cNvPr>
            <p:cNvSpPr txBox="1"/>
            <p:nvPr/>
          </p:nvSpPr>
          <p:spPr>
            <a:xfrm>
              <a:off x="4094577" y="4378749"/>
              <a:ext cx="1775638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1400">
                  <a:solidFill>
                    <a:schemeClr val="tx1">
                      <a:lumMod val="65000"/>
                      <a:lumOff val="35000"/>
                    </a:schemeClr>
                  </a:solidFill>
                  <a:cs typeface="+mn-ea"/>
                  <a:sym typeface="+mn-lt"/>
                </a:rPr>
                <a:t>汇报人：优页PPT</a:t>
              </a:r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BABB9F9B-D423-418D-9F0A-2D7462646042}"/>
                </a:ext>
              </a:extLst>
            </p:cNvPr>
            <p:cNvSpPr txBox="1"/>
            <p:nvPr/>
          </p:nvSpPr>
          <p:spPr>
            <a:xfrm>
              <a:off x="5718647" y="4378749"/>
              <a:ext cx="1927207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1400">
                  <a:solidFill>
                    <a:schemeClr val="tx1">
                      <a:lumMod val="65000"/>
                      <a:lumOff val="35000"/>
                    </a:schemeClr>
                  </a:solidFill>
                  <a:cs typeface="+mn-ea"/>
                  <a:sym typeface="+mn-lt"/>
                </a:rPr>
                <a:t>汇报时间：202X年7月</a:t>
              </a:r>
            </a:p>
          </p:txBody>
        </p:sp>
      </p:grpSp>
    </p:spTree>
    <p:extLst>
      <p:ext uri="{BB962C8B-B14F-4D97-AF65-F5344CB8AC3E}">
        <p14:creationId val="1872949803"/>
      </p:ext>
    </p:extLst>
  </p:cSld>
  <p:clrMapOvr>
    <a:masterClrMapping/>
  </p:clrMapOvr>
  <mc:AlternateContent>
    <mc:Choice Requires="p14">
      <p:transition p14:dur="0"/>
    </mc:Choice>
    <mc:Fallback>
      <p:transition/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3" name="图片 52">
            <a:extLst>
              <a:ext uri="{FF2B5EF4-FFF2-40B4-BE49-F238E27FC236}">
                <a16:creationId xmlns:a16="http://schemas.microsoft.com/office/drawing/2014/main" id="{B6802412-2B9F-4F4A-AE65-4EC646E69A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8243001" y="1834958"/>
            <a:ext cx="3091936" cy="2095500"/>
          </a:xfrm>
          <a:custGeom>
            <a:gdLst>
              <a:gd fmla="*/ 0 w 3091936" name="connsiteX0"/>
              <a:gd fmla="*/ 0 h 2095500" name="connsiteY0"/>
              <a:gd fmla="*/ 3091936 w 3091936" name="connsiteX1"/>
              <a:gd fmla="*/ 0 h 2095500" name="connsiteY1"/>
              <a:gd fmla="*/ 3091936 w 3091936" name="connsiteX2"/>
              <a:gd fmla="*/ 2095500 h 2095500" name="connsiteY2"/>
              <a:gd fmla="*/ 0 w 3091936" name="connsiteX3"/>
              <a:gd fmla="*/ 2095500 h 20955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2095500" w="3091936">
                <a:moveTo>
                  <a:pt x="0" y="0"/>
                </a:moveTo>
                <a:lnTo>
                  <a:pt x="3091936" y="0"/>
                </a:lnTo>
                <a:lnTo>
                  <a:pt x="3091936" y="2095500"/>
                </a:lnTo>
                <a:lnTo>
                  <a:pt x="0" y="2095500"/>
                </a:lnTo>
                <a:close/>
              </a:path>
            </a:pathLst>
          </a:custGeom>
        </p:spPr>
      </p:pic>
      <p:pic>
        <p:nvPicPr>
          <p:cNvPr id="52" name="图片 51">
            <a:extLst>
              <a:ext uri="{FF2B5EF4-FFF2-40B4-BE49-F238E27FC236}">
                <a16:creationId xmlns:a16="http://schemas.microsoft.com/office/drawing/2014/main" id="{67B8B4EF-ED83-483E-AE77-DC09FF02A3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549203" y="1834958"/>
            <a:ext cx="3091936" cy="2095500"/>
          </a:xfrm>
          <a:custGeom>
            <a:gdLst>
              <a:gd fmla="*/ 0 w 3091936" name="connsiteX0"/>
              <a:gd fmla="*/ 0 h 2095500" name="connsiteY0"/>
              <a:gd fmla="*/ 3091936 w 3091936" name="connsiteX1"/>
              <a:gd fmla="*/ 0 h 2095500" name="connsiteY1"/>
              <a:gd fmla="*/ 3091936 w 3091936" name="connsiteX2"/>
              <a:gd fmla="*/ 2095500 h 2095500" name="connsiteY2"/>
              <a:gd fmla="*/ 0 w 3091936" name="connsiteX3"/>
              <a:gd fmla="*/ 2095500 h 20955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2095500" w="3091936">
                <a:moveTo>
                  <a:pt x="0" y="0"/>
                </a:moveTo>
                <a:lnTo>
                  <a:pt x="3091936" y="0"/>
                </a:lnTo>
                <a:lnTo>
                  <a:pt x="3091936" y="2095500"/>
                </a:lnTo>
                <a:lnTo>
                  <a:pt x="0" y="2095500"/>
                </a:lnTo>
                <a:close/>
              </a:path>
            </a:pathLst>
          </a:custGeom>
        </p:spPr>
      </p:pic>
      <p:pic>
        <p:nvPicPr>
          <p:cNvPr id="50" name="公众号：陈西设计之家。微信搜索即可">
            <a:extLst>
              <a:ext uri="{FF2B5EF4-FFF2-40B4-BE49-F238E27FC236}">
                <a16:creationId xmlns:a16="http://schemas.microsoft.com/office/drawing/2014/main" id="{65151533-703D-4FF3-9170-D01C8003EC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855405" y="1834958"/>
            <a:ext cx="3091936" cy="2095500"/>
          </a:xfrm>
          <a:custGeom>
            <a:gdLst>
              <a:gd fmla="*/ 0 w 3091936" name="connsiteX0"/>
              <a:gd fmla="*/ 0 h 2095500" name="connsiteY0"/>
              <a:gd fmla="*/ 3091936 w 3091936" name="connsiteX1"/>
              <a:gd fmla="*/ 0 h 2095500" name="connsiteY1"/>
              <a:gd fmla="*/ 3091936 w 3091936" name="connsiteX2"/>
              <a:gd fmla="*/ 2095500 h 2095500" name="connsiteY2"/>
              <a:gd fmla="*/ 0 w 3091936" name="connsiteX3"/>
              <a:gd fmla="*/ 2095500 h 20955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2095500" w="3091936">
                <a:moveTo>
                  <a:pt x="0" y="0"/>
                </a:moveTo>
                <a:lnTo>
                  <a:pt x="3091936" y="0"/>
                </a:lnTo>
                <a:lnTo>
                  <a:pt x="3091936" y="2095500"/>
                </a:lnTo>
                <a:lnTo>
                  <a:pt x="0" y="2095500"/>
                </a:lnTo>
                <a:close/>
              </a:path>
            </a:pathLst>
          </a:cu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EAA6B975-2CA2-437A-A069-4F64E14E0508}"/>
              </a:ext>
            </a:extLst>
          </p:cNvPr>
          <p:cNvSpPr txBox="1"/>
          <p:nvPr/>
        </p:nvSpPr>
        <p:spPr>
          <a:xfrm>
            <a:off x="758311" y="462289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58DD9A3-AAEB-4F5D-B459-8B188ED31E8D}"/>
              </a:ext>
            </a:extLst>
          </p:cNvPr>
          <p:cNvSpPr txBox="1"/>
          <p:nvPr/>
        </p:nvSpPr>
        <p:spPr>
          <a:xfrm>
            <a:off x="758311" y="895021"/>
            <a:ext cx="328612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Click To Add Your Title</a:t>
            </a:r>
          </a:p>
        </p:txBody>
      </p: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E72393D9-FA12-4310-9FDE-7E38028E92B3}"/>
              </a:ext>
            </a:extLst>
          </p:cNvPr>
          <p:cNvCxnSpPr/>
          <p:nvPr/>
        </p:nvCxnSpPr>
        <p:spPr>
          <a:xfrm flipH="1">
            <a:off x="603250" y="0"/>
            <a:ext cx="0" cy="1123950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公众号：陈西设计之家。微信搜索即可">
            <a:extLst>
              <a:ext uri="{FF2B5EF4-FFF2-40B4-BE49-F238E27FC236}">
                <a16:creationId xmlns:a16="http://schemas.microsoft.com/office/drawing/2014/main" id="{DB27A6ED-4F34-445F-A81E-3512528DA144}"/>
              </a:ext>
            </a:extLst>
          </p:cNvPr>
          <p:cNvSpPr txBox="1"/>
          <p:nvPr/>
        </p:nvSpPr>
        <p:spPr>
          <a:xfrm>
            <a:off x="759941" y="4795143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A7949106-EB1F-4B09-8B05-75489364F0F2}"/>
              </a:ext>
            </a:extLst>
          </p:cNvPr>
          <p:cNvSpPr txBox="1"/>
          <p:nvPr/>
        </p:nvSpPr>
        <p:spPr>
          <a:xfrm>
            <a:off x="759941" y="5196861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8BAA2BF8-93BD-4AF1-B8AE-7278B8B401B5}"/>
              </a:ext>
            </a:extLst>
          </p:cNvPr>
          <p:cNvSpPr txBox="1"/>
          <p:nvPr/>
        </p:nvSpPr>
        <p:spPr>
          <a:xfrm>
            <a:off x="758311" y="4337472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01.</a:t>
            </a:r>
          </a:p>
        </p:txBody>
      </p:sp>
      <p:sp>
        <p:nvSpPr>
          <p:cNvPr id="40" name="公众号：陈西设计之家。微信搜索即可">
            <a:extLst>
              <a:ext uri="{FF2B5EF4-FFF2-40B4-BE49-F238E27FC236}">
                <a16:creationId xmlns:a16="http://schemas.microsoft.com/office/drawing/2014/main" id="{E550B831-115C-4A23-BAAD-088B008F0A8B}"/>
              </a:ext>
            </a:extLst>
          </p:cNvPr>
          <p:cNvSpPr txBox="1"/>
          <p:nvPr/>
        </p:nvSpPr>
        <p:spPr>
          <a:xfrm>
            <a:off x="4452094" y="4795143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CD520BA8-C0FD-45A8-949F-9D65C847F4C5}"/>
              </a:ext>
            </a:extLst>
          </p:cNvPr>
          <p:cNvSpPr txBox="1"/>
          <p:nvPr/>
        </p:nvSpPr>
        <p:spPr>
          <a:xfrm>
            <a:off x="4452094" y="5196861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880692B0-4AED-4855-BDE9-5369C49F856B}"/>
              </a:ext>
            </a:extLst>
          </p:cNvPr>
          <p:cNvSpPr txBox="1"/>
          <p:nvPr/>
        </p:nvSpPr>
        <p:spPr>
          <a:xfrm>
            <a:off x="4450464" y="4337472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02.</a:t>
            </a: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AD247561-3C22-4883-9FA3-181E595BE0DF}"/>
              </a:ext>
            </a:extLst>
          </p:cNvPr>
          <p:cNvSpPr txBox="1"/>
          <p:nvPr/>
        </p:nvSpPr>
        <p:spPr>
          <a:xfrm>
            <a:off x="8142618" y="4795143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74C5930F-2451-453D-BFCE-A677CA19CE2D}"/>
              </a:ext>
            </a:extLst>
          </p:cNvPr>
          <p:cNvSpPr txBox="1"/>
          <p:nvPr/>
        </p:nvSpPr>
        <p:spPr>
          <a:xfrm>
            <a:off x="8142618" y="5196861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6D7FF093-0C32-48D6-8D36-EB5F8A6C5E8A}"/>
              </a:ext>
            </a:extLst>
          </p:cNvPr>
          <p:cNvSpPr txBox="1"/>
          <p:nvPr/>
        </p:nvSpPr>
        <p:spPr>
          <a:xfrm>
            <a:off x="8140986" y="4337472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03.</a:t>
            </a:r>
          </a:p>
        </p:txBody>
      </p:sp>
    </p:spTree>
    <p:extLst>
      <p:ext uri="{BB962C8B-B14F-4D97-AF65-F5344CB8AC3E}">
        <p14:creationId val="213446507"/>
      </p:ext>
    </p:extLst>
  </p:cSld>
  <p:clrMapOvr>
    <a:masterClrMapping/>
  </p:clrMapOvr>
  <mc:AlternateContent>
    <mc:Choice Requires="p15">
      <p:transition p14:dur="2500" spd="slow">
        <p15:prstTrans prst="peelOff"/>
      </p:transition>
    </mc:Choice>
    <mc:Fallback>
      <p:transition spd="slow"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9" name="公众号：陈西设计之家。微信搜索即可">
            <a:extLst>
              <a:ext uri="{FF2B5EF4-FFF2-40B4-BE49-F238E27FC236}">
                <a16:creationId xmlns:a16="http://schemas.microsoft.com/office/drawing/2014/main" id="{83632004-FDEA-490C-B587-B5DAE4FB89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609600" y="0"/>
            <a:ext cx="10972800" cy="3926541"/>
          </a:xfrm>
          <a:custGeom>
            <a:gdLst>
              <a:gd fmla="*/ 0 w 10972800" name="connsiteX0"/>
              <a:gd fmla="*/ 0 h 3926541" name="connsiteY0"/>
              <a:gd fmla="*/ 10972800 w 10972800" name="connsiteX1"/>
              <a:gd fmla="*/ 0 h 3926541" name="connsiteY1"/>
              <a:gd fmla="*/ 10972800 w 10972800" name="connsiteX2"/>
              <a:gd fmla="*/ 3926541 h 3926541" name="connsiteY2"/>
              <a:gd fmla="*/ 5644321 w 10972800" name="connsiteX3"/>
              <a:gd fmla="*/ 3926541 h 3926541" name="connsiteY3"/>
              <a:gd fmla="*/ 5486400 w 10972800" name="connsiteX4"/>
              <a:gd fmla="*/ 3734277 h 3926541" name="connsiteY4"/>
              <a:gd fmla="*/ 5328480 w 10972800" name="connsiteX5"/>
              <a:gd fmla="*/ 3926541 h 3926541" name="connsiteY5"/>
              <a:gd fmla="*/ 0 w 10972800" name="connsiteX6"/>
              <a:gd fmla="*/ 3926541 h 3926541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926541" w="10972800">
                <a:moveTo>
                  <a:pt x="0" y="0"/>
                </a:moveTo>
                <a:lnTo>
                  <a:pt x="10972800" y="0"/>
                </a:lnTo>
                <a:lnTo>
                  <a:pt x="10972800" y="3926541"/>
                </a:lnTo>
                <a:lnTo>
                  <a:pt x="5644321" y="3926541"/>
                </a:lnTo>
                <a:lnTo>
                  <a:pt x="5486400" y="3734277"/>
                </a:lnTo>
                <a:lnTo>
                  <a:pt x="5328480" y="3926541"/>
                </a:lnTo>
                <a:lnTo>
                  <a:pt x="0" y="3926541"/>
                </a:lnTo>
                <a:close/>
              </a:path>
            </a:pathLst>
          </a:custGeom>
        </p:spPr>
      </p:pic>
      <p:sp>
        <p:nvSpPr>
          <p:cNvPr id="6" name="公众号：陈西设计之家。微信搜索即可">
            <a:extLst>
              <a:ext uri="{FF2B5EF4-FFF2-40B4-BE49-F238E27FC236}">
                <a16:creationId xmlns:a16="http://schemas.microsoft.com/office/drawing/2014/main" id="{B68427A5-17DF-41A6-99D9-094F203F0D78}"/>
              </a:ext>
            </a:extLst>
          </p:cNvPr>
          <p:cNvSpPr txBox="1"/>
          <p:nvPr/>
        </p:nvSpPr>
        <p:spPr>
          <a:xfrm>
            <a:off x="5054602" y="4287765"/>
            <a:ext cx="208280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pc="300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第二部分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57B9331-F644-4B26-ADEF-B19567398D0E}"/>
              </a:ext>
            </a:extLst>
          </p:cNvPr>
          <p:cNvSpPr txBox="1"/>
          <p:nvPr/>
        </p:nvSpPr>
        <p:spPr>
          <a:xfrm>
            <a:off x="4305300" y="4929965"/>
            <a:ext cx="3581400" cy="749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</a:t>
            </a:r>
          </a:p>
        </p:txBody>
      </p:sp>
    </p:spTree>
    <p:extLst>
      <p:ext uri="{BB962C8B-B14F-4D97-AF65-F5344CB8AC3E}">
        <p14:creationId val="625585493"/>
      </p:ext>
    </p:extLst>
  </p:cSld>
  <p:clrMapOvr>
    <a:masterClrMapping/>
  </p:clrMapOvr>
  <mc:AlternateContent>
    <mc:Choice Requires="p14">
      <p:transition p14:dur="2250" spd="slow">
        <p:blinds/>
      </p:transition>
    </mc:Choice>
    <mc:Fallback>
      <p:transition spd="slow">
        <p:blinds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" name="公众号：陈西设计之家。微信搜索即可">
            <a:extLst>
              <a:ext uri="{FF2B5EF4-FFF2-40B4-BE49-F238E27FC236}">
                <a16:creationId xmlns:a16="http://schemas.microsoft.com/office/drawing/2014/main" id="{5F379F31-5F2C-4242-AB6D-509752C6B899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pic>
        <p:nvPicPr>
          <p:cNvPr id="24" name="公众号：陈西设计之家。微信搜索即可">
            <a:extLst>
              <a:ext uri="{FF2B5EF4-FFF2-40B4-BE49-F238E27FC236}">
                <a16:creationId xmlns:a16="http://schemas.microsoft.com/office/drawing/2014/main" id="{4958927C-CC26-4DF3-A32F-A739108915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2247900" y="1276350"/>
            <a:ext cx="1600200" cy="4305300"/>
          </a:xfrm>
          <a:custGeom>
            <a:gdLst>
              <a:gd fmla="*/ 0 w 1600200" name="connsiteX0"/>
              <a:gd fmla="*/ 0 h 4305300" name="connsiteY0"/>
              <a:gd fmla="*/ 1600200 w 1600200" name="connsiteX1"/>
              <a:gd fmla="*/ 0 h 4305300" name="connsiteY1"/>
              <a:gd fmla="*/ 1600200 w 1600200" name="connsiteX2"/>
              <a:gd fmla="*/ 4305300 h 4305300" name="connsiteY2"/>
              <a:gd fmla="*/ 0 w 1600200" name="connsiteX3"/>
              <a:gd fmla="*/ 4305300 h 43053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305300" w="1600200">
                <a:moveTo>
                  <a:pt x="0" y="0"/>
                </a:moveTo>
                <a:lnTo>
                  <a:pt x="1600200" y="0"/>
                </a:lnTo>
                <a:lnTo>
                  <a:pt x="1600200" y="4305300"/>
                </a:lnTo>
                <a:lnTo>
                  <a:pt x="0" y="4305300"/>
                </a:lnTo>
                <a:close/>
              </a:path>
            </a:pathLst>
          </a:custGeom>
        </p:spPr>
      </p:pic>
      <p:sp>
        <p:nvSpPr>
          <p:cNvPr id="29" name="文本框 28">
            <a:extLst>
              <a:ext uri="{FF2B5EF4-FFF2-40B4-BE49-F238E27FC236}">
                <a16:creationId xmlns:a16="http://schemas.microsoft.com/office/drawing/2014/main" id="{36DE141B-BD22-4B6B-9630-35355FB00B3F}"/>
              </a:ext>
            </a:extLst>
          </p:cNvPr>
          <p:cNvSpPr txBox="1"/>
          <p:nvPr/>
        </p:nvSpPr>
        <p:spPr>
          <a:xfrm>
            <a:off x="6853741" y="4953222"/>
            <a:ext cx="3466591" cy="749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C317315E-175C-4A84-8ECF-A62F1187B1B1}"/>
              </a:ext>
            </a:extLst>
          </p:cNvPr>
          <p:cNvSpPr txBox="1"/>
          <p:nvPr/>
        </p:nvSpPr>
        <p:spPr>
          <a:xfrm>
            <a:off x="6853741" y="3175679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点击这里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F2428DBF-9760-4BEA-B78B-99A92E083A31}"/>
              </a:ext>
            </a:extLst>
          </p:cNvPr>
          <p:cNvSpPr txBox="1"/>
          <p:nvPr/>
        </p:nvSpPr>
        <p:spPr>
          <a:xfrm>
            <a:off x="6853741" y="3793772"/>
            <a:ext cx="3101788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添加标题文字内容</a:t>
            </a:r>
          </a:p>
        </p:txBody>
      </p:sp>
    </p:spTree>
    <p:extLst>
      <p:ext uri="{BB962C8B-B14F-4D97-AF65-F5344CB8AC3E}">
        <p14:creationId val="3836747391"/>
      </p:ext>
    </p:extLst>
  </p:cSld>
  <p:clrMapOvr>
    <a:masterClrMapping/>
  </p:clrMapOvr>
  <mc:AlternateContent>
    <mc:Choice Requires="p14">
      <p:transition p14:dur="3250" spd="slow">
        <p14:shred pattern="rectangle"/>
      </p:transition>
    </mc:Choice>
    <mc:Fallback>
      <p:transition spd="slow">
        <p:fade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" name="椭圆 19">
            <a:extLst>
              <a:ext uri="{FF2B5EF4-FFF2-40B4-BE49-F238E27FC236}">
                <a16:creationId xmlns:a16="http://schemas.microsoft.com/office/drawing/2014/main" id="{79EB2F9E-A858-4F04-BBC8-B8CD79263ED3}"/>
              </a:ext>
            </a:extLst>
          </p:cNvPr>
          <p:cNvSpPr/>
          <p:nvPr/>
        </p:nvSpPr>
        <p:spPr>
          <a:xfrm>
            <a:off x="5683688" y="3116944"/>
            <a:ext cx="152404" cy="152404"/>
          </a:xfrm>
          <a:prstGeom prst="ellipse">
            <a:avLst/>
          </a:prstGeom>
          <a:solidFill>
            <a:schemeClr val="tx1">
              <a:lumMod val="65000"/>
              <a:lumOff val="35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" name="公众号：陈西设计之家。微信搜索即可">
            <a:extLst>
              <a:ext uri="{FF2B5EF4-FFF2-40B4-BE49-F238E27FC236}">
                <a16:creationId xmlns:a16="http://schemas.microsoft.com/office/drawing/2014/main" id="{EC647377-2074-4C69-89E4-64789E473390}"/>
              </a:ext>
            </a:extLst>
          </p:cNvPr>
          <p:cNvSpPr/>
          <p:nvPr/>
        </p:nvSpPr>
        <p:spPr>
          <a:xfrm>
            <a:off x="0" y="0"/>
            <a:ext cx="3200400" cy="68580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F173318-1CC0-4435-9D48-AB75D9A4C903}"/>
              </a:ext>
            </a:extLst>
          </p:cNvPr>
          <p:cNvSpPr txBox="1"/>
          <p:nvPr/>
        </p:nvSpPr>
        <p:spPr>
          <a:xfrm>
            <a:off x="1203960" y="1971675"/>
            <a:ext cx="792480" cy="2914650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pPr algn="ctr"/>
            <a:r>
              <a:rPr altLang="zh-CN" lang="en-US" sz="4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Timeline</a:t>
            </a:r>
          </a:p>
        </p:txBody>
      </p:sp>
      <p:sp>
        <p:nvSpPr>
          <p:cNvPr id="4" name="圆: 空心 3">
            <a:extLst>
              <a:ext uri="{FF2B5EF4-FFF2-40B4-BE49-F238E27FC236}">
                <a16:creationId xmlns:a16="http://schemas.microsoft.com/office/drawing/2014/main" id="{48B4FACC-9529-4A53-ABDA-7876D94860AC}"/>
              </a:ext>
            </a:extLst>
          </p:cNvPr>
          <p:cNvSpPr/>
          <p:nvPr/>
        </p:nvSpPr>
        <p:spPr>
          <a:xfrm>
            <a:off x="5595108" y="1502092"/>
            <a:ext cx="329565" cy="329565"/>
          </a:xfrm>
          <a:prstGeom prst="donu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  <a:cs typeface="+mn-ea"/>
              <a:sym typeface="+mn-lt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509E66A-3BDD-42C8-BC0F-2C3E5174B6A4}"/>
              </a:ext>
            </a:extLst>
          </p:cNvPr>
          <p:cNvCxnSpPr/>
          <p:nvPr/>
        </p:nvCxnSpPr>
        <p:spPr>
          <a:xfrm flipH="1">
            <a:off x="5759890" y="2022606"/>
            <a:ext cx="0" cy="950258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公众号：陈西设计之家。微信搜索即可">
            <a:extLst>
              <a:ext uri="{FF2B5EF4-FFF2-40B4-BE49-F238E27FC236}">
                <a16:creationId xmlns:a16="http://schemas.microsoft.com/office/drawing/2014/main" id="{41F0B577-4141-4DCC-A536-004C8EE13620}"/>
              </a:ext>
            </a:extLst>
          </p:cNvPr>
          <p:cNvSpPr/>
          <p:nvPr/>
        </p:nvSpPr>
        <p:spPr>
          <a:xfrm>
            <a:off x="5721789" y="3155045"/>
            <a:ext cx="76202" cy="76202"/>
          </a:xfrm>
          <a:prstGeom prst="ellipse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9DC43C56-A87E-4179-B8D8-DF82650B3ACC}"/>
              </a:ext>
            </a:extLst>
          </p:cNvPr>
          <p:cNvCxnSpPr/>
          <p:nvPr/>
        </p:nvCxnSpPr>
        <p:spPr>
          <a:xfrm flipH="1">
            <a:off x="5759890" y="3474034"/>
            <a:ext cx="0" cy="130116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公众号：陈西设计之家。微信搜索即可">
            <a:extLst>
              <a:ext uri="{FF2B5EF4-FFF2-40B4-BE49-F238E27FC236}">
                <a16:creationId xmlns:a16="http://schemas.microsoft.com/office/drawing/2014/main" id="{079E0FE3-1AA5-44F3-A412-70A04082B87E}"/>
              </a:ext>
            </a:extLst>
          </p:cNvPr>
          <p:cNvSpPr/>
          <p:nvPr/>
        </p:nvSpPr>
        <p:spPr>
          <a:xfrm>
            <a:off x="5683688" y="5009978"/>
            <a:ext cx="152404" cy="152404"/>
          </a:xfrm>
          <a:prstGeom prst="ellipse">
            <a:avLst/>
          </a:prstGeom>
          <a:solidFill>
            <a:schemeClr val="tx1">
              <a:lumMod val="65000"/>
              <a:lumOff val="35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169B1B88-22A3-41A2-8BAF-0A2D765ABBBA}"/>
              </a:ext>
            </a:extLst>
          </p:cNvPr>
          <p:cNvSpPr/>
          <p:nvPr/>
        </p:nvSpPr>
        <p:spPr>
          <a:xfrm>
            <a:off x="5721789" y="5048079"/>
            <a:ext cx="76202" cy="76202"/>
          </a:xfrm>
          <a:prstGeom prst="ellipse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6CBBEF37-5897-454B-9C26-43A0B123CE32}"/>
              </a:ext>
            </a:extLst>
          </p:cNvPr>
          <p:cNvCxnSpPr/>
          <p:nvPr/>
        </p:nvCxnSpPr>
        <p:spPr>
          <a:xfrm flipH="1">
            <a:off x="5759890" y="5367068"/>
            <a:ext cx="0" cy="1490932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DDD58B9A-8F83-40B4-8A32-D5106EAC64F6}"/>
              </a:ext>
            </a:extLst>
          </p:cNvPr>
          <p:cNvSpPr txBox="1"/>
          <p:nvPr/>
        </p:nvSpPr>
        <p:spPr>
          <a:xfrm>
            <a:off x="6580814" y="3196358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7CCF0351-0F0F-4976-AC1D-E5387268DE10}"/>
              </a:ext>
            </a:extLst>
          </p:cNvPr>
          <p:cNvSpPr txBox="1"/>
          <p:nvPr/>
        </p:nvSpPr>
        <p:spPr>
          <a:xfrm>
            <a:off x="6580810" y="3598077"/>
            <a:ext cx="460831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390DB328-0DF3-4219-B45B-188CE41BD5E6}"/>
              </a:ext>
            </a:extLst>
          </p:cNvPr>
          <p:cNvSpPr txBox="1"/>
          <p:nvPr/>
        </p:nvSpPr>
        <p:spPr>
          <a:xfrm>
            <a:off x="6579183" y="2713287"/>
            <a:ext cx="114316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2021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6D35EDA3-0B7B-45B7-8A0D-BB4C987D46BB}"/>
              </a:ext>
            </a:extLst>
          </p:cNvPr>
          <p:cNvSpPr txBox="1"/>
          <p:nvPr/>
        </p:nvSpPr>
        <p:spPr>
          <a:xfrm>
            <a:off x="6580814" y="5087669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6631666A-4B4F-46BA-AAF3-126498D500DE}"/>
              </a:ext>
            </a:extLst>
          </p:cNvPr>
          <p:cNvSpPr txBox="1"/>
          <p:nvPr/>
        </p:nvSpPr>
        <p:spPr>
          <a:xfrm>
            <a:off x="6580810" y="5489385"/>
            <a:ext cx="399871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</a:t>
            </a: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2465F532-4B79-4A93-99CA-6367F9EE2949}"/>
              </a:ext>
            </a:extLst>
          </p:cNvPr>
          <p:cNvSpPr txBox="1"/>
          <p:nvPr/>
        </p:nvSpPr>
        <p:spPr>
          <a:xfrm>
            <a:off x="6579183" y="4604597"/>
            <a:ext cx="114316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2022</a:t>
            </a:r>
          </a:p>
        </p:txBody>
      </p:sp>
    </p:spTree>
    <p:extLst>
      <p:ext uri="{BB962C8B-B14F-4D97-AF65-F5344CB8AC3E}">
        <p14:creationId val="1203218129"/>
      </p:ext>
    </p:extLst>
  </p:cSld>
  <p:clrMapOvr>
    <a:masterClrMapping/>
  </p:clrMapOvr>
  <mc:AlternateContent>
    <mc:Choice Requires="p14">
      <p:transition p14:dur="2000" spd="slow">
        <p14:prism/>
      </p:transition>
    </mc:Choice>
    <mc:Fallback>
      <p:transition spd="slow"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" name="椭圆 19">
            <a:extLst>
              <a:ext uri="{FF2B5EF4-FFF2-40B4-BE49-F238E27FC236}">
                <a16:creationId xmlns:a16="http://schemas.microsoft.com/office/drawing/2014/main" id="{79EB2F9E-A858-4F04-BBC8-B8CD79263ED3}"/>
              </a:ext>
            </a:extLst>
          </p:cNvPr>
          <p:cNvSpPr/>
          <p:nvPr/>
        </p:nvSpPr>
        <p:spPr>
          <a:xfrm>
            <a:off x="5682502" y="1081958"/>
            <a:ext cx="152404" cy="152404"/>
          </a:xfrm>
          <a:prstGeom prst="ellipse">
            <a:avLst/>
          </a:prstGeom>
          <a:solidFill>
            <a:schemeClr val="tx1">
              <a:lumMod val="65000"/>
              <a:lumOff val="35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509E66A-3BDD-42C8-BC0F-2C3E5174B6A4}"/>
              </a:ext>
            </a:extLst>
          </p:cNvPr>
          <p:cNvCxnSpPr/>
          <p:nvPr/>
        </p:nvCxnSpPr>
        <p:spPr>
          <a:xfrm flipH="1">
            <a:off x="5758704" y="-199571"/>
            <a:ext cx="0" cy="1112049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公众号：陈西设计之家。微信搜索即可">
            <a:extLst>
              <a:ext uri="{FF2B5EF4-FFF2-40B4-BE49-F238E27FC236}">
                <a16:creationId xmlns:a16="http://schemas.microsoft.com/office/drawing/2014/main" id="{41F0B577-4141-4DCC-A536-004C8EE13620}"/>
              </a:ext>
            </a:extLst>
          </p:cNvPr>
          <p:cNvSpPr/>
          <p:nvPr/>
        </p:nvSpPr>
        <p:spPr>
          <a:xfrm>
            <a:off x="5720603" y="1120059"/>
            <a:ext cx="76202" cy="76202"/>
          </a:xfrm>
          <a:prstGeom prst="ellipse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cxnSp>
        <p:nvCxnSpPr>
          <p:cNvPr id="22" name="公众号：陈西设计之家。微信搜索即可">
            <a:extLst>
              <a:ext uri="{FF2B5EF4-FFF2-40B4-BE49-F238E27FC236}">
                <a16:creationId xmlns:a16="http://schemas.microsoft.com/office/drawing/2014/main" id="{9DC43C56-A87E-4179-B8D8-DF82650B3ACC}"/>
              </a:ext>
            </a:extLst>
          </p:cNvPr>
          <p:cNvCxnSpPr/>
          <p:nvPr/>
        </p:nvCxnSpPr>
        <p:spPr>
          <a:xfrm flipH="1">
            <a:off x="5758704" y="1439048"/>
            <a:ext cx="0" cy="130116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椭圆 22">
            <a:extLst>
              <a:ext uri="{FF2B5EF4-FFF2-40B4-BE49-F238E27FC236}">
                <a16:creationId xmlns:a16="http://schemas.microsoft.com/office/drawing/2014/main" id="{079E0FE3-1AA5-44F3-A412-70A04082B87E}"/>
              </a:ext>
            </a:extLst>
          </p:cNvPr>
          <p:cNvSpPr/>
          <p:nvPr/>
        </p:nvSpPr>
        <p:spPr>
          <a:xfrm>
            <a:off x="5682502" y="2974992"/>
            <a:ext cx="152404" cy="152404"/>
          </a:xfrm>
          <a:prstGeom prst="ellipse">
            <a:avLst/>
          </a:prstGeom>
          <a:solidFill>
            <a:schemeClr val="tx1">
              <a:lumMod val="65000"/>
              <a:lumOff val="35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169B1B88-22A3-41A2-8BAF-0A2D765ABBBA}"/>
              </a:ext>
            </a:extLst>
          </p:cNvPr>
          <p:cNvSpPr/>
          <p:nvPr/>
        </p:nvSpPr>
        <p:spPr>
          <a:xfrm>
            <a:off x="5720603" y="3013093"/>
            <a:ext cx="76202" cy="76202"/>
          </a:xfrm>
          <a:prstGeom prst="ellipse">
            <a:avLst/>
          </a:prstGeom>
          <a:solidFill>
            <a:schemeClr val="tx1">
              <a:lumMod val="65000"/>
              <a:lumOff val="3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6CBBEF37-5897-454B-9C26-43A0B123CE32}"/>
              </a:ext>
            </a:extLst>
          </p:cNvPr>
          <p:cNvCxnSpPr/>
          <p:nvPr/>
        </p:nvCxnSpPr>
        <p:spPr>
          <a:xfrm flipH="1">
            <a:off x="5758704" y="3332082"/>
            <a:ext cx="0" cy="1265692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>
            <a:extLst>
              <a:ext uri="{FF2B5EF4-FFF2-40B4-BE49-F238E27FC236}">
                <a16:creationId xmlns:a16="http://schemas.microsoft.com/office/drawing/2014/main" id="{DDD58B9A-8F83-40B4-8A32-D5106EAC64F6}"/>
              </a:ext>
            </a:extLst>
          </p:cNvPr>
          <p:cNvSpPr txBox="1"/>
          <p:nvPr/>
        </p:nvSpPr>
        <p:spPr>
          <a:xfrm>
            <a:off x="6379735" y="947403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7CCF0351-0F0F-4976-AC1D-E5387268DE10}"/>
              </a:ext>
            </a:extLst>
          </p:cNvPr>
          <p:cNvSpPr txBox="1"/>
          <p:nvPr/>
        </p:nvSpPr>
        <p:spPr>
          <a:xfrm>
            <a:off x="6379733" y="1349121"/>
            <a:ext cx="4789097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</a:t>
            </a:r>
          </a:p>
        </p:txBody>
      </p:sp>
      <p:sp>
        <p:nvSpPr>
          <p:cNvPr id="31" name="公众号：陈西设计之家。微信搜索即可">
            <a:extLst>
              <a:ext uri="{FF2B5EF4-FFF2-40B4-BE49-F238E27FC236}">
                <a16:creationId xmlns:a16="http://schemas.microsoft.com/office/drawing/2014/main" id="{390DB328-0DF3-4219-B45B-188CE41BD5E6}"/>
              </a:ext>
            </a:extLst>
          </p:cNvPr>
          <p:cNvSpPr txBox="1"/>
          <p:nvPr/>
        </p:nvSpPr>
        <p:spPr>
          <a:xfrm>
            <a:off x="4121160" y="918828"/>
            <a:ext cx="117565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lang="en-US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2023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6D35EDA3-0B7B-45B7-8A0D-BB4C987D46BB}"/>
              </a:ext>
            </a:extLst>
          </p:cNvPr>
          <p:cNvSpPr txBox="1"/>
          <p:nvPr/>
        </p:nvSpPr>
        <p:spPr>
          <a:xfrm>
            <a:off x="2182247" y="2851733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6631666A-4B4F-46BA-AAF3-126498D500DE}"/>
              </a:ext>
            </a:extLst>
          </p:cNvPr>
          <p:cNvSpPr txBox="1"/>
          <p:nvPr/>
        </p:nvSpPr>
        <p:spPr>
          <a:xfrm>
            <a:off x="1285316" y="3253451"/>
            <a:ext cx="399871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</a:t>
            </a: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2465F532-4B79-4A93-99CA-6367F9EE2949}"/>
              </a:ext>
            </a:extLst>
          </p:cNvPr>
          <p:cNvSpPr txBox="1"/>
          <p:nvPr/>
        </p:nvSpPr>
        <p:spPr>
          <a:xfrm>
            <a:off x="6365554" y="2818753"/>
            <a:ext cx="108299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2024</a:t>
            </a: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EF76D78A-9544-4A01-98E4-B334CB789C1C}"/>
              </a:ext>
            </a:extLst>
          </p:cNvPr>
          <p:cNvSpPr/>
          <p:nvPr/>
        </p:nvSpPr>
        <p:spPr>
          <a:xfrm>
            <a:off x="5144204" y="4868026"/>
            <a:ext cx="1175656" cy="117565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0D5A50BE-E6A9-47B7-93CD-FC6391A68BCB}"/>
              </a:ext>
            </a:extLst>
          </p:cNvPr>
          <p:cNvSpPr txBox="1"/>
          <p:nvPr/>
        </p:nvSpPr>
        <p:spPr>
          <a:xfrm>
            <a:off x="5287289" y="5225021"/>
            <a:ext cx="94282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400">
                <a:solidFill>
                  <a:schemeClr val="bg1"/>
                </a:solidFill>
                <a:cs typeface="+mn-ea"/>
                <a:sym typeface="+mn-lt"/>
              </a:rPr>
              <a:t>2025</a:t>
            </a:r>
          </a:p>
        </p:txBody>
      </p:sp>
    </p:spTree>
    <p:extLst>
      <p:ext uri="{BB962C8B-B14F-4D97-AF65-F5344CB8AC3E}">
        <p14:creationId val="2330550831"/>
      </p:ext>
    </p:extLst>
  </p:cSld>
  <p:clrMapOvr>
    <a:masterClrMapping/>
  </p:clrMapOvr>
  <mc:AlternateContent>
    <mc:Choice Requires="p14">
      <p:transition p14:dur="2000" spd="slow">
        <p:push dir="u"/>
      </p:transition>
    </mc:Choice>
    <mc:Fallback>
      <p:transition spd="slow">
        <p:push dir="u"/>
      </p:transition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矩形 32">
            <a:extLst>
              <a:ext uri="{FF2B5EF4-FFF2-40B4-BE49-F238E27FC236}">
                <a16:creationId xmlns:a16="http://schemas.microsoft.com/office/drawing/2014/main" id="{FCEBF84C-4D05-4100-A7EF-00D23B41AC15}"/>
              </a:ext>
            </a:extLst>
          </p:cNvPr>
          <p:cNvSpPr/>
          <p:nvPr/>
        </p:nvSpPr>
        <p:spPr>
          <a:xfrm>
            <a:off x="896471" y="833718"/>
            <a:ext cx="10399058" cy="5190564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pic>
        <p:nvPicPr>
          <p:cNvPr id="35" name="公众号：陈西设计之家。微信搜索即可">
            <a:extLst>
              <a:ext uri="{FF2B5EF4-FFF2-40B4-BE49-F238E27FC236}">
                <a16:creationId xmlns:a16="http://schemas.microsoft.com/office/drawing/2014/main" id="{D3B83F33-84C5-4110-8C2A-43844FD049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5396752" y="1362635"/>
            <a:ext cx="1398496" cy="1398496"/>
          </a:xfrm>
          <a:custGeom>
            <a:gdLst>
              <a:gd fmla="*/ 699248 w 1398496" name="connsiteX0"/>
              <a:gd fmla="*/ 0 h 1398496" name="connsiteY0"/>
              <a:gd fmla="*/ 1398496 w 1398496" name="connsiteX1"/>
              <a:gd fmla="*/ 699248 h 1398496" name="connsiteY1"/>
              <a:gd fmla="*/ 699248 w 1398496" name="connsiteX2"/>
              <a:gd fmla="*/ 1398496 h 1398496" name="connsiteY2"/>
              <a:gd fmla="*/ 0 w 1398496" name="connsiteX3"/>
              <a:gd fmla="*/ 699248 h 1398496" name="connsiteY3"/>
              <a:gd fmla="*/ 699248 w 1398496" name="connsiteX4"/>
              <a:gd fmla="*/ 0 h 1398496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398496" w="1398496">
                <a:moveTo>
                  <a:pt x="699248" y="0"/>
                </a:moveTo>
                <a:cubicBezTo>
                  <a:pt x="1085432" y="0"/>
                  <a:pt x="1398496" y="313064"/>
                  <a:pt x="1398496" y="699248"/>
                </a:cubicBezTo>
                <a:cubicBezTo>
                  <a:pt x="1398496" y="1085432"/>
                  <a:pt x="1085432" y="1398496"/>
                  <a:pt x="699248" y="1398496"/>
                </a:cubicBezTo>
                <a:cubicBezTo>
                  <a:pt x="313064" y="1398496"/>
                  <a:pt x="0" y="1085432"/>
                  <a:pt x="0" y="699248"/>
                </a:cubicBezTo>
                <a:cubicBezTo>
                  <a:pt x="0" y="313064"/>
                  <a:pt x="313064" y="0"/>
                  <a:pt x="699248" y="0"/>
                </a:cubicBezTo>
                <a:close/>
              </a:path>
            </a:pathLst>
          </a:custGeom>
          <a:ln w="6350">
            <a:noFill/>
          </a:ln>
        </p:spPr>
      </p:pic>
      <p:sp>
        <p:nvSpPr>
          <p:cNvPr id="36" name="文本框 35">
            <a:extLst>
              <a:ext uri="{FF2B5EF4-FFF2-40B4-BE49-F238E27FC236}">
                <a16:creationId xmlns:a16="http://schemas.microsoft.com/office/drawing/2014/main" id="{AE1786EC-B0AF-4849-838F-C6013B5A54F7}"/>
              </a:ext>
            </a:extLst>
          </p:cNvPr>
          <p:cNvSpPr txBox="1"/>
          <p:nvPr/>
        </p:nvSpPr>
        <p:spPr>
          <a:xfrm>
            <a:off x="2324846" y="4191341"/>
            <a:ext cx="754230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algn="ctr">
              <a:lnSpc>
                <a:spcPct val="120000"/>
              </a:lnSpc>
            </a:pPr>
            <a:endParaRPr altLang="zh-CN" lang="en-US" sz="120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  <a:p>
            <a:pPr algn="ctr"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Nunc viverra imperdiet enim. Fusce est. Vivamus a tellus.</a:t>
            </a:r>
          </a:p>
        </p:txBody>
      </p:sp>
      <p:sp>
        <p:nvSpPr>
          <p:cNvPr id="37" name="公众号：陈西设计之家。微信搜索即可">
            <a:extLst>
              <a:ext uri="{FF2B5EF4-FFF2-40B4-BE49-F238E27FC236}">
                <a16:creationId xmlns:a16="http://schemas.microsoft.com/office/drawing/2014/main" id="{80381B57-E6F1-48B8-8A35-A62968500C22}"/>
              </a:ext>
            </a:extLst>
          </p:cNvPr>
          <p:cNvSpPr txBox="1"/>
          <p:nvPr/>
        </p:nvSpPr>
        <p:spPr>
          <a:xfrm>
            <a:off x="3981450" y="3052437"/>
            <a:ext cx="422910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pc="300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点击添加标题文字</a:t>
            </a: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ECC9517-AEEE-438A-AE07-C06E657C6AA3}"/>
              </a:ext>
            </a:extLst>
          </p:cNvPr>
          <p:cNvSpPr txBox="1"/>
          <p:nvPr/>
        </p:nvSpPr>
        <p:spPr>
          <a:xfrm>
            <a:off x="4876799" y="3736530"/>
            <a:ext cx="2438402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pc="300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文字内容</a:t>
            </a:r>
          </a:p>
        </p:txBody>
      </p:sp>
    </p:spTree>
    <p:extLst>
      <p:ext uri="{BB962C8B-B14F-4D97-AF65-F5344CB8AC3E}">
        <p14:creationId val="3714458934"/>
      </p:ext>
    </p:extLst>
  </p:cSld>
  <p:clrMapOvr>
    <a:masterClrMapping/>
  </p:clrMapOvr>
  <mc:AlternateContent>
    <mc:Choice Requires="p14">
      <p:transition p14:dur="2250" spd="slow">
        <p14:prism dir="u"/>
      </p:transition>
    </mc:Choice>
    <mc:Fallback>
      <p:transition spd="slow">
        <p:fade/>
      </p:transition>
    </mc:Fallback>
  </mc:AlternateContent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文本框 16">
            <a:extLst>
              <a:ext uri="{FF2B5EF4-FFF2-40B4-BE49-F238E27FC236}">
                <a16:creationId xmlns:a16="http://schemas.microsoft.com/office/drawing/2014/main" id="{EAA6B975-2CA2-437A-A069-4F64E14E0508}"/>
              </a:ext>
            </a:extLst>
          </p:cNvPr>
          <p:cNvSpPr txBox="1"/>
          <p:nvPr/>
        </p:nvSpPr>
        <p:spPr>
          <a:xfrm>
            <a:off x="758311" y="462289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58DD9A3-AAEB-4F5D-B459-8B188ED31E8D}"/>
              </a:ext>
            </a:extLst>
          </p:cNvPr>
          <p:cNvSpPr txBox="1"/>
          <p:nvPr/>
        </p:nvSpPr>
        <p:spPr>
          <a:xfrm>
            <a:off x="758311" y="895021"/>
            <a:ext cx="328612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Click To Add Your Title</a:t>
            </a:r>
          </a:p>
        </p:txBody>
      </p: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E72393D9-FA12-4310-9FDE-7E38028E92B3}"/>
              </a:ext>
            </a:extLst>
          </p:cNvPr>
          <p:cNvCxnSpPr/>
          <p:nvPr/>
        </p:nvCxnSpPr>
        <p:spPr>
          <a:xfrm flipH="1">
            <a:off x="603250" y="0"/>
            <a:ext cx="0" cy="1123950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>
            <a:extLst>
              <a:ext uri="{FF2B5EF4-FFF2-40B4-BE49-F238E27FC236}">
                <a16:creationId xmlns:a16="http://schemas.microsoft.com/office/drawing/2014/main" id="{DB27A6ED-4F34-445F-A81E-3512528DA144}"/>
              </a:ext>
            </a:extLst>
          </p:cNvPr>
          <p:cNvSpPr txBox="1"/>
          <p:nvPr/>
        </p:nvSpPr>
        <p:spPr>
          <a:xfrm>
            <a:off x="1045691" y="2100344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A7949106-EB1F-4B09-8B05-75489364F0F2}"/>
              </a:ext>
            </a:extLst>
          </p:cNvPr>
          <p:cNvSpPr txBox="1"/>
          <p:nvPr/>
        </p:nvSpPr>
        <p:spPr>
          <a:xfrm>
            <a:off x="1045691" y="2502062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8BAA2BF8-93BD-4AF1-B8AE-7278B8B401B5}"/>
              </a:ext>
            </a:extLst>
          </p:cNvPr>
          <p:cNvSpPr txBox="1"/>
          <p:nvPr/>
        </p:nvSpPr>
        <p:spPr>
          <a:xfrm>
            <a:off x="1044061" y="1642673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01.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E550B831-115C-4A23-BAAD-088B008F0A8B}"/>
              </a:ext>
            </a:extLst>
          </p:cNvPr>
          <p:cNvSpPr txBox="1"/>
          <p:nvPr/>
        </p:nvSpPr>
        <p:spPr>
          <a:xfrm>
            <a:off x="4737844" y="2100344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CD520BA8-C0FD-45A8-949F-9D65C847F4C5}"/>
              </a:ext>
            </a:extLst>
          </p:cNvPr>
          <p:cNvSpPr txBox="1"/>
          <p:nvPr/>
        </p:nvSpPr>
        <p:spPr>
          <a:xfrm>
            <a:off x="4737844" y="2502062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880692B0-4AED-4855-BDE9-5369C49F856B}"/>
              </a:ext>
            </a:extLst>
          </p:cNvPr>
          <p:cNvSpPr txBox="1"/>
          <p:nvPr/>
        </p:nvSpPr>
        <p:spPr>
          <a:xfrm>
            <a:off x="4736214" y="1642673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02.</a:t>
            </a: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AD247561-3C22-4883-9FA3-181E595BE0DF}"/>
              </a:ext>
            </a:extLst>
          </p:cNvPr>
          <p:cNvSpPr txBox="1"/>
          <p:nvPr/>
        </p:nvSpPr>
        <p:spPr>
          <a:xfrm>
            <a:off x="8428368" y="2100344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74C5930F-2451-453D-BFCE-A677CA19CE2D}"/>
              </a:ext>
            </a:extLst>
          </p:cNvPr>
          <p:cNvSpPr txBox="1"/>
          <p:nvPr/>
        </p:nvSpPr>
        <p:spPr>
          <a:xfrm>
            <a:off x="8428368" y="2502062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6D7FF093-0C32-48D6-8D36-EB5F8A6C5E8A}"/>
              </a:ext>
            </a:extLst>
          </p:cNvPr>
          <p:cNvSpPr txBox="1"/>
          <p:nvPr/>
        </p:nvSpPr>
        <p:spPr>
          <a:xfrm>
            <a:off x="8426736" y="1642673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03.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F2C9892D-FF70-4A3F-A64C-0F4C71753888}"/>
              </a:ext>
            </a:extLst>
          </p:cNvPr>
          <p:cNvSpPr txBox="1"/>
          <p:nvPr/>
        </p:nvSpPr>
        <p:spPr>
          <a:xfrm>
            <a:off x="1045691" y="4478339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22" name="公众号：陈西设计之家。微信搜索即可">
            <a:extLst>
              <a:ext uri="{FF2B5EF4-FFF2-40B4-BE49-F238E27FC236}">
                <a16:creationId xmlns:a16="http://schemas.microsoft.com/office/drawing/2014/main" id="{C1DFC5B9-7B53-46F6-B2B7-B545DAB4B5A1}"/>
              </a:ext>
            </a:extLst>
          </p:cNvPr>
          <p:cNvSpPr txBox="1"/>
          <p:nvPr/>
        </p:nvSpPr>
        <p:spPr>
          <a:xfrm>
            <a:off x="1045691" y="4880057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58B7664C-517D-494B-8ABA-E574E360CB1F}"/>
              </a:ext>
            </a:extLst>
          </p:cNvPr>
          <p:cNvSpPr txBox="1"/>
          <p:nvPr/>
        </p:nvSpPr>
        <p:spPr>
          <a:xfrm>
            <a:off x="1044061" y="4020669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04.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2E24B5FB-4227-4E1D-AA12-196A778DAB38}"/>
              </a:ext>
            </a:extLst>
          </p:cNvPr>
          <p:cNvSpPr txBox="1"/>
          <p:nvPr/>
        </p:nvSpPr>
        <p:spPr>
          <a:xfrm>
            <a:off x="4737844" y="4478339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C42A0CAB-146F-4555-B73F-D2BBA40ED4AC}"/>
              </a:ext>
            </a:extLst>
          </p:cNvPr>
          <p:cNvSpPr txBox="1"/>
          <p:nvPr/>
        </p:nvSpPr>
        <p:spPr>
          <a:xfrm>
            <a:off x="4737844" y="4880057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44F8522F-0A03-4EB8-BF8F-ECA10377D352}"/>
              </a:ext>
            </a:extLst>
          </p:cNvPr>
          <p:cNvSpPr txBox="1"/>
          <p:nvPr/>
        </p:nvSpPr>
        <p:spPr>
          <a:xfrm>
            <a:off x="4736214" y="4020669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05.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30D76A4E-8F7D-466B-8CF1-466579B4572B}"/>
              </a:ext>
            </a:extLst>
          </p:cNvPr>
          <p:cNvSpPr txBox="1"/>
          <p:nvPr/>
        </p:nvSpPr>
        <p:spPr>
          <a:xfrm>
            <a:off x="8428368" y="4478339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49CAB008-5044-4E69-AA58-8E0DDE5F0BB8}"/>
              </a:ext>
            </a:extLst>
          </p:cNvPr>
          <p:cNvSpPr txBox="1"/>
          <p:nvPr/>
        </p:nvSpPr>
        <p:spPr>
          <a:xfrm>
            <a:off x="8428368" y="4880057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3E64CDB3-4065-4628-90EC-03A82DCB1CF3}"/>
              </a:ext>
            </a:extLst>
          </p:cNvPr>
          <p:cNvSpPr txBox="1"/>
          <p:nvPr/>
        </p:nvSpPr>
        <p:spPr>
          <a:xfrm>
            <a:off x="8426736" y="4020669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06.</a:t>
            </a:r>
          </a:p>
        </p:txBody>
      </p:sp>
    </p:spTree>
    <p:extLst>
      <p:ext uri="{BB962C8B-B14F-4D97-AF65-F5344CB8AC3E}">
        <p14:creationId val="1577152128"/>
      </p:ext>
    </p:extLst>
  </p:cSld>
  <p:clrMapOvr>
    <a:masterClrMapping/>
  </p:clrMapOvr>
  <mc:AlternateContent>
    <mc:Choice Requires="p15">
      <p:transition p14:dur="2250" spd="slow">
        <p15:prstTrans prst="pageCurlSingle"/>
      </p:transition>
    </mc:Choice>
    <mc:Fallback>
      <p:transition spd="slow">
        <p:fade/>
      </p:transition>
    </mc:Fallback>
  </mc:AlternateContent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9" name="公众号：陈西设计之家。微信搜索即可">
            <a:extLst>
              <a:ext uri="{FF2B5EF4-FFF2-40B4-BE49-F238E27FC236}">
                <a16:creationId xmlns:a16="http://schemas.microsoft.com/office/drawing/2014/main" id="{83632004-FDEA-490C-B587-B5DAE4FB89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609600" y="0"/>
            <a:ext cx="10972800" cy="3926541"/>
          </a:xfrm>
          <a:custGeom>
            <a:gdLst>
              <a:gd fmla="*/ 0 w 10972800" name="connsiteX0"/>
              <a:gd fmla="*/ 0 h 3926541" name="connsiteY0"/>
              <a:gd fmla="*/ 10972800 w 10972800" name="connsiteX1"/>
              <a:gd fmla="*/ 0 h 3926541" name="connsiteY1"/>
              <a:gd fmla="*/ 10972800 w 10972800" name="connsiteX2"/>
              <a:gd fmla="*/ 3926541 h 3926541" name="connsiteY2"/>
              <a:gd fmla="*/ 5644321 w 10972800" name="connsiteX3"/>
              <a:gd fmla="*/ 3926541 h 3926541" name="connsiteY3"/>
              <a:gd fmla="*/ 5486400 w 10972800" name="connsiteX4"/>
              <a:gd fmla="*/ 3734277 h 3926541" name="connsiteY4"/>
              <a:gd fmla="*/ 5328480 w 10972800" name="connsiteX5"/>
              <a:gd fmla="*/ 3926541 h 3926541" name="connsiteY5"/>
              <a:gd fmla="*/ 0 w 10972800" name="connsiteX6"/>
              <a:gd fmla="*/ 3926541 h 3926541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926541" w="10972800">
                <a:moveTo>
                  <a:pt x="0" y="0"/>
                </a:moveTo>
                <a:lnTo>
                  <a:pt x="10972800" y="0"/>
                </a:lnTo>
                <a:lnTo>
                  <a:pt x="10972800" y="3926541"/>
                </a:lnTo>
                <a:lnTo>
                  <a:pt x="5644321" y="3926541"/>
                </a:lnTo>
                <a:lnTo>
                  <a:pt x="5486400" y="3734277"/>
                </a:lnTo>
                <a:lnTo>
                  <a:pt x="5328480" y="3926541"/>
                </a:lnTo>
                <a:lnTo>
                  <a:pt x="0" y="3926541"/>
                </a:lnTo>
                <a:close/>
              </a:path>
            </a:pathLst>
          </a:cu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B68427A5-17DF-41A6-99D9-094F203F0D78}"/>
              </a:ext>
            </a:extLst>
          </p:cNvPr>
          <p:cNvSpPr txBox="1"/>
          <p:nvPr/>
        </p:nvSpPr>
        <p:spPr>
          <a:xfrm>
            <a:off x="5054602" y="4287765"/>
            <a:ext cx="208280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pc="300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第三部分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57B9331-F644-4B26-ADEF-B19567398D0E}"/>
              </a:ext>
            </a:extLst>
          </p:cNvPr>
          <p:cNvSpPr txBox="1"/>
          <p:nvPr/>
        </p:nvSpPr>
        <p:spPr>
          <a:xfrm>
            <a:off x="4305300" y="4929965"/>
            <a:ext cx="3581400" cy="749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</a:t>
            </a:r>
          </a:p>
        </p:txBody>
      </p:sp>
    </p:spTree>
    <p:extLst>
      <p:ext uri="{BB962C8B-B14F-4D97-AF65-F5344CB8AC3E}">
        <p14:creationId val="3508910013"/>
      </p:ext>
    </p:extLst>
  </p:cSld>
  <p:clrMapOvr>
    <a:masterClrMapping/>
  </p:clrMapOvr>
  <mc:AlternateContent>
    <mc:Choice Requires="p14">
      <p:transition p14:dur="2500" spd="slow">
        <p14:gallery dir="l"/>
      </p:transition>
    </mc:Choice>
    <mc:Fallback>
      <p:transition spd="slow">
        <p:fade/>
      </p:transition>
    </mc:Fallback>
  </mc:AlternateContent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矩形 32">
            <a:extLst>
              <a:ext uri="{FF2B5EF4-FFF2-40B4-BE49-F238E27FC236}">
                <a16:creationId xmlns:a16="http://schemas.microsoft.com/office/drawing/2014/main" id="{A84226CF-F8B2-468A-ABA4-C44AED5639FF}"/>
              </a:ext>
            </a:extLst>
          </p:cNvPr>
          <p:cNvSpPr/>
          <p:nvPr/>
        </p:nvSpPr>
        <p:spPr>
          <a:xfrm>
            <a:off x="6096001" y="4482"/>
            <a:ext cx="6096000" cy="685351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pic>
        <p:nvPicPr>
          <p:cNvPr id="35" name="公众号：陈西设计之家。微信搜索即可">
            <a:extLst>
              <a:ext uri="{FF2B5EF4-FFF2-40B4-BE49-F238E27FC236}">
                <a16:creationId xmlns:a16="http://schemas.microsoft.com/office/drawing/2014/main" id="{048DF9FF-9487-4085-B844-553B27F8B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945380" y="1005840"/>
            <a:ext cx="2268220" cy="4747261"/>
          </a:xfrm>
          <a:custGeom>
            <a:gdLst>
              <a:gd fmla="*/ 210400 w 2268220" name="connsiteX0"/>
              <a:gd fmla="*/ 0 h 4747261" name="connsiteY0"/>
              <a:gd fmla="*/ 2057820 w 2268220" name="connsiteX1"/>
              <a:gd fmla="*/ 0 h 4747261" name="connsiteY1"/>
              <a:gd fmla="*/ 2268220 w 2268220" name="connsiteX2"/>
              <a:gd fmla="*/ 210400 h 4747261" name="connsiteY2"/>
              <a:gd fmla="*/ 2268220 w 2268220" name="connsiteX3"/>
              <a:gd fmla="*/ 4536861 h 4747261" name="connsiteY3"/>
              <a:gd fmla="*/ 2057820 w 2268220" name="connsiteX4"/>
              <a:gd fmla="*/ 4747261 h 4747261" name="connsiteY4"/>
              <a:gd fmla="*/ 210400 w 2268220" name="connsiteX5"/>
              <a:gd fmla="*/ 4747261 h 4747261" name="connsiteY5"/>
              <a:gd fmla="*/ 0 w 2268220" name="connsiteX6"/>
              <a:gd fmla="*/ 4536861 h 4747261" name="connsiteY6"/>
              <a:gd fmla="*/ 0 w 2268220" name="connsiteX7"/>
              <a:gd fmla="*/ 210400 h 4747261" name="connsiteY7"/>
              <a:gd fmla="*/ 210400 w 2268220" name="connsiteX8"/>
              <a:gd fmla="*/ 0 h 4747261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747261" w="2268220">
                <a:moveTo>
                  <a:pt x="210400" y="0"/>
                </a:moveTo>
                <a:lnTo>
                  <a:pt x="2057820" y="0"/>
                </a:lnTo>
                <a:cubicBezTo>
                  <a:pt x="2174021" y="0"/>
                  <a:pt x="2268220" y="94199"/>
                  <a:pt x="2268220" y="210400"/>
                </a:cubicBezTo>
                <a:lnTo>
                  <a:pt x="2268220" y="4536861"/>
                </a:lnTo>
                <a:cubicBezTo>
                  <a:pt x="2268220" y="4653062"/>
                  <a:pt x="2174021" y="4747261"/>
                  <a:pt x="2057820" y="4747261"/>
                </a:cubicBezTo>
                <a:lnTo>
                  <a:pt x="210400" y="4747261"/>
                </a:lnTo>
                <a:cubicBezTo>
                  <a:pt x="94199" y="4747261"/>
                  <a:pt x="0" y="4653062"/>
                  <a:pt x="0" y="4536861"/>
                </a:cubicBezTo>
                <a:lnTo>
                  <a:pt x="0" y="210400"/>
                </a:lnTo>
                <a:cubicBezTo>
                  <a:pt x="0" y="94199"/>
                  <a:pt x="94199" y="0"/>
                  <a:pt x="210400" y="0"/>
                </a:cubicBezTo>
                <a:close/>
              </a:path>
            </a:pathLst>
          </a:custGeom>
        </p:spPr>
      </p:pic>
      <p:pic>
        <p:nvPicPr>
          <p:cNvPr descr="黑色的屏幕  描述已自动生成" id="3" name="图片 2">
            <a:extLst>
              <a:ext uri="{FF2B5EF4-FFF2-40B4-BE49-F238E27FC236}">
                <a16:creationId xmlns:a16="http://schemas.microsoft.com/office/drawing/2014/main" id="{FE8AF65A-C529-45B5-BDCA-4685D7C05C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876799" y="928403"/>
            <a:ext cx="2438402" cy="5001194"/>
          </a:xfrm>
          <a:prstGeom prst="rect">
            <a:avLst/>
          </a:prstGeom>
        </p:spPr>
      </p:pic>
      <p:sp>
        <p:nvSpPr>
          <p:cNvPr id="36" name="文本框 35">
            <a:extLst>
              <a:ext uri="{FF2B5EF4-FFF2-40B4-BE49-F238E27FC236}">
                <a16:creationId xmlns:a16="http://schemas.microsoft.com/office/drawing/2014/main" id="{FD226F3B-04E8-4734-9AB6-B4B9A2BF40D2}"/>
              </a:ext>
            </a:extLst>
          </p:cNvPr>
          <p:cNvSpPr txBox="1"/>
          <p:nvPr/>
        </p:nvSpPr>
        <p:spPr>
          <a:xfrm>
            <a:off x="947853" y="1562570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B7042F0A-F5CB-4767-82D7-513872E12DBB}"/>
              </a:ext>
            </a:extLst>
          </p:cNvPr>
          <p:cNvSpPr txBox="1"/>
          <p:nvPr/>
        </p:nvSpPr>
        <p:spPr>
          <a:xfrm>
            <a:off x="947853" y="1964288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D625A314-38A0-444B-8293-6AE6825F4EAB}"/>
              </a:ext>
            </a:extLst>
          </p:cNvPr>
          <p:cNvSpPr txBox="1"/>
          <p:nvPr/>
        </p:nvSpPr>
        <p:spPr>
          <a:xfrm>
            <a:off x="946223" y="1104899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01.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4062E35A-9009-45BA-BAD0-E138D9F3E030}"/>
              </a:ext>
            </a:extLst>
          </p:cNvPr>
          <p:cNvSpPr txBox="1"/>
          <p:nvPr/>
        </p:nvSpPr>
        <p:spPr>
          <a:xfrm>
            <a:off x="946223" y="4234052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616822CC-BB49-4DD2-9EC8-EF96780D991D}"/>
              </a:ext>
            </a:extLst>
          </p:cNvPr>
          <p:cNvSpPr txBox="1"/>
          <p:nvPr/>
        </p:nvSpPr>
        <p:spPr>
          <a:xfrm>
            <a:off x="946223" y="4635769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567831C6-BDBA-4E65-8E20-AB4F61B33D03}"/>
              </a:ext>
            </a:extLst>
          </p:cNvPr>
          <p:cNvSpPr txBox="1"/>
          <p:nvPr/>
        </p:nvSpPr>
        <p:spPr>
          <a:xfrm>
            <a:off x="944593" y="3776381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02.</a:t>
            </a: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69AD89B1-710E-4E8F-A03A-030127998797}"/>
              </a:ext>
            </a:extLst>
          </p:cNvPr>
          <p:cNvSpPr txBox="1"/>
          <p:nvPr/>
        </p:nvSpPr>
        <p:spPr>
          <a:xfrm>
            <a:off x="8407774" y="1562570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F4A3CCE6-CC7A-4C28-A6A1-1EEBC315349A}"/>
              </a:ext>
            </a:extLst>
          </p:cNvPr>
          <p:cNvSpPr txBox="1"/>
          <p:nvPr/>
        </p:nvSpPr>
        <p:spPr>
          <a:xfrm>
            <a:off x="8407774" y="1964288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28451E52-7E4A-4BD9-9BF5-16F9C2CBA946}"/>
              </a:ext>
            </a:extLst>
          </p:cNvPr>
          <p:cNvSpPr txBox="1"/>
          <p:nvPr/>
        </p:nvSpPr>
        <p:spPr>
          <a:xfrm>
            <a:off x="8406142" y="1104899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03.</a:t>
            </a: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15A70EA5-2701-4C86-8C6D-97DCA69CC3F7}"/>
              </a:ext>
            </a:extLst>
          </p:cNvPr>
          <p:cNvSpPr txBox="1"/>
          <p:nvPr/>
        </p:nvSpPr>
        <p:spPr>
          <a:xfrm>
            <a:off x="8406142" y="4234052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226ABEC2-F866-44E0-B90E-D6E017A12C8D}"/>
              </a:ext>
            </a:extLst>
          </p:cNvPr>
          <p:cNvSpPr txBox="1"/>
          <p:nvPr/>
        </p:nvSpPr>
        <p:spPr>
          <a:xfrm>
            <a:off x="8406142" y="4635769"/>
            <a:ext cx="26916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53" name="公众号：陈西设计之家。微信搜索即可">
            <a:extLst>
              <a:ext uri="{FF2B5EF4-FFF2-40B4-BE49-F238E27FC236}">
                <a16:creationId xmlns:a16="http://schemas.microsoft.com/office/drawing/2014/main" id="{0194FADD-0F18-43AF-9E12-362C73B92189}"/>
              </a:ext>
            </a:extLst>
          </p:cNvPr>
          <p:cNvSpPr txBox="1"/>
          <p:nvPr/>
        </p:nvSpPr>
        <p:spPr>
          <a:xfrm>
            <a:off x="8404513" y="3776381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04.</a:t>
            </a:r>
          </a:p>
        </p:txBody>
      </p:sp>
    </p:spTree>
    <p:extLst>
      <p:ext uri="{BB962C8B-B14F-4D97-AF65-F5344CB8AC3E}">
        <p14:creationId val="3161594637"/>
      </p:ext>
    </p:extLst>
  </p:cSld>
  <p:clrMapOvr>
    <a:masterClrMapping/>
  </p:clrMapOvr>
  <mc:AlternateContent>
    <mc:Choice Requires="p15">
      <p:transition p14:dur="2750" spd="slow">
        <p15:prstTrans prst="prestige"/>
      </p:transition>
    </mc:Choice>
    <mc:Fallback>
      <p:transition spd="slow">
        <p:fade/>
      </p:transition>
    </mc:Fallback>
  </mc:AlternateContent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矩形 32">
            <a:extLst>
              <a:ext uri="{FF2B5EF4-FFF2-40B4-BE49-F238E27FC236}">
                <a16:creationId xmlns:a16="http://schemas.microsoft.com/office/drawing/2014/main" id="{A84226CF-F8B2-468A-ABA4-C44AED5639FF}"/>
              </a:ext>
            </a:extLst>
          </p:cNvPr>
          <p:cNvSpPr/>
          <p:nvPr/>
        </p:nvSpPr>
        <p:spPr>
          <a:xfrm>
            <a:off x="0" y="4482"/>
            <a:ext cx="5314950" cy="685351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pic>
        <p:nvPicPr>
          <p:cNvPr id="25" name="公众号：陈西设计之家。微信搜索即可">
            <a:extLst>
              <a:ext uri="{FF2B5EF4-FFF2-40B4-BE49-F238E27FC236}">
                <a16:creationId xmlns:a16="http://schemas.microsoft.com/office/drawing/2014/main" id="{C01C3CBB-AD18-473F-AF72-7F1714D3DA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1007187" y="2713266"/>
            <a:ext cx="3284644" cy="4667250"/>
          </a:xfrm>
          <a:custGeom>
            <a:gdLst>
              <a:gd fmla="*/ 242669 w 3284644" name="connsiteX0"/>
              <a:gd fmla="*/ 0 h 4667250" name="connsiteY0"/>
              <a:gd fmla="*/ 3041975 w 3284644" name="connsiteX1"/>
              <a:gd fmla="*/ 0 h 4667250" name="connsiteY1"/>
              <a:gd fmla="*/ 3284644 w 3284644" name="connsiteX2"/>
              <a:gd fmla="*/ 242669 h 4667250" name="connsiteY2"/>
              <a:gd fmla="*/ 3284644 w 3284644" name="connsiteX3"/>
              <a:gd fmla="*/ 4424581 h 4667250" name="connsiteY3"/>
              <a:gd fmla="*/ 3041975 w 3284644" name="connsiteX4"/>
              <a:gd fmla="*/ 4667250 h 4667250" name="connsiteY4"/>
              <a:gd fmla="*/ 242669 w 3284644" name="connsiteX5"/>
              <a:gd fmla="*/ 4667250 h 4667250" name="connsiteY5"/>
              <a:gd fmla="*/ 0 w 3284644" name="connsiteX6"/>
              <a:gd fmla="*/ 4424581 h 4667250" name="connsiteY6"/>
              <a:gd fmla="*/ 0 w 3284644" name="connsiteX7"/>
              <a:gd fmla="*/ 242669 h 4667250" name="connsiteY7"/>
              <a:gd fmla="*/ 242669 w 3284644" name="connsiteX8"/>
              <a:gd fmla="*/ 0 h 4667250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667250" w="3284644">
                <a:moveTo>
                  <a:pt x="242669" y="0"/>
                </a:moveTo>
                <a:lnTo>
                  <a:pt x="3041975" y="0"/>
                </a:lnTo>
                <a:cubicBezTo>
                  <a:pt x="3175997" y="0"/>
                  <a:pt x="3284644" y="108647"/>
                  <a:pt x="3284644" y="242669"/>
                </a:cubicBezTo>
                <a:lnTo>
                  <a:pt x="3284644" y="4424581"/>
                </a:lnTo>
                <a:cubicBezTo>
                  <a:pt x="3284644" y="4558603"/>
                  <a:pt x="3175997" y="4667250"/>
                  <a:pt x="3041975" y="4667250"/>
                </a:cubicBezTo>
                <a:lnTo>
                  <a:pt x="242669" y="4667250"/>
                </a:lnTo>
                <a:cubicBezTo>
                  <a:pt x="108647" y="4667250"/>
                  <a:pt x="0" y="4558603"/>
                  <a:pt x="0" y="4424581"/>
                </a:cubicBezTo>
                <a:lnTo>
                  <a:pt x="0" y="242669"/>
                </a:lnTo>
                <a:cubicBezTo>
                  <a:pt x="0" y="108647"/>
                  <a:pt x="108647" y="0"/>
                  <a:pt x="242669" y="0"/>
                </a:cubicBezTo>
                <a:close/>
              </a:path>
            </a:pathLst>
          </a:custGeom>
        </p:spPr>
      </p:pic>
      <p:pic>
        <p:nvPicPr>
          <p:cNvPr descr="黑色的屏幕  描述已自动生成" id="23" name="公众号：陈西设计之家。微信搜索即可">
            <a:extLst>
              <a:ext uri="{FF2B5EF4-FFF2-40B4-BE49-F238E27FC236}">
                <a16:creationId xmlns:a16="http://schemas.microsoft.com/office/drawing/2014/main" id="{9F640F25-8C32-456F-8053-43E6CD2161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936943" y="2625457"/>
            <a:ext cx="3483188" cy="7144063"/>
          </a:xfrm>
          <a:prstGeom prst="rect">
            <a:avLst/>
          </a:pr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id="{E812FCB6-6CEE-4045-84E6-A4AC339AF1A2}"/>
              </a:ext>
            </a:extLst>
          </p:cNvPr>
          <p:cNvSpPr txBox="1"/>
          <p:nvPr/>
        </p:nvSpPr>
        <p:spPr>
          <a:xfrm>
            <a:off x="6439620" y="1396694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3D5BC6F8-B1D8-4AD7-8DC3-23FF530BCEF3}"/>
              </a:ext>
            </a:extLst>
          </p:cNvPr>
          <p:cNvSpPr txBox="1"/>
          <p:nvPr/>
        </p:nvSpPr>
        <p:spPr>
          <a:xfrm>
            <a:off x="6439619" y="1798412"/>
            <a:ext cx="460831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FC6A50BC-C2EE-454C-AC00-434711AAB2B3}"/>
              </a:ext>
            </a:extLst>
          </p:cNvPr>
          <p:cNvSpPr txBox="1"/>
          <p:nvPr/>
        </p:nvSpPr>
        <p:spPr>
          <a:xfrm>
            <a:off x="6437990" y="913623"/>
            <a:ext cx="114316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01.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78932E7A-7AA9-4773-B9FC-D00AF14A89E3}"/>
              </a:ext>
            </a:extLst>
          </p:cNvPr>
          <p:cNvSpPr txBox="1"/>
          <p:nvPr/>
        </p:nvSpPr>
        <p:spPr>
          <a:xfrm>
            <a:off x="6439620" y="3288004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2CAC854C-C25C-4685-9EE4-C208CCD90E09}"/>
              </a:ext>
            </a:extLst>
          </p:cNvPr>
          <p:cNvSpPr txBox="1"/>
          <p:nvPr/>
        </p:nvSpPr>
        <p:spPr>
          <a:xfrm>
            <a:off x="6439619" y="3689722"/>
            <a:ext cx="399871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062E764-EE03-4CD9-ADF7-2D2128997DA2}"/>
              </a:ext>
            </a:extLst>
          </p:cNvPr>
          <p:cNvSpPr txBox="1"/>
          <p:nvPr/>
        </p:nvSpPr>
        <p:spPr>
          <a:xfrm>
            <a:off x="6437990" y="2804933"/>
            <a:ext cx="114316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02.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7167707C-81FB-4565-811B-B3896C596B1F}"/>
              </a:ext>
            </a:extLst>
          </p:cNvPr>
          <p:cNvSpPr txBox="1"/>
          <p:nvPr/>
        </p:nvSpPr>
        <p:spPr>
          <a:xfrm>
            <a:off x="6439620" y="5140734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34" name="公众号：陈西设计之家。微信搜索即可">
            <a:extLst>
              <a:ext uri="{FF2B5EF4-FFF2-40B4-BE49-F238E27FC236}">
                <a16:creationId xmlns:a16="http://schemas.microsoft.com/office/drawing/2014/main" id="{C67A62FF-F858-4EB0-8FB6-F660EBE85668}"/>
              </a:ext>
            </a:extLst>
          </p:cNvPr>
          <p:cNvSpPr txBox="1"/>
          <p:nvPr/>
        </p:nvSpPr>
        <p:spPr>
          <a:xfrm>
            <a:off x="6439619" y="5542450"/>
            <a:ext cx="3998719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C2E42017-C3FC-40EC-99B1-6EA8BD725C06}"/>
              </a:ext>
            </a:extLst>
          </p:cNvPr>
          <p:cNvSpPr txBox="1"/>
          <p:nvPr/>
        </p:nvSpPr>
        <p:spPr>
          <a:xfrm>
            <a:off x="6437990" y="4657662"/>
            <a:ext cx="114316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03.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2E1F2AE-9F10-498E-A4A8-B425CBA702E6}"/>
              </a:ext>
            </a:extLst>
          </p:cNvPr>
          <p:cNvSpPr txBox="1"/>
          <p:nvPr/>
        </p:nvSpPr>
        <p:spPr>
          <a:xfrm>
            <a:off x="776528" y="768753"/>
            <a:ext cx="3804018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i="1" lang="en-US" sz="6600">
                <a:solidFill>
                  <a:schemeClr val="bg1">
                    <a:lumMod val="75000"/>
                  </a:schemeClr>
                </a:solidFill>
                <a:cs typeface="+mn-ea"/>
                <a:sym typeface="+mn-lt"/>
              </a:rPr>
              <a:t>Mockup</a:t>
            </a:r>
          </a:p>
        </p:txBody>
      </p:sp>
    </p:spTree>
    <p:extLst>
      <p:ext uri="{BB962C8B-B14F-4D97-AF65-F5344CB8AC3E}">
        <p14:creationId val="2284219076"/>
      </p:ext>
    </p:extLst>
  </p:cSld>
  <p:clrMapOvr>
    <a:masterClrMapping/>
  </p:clrMapOvr>
  <mc:AlternateContent>
    <mc:Choice Requires="p14">
      <p:transition p14:dur="2500" spd="slow">
        <p14:ferris dir="l"/>
      </p:transition>
    </mc:Choice>
    <mc:Fallback>
      <p:transition spd="slow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4" name="公众号：陈西设计之家。微信搜索即可">
            <a:extLst>
              <a:ext uri="{FF2B5EF4-FFF2-40B4-BE49-F238E27FC236}">
                <a16:creationId xmlns:a16="http://schemas.microsoft.com/office/drawing/2014/main" id="{F6B2F852-C701-4572-9AC4-546369839E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2707341" y="0"/>
            <a:ext cx="4572000" cy="6858000"/>
          </a:xfrm>
          <a:custGeom>
            <a:gdLst>
              <a:gd fmla="*/ 0 w 4572000" name="connsiteX0"/>
              <a:gd fmla="*/ 0 h 6858000" name="connsiteY0"/>
              <a:gd fmla="*/ 4572000 w 4572000" name="connsiteX1"/>
              <a:gd fmla="*/ 0 h 6858000" name="connsiteY1"/>
              <a:gd fmla="*/ 4572000 w 4572000" name="connsiteX2"/>
              <a:gd fmla="*/ 6858000 h 6858000" name="connsiteY2"/>
              <a:gd fmla="*/ 0 w 4572000" name="connsiteX3"/>
              <a:gd fmla="*/ 6858000 h 68580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8000" w="4572000">
                <a:moveTo>
                  <a:pt x="0" y="0"/>
                </a:moveTo>
                <a:lnTo>
                  <a:pt x="4572000" y="0"/>
                </a:lnTo>
                <a:lnTo>
                  <a:pt x="457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66C22C2B-20CF-4C8D-A816-66B64054E0AB}"/>
              </a:ext>
            </a:extLst>
          </p:cNvPr>
          <p:cNvSpPr/>
          <p:nvPr/>
        </p:nvSpPr>
        <p:spPr>
          <a:xfrm>
            <a:off x="0" y="0"/>
            <a:ext cx="2707341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1CDA9F6-017B-40A4-97FC-1E0C94632A2C}"/>
              </a:ext>
            </a:extLst>
          </p:cNvPr>
          <p:cNvSpPr/>
          <p:nvPr/>
        </p:nvSpPr>
        <p:spPr>
          <a:xfrm>
            <a:off x="5737412" y="753035"/>
            <a:ext cx="5683623" cy="5351930"/>
          </a:xfrm>
          <a:prstGeom prst="rect">
            <a:avLst/>
          </a:prstGeom>
          <a:solidFill>
            <a:srgbClr val="EEEEEE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>
                <a:cs typeface="+mn-ea"/>
                <a:sym typeface="+mn-lt"/>
              </a:rPr>
              <a:t>                            ·</a:t>
            </a:r>
          </a:p>
        </p:txBody>
      </p: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66AFE674-610F-4EE0-A2BB-228E13DB01EF}"/>
              </a:ext>
            </a:extLst>
          </p:cNvPr>
          <p:cNvCxnSpPr/>
          <p:nvPr/>
        </p:nvCxnSpPr>
        <p:spPr>
          <a:xfrm flipH="1">
            <a:off x="596512" y="4409528"/>
            <a:ext cx="0" cy="719718"/>
          </a:xfrm>
          <a:prstGeom prst="line">
            <a:avLst/>
          </a:prstGeom>
          <a:ln w="12700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>
            <a:extLst>
              <a:ext uri="{FF2B5EF4-FFF2-40B4-BE49-F238E27FC236}">
                <a16:creationId xmlns:a16="http://schemas.microsoft.com/office/drawing/2014/main" id="{DA06722B-C5F4-44F3-8E11-054FD9CF1A7F}"/>
              </a:ext>
            </a:extLst>
          </p:cNvPr>
          <p:cNvSpPr txBox="1"/>
          <p:nvPr/>
        </p:nvSpPr>
        <p:spPr>
          <a:xfrm>
            <a:off x="6474582" y="1345009"/>
            <a:ext cx="4472330" cy="1767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5000"/>
              </a:lnSpc>
            </a:pPr>
            <a:r>
              <a:rPr altLang="en-US" lang="zh-CN" spc="300" sz="4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简约实用型</a:t>
            </a:r>
          </a:p>
          <a:p>
            <a:pPr>
              <a:lnSpc>
                <a:spcPct val="125000"/>
              </a:lnSpc>
            </a:pPr>
            <a:r>
              <a:rPr altLang="en-US" lang="zh-CN" spc="300" sz="4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通用的PPT模版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F26D2181-4F94-4B44-9316-B4905E95ECF8}"/>
              </a:ext>
            </a:extLst>
          </p:cNvPr>
          <p:cNvSpPr txBox="1"/>
          <p:nvPr/>
        </p:nvSpPr>
        <p:spPr>
          <a:xfrm>
            <a:off x="6468234" y="3581407"/>
            <a:ext cx="285931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pc="3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点击添加标题文字</a:t>
            </a:r>
          </a:p>
        </p:txBody>
      </p: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0AC3BB12-2B89-41E1-8B61-36A4208CF854}"/>
              </a:ext>
            </a:extLst>
          </p:cNvPr>
          <p:cNvCxnSpPr/>
          <p:nvPr/>
        </p:nvCxnSpPr>
        <p:spPr>
          <a:xfrm>
            <a:off x="6582351" y="3293855"/>
            <a:ext cx="637223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>
            <a:extLst>
              <a:ext uri="{FF2B5EF4-FFF2-40B4-BE49-F238E27FC236}">
                <a16:creationId xmlns:a16="http://schemas.microsoft.com/office/drawing/2014/main" id="{5579979B-5A2F-43ED-B3E5-9F1D66D78594}"/>
              </a:ext>
            </a:extLst>
          </p:cNvPr>
          <p:cNvSpPr txBox="1"/>
          <p:nvPr/>
        </p:nvSpPr>
        <p:spPr>
          <a:xfrm>
            <a:off x="6480934" y="4322036"/>
            <a:ext cx="2098290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汇报人：优页PPT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3566DAB1-0411-40EC-906D-29121B9E94A2}"/>
              </a:ext>
            </a:extLst>
          </p:cNvPr>
          <p:cNvSpPr txBox="1"/>
          <p:nvPr/>
        </p:nvSpPr>
        <p:spPr>
          <a:xfrm>
            <a:off x="6480932" y="4674612"/>
            <a:ext cx="200728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汇报时间：202X年7月</a:t>
            </a:r>
          </a:p>
        </p:txBody>
      </p:sp>
      <p:sp>
        <p:nvSpPr>
          <p:cNvPr id="54" name="公众号：陈西设计之家。微信搜索即可">
            <a:extLst>
              <a:ext uri="{FF2B5EF4-FFF2-40B4-BE49-F238E27FC236}">
                <a16:creationId xmlns:a16="http://schemas.microsoft.com/office/drawing/2014/main" id="{2D9280C0-A154-464C-90F5-3C5A0B9E8EAB}"/>
              </a:ext>
            </a:extLst>
          </p:cNvPr>
          <p:cNvSpPr/>
          <p:nvPr/>
        </p:nvSpPr>
        <p:spPr>
          <a:xfrm>
            <a:off x="399755" y="6175326"/>
            <a:ext cx="388978" cy="388978"/>
          </a:xfrm>
          <a:prstGeom prst="mathMultiply">
            <a:avLst/>
          </a:prstGeom>
          <a:noFill/>
          <a:ln>
            <a:solidFill>
              <a:schemeClr val="bg1">
                <a:alpha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2097898272"/>
      </p:ext>
    </p:extLst>
  </p:cSld>
  <p:clrMapOvr>
    <a:masterClrMapping/>
  </p:clrMapOvr>
  <mc:AlternateContent>
    <mc:Choice Requires="p15">
      <p:transition p14:dur="2000" spd="slow">
        <p15:prstTrans prst="pageCurlDouble"/>
      </p:transition>
    </mc:Choice>
    <mc:Fallback>
      <p:transition spd="slow">
        <p:fade/>
      </p:transition>
    </mc:Fallback>
  </mc:AlternateContent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9" name="公众号：陈西设计之家。微信搜索即可">
            <a:extLst>
              <a:ext uri="{FF2B5EF4-FFF2-40B4-BE49-F238E27FC236}">
                <a16:creationId xmlns:a16="http://schemas.microsoft.com/office/drawing/2014/main" id="{FBE8A816-9011-4D82-9E6B-B59CAF4A8E54}"/>
              </a:ext>
            </a:extLst>
          </p:cNvPr>
          <p:cNvSpPr/>
          <p:nvPr/>
        </p:nvSpPr>
        <p:spPr>
          <a:xfrm>
            <a:off x="7124183" y="0"/>
            <a:ext cx="5067818" cy="6858000"/>
          </a:xfrm>
          <a:custGeom>
            <a:gdLst>
              <a:gd fmla="*/ 2679832 w 5103919" name="connsiteX0"/>
              <a:gd fmla="*/ 0 h 6858000" name="connsiteY0"/>
              <a:gd fmla="*/ 5103919 w 5103919" name="connsiteX1"/>
              <a:gd fmla="*/ 0 h 6858000" name="connsiteY1"/>
              <a:gd fmla="*/ 5103919 w 5103919" name="connsiteX2"/>
              <a:gd fmla="*/ 6858000 h 6858000" name="connsiteY2"/>
              <a:gd fmla="*/ 0 w 5103919" name="connsiteX3"/>
              <a:gd fmla="*/ 6858000 h 68580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8000" w="5103919">
                <a:moveTo>
                  <a:pt x="2679832" y="0"/>
                </a:moveTo>
                <a:lnTo>
                  <a:pt x="5103919" y="0"/>
                </a:lnTo>
                <a:lnTo>
                  <a:pt x="510391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pic>
        <p:nvPicPr>
          <p:cNvPr id="53" name="图片 52">
            <a:extLst>
              <a:ext uri="{FF2B5EF4-FFF2-40B4-BE49-F238E27FC236}">
                <a16:creationId xmlns:a16="http://schemas.microsoft.com/office/drawing/2014/main" id="{BF32F786-6E2F-4260-944C-11FFC5F1F4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5952565" y="1920689"/>
            <a:ext cx="4876800" cy="3141479"/>
          </a:xfrm>
          <a:custGeom>
            <a:gdLst>
              <a:gd fmla="*/ 0 w 4876800" name="connsiteX0"/>
              <a:gd fmla="*/ 0 h 3141479" name="connsiteY0"/>
              <a:gd fmla="*/ 4876800 w 4876800" name="connsiteX1"/>
              <a:gd fmla="*/ 0 h 3141479" name="connsiteY1"/>
              <a:gd fmla="*/ 4876800 w 4876800" name="connsiteX2"/>
              <a:gd fmla="*/ 3141479 h 3141479" name="connsiteY2"/>
              <a:gd fmla="*/ 0 w 4876800" name="connsiteX3"/>
              <a:gd fmla="*/ 3141479 h 314147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41479" w="4876800">
                <a:moveTo>
                  <a:pt x="0" y="0"/>
                </a:moveTo>
                <a:lnTo>
                  <a:pt x="4876800" y="0"/>
                </a:lnTo>
                <a:lnTo>
                  <a:pt x="4876800" y="3141479"/>
                </a:lnTo>
                <a:lnTo>
                  <a:pt x="0" y="3141479"/>
                </a:lnTo>
                <a:close/>
              </a:path>
            </a:pathLst>
          </a:custGeom>
        </p:spPr>
      </p:pic>
      <p:pic>
        <p:nvPicPr>
          <p:cNvPr descr="电脑的屏幕  描述已自动生成" id="24" name="公众号：陈西设计之家。微信搜索即可">
            <a:extLst>
              <a:ext uri="{FF2B5EF4-FFF2-40B4-BE49-F238E27FC236}">
                <a16:creationId xmlns:a16="http://schemas.microsoft.com/office/drawing/2014/main" id="{6A6A9CE9-E238-4BAF-9F76-0E175BC553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rcRect b="13055" l="7366" r="7168" t="16111"/>
          <a:stretch>
            <a:fillRect/>
          </a:stretch>
        </p:blipFill>
        <p:spPr>
          <a:xfrm>
            <a:off x="5182121" y="1690866"/>
            <a:ext cx="6416919" cy="3796553"/>
          </a:xfrm>
          <a:custGeom>
            <a:gdLst>
              <a:gd fmla="*/ 1047750 w 8210550" name="connsiteX0"/>
              <a:gd fmla="*/ 406400 h 4857750" name="connsiteY0"/>
              <a:gd fmla="*/ 1047750 w 8210550" name="connsiteX1"/>
              <a:gd fmla="*/ 4229100 h 4857750" name="connsiteY1"/>
              <a:gd fmla="*/ 7143750 w 8210550" name="connsiteX2"/>
              <a:gd fmla="*/ 4229100 h 4857750" name="connsiteY2"/>
              <a:gd fmla="*/ 7143750 w 8210550" name="connsiteX3"/>
              <a:gd fmla="*/ 406400 h 4857750" name="connsiteY3"/>
              <a:gd fmla="*/ 0 w 8210550" name="connsiteX4"/>
              <a:gd fmla="*/ 0 h 4857750" name="connsiteY4"/>
              <a:gd fmla="*/ 8210550 w 8210550" name="connsiteX5"/>
              <a:gd fmla="*/ 0 h 4857750" name="connsiteY5"/>
              <a:gd fmla="*/ 8210550 w 8210550" name="connsiteX6"/>
              <a:gd fmla="*/ 4857750 h 4857750" name="connsiteY6"/>
              <a:gd fmla="*/ 0 w 8210550" name="connsiteX7"/>
              <a:gd fmla="*/ 4857750 h 485775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4857750" w="8210550">
                <a:moveTo>
                  <a:pt x="1047750" y="406400"/>
                </a:moveTo>
                <a:lnTo>
                  <a:pt x="1047750" y="4229100"/>
                </a:lnTo>
                <a:lnTo>
                  <a:pt x="7143750" y="4229100"/>
                </a:lnTo>
                <a:lnTo>
                  <a:pt x="7143750" y="406400"/>
                </a:lnTo>
                <a:close/>
                <a:moveTo>
                  <a:pt x="0" y="0"/>
                </a:moveTo>
                <a:lnTo>
                  <a:pt x="8210550" y="0"/>
                </a:lnTo>
                <a:lnTo>
                  <a:pt x="8210550" y="4857750"/>
                </a:lnTo>
                <a:lnTo>
                  <a:pt x="0" y="4857750"/>
                </a:lnTo>
                <a:close/>
              </a:path>
            </a:pathLst>
          </a:custGeom>
        </p:spPr>
      </p:pic>
      <p:pic>
        <p:nvPicPr>
          <p:cNvPr id="35" name="图形 34">
            <a:extLst>
              <a:ext uri="{FF2B5EF4-FFF2-40B4-BE49-F238E27FC236}">
                <a16:creationId xmlns:a16="http://schemas.microsoft.com/office/drawing/2014/main" id="{FA47AC98-F3FF-47A4-A5A8-F64DEFA938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5899" y="3512943"/>
            <a:ext cx="674914" cy="674914"/>
          </a:xfrm>
          <a:prstGeom prst="rect">
            <a:avLst/>
          </a:prstGeom>
        </p:spPr>
      </p:pic>
      <p:sp>
        <p:nvSpPr>
          <p:cNvPr id="36" name="文本框 35">
            <a:extLst>
              <a:ext uri="{FF2B5EF4-FFF2-40B4-BE49-F238E27FC236}">
                <a16:creationId xmlns:a16="http://schemas.microsoft.com/office/drawing/2014/main" id="{99B64736-142E-4097-9273-190B5EDEBDAB}"/>
              </a:ext>
            </a:extLst>
          </p:cNvPr>
          <p:cNvSpPr txBox="1"/>
          <p:nvPr/>
        </p:nvSpPr>
        <p:spPr>
          <a:xfrm>
            <a:off x="758311" y="462289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C5BE6EFC-0E56-4E0F-9C74-23B1D2A5FA5D}"/>
              </a:ext>
            </a:extLst>
          </p:cNvPr>
          <p:cNvSpPr txBox="1"/>
          <p:nvPr/>
        </p:nvSpPr>
        <p:spPr>
          <a:xfrm>
            <a:off x="758311" y="895021"/>
            <a:ext cx="328612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Click To Add Your Title</a:t>
            </a: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DB2EFC83-1971-4880-A01F-609620450FD1}"/>
              </a:ext>
            </a:extLst>
          </p:cNvPr>
          <p:cNvSpPr txBox="1"/>
          <p:nvPr/>
        </p:nvSpPr>
        <p:spPr>
          <a:xfrm>
            <a:off x="1575115" y="1977265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2EC76570-F901-4C8B-A445-3BD7960ACC1C}"/>
              </a:ext>
            </a:extLst>
          </p:cNvPr>
          <p:cNvSpPr txBox="1"/>
          <p:nvPr/>
        </p:nvSpPr>
        <p:spPr>
          <a:xfrm>
            <a:off x="1575114" y="2313813"/>
            <a:ext cx="3492707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</a:t>
            </a:r>
          </a:p>
        </p:txBody>
      </p:sp>
      <p:pic>
        <p:nvPicPr>
          <p:cNvPr id="43" name="公众号：陈西设计之家。微信搜索即可">
            <a:extLst>
              <a:ext uri="{FF2B5EF4-FFF2-40B4-BE49-F238E27FC236}">
                <a16:creationId xmlns:a16="http://schemas.microsoft.com/office/drawing/2014/main" id="{007AA0B7-25C8-4899-9AE9-6EABC1D786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5900" y="2039918"/>
            <a:ext cx="674914" cy="674914"/>
          </a:xfrm>
          <a:prstGeom prst="rect">
            <a:avLst/>
          </a:prstGeom>
        </p:spPr>
      </p:pic>
      <p:pic>
        <p:nvPicPr>
          <p:cNvPr id="46" name="图形 45">
            <a:extLst>
              <a:ext uri="{FF2B5EF4-FFF2-40B4-BE49-F238E27FC236}">
                <a16:creationId xmlns:a16="http://schemas.microsoft.com/office/drawing/2014/main" id="{789E353A-8B95-4877-9F4F-E9831DC3B3C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5899" y="4985968"/>
            <a:ext cx="674914" cy="674914"/>
          </a:xfrm>
          <a:prstGeom prst="rect">
            <a:avLst/>
          </a:prstGeom>
        </p:spPr>
      </p:pic>
      <p:sp>
        <p:nvSpPr>
          <p:cNvPr id="47" name="文本框 46">
            <a:extLst>
              <a:ext uri="{FF2B5EF4-FFF2-40B4-BE49-F238E27FC236}">
                <a16:creationId xmlns:a16="http://schemas.microsoft.com/office/drawing/2014/main" id="{47B2B152-48DA-423B-B173-D4840B720F76}"/>
              </a:ext>
            </a:extLst>
          </p:cNvPr>
          <p:cNvSpPr txBox="1"/>
          <p:nvPr/>
        </p:nvSpPr>
        <p:spPr>
          <a:xfrm>
            <a:off x="1575115" y="3450290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FD0A6912-05B3-409D-ACE5-899BF6BFFC54}"/>
              </a:ext>
            </a:extLst>
          </p:cNvPr>
          <p:cNvSpPr txBox="1"/>
          <p:nvPr/>
        </p:nvSpPr>
        <p:spPr>
          <a:xfrm>
            <a:off x="1575114" y="3786837"/>
            <a:ext cx="3118550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congue massa. </a:t>
            </a: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528621B8-0CB3-4294-B2F0-4A29C22BF980}"/>
              </a:ext>
            </a:extLst>
          </p:cNvPr>
          <p:cNvSpPr txBox="1"/>
          <p:nvPr/>
        </p:nvSpPr>
        <p:spPr>
          <a:xfrm>
            <a:off x="1575115" y="4985969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33910BCC-7BBE-444A-8CD2-7DCC5828E699}"/>
              </a:ext>
            </a:extLst>
          </p:cNvPr>
          <p:cNvSpPr txBox="1"/>
          <p:nvPr/>
        </p:nvSpPr>
        <p:spPr>
          <a:xfrm>
            <a:off x="1575114" y="5322516"/>
            <a:ext cx="3492707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</a:t>
            </a:r>
          </a:p>
        </p:txBody>
      </p: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380ECE68-2BE7-4ADD-B63F-33B28D4B031A}"/>
              </a:ext>
            </a:extLst>
          </p:cNvPr>
          <p:cNvCxnSpPr/>
          <p:nvPr/>
        </p:nvCxnSpPr>
        <p:spPr>
          <a:xfrm flipH="1">
            <a:off x="603250" y="0"/>
            <a:ext cx="0" cy="1123950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648247205"/>
      </p:ext>
    </p:extLst>
  </p:cSld>
  <p:clrMapOvr>
    <a:masterClrMapping/>
  </p:clrMapOvr>
  <mc:AlternateContent>
    <mc:Choice Requires="p15">
      <p:transition p14:dur="2500" spd="slow">
        <p15:prstTrans invX="1" prst="wind"/>
      </p:transition>
    </mc:Choice>
    <mc:Fallback>
      <p:transition spd="slow">
        <p:fade/>
      </p:transition>
    </mc:Fallback>
  </mc:AlternateContent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95CA76C5-D3B4-4B7B-8CC3-701F3F09A755}"/>
              </a:ext>
            </a:extLst>
          </p:cNvPr>
          <p:cNvSpPr/>
          <p:nvPr/>
        </p:nvSpPr>
        <p:spPr>
          <a:xfrm>
            <a:off x="0" y="3715657"/>
            <a:ext cx="12191985" cy="3142343"/>
          </a:xfrm>
          <a:custGeom>
            <a:gdLst>
              <a:gd fmla="*/ 0 w 12191985" name="connsiteX0"/>
              <a:gd fmla="*/ 519955 h 2913531" name="connsiteY0"/>
              <a:gd fmla="*/ 4177553 w 12191985" name="connsiteX1"/>
              <a:gd fmla="*/ 0 h 2913531" name="connsiteY1"/>
              <a:gd fmla="*/ 9259260 w 12191985" name="connsiteX2"/>
              <a:gd fmla="*/ 934038 h 2913531" name="connsiteY2"/>
              <a:gd fmla="*/ 12191985 w 12191985" name="connsiteX3"/>
              <a:gd fmla="*/ 519955 h 2913531" name="connsiteY3"/>
              <a:gd fmla="*/ 12191985 w 12191985" name="connsiteX4"/>
              <a:gd fmla="*/ 2913531 h 2913531" name="connsiteY4"/>
              <a:gd fmla="*/ 0 w 12191985" name="connsiteX5"/>
              <a:gd fmla="*/ 2913531 h 2913531" name="connsiteY5"/>
              <a:gd fmla="*/ 0 w 12191985" name="connsiteX6"/>
              <a:gd fmla="*/ 519955 h 2913531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2913531" w="12191985">
                <a:moveTo>
                  <a:pt x="0" y="519955"/>
                </a:moveTo>
                <a:cubicBezTo>
                  <a:pt x="1380565" y="173320"/>
                  <a:pt x="1990165" y="5977"/>
                  <a:pt x="4177553" y="0"/>
                </a:cubicBezTo>
                <a:cubicBezTo>
                  <a:pt x="5426635" y="119529"/>
                  <a:pt x="8159595" y="981850"/>
                  <a:pt x="9259260" y="934038"/>
                </a:cubicBezTo>
                <a:cubicBezTo>
                  <a:pt x="10358925" y="886226"/>
                  <a:pt x="11199896" y="711202"/>
                  <a:pt x="12191985" y="519955"/>
                </a:cubicBezTo>
                <a:lnTo>
                  <a:pt x="12191985" y="2913531"/>
                </a:lnTo>
                <a:lnTo>
                  <a:pt x="0" y="2913531"/>
                </a:lnTo>
                <a:lnTo>
                  <a:pt x="0" y="519955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2255C8C4-E690-42AE-BD7A-DC1B6C1DA7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1011892" y="2006419"/>
            <a:ext cx="4600575" cy="2647950"/>
          </a:xfrm>
          <a:custGeom>
            <a:gdLst>
              <a:gd fmla="*/ 0 w 4600575" name="connsiteX0"/>
              <a:gd fmla="*/ 0 h 2647950" name="connsiteY0"/>
              <a:gd fmla="*/ 4600575 w 4600575" name="connsiteX1"/>
              <a:gd fmla="*/ 0 h 2647950" name="connsiteY1"/>
              <a:gd fmla="*/ 4600575 w 4600575" name="connsiteX2"/>
              <a:gd fmla="*/ 2647950 h 2647950" name="connsiteY2"/>
              <a:gd fmla="*/ 0 w 4600575" name="connsiteX3"/>
              <a:gd fmla="*/ 2647950 h 264795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2647950" w="4600575">
                <a:moveTo>
                  <a:pt x="0" y="0"/>
                </a:moveTo>
                <a:lnTo>
                  <a:pt x="4600575" y="0"/>
                </a:lnTo>
                <a:lnTo>
                  <a:pt x="4600575" y="2647950"/>
                </a:lnTo>
                <a:lnTo>
                  <a:pt x="0" y="2647950"/>
                </a:lnTo>
                <a:close/>
              </a:path>
            </a:pathLst>
          </a:custGeom>
        </p:spPr>
      </p:pic>
      <p:sp>
        <p:nvSpPr>
          <p:cNvPr id="36" name="文本框 35">
            <a:extLst>
              <a:ext uri="{FF2B5EF4-FFF2-40B4-BE49-F238E27FC236}">
                <a16:creationId xmlns:a16="http://schemas.microsoft.com/office/drawing/2014/main" id="{99B64736-142E-4097-9273-190B5EDEBDAB}"/>
              </a:ext>
            </a:extLst>
          </p:cNvPr>
          <p:cNvSpPr txBox="1"/>
          <p:nvPr/>
        </p:nvSpPr>
        <p:spPr>
          <a:xfrm>
            <a:off x="758311" y="462289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C5BE6EFC-0E56-4E0F-9C74-23B1D2A5FA5D}"/>
              </a:ext>
            </a:extLst>
          </p:cNvPr>
          <p:cNvSpPr txBox="1"/>
          <p:nvPr/>
        </p:nvSpPr>
        <p:spPr>
          <a:xfrm>
            <a:off x="758311" y="895021"/>
            <a:ext cx="328612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Click To Add Your Title</a:t>
            </a:r>
          </a:p>
        </p:txBody>
      </p: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380ECE68-2BE7-4ADD-B63F-33B28D4B031A}"/>
              </a:ext>
            </a:extLst>
          </p:cNvPr>
          <p:cNvCxnSpPr/>
          <p:nvPr/>
        </p:nvCxnSpPr>
        <p:spPr>
          <a:xfrm flipH="1">
            <a:off x="603250" y="0"/>
            <a:ext cx="0" cy="1123950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公众号：陈西设计之家。微信搜索即可">
            <a:extLst>
              <a:ext uri="{FF2B5EF4-FFF2-40B4-BE49-F238E27FC236}">
                <a16:creationId xmlns:a16="http://schemas.microsoft.com/office/drawing/2014/main" id="{DFA2F253-7BB9-4F4F-8458-B3A696EC76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890462" y="1804765"/>
            <a:ext cx="4852958" cy="4092290"/>
          </a:xfrm>
          <a:custGeom>
            <a:gdLst>
              <a:gd fmla="*/ 2431638 w 4852958" name="connsiteX0"/>
              <a:gd fmla="*/ 3045660 h 4092290" name="connsiteY0"/>
              <a:gd fmla="*/ 2296303 w 4852958" name="connsiteX1"/>
              <a:gd fmla="*/ 3180995 h 4092290" name="connsiteY1"/>
              <a:gd fmla="*/ 2431638 w 4852958" name="connsiteX2"/>
              <a:gd fmla="*/ 3316330 h 4092290" name="connsiteY2"/>
              <a:gd fmla="*/ 2566973 w 4852958" name="connsiteX3"/>
              <a:gd fmla="*/ 3180995 h 4092290" name="connsiteY3"/>
              <a:gd fmla="*/ 2431638 w 4852958" name="connsiteX4"/>
              <a:gd fmla="*/ 3045660 h 4092290" name="connsiteY4"/>
              <a:gd fmla="*/ 190578 w 4852958" name="connsiteX5"/>
              <a:gd fmla="*/ 268329 h 4092290" name="connsiteY5"/>
              <a:gd fmla="*/ 190578 w 4852958" name="connsiteX6"/>
              <a:gd fmla="*/ 2763879 h 4092290" name="connsiteY6"/>
              <a:gd fmla="*/ 4645804 w 4852958" name="connsiteX7"/>
              <a:gd fmla="*/ 2763879 h 4092290" name="connsiteY7"/>
              <a:gd fmla="*/ 4645804 w 4852958" name="connsiteX8"/>
              <a:gd fmla="*/ 268329 h 4092290" name="connsiteY8"/>
              <a:gd fmla="*/ 0 w 4852958" name="connsiteX9"/>
              <a:gd fmla="*/ 0 h 4092290" name="connsiteY9"/>
              <a:gd fmla="*/ 4852958 w 4852958" name="connsiteX10"/>
              <a:gd fmla="*/ 0 h 4092290" name="connsiteY10"/>
              <a:gd fmla="*/ 4852958 w 4852958" name="connsiteX11"/>
              <a:gd fmla="*/ 4092290 h 4092290" name="connsiteY11"/>
              <a:gd fmla="*/ 0 w 4852958" name="connsiteX12"/>
              <a:gd fmla="*/ 4092290 h 4092290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092290" w="4852958">
                <a:moveTo>
                  <a:pt x="2431638" y="3045660"/>
                </a:moveTo>
                <a:cubicBezTo>
                  <a:pt x="2356895" y="3045660"/>
                  <a:pt x="2296303" y="3106252"/>
                  <a:pt x="2296303" y="3180995"/>
                </a:cubicBezTo>
                <a:cubicBezTo>
                  <a:pt x="2296303" y="3255738"/>
                  <a:pt x="2356895" y="3316330"/>
                  <a:pt x="2431638" y="3316330"/>
                </a:cubicBezTo>
                <a:cubicBezTo>
                  <a:pt x="2506381" y="3316330"/>
                  <a:pt x="2566973" y="3255738"/>
                  <a:pt x="2566973" y="3180995"/>
                </a:cubicBezTo>
                <a:cubicBezTo>
                  <a:pt x="2566973" y="3106252"/>
                  <a:pt x="2506381" y="3045660"/>
                  <a:pt x="2431638" y="3045660"/>
                </a:cubicBezTo>
                <a:close/>
                <a:moveTo>
                  <a:pt x="190578" y="268329"/>
                </a:moveTo>
                <a:lnTo>
                  <a:pt x="190578" y="2763879"/>
                </a:lnTo>
                <a:lnTo>
                  <a:pt x="4645804" y="2763879"/>
                </a:lnTo>
                <a:lnTo>
                  <a:pt x="4645804" y="268329"/>
                </a:lnTo>
                <a:close/>
                <a:moveTo>
                  <a:pt x="0" y="0"/>
                </a:moveTo>
                <a:lnTo>
                  <a:pt x="4852958" y="0"/>
                </a:lnTo>
                <a:lnTo>
                  <a:pt x="4852958" y="4092290"/>
                </a:lnTo>
                <a:lnTo>
                  <a:pt x="0" y="4092290"/>
                </a:lnTo>
                <a:close/>
              </a:path>
            </a:pathLst>
          </a:custGeom>
          <a:effectLst>
            <a:reflection algn="bl" blurRad="6350" dir="5400000" endPos="20000" rotWithShape="0" stA="25000" sy="-100000"/>
          </a:effectLst>
        </p:spPr>
      </p:pic>
      <p:sp>
        <p:nvSpPr>
          <p:cNvPr id="61" name="文本框 60">
            <a:extLst>
              <a:ext uri="{FF2B5EF4-FFF2-40B4-BE49-F238E27FC236}">
                <a16:creationId xmlns:a16="http://schemas.microsoft.com/office/drawing/2014/main" id="{BBFAEF82-C4A3-4C30-8991-98AFE320EFBC}"/>
              </a:ext>
            </a:extLst>
          </p:cNvPr>
          <p:cNvSpPr txBox="1"/>
          <p:nvPr/>
        </p:nvSpPr>
        <p:spPr>
          <a:xfrm>
            <a:off x="6566325" y="2564068"/>
            <a:ext cx="1910688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BC4E6072-D34E-4604-8A04-D7588554002F}"/>
              </a:ext>
            </a:extLst>
          </p:cNvPr>
          <p:cNvSpPr txBox="1"/>
          <p:nvPr/>
        </p:nvSpPr>
        <p:spPr>
          <a:xfrm>
            <a:off x="6564693" y="1704679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01.</a:t>
            </a: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2D66D7A5-E6E3-4284-B976-D8281529890E}"/>
              </a:ext>
            </a:extLst>
          </p:cNvPr>
          <p:cNvSpPr txBox="1"/>
          <p:nvPr/>
        </p:nvSpPr>
        <p:spPr>
          <a:xfrm>
            <a:off x="9390849" y="2162350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id="{4FB6BC8A-1C76-4442-996F-A87F99FA62CD}"/>
              </a:ext>
            </a:extLst>
          </p:cNvPr>
          <p:cNvSpPr txBox="1"/>
          <p:nvPr/>
        </p:nvSpPr>
        <p:spPr>
          <a:xfrm>
            <a:off x="9390849" y="2564068"/>
            <a:ext cx="1910688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68" name="文本框 67">
            <a:extLst>
              <a:ext uri="{FF2B5EF4-FFF2-40B4-BE49-F238E27FC236}">
                <a16:creationId xmlns:a16="http://schemas.microsoft.com/office/drawing/2014/main" id="{E8D1176F-9649-43C4-A084-3CEA0788C20E}"/>
              </a:ext>
            </a:extLst>
          </p:cNvPr>
          <p:cNvSpPr txBox="1"/>
          <p:nvPr/>
        </p:nvSpPr>
        <p:spPr>
          <a:xfrm>
            <a:off x="9389221" y="1704679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02.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EF870860-BC17-471B-8481-EEEF123C1329}"/>
              </a:ext>
            </a:extLst>
          </p:cNvPr>
          <p:cNvSpPr txBox="1"/>
          <p:nvPr/>
        </p:nvSpPr>
        <p:spPr>
          <a:xfrm>
            <a:off x="6564456" y="2162350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72" name="文本框 71">
            <a:extLst>
              <a:ext uri="{FF2B5EF4-FFF2-40B4-BE49-F238E27FC236}">
                <a16:creationId xmlns:a16="http://schemas.microsoft.com/office/drawing/2014/main" id="{7FCBDE54-4123-4C73-9E35-6FB3F9110BCA}"/>
              </a:ext>
            </a:extLst>
          </p:cNvPr>
          <p:cNvSpPr txBox="1"/>
          <p:nvPr/>
        </p:nvSpPr>
        <p:spPr>
          <a:xfrm>
            <a:off x="6429532" y="5096561"/>
            <a:ext cx="5627528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i="1" lang="en-US" sz="6600">
                <a:solidFill>
                  <a:schemeClr val="bg1">
                    <a:lumMod val="75000"/>
                  </a:schemeClr>
                </a:solidFill>
                <a:cs typeface="+mn-ea"/>
                <a:sym typeface="+mn-lt"/>
              </a:rPr>
              <a:t>PowerPoint</a:t>
            </a:r>
          </a:p>
        </p:txBody>
      </p:sp>
    </p:spTree>
    <p:extLst>
      <p:ext uri="{BB962C8B-B14F-4D97-AF65-F5344CB8AC3E}">
        <p14:creationId val="3784416319"/>
      </p:ext>
    </p:extLst>
  </p:cSld>
  <p:clrMapOvr>
    <a:masterClrMapping/>
  </p:clrMapOvr>
  <mc:AlternateContent>
    <mc:Choice Requires="p14">
      <p:transition p14:dur="2250" spd="slow">
        <p:blinds dir="vert"/>
      </p:transition>
    </mc:Choice>
    <mc:Fallback>
      <p:transition spd="slow">
        <p:blinds dir="vert"/>
      </p:transition>
    </mc:Fallback>
  </mc:AlternateContent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id="{5AC992E3-CCE1-4BFE-A7BC-CECE2C0C0A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 rot="1691493">
            <a:off x="5043201" y="3396867"/>
            <a:ext cx="2683311" cy="5616024"/>
          </a:xfrm>
          <a:custGeom>
            <a:gdLst>
              <a:gd fmla="*/ 210400 w 2268220" name="connsiteX0"/>
              <a:gd fmla="*/ 0 h 4747261" name="connsiteY0"/>
              <a:gd fmla="*/ 2057820 w 2268220" name="connsiteX1"/>
              <a:gd fmla="*/ 0 h 4747261" name="connsiteY1"/>
              <a:gd fmla="*/ 2268220 w 2268220" name="connsiteX2"/>
              <a:gd fmla="*/ 210400 h 4747261" name="connsiteY2"/>
              <a:gd fmla="*/ 2268220 w 2268220" name="connsiteX3"/>
              <a:gd fmla="*/ 4536861 h 4747261" name="connsiteY3"/>
              <a:gd fmla="*/ 2057820 w 2268220" name="connsiteX4"/>
              <a:gd fmla="*/ 4747261 h 4747261" name="connsiteY4"/>
              <a:gd fmla="*/ 210400 w 2268220" name="connsiteX5"/>
              <a:gd fmla="*/ 4747261 h 4747261" name="connsiteY5"/>
              <a:gd fmla="*/ 0 w 2268220" name="connsiteX6"/>
              <a:gd fmla="*/ 4536861 h 4747261" name="connsiteY6"/>
              <a:gd fmla="*/ 0 w 2268220" name="connsiteX7"/>
              <a:gd fmla="*/ 210400 h 4747261" name="connsiteY7"/>
              <a:gd fmla="*/ 210400 w 2268220" name="connsiteX8"/>
              <a:gd fmla="*/ 0 h 4747261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747261" w="2268220">
                <a:moveTo>
                  <a:pt x="210400" y="0"/>
                </a:moveTo>
                <a:lnTo>
                  <a:pt x="2057820" y="0"/>
                </a:lnTo>
                <a:cubicBezTo>
                  <a:pt x="2174021" y="0"/>
                  <a:pt x="2268220" y="94199"/>
                  <a:pt x="2268220" y="210400"/>
                </a:cubicBezTo>
                <a:lnTo>
                  <a:pt x="2268220" y="4536861"/>
                </a:lnTo>
                <a:cubicBezTo>
                  <a:pt x="2268220" y="4653062"/>
                  <a:pt x="2174021" y="4747261"/>
                  <a:pt x="2057820" y="4747261"/>
                </a:cubicBezTo>
                <a:lnTo>
                  <a:pt x="210400" y="4747261"/>
                </a:lnTo>
                <a:cubicBezTo>
                  <a:pt x="94199" y="4747261"/>
                  <a:pt x="0" y="4653062"/>
                  <a:pt x="0" y="4536861"/>
                </a:cubicBezTo>
                <a:lnTo>
                  <a:pt x="0" y="210400"/>
                </a:lnTo>
                <a:cubicBezTo>
                  <a:pt x="0" y="94199"/>
                  <a:pt x="94199" y="0"/>
                  <a:pt x="210400" y="0"/>
                </a:cubicBezTo>
                <a:close/>
              </a:path>
            </a:pathLst>
          </a:custGeom>
        </p:spPr>
      </p:pic>
      <p:pic>
        <p:nvPicPr>
          <p:cNvPr descr="黑色的屏幕  描述已自动生成" id="27" name="公众号：陈西设计之家。微信搜索即可">
            <a:extLst>
              <a:ext uri="{FF2B5EF4-FFF2-40B4-BE49-F238E27FC236}">
                <a16:creationId xmlns:a16="http://schemas.microsoft.com/office/drawing/2014/main" id="{4896AC8E-3903-4858-9123-D095A3D9B5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 rot="1691493">
            <a:off x="4932072" y="3307535"/>
            <a:ext cx="2884637" cy="5916428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59E1B130-C143-4FBE-A229-EC2CA3DD8E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 rot="1691493">
            <a:off x="9591913" y="1956811"/>
            <a:ext cx="2683311" cy="5616024"/>
          </a:xfrm>
          <a:custGeom>
            <a:gdLst>
              <a:gd fmla="*/ 210400 w 2268220" name="connsiteX0"/>
              <a:gd fmla="*/ 0 h 4747261" name="connsiteY0"/>
              <a:gd fmla="*/ 2057820 w 2268220" name="connsiteX1"/>
              <a:gd fmla="*/ 0 h 4747261" name="connsiteY1"/>
              <a:gd fmla="*/ 2268220 w 2268220" name="connsiteX2"/>
              <a:gd fmla="*/ 210400 h 4747261" name="connsiteY2"/>
              <a:gd fmla="*/ 2268220 w 2268220" name="connsiteX3"/>
              <a:gd fmla="*/ 4536861 h 4747261" name="connsiteY3"/>
              <a:gd fmla="*/ 2057820 w 2268220" name="connsiteX4"/>
              <a:gd fmla="*/ 4747261 h 4747261" name="connsiteY4"/>
              <a:gd fmla="*/ 210400 w 2268220" name="connsiteX5"/>
              <a:gd fmla="*/ 4747261 h 4747261" name="connsiteY5"/>
              <a:gd fmla="*/ 0 w 2268220" name="connsiteX6"/>
              <a:gd fmla="*/ 4536861 h 4747261" name="connsiteY6"/>
              <a:gd fmla="*/ 0 w 2268220" name="connsiteX7"/>
              <a:gd fmla="*/ 210400 h 4747261" name="connsiteY7"/>
              <a:gd fmla="*/ 210400 w 2268220" name="connsiteX8"/>
              <a:gd fmla="*/ 0 h 4747261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747261" w="2268220">
                <a:moveTo>
                  <a:pt x="210400" y="0"/>
                </a:moveTo>
                <a:lnTo>
                  <a:pt x="2057820" y="0"/>
                </a:lnTo>
                <a:cubicBezTo>
                  <a:pt x="2174021" y="0"/>
                  <a:pt x="2268220" y="94199"/>
                  <a:pt x="2268220" y="210400"/>
                </a:cubicBezTo>
                <a:lnTo>
                  <a:pt x="2268220" y="4536861"/>
                </a:lnTo>
                <a:cubicBezTo>
                  <a:pt x="2268220" y="4653062"/>
                  <a:pt x="2174021" y="4747261"/>
                  <a:pt x="2057820" y="4747261"/>
                </a:cubicBezTo>
                <a:lnTo>
                  <a:pt x="210400" y="4747261"/>
                </a:lnTo>
                <a:cubicBezTo>
                  <a:pt x="94199" y="4747261"/>
                  <a:pt x="0" y="4653062"/>
                  <a:pt x="0" y="4536861"/>
                </a:cubicBezTo>
                <a:lnTo>
                  <a:pt x="0" y="210400"/>
                </a:lnTo>
                <a:cubicBezTo>
                  <a:pt x="0" y="94199"/>
                  <a:pt x="94199" y="0"/>
                  <a:pt x="210400" y="0"/>
                </a:cubicBezTo>
                <a:close/>
              </a:path>
            </a:pathLst>
          </a:custGeom>
        </p:spPr>
      </p:pic>
      <p:pic>
        <p:nvPicPr>
          <p:cNvPr descr="黑色的屏幕  描述已自动生成" id="20" name="公众号：陈西设计之家。微信搜索即可">
            <a:extLst>
              <a:ext uri="{FF2B5EF4-FFF2-40B4-BE49-F238E27FC236}">
                <a16:creationId xmlns:a16="http://schemas.microsoft.com/office/drawing/2014/main" id="{A03D4710-BD74-4529-A824-AD95ECA691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 rot="1691493">
            <a:off x="9480784" y="1867479"/>
            <a:ext cx="2884637" cy="5916428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BE22C8E8-07A8-43BE-B395-9A0048CD91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 rot="1691493">
            <a:off x="8014343" y="-2197597"/>
            <a:ext cx="2683311" cy="5616024"/>
          </a:xfrm>
          <a:custGeom>
            <a:gdLst>
              <a:gd fmla="*/ 210400 w 2268220" name="connsiteX0"/>
              <a:gd fmla="*/ 0 h 4747261" name="connsiteY0"/>
              <a:gd fmla="*/ 2057820 w 2268220" name="connsiteX1"/>
              <a:gd fmla="*/ 0 h 4747261" name="connsiteY1"/>
              <a:gd fmla="*/ 2268220 w 2268220" name="connsiteX2"/>
              <a:gd fmla="*/ 210400 h 4747261" name="connsiteY2"/>
              <a:gd fmla="*/ 2268220 w 2268220" name="connsiteX3"/>
              <a:gd fmla="*/ 4536861 h 4747261" name="connsiteY3"/>
              <a:gd fmla="*/ 2057820 w 2268220" name="connsiteX4"/>
              <a:gd fmla="*/ 4747261 h 4747261" name="connsiteY4"/>
              <a:gd fmla="*/ 210400 w 2268220" name="connsiteX5"/>
              <a:gd fmla="*/ 4747261 h 4747261" name="connsiteY5"/>
              <a:gd fmla="*/ 0 w 2268220" name="connsiteX6"/>
              <a:gd fmla="*/ 4536861 h 4747261" name="connsiteY6"/>
              <a:gd fmla="*/ 0 w 2268220" name="connsiteX7"/>
              <a:gd fmla="*/ 210400 h 4747261" name="connsiteY7"/>
              <a:gd fmla="*/ 210400 w 2268220" name="connsiteX8"/>
              <a:gd fmla="*/ 0 h 4747261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747261" w="2268220">
                <a:moveTo>
                  <a:pt x="210400" y="0"/>
                </a:moveTo>
                <a:lnTo>
                  <a:pt x="2057820" y="0"/>
                </a:lnTo>
                <a:cubicBezTo>
                  <a:pt x="2174021" y="0"/>
                  <a:pt x="2268220" y="94199"/>
                  <a:pt x="2268220" y="210400"/>
                </a:cubicBezTo>
                <a:lnTo>
                  <a:pt x="2268220" y="4536861"/>
                </a:lnTo>
                <a:cubicBezTo>
                  <a:pt x="2268220" y="4653062"/>
                  <a:pt x="2174021" y="4747261"/>
                  <a:pt x="2057820" y="4747261"/>
                </a:cubicBezTo>
                <a:lnTo>
                  <a:pt x="210400" y="4747261"/>
                </a:lnTo>
                <a:cubicBezTo>
                  <a:pt x="94199" y="4747261"/>
                  <a:pt x="0" y="4653062"/>
                  <a:pt x="0" y="4536861"/>
                </a:cubicBezTo>
                <a:lnTo>
                  <a:pt x="0" y="210400"/>
                </a:lnTo>
                <a:cubicBezTo>
                  <a:pt x="0" y="94199"/>
                  <a:pt x="94199" y="0"/>
                  <a:pt x="210400" y="0"/>
                </a:cubicBezTo>
                <a:close/>
              </a:path>
            </a:pathLst>
          </a:custGeom>
        </p:spPr>
      </p:pic>
      <p:pic>
        <p:nvPicPr>
          <p:cNvPr descr="黑色的屏幕  描述已自动生成" id="32" name="公众号：陈西设计之家。微信搜索即可">
            <a:extLst>
              <a:ext uri="{FF2B5EF4-FFF2-40B4-BE49-F238E27FC236}">
                <a16:creationId xmlns:a16="http://schemas.microsoft.com/office/drawing/2014/main" id="{48EC1FE6-2520-48B2-BA7E-FF317E821F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 rot="1691493">
            <a:off x="7903214" y="-2286929"/>
            <a:ext cx="2884637" cy="5916428"/>
          </a:xfrm>
          <a:prstGeom prst="rect">
            <a:avLst/>
          </a:prstGeom>
        </p:spPr>
      </p:pic>
      <p:sp>
        <p:nvSpPr>
          <p:cNvPr id="33" name="文本框 32">
            <a:extLst>
              <a:ext uri="{FF2B5EF4-FFF2-40B4-BE49-F238E27FC236}">
                <a16:creationId xmlns:a16="http://schemas.microsoft.com/office/drawing/2014/main" id="{4A62F0B7-6D96-47E9-89CF-8821F56599C6}"/>
              </a:ext>
            </a:extLst>
          </p:cNvPr>
          <p:cNvSpPr txBox="1"/>
          <p:nvPr/>
        </p:nvSpPr>
        <p:spPr>
          <a:xfrm>
            <a:off x="758311" y="462289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10F3C54A-3485-47C4-BCD6-7058235F69B5}"/>
              </a:ext>
            </a:extLst>
          </p:cNvPr>
          <p:cNvSpPr txBox="1"/>
          <p:nvPr/>
        </p:nvSpPr>
        <p:spPr>
          <a:xfrm>
            <a:off x="758311" y="895021"/>
            <a:ext cx="328612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Click To Add Your Title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4B3F9228-E5F1-4C0E-8834-C918996527B8}"/>
              </a:ext>
            </a:extLst>
          </p:cNvPr>
          <p:cNvCxnSpPr/>
          <p:nvPr/>
        </p:nvCxnSpPr>
        <p:spPr>
          <a:xfrm flipH="1">
            <a:off x="603250" y="0"/>
            <a:ext cx="0" cy="1123950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>
            <a:extLst>
              <a:ext uri="{FF2B5EF4-FFF2-40B4-BE49-F238E27FC236}">
                <a16:creationId xmlns:a16="http://schemas.microsoft.com/office/drawing/2014/main" id="{69C46BA8-289F-45D0-A125-73ACEBD00F29}"/>
              </a:ext>
            </a:extLst>
          </p:cNvPr>
          <p:cNvSpPr txBox="1"/>
          <p:nvPr/>
        </p:nvSpPr>
        <p:spPr>
          <a:xfrm>
            <a:off x="696885" y="1730824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点击这里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912F529F-B192-41F6-B556-C9D7F8DDE493}"/>
              </a:ext>
            </a:extLst>
          </p:cNvPr>
          <p:cNvSpPr txBox="1"/>
          <p:nvPr/>
        </p:nvSpPr>
        <p:spPr>
          <a:xfrm>
            <a:off x="714815" y="3612157"/>
            <a:ext cx="3746499" cy="184708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>
              <a:lnSpc>
                <a:spcPct val="120000"/>
              </a:lnSpc>
            </a:pPr>
            <a:endParaRPr altLang="zh-CN" lang="en-US" sz="120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Nunc viverra imperdiet enim. Fusce est. Vivamus a tellus.</a:t>
            </a:r>
          </a:p>
        </p:txBody>
      </p:sp>
    </p:spTree>
    <p:extLst>
      <p:ext uri="{BB962C8B-B14F-4D97-AF65-F5344CB8AC3E}">
        <p14:creationId val="3122172522"/>
      </p:ext>
    </p:extLst>
  </p:cSld>
  <p:clrMapOvr>
    <a:masterClrMapping/>
  </p:clrMapOvr>
  <mc:AlternateContent>
    <mc:Choice Requires="p14">
      <p:transition p14:dur="2250" spd="slow">
        <p:wipe/>
      </p:transition>
    </mc:Choice>
    <mc:Fallback>
      <p:transition spd="slow">
        <p:wipe/>
      </p:transition>
    </mc:Fallback>
  </mc:AlternateContent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9" name="公众号：陈西设计之家。微信搜索即可">
            <a:extLst>
              <a:ext uri="{FF2B5EF4-FFF2-40B4-BE49-F238E27FC236}">
                <a16:creationId xmlns:a16="http://schemas.microsoft.com/office/drawing/2014/main" id="{83632004-FDEA-490C-B587-B5DAE4FB89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609600" y="0"/>
            <a:ext cx="10972800" cy="3926541"/>
          </a:xfrm>
          <a:custGeom>
            <a:gdLst>
              <a:gd fmla="*/ 0 w 10972800" name="connsiteX0"/>
              <a:gd fmla="*/ 0 h 3926541" name="connsiteY0"/>
              <a:gd fmla="*/ 10972800 w 10972800" name="connsiteX1"/>
              <a:gd fmla="*/ 0 h 3926541" name="connsiteY1"/>
              <a:gd fmla="*/ 10972800 w 10972800" name="connsiteX2"/>
              <a:gd fmla="*/ 3926541 h 3926541" name="connsiteY2"/>
              <a:gd fmla="*/ 5644321 w 10972800" name="connsiteX3"/>
              <a:gd fmla="*/ 3926541 h 3926541" name="connsiteY3"/>
              <a:gd fmla="*/ 5486400 w 10972800" name="connsiteX4"/>
              <a:gd fmla="*/ 3734277 h 3926541" name="connsiteY4"/>
              <a:gd fmla="*/ 5328480 w 10972800" name="connsiteX5"/>
              <a:gd fmla="*/ 3926541 h 3926541" name="connsiteY5"/>
              <a:gd fmla="*/ 0 w 10972800" name="connsiteX6"/>
              <a:gd fmla="*/ 3926541 h 3926541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926541" w="10972800">
                <a:moveTo>
                  <a:pt x="0" y="0"/>
                </a:moveTo>
                <a:lnTo>
                  <a:pt x="10972800" y="0"/>
                </a:lnTo>
                <a:lnTo>
                  <a:pt x="10972800" y="3926541"/>
                </a:lnTo>
                <a:lnTo>
                  <a:pt x="5644321" y="3926541"/>
                </a:lnTo>
                <a:lnTo>
                  <a:pt x="5486400" y="3734277"/>
                </a:lnTo>
                <a:lnTo>
                  <a:pt x="5328480" y="3926541"/>
                </a:lnTo>
                <a:lnTo>
                  <a:pt x="0" y="3926541"/>
                </a:lnTo>
                <a:close/>
              </a:path>
            </a:pathLst>
          </a:cu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B68427A5-17DF-41A6-99D9-094F203F0D78}"/>
              </a:ext>
            </a:extLst>
          </p:cNvPr>
          <p:cNvSpPr txBox="1"/>
          <p:nvPr/>
        </p:nvSpPr>
        <p:spPr>
          <a:xfrm>
            <a:off x="5054602" y="4287765"/>
            <a:ext cx="208280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pc="300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第四部分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57B9331-F644-4B26-ADEF-B19567398D0E}"/>
              </a:ext>
            </a:extLst>
          </p:cNvPr>
          <p:cNvSpPr txBox="1"/>
          <p:nvPr/>
        </p:nvSpPr>
        <p:spPr>
          <a:xfrm>
            <a:off x="4305300" y="4929965"/>
            <a:ext cx="3581400" cy="749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</a:t>
            </a:r>
          </a:p>
        </p:txBody>
      </p:sp>
    </p:spTree>
    <p:extLst>
      <p:ext uri="{BB962C8B-B14F-4D97-AF65-F5344CB8AC3E}">
        <p14:creationId val="3608120496"/>
      </p:ext>
    </p:extLst>
  </p:cSld>
  <p:clrMapOvr>
    <a:masterClrMapping/>
  </p:clrMapOvr>
  <mc:AlternateContent>
    <mc:Choice Requires="p14">
      <p:transition p14:dur="2000" spd="slow">
        <p:circle/>
      </p:transition>
    </mc:Choice>
    <mc:Fallback>
      <p:transition spd="slow">
        <p:circle/>
      </p:transition>
    </mc:Fallback>
  </mc:AlternateContent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文本框 18">
            <a:extLst>
              <a:ext uri="{FF2B5EF4-FFF2-40B4-BE49-F238E27FC236}">
                <a16:creationId xmlns:a16="http://schemas.microsoft.com/office/drawing/2014/main" id="{ABC44B3D-7AFB-425A-9717-5307C7C08041}"/>
              </a:ext>
            </a:extLst>
          </p:cNvPr>
          <p:cNvSpPr txBox="1"/>
          <p:nvPr/>
        </p:nvSpPr>
        <p:spPr>
          <a:xfrm>
            <a:off x="758311" y="462289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25091485-81E8-4078-87EC-DAF02C21AC8C}"/>
              </a:ext>
            </a:extLst>
          </p:cNvPr>
          <p:cNvSpPr txBox="1"/>
          <p:nvPr/>
        </p:nvSpPr>
        <p:spPr>
          <a:xfrm>
            <a:off x="758311" y="895021"/>
            <a:ext cx="328612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Click To Add Your Title</a:t>
            </a:r>
          </a:p>
        </p:txBody>
      </p: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18B8C875-A06C-47A4-81AE-D20335206794}"/>
              </a:ext>
            </a:extLst>
          </p:cNvPr>
          <p:cNvCxnSpPr/>
          <p:nvPr/>
        </p:nvCxnSpPr>
        <p:spPr>
          <a:xfrm flipH="1">
            <a:off x="603250" y="0"/>
            <a:ext cx="0" cy="1123950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图表 5">
            <a:extLst>
              <a:ext uri="{FF2B5EF4-FFF2-40B4-BE49-F238E27FC236}">
                <a16:creationId xmlns:a16="http://schemas.microsoft.com/office/drawing/2014/main" id="{2D28DF37-334D-4059-BCD9-3FA444DB3B75}"/>
              </a:ext>
            </a:extLst>
          </p:cNvPr>
          <p:cNvGraphicFramePr/>
          <p:nvPr>
            <p:extLst>
              <p:ext uri="{D42A27DB-BD31-4B8C-83A1-F6EECF244321}">
                <p14:modId val="72818670"/>
              </p:ext>
            </p:extLst>
          </p:nvPr>
        </p:nvGraphicFramePr>
        <p:xfrm>
          <a:off x="1163309" y="1782137"/>
          <a:ext cx="2696790" cy="232957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1" name="文本框 30">
            <a:extLst>
              <a:ext uri="{FF2B5EF4-FFF2-40B4-BE49-F238E27FC236}">
                <a16:creationId xmlns:a16="http://schemas.microsoft.com/office/drawing/2014/main" id="{26886686-22CB-43E0-BCCE-EBC71D6FFDAA}"/>
              </a:ext>
            </a:extLst>
          </p:cNvPr>
          <p:cNvSpPr txBox="1"/>
          <p:nvPr/>
        </p:nvSpPr>
        <p:spPr>
          <a:xfrm>
            <a:off x="2038932" y="2654538"/>
            <a:ext cx="105312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75%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466BA6ED-7D3E-417E-ACBA-63F6E8F1D2BE}"/>
              </a:ext>
            </a:extLst>
          </p:cNvPr>
          <p:cNvSpPr txBox="1"/>
          <p:nvPr/>
        </p:nvSpPr>
        <p:spPr>
          <a:xfrm>
            <a:off x="1247026" y="4887269"/>
            <a:ext cx="25293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69DA325C-C6BD-4E6B-A501-8DE79B0E0B7C}"/>
              </a:ext>
            </a:extLst>
          </p:cNvPr>
          <p:cNvSpPr txBox="1"/>
          <p:nvPr/>
        </p:nvSpPr>
        <p:spPr>
          <a:xfrm>
            <a:off x="1556360" y="4392544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graphicFrame>
        <p:nvGraphicFramePr>
          <p:cNvPr id="35" name="公众号：陈西设计之家。微信搜索即可">
            <a:extLst>
              <a:ext uri="{FF2B5EF4-FFF2-40B4-BE49-F238E27FC236}">
                <a16:creationId xmlns:a16="http://schemas.microsoft.com/office/drawing/2014/main" id="{5733B832-D7F3-467E-817B-217BE426672C}"/>
              </a:ext>
            </a:extLst>
          </p:cNvPr>
          <p:cNvGraphicFramePr/>
          <p:nvPr>
            <p:extLst>
              <p:ext uri="{D42A27DB-BD31-4B8C-83A1-F6EECF244321}">
                <p14:modId val="1519554807"/>
              </p:ext>
            </p:extLst>
          </p:nvPr>
        </p:nvGraphicFramePr>
        <p:xfrm>
          <a:off x="4652005" y="1782137"/>
          <a:ext cx="2696790" cy="2329578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38" name="文本框 37">
            <a:extLst>
              <a:ext uri="{FF2B5EF4-FFF2-40B4-BE49-F238E27FC236}">
                <a16:creationId xmlns:a16="http://schemas.microsoft.com/office/drawing/2014/main" id="{4346D7E6-8D80-47B7-834C-D0865B4354B9}"/>
              </a:ext>
            </a:extLst>
          </p:cNvPr>
          <p:cNvSpPr txBox="1"/>
          <p:nvPr/>
        </p:nvSpPr>
        <p:spPr>
          <a:xfrm>
            <a:off x="5527628" y="2654538"/>
            <a:ext cx="105312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85%</a:t>
            </a:r>
          </a:p>
        </p:txBody>
      </p:sp>
      <p:sp>
        <p:nvSpPr>
          <p:cNvPr id="39" name="公众号：陈西设计之家。微信搜索即可">
            <a:extLst>
              <a:ext uri="{FF2B5EF4-FFF2-40B4-BE49-F238E27FC236}">
                <a16:creationId xmlns:a16="http://schemas.microsoft.com/office/drawing/2014/main" id="{3B3E254D-6C5B-4911-8109-4724E00BBAA2}"/>
              </a:ext>
            </a:extLst>
          </p:cNvPr>
          <p:cNvSpPr txBox="1"/>
          <p:nvPr/>
        </p:nvSpPr>
        <p:spPr>
          <a:xfrm>
            <a:off x="4735723" y="4887269"/>
            <a:ext cx="25293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69BD76B6-50D1-4C8E-872D-07C8D6A50F85}"/>
              </a:ext>
            </a:extLst>
          </p:cNvPr>
          <p:cNvSpPr txBox="1"/>
          <p:nvPr/>
        </p:nvSpPr>
        <p:spPr>
          <a:xfrm>
            <a:off x="5045056" y="4392544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graphicFrame>
        <p:nvGraphicFramePr>
          <p:cNvPr id="41" name="图表 40">
            <a:extLst>
              <a:ext uri="{FF2B5EF4-FFF2-40B4-BE49-F238E27FC236}">
                <a16:creationId xmlns:a16="http://schemas.microsoft.com/office/drawing/2014/main" id="{19BA527F-3ED5-4150-857B-DA1B306AB656}"/>
              </a:ext>
            </a:extLst>
          </p:cNvPr>
          <p:cNvGraphicFramePr/>
          <p:nvPr>
            <p:extLst>
              <p:ext uri="{D42A27DB-BD31-4B8C-83A1-F6EECF244321}">
                <p14:modId val="1629609027"/>
              </p:ext>
            </p:extLst>
          </p:nvPr>
        </p:nvGraphicFramePr>
        <p:xfrm>
          <a:off x="8415620" y="1782137"/>
          <a:ext cx="2696790" cy="2329578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sp>
        <p:nvSpPr>
          <p:cNvPr id="42" name="文本框 41">
            <a:extLst>
              <a:ext uri="{FF2B5EF4-FFF2-40B4-BE49-F238E27FC236}">
                <a16:creationId xmlns:a16="http://schemas.microsoft.com/office/drawing/2014/main" id="{BA7F389F-72DF-4E22-8001-83613BD015CC}"/>
              </a:ext>
            </a:extLst>
          </p:cNvPr>
          <p:cNvSpPr txBox="1"/>
          <p:nvPr/>
        </p:nvSpPr>
        <p:spPr>
          <a:xfrm>
            <a:off x="9291244" y="2654538"/>
            <a:ext cx="105312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92%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D5E1CFB4-E262-4A29-865B-D879553B0351}"/>
              </a:ext>
            </a:extLst>
          </p:cNvPr>
          <p:cNvSpPr txBox="1"/>
          <p:nvPr/>
        </p:nvSpPr>
        <p:spPr>
          <a:xfrm>
            <a:off x="8499338" y="4887269"/>
            <a:ext cx="2529356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13E0220A-D339-4A4A-B5E5-A1ABA1753F76}"/>
              </a:ext>
            </a:extLst>
          </p:cNvPr>
          <p:cNvSpPr txBox="1"/>
          <p:nvPr/>
        </p:nvSpPr>
        <p:spPr>
          <a:xfrm>
            <a:off x="8808671" y="4392544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</p:spTree>
    <p:extLst>
      <p:ext uri="{BB962C8B-B14F-4D97-AF65-F5344CB8AC3E}">
        <p14:creationId val="3603097102"/>
      </p:ext>
    </p:extLst>
  </p:cSld>
  <p:clrMapOvr>
    <a:masterClrMapping/>
  </p:clrMapOvr>
  <mc:AlternateContent>
    <mc:Choice Requires="p15">
      <p:transition p14:dur="2500" spd="slow">
        <p15:prstTrans prst="prestige"/>
      </p:transition>
    </mc:Choice>
    <mc:Fallback>
      <p:transition spd="slow">
        <p:fade/>
      </p:transition>
    </mc:Fallback>
  </mc:AlternateContent>
  <p:timing/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8" name="公众号：陈西设计之家。微信搜索即可">
            <a:extLst>
              <a:ext uri="{FF2B5EF4-FFF2-40B4-BE49-F238E27FC236}">
                <a16:creationId xmlns:a16="http://schemas.microsoft.com/office/drawing/2014/main" id="{AA243729-2478-41DC-9E0B-CECF25BF0A9B}"/>
              </a:ext>
            </a:extLst>
          </p:cNvPr>
          <p:cNvGraphicFramePr/>
          <p:nvPr>
            <p:extLst>
              <p:ext uri="{D42A27DB-BD31-4B8C-83A1-F6EECF244321}">
                <p14:modId val="2153051268"/>
              </p:ext>
            </p:extLst>
          </p:nvPr>
        </p:nvGraphicFramePr>
        <p:xfrm>
          <a:off x="5029200" y="985510"/>
          <a:ext cx="6369050" cy="5038524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7" name="文本框 26">
            <a:extLst>
              <a:ext uri="{FF2B5EF4-FFF2-40B4-BE49-F238E27FC236}">
                <a16:creationId xmlns:a16="http://schemas.microsoft.com/office/drawing/2014/main" id="{C31F1B1C-F8AA-4403-97B3-4E3416FA9AAB}"/>
              </a:ext>
            </a:extLst>
          </p:cNvPr>
          <p:cNvSpPr txBox="1"/>
          <p:nvPr/>
        </p:nvSpPr>
        <p:spPr>
          <a:xfrm>
            <a:off x="758311" y="462289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AAFA221A-2956-45BB-BD42-969AAD5C5E35}"/>
              </a:ext>
            </a:extLst>
          </p:cNvPr>
          <p:cNvSpPr txBox="1"/>
          <p:nvPr/>
        </p:nvSpPr>
        <p:spPr>
          <a:xfrm>
            <a:off x="758311" y="895021"/>
            <a:ext cx="328612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Click To Add Your Title</a:t>
            </a:r>
          </a:p>
        </p:txBody>
      </p:sp>
      <p:cxnSp>
        <p:nvCxnSpPr>
          <p:cNvPr id="29" name="公众号：陈西设计之家。微信搜索即可">
            <a:extLst>
              <a:ext uri="{FF2B5EF4-FFF2-40B4-BE49-F238E27FC236}">
                <a16:creationId xmlns:a16="http://schemas.microsoft.com/office/drawing/2014/main" id="{520D4CF7-33F9-491B-9836-80DF8889BEB1}"/>
              </a:ext>
            </a:extLst>
          </p:cNvPr>
          <p:cNvCxnSpPr/>
          <p:nvPr/>
        </p:nvCxnSpPr>
        <p:spPr>
          <a:xfrm flipH="1">
            <a:off x="603250" y="0"/>
            <a:ext cx="0" cy="1123950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8D95417A-20F8-40EB-AB9A-7E0D7B9AC0B1}"/>
              </a:ext>
            </a:extLst>
          </p:cNvPr>
          <p:cNvSpPr txBox="1"/>
          <p:nvPr/>
        </p:nvSpPr>
        <p:spPr>
          <a:xfrm>
            <a:off x="768155" y="4269296"/>
            <a:ext cx="3746499" cy="184708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>
              <a:lnSpc>
                <a:spcPct val="120000"/>
              </a:lnSpc>
            </a:pPr>
            <a:endParaRPr altLang="zh-CN" lang="en-US" sz="120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Nunc viverra imperdiet enim. Fusce est. Vivamus a tellus.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084A7F84-14FB-464C-AAE7-CCF53FBD7231}"/>
              </a:ext>
            </a:extLst>
          </p:cNvPr>
          <p:cNvSpPr txBox="1"/>
          <p:nvPr/>
        </p:nvSpPr>
        <p:spPr>
          <a:xfrm>
            <a:off x="750224" y="3033868"/>
            <a:ext cx="3764429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添加标题文字内容</a:t>
            </a:r>
          </a:p>
        </p:txBody>
      </p:sp>
    </p:spTree>
    <p:extLst>
      <p:ext uri="{BB962C8B-B14F-4D97-AF65-F5344CB8AC3E}">
        <p14:creationId val="3882854751"/>
      </p:ext>
    </p:extLst>
  </p:cSld>
  <p:clrMapOvr>
    <a:masterClrMapping/>
  </p:clrMapOvr>
  <mc:AlternateContent>
    <mc:Choice Requires="p14">
      <p:transition p14:dur="2250" spd="slow">
        <p14:gallery dir="l"/>
      </p:transition>
    </mc:Choice>
    <mc:Fallback>
      <p:transition spd="slow">
        <p:fade/>
      </p:transition>
    </mc:Fallback>
  </mc:AlternateContent>
  <p:timing/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公众号：陈西设计之家。微信搜索即可">
            <a:extLst>
              <a:ext uri="{FF2B5EF4-FFF2-40B4-BE49-F238E27FC236}">
                <a16:creationId xmlns:a16="http://schemas.microsoft.com/office/drawing/2014/main" id="{8EBB6CF4-6A69-4E39-9D4D-5CEB737B26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878991" y="3621828"/>
            <a:ext cx="3759901" cy="2375560"/>
          </a:xfrm>
          <a:custGeom>
            <a:gdLst>
              <a:gd fmla="*/ 0 w 3759901" name="connsiteX0"/>
              <a:gd fmla="*/ 0 h 2375560" name="connsiteY0"/>
              <a:gd fmla="*/ 3759901 w 3759901" name="connsiteX1"/>
              <a:gd fmla="*/ 0 h 2375560" name="connsiteY1"/>
              <a:gd fmla="*/ 3759901 w 3759901" name="connsiteX2"/>
              <a:gd fmla="*/ 2375560 h 2375560" name="connsiteY2"/>
              <a:gd fmla="*/ 0 w 3759901" name="connsiteX3"/>
              <a:gd fmla="*/ 2375560 h 237556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2375560" w="3759901">
                <a:moveTo>
                  <a:pt x="0" y="0"/>
                </a:moveTo>
                <a:lnTo>
                  <a:pt x="3759901" y="0"/>
                </a:lnTo>
                <a:lnTo>
                  <a:pt x="3759901" y="2375560"/>
                </a:lnTo>
                <a:lnTo>
                  <a:pt x="0" y="2375560"/>
                </a:lnTo>
                <a:close/>
              </a:path>
            </a:pathLst>
          </a:custGeom>
        </p:spPr>
      </p:pic>
      <p:sp>
        <p:nvSpPr>
          <p:cNvPr id="27" name="文本框 26">
            <a:extLst>
              <a:ext uri="{FF2B5EF4-FFF2-40B4-BE49-F238E27FC236}">
                <a16:creationId xmlns:a16="http://schemas.microsoft.com/office/drawing/2014/main" id="{C31F1B1C-F8AA-4403-97B3-4E3416FA9AAB}"/>
              </a:ext>
            </a:extLst>
          </p:cNvPr>
          <p:cNvSpPr txBox="1"/>
          <p:nvPr/>
        </p:nvSpPr>
        <p:spPr>
          <a:xfrm>
            <a:off x="758311" y="462289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AAFA221A-2956-45BB-BD42-969AAD5C5E35}"/>
              </a:ext>
            </a:extLst>
          </p:cNvPr>
          <p:cNvSpPr txBox="1"/>
          <p:nvPr/>
        </p:nvSpPr>
        <p:spPr>
          <a:xfrm>
            <a:off x="758311" y="895021"/>
            <a:ext cx="328612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Click To Add Your Title</a:t>
            </a:r>
          </a:p>
        </p:txBody>
      </p:sp>
      <p:cxnSp>
        <p:nvCxnSpPr>
          <p:cNvPr id="29" name="公众号：陈西设计之家。微信搜索即可">
            <a:extLst>
              <a:ext uri="{FF2B5EF4-FFF2-40B4-BE49-F238E27FC236}">
                <a16:creationId xmlns:a16="http://schemas.microsoft.com/office/drawing/2014/main" id="{520D4CF7-33F9-491B-9836-80DF8889BEB1}"/>
              </a:ext>
            </a:extLst>
          </p:cNvPr>
          <p:cNvCxnSpPr/>
          <p:nvPr/>
        </p:nvCxnSpPr>
        <p:spPr>
          <a:xfrm flipH="1">
            <a:off x="603250" y="0"/>
            <a:ext cx="0" cy="1123950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8D95417A-20F8-40EB-AB9A-7E0D7B9AC0B1}"/>
              </a:ext>
            </a:extLst>
          </p:cNvPr>
          <p:cNvSpPr txBox="1"/>
          <p:nvPr/>
        </p:nvSpPr>
        <p:spPr>
          <a:xfrm>
            <a:off x="5448067" y="1310372"/>
            <a:ext cx="563230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>
              <a:lnSpc>
                <a:spcPct val="120000"/>
              </a:lnSpc>
            </a:pPr>
            <a:endParaRPr altLang="zh-CN" lang="en-US" sz="120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Nunc viverra imperdiet enim. Fusce est. Vivamus a tellus.</a:t>
            </a:r>
          </a:p>
        </p:txBody>
      </p:sp>
      <p:graphicFrame>
        <p:nvGraphicFramePr>
          <p:cNvPr id="4" name="图表 3">
            <a:extLst>
              <a:ext uri="{FF2B5EF4-FFF2-40B4-BE49-F238E27FC236}">
                <a16:creationId xmlns:a16="http://schemas.microsoft.com/office/drawing/2014/main" id="{251048AF-1890-4967-92FC-981992BACF21}"/>
              </a:ext>
            </a:extLst>
          </p:cNvPr>
          <p:cNvGraphicFramePr/>
          <p:nvPr>
            <p:extLst>
              <p:ext uri="{D42A27DB-BD31-4B8C-83A1-F6EECF244321}">
                <p14:modId val="818731933"/>
              </p:ext>
            </p:extLst>
          </p:nvPr>
        </p:nvGraphicFramePr>
        <p:xfrm>
          <a:off x="5448067" y="2928510"/>
          <a:ext cx="5811603" cy="319489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17" name="文本框 16">
            <a:extLst>
              <a:ext uri="{FF2B5EF4-FFF2-40B4-BE49-F238E27FC236}">
                <a16:creationId xmlns:a16="http://schemas.microsoft.com/office/drawing/2014/main" id="{D5E9C4A2-A246-4C1B-BEF7-5ECB05E6E473}"/>
              </a:ext>
            </a:extLst>
          </p:cNvPr>
          <p:cNvSpPr txBox="1"/>
          <p:nvPr/>
        </p:nvSpPr>
        <p:spPr>
          <a:xfrm>
            <a:off x="758311" y="1602023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点击这里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F74BD6A-0C46-49DA-83D1-8283FE3DF887}"/>
              </a:ext>
            </a:extLst>
          </p:cNvPr>
          <p:cNvSpPr txBox="1"/>
          <p:nvPr/>
        </p:nvSpPr>
        <p:spPr>
          <a:xfrm>
            <a:off x="758311" y="2220114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添加标题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12A7267-812D-457B-ABE0-19353D149720}"/>
              </a:ext>
            </a:extLst>
          </p:cNvPr>
          <p:cNvSpPr txBox="1"/>
          <p:nvPr/>
        </p:nvSpPr>
        <p:spPr>
          <a:xfrm>
            <a:off x="776240" y="2959174"/>
            <a:ext cx="2100729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pc="300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文字内容</a:t>
            </a:r>
          </a:p>
        </p:txBody>
      </p:sp>
    </p:spTree>
    <p:extLst>
      <p:ext uri="{BB962C8B-B14F-4D97-AF65-F5344CB8AC3E}">
        <p14:creationId val="1718063429"/>
      </p:ext>
    </p:extLst>
  </p:cSld>
  <p:clrMapOvr>
    <a:masterClrMapping/>
  </p:clrMapOvr>
  <mc:AlternateContent>
    <mc:Choice Requires="p15">
      <p:transition p14:dur="2500" spd="slow">
        <p15:prstTrans prst="fracture"/>
      </p:transition>
    </mc:Choice>
    <mc:Fallback>
      <p:transition spd="slow">
        <p:fade/>
      </p:transition>
    </mc:Fallback>
  </mc:AlternateContent>
  <p:timing/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7" name="图片 26">
            <a:extLst>
              <a:ext uri="{FF2B5EF4-FFF2-40B4-BE49-F238E27FC236}">
                <a16:creationId xmlns:a16="http://schemas.microsoft.com/office/drawing/2014/main" id="{333B825F-755C-4A09-B5AB-F10BAB4368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857251" y="1295400"/>
            <a:ext cx="3238500" cy="5562600"/>
          </a:xfrm>
          <a:custGeom>
            <a:gdLst>
              <a:gd fmla="*/ 0 w 3238500" name="connsiteX0"/>
              <a:gd fmla="*/ 0 h 5562600" name="connsiteY0"/>
              <a:gd fmla="*/ 3238500 w 3238500" name="connsiteX1"/>
              <a:gd fmla="*/ 0 h 5562600" name="connsiteY1"/>
              <a:gd fmla="*/ 3238500 w 3238500" name="connsiteX2"/>
              <a:gd fmla="*/ 5562600 h 5562600" name="connsiteY2"/>
              <a:gd fmla="*/ 0 w 3238500" name="connsiteX3"/>
              <a:gd fmla="*/ 5562600 h 55626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562600" w="3238500">
                <a:moveTo>
                  <a:pt x="0" y="0"/>
                </a:moveTo>
                <a:lnTo>
                  <a:pt x="3238500" y="0"/>
                </a:lnTo>
                <a:lnTo>
                  <a:pt x="3238500" y="5562600"/>
                </a:lnTo>
                <a:lnTo>
                  <a:pt x="0" y="5562600"/>
                </a:lnTo>
                <a:close/>
              </a:path>
            </a:pathLst>
          </a:custGeom>
        </p:spPr>
      </p:pic>
      <p:sp>
        <p:nvSpPr>
          <p:cNvPr id="28" name="文本框 27">
            <a:extLst>
              <a:ext uri="{FF2B5EF4-FFF2-40B4-BE49-F238E27FC236}">
                <a16:creationId xmlns:a16="http://schemas.microsoft.com/office/drawing/2014/main" id="{8ED1CE8C-3567-4686-AA26-569021DD087B}"/>
              </a:ext>
            </a:extLst>
          </p:cNvPr>
          <p:cNvSpPr txBox="1"/>
          <p:nvPr/>
        </p:nvSpPr>
        <p:spPr>
          <a:xfrm>
            <a:off x="5057090" y="1205755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点击这里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6FF0E89F-8400-4089-8C6A-3380EF8FD4B4}"/>
              </a:ext>
            </a:extLst>
          </p:cNvPr>
          <p:cNvSpPr txBox="1"/>
          <p:nvPr/>
        </p:nvSpPr>
        <p:spPr>
          <a:xfrm>
            <a:off x="5057091" y="2529021"/>
            <a:ext cx="6421091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>
              <a:lnSpc>
                <a:spcPct val="120000"/>
              </a:lnSpc>
            </a:pPr>
            <a:endParaRPr altLang="zh-CN" lang="en-US" sz="120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Nunc viverra imperdiet enim. Fusce est. Vivamus a tellus.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95D18948-CA66-4E72-8D5D-BB3B04A67967}"/>
              </a:ext>
            </a:extLst>
          </p:cNvPr>
          <p:cNvSpPr txBox="1"/>
          <p:nvPr/>
        </p:nvSpPr>
        <p:spPr>
          <a:xfrm>
            <a:off x="5057089" y="1823846"/>
            <a:ext cx="4102535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添加标题文字内容</a:t>
            </a: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79307706-A8E2-450C-81B2-727AF7749AC0}"/>
              </a:ext>
            </a:extLst>
          </p:cNvPr>
          <p:cNvSpPr/>
          <p:nvPr/>
        </p:nvSpPr>
        <p:spPr>
          <a:xfrm>
            <a:off x="5171390" y="4308275"/>
            <a:ext cx="1775011" cy="1775011"/>
          </a:xfrm>
          <a:prstGeom prst="ellipse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3" name="公众号：陈西设计之家。微信搜索即可">
            <a:extLst>
              <a:ext uri="{FF2B5EF4-FFF2-40B4-BE49-F238E27FC236}">
                <a16:creationId xmlns:a16="http://schemas.microsoft.com/office/drawing/2014/main" id="{2918CC4C-B4D2-47B1-AD67-7E15C5A00232}"/>
              </a:ext>
            </a:extLst>
          </p:cNvPr>
          <p:cNvSpPr/>
          <p:nvPr/>
        </p:nvSpPr>
        <p:spPr>
          <a:xfrm>
            <a:off x="7384614" y="4308275"/>
            <a:ext cx="1775011" cy="1775011"/>
          </a:xfrm>
          <a:prstGeom prst="ellipse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4" name="椭圆 43">
            <a:extLst>
              <a:ext uri="{FF2B5EF4-FFF2-40B4-BE49-F238E27FC236}">
                <a16:creationId xmlns:a16="http://schemas.microsoft.com/office/drawing/2014/main" id="{35DD4E32-03F8-4A30-9219-22906B845B65}"/>
              </a:ext>
            </a:extLst>
          </p:cNvPr>
          <p:cNvSpPr/>
          <p:nvPr/>
        </p:nvSpPr>
        <p:spPr>
          <a:xfrm>
            <a:off x="9635938" y="4308275"/>
            <a:ext cx="1775011" cy="1775011"/>
          </a:xfrm>
          <a:prstGeom prst="ellipse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6A257899-9A88-45C6-8952-95BFD291C21F}"/>
              </a:ext>
            </a:extLst>
          </p:cNvPr>
          <p:cNvSpPr txBox="1"/>
          <p:nvPr/>
        </p:nvSpPr>
        <p:spPr>
          <a:xfrm>
            <a:off x="5722953" y="4585292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01.</a:t>
            </a: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1528C3C9-424B-434D-B018-B1E897F3393F}"/>
              </a:ext>
            </a:extLst>
          </p:cNvPr>
          <p:cNvSpPr txBox="1"/>
          <p:nvPr/>
        </p:nvSpPr>
        <p:spPr>
          <a:xfrm>
            <a:off x="5103551" y="5015935"/>
            <a:ext cx="1910688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</a:t>
            </a:r>
          </a:p>
          <a:p>
            <a:pPr algn="ctr"/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你的标题</a:t>
            </a: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914E699-C452-4792-8CFC-F9A23C751B07}"/>
              </a:ext>
            </a:extLst>
          </p:cNvPr>
          <p:cNvSpPr txBox="1"/>
          <p:nvPr/>
        </p:nvSpPr>
        <p:spPr>
          <a:xfrm>
            <a:off x="7958830" y="4585292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02.</a:t>
            </a: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3B352FFF-5E6F-4A04-91C8-9170A08AA8A5}"/>
              </a:ext>
            </a:extLst>
          </p:cNvPr>
          <p:cNvSpPr txBox="1"/>
          <p:nvPr/>
        </p:nvSpPr>
        <p:spPr>
          <a:xfrm>
            <a:off x="7339428" y="5015935"/>
            <a:ext cx="1910688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</a:t>
            </a:r>
          </a:p>
          <a:p>
            <a:pPr algn="ctr"/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你的标题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1E7E517C-E13E-4004-AA85-3B5BF2321B4B}"/>
              </a:ext>
            </a:extLst>
          </p:cNvPr>
          <p:cNvSpPr txBox="1"/>
          <p:nvPr/>
        </p:nvSpPr>
        <p:spPr>
          <a:xfrm>
            <a:off x="10187501" y="4585292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03.</a:t>
            </a: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90907119-A81D-4F83-8118-C06F2789B4BC}"/>
              </a:ext>
            </a:extLst>
          </p:cNvPr>
          <p:cNvSpPr txBox="1"/>
          <p:nvPr/>
        </p:nvSpPr>
        <p:spPr>
          <a:xfrm>
            <a:off x="9568100" y="5015935"/>
            <a:ext cx="1910688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</a:t>
            </a:r>
          </a:p>
          <a:p>
            <a:pPr algn="ctr"/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你的标题</a:t>
            </a: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388A8104-E185-43BB-85D9-EF35AC3C160D}"/>
              </a:ext>
            </a:extLst>
          </p:cNvPr>
          <p:cNvSpPr txBox="1"/>
          <p:nvPr/>
        </p:nvSpPr>
        <p:spPr>
          <a:xfrm>
            <a:off x="834390" y="648202"/>
            <a:ext cx="3238502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i="1" lang="en-US" sz="3600">
                <a:solidFill>
                  <a:srgbClr val="EEEEEE"/>
                </a:solidFill>
                <a:cs typeface="+mn-ea"/>
                <a:sym typeface="+mn-lt"/>
              </a:rPr>
              <a:t>YOUR PHOTO</a:t>
            </a:r>
          </a:p>
        </p:txBody>
      </p:sp>
    </p:spTree>
    <p:extLst>
      <p:ext uri="{BB962C8B-B14F-4D97-AF65-F5344CB8AC3E}">
        <p14:creationId val="2167075312"/>
      </p:ext>
    </p:extLst>
  </p:cSld>
  <p:clrMapOvr>
    <a:masterClrMapping/>
  </p:clrMapOvr>
  <mc:AlternateContent>
    <mc:Choice Requires="p15">
      <p:transition p14:dur="3250" spd="slow">
        <p15:prstTrans prst="origami"/>
      </p:transition>
    </mc:Choice>
    <mc:Fallback>
      <p:transition spd="slow">
        <p:fade/>
      </p:transition>
    </mc:Fallback>
  </mc:AlternateContent>
  <p:timing/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8" name="公众号：陈西设计之家。微信搜索即可">
            <a:extLst>
              <a:ext uri="{FF2B5EF4-FFF2-40B4-BE49-F238E27FC236}">
                <a16:creationId xmlns:a16="http://schemas.microsoft.com/office/drawing/2014/main" id="{78A3E2FD-3287-4756-91F1-C728B2FFF3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0" y="0"/>
            <a:ext cx="12192000" cy="3429000"/>
          </a:xfrm>
          <a:custGeom>
            <a:gdLst>
              <a:gd fmla="*/ 0 w 12192000" name="connsiteX0"/>
              <a:gd fmla="*/ 0 h 3429000" name="connsiteY0"/>
              <a:gd fmla="*/ 12192000 w 12192000" name="connsiteX1"/>
              <a:gd fmla="*/ 0 h 3429000" name="connsiteY1"/>
              <a:gd fmla="*/ 12192000 w 12192000" name="connsiteX2"/>
              <a:gd fmla="*/ 3429000 h 3429000" name="connsiteY2"/>
              <a:gd fmla="*/ 0 w 12192000" name="connsiteX3"/>
              <a:gd fmla="*/ 3429000 h 34290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29000" w="12192000">
                <a:moveTo>
                  <a:pt x="0" y="0"/>
                </a:moveTo>
                <a:lnTo>
                  <a:pt x="12192000" y="0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597D7C6C-F36B-49BB-A894-F8DA7BC9741A}"/>
              </a:ext>
            </a:extLst>
          </p:cNvPr>
          <p:cNvSpPr txBox="1"/>
          <p:nvPr/>
        </p:nvSpPr>
        <p:spPr>
          <a:xfrm>
            <a:off x="913546" y="4290171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点击这里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02342D4B-4461-4827-B719-2561FB4157B1}"/>
              </a:ext>
            </a:extLst>
          </p:cNvPr>
          <p:cNvSpPr txBox="1"/>
          <p:nvPr/>
        </p:nvSpPr>
        <p:spPr>
          <a:xfrm>
            <a:off x="913546" y="4908262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B7D8D22F-5E24-4F3C-AD98-C587CF9FB430}"/>
              </a:ext>
            </a:extLst>
          </p:cNvPr>
          <p:cNvSpPr txBox="1"/>
          <p:nvPr/>
        </p:nvSpPr>
        <p:spPr>
          <a:xfrm>
            <a:off x="931475" y="5647322"/>
            <a:ext cx="2100729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pc="300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文字内容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16DC2607-756D-4117-AF30-006E863F9366}"/>
              </a:ext>
            </a:extLst>
          </p:cNvPr>
          <p:cNvSpPr txBox="1"/>
          <p:nvPr/>
        </p:nvSpPr>
        <p:spPr>
          <a:xfrm>
            <a:off x="4896367" y="5076608"/>
            <a:ext cx="2453944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23" name="公众号：陈西设计之家。微信搜索即可">
            <a:extLst>
              <a:ext uri="{FF2B5EF4-FFF2-40B4-BE49-F238E27FC236}">
                <a16:creationId xmlns:a16="http://schemas.microsoft.com/office/drawing/2014/main" id="{2AD79B7F-3925-4535-972B-B1FEE34DFF3D}"/>
              </a:ext>
            </a:extLst>
          </p:cNvPr>
          <p:cNvSpPr txBox="1"/>
          <p:nvPr/>
        </p:nvSpPr>
        <p:spPr>
          <a:xfrm>
            <a:off x="4894737" y="4217220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01.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17DF99AB-4801-4CB2-B529-60EDB112FCEE}"/>
              </a:ext>
            </a:extLst>
          </p:cNvPr>
          <p:cNvSpPr txBox="1"/>
          <p:nvPr/>
        </p:nvSpPr>
        <p:spPr>
          <a:xfrm>
            <a:off x="8493992" y="4674891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69964639-5784-449F-B11B-BBD4B908E96C}"/>
              </a:ext>
            </a:extLst>
          </p:cNvPr>
          <p:cNvSpPr txBox="1"/>
          <p:nvPr/>
        </p:nvSpPr>
        <p:spPr>
          <a:xfrm>
            <a:off x="8493992" y="5076608"/>
            <a:ext cx="2609435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DCE40185-90DF-409F-A847-69D45F957C12}"/>
              </a:ext>
            </a:extLst>
          </p:cNvPr>
          <p:cNvSpPr txBox="1"/>
          <p:nvPr/>
        </p:nvSpPr>
        <p:spPr>
          <a:xfrm>
            <a:off x="8492364" y="4217220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02.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FAA54144-E416-4A54-A4B5-E1E395061CC5}"/>
              </a:ext>
            </a:extLst>
          </p:cNvPr>
          <p:cNvSpPr txBox="1"/>
          <p:nvPr/>
        </p:nvSpPr>
        <p:spPr>
          <a:xfrm>
            <a:off x="4894500" y="4674891"/>
            <a:ext cx="19106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</p:spTree>
    <p:extLst>
      <p:ext uri="{BB962C8B-B14F-4D97-AF65-F5344CB8AC3E}">
        <p14:creationId val="1976819346"/>
      </p:ext>
    </p:extLst>
  </p:cSld>
  <p:clrMapOvr>
    <a:masterClrMapping/>
  </p:clrMapOvr>
  <mc:AlternateContent>
    <mc:Choice Requires="p14">
      <p:transition p14:dur="2250" spd="slow">
        <p:split orient="vert"/>
      </p:transition>
    </mc:Choice>
    <mc:Fallback>
      <p:transition spd="slow">
        <p:split orient="vert"/>
      </p:transition>
    </mc:Fallback>
  </mc:AlternateContent>
  <p:timing/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9" name="公众号：陈西设计之家。微信搜索即可">
            <a:extLst>
              <a:ext uri="{FF2B5EF4-FFF2-40B4-BE49-F238E27FC236}">
                <a16:creationId xmlns:a16="http://schemas.microsoft.com/office/drawing/2014/main" id="{3356090B-BB8C-4DE0-A8DF-8868F8558F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609600" y="537883"/>
            <a:ext cx="10972800" cy="5782237"/>
          </a:xfrm>
          <a:custGeom>
            <a:gdLst>
              <a:gd fmla="*/ 0 w 10972800" name="connsiteX0"/>
              <a:gd fmla="*/ 0 h 5782237" name="connsiteY0"/>
              <a:gd fmla="*/ 10972800 w 10972800" name="connsiteX1"/>
              <a:gd fmla="*/ 0 h 5782237" name="connsiteY1"/>
              <a:gd fmla="*/ 10972800 w 10972800" name="connsiteX2"/>
              <a:gd fmla="*/ 5782237 h 5782237" name="connsiteY2"/>
              <a:gd fmla="*/ 0 w 10972800" name="connsiteX3"/>
              <a:gd fmla="*/ 5782237 h 5782237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782237" w="10972800">
                <a:moveTo>
                  <a:pt x="0" y="0"/>
                </a:moveTo>
                <a:lnTo>
                  <a:pt x="10972800" y="0"/>
                </a:lnTo>
                <a:lnTo>
                  <a:pt x="10972800" y="5782237"/>
                </a:lnTo>
                <a:lnTo>
                  <a:pt x="0" y="5782237"/>
                </a:lnTo>
                <a:close/>
              </a:path>
            </a:pathLst>
          </a:custGeom>
        </p:spPr>
      </p:pic>
      <p:sp>
        <p:nvSpPr>
          <p:cNvPr id="32" name="公众号：陈西设计之家。微信搜索即可">
            <a:extLst>
              <a:ext uri="{FF2B5EF4-FFF2-40B4-BE49-F238E27FC236}">
                <a16:creationId xmlns:a16="http://schemas.microsoft.com/office/drawing/2014/main" id="{CA43E74E-A295-41E5-924A-A5C96B5C1CA4}"/>
              </a:ext>
            </a:extLst>
          </p:cNvPr>
          <p:cNvSpPr/>
          <p:nvPr/>
        </p:nvSpPr>
        <p:spPr>
          <a:xfrm>
            <a:off x="1240489" y="1183341"/>
            <a:ext cx="9768170" cy="4491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8B9D4147-9412-423C-A0F6-F6F4EF768994}"/>
              </a:ext>
            </a:extLst>
          </p:cNvPr>
          <p:cNvSpPr/>
          <p:nvPr/>
        </p:nvSpPr>
        <p:spPr>
          <a:xfrm>
            <a:off x="0" y="-674594"/>
            <a:ext cx="412376" cy="412376"/>
          </a:xfrm>
          <a:prstGeom prst="rect">
            <a:avLst/>
          </a:prstGeom>
          <a:solidFill>
            <a:srgbClr val="7A8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F02FCF02-6A81-4BCC-976A-8770B9CF6DD6}"/>
              </a:ext>
            </a:extLst>
          </p:cNvPr>
          <p:cNvSpPr/>
          <p:nvPr/>
        </p:nvSpPr>
        <p:spPr>
          <a:xfrm>
            <a:off x="699247" y="-674594"/>
            <a:ext cx="412376" cy="412376"/>
          </a:xfrm>
          <a:prstGeom prst="rect">
            <a:avLst/>
          </a:prstGeom>
          <a:solidFill>
            <a:srgbClr val="F0EB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08738940-F9CA-44E4-B354-FE09F0872A39}"/>
              </a:ext>
            </a:extLst>
          </p:cNvPr>
          <p:cNvSpPr txBox="1"/>
          <p:nvPr/>
        </p:nvSpPr>
        <p:spPr>
          <a:xfrm>
            <a:off x="3872753" y="2730153"/>
            <a:ext cx="4446494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pc="300" sz="4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感谢你的观看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B2CF02A5-C219-455F-9884-67F61277B8AE}"/>
              </a:ext>
            </a:extLst>
          </p:cNvPr>
          <p:cNvSpPr txBox="1"/>
          <p:nvPr/>
        </p:nvSpPr>
        <p:spPr>
          <a:xfrm>
            <a:off x="4666343" y="3660798"/>
            <a:ext cx="285931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pc="3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添加文字内容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DD9BDDAE-9686-4672-8FF8-4ED32F8C9E9D}"/>
              </a:ext>
            </a:extLst>
          </p:cNvPr>
          <p:cNvGrpSpPr/>
          <p:nvPr/>
        </p:nvGrpSpPr>
        <p:grpSpPr>
          <a:xfrm>
            <a:off x="4387034" y="3845464"/>
            <a:ext cx="3417933" cy="0"/>
            <a:chOff x="4348117" y="3845464"/>
            <a:chExt cx="3417933" cy="0"/>
          </a:xfrm>
        </p:grpSpPr>
        <p:cxnSp>
          <p:nvCxnSpPr>
            <p:cNvPr id="39" name="直接连接符 38">
              <a:extLst>
                <a:ext uri="{FF2B5EF4-FFF2-40B4-BE49-F238E27FC236}">
                  <a16:creationId xmlns:a16="http://schemas.microsoft.com/office/drawing/2014/main" id="{D4A21732-5ABA-4CEB-8092-6D7CDC2EB8BF}"/>
                </a:ext>
              </a:extLst>
            </p:cNvPr>
            <p:cNvCxnSpPr/>
            <p:nvPr/>
          </p:nvCxnSpPr>
          <p:spPr>
            <a:xfrm>
              <a:off x="7525657" y="3845464"/>
              <a:ext cx="240393" cy="0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>
              <a:extLst>
                <a:ext uri="{FF2B5EF4-FFF2-40B4-BE49-F238E27FC236}">
                  <a16:creationId xmlns:a16="http://schemas.microsoft.com/office/drawing/2014/main" id="{11247198-8384-4061-963A-EB1B47849E31}"/>
                </a:ext>
              </a:extLst>
            </p:cNvPr>
            <p:cNvCxnSpPr/>
            <p:nvPr/>
          </p:nvCxnSpPr>
          <p:spPr>
            <a:xfrm>
              <a:off x="4348117" y="3845464"/>
              <a:ext cx="240393" cy="0"/>
            </a:xfrm>
            <a:prstGeom prst="line">
              <a:avLst/>
            </a:prstGeom>
            <a:ln w="254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组合 45">
            <a:extLst>
              <a:ext uri="{FF2B5EF4-FFF2-40B4-BE49-F238E27FC236}">
                <a16:creationId xmlns:a16="http://schemas.microsoft.com/office/drawing/2014/main" id="{27F41653-B38D-4E8D-A1E2-7D2A7F127CDA}"/>
              </a:ext>
            </a:extLst>
          </p:cNvPr>
          <p:cNvGrpSpPr/>
          <p:nvPr/>
        </p:nvGrpSpPr>
        <p:grpSpPr>
          <a:xfrm>
            <a:off x="4320362" y="4281811"/>
            <a:ext cx="3881529" cy="330407"/>
            <a:chOff x="4094577" y="4356119"/>
            <a:chExt cx="3881529" cy="330407"/>
          </a:xfrm>
        </p:grpSpPr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5F25F884-3B1E-4D0F-B056-07B4A7BB262C}"/>
                </a:ext>
              </a:extLst>
            </p:cNvPr>
            <p:cNvSpPr txBox="1"/>
            <p:nvPr/>
          </p:nvSpPr>
          <p:spPr>
            <a:xfrm>
              <a:off x="4094576" y="4378748"/>
              <a:ext cx="1627968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1400">
                  <a:solidFill>
                    <a:schemeClr val="tx1">
                      <a:lumMod val="65000"/>
                      <a:lumOff val="35000"/>
                    </a:schemeClr>
                  </a:solidFill>
                  <a:cs typeface="+mn-ea"/>
                  <a:sym typeface="+mn-lt"/>
                </a:rPr>
                <a:t>汇报人：优页PPT</a:t>
              </a:r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BABB9F9B-D423-418D-9F0A-2D7462646042}"/>
                </a:ext>
              </a:extLst>
            </p:cNvPr>
            <p:cNvSpPr txBox="1"/>
            <p:nvPr/>
          </p:nvSpPr>
          <p:spPr>
            <a:xfrm>
              <a:off x="6017885" y="4356119"/>
              <a:ext cx="1958220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1400">
                  <a:solidFill>
                    <a:schemeClr val="tx1">
                      <a:lumMod val="65000"/>
                      <a:lumOff val="35000"/>
                    </a:schemeClr>
                  </a:solidFill>
                  <a:cs typeface="+mn-ea"/>
                  <a:sym typeface="+mn-lt"/>
                </a:rPr>
                <a:t>汇报时间：202X年7月</a:t>
              </a:r>
            </a:p>
          </p:txBody>
        </p:sp>
      </p:grpSp>
    </p:spTree>
    <p:extLst>
      <p:ext uri="{BB962C8B-B14F-4D97-AF65-F5344CB8AC3E}">
        <p14:creationId val="2099076225"/>
      </p:ext>
    </p:extLst>
  </p:cSld>
  <p:clrMapOvr>
    <a:masterClrMapping/>
  </p:clrMapOvr>
  <mc:AlternateContent>
    <mc:Choice Requires="p14">
      <p:transition p14:dur="1500" spd="slow">
        <p14:warp dir="in"/>
      </p:transition>
    </mc:Choice>
    <mc:Fallback>
      <p:transition spd="slow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公众号：陈西设计之家。微信搜索即可">
            <a:extLst>
              <a:ext uri="{FF2B5EF4-FFF2-40B4-BE49-F238E27FC236}">
                <a16:creationId xmlns:a16="http://schemas.microsoft.com/office/drawing/2014/main" id="{3F6EC7DE-9E68-415A-AA1C-81742B0C5277}"/>
              </a:ext>
            </a:extLst>
          </p:cNvPr>
          <p:cNvSpPr/>
          <p:nvPr/>
        </p:nvSpPr>
        <p:spPr>
          <a:xfrm>
            <a:off x="685800" y="1314450"/>
            <a:ext cx="10820400" cy="493395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pic>
        <p:nvPicPr>
          <p:cNvPr id="39" name="公众号：陈西设计之家。微信搜索即可">
            <a:extLst>
              <a:ext uri="{FF2B5EF4-FFF2-40B4-BE49-F238E27FC236}">
                <a16:creationId xmlns:a16="http://schemas.microsoft.com/office/drawing/2014/main" id="{7DD56FA0-1458-4A4C-A920-2D72049A25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6836428" y="2051552"/>
            <a:ext cx="3960784" cy="3557860"/>
          </a:xfrm>
          <a:custGeom>
            <a:gdLst>
              <a:gd fmla="*/ 0 w 3960784" name="connsiteX0"/>
              <a:gd fmla="*/ 0 h 3557860" name="connsiteY0"/>
              <a:gd fmla="*/ 3960784 w 3960784" name="connsiteX1"/>
              <a:gd fmla="*/ 0 h 3557860" name="connsiteY1"/>
              <a:gd fmla="*/ 3960784 w 3960784" name="connsiteX2"/>
              <a:gd fmla="*/ 3557860 h 3557860" name="connsiteY2"/>
              <a:gd fmla="*/ 0 w 3960784" name="connsiteX3"/>
              <a:gd fmla="*/ 3557860 h 355786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557860" w="3960784">
                <a:moveTo>
                  <a:pt x="0" y="0"/>
                </a:moveTo>
                <a:lnTo>
                  <a:pt x="3960784" y="0"/>
                </a:lnTo>
                <a:lnTo>
                  <a:pt x="3960784" y="3557860"/>
                </a:lnTo>
                <a:lnTo>
                  <a:pt x="0" y="3557860"/>
                </a:lnTo>
                <a:close/>
              </a:path>
            </a:pathLst>
          </a:cu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CF0378D6-D2E3-4990-8DA1-3312C90142A0}"/>
              </a:ext>
            </a:extLst>
          </p:cNvPr>
          <p:cNvSpPr/>
          <p:nvPr/>
        </p:nvSpPr>
        <p:spPr>
          <a:xfrm>
            <a:off x="10169430" y="3095625"/>
            <a:ext cx="2022570" cy="6667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976C8D4D-7F47-4447-B72B-7941BC3D7DEE}"/>
              </a:ext>
            </a:extLst>
          </p:cNvPr>
          <p:cNvSpPr txBox="1"/>
          <p:nvPr/>
        </p:nvSpPr>
        <p:spPr>
          <a:xfrm>
            <a:off x="1401138" y="1917494"/>
            <a:ext cx="4472330" cy="1767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5000"/>
              </a:lnSpc>
            </a:pPr>
            <a:r>
              <a:rPr altLang="en-US" lang="zh-CN" spc="300" sz="4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简约实用型</a:t>
            </a:r>
          </a:p>
          <a:p>
            <a:pPr>
              <a:lnSpc>
                <a:spcPct val="125000"/>
              </a:lnSpc>
            </a:pPr>
            <a:r>
              <a:rPr altLang="en-US" lang="zh-CN" spc="300" sz="4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通用的PPT模版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506B1AEB-2B63-408C-A6C9-17BB800036C4}"/>
              </a:ext>
            </a:extLst>
          </p:cNvPr>
          <p:cNvSpPr txBox="1"/>
          <p:nvPr/>
        </p:nvSpPr>
        <p:spPr>
          <a:xfrm>
            <a:off x="1394788" y="4153892"/>
            <a:ext cx="353281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pc="3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点击添加标题文字</a:t>
            </a:r>
          </a:p>
        </p:txBody>
      </p: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3F35A3B8-155E-4589-80D7-E931E96F3074}"/>
              </a:ext>
            </a:extLst>
          </p:cNvPr>
          <p:cNvCxnSpPr/>
          <p:nvPr/>
        </p:nvCxnSpPr>
        <p:spPr>
          <a:xfrm>
            <a:off x="1508906" y="3866340"/>
            <a:ext cx="637223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>
            <a:extLst>
              <a:ext uri="{FF2B5EF4-FFF2-40B4-BE49-F238E27FC236}">
                <a16:creationId xmlns:a16="http://schemas.microsoft.com/office/drawing/2014/main" id="{9501D6CF-A501-4A2A-959D-7D451B69B560}"/>
              </a:ext>
            </a:extLst>
          </p:cNvPr>
          <p:cNvSpPr txBox="1"/>
          <p:nvPr/>
        </p:nvSpPr>
        <p:spPr>
          <a:xfrm>
            <a:off x="1407488" y="4894521"/>
            <a:ext cx="1927207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汇报人：优页PPT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EB082E96-56AD-4936-9BDE-4C5DBB848C02}"/>
              </a:ext>
            </a:extLst>
          </p:cNvPr>
          <p:cNvSpPr txBox="1"/>
          <p:nvPr/>
        </p:nvSpPr>
        <p:spPr>
          <a:xfrm>
            <a:off x="1407488" y="5247096"/>
            <a:ext cx="2019203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汇报时间：202X年6月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8026D64-8A92-446A-B69F-5CDB556D3C2B}"/>
              </a:ext>
            </a:extLst>
          </p:cNvPr>
          <p:cNvSpPr txBox="1"/>
          <p:nvPr/>
        </p:nvSpPr>
        <p:spPr>
          <a:xfrm>
            <a:off x="10265800" y="3228944"/>
            <a:ext cx="1864659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2000">
                <a:solidFill>
                  <a:schemeClr val="bg1"/>
                </a:solidFill>
                <a:cs typeface="+mn-ea"/>
                <a:sym typeface="+mn-lt"/>
              </a:rPr>
              <a:t>PowerPoint</a:t>
            </a:r>
          </a:p>
        </p:txBody>
      </p:sp>
    </p:spTree>
    <p:extLst>
      <p:ext uri="{BB962C8B-B14F-4D97-AF65-F5344CB8AC3E}">
        <p14:creationId val="4177481779"/>
      </p:ext>
    </p:extLst>
  </p:cSld>
  <p:clrMapOvr>
    <a:masterClrMapping/>
  </p:clrMapOvr>
  <mc:AlternateContent>
    <mc:Choice Requires="p14">
      <p:transition p14:dur="2500" spd="slow">
        <p14:gallery dir="l"/>
      </p:transition>
    </mc:Choice>
    <mc:Fallback>
      <p:transition spd="slow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公众号：陈西设计之家。微信搜索即可">
            <a:extLst>
              <a:ext uri="{FF2B5EF4-FFF2-40B4-BE49-F238E27FC236}">
                <a16:creationId xmlns:a16="http://schemas.microsoft.com/office/drawing/2014/main" id="{C07B2F1F-5843-46F1-A0FE-E6908FD7FD34}"/>
              </a:ext>
            </a:extLst>
          </p:cNvPr>
          <p:cNvSpPr/>
          <p:nvPr/>
        </p:nvSpPr>
        <p:spPr>
          <a:xfrm>
            <a:off x="3334871" y="-797"/>
            <a:ext cx="2599764" cy="68580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660A4247-9E7C-43E1-B269-38CDE30922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0" y="0"/>
            <a:ext cx="3334871" cy="6858000"/>
          </a:xfrm>
          <a:custGeom>
            <a:gdLst>
              <a:gd fmla="*/ 0 w 4572000" name="connsiteX0"/>
              <a:gd fmla="*/ 0 h 6858000" name="connsiteY0"/>
              <a:gd fmla="*/ 4572000 w 4572000" name="connsiteX1"/>
              <a:gd fmla="*/ 0 h 6858000" name="connsiteY1"/>
              <a:gd fmla="*/ 4572000 w 4572000" name="connsiteX2"/>
              <a:gd fmla="*/ 6858000 h 6858000" name="connsiteY2"/>
              <a:gd fmla="*/ 0 w 4572000" name="connsiteX3"/>
              <a:gd fmla="*/ 6858000 h 68580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8000" w="4572000">
                <a:moveTo>
                  <a:pt x="0" y="0"/>
                </a:moveTo>
                <a:lnTo>
                  <a:pt x="4572000" y="0"/>
                </a:lnTo>
                <a:lnTo>
                  <a:pt x="457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4" name="组合 3">
            <a:extLst>
              <a:ext uri="{FF2B5EF4-FFF2-40B4-BE49-F238E27FC236}">
                <a16:creationId xmlns:a16="http://schemas.microsoft.com/office/drawing/2014/main" id="{BD87C3DE-FA07-4181-BC1E-AB13CCF6ADF7}"/>
              </a:ext>
            </a:extLst>
          </p:cNvPr>
          <p:cNvGrpSpPr/>
          <p:nvPr/>
        </p:nvGrpSpPr>
        <p:grpSpPr>
          <a:xfrm>
            <a:off x="3572435" y="2828038"/>
            <a:ext cx="2124636" cy="1200329"/>
            <a:chOff x="4202485" y="2885310"/>
            <a:chExt cx="2124636" cy="1200329"/>
          </a:xfrm>
        </p:grpSpPr>
        <p:sp>
          <p:nvSpPr>
            <p:cNvPr id="2" name="文本框 1">
              <a:extLst>
                <a:ext uri="{FF2B5EF4-FFF2-40B4-BE49-F238E27FC236}">
                  <a16:creationId xmlns:a16="http://schemas.microsoft.com/office/drawing/2014/main" id="{7B54162F-C3BA-4CF4-B211-2E4FC8E62D16}"/>
                </a:ext>
              </a:extLst>
            </p:cNvPr>
            <p:cNvSpPr txBox="1"/>
            <p:nvPr/>
          </p:nvSpPr>
          <p:spPr>
            <a:xfrm>
              <a:off x="4202485" y="2885310"/>
              <a:ext cx="2124636" cy="10058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6000">
                  <a:solidFill>
                    <a:schemeClr val="tx1">
                      <a:lumMod val="65000"/>
                      <a:lumOff val="35000"/>
                    </a:schemeClr>
                  </a:solidFill>
                  <a:cs typeface="+mn-ea"/>
                  <a:sym typeface="+mn-lt"/>
                </a:rPr>
                <a:t>目录</a:t>
              </a:r>
            </a:p>
          </p:txBody>
        </p:sp>
        <p:sp>
          <p:nvSpPr>
            <p:cNvPr id="3" name="文本框 2">
              <a:extLst>
                <a:ext uri="{FF2B5EF4-FFF2-40B4-BE49-F238E27FC236}">
                  <a16:creationId xmlns:a16="http://schemas.microsoft.com/office/drawing/2014/main" id="{B2CFCA43-F319-4E90-BD62-08304A6E857B}"/>
                </a:ext>
              </a:extLst>
            </p:cNvPr>
            <p:cNvSpPr txBox="1"/>
            <p:nvPr/>
          </p:nvSpPr>
          <p:spPr>
            <a:xfrm>
              <a:off x="4511712" y="3716306"/>
              <a:ext cx="1584287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zh-CN" lang="en-US">
                  <a:solidFill>
                    <a:schemeClr val="tx1">
                      <a:lumMod val="65000"/>
                      <a:lumOff val="35000"/>
                    </a:schemeClr>
                  </a:solidFill>
                  <a:cs typeface="+mn-ea"/>
                  <a:sym typeface="+mn-lt"/>
                </a:rPr>
                <a:t>CONTENTS</a:t>
              </a:r>
            </a:p>
          </p:txBody>
        </p: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2A94499C-3426-472F-843F-701F13C4985F}"/>
              </a:ext>
            </a:extLst>
          </p:cNvPr>
          <p:cNvSpPr txBox="1"/>
          <p:nvPr/>
        </p:nvSpPr>
        <p:spPr>
          <a:xfrm>
            <a:off x="7941145" y="1837040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点击添加标题文字</a:t>
            </a:r>
          </a:p>
        </p:txBody>
      </p:sp>
      <p:sp>
        <p:nvSpPr>
          <p:cNvPr id="12" name="矩形: 一个圆顶角，剪去另一个顶角 11">
            <a:extLst>
              <a:ext uri="{FF2B5EF4-FFF2-40B4-BE49-F238E27FC236}">
                <a16:creationId xmlns:a16="http://schemas.microsoft.com/office/drawing/2014/main" id="{DB05C2EC-B131-45AC-9C20-F11EBCEE013D}"/>
              </a:ext>
            </a:extLst>
          </p:cNvPr>
          <p:cNvSpPr/>
          <p:nvPr/>
        </p:nvSpPr>
        <p:spPr>
          <a:xfrm flipH="1">
            <a:off x="7259968" y="1798938"/>
            <a:ext cx="431800" cy="431800"/>
          </a:xfrm>
          <a:prstGeom prst="snipRoundRect">
            <a:avLst>
              <a:gd fmla="val 26021" name="adj1"/>
              <a:gd fmla="val 26645" name="adj2"/>
            </a:avLst>
          </a:prstGeom>
          <a:noFill/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A6250B0-421F-459C-B459-D73F1DB12CC5}"/>
              </a:ext>
            </a:extLst>
          </p:cNvPr>
          <p:cNvSpPr txBox="1"/>
          <p:nvPr/>
        </p:nvSpPr>
        <p:spPr>
          <a:xfrm>
            <a:off x="7208899" y="1861406"/>
            <a:ext cx="552988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01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D04BD348-4F7C-40C7-BDF5-E78CD97EC2B6}"/>
              </a:ext>
            </a:extLst>
          </p:cNvPr>
          <p:cNvSpPr txBox="1"/>
          <p:nvPr/>
        </p:nvSpPr>
        <p:spPr>
          <a:xfrm>
            <a:off x="7941145" y="2812649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点击添加标题文字</a:t>
            </a:r>
          </a:p>
        </p:txBody>
      </p:sp>
      <p:sp>
        <p:nvSpPr>
          <p:cNvPr id="33" name="矩形: 一个圆顶角，剪去另一个顶角 32">
            <a:extLst>
              <a:ext uri="{FF2B5EF4-FFF2-40B4-BE49-F238E27FC236}">
                <a16:creationId xmlns:a16="http://schemas.microsoft.com/office/drawing/2014/main" id="{A9607CF5-EBEF-4CB2-B363-AF6D8E8D423C}"/>
              </a:ext>
            </a:extLst>
          </p:cNvPr>
          <p:cNvSpPr/>
          <p:nvPr/>
        </p:nvSpPr>
        <p:spPr>
          <a:xfrm flipH="1">
            <a:off x="7259968" y="2774547"/>
            <a:ext cx="431800" cy="431800"/>
          </a:xfrm>
          <a:prstGeom prst="snipRoundRect">
            <a:avLst>
              <a:gd fmla="val 26021" name="adj1"/>
              <a:gd fmla="val 26645" name="adj2"/>
            </a:avLst>
          </a:prstGeom>
          <a:noFill/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39F31082-599A-4CA3-BAF7-B57E65BD7119}"/>
              </a:ext>
            </a:extLst>
          </p:cNvPr>
          <p:cNvSpPr txBox="1"/>
          <p:nvPr/>
        </p:nvSpPr>
        <p:spPr>
          <a:xfrm>
            <a:off x="7208899" y="2837015"/>
            <a:ext cx="552988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02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FC733F32-74F1-4724-9D26-CA44EC458DEC}"/>
              </a:ext>
            </a:extLst>
          </p:cNvPr>
          <p:cNvSpPr txBox="1"/>
          <p:nvPr/>
        </p:nvSpPr>
        <p:spPr>
          <a:xfrm>
            <a:off x="7941145" y="3788258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点击添加标题文字</a:t>
            </a:r>
          </a:p>
        </p:txBody>
      </p:sp>
      <p:sp>
        <p:nvSpPr>
          <p:cNvPr id="38" name="矩形: 一个圆顶角，剪去另一个顶角 37">
            <a:extLst>
              <a:ext uri="{FF2B5EF4-FFF2-40B4-BE49-F238E27FC236}">
                <a16:creationId xmlns:a16="http://schemas.microsoft.com/office/drawing/2014/main" id="{8D0FAAF6-D737-4AF0-A38E-38B42BF2C698}"/>
              </a:ext>
            </a:extLst>
          </p:cNvPr>
          <p:cNvSpPr/>
          <p:nvPr/>
        </p:nvSpPr>
        <p:spPr>
          <a:xfrm flipH="1">
            <a:off x="7259968" y="3750156"/>
            <a:ext cx="431800" cy="431800"/>
          </a:xfrm>
          <a:prstGeom prst="snipRoundRect">
            <a:avLst>
              <a:gd fmla="val 26021" name="adj1"/>
              <a:gd fmla="val 26645" name="adj2"/>
            </a:avLst>
          </a:prstGeom>
          <a:noFill/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3BFFD6B1-1652-4CC3-B6DB-83F8F703E1CD}"/>
              </a:ext>
            </a:extLst>
          </p:cNvPr>
          <p:cNvSpPr txBox="1"/>
          <p:nvPr/>
        </p:nvSpPr>
        <p:spPr>
          <a:xfrm>
            <a:off x="7208899" y="3812623"/>
            <a:ext cx="552988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03</a:t>
            </a:r>
          </a:p>
        </p:txBody>
      </p:sp>
      <p:sp>
        <p:nvSpPr>
          <p:cNvPr id="41" name="公众号：陈西设计之家。微信搜索即可">
            <a:extLst>
              <a:ext uri="{FF2B5EF4-FFF2-40B4-BE49-F238E27FC236}">
                <a16:creationId xmlns:a16="http://schemas.microsoft.com/office/drawing/2014/main" id="{E226D678-836D-4778-81DC-0C4C93874136}"/>
              </a:ext>
            </a:extLst>
          </p:cNvPr>
          <p:cNvSpPr txBox="1"/>
          <p:nvPr/>
        </p:nvSpPr>
        <p:spPr>
          <a:xfrm>
            <a:off x="7941145" y="4763867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点击添加标题文字</a:t>
            </a:r>
          </a:p>
        </p:txBody>
      </p:sp>
      <p:sp>
        <p:nvSpPr>
          <p:cNvPr id="42" name="矩形: 一个圆顶角，剪去另一个顶角 41">
            <a:extLst>
              <a:ext uri="{FF2B5EF4-FFF2-40B4-BE49-F238E27FC236}">
                <a16:creationId xmlns:a16="http://schemas.microsoft.com/office/drawing/2014/main" id="{56C4D367-BB38-4396-A308-D58340F806B4}"/>
              </a:ext>
            </a:extLst>
          </p:cNvPr>
          <p:cNvSpPr/>
          <p:nvPr/>
        </p:nvSpPr>
        <p:spPr>
          <a:xfrm flipH="1">
            <a:off x="7259968" y="4725765"/>
            <a:ext cx="431800" cy="431800"/>
          </a:xfrm>
          <a:prstGeom prst="snipRoundRect">
            <a:avLst>
              <a:gd fmla="val 26021" name="adj1"/>
              <a:gd fmla="val 26645" name="adj2"/>
            </a:avLst>
          </a:prstGeom>
          <a:noFill/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9073DA78-53F3-450E-838A-1017ADD65FA4}"/>
              </a:ext>
            </a:extLst>
          </p:cNvPr>
          <p:cNvSpPr txBox="1"/>
          <p:nvPr/>
        </p:nvSpPr>
        <p:spPr>
          <a:xfrm>
            <a:off x="7208899" y="4788233"/>
            <a:ext cx="552988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04</a:t>
            </a:r>
          </a:p>
        </p:txBody>
      </p:sp>
    </p:spTree>
    <p:extLst>
      <p:ext uri="{BB962C8B-B14F-4D97-AF65-F5344CB8AC3E}">
        <p14:creationId val="1717545764"/>
      </p:ext>
    </p:extLst>
  </p:cSld>
  <p:clrMapOvr>
    <a:masterClrMapping/>
  </p:clrMapOvr>
  <mc:AlternateContent>
    <mc:Choice Requires="p14">
      <p:transition p14:dur="2000" spd="slow">
        <p:blinds dir="vert"/>
      </p:transition>
    </mc:Choice>
    <mc:Fallback>
      <p:transition spd="slow">
        <p:blinds dir="vert"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9" name="公众号：陈西设计之家。微信搜索即可">
            <a:extLst>
              <a:ext uri="{FF2B5EF4-FFF2-40B4-BE49-F238E27FC236}">
                <a16:creationId xmlns:a16="http://schemas.microsoft.com/office/drawing/2014/main" id="{83632004-FDEA-490C-B587-B5DAE4FB89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609600" y="0"/>
            <a:ext cx="10972800" cy="3926541"/>
          </a:xfrm>
          <a:custGeom>
            <a:gdLst>
              <a:gd fmla="*/ 0 w 10972800" name="connsiteX0"/>
              <a:gd fmla="*/ 0 h 3926541" name="connsiteY0"/>
              <a:gd fmla="*/ 10972800 w 10972800" name="connsiteX1"/>
              <a:gd fmla="*/ 0 h 3926541" name="connsiteY1"/>
              <a:gd fmla="*/ 10972800 w 10972800" name="connsiteX2"/>
              <a:gd fmla="*/ 3926541 h 3926541" name="connsiteY2"/>
              <a:gd fmla="*/ 5644321 w 10972800" name="connsiteX3"/>
              <a:gd fmla="*/ 3926541 h 3926541" name="connsiteY3"/>
              <a:gd fmla="*/ 5486400 w 10972800" name="connsiteX4"/>
              <a:gd fmla="*/ 3734277 h 3926541" name="connsiteY4"/>
              <a:gd fmla="*/ 5328480 w 10972800" name="connsiteX5"/>
              <a:gd fmla="*/ 3926541 h 3926541" name="connsiteY5"/>
              <a:gd fmla="*/ 0 w 10972800" name="connsiteX6"/>
              <a:gd fmla="*/ 3926541 h 3926541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926541" w="10972800">
                <a:moveTo>
                  <a:pt x="0" y="0"/>
                </a:moveTo>
                <a:lnTo>
                  <a:pt x="10972800" y="0"/>
                </a:lnTo>
                <a:lnTo>
                  <a:pt x="10972800" y="3926541"/>
                </a:lnTo>
                <a:lnTo>
                  <a:pt x="5644321" y="3926541"/>
                </a:lnTo>
                <a:lnTo>
                  <a:pt x="5486400" y="3734277"/>
                </a:lnTo>
                <a:lnTo>
                  <a:pt x="5328480" y="3926541"/>
                </a:lnTo>
                <a:lnTo>
                  <a:pt x="0" y="3926541"/>
                </a:lnTo>
                <a:close/>
              </a:path>
            </a:pathLst>
          </a:cu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B68427A5-17DF-41A6-99D9-094F203F0D78}"/>
              </a:ext>
            </a:extLst>
          </p:cNvPr>
          <p:cNvSpPr txBox="1"/>
          <p:nvPr/>
        </p:nvSpPr>
        <p:spPr>
          <a:xfrm>
            <a:off x="5054602" y="4287765"/>
            <a:ext cx="208280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pc="300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第一部分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57B9331-F644-4B26-ADEF-B19567398D0E}"/>
              </a:ext>
            </a:extLst>
          </p:cNvPr>
          <p:cNvSpPr txBox="1"/>
          <p:nvPr/>
        </p:nvSpPr>
        <p:spPr>
          <a:xfrm>
            <a:off x="4305300" y="4929965"/>
            <a:ext cx="3581400" cy="749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</a:t>
            </a:r>
          </a:p>
        </p:txBody>
      </p:sp>
    </p:spTree>
    <p:extLst>
      <p:ext uri="{BB962C8B-B14F-4D97-AF65-F5344CB8AC3E}">
        <p14:creationId val="2402246240"/>
      </p:ext>
    </p:extLst>
  </p:cSld>
  <p:clrMapOvr>
    <a:masterClrMapping/>
  </p:clrMapOvr>
  <mc:AlternateContent>
    <mc:Choice Requires="p14">
      <p:transition p14:dur="2250" spd="slow">
        <p:split orient="vert"/>
      </p:transition>
    </mc:Choice>
    <mc:Fallback>
      <p:transition spd="slow">
        <p:split orient="vert"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9" name="公众号：陈西设计之家。微信搜索即可">
            <a:extLst>
              <a:ext uri="{FF2B5EF4-FFF2-40B4-BE49-F238E27FC236}">
                <a16:creationId xmlns:a16="http://schemas.microsoft.com/office/drawing/2014/main" id="{542C6F6E-E121-4F2D-BB37-B96FAE26E1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899" y="3551043"/>
            <a:ext cx="674914" cy="674914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1C6FC396-7A75-4E25-B41E-C70F999CADEB}"/>
              </a:ext>
            </a:extLst>
          </p:cNvPr>
          <p:cNvSpPr txBox="1"/>
          <p:nvPr/>
        </p:nvSpPr>
        <p:spPr>
          <a:xfrm>
            <a:off x="758311" y="462289"/>
            <a:ext cx="310178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7C46DA8-C800-480A-8887-7035AEA72744}"/>
              </a:ext>
            </a:extLst>
          </p:cNvPr>
          <p:cNvSpPr txBox="1"/>
          <p:nvPr/>
        </p:nvSpPr>
        <p:spPr>
          <a:xfrm>
            <a:off x="758311" y="895021"/>
            <a:ext cx="328612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Click To Add Your Title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F8B6D01E-AEFF-4D23-9AA8-A2B587DCDEAF}"/>
              </a:ext>
            </a:extLst>
          </p:cNvPr>
          <p:cNvSpPr txBox="1"/>
          <p:nvPr/>
        </p:nvSpPr>
        <p:spPr>
          <a:xfrm>
            <a:off x="1575115" y="2015365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0DE8EC0-55DE-4488-AB55-F6CF68359ED2}"/>
              </a:ext>
            </a:extLst>
          </p:cNvPr>
          <p:cNvSpPr txBox="1"/>
          <p:nvPr/>
        </p:nvSpPr>
        <p:spPr>
          <a:xfrm>
            <a:off x="1575114" y="2351913"/>
            <a:ext cx="5063293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pic>
        <p:nvPicPr>
          <p:cNvPr id="21" name="图形 20">
            <a:extLst>
              <a:ext uri="{FF2B5EF4-FFF2-40B4-BE49-F238E27FC236}">
                <a16:creationId xmlns:a16="http://schemas.microsoft.com/office/drawing/2014/main" id="{EB2B6145-C536-4685-879E-C830B71E2B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5900" y="2078018"/>
            <a:ext cx="674914" cy="674914"/>
          </a:xfrm>
          <a:prstGeom prst="rect">
            <a:avLst/>
          </a:prstGeom>
        </p:spPr>
      </p:pic>
      <p:pic>
        <p:nvPicPr>
          <p:cNvPr id="25" name="公众号：陈西设计之家。微信搜索即可">
            <a:extLst>
              <a:ext uri="{FF2B5EF4-FFF2-40B4-BE49-F238E27FC236}">
                <a16:creationId xmlns:a16="http://schemas.microsoft.com/office/drawing/2014/main" id="{42724AE6-62CD-4381-B7C0-F17C5E53F3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5899" y="5024068"/>
            <a:ext cx="674914" cy="674914"/>
          </a:xfrm>
          <a:prstGeom prst="rect">
            <a:avLst/>
          </a:prstGeom>
        </p:spPr>
      </p:pic>
      <p:sp>
        <p:nvSpPr>
          <p:cNvPr id="30" name="文本框 29">
            <a:extLst>
              <a:ext uri="{FF2B5EF4-FFF2-40B4-BE49-F238E27FC236}">
                <a16:creationId xmlns:a16="http://schemas.microsoft.com/office/drawing/2014/main" id="{D8941EB2-9D98-427C-9860-7712207FAEA9}"/>
              </a:ext>
            </a:extLst>
          </p:cNvPr>
          <p:cNvSpPr txBox="1"/>
          <p:nvPr/>
        </p:nvSpPr>
        <p:spPr>
          <a:xfrm>
            <a:off x="1575115" y="3488390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36539078-7982-4076-AD73-3840A824F1CD}"/>
              </a:ext>
            </a:extLst>
          </p:cNvPr>
          <p:cNvSpPr txBox="1"/>
          <p:nvPr/>
        </p:nvSpPr>
        <p:spPr>
          <a:xfrm>
            <a:off x="1575114" y="3824937"/>
            <a:ext cx="4520886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congue massa. Fusce posuere, magna sed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D790ED4D-B3E6-4D82-8556-BBA4C1A7DA7A}"/>
              </a:ext>
            </a:extLst>
          </p:cNvPr>
          <p:cNvSpPr txBox="1"/>
          <p:nvPr/>
        </p:nvSpPr>
        <p:spPr>
          <a:xfrm>
            <a:off x="1575115" y="5024069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D171D380-83EF-4B08-A349-DD70F9E8392D}"/>
              </a:ext>
            </a:extLst>
          </p:cNvPr>
          <p:cNvSpPr txBox="1"/>
          <p:nvPr/>
        </p:nvSpPr>
        <p:spPr>
          <a:xfrm>
            <a:off x="1575114" y="5360616"/>
            <a:ext cx="5063293" cy="53035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</a:t>
            </a:r>
          </a:p>
        </p:txBody>
      </p:sp>
      <p:pic>
        <p:nvPicPr>
          <p:cNvPr id="39" name="公众号：陈西设计之家。微信搜索即可">
            <a:extLst>
              <a:ext uri="{FF2B5EF4-FFF2-40B4-BE49-F238E27FC236}">
                <a16:creationId xmlns:a16="http://schemas.microsoft.com/office/drawing/2014/main" id="{DAD7F813-F595-4BC5-9396-08A89F68C41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7438835" y="-396"/>
            <a:ext cx="3706666" cy="6858000"/>
          </a:xfrm>
          <a:prstGeom prst="rect">
            <a:avLst/>
          </a:prstGeom>
        </p:spPr>
      </p:pic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1C8083CF-B6BE-46A5-B5F3-27A020D62EA3}"/>
              </a:ext>
            </a:extLst>
          </p:cNvPr>
          <p:cNvCxnSpPr/>
          <p:nvPr/>
        </p:nvCxnSpPr>
        <p:spPr>
          <a:xfrm flipH="1">
            <a:off x="603250" y="0"/>
            <a:ext cx="0" cy="1123950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429080008"/>
      </p:ext>
    </p:extLst>
  </p:cSld>
  <p:clrMapOvr>
    <a:masterClrMapping/>
  </p:clrMapOvr>
  <mc:AlternateContent>
    <mc:Choice Requires="p14">
      <p:transition p14:dur="2000" spd="slow">
        <p14:prism dir="u"/>
      </p:transition>
    </mc:Choice>
    <mc:Fallback>
      <p:transition spd="slow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C187CADB-A24F-4D63-BE6B-184D8A1568AF}"/>
              </a:ext>
            </a:extLst>
          </p:cNvPr>
          <p:cNvSpPr/>
          <p:nvPr/>
        </p:nvSpPr>
        <p:spPr>
          <a:xfrm>
            <a:off x="2779059" y="900953"/>
            <a:ext cx="8211671" cy="5056094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pic>
        <p:nvPicPr>
          <p:cNvPr id="20" name="公众号：陈西设计之家。微信搜索即可">
            <a:extLst>
              <a:ext uri="{FF2B5EF4-FFF2-40B4-BE49-F238E27FC236}">
                <a16:creationId xmlns:a16="http://schemas.microsoft.com/office/drawing/2014/main" id="{4138D052-4162-435F-8099-C004BD2AD9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1170734" y="1650070"/>
            <a:ext cx="3960784" cy="3557860"/>
          </a:xfrm>
          <a:custGeom>
            <a:gdLst>
              <a:gd fmla="*/ 0 w 3960784" name="connsiteX0"/>
              <a:gd fmla="*/ 0 h 3557860" name="connsiteY0"/>
              <a:gd fmla="*/ 3960784 w 3960784" name="connsiteX1"/>
              <a:gd fmla="*/ 0 h 3557860" name="connsiteY1"/>
              <a:gd fmla="*/ 3960784 w 3960784" name="connsiteX2"/>
              <a:gd fmla="*/ 3557860 h 3557860" name="connsiteY2"/>
              <a:gd fmla="*/ 0 w 3960784" name="connsiteX3"/>
              <a:gd fmla="*/ 3557860 h 355786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557860" w="3960784">
                <a:moveTo>
                  <a:pt x="0" y="0"/>
                </a:moveTo>
                <a:lnTo>
                  <a:pt x="3960784" y="0"/>
                </a:lnTo>
                <a:lnTo>
                  <a:pt x="3960784" y="3557860"/>
                </a:lnTo>
                <a:lnTo>
                  <a:pt x="0" y="3557860"/>
                </a:lnTo>
                <a:close/>
              </a:path>
            </a:pathLst>
          </a:custGeom>
        </p:spPr>
      </p:pic>
      <p:sp>
        <p:nvSpPr>
          <p:cNvPr id="22" name="文本框 21">
            <a:extLst>
              <a:ext uri="{FF2B5EF4-FFF2-40B4-BE49-F238E27FC236}">
                <a16:creationId xmlns:a16="http://schemas.microsoft.com/office/drawing/2014/main" id="{0A56560C-75DE-4A6E-8CC7-7F5E0062EA0F}"/>
              </a:ext>
            </a:extLst>
          </p:cNvPr>
          <p:cNvSpPr txBox="1"/>
          <p:nvPr/>
        </p:nvSpPr>
        <p:spPr>
          <a:xfrm>
            <a:off x="5902139" y="1666547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点击这里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568087AF-9965-4AB2-B095-45D0FE93874E}"/>
              </a:ext>
            </a:extLst>
          </p:cNvPr>
          <p:cNvSpPr txBox="1"/>
          <p:nvPr/>
        </p:nvSpPr>
        <p:spPr>
          <a:xfrm>
            <a:off x="5920069" y="3547881"/>
            <a:ext cx="3746499" cy="184708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>
              <a:lnSpc>
                <a:spcPct val="120000"/>
              </a:lnSpc>
            </a:pPr>
            <a:endParaRPr altLang="zh-CN" lang="en-US" sz="120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Nunc viverra imperdiet enim. Fusce est. Vivamus a tellus.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E929023F-4D21-4F30-96A1-A0604E1E43D6}"/>
              </a:ext>
            </a:extLst>
          </p:cNvPr>
          <p:cNvSpPr txBox="1"/>
          <p:nvPr/>
        </p:nvSpPr>
        <p:spPr>
          <a:xfrm>
            <a:off x="5902139" y="2284638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CB15BD42-A83F-45C5-9CF4-A9FFF06193E6}"/>
              </a:ext>
            </a:extLst>
          </p:cNvPr>
          <p:cNvSpPr txBox="1"/>
          <p:nvPr/>
        </p:nvSpPr>
        <p:spPr>
          <a:xfrm>
            <a:off x="5920068" y="3023698"/>
            <a:ext cx="2913689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pc="300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点击添加标题文字</a:t>
            </a:r>
          </a:p>
        </p:txBody>
      </p:sp>
      <p:sp>
        <p:nvSpPr>
          <p:cNvPr id="27" name="公众号：陈西设计之家。微信搜索即可">
            <a:extLst>
              <a:ext uri="{FF2B5EF4-FFF2-40B4-BE49-F238E27FC236}">
                <a16:creationId xmlns:a16="http://schemas.microsoft.com/office/drawing/2014/main" id="{66D5B4F4-282F-4176-995D-43275E073CEE}"/>
              </a:ext>
            </a:extLst>
          </p:cNvPr>
          <p:cNvSpPr/>
          <p:nvPr/>
        </p:nvSpPr>
        <p:spPr>
          <a:xfrm>
            <a:off x="12001500" y="-797"/>
            <a:ext cx="190500" cy="68580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1206817258"/>
      </p:ext>
    </p:extLst>
  </p:cSld>
  <p:clrMapOvr>
    <a:masterClrMapping/>
  </p:clrMapOvr>
  <mc:AlternateContent>
    <mc:Choice Requires="p14">
      <p:transition p14:dur="2000" spd="slow">
        <p14:flip dir="r"/>
      </p:transition>
    </mc:Choice>
    <mc:Fallback>
      <p:transition spd="slow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D06BD72B-4DB4-4B60-92C6-910C0B4AC524}"/>
              </a:ext>
            </a:extLst>
          </p:cNvPr>
          <p:cNvSpPr/>
          <p:nvPr/>
        </p:nvSpPr>
        <p:spPr>
          <a:xfrm>
            <a:off x="0" y="741356"/>
            <a:ext cx="819150" cy="5373694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pic>
        <p:nvPicPr>
          <p:cNvPr id="18" name="公众号：陈西设计之家。微信搜索即可">
            <a:extLst>
              <a:ext uri="{FF2B5EF4-FFF2-40B4-BE49-F238E27FC236}">
                <a16:creationId xmlns:a16="http://schemas.microsoft.com/office/drawing/2014/main" id="{EF9968DC-5229-460F-9B15-EBC9DBD077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6096000" y="741356"/>
            <a:ext cx="5314950" cy="5373694"/>
          </a:xfrm>
          <a:custGeom>
            <a:gdLst>
              <a:gd fmla="*/ 0 w 5029200" name="connsiteX0"/>
              <a:gd fmla="*/ 0 h 5373694" name="connsiteY0"/>
              <a:gd fmla="*/ 5029200 w 5029200" name="connsiteX1"/>
              <a:gd fmla="*/ 0 h 5373694" name="connsiteY1"/>
              <a:gd fmla="*/ 5029200 w 5029200" name="connsiteX2"/>
              <a:gd fmla="*/ 5373694 h 5373694" name="connsiteY2"/>
              <a:gd fmla="*/ 0 w 5029200" name="connsiteX3"/>
              <a:gd fmla="*/ 5373694 h 5373694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373694" w="5029200">
                <a:moveTo>
                  <a:pt x="0" y="0"/>
                </a:moveTo>
                <a:lnTo>
                  <a:pt x="5029200" y="0"/>
                </a:lnTo>
                <a:lnTo>
                  <a:pt x="5029200" y="5373694"/>
                </a:lnTo>
                <a:lnTo>
                  <a:pt x="0" y="5373694"/>
                </a:lnTo>
                <a:close/>
              </a:path>
            </a:pathLst>
          </a:custGeom>
        </p:spPr>
      </p:pic>
      <p:sp>
        <p:nvSpPr>
          <p:cNvPr id="4" name="公众号：陈西设计之家。微信搜索即可">
            <a:extLst>
              <a:ext uri="{FF2B5EF4-FFF2-40B4-BE49-F238E27FC236}">
                <a16:creationId xmlns:a16="http://schemas.microsoft.com/office/drawing/2014/main" id="{9DD7BEB5-BD0B-4BC3-81BE-B70B1D406D47}"/>
              </a:ext>
            </a:extLst>
          </p:cNvPr>
          <p:cNvSpPr/>
          <p:nvPr/>
        </p:nvSpPr>
        <p:spPr>
          <a:xfrm>
            <a:off x="4446494" y="-869706"/>
            <a:ext cx="8581304" cy="8581304"/>
          </a:xfrm>
          <a:prstGeom prst="mathPlus">
            <a:avLst>
              <a:gd fmla="val 5443" name="adj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cs typeface="+mn-ea"/>
              <a:sym typeface="+mn-lt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7250B464-AC65-499D-B114-EEA67358689D}"/>
              </a:ext>
            </a:extLst>
          </p:cNvPr>
          <p:cNvSpPr txBox="1"/>
          <p:nvPr/>
        </p:nvSpPr>
        <p:spPr>
          <a:xfrm>
            <a:off x="1581151" y="1415535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点击这里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F5EC6CB5-9EFA-410D-A327-7DBB0862F8D4}"/>
              </a:ext>
            </a:extLst>
          </p:cNvPr>
          <p:cNvSpPr txBox="1"/>
          <p:nvPr/>
        </p:nvSpPr>
        <p:spPr>
          <a:xfrm>
            <a:off x="1599080" y="3296868"/>
            <a:ext cx="3746499" cy="184708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>
              <a:lnSpc>
                <a:spcPct val="120000"/>
              </a:lnSpc>
            </a:pPr>
            <a:endParaRPr altLang="zh-CN" lang="en-US" sz="120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Nunc viverra imperdiet enim. Fusce est. Vivamus a tellus.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72C6B50B-65EA-4AE1-88E6-B57B268D7CE1}"/>
              </a:ext>
            </a:extLst>
          </p:cNvPr>
          <p:cNvSpPr txBox="1"/>
          <p:nvPr/>
        </p:nvSpPr>
        <p:spPr>
          <a:xfrm>
            <a:off x="1581150" y="2033626"/>
            <a:ext cx="3764429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添加标题文字内容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36D65DDD-72EC-4F9B-91DA-06910595B70B}"/>
              </a:ext>
            </a:extLst>
          </p:cNvPr>
          <p:cNvSpPr txBox="1"/>
          <p:nvPr/>
        </p:nvSpPr>
        <p:spPr>
          <a:xfrm>
            <a:off x="1599080" y="2772686"/>
            <a:ext cx="3083859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pc="300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文字内容</a:t>
            </a:r>
          </a:p>
        </p:txBody>
      </p:sp>
    </p:spTree>
    <p:extLst>
      <p:ext uri="{BB962C8B-B14F-4D97-AF65-F5344CB8AC3E}">
        <p14:creationId val="3927864847"/>
      </p:ext>
    </p:extLst>
  </p:cSld>
  <p:clrMapOvr>
    <a:masterClrMapping/>
  </p:clrMapOvr>
  <mc:AlternateContent>
    <mc:Choice Requires="p15">
      <p:transition p14:dur="2500" spd="slow">
        <p15:prstTrans prst="airplane"/>
      </p:transition>
    </mc:Choice>
    <mc:Fallback>
      <p:transition spd="slow"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3" name="图片 22">
            <a:extLst>
              <a:ext uri="{FF2B5EF4-FFF2-40B4-BE49-F238E27FC236}">
                <a16:creationId xmlns:a16="http://schemas.microsoft.com/office/drawing/2014/main" id="{76F35FF3-6309-4440-8BAE-10204CA486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696973" y="-8054"/>
            <a:ext cx="2533276" cy="3437054"/>
          </a:xfrm>
          <a:custGeom>
            <a:gdLst>
              <a:gd fmla="*/ 0 w 2533276" name="connsiteX0"/>
              <a:gd fmla="*/ 0 h 3437054" name="connsiteY0"/>
              <a:gd fmla="*/ 2533276 w 2533276" name="connsiteX1"/>
              <a:gd fmla="*/ 0 h 3437054" name="connsiteY1"/>
              <a:gd fmla="*/ 2533276 w 2533276" name="connsiteX2"/>
              <a:gd fmla="*/ 3437054 h 3437054" name="connsiteY2"/>
              <a:gd fmla="*/ 0 w 2533276" name="connsiteX3"/>
              <a:gd fmla="*/ 3437054 h 3437054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37054" w="2533276">
                <a:moveTo>
                  <a:pt x="0" y="0"/>
                </a:moveTo>
                <a:lnTo>
                  <a:pt x="2533276" y="0"/>
                </a:lnTo>
                <a:lnTo>
                  <a:pt x="2533276" y="3437054"/>
                </a:lnTo>
                <a:lnTo>
                  <a:pt x="0" y="3437054"/>
                </a:lnTo>
                <a:close/>
              </a:path>
            </a:pathLst>
          </a:cu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E521B3A9-5AB9-45FB-85EC-255D1B84A996}"/>
              </a:ext>
            </a:extLst>
          </p:cNvPr>
          <p:cNvSpPr txBox="1"/>
          <p:nvPr/>
        </p:nvSpPr>
        <p:spPr>
          <a:xfrm>
            <a:off x="684946" y="2518521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点击这里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B5BAD19-4843-438C-91EE-C27E52C86144}"/>
              </a:ext>
            </a:extLst>
          </p:cNvPr>
          <p:cNvSpPr txBox="1"/>
          <p:nvPr/>
        </p:nvSpPr>
        <p:spPr>
          <a:xfrm>
            <a:off x="684946" y="3136611"/>
            <a:ext cx="310178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写上你的标题</a:t>
            </a:r>
          </a:p>
        </p:txBody>
      </p:sp>
      <p:pic>
        <p:nvPicPr>
          <p:cNvPr id="24" name="公众号：陈西设计之家。微信搜索即可">
            <a:extLst>
              <a:ext uri="{FF2B5EF4-FFF2-40B4-BE49-F238E27FC236}">
                <a16:creationId xmlns:a16="http://schemas.microsoft.com/office/drawing/2014/main" id="{6BFF92F7-4112-4BF1-9F5A-8361A59F5A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8555425" y="3429000"/>
            <a:ext cx="2533276" cy="3437054"/>
          </a:xfrm>
          <a:custGeom>
            <a:gdLst>
              <a:gd fmla="*/ 0 w 2533276" name="connsiteX0"/>
              <a:gd fmla="*/ 0 h 3437054" name="connsiteY0"/>
              <a:gd fmla="*/ 2533276 w 2533276" name="connsiteX1"/>
              <a:gd fmla="*/ 0 h 3437054" name="connsiteY1"/>
              <a:gd fmla="*/ 2533276 w 2533276" name="connsiteX2"/>
              <a:gd fmla="*/ 3437054 h 3437054" name="connsiteY2"/>
              <a:gd fmla="*/ 0 w 2533276" name="connsiteX3"/>
              <a:gd fmla="*/ 3437054 h 3437054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37054" w="2533276">
                <a:moveTo>
                  <a:pt x="0" y="0"/>
                </a:moveTo>
                <a:lnTo>
                  <a:pt x="2533276" y="0"/>
                </a:lnTo>
                <a:lnTo>
                  <a:pt x="2533276" y="3437054"/>
                </a:lnTo>
                <a:lnTo>
                  <a:pt x="0" y="3437054"/>
                </a:lnTo>
                <a:close/>
              </a:path>
            </a:pathLst>
          </a:cu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id="{A307339A-9B2D-42F6-A7B0-5804E5FBC30B}"/>
              </a:ext>
            </a:extLst>
          </p:cNvPr>
          <p:cNvSpPr txBox="1"/>
          <p:nvPr/>
        </p:nvSpPr>
        <p:spPr>
          <a:xfrm>
            <a:off x="4594636" y="4353173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27" name="公众号：陈西设计之家。微信搜索即可">
            <a:extLst>
              <a:ext uri="{FF2B5EF4-FFF2-40B4-BE49-F238E27FC236}">
                <a16:creationId xmlns:a16="http://schemas.microsoft.com/office/drawing/2014/main" id="{5775943A-F8D8-48DE-BFE3-F5106B8C2CD6}"/>
              </a:ext>
            </a:extLst>
          </p:cNvPr>
          <p:cNvSpPr txBox="1"/>
          <p:nvPr/>
        </p:nvSpPr>
        <p:spPr>
          <a:xfrm>
            <a:off x="4594635" y="4754892"/>
            <a:ext cx="3466591" cy="749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23237F0-1160-47C5-A65F-383E40D2BEE9}"/>
              </a:ext>
            </a:extLst>
          </p:cNvPr>
          <p:cNvSpPr txBox="1"/>
          <p:nvPr/>
        </p:nvSpPr>
        <p:spPr>
          <a:xfrm>
            <a:off x="4593006" y="3895503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01.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D18772C2-5103-468A-A994-4F9DF807422D}"/>
              </a:ext>
            </a:extLst>
          </p:cNvPr>
          <p:cNvSpPr txBox="1"/>
          <p:nvPr/>
        </p:nvSpPr>
        <p:spPr>
          <a:xfrm>
            <a:off x="8453089" y="1524498"/>
            <a:ext cx="310178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添加你的标题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C560361A-0A3A-41AA-9D3D-46AE78131FA7}"/>
              </a:ext>
            </a:extLst>
          </p:cNvPr>
          <p:cNvSpPr txBox="1"/>
          <p:nvPr/>
        </p:nvSpPr>
        <p:spPr>
          <a:xfrm>
            <a:off x="8453089" y="1926216"/>
            <a:ext cx="2635608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Lorem ipsum dolor sit amet, consectetuer adipiscing elit. Maecenas porttitor congue massa. Fusce posuere, 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35E213B4-D93B-4B2D-9C7E-94340C22053D}"/>
              </a:ext>
            </a:extLst>
          </p:cNvPr>
          <p:cNvSpPr txBox="1"/>
          <p:nvPr/>
        </p:nvSpPr>
        <p:spPr>
          <a:xfrm>
            <a:off x="8451457" y="1066827"/>
            <a:ext cx="671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02.</a:t>
            </a:r>
          </a:p>
        </p:txBody>
      </p:sp>
    </p:spTree>
    <p:extLst>
      <p:ext uri="{BB962C8B-B14F-4D97-AF65-F5344CB8AC3E}">
        <p14:creationId val="2753602183"/>
      </p:ext>
    </p:extLst>
  </p:cSld>
  <p:clrMapOvr>
    <a:masterClrMapping/>
  </p:clrMapOvr>
  <mc:AlternateContent>
    <mc:Choice Requires="p15">
      <p:transition p14:dur="2500" spd="slow">
        <p15:prstTrans prst="wind"/>
      </p:transition>
    </mc:Choice>
    <mc:Fallback>
      <p:transition spd="slow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upcrevmq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206</Paragraphs>
  <Slides>29</Slides>
  <Notes>29</Notes>
  <TotalTime>6921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baseType="lpstr" size="37">
      <vt:lpstr>Arial</vt:lpstr>
      <vt:lpstr>微软雅黑</vt:lpstr>
      <vt:lpstr>Calibri</vt:lpstr>
      <vt:lpstr>宋体</vt:lpstr>
      <vt:lpstr>Calibri Light</vt:lpstr>
      <vt:lpstr>等线 Light</vt:lpstr>
      <vt:lpstr>等线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2020-05-29T10:50:01Z</dcterms:created>
  <cp:lastModifiedBy>kan</cp:lastModifiedBy>
  <dcterms:modified xsi:type="dcterms:W3CDTF">2021-08-20T11:21:22Z</dcterms:modified>
  <cp:revision>154</cp:revision>
  <dc:title>PowerPoint 演示文稿</dc:title>
</cp:coreProperties>
</file>