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2" r:id="rId3"/>
  </p:sldMasterIdLst>
  <p:notesMasterIdLst>
    <p:notesMasterId r:id="rId4"/>
  </p:notesMasterIdLst>
  <p:sldIdLst>
    <p:sldId id="256" r:id="rId5"/>
    <p:sldId id="661" r:id="rId6"/>
    <p:sldId id="611" r:id="rId7"/>
    <p:sldId id="602" r:id="rId8"/>
    <p:sldId id="603" r:id="rId9"/>
    <p:sldId id="605" r:id="rId10"/>
    <p:sldId id="606" r:id="rId11"/>
    <p:sldId id="612" r:id="rId12"/>
    <p:sldId id="613" r:id="rId13"/>
    <p:sldId id="614" r:id="rId14"/>
    <p:sldId id="615" r:id="rId15"/>
    <p:sldId id="616" r:id="rId16"/>
    <p:sldId id="617" r:id="rId17"/>
    <p:sldId id="636" r:id="rId18"/>
    <p:sldId id="618" r:id="rId19"/>
    <p:sldId id="631" r:id="rId20"/>
    <p:sldId id="633" r:id="rId21"/>
    <p:sldId id="632" r:id="rId22"/>
    <p:sldId id="634" r:id="rId23"/>
    <p:sldId id="635" r:id="rId24"/>
    <p:sldId id="650" r:id="rId25"/>
    <p:sldId id="658" r:id="rId26"/>
    <p:sldId id="659" r:id="rId27"/>
    <p:sldId id="608" r:id="rId28"/>
    <p:sldId id="660" r:id="rId29"/>
    <p:sldId id="258" r:id="rId30"/>
  </p:sldIdLst>
  <p:sldSz cx="10156825" cy="5713413"/>
  <p:notesSz cx="6858000" cy="9144000"/>
  <p:custDataLst>
    <p:tags r:id="rId31"/>
  </p:custDataLst>
  <p:defaultTex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98" userDrawn="1">
          <p15:clr>
            <a:srgbClr val="A4A3A4"/>
          </p15:clr>
        </p15:guide>
        <p15:guide id="2" pos="70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0" d="100"/>
          <a:sy n="100" d="100"/>
        </p:scale>
        <p:origin x="384" y="84"/>
      </p:cViewPr>
      <p:guideLst>
        <p:guide orient="horz" pos="1998"/>
        <p:guide pos="70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vl1pPr>
          </a:lstStyle>
          <a:p>
            <a:pPr>
              <a:defRPr/>
            </a:pPr>
            <a:fld id="{55FF9B2C-EFCB-4AB5-BE84-A187987F5E41}" type="datetimeFigureOut">
              <a:rPr lang="zh-CN" altLang="en-US"/>
              <a:t>2017/2/15</a:t>
            </a:fld>
            <a:endParaRPr lang="en-US"/>
          </a:p>
        </p:txBody>
      </p:sp>
      <p:sp>
        <p:nvSpPr>
          <p:cNvPr id="29700" name="Rectangle 4"/>
          <p:cNvSpPr>
            <a:spLocks noGrp="1" noRot="1" noChangeAspect="1" noChangeArrowheads="1"/>
          </p:cNvSpPr>
          <p:nvPr>
            <p:ph type="sldImg" idx="2"/>
          </p:nvPr>
        </p:nvSpPr>
        <p:spPr bwMode="auto">
          <a:xfrm>
            <a:off x="382588" y="685800"/>
            <a:ext cx="6092825"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0" hangingPunct="0">
              <a:defRPr sz="1200"/>
            </a:lvl1pPr>
          </a:lstStyle>
          <a:p>
            <a:pPr>
              <a:defRPr/>
            </a:pPr>
            <a:fld id="{A085B4F0-5DF1-4E92-8BD1-084C560E1E40}" type="slidenum">
              <a:rPr lang="zh-CN" altLang="en-US"/>
              <a:t>‹#›</a:t>
            </a:fld>
            <a:endParaRPr lang="en-US"/>
          </a:p>
        </p:txBody>
      </p:sp>
    </p:spTree>
    <p:extLst>
      <p:ext uri="{BB962C8B-B14F-4D97-AF65-F5344CB8AC3E}">
        <p14:creationId val="1640374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1762" y="1774826"/>
            <a:ext cx="8633301" cy="12239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524" y="3236913"/>
            <a:ext cx="7109778"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257898" y="279401"/>
            <a:ext cx="2142456" cy="48625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5242" y="279401"/>
            <a:ext cx="6263375" cy="48625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1762" y="1774826"/>
            <a:ext cx="8633301" cy="12239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524" y="3236913"/>
            <a:ext cx="7109778"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319" y="3671889"/>
            <a:ext cx="8633301" cy="11334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319" y="2420938"/>
            <a:ext cx="8633301"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5243" y="884239"/>
            <a:ext cx="4202034"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96557" y="884239"/>
            <a:ext cx="4203797"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7841" y="228600"/>
            <a:ext cx="9141143"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7841" y="1279525"/>
            <a:ext cx="4487695"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7841" y="1811339"/>
            <a:ext cx="448769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59526" y="1279525"/>
            <a:ext cx="4489458"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59526" y="1811339"/>
            <a:ext cx="448945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7842" y="227014"/>
            <a:ext cx="3341525"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1037" y="227013"/>
            <a:ext cx="5677947"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7842" y="1195389"/>
            <a:ext cx="3341525" cy="390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0809" y="3998914"/>
            <a:ext cx="6094095"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0809" y="511176"/>
            <a:ext cx="6094095" cy="3427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90809" y="4471989"/>
            <a:ext cx="6094095"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257898" y="279401"/>
            <a:ext cx="2142456" cy="48625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5242" y="279401"/>
            <a:ext cx="6263375" cy="48625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69603" y="935043"/>
            <a:ext cx="7617619" cy="1989114"/>
          </a:xfrm>
        </p:spPr>
        <p:txBody>
          <a:bodyPr anchor="b"/>
          <a:lstStyle>
            <a:lvl1pPr algn="ctr">
              <a:defRPr sz="4999"/>
            </a:lvl1pPr>
          </a:lstStyle>
          <a:p>
            <a:r>
              <a:rPr lang="zh-CN" altLang="en-US" smtClean="0"/>
              <a:t>单击此处编辑母版标题样式</a:t>
            </a:r>
            <a:endParaRPr lang="en-US"/>
          </a:p>
        </p:txBody>
      </p:sp>
      <p:sp>
        <p:nvSpPr>
          <p:cNvPr id="3" name="Subtitle 2"/>
          <p:cNvSpPr>
            <a:spLocks noGrp="1"/>
          </p:cNvSpPr>
          <p:nvPr>
            <p:ph type="subTitle" idx="1"/>
          </p:nvPr>
        </p:nvSpPr>
        <p:spPr>
          <a:xfrm>
            <a:off x="1269603" y="3000865"/>
            <a:ext cx="7617619" cy="1379419"/>
          </a:xfrm>
        </p:spPr>
        <p:txBody>
          <a:bodyPr/>
          <a:lstStyle>
            <a:lvl1pPr marL="0" indent="0" algn="ctr">
              <a:buNone/>
              <a:defRPr sz="1999"/>
            </a:lvl1pPr>
            <a:lvl2pPr marL="380893" indent="0" algn="ctr">
              <a:buNone/>
              <a:defRPr sz="1666"/>
            </a:lvl2pPr>
            <a:lvl3pPr marL="761787" indent="0" algn="ctr">
              <a:buNone/>
              <a:defRPr sz="1500"/>
            </a:lvl3pPr>
            <a:lvl4pPr marL="1142680" indent="0" algn="ctr">
              <a:buNone/>
              <a:defRPr sz="1333"/>
            </a:lvl4pPr>
            <a:lvl5pPr marL="1523573" indent="0" algn="ctr">
              <a:buNone/>
              <a:defRPr sz="1333"/>
            </a:lvl5pPr>
            <a:lvl6pPr marL="1904467" indent="0" algn="ctr">
              <a:buNone/>
              <a:defRPr sz="1333"/>
            </a:lvl6pPr>
            <a:lvl7pPr marL="2285360" indent="0" algn="ctr">
              <a:buNone/>
              <a:defRPr sz="1333"/>
            </a:lvl7pPr>
            <a:lvl8pPr marL="2666253" indent="0" algn="ctr">
              <a:buNone/>
              <a:defRPr sz="1333"/>
            </a:lvl8pPr>
            <a:lvl9pPr marL="3047147"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649065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09046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2991" y="1424386"/>
            <a:ext cx="8760262" cy="2376621"/>
          </a:xfrm>
        </p:spPr>
        <p:txBody>
          <a:bodyPr anchor="b"/>
          <a:lstStyle>
            <a:lvl1pPr>
              <a:defRPr sz="4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2991" y="3823491"/>
            <a:ext cx="8760262" cy="1249809"/>
          </a:xfrm>
        </p:spPr>
        <p:txBody>
          <a:bodyPr/>
          <a:lstStyle>
            <a:lvl1pPr marL="0" indent="0">
              <a:buNone/>
              <a:defRPr sz="1999">
                <a:solidFill>
                  <a:schemeClr val="tx1">
                    <a:tint val="75000"/>
                  </a:schemeClr>
                </a:solidFill>
              </a:defRPr>
            </a:lvl1pPr>
            <a:lvl2pPr marL="380893" indent="0">
              <a:buNone/>
              <a:defRPr sz="1666">
                <a:solidFill>
                  <a:schemeClr val="tx1">
                    <a:tint val="75000"/>
                  </a:schemeClr>
                </a:solidFill>
              </a:defRPr>
            </a:lvl2pPr>
            <a:lvl3pPr marL="761787" indent="0">
              <a:buNone/>
              <a:defRPr sz="1500">
                <a:solidFill>
                  <a:schemeClr val="tx1">
                    <a:tint val="75000"/>
                  </a:schemeClr>
                </a:solidFill>
              </a:defRPr>
            </a:lvl3pPr>
            <a:lvl4pPr marL="1142680" indent="0">
              <a:buNone/>
              <a:defRPr sz="1333">
                <a:solidFill>
                  <a:schemeClr val="tx1">
                    <a:tint val="75000"/>
                  </a:schemeClr>
                </a:solidFill>
              </a:defRPr>
            </a:lvl4pPr>
            <a:lvl5pPr marL="1523573" indent="0">
              <a:buNone/>
              <a:defRPr sz="1333">
                <a:solidFill>
                  <a:schemeClr val="tx1">
                    <a:tint val="75000"/>
                  </a:schemeClr>
                </a:solidFill>
              </a:defRPr>
            </a:lvl5pPr>
            <a:lvl6pPr marL="1904467" indent="0">
              <a:buNone/>
              <a:defRPr sz="1333">
                <a:solidFill>
                  <a:schemeClr val="tx1">
                    <a:tint val="75000"/>
                  </a:schemeClr>
                </a:solidFill>
              </a:defRPr>
            </a:lvl6pPr>
            <a:lvl7pPr marL="2285360" indent="0">
              <a:buNone/>
              <a:defRPr sz="1333">
                <a:solidFill>
                  <a:schemeClr val="tx1">
                    <a:tint val="75000"/>
                  </a:schemeClr>
                </a:solidFill>
              </a:defRPr>
            </a:lvl7pPr>
            <a:lvl8pPr marL="2666253" indent="0">
              <a:buNone/>
              <a:defRPr sz="1333">
                <a:solidFill>
                  <a:schemeClr val="tx1">
                    <a:tint val="75000"/>
                  </a:schemeClr>
                </a:solidFill>
              </a:defRPr>
            </a:lvl8pPr>
            <a:lvl9pPr marL="3047147"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651299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282" y="1520932"/>
            <a:ext cx="4316651" cy="36251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1892" y="1520932"/>
            <a:ext cx="4316651" cy="36251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849382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604" y="304187"/>
            <a:ext cx="8760262" cy="110432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605" y="1400580"/>
            <a:ext cx="4296813" cy="686403"/>
          </a:xfrm>
        </p:spPr>
        <p:txBody>
          <a:bodyPr anchor="b"/>
          <a:lstStyle>
            <a:lvl1pPr marL="0" indent="0">
              <a:buNone/>
              <a:defRPr sz="1999" b="1"/>
            </a:lvl1pPr>
            <a:lvl2pPr marL="380893" indent="0">
              <a:buNone/>
              <a:defRPr sz="1666" b="1"/>
            </a:lvl2pPr>
            <a:lvl3pPr marL="761787" indent="0">
              <a:buNone/>
              <a:defRPr sz="1500" b="1"/>
            </a:lvl3pPr>
            <a:lvl4pPr marL="1142680" indent="0">
              <a:buNone/>
              <a:defRPr sz="1333" b="1"/>
            </a:lvl4pPr>
            <a:lvl5pPr marL="1523573" indent="0">
              <a:buNone/>
              <a:defRPr sz="1333" b="1"/>
            </a:lvl5pPr>
            <a:lvl6pPr marL="1904467" indent="0">
              <a:buNone/>
              <a:defRPr sz="1333" b="1"/>
            </a:lvl6pPr>
            <a:lvl7pPr marL="2285360" indent="0">
              <a:buNone/>
              <a:defRPr sz="1333" b="1"/>
            </a:lvl7pPr>
            <a:lvl8pPr marL="2666253" indent="0">
              <a:buNone/>
              <a:defRPr sz="1333" b="1"/>
            </a:lvl8pPr>
            <a:lvl9pPr marL="3047147"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605" y="2086983"/>
            <a:ext cx="4296813" cy="30696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1892" y="1400580"/>
            <a:ext cx="4317974" cy="686403"/>
          </a:xfrm>
        </p:spPr>
        <p:txBody>
          <a:bodyPr anchor="b"/>
          <a:lstStyle>
            <a:lvl1pPr marL="0" indent="0">
              <a:buNone/>
              <a:defRPr sz="1999" b="1"/>
            </a:lvl1pPr>
            <a:lvl2pPr marL="380893" indent="0">
              <a:buNone/>
              <a:defRPr sz="1666" b="1"/>
            </a:lvl2pPr>
            <a:lvl3pPr marL="761787" indent="0">
              <a:buNone/>
              <a:defRPr sz="1500" b="1"/>
            </a:lvl3pPr>
            <a:lvl4pPr marL="1142680" indent="0">
              <a:buNone/>
              <a:defRPr sz="1333" b="1"/>
            </a:lvl4pPr>
            <a:lvl5pPr marL="1523573" indent="0">
              <a:buNone/>
              <a:defRPr sz="1333" b="1"/>
            </a:lvl5pPr>
            <a:lvl6pPr marL="1904467" indent="0">
              <a:buNone/>
              <a:defRPr sz="1333" b="1"/>
            </a:lvl6pPr>
            <a:lvl7pPr marL="2285360" indent="0">
              <a:buNone/>
              <a:defRPr sz="1333" b="1"/>
            </a:lvl7pPr>
            <a:lvl8pPr marL="2666253" indent="0">
              <a:buNone/>
              <a:defRPr sz="1333" b="1"/>
            </a:lvl8pPr>
            <a:lvl9pPr marL="3047147"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1892" y="2086983"/>
            <a:ext cx="4317974" cy="30696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240323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262959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96299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319" y="3671889"/>
            <a:ext cx="8633301" cy="11334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319" y="2420938"/>
            <a:ext cx="8633301"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605" y="380894"/>
            <a:ext cx="3275840" cy="1333130"/>
          </a:xfrm>
        </p:spPr>
        <p:txBody>
          <a:bodyPr anchor="b"/>
          <a:lstStyle>
            <a:lvl1pPr>
              <a:defRPr sz="2666"/>
            </a:lvl1pPr>
          </a:lstStyle>
          <a:p>
            <a:r>
              <a:rPr lang="zh-CN" altLang="en-US" smtClean="0"/>
              <a:t>单击此处编辑母版标题样式</a:t>
            </a:r>
            <a:endParaRPr lang="en-US"/>
          </a:p>
        </p:txBody>
      </p:sp>
      <p:sp>
        <p:nvSpPr>
          <p:cNvPr id="3" name="Content Placeholder 2"/>
          <p:cNvSpPr>
            <a:spLocks noGrp="1"/>
          </p:cNvSpPr>
          <p:nvPr>
            <p:ph idx="1"/>
          </p:nvPr>
        </p:nvSpPr>
        <p:spPr>
          <a:xfrm>
            <a:off x="4317973" y="822626"/>
            <a:ext cx="5141893" cy="4060226"/>
          </a:xfrm>
        </p:spPr>
        <p:txBody>
          <a:bodyPr/>
          <a:lstStyle>
            <a:lvl1pPr>
              <a:defRPr sz="2666"/>
            </a:lvl1pPr>
            <a:lvl2pPr>
              <a:defRPr sz="2333"/>
            </a:lvl2pPr>
            <a:lvl3pPr>
              <a:defRPr sz="1999"/>
            </a:lvl3pPr>
            <a:lvl4pPr>
              <a:defRPr sz="1666"/>
            </a:lvl4pPr>
            <a:lvl5pPr>
              <a:defRPr sz="1666"/>
            </a:lvl5pPr>
            <a:lvl6pPr>
              <a:defRPr sz="1666"/>
            </a:lvl6pPr>
            <a:lvl7pPr>
              <a:defRPr sz="1666"/>
            </a:lvl7pPr>
            <a:lvl8pPr>
              <a:defRPr sz="1666"/>
            </a:lvl8pPr>
            <a:lvl9pPr>
              <a:defRPr sz="166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605" y="1714024"/>
            <a:ext cx="3275840" cy="3175441"/>
          </a:xfrm>
        </p:spPr>
        <p:txBody>
          <a:bodyPr/>
          <a:lstStyle>
            <a:lvl1pPr marL="0" indent="0">
              <a:buNone/>
              <a:defRPr sz="1333"/>
            </a:lvl1pPr>
            <a:lvl2pPr marL="380893" indent="0">
              <a:buNone/>
              <a:defRPr sz="1166"/>
            </a:lvl2pPr>
            <a:lvl3pPr marL="761787" indent="0">
              <a:buNone/>
              <a:defRPr sz="1000"/>
            </a:lvl3pPr>
            <a:lvl4pPr marL="1142680" indent="0">
              <a:buNone/>
              <a:defRPr sz="833"/>
            </a:lvl4pPr>
            <a:lvl5pPr marL="1523573" indent="0">
              <a:buNone/>
              <a:defRPr sz="833"/>
            </a:lvl5pPr>
            <a:lvl6pPr marL="1904467" indent="0">
              <a:buNone/>
              <a:defRPr sz="833"/>
            </a:lvl6pPr>
            <a:lvl7pPr marL="2285360" indent="0">
              <a:buNone/>
              <a:defRPr sz="833"/>
            </a:lvl7pPr>
            <a:lvl8pPr marL="2666253" indent="0">
              <a:buNone/>
              <a:defRPr sz="833"/>
            </a:lvl8pPr>
            <a:lvl9pPr marL="3047147"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867787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605" y="380894"/>
            <a:ext cx="3275840" cy="1333130"/>
          </a:xfrm>
        </p:spPr>
        <p:txBody>
          <a:bodyPr anchor="b"/>
          <a:lstStyle>
            <a:lvl1pPr>
              <a:defRPr sz="2666"/>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7973" y="822626"/>
            <a:ext cx="5141893" cy="4060226"/>
          </a:xfrm>
        </p:spPr>
        <p:txBody>
          <a:bodyPr anchor="t"/>
          <a:lstStyle>
            <a:lvl1pPr marL="0" indent="0">
              <a:buNone/>
              <a:defRPr sz="2666"/>
            </a:lvl1pPr>
            <a:lvl2pPr marL="380893" indent="0">
              <a:buNone/>
              <a:defRPr sz="2333"/>
            </a:lvl2pPr>
            <a:lvl3pPr marL="761787" indent="0">
              <a:buNone/>
              <a:defRPr sz="1999"/>
            </a:lvl3pPr>
            <a:lvl4pPr marL="1142680" indent="0">
              <a:buNone/>
              <a:defRPr sz="1666"/>
            </a:lvl4pPr>
            <a:lvl5pPr marL="1523573" indent="0">
              <a:buNone/>
              <a:defRPr sz="1666"/>
            </a:lvl5pPr>
            <a:lvl6pPr marL="1904467" indent="0">
              <a:buNone/>
              <a:defRPr sz="1666"/>
            </a:lvl6pPr>
            <a:lvl7pPr marL="2285360" indent="0">
              <a:buNone/>
              <a:defRPr sz="1666"/>
            </a:lvl7pPr>
            <a:lvl8pPr marL="2666253" indent="0">
              <a:buNone/>
              <a:defRPr sz="1666"/>
            </a:lvl8pPr>
            <a:lvl9pPr marL="3047147" indent="0">
              <a:buNone/>
              <a:defRPr sz="1666"/>
            </a:lvl9pPr>
          </a:lstStyle>
          <a:p>
            <a:r>
              <a:rPr lang="zh-CN" altLang="en-US" smtClean="0"/>
              <a:t>单击图标添加图片</a:t>
            </a:r>
            <a:endParaRPr lang="en-US"/>
          </a:p>
        </p:txBody>
      </p:sp>
      <p:sp>
        <p:nvSpPr>
          <p:cNvPr id="4" name="Text Placeholder 3"/>
          <p:cNvSpPr>
            <a:spLocks noGrp="1"/>
          </p:cNvSpPr>
          <p:nvPr>
            <p:ph type="body" sz="half" idx="2"/>
          </p:nvPr>
        </p:nvSpPr>
        <p:spPr>
          <a:xfrm>
            <a:off x="699605" y="1714024"/>
            <a:ext cx="3275840" cy="3175441"/>
          </a:xfrm>
        </p:spPr>
        <p:txBody>
          <a:bodyPr/>
          <a:lstStyle>
            <a:lvl1pPr marL="0" indent="0">
              <a:buNone/>
              <a:defRPr sz="1333"/>
            </a:lvl1pPr>
            <a:lvl2pPr marL="380893" indent="0">
              <a:buNone/>
              <a:defRPr sz="1166"/>
            </a:lvl2pPr>
            <a:lvl3pPr marL="761787" indent="0">
              <a:buNone/>
              <a:defRPr sz="1000"/>
            </a:lvl3pPr>
            <a:lvl4pPr marL="1142680" indent="0">
              <a:buNone/>
              <a:defRPr sz="833"/>
            </a:lvl4pPr>
            <a:lvl5pPr marL="1523573" indent="0">
              <a:buNone/>
              <a:defRPr sz="833"/>
            </a:lvl5pPr>
            <a:lvl6pPr marL="1904467" indent="0">
              <a:buNone/>
              <a:defRPr sz="833"/>
            </a:lvl6pPr>
            <a:lvl7pPr marL="2285360" indent="0">
              <a:buNone/>
              <a:defRPr sz="833"/>
            </a:lvl7pPr>
            <a:lvl8pPr marL="2666253" indent="0">
              <a:buNone/>
              <a:defRPr sz="833"/>
            </a:lvl8pPr>
            <a:lvl9pPr marL="3047147"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078479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4134297"/>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68478" y="304187"/>
            <a:ext cx="2190065" cy="4841853"/>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282" y="304187"/>
            <a:ext cx="6443236" cy="484185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63561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5243" y="884239"/>
            <a:ext cx="4202034"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96557" y="884239"/>
            <a:ext cx="4203797"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7841" y="228600"/>
            <a:ext cx="9141143"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7841" y="1279525"/>
            <a:ext cx="4487695"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7841" y="1811339"/>
            <a:ext cx="448769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59526" y="1279525"/>
            <a:ext cx="4489458"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59526" y="1811339"/>
            <a:ext cx="448945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7842" y="227014"/>
            <a:ext cx="3341525"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1037" y="227013"/>
            <a:ext cx="5677947"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7842" y="1195389"/>
            <a:ext cx="3341525" cy="390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0809" y="3998914"/>
            <a:ext cx="6094095"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0809" y="511176"/>
            <a:ext cx="6094095" cy="3427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90809" y="4471989"/>
            <a:ext cx="6094095"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2.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825242" y="279400"/>
            <a:ext cx="8575112"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0304" tIns="40152" rIns="80304" bIns="40152"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825242" y="884239"/>
            <a:ext cx="8575112" cy="425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0304" tIns="40152" rIns="80304" bIns="40152" numCol="1" anchor="t" anchorCtr="0" compatLnSpc="1"/>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03275" rtl="0" eaLnBrk="0" fontAlgn="base" hangingPunct="0">
        <a:spcBef>
          <a:spcPct val="0"/>
        </a:spcBef>
        <a:spcAft>
          <a:spcPct val="0"/>
        </a:spcAft>
        <a:defRPr sz="1900">
          <a:solidFill>
            <a:schemeClr val="accent2"/>
          </a:solidFill>
          <a:latin typeface="+mj-lt"/>
          <a:ea typeface="+mj-ea"/>
          <a:cs typeface="+mj-cs"/>
        </a:defRPr>
      </a:lvl1pPr>
      <a:lvl2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2pPr>
      <a:lvl3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3pPr>
      <a:lvl4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4pPr>
      <a:lvl5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5pPr>
      <a:lvl6pPr marL="4572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6pPr>
      <a:lvl7pPr marL="9144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7pPr>
      <a:lvl8pPr marL="13716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8pPr>
      <a:lvl9pPr marL="18288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9pPr>
    </p:titleStyle>
    <p:bodyStyle>
      <a:lvl1pPr marL="301625" indent="-301625" algn="l" defTabSz="803275" rtl="0" eaLnBrk="0" fontAlgn="base" hangingPunct="0">
        <a:spcBef>
          <a:spcPct val="20000"/>
        </a:spcBef>
        <a:spcAft>
          <a:spcPct val="0"/>
        </a:spcAft>
        <a:buChar char="•"/>
        <a:defRPr sz="1500">
          <a:solidFill>
            <a:schemeClr val="accent2"/>
          </a:solidFill>
          <a:latin typeface="+mn-lt"/>
          <a:ea typeface="+mn-ea"/>
          <a:cs typeface="+mn-cs"/>
        </a:defRPr>
      </a:lvl1pPr>
      <a:lvl2pPr marL="652780" indent="-250825" algn="l" defTabSz="803275" rtl="0" eaLnBrk="0" fontAlgn="base" hangingPunct="0">
        <a:spcBef>
          <a:spcPct val="20000"/>
        </a:spcBef>
        <a:spcAft>
          <a:spcPct val="0"/>
        </a:spcAft>
        <a:buChar char="–"/>
        <a:defRPr sz="1400">
          <a:solidFill>
            <a:schemeClr val="accent2"/>
          </a:solidFill>
          <a:latin typeface="+mn-lt"/>
          <a:ea typeface="楷体_GB2312" pitchFamily="1" charset="-122"/>
        </a:defRPr>
      </a:lvl2pPr>
      <a:lvl3pPr marL="1005205" indent="-201930" algn="l" defTabSz="803275"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40525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4pPr>
      <a:lvl5pPr marL="18065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5pPr>
      <a:lvl6pPr marL="22637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6pPr>
      <a:lvl7pPr marL="27209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7pPr>
      <a:lvl8pPr marL="31781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8pPr>
      <a:lvl9pPr marL="36353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825242" y="279400"/>
            <a:ext cx="8575112"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0304" tIns="40152" rIns="80304" bIns="40152" numCol="1" anchor="ctr" anchorCtr="0" compatLnSpc="1"/>
          <a:lstStyle/>
          <a:p>
            <a:pPr lvl="0"/>
            <a:r>
              <a:rPr lang="zh-CN" smtClean="0"/>
              <a:t>单击此处编辑母版标题样式</a:t>
            </a:r>
          </a:p>
        </p:txBody>
      </p:sp>
      <p:sp>
        <p:nvSpPr>
          <p:cNvPr id="2051" name="Rectangle 3"/>
          <p:cNvSpPr>
            <a:spLocks noGrp="1" noChangeArrowheads="1"/>
          </p:cNvSpPr>
          <p:nvPr>
            <p:ph type="body" idx="1"/>
          </p:nvPr>
        </p:nvSpPr>
        <p:spPr bwMode="auto">
          <a:xfrm>
            <a:off x="825242" y="884239"/>
            <a:ext cx="8575112" cy="425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0304" tIns="40152" rIns="80304" bIns="40152" numCol="1" anchor="t" anchorCtr="0" compatLnSpc="1"/>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803275" rtl="0" eaLnBrk="0" fontAlgn="base" hangingPunct="0">
        <a:spcBef>
          <a:spcPct val="0"/>
        </a:spcBef>
        <a:spcAft>
          <a:spcPct val="0"/>
        </a:spcAft>
        <a:defRPr sz="1900">
          <a:solidFill>
            <a:schemeClr val="accent2"/>
          </a:solidFill>
          <a:latin typeface="+mj-lt"/>
          <a:ea typeface="+mj-ea"/>
          <a:cs typeface="+mj-cs"/>
        </a:defRPr>
      </a:lvl1pPr>
      <a:lvl2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2pPr>
      <a:lvl3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3pPr>
      <a:lvl4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4pPr>
      <a:lvl5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5pPr>
      <a:lvl6pPr marL="4572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6pPr>
      <a:lvl7pPr marL="9144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7pPr>
      <a:lvl8pPr marL="13716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8pPr>
      <a:lvl9pPr marL="18288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9pPr>
    </p:titleStyle>
    <p:bodyStyle>
      <a:lvl1pPr marL="301625" indent="-301625" algn="l" defTabSz="803275" rtl="0" eaLnBrk="0" fontAlgn="base" hangingPunct="0">
        <a:spcBef>
          <a:spcPct val="20000"/>
        </a:spcBef>
        <a:spcAft>
          <a:spcPct val="0"/>
        </a:spcAft>
        <a:buChar char="•"/>
        <a:defRPr sz="1500">
          <a:solidFill>
            <a:schemeClr val="accent2"/>
          </a:solidFill>
          <a:latin typeface="+mn-lt"/>
          <a:ea typeface="+mn-ea"/>
          <a:cs typeface="+mn-cs"/>
        </a:defRPr>
      </a:lvl1pPr>
      <a:lvl2pPr marL="652780" indent="-250825" algn="l" defTabSz="803275" rtl="0" eaLnBrk="0" fontAlgn="base" hangingPunct="0">
        <a:spcBef>
          <a:spcPct val="20000"/>
        </a:spcBef>
        <a:spcAft>
          <a:spcPct val="0"/>
        </a:spcAft>
        <a:buChar char="–"/>
        <a:defRPr sz="1400">
          <a:solidFill>
            <a:schemeClr val="accent2"/>
          </a:solidFill>
          <a:latin typeface="+mn-lt"/>
          <a:ea typeface="楷体_GB2312" pitchFamily="1" charset="-122"/>
        </a:defRPr>
      </a:lvl2pPr>
      <a:lvl3pPr marL="1005205" indent="-201930" algn="l" defTabSz="803275"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40525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4pPr>
      <a:lvl5pPr marL="18065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5pPr>
      <a:lvl6pPr marL="22637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6pPr>
      <a:lvl7pPr marL="27209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7pPr>
      <a:lvl8pPr marL="31781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8pPr>
      <a:lvl9pPr marL="36353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282" y="304187"/>
            <a:ext cx="8760262" cy="110432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282" y="1520932"/>
            <a:ext cx="8760262" cy="362510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282" y="5295488"/>
            <a:ext cx="2285286" cy="304186"/>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2017/2/15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364449" y="5295488"/>
            <a:ext cx="3427928" cy="304186"/>
          </a:xfrm>
          <a:prstGeom prst="rect">
            <a:avLst/>
          </a:prstGeom>
        </p:spPr>
        <p:txBody>
          <a:bodyPr vert="horz" lIns="91440" tIns="45720" rIns="91440" bIns="45720" rtlCol="0" anchor="ctr"/>
          <a:lstStyle>
            <a:lvl1pPr algn="ctr">
              <a:defRPr sz="10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7173257" y="5295488"/>
            <a:ext cx="2285286" cy="304186"/>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572297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761787"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47" indent="-190447" algn="l" defTabSz="761787"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340" indent="-190447" algn="l" defTabSz="761787" rtl="0" eaLnBrk="1" latinLnBrk="0" hangingPunct="1">
        <a:lnSpc>
          <a:spcPct val="90000"/>
        </a:lnSpc>
        <a:spcBef>
          <a:spcPts val="417"/>
        </a:spcBef>
        <a:buFont typeface="Arial" panose="020b0604020202020204" pitchFamily="34" charset="0"/>
        <a:buChar char="•"/>
        <a:defRPr sz="1999" kern="1200">
          <a:solidFill>
            <a:schemeClr val="tx1"/>
          </a:solidFill>
          <a:latin typeface="+mn-lt"/>
          <a:ea typeface="+mn-ea"/>
          <a:cs typeface="+mn-cs"/>
        </a:defRPr>
      </a:lvl2pPr>
      <a:lvl3pPr marL="952233" indent="-190447" algn="l" defTabSz="761787" rtl="0" eaLnBrk="1" latinLnBrk="0" hangingPunct="1">
        <a:lnSpc>
          <a:spcPct val="90000"/>
        </a:lnSpc>
        <a:spcBef>
          <a:spcPts val="417"/>
        </a:spcBef>
        <a:buFont typeface="Arial" panose="020b0604020202020204" pitchFamily="34" charset="0"/>
        <a:buChar char="•"/>
        <a:defRPr sz="1666" kern="1200">
          <a:solidFill>
            <a:schemeClr val="tx1"/>
          </a:solidFill>
          <a:latin typeface="+mn-lt"/>
          <a:ea typeface="+mn-ea"/>
          <a:cs typeface="+mn-cs"/>
        </a:defRPr>
      </a:lvl3pPr>
      <a:lvl4pPr marL="1333127"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020"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4913"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807"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700"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593" indent="-190447" algn="l" defTabSz="761787"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787" rtl="0" eaLnBrk="1" latinLnBrk="0" hangingPunct="1">
        <a:defRPr sz="1500" kern="1200">
          <a:solidFill>
            <a:schemeClr val="tx1"/>
          </a:solidFill>
          <a:latin typeface="+mn-lt"/>
          <a:ea typeface="+mn-ea"/>
          <a:cs typeface="+mn-cs"/>
        </a:defRPr>
      </a:lvl1pPr>
      <a:lvl2pPr marL="380893" algn="l" defTabSz="761787" rtl="0" eaLnBrk="1" latinLnBrk="0" hangingPunct="1">
        <a:defRPr sz="1500" kern="1200">
          <a:solidFill>
            <a:schemeClr val="tx1"/>
          </a:solidFill>
          <a:latin typeface="+mn-lt"/>
          <a:ea typeface="+mn-ea"/>
          <a:cs typeface="+mn-cs"/>
        </a:defRPr>
      </a:lvl2pPr>
      <a:lvl3pPr marL="761787" algn="l" defTabSz="761787" rtl="0" eaLnBrk="1" latinLnBrk="0" hangingPunct="1">
        <a:defRPr sz="1500" kern="1200">
          <a:solidFill>
            <a:schemeClr val="tx1"/>
          </a:solidFill>
          <a:latin typeface="+mn-lt"/>
          <a:ea typeface="+mn-ea"/>
          <a:cs typeface="+mn-cs"/>
        </a:defRPr>
      </a:lvl3pPr>
      <a:lvl4pPr marL="1142680" algn="l" defTabSz="761787" rtl="0" eaLnBrk="1" latinLnBrk="0" hangingPunct="1">
        <a:defRPr sz="1500" kern="1200">
          <a:solidFill>
            <a:schemeClr val="tx1"/>
          </a:solidFill>
          <a:latin typeface="+mn-lt"/>
          <a:ea typeface="+mn-ea"/>
          <a:cs typeface="+mn-cs"/>
        </a:defRPr>
      </a:lvl4pPr>
      <a:lvl5pPr marL="1523573" algn="l" defTabSz="761787" rtl="0" eaLnBrk="1" latinLnBrk="0" hangingPunct="1">
        <a:defRPr sz="1500" kern="1200">
          <a:solidFill>
            <a:schemeClr val="tx1"/>
          </a:solidFill>
          <a:latin typeface="+mn-lt"/>
          <a:ea typeface="+mn-ea"/>
          <a:cs typeface="+mn-cs"/>
        </a:defRPr>
      </a:lvl5pPr>
      <a:lvl6pPr marL="1904467" algn="l" defTabSz="761787" rtl="0" eaLnBrk="1" latinLnBrk="0" hangingPunct="1">
        <a:defRPr sz="1500" kern="1200">
          <a:solidFill>
            <a:schemeClr val="tx1"/>
          </a:solidFill>
          <a:latin typeface="+mn-lt"/>
          <a:ea typeface="+mn-ea"/>
          <a:cs typeface="+mn-cs"/>
        </a:defRPr>
      </a:lvl6pPr>
      <a:lvl7pPr marL="2285360" algn="l" defTabSz="761787" rtl="0" eaLnBrk="1" latinLnBrk="0" hangingPunct="1">
        <a:defRPr sz="1500" kern="1200">
          <a:solidFill>
            <a:schemeClr val="tx1"/>
          </a:solidFill>
          <a:latin typeface="+mn-lt"/>
          <a:ea typeface="+mn-ea"/>
          <a:cs typeface="+mn-cs"/>
        </a:defRPr>
      </a:lvl7pPr>
      <a:lvl8pPr marL="2666253" algn="l" defTabSz="761787" rtl="0" eaLnBrk="1" latinLnBrk="0" hangingPunct="1">
        <a:defRPr sz="1500" kern="1200">
          <a:solidFill>
            <a:schemeClr val="tx1"/>
          </a:solidFill>
          <a:latin typeface="+mn-lt"/>
          <a:ea typeface="+mn-ea"/>
          <a:cs typeface="+mn-cs"/>
        </a:defRPr>
      </a:lvl8pPr>
      <a:lvl9pPr marL="3047147" algn="l" defTabSz="761787"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5.jpeg" Type="http://schemas.openxmlformats.org/officeDocument/2006/relationships/imag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Rectangle 2"/>
          <p:cNvSpPr>
            <a:spLocks noChangeArrowheads="1"/>
          </p:cNvSpPr>
          <p:nvPr/>
        </p:nvSpPr>
        <p:spPr bwMode="auto">
          <a:xfrm>
            <a:off x="6037262" y="4051301"/>
            <a:ext cx="2967038" cy="1135063"/>
          </a:xfrm>
          <a:prstGeom prst="rect">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099" name="Rectangle 3"/>
          <p:cNvSpPr>
            <a:spLocks noChangeArrowheads="1" noGrp="1"/>
          </p:cNvSpPr>
          <p:nvPr/>
        </p:nvSpPr>
        <p:spPr bwMode="auto">
          <a:xfrm>
            <a:off x="6159500" y="4229101"/>
            <a:ext cx="2736850" cy="373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152" lIns="80304" rIns="80304" tIns="40152"/>
          <a:lstStyle/>
          <a:p>
            <a:pPr algn="ctr" defTabSz="803275">
              <a:spcBef>
                <a:spcPct val="20000"/>
              </a:spcBef>
            </a:pPr>
            <a:r>
              <a:rPr altLang="en-US" b="1" lang="zh-CN" sz="2200">
                <a:solidFill>
                  <a:schemeClr val="accent2"/>
                </a:solidFill>
                <a:latin charset="-122" panose="020b0503020204020204" pitchFamily="34" typeface="微软雅黑"/>
                <a:ea charset="-122" panose="020b0503020204020204" pitchFamily="34" typeface="微软雅黑"/>
              </a:rPr>
              <a:t>求职人：求职竞聘  </a:t>
            </a:r>
          </a:p>
          <a:p>
            <a:pPr algn="ctr" defTabSz="803275">
              <a:spcBef>
                <a:spcPct val="20000"/>
              </a:spcBef>
            </a:pPr>
            <a:r>
              <a:rPr altLang="en-US" b="1" lang="zh-CN" sz="2200">
                <a:solidFill>
                  <a:schemeClr val="accent2"/>
                </a:solidFill>
                <a:latin charset="-122" panose="020b0503020204020204" pitchFamily="34" typeface="微软雅黑"/>
                <a:ea charset="-122" panose="020b0503020204020204" pitchFamily="34" typeface="微软雅黑"/>
              </a:rPr>
              <a:t>201X.01.08</a:t>
            </a:r>
          </a:p>
        </p:txBody>
      </p:sp>
      <p:sp>
        <p:nvSpPr>
          <p:cNvPr id="4100" name="Text Box 4"/>
          <p:cNvSpPr txBox="1">
            <a:spLocks noChangeArrowheads="1"/>
          </p:cNvSpPr>
          <p:nvPr/>
        </p:nvSpPr>
        <p:spPr bwMode="auto">
          <a:xfrm>
            <a:off x="1030288" y="1978026"/>
            <a:ext cx="4410075" cy="834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287" lIns="72574" rIns="72574" tIns="36287">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r>
              <a:rPr altLang="en-US" b="1" lang="zh-CN" sz="5000">
                <a:solidFill>
                  <a:schemeClr val="accent2"/>
                </a:solidFill>
                <a:latin charset="-122" panose="020b0503020204020204" pitchFamily="34" typeface="微软雅黑"/>
                <a:ea charset="-122" panose="020b0503020204020204" pitchFamily="34" typeface="微软雅黑"/>
              </a:rPr>
              <a:t>求职/竞聘报告</a:t>
            </a:r>
          </a:p>
        </p:txBody>
      </p:sp>
      <p:sp>
        <p:nvSpPr>
          <p:cNvPr id="4101" name="Text Box 5"/>
          <p:cNvSpPr txBox="1">
            <a:spLocks noChangeArrowheads="1"/>
          </p:cNvSpPr>
          <p:nvPr/>
        </p:nvSpPr>
        <p:spPr bwMode="auto">
          <a:xfrm>
            <a:off x="1096962" y="1641476"/>
            <a:ext cx="4343400" cy="438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287" lIns="72574" rIns="72574" tIns="36287">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r>
              <a:rPr altLang="en-US" lang="zh-CN" sz="2400">
                <a:solidFill>
                  <a:schemeClr val="accent2"/>
                </a:solidFill>
                <a:ea charset="-122" panose="020b0503020204020204" pitchFamily="34" typeface="微软雅黑"/>
              </a:rPr>
              <a:t>某某部门某某某岗位</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099"/>
                                        </p:tgtEl>
                                        <p:attrNameLst>
                                          <p:attrName>style.visibility</p:attrName>
                                        </p:attrNameLst>
                                      </p:cBhvr>
                                      <p:to>
                                        <p:strVal val="visible"/>
                                      </p:to>
                                    </p:set>
                                    <p:anim calcmode="lin" valueType="num">
                                      <p:cBhvr additive="base">
                                        <p:cTn dur="500" fill="hold" id="7"/>
                                        <p:tgtEl>
                                          <p:spTgt spid="4099"/>
                                        </p:tgtEl>
                                        <p:attrNameLst>
                                          <p:attrName>ppt_x</p:attrName>
                                        </p:attrNameLst>
                                      </p:cBhvr>
                                      <p:tavLst>
                                        <p:tav tm="0">
                                          <p:val>
                                            <p:strVal val="#ppt_x"/>
                                          </p:val>
                                        </p:tav>
                                        <p:tav tm="100000">
                                          <p:val>
                                            <p:strVal val="#ppt_x"/>
                                          </p:val>
                                        </p:tav>
                                      </p:tavLst>
                                    </p:anim>
                                    <p:anim calcmode="lin" valueType="num">
                                      <p:cBhvr additive="base">
                                        <p:cTn dur="500" fill="hold" id="8"/>
                                        <p:tgtEl>
                                          <p:spTgt spid="4099"/>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4101"/>
                                        </p:tgtEl>
                                        <p:attrNameLst>
                                          <p:attrName>style.visibility</p:attrName>
                                        </p:attrNameLst>
                                      </p:cBhvr>
                                      <p:to>
                                        <p:strVal val="visible"/>
                                      </p:to>
                                    </p:set>
                                    <p:anim calcmode="lin" valueType="num">
                                      <p:cBhvr additive="base">
                                        <p:cTn dur="500" fill="hold" id="11"/>
                                        <p:tgtEl>
                                          <p:spTgt spid="4101"/>
                                        </p:tgtEl>
                                        <p:attrNameLst>
                                          <p:attrName>ppt_x</p:attrName>
                                        </p:attrNameLst>
                                      </p:cBhvr>
                                      <p:tavLst>
                                        <p:tav tm="0">
                                          <p:val>
                                            <p:strVal val="1+#ppt_w/2"/>
                                          </p:val>
                                        </p:tav>
                                        <p:tav tm="100000">
                                          <p:val>
                                            <p:strVal val="#ppt_x"/>
                                          </p:val>
                                        </p:tav>
                                      </p:tavLst>
                                    </p:anim>
                                    <p:anim calcmode="lin" valueType="num">
                                      <p:cBhvr additive="base">
                                        <p:cTn dur="500" fill="hold" id="12"/>
                                        <p:tgtEl>
                                          <p:spTgt spid="410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100"/>
                                        </p:tgtEl>
                                        <p:attrNameLst>
                                          <p:attrName>style.visibility</p:attrName>
                                        </p:attrNameLst>
                                      </p:cBhvr>
                                      <p:to>
                                        <p:strVal val="visible"/>
                                      </p:to>
                                    </p:set>
                                    <p:anim calcmode="lin" valueType="num">
                                      <p:cBhvr>
                                        <p:cTn dur="500" fill="hold" id="16"/>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100"/>
                                        </p:tgtEl>
                                        <p:attrNameLst>
                                          <p:attrName>ppt_y</p:attrName>
                                        </p:attrNameLst>
                                      </p:cBhvr>
                                      <p:tavLst>
                                        <p:tav tm="0">
                                          <p:val>
                                            <p:strVal val="#ppt_y"/>
                                          </p:val>
                                        </p:tav>
                                        <p:tav tm="100000">
                                          <p:val>
                                            <p:strVal val="#ppt_y"/>
                                          </p:val>
                                        </p:tav>
                                      </p:tavLst>
                                    </p:anim>
                                    <p:anim calcmode="lin" valueType="num">
                                      <p:cBhvr>
                                        <p:cTn dur="500" fill="hold" id="18"/>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10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p:tgtEl>
                                          <p:spTgt spid="4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9"/>
      <p:bldP grpId="0" spid="4100"/>
      <p:bldP grpId="0" spid="410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Rectangle 2"/>
          <p:cNvSpPr>
            <a:spLocks noChangeArrowheads="1"/>
          </p:cNvSpPr>
          <p:nvPr/>
        </p:nvSpPr>
        <p:spPr bwMode="auto">
          <a:xfrm>
            <a:off x="6807200" y="1612900"/>
            <a:ext cx="2843212"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39" name="TextBox 5"/>
          <p:cNvSpPr>
            <a:spLocks noChangeArrowheads="1"/>
          </p:cNvSpPr>
          <p:nvPr/>
        </p:nvSpPr>
        <p:spPr bwMode="auto">
          <a:xfrm rot="5400000">
            <a:off x="7233822" y="2330927"/>
            <a:ext cx="17827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sp>
        <p:nvSpPr>
          <p:cNvPr id="14340" name="Text Box 4"/>
          <p:cNvSpPr txBox="1">
            <a:spLocks noChangeArrowheads="1"/>
          </p:cNvSpPr>
          <p:nvPr/>
        </p:nvSpPr>
        <p:spPr bwMode="auto">
          <a:xfrm>
            <a:off x="1820862" y="469901"/>
            <a:ext cx="2316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400">
                <a:solidFill>
                  <a:schemeClr val="accent2"/>
                </a:solidFill>
                <a:ea charset="-122" panose="020b0503020204020204" pitchFamily="34" typeface="微软雅黑"/>
              </a:rPr>
              <a:t>现状及优势分析</a:t>
            </a:r>
          </a:p>
        </p:txBody>
      </p:sp>
      <p:sp>
        <p:nvSpPr>
          <p:cNvPr id="14341" name="Text Box 5"/>
          <p:cNvSpPr txBox="1">
            <a:spLocks noChangeArrowheads="1"/>
          </p:cNvSpPr>
          <p:nvPr/>
        </p:nvSpPr>
        <p:spPr bwMode="auto">
          <a:xfrm>
            <a:off x="8288744" y="1704975"/>
            <a:ext cx="1207008"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lnSpc>
                <a:spcPct val="120000"/>
              </a:lnSpc>
            </a:pPr>
            <a:r>
              <a:rPr altLang="en-US" b="1" lang="zh-CN" sz="2800">
                <a:solidFill>
                  <a:schemeClr val="hlink"/>
                </a:solidFill>
                <a:ea charset="-122" panose="020b0503020204020204" pitchFamily="34" typeface="微软雅黑"/>
              </a:rPr>
              <a:t>竞聘岗</a:t>
            </a:r>
          </a:p>
          <a:p>
            <a:pPr algn="dist" eaLnBrk="1" hangingPunct="1">
              <a:lnSpc>
                <a:spcPct val="120000"/>
              </a:lnSpc>
            </a:pPr>
            <a:r>
              <a:rPr altLang="en-US" b="1" lang="zh-CN" sz="2800">
                <a:solidFill>
                  <a:schemeClr val="hlink"/>
                </a:solidFill>
                <a:ea charset="-122" panose="020b0503020204020204" pitchFamily="34" typeface="微软雅黑"/>
              </a:rPr>
              <a:t>位理解</a:t>
            </a:r>
          </a:p>
        </p:txBody>
      </p:sp>
      <p:grpSp>
        <p:nvGrpSpPr>
          <p:cNvPr id="2" name="Group 6"/>
          <p:cNvGrpSpPr/>
          <p:nvPr/>
        </p:nvGrpSpPr>
        <p:grpSpPr>
          <a:xfrm flipV="1" rot="10800000">
            <a:off x="1406526" y="439738"/>
            <a:ext cx="357187" cy="546100"/>
            <a:chExt cx="1350" cy="2052"/>
          </a:xfrm>
        </p:grpSpPr>
        <p:sp>
          <p:nvSpPr>
            <p:cNvPr id="12305"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12306" name="AutoShape 8"/>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14345" name="椭圆 21"/>
          <p:cNvSpPr>
            <a:spLocks noChangeArrowheads="1"/>
          </p:cNvSpPr>
          <p:nvPr/>
        </p:nvSpPr>
        <p:spPr bwMode="auto">
          <a:xfrm>
            <a:off x="1262062" y="3144839"/>
            <a:ext cx="1652588" cy="1652587"/>
          </a:xfrm>
          <a:prstGeom prst="ellipse">
            <a:avLst/>
          </a:prstGeom>
          <a:solidFill>
            <a:srgbClr val="FFC000"/>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4346" name="矩形 20"/>
          <p:cNvSpPr>
            <a:spLocks noChangeArrowheads="1"/>
          </p:cNvSpPr>
          <p:nvPr/>
        </p:nvSpPr>
        <p:spPr bwMode="auto">
          <a:xfrm>
            <a:off x="1674813" y="3563938"/>
            <a:ext cx="9826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en-US" b="1" lang="zh-CN" sz="2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您的</a:t>
            </a:r>
          </a:p>
          <a:p>
            <a:pPr eaLnBrk="0" hangingPunct="0"/>
            <a:r>
              <a:rPr altLang="en-US" b="1" lang="zh-CN" sz="2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4347" name="等腰三角形 22"/>
          <p:cNvSpPr>
            <a:spLocks noChangeArrowheads="1"/>
          </p:cNvSpPr>
          <p:nvPr/>
        </p:nvSpPr>
        <p:spPr bwMode="auto">
          <a:xfrm rot="5400000">
            <a:off x="3039269" y="3848895"/>
            <a:ext cx="304800" cy="261937"/>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4348" name="等腰三角形 23"/>
          <p:cNvSpPr>
            <a:spLocks noChangeArrowheads="1"/>
          </p:cNvSpPr>
          <p:nvPr/>
        </p:nvSpPr>
        <p:spPr bwMode="auto">
          <a:xfrm rot="3315626">
            <a:off x="2770981" y="3164681"/>
            <a:ext cx="304800" cy="261938"/>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4349" name="矩形 24"/>
          <p:cNvSpPr>
            <a:spLocks noChangeArrowheads="1"/>
          </p:cNvSpPr>
          <p:nvPr/>
        </p:nvSpPr>
        <p:spPr bwMode="auto">
          <a:xfrm>
            <a:off x="3117850" y="3033713"/>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14350" name="矩形 25"/>
          <p:cNvSpPr>
            <a:spLocks noChangeArrowheads="1"/>
          </p:cNvSpPr>
          <p:nvPr/>
        </p:nvSpPr>
        <p:spPr bwMode="auto">
          <a:xfrm>
            <a:off x="3432175" y="3787777"/>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您的文字</a:t>
            </a:r>
          </a:p>
        </p:txBody>
      </p:sp>
      <p:sp>
        <p:nvSpPr>
          <p:cNvPr id="14351" name="等腰三角形 26"/>
          <p:cNvSpPr>
            <a:spLocks noChangeArrowheads="1"/>
          </p:cNvSpPr>
          <p:nvPr/>
        </p:nvSpPr>
        <p:spPr bwMode="auto">
          <a:xfrm rot="7324192">
            <a:off x="2741613" y="4483101"/>
            <a:ext cx="303212" cy="261937"/>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4352" name="矩形 27"/>
          <p:cNvSpPr>
            <a:spLocks noChangeArrowheads="1"/>
          </p:cNvSpPr>
          <p:nvPr/>
        </p:nvSpPr>
        <p:spPr bwMode="auto">
          <a:xfrm>
            <a:off x="3060700" y="4591052"/>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14353" name="Text Box 17"/>
          <p:cNvSpPr txBox="1">
            <a:spLocks noChangeArrowheads="1"/>
          </p:cNvSpPr>
          <p:nvPr/>
        </p:nvSpPr>
        <p:spPr bwMode="auto">
          <a:xfrm>
            <a:off x="1441451" y="1209676"/>
            <a:ext cx="2484437"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p:txBody>
      </p:sp>
      <p:pic>
        <p:nvPicPr>
          <p:cNvPr descr="椅子" id="14354" name="Picture 18"/>
          <p:cNvPicPr>
            <a:picLocks noChangeArrowheads="1" noChangeAspect="1"/>
          </p:cNvPicPr>
          <p:nvPr/>
        </p:nvPicPr>
        <p:blipFill>
          <a:blip r:embed="rId2">
            <a:extLst>
              <a:ext uri="{28A0092B-C50C-407E-A947-70E740481C1C}">
                <a14:useLocalDpi val="0"/>
              </a:ext>
            </a:extLst>
          </a:blip>
          <a:stretch>
            <a:fillRect/>
          </a:stretch>
        </p:blipFill>
        <p:spPr bwMode="auto">
          <a:xfrm>
            <a:off x="5948363" y="1281113"/>
            <a:ext cx="1755775" cy="260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2">
                                  <p:stCondLst>
                                    <p:cond delay="0"/>
                                  </p:stCondLst>
                                  <p:childTnLst>
                                    <p:set>
                                      <p:cBhvr>
                                        <p:cTn dur="1" fill="hold" id="6">
                                          <p:stCondLst>
                                            <p:cond delay="0"/>
                                          </p:stCondLst>
                                        </p:cTn>
                                        <p:tgtEl>
                                          <p:spTgt spid="14338"/>
                                        </p:tgtEl>
                                        <p:attrNameLst>
                                          <p:attrName>style.visibility</p:attrName>
                                        </p:attrNameLst>
                                      </p:cBhvr>
                                      <p:to>
                                        <p:strVal val="visible"/>
                                      </p:to>
                                    </p:set>
                                    <p:anim calcmode="lin" valueType="num">
                                      <p:cBhvr>
                                        <p:cTn dur="500" fill="hold" id="7"/>
                                        <p:tgtEl>
                                          <p:spTgt spid="14338"/>
                                        </p:tgtEl>
                                        <p:attrNameLst>
                                          <p:attrName>ppt_x</p:attrName>
                                        </p:attrNameLst>
                                      </p:cBhvr>
                                      <p:tavLst>
                                        <p:tav tm="0">
                                          <p:val>
                                            <p:strVal val="#ppt_x+#ppt_w/2"/>
                                          </p:val>
                                        </p:tav>
                                        <p:tav tm="100000">
                                          <p:val>
                                            <p:strVal val="#ppt_x"/>
                                          </p:val>
                                        </p:tav>
                                      </p:tavLst>
                                    </p:anim>
                                    <p:anim calcmode="lin" valueType="num">
                                      <p:cBhvr>
                                        <p:cTn dur="500" fill="hold" id="8"/>
                                        <p:tgtEl>
                                          <p:spTgt spid="14338"/>
                                        </p:tgtEl>
                                        <p:attrNameLst>
                                          <p:attrName>ppt_y</p:attrName>
                                        </p:attrNameLst>
                                      </p:cBhvr>
                                      <p:tavLst>
                                        <p:tav tm="0">
                                          <p:val>
                                            <p:strVal val="#ppt_y"/>
                                          </p:val>
                                        </p:tav>
                                        <p:tav tm="100000">
                                          <p:val>
                                            <p:strVal val="#ppt_y"/>
                                          </p:val>
                                        </p:tav>
                                      </p:tavLst>
                                    </p:anim>
                                    <p:anim calcmode="lin" valueType="num">
                                      <p:cBhvr>
                                        <p:cTn dur="500" fill="hold" id="9"/>
                                        <p:tgtEl>
                                          <p:spTgt spid="14338"/>
                                        </p:tgtEl>
                                        <p:attrNameLst>
                                          <p:attrName>ppt_w</p:attrName>
                                        </p:attrNameLst>
                                      </p:cBhvr>
                                      <p:tavLst>
                                        <p:tav tm="0">
                                          <p:val>
                                            <p:fltVal val="0"/>
                                          </p:val>
                                        </p:tav>
                                        <p:tav tm="100000">
                                          <p:val>
                                            <p:strVal val="#ppt_w"/>
                                          </p:val>
                                        </p:tav>
                                      </p:tavLst>
                                    </p:anim>
                                    <p:anim calcmode="lin" valueType="num">
                                      <p:cBhvr>
                                        <p:cTn dur="500" fill="hold" id="10"/>
                                        <p:tgtEl>
                                          <p:spTgt spid="14338"/>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4339"/>
                                        </p:tgtEl>
                                        <p:attrNameLst>
                                          <p:attrName>style.visibility</p:attrName>
                                        </p:attrNameLst>
                                      </p:cBhvr>
                                      <p:to>
                                        <p:strVal val="visible"/>
                                      </p:to>
                                    </p:set>
                                    <p:anim calcmode="lin" valueType="num">
                                      <p:cBhvr>
                                        <p:cTn dur="500" fill="hold" id="14"/>
                                        <p:tgtEl>
                                          <p:spTgt spid="143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14339"/>
                                        </p:tgtEl>
                                        <p:attrNameLst>
                                          <p:attrName>ppt_y</p:attrName>
                                        </p:attrNameLst>
                                      </p:cBhvr>
                                      <p:tavLst>
                                        <p:tav tm="0">
                                          <p:val>
                                            <p:strVal val="#ppt_y"/>
                                          </p:val>
                                        </p:tav>
                                        <p:tav tm="100000">
                                          <p:val>
                                            <p:strVal val="#ppt_y"/>
                                          </p:val>
                                        </p:tav>
                                      </p:tavLst>
                                    </p:anim>
                                    <p:anim calcmode="lin" valueType="num">
                                      <p:cBhvr>
                                        <p:cTn dur="500" fill="hold" id="16"/>
                                        <p:tgtEl>
                                          <p:spTgt spid="143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143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14339"/>
                                        </p:tgtEl>
                                      </p:cBhvr>
                                    </p:animEffect>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14341"/>
                                        </p:tgtEl>
                                        <p:attrNameLst>
                                          <p:attrName>style.visibility</p:attrName>
                                        </p:attrNameLst>
                                      </p:cBhvr>
                                      <p:to>
                                        <p:strVal val="visible"/>
                                      </p:to>
                                    </p:set>
                                    <p:anim calcmode="lin" valueType="num">
                                      <p:cBhvr>
                                        <p:cTn dur="500" fill="hold" id="21"/>
                                        <p:tgtEl>
                                          <p:spTgt spid="143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4341"/>
                                        </p:tgtEl>
                                        <p:attrNameLst>
                                          <p:attrName>ppt_y</p:attrName>
                                        </p:attrNameLst>
                                      </p:cBhvr>
                                      <p:tavLst>
                                        <p:tav tm="0">
                                          <p:val>
                                            <p:strVal val="#ppt_y"/>
                                          </p:val>
                                        </p:tav>
                                        <p:tav tm="100000">
                                          <p:val>
                                            <p:strVal val="#ppt_y"/>
                                          </p:val>
                                        </p:tav>
                                      </p:tavLst>
                                    </p:anim>
                                    <p:anim calcmode="lin" valueType="num">
                                      <p:cBhvr>
                                        <p:cTn dur="500" fill="hold" id="23"/>
                                        <p:tgtEl>
                                          <p:spTgt spid="143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43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4341"/>
                                        </p:tgtEl>
                                      </p:cBhvr>
                                    </p:animEffect>
                                  </p:childTnLst>
                                </p:cTn>
                              </p:par>
                            </p:childTnLst>
                          </p:cTn>
                        </p:par>
                        <p:par>
                          <p:cTn fill="hold" id="26" nodeType="afterGroup">
                            <p:stCondLst>
                              <p:cond delay="1000"/>
                            </p:stCondLst>
                            <p:childTnLst>
                              <p:par>
                                <p:cTn fill="hold" id="27" nodeType="afterEffect" presetClass="entr" presetID="10" presetSubtype="0">
                                  <p:stCondLst>
                                    <p:cond delay="0"/>
                                  </p:stCondLst>
                                  <p:childTnLst>
                                    <p:set>
                                      <p:cBhvr>
                                        <p:cTn dur="1" fill="hold" id="28">
                                          <p:stCondLst>
                                            <p:cond delay="0"/>
                                          </p:stCondLst>
                                        </p:cTn>
                                        <p:tgtEl>
                                          <p:spTgt spid="14354"/>
                                        </p:tgtEl>
                                        <p:attrNameLst>
                                          <p:attrName>style.visibility</p:attrName>
                                        </p:attrNameLst>
                                      </p:cBhvr>
                                      <p:to>
                                        <p:strVal val="visible"/>
                                      </p:to>
                                    </p:set>
                                    <p:anim calcmode="lin" valueType="num">
                                      <p:cBhvr>
                                        <p:cTn dur="500" fill="hold" id="29"/>
                                        <p:tgtEl>
                                          <p:spTgt spid="14354"/>
                                        </p:tgtEl>
                                        <p:attrNameLst>
                                          <p:attrName>ppt_w</p:attrName>
                                        </p:attrNameLst>
                                      </p:cBhvr>
                                      <p:tavLst>
                                        <p:tav tm="0">
                                          <p:val>
                                            <p:fltVal val="0"/>
                                          </p:val>
                                        </p:tav>
                                        <p:tav tm="100000">
                                          <p:val>
                                            <p:strVal val="#ppt_w"/>
                                          </p:val>
                                        </p:tav>
                                      </p:tavLst>
                                    </p:anim>
                                    <p:anim calcmode="lin" valueType="num">
                                      <p:cBhvr>
                                        <p:cTn dur="500" fill="hold" id="30"/>
                                        <p:tgtEl>
                                          <p:spTgt spid="14354"/>
                                        </p:tgtEl>
                                        <p:attrNameLst>
                                          <p:attrName>ppt_h</p:attrName>
                                        </p:attrNameLst>
                                      </p:cBhvr>
                                      <p:tavLst>
                                        <p:tav tm="0">
                                          <p:val>
                                            <p:fltVal val="0"/>
                                          </p:val>
                                        </p:tav>
                                        <p:tav tm="100000">
                                          <p:val>
                                            <p:strVal val="#ppt_h"/>
                                          </p:val>
                                        </p:tav>
                                      </p:tavLst>
                                    </p:anim>
                                    <p:animEffect filter="fade" transition="in">
                                      <p:cBhvr>
                                        <p:cTn dur="500" id="31"/>
                                        <p:tgtEl>
                                          <p:spTgt spid="14354"/>
                                        </p:tgtEl>
                                      </p:cBhvr>
                                    </p:animEffect>
                                  </p:childTnLst>
                                </p:cTn>
                              </p:par>
                            </p:childTnLst>
                          </p:cTn>
                        </p:par>
                        <p:par>
                          <p:cTn fill="hold" id="32" nodeType="afterGroup">
                            <p:stCondLst>
                              <p:cond delay="1500"/>
                            </p:stCondLst>
                            <p:childTnLst>
                              <p:par>
                                <p:cTn fill="hold" id="33" nodeType="afterEffect" presetClass="entr" presetID="47" presetSubtype="0">
                                  <p:stCondLst>
                                    <p:cond delay="0"/>
                                  </p:stCondLst>
                                  <p:childTnLst>
                                    <p:set>
                                      <p:cBhvr>
                                        <p:cTn dur="1" fill="hold" id="34">
                                          <p:stCondLst>
                                            <p:cond delay="0"/>
                                          </p:stCondLst>
                                        </p:cTn>
                                        <p:tgtEl>
                                          <p:spTgt spid="2"/>
                                        </p:tgtEl>
                                        <p:attrNameLst>
                                          <p:attrName>style.visibility</p:attrName>
                                        </p:attrNameLst>
                                      </p:cBhvr>
                                      <p:to>
                                        <p:strVal val="visible"/>
                                      </p:to>
                                    </p:set>
                                    <p:animEffect filter="fade" transition="in">
                                      <p:cBhvr>
                                        <p:cTn dur="1000" id="35"/>
                                        <p:tgtEl>
                                          <p:spTgt spid="2"/>
                                        </p:tgtEl>
                                      </p:cBhvr>
                                    </p:animEffect>
                                    <p:anim calcmode="lin" valueType="num">
                                      <p:cBhvr>
                                        <p:cTn dur="1000" fill="hold" id="36"/>
                                        <p:tgtEl>
                                          <p:spTgt spid="2"/>
                                        </p:tgtEl>
                                        <p:attrNameLst>
                                          <p:attrName>ppt_x</p:attrName>
                                        </p:attrNameLst>
                                      </p:cBhvr>
                                      <p:tavLst>
                                        <p:tav tm="0">
                                          <p:val>
                                            <p:strVal val="#ppt_x"/>
                                          </p:val>
                                        </p:tav>
                                        <p:tav tm="100000">
                                          <p:val>
                                            <p:strVal val="#ppt_x"/>
                                          </p:val>
                                        </p:tav>
                                      </p:tavLst>
                                    </p:anim>
                                    <p:anim calcmode="lin" valueType="num">
                                      <p:cBhvr>
                                        <p:cTn dur="1000" fill="hold" id="37"/>
                                        <p:tgtEl>
                                          <p:spTgt spid="2"/>
                                        </p:tgtEl>
                                        <p:attrNameLst>
                                          <p:attrName>ppt_y</p:attrName>
                                        </p:attrNameLst>
                                      </p:cBhvr>
                                      <p:tavLst>
                                        <p:tav tm="0">
                                          <p:val>
                                            <p:strVal val="#ppt_y-.1"/>
                                          </p:val>
                                        </p:tav>
                                        <p:tav tm="100000">
                                          <p:val>
                                            <p:strVal val="#ppt_y"/>
                                          </p:val>
                                        </p:tav>
                                      </p:tavLst>
                                    </p:anim>
                                  </p:childTnLst>
                                </p:cTn>
                              </p:par>
                              <p:par>
                                <p:cTn fill="hold" grpId="0" id="38" nodeType="withEffect" presetClass="entr" presetID="41" presetSubtype="0">
                                  <p:stCondLst>
                                    <p:cond delay="0"/>
                                  </p:stCondLst>
                                  <p:iterate type="lt">
                                    <p:tmPct val="10000"/>
                                  </p:iterate>
                                  <p:childTnLst>
                                    <p:set>
                                      <p:cBhvr>
                                        <p:cTn dur="1" fill="hold" id="39">
                                          <p:stCondLst>
                                            <p:cond delay="0"/>
                                          </p:stCondLst>
                                        </p:cTn>
                                        <p:tgtEl>
                                          <p:spTgt spid="14340"/>
                                        </p:tgtEl>
                                        <p:attrNameLst>
                                          <p:attrName>style.visibility</p:attrName>
                                        </p:attrNameLst>
                                      </p:cBhvr>
                                      <p:to>
                                        <p:strVal val="visible"/>
                                      </p:to>
                                    </p:set>
                                    <p:anim calcmode="lin" valueType="num">
                                      <p:cBhvr>
                                        <p:cTn dur="500" fill="hold" id="40"/>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4340"/>
                                        </p:tgtEl>
                                        <p:attrNameLst>
                                          <p:attrName>ppt_y</p:attrName>
                                        </p:attrNameLst>
                                      </p:cBhvr>
                                      <p:tavLst>
                                        <p:tav tm="0">
                                          <p:val>
                                            <p:strVal val="#ppt_y"/>
                                          </p:val>
                                        </p:tav>
                                        <p:tav tm="100000">
                                          <p:val>
                                            <p:strVal val="#ppt_y"/>
                                          </p:val>
                                        </p:tav>
                                      </p:tavLst>
                                    </p:anim>
                                    <p:anim calcmode="lin" valueType="num">
                                      <p:cBhvr>
                                        <p:cTn dur="500" fill="hold" id="42"/>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43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4340"/>
                                        </p:tgtEl>
                                      </p:cBhvr>
                                    </p:animEffect>
                                  </p:childTnLst>
                                </p:cTn>
                              </p:par>
                            </p:childTnLst>
                          </p:cTn>
                        </p:par>
                        <p:par>
                          <p:cTn fill="hold" id="45" nodeType="afterGroup">
                            <p:stCondLst>
                              <p:cond delay="2500"/>
                            </p:stCondLst>
                            <p:childTnLst>
                              <p:par>
                                <p:cTn fill="hold" grpId="0" id="46" nodeType="afterEffect" presetClass="entr" presetID="52" presetSubtype="0">
                                  <p:stCondLst>
                                    <p:cond delay="0"/>
                                  </p:stCondLst>
                                  <p:childTnLst>
                                    <p:set>
                                      <p:cBhvr>
                                        <p:cTn dur="1" fill="hold" id="47">
                                          <p:stCondLst>
                                            <p:cond delay="0"/>
                                          </p:stCondLst>
                                        </p:cTn>
                                        <p:tgtEl>
                                          <p:spTgt spid="14353"/>
                                        </p:tgtEl>
                                        <p:attrNameLst>
                                          <p:attrName>style.visibility</p:attrName>
                                        </p:attrNameLst>
                                      </p:cBhvr>
                                      <p:to>
                                        <p:strVal val="visible"/>
                                      </p:to>
                                    </p:set>
                                    <p:animScale>
                                      <p:cBhvr>
                                        <p:cTn decel="50000" dur="1000" fill="hold" id="48">
                                          <p:stCondLst>
                                            <p:cond delay="0"/>
                                          </p:stCondLst>
                                        </p:cTn>
                                        <p:tgtEl>
                                          <p:spTgt spid="143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9">
                                          <p:stCondLst>
                                            <p:cond delay="0"/>
                                          </p:stCondLst>
                                        </p:cTn>
                                        <p:tgtEl>
                                          <p:spTgt spid="14353"/>
                                        </p:tgtEl>
                                        <p:attrNameLst>
                                          <p:attrName>ppt_x</p:attrName>
                                          <p:attrName>ppt_y</p:attrName>
                                        </p:attrNameLst>
                                      </p:cBhvr>
                                      <p:rCtr x="0" y="0"/>
                                    </p:animMotion>
                                    <p:animEffect filter="fade" transition="in">
                                      <p:cBhvr>
                                        <p:cTn dur="1000" id="50"/>
                                        <p:tgtEl>
                                          <p:spTgt spid="14353"/>
                                        </p:tgtEl>
                                      </p:cBhvr>
                                    </p:animEffect>
                                  </p:childTnLst>
                                </p:cTn>
                              </p:par>
                            </p:childTnLst>
                          </p:cTn>
                        </p:par>
                        <p:par>
                          <p:cTn fill="hold" id="51" nodeType="afterGroup">
                            <p:stCondLst>
                              <p:cond delay="3500"/>
                            </p:stCondLst>
                            <p:childTnLst>
                              <p:par>
                                <p:cTn fill="hold" grpId="0" id="52" nodeType="afterEffect" presetClass="entr" presetID="21" presetSubtype="1">
                                  <p:stCondLst>
                                    <p:cond delay="0"/>
                                  </p:stCondLst>
                                  <p:childTnLst>
                                    <p:set>
                                      <p:cBhvr>
                                        <p:cTn dur="1" fill="hold" id="53">
                                          <p:stCondLst>
                                            <p:cond delay="0"/>
                                          </p:stCondLst>
                                        </p:cTn>
                                        <p:tgtEl>
                                          <p:spTgt spid="14345"/>
                                        </p:tgtEl>
                                        <p:attrNameLst>
                                          <p:attrName>style.visibility</p:attrName>
                                        </p:attrNameLst>
                                      </p:cBhvr>
                                      <p:to>
                                        <p:strVal val="visible"/>
                                      </p:to>
                                    </p:set>
                                    <p:animEffect filter="wheel(1)" transition="in">
                                      <p:cBhvr>
                                        <p:cTn dur="1000" id="54"/>
                                        <p:tgtEl>
                                          <p:spTgt spid="14345"/>
                                        </p:tgtEl>
                                      </p:cBhvr>
                                    </p:animEffect>
                                  </p:childTnLst>
                                </p:cTn>
                              </p:par>
                            </p:childTnLst>
                          </p:cTn>
                        </p:par>
                        <p:par>
                          <p:cTn fill="hold" id="55" nodeType="afterGroup">
                            <p:stCondLst>
                              <p:cond delay="4500"/>
                            </p:stCondLst>
                            <p:childTnLst>
                              <p:par>
                                <p:cTn fill="hold" grpId="0" id="56" nodeType="afterEffect" presetClass="entr" presetID="41" presetSubtype="0">
                                  <p:stCondLst>
                                    <p:cond delay="0"/>
                                  </p:stCondLst>
                                  <p:iterate type="lt">
                                    <p:tmPct val="10000"/>
                                  </p:iterate>
                                  <p:childTnLst>
                                    <p:set>
                                      <p:cBhvr>
                                        <p:cTn dur="1" fill="hold" id="57">
                                          <p:stCondLst>
                                            <p:cond delay="0"/>
                                          </p:stCondLst>
                                        </p:cTn>
                                        <p:tgtEl>
                                          <p:spTgt spid="14346"/>
                                        </p:tgtEl>
                                        <p:attrNameLst>
                                          <p:attrName>style.visibility</p:attrName>
                                        </p:attrNameLst>
                                      </p:cBhvr>
                                      <p:to>
                                        <p:strVal val="visible"/>
                                      </p:to>
                                    </p:set>
                                    <p:anim calcmode="lin" valueType="num">
                                      <p:cBhvr>
                                        <p:cTn dur="500" fill="hold" id="58"/>
                                        <p:tgtEl>
                                          <p:spTgt spid="143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14346"/>
                                        </p:tgtEl>
                                        <p:attrNameLst>
                                          <p:attrName>ppt_y</p:attrName>
                                        </p:attrNameLst>
                                      </p:cBhvr>
                                      <p:tavLst>
                                        <p:tav tm="0">
                                          <p:val>
                                            <p:strVal val="#ppt_y"/>
                                          </p:val>
                                        </p:tav>
                                        <p:tav tm="100000">
                                          <p:val>
                                            <p:strVal val="#ppt_y"/>
                                          </p:val>
                                        </p:tav>
                                      </p:tavLst>
                                    </p:anim>
                                    <p:anim calcmode="lin" valueType="num">
                                      <p:cBhvr>
                                        <p:cTn dur="500" fill="hold" id="60"/>
                                        <p:tgtEl>
                                          <p:spTgt spid="143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143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14346"/>
                                        </p:tgtEl>
                                      </p:cBhvr>
                                    </p:animEffect>
                                  </p:childTnLst>
                                </p:cTn>
                              </p:par>
                            </p:childTnLst>
                          </p:cTn>
                        </p:par>
                        <p:par>
                          <p:cTn fill="hold" id="63" nodeType="afterGroup">
                            <p:stCondLst>
                              <p:cond delay="5000"/>
                            </p:stCondLst>
                            <p:childTnLst>
                              <p:par>
                                <p:cTn fill="hold" grpId="0" id="64" nodeType="afterEffect" presetClass="entr" presetID="22" presetSubtype="8">
                                  <p:stCondLst>
                                    <p:cond delay="500"/>
                                  </p:stCondLst>
                                  <p:childTnLst>
                                    <p:set>
                                      <p:cBhvr>
                                        <p:cTn dur="1" fill="hold" id="65">
                                          <p:stCondLst>
                                            <p:cond delay="0"/>
                                          </p:stCondLst>
                                        </p:cTn>
                                        <p:tgtEl>
                                          <p:spTgt spid="14348"/>
                                        </p:tgtEl>
                                        <p:attrNameLst>
                                          <p:attrName>style.visibility</p:attrName>
                                        </p:attrNameLst>
                                      </p:cBhvr>
                                      <p:to>
                                        <p:strVal val="visible"/>
                                      </p:to>
                                    </p:set>
                                    <p:animEffect filter="wipe(left)" transition="in">
                                      <p:cBhvr>
                                        <p:cTn dur="500" id="66"/>
                                        <p:tgtEl>
                                          <p:spTgt spid="14348"/>
                                        </p:tgtEl>
                                      </p:cBhvr>
                                    </p:animEffect>
                                  </p:childTnLst>
                                </p:cTn>
                              </p:par>
                            </p:childTnLst>
                          </p:cTn>
                        </p:par>
                        <p:par>
                          <p:cTn fill="hold" id="67" nodeType="afterGroup">
                            <p:stCondLst>
                              <p:cond delay="6000"/>
                            </p:stCondLst>
                            <p:childTnLst>
                              <p:par>
                                <p:cTn fill="hold" grpId="0" id="68" nodeType="afterEffect" presetClass="entr" presetID="41" presetSubtype="0">
                                  <p:stCondLst>
                                    <p:cond delay="0"/>
                                  </p:stCondLst>
                                  <p:iterate type="lt">
                                    <p:tmPct val="10000"/>
                                  </p:iterate>
                                  <p:childTnLst>
                                    <p:set>
                                      <p:cBhvr>
                                        <p:cTn dur="1" fill="hold" id="69">
                                          <p:stCondLst>
                                            <p:cond delay="0"/>
                                          </p:stCondLst>
                                        </p:cTn>
                                        <p:tgtEl>
                                          <p:spTgt spid="14349"/>
                                        </p:tgtEl>
                                        <p:attrNameLst>
                                          <p:attrName>style.visibility</p:attrName>
                                        </p:attrNameLst>
                                      </p:cBhvr>
                                      <p:to>
                                        <p:strVal val="visible"/>
                                      </p:to>
                                    </p:set>
                                    <p:anim calcmode="lin" valueType="num">
                                      <p:cBhvr>
                                        <p:cTn dur="500" fill="hold" id="70"/>
                                        <p:tgtEl>
                                          <p:spTgt spid="143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1"/>
                                        <p:tgtEl>
                                          <p:spTgt spid="14349"/>
                                        </p:tgtEl>
                                        <p:attrNameLst>
                                          <p:attrName>ppt_y</p:attrName>
                                        </p:attrNameLst>
                                      </p:cBhvr>
                                      <p:tavLst>
                                        <p:tav tm="0">
                                          <p:val>
                                            <p:strVal val="#ppt_y"/>
                                          </p:val>
                                        </p:tav>
                                        <p:tav tm="100000">
                                          <p:val>
                                            <p:strVal val="#ppt_y"/>
                                          </p:val>
                                        </p:tav>
                                      </p:tavLst>
                                    </p:anim>
                                    <p:anim calcmode="lin" valueType="num">
                                      <p:cBhvr>
                                        <p:cTn dur="500" fill="hold" id="72"/>
                                        <p:tgtEl>
                                          <p:spTgt spid="143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3"/>
                                        <p:tgtEl>
                                          <p:spTgt spid="143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4" tmFilter="0,0; .5, 1; 1, 1"/>
                                        <p:tgtEl>
                                          <p:spTgt spid="14349"/>
                                        </p:tgtEl>
                                      </p:cBhvr>
                                    </p:animEffect>
                                  </p:childTnLst>
                                </p:cTn>
                              </p:par>
                            </p:childTnLst>
                          </p:cTn>
                        </p:par>
                        <p:par>
                          <p:cTn fill="hold" id="75" nodeType="afterGroup">
                            <p:stCondLst>
                              <p:cond delay="6500"/>
                            </p:stCondLst>
                            <p:childTnLst>
                              <p:par>
                                <p:cTn fill="hold" grpId="0" id="76" nodeType="afterEffect" presetClass="entr" presetID="22" presetSubtype="8">
                                  <p:stCondLst>
                                    <p:cond delay="500"/>
                                  </p:stCondLst>
                                  <p:childTnLst>
                                    <p:set>
                                      <p:cBhvr>
                                        <p:cTn dur="1" fill="hold" id="77">
                                          <p:stCondLst>
                                            <p:cond delay="0"/>
                                          </p:stCondLst>
                                        </p:cTn>
                                        <p:tgtEl>
                                          <p:spTgt spid="14347"/>
                                        </p:tgtEl>
                                        <p:attrNameLst>
                                          <p:attrName>style.visibility</p:attrName>
                                        </p:attrNameLst>
                                      </p:cBhvr>
                                      <p:to>
                                        <p:strVal val="visible"/>
                                      </p:to>
                                    </p:set>
                                    <p:animEffect filter="wipe(left)" transition="in">
                                      <p:cBhvr>
                                        <p:cTn dur="500" id="78"/>
                                        <p:tgtEl>
                                          <p:spTgt spid="14347"/>
                                        </p:tgtEl>
                                      </p:cBhvr>
                                    </p:animEffect>
                                  </p:childTnLst>
                                </p:cTn>
                              </p:par>
                            </p:childTnLst>
                          </p:cTn>
                        </p:par>
                        <p:par>
                          <p:cTn fill="hold" id="79" nodeType="afterGroup">
                            <p:stCondLst>
                              <p:cond delay="7500"/>
                            </p:stCondLst>
                            <p:childTnLst>
                              <p:par>
                                <p:cTn fill="hold" grpId="0" id="80" nodeType="afterEffect" presetClass="entr" presetID="41" presetSubtype="0">
                                  <p:stCondLst>
                                    <p:cond delay="0"/>
                                  </p:stCondLst>
                                  <p:iterate type="lt">
                                    <p:tmPct val="10000"/>
                                  </p:iterate>
                                  <p:childTnLst>
                                    <p:set>
                                      <p:cBhvr>
                                        <p:cTn dur="1" fill="hold" id="81">
                                          <p:stCondLst>
                                            <p:cond delay="0"/>
                                          </p:stCondLst>
                                        </p:cTn>
                                        <p:tgtEl>
                                          <p:spTgt spid="14350"/>
                                        </p:tgtEl>
                                        <p:attrNameLst>
                                          <p:attrName>style.visibility</p:attrName>
                                        </p:attrNameLst>
                                      </p:cBhvr>
                                      <p:to>
                                        <p:strVal val="visible"/>
                                      </p:to>
                                    </p:set>
                                    <p:anim calcmode="lin" valueType="num">
                                      <p:cBhvr>
                                        <p:cTn dur="500" fill="hold" id="82"/>
                                        <p:tgtEl>
                                          <p:spTgt spid="1435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14350"/>
                                        </p:tgtEl>
                                        <p:attrNameLst>
                                          <p:attrName>ppt_y</p:attrName>
                                        </p:attrNameLst>
                                      </p:cBhvr>
                                      <p:tavLst>
                                        <p:tav tm="0">
                                          <p:val>
                                            <p:strVal val="#ppt_y"/>
                                          </p:val>
                                        </p:tav>
                                        <p:tav tm="100000">
                                          <p:val>
                                            <p:strVal val="#ppt_y"/>
                                          </p:val>
                                        </p:tav>
                                      </p:tavLst>
                                    </p:anim>
                                    <p:anim calcmode="lin" valueType="num">
                                      <p:cBhvr>
                                        <p:cTn dur="500" fill="hold" id="84"/>
                                        <p:tgtEl>
                                          <p:spTgt spid="1435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1435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14350"/>
                                        </p:tgtEl>
                                      </p:cBhvr>
                                    </p:animEffect>
                                  </p:childTnLst>
                                </p:cTn>
                              </p:par>
                            </p:childTnLst>
                          </p:cTn>
                        </p:par>
                        <p:par>
                          <p:cTn fill="hold" id="87" nodeType="afterGroup">
                            <p:stCondLst>
                              <p:cond delay="8000"/>
                            </p:stCondLst>
                            <p:childTnLst>
                              <p:par>
                                <p:cTn fill="hold" grpId="0" id="88" nodeType="afterEffect" presetClass="entr" presetID="22" presetSubtype="8">
                                  <p:stCondLst>
                                    <p:cond delay="500"/>
                                  </p:stCondLst>
                                  <p:childTnLst>
                                    <p:set>
                                      <p:cBhvr>
                                        <p:cTn dur="1" fill="hold" id="89">
                                          <p:stCondLst>
                                            <p:cond delay="0"/>
                                          </p:stCondLst>
                                        </p:cTn>
                                        <p:tgtEl>
                                          <p:spTgt spid="14351"/>
                                        </p:tgtEl>
                                        <p:attrNameLst>
                                          <p:attrName>style.visibility</p:attrName>
                                        </p:attrNameLst>
                                      </p:cBhvr>
                                      <p:to>
                                        <p:strVal val="visible"/>
                                      </p:to>
                                    </p:set>
                                    <p:animEffect filter="wipe(left)" transition="in">
                                      <p:cBhvr>
                                        <p:cTn dur="500" id="90"/>
                                        <p:tgtEl>
                                          <p:spTgt spid="14351"/>
                                        </p:tgtEl>
                                      </p:cBhvr>
                                    </p:animEffect>
                                  </p:childTnLst>
                                </p:cTn>
                              </p:par>
                              <p:par>
                                <p:cTn fill="hold" grpId="0" id="91" nodeType="withEffect" presetClass="entr" presetID="41" presetSubtype="0">
                                  <p:stCondLst>
                                    <p:cond delay="1000"/>
                                  </p:stCondLst>
                                  <p:iterate type="lt">
                                    <p:tmPct val="10000"/>
                                  </p:iterate>
                                  <p:childTnLst>
                                    <p:set>
                                      <p:cBhvr>
                                        <p:cTn dur="1" fill="hold" id="92">
                                          <p:stCondLst>
                                            <p:cond delay="0"/>
                                          </p:stCondLst>
                                        </p:cTn>
                                        <p:tgtEl>
                                          <p:spTgt spid="14352"/>
                                        </p:tgtEl>
                                        <p:attrNameLst>
                                          <p:attrName>style.visibility</p:attrName>
                                        </p:attrNameLst>
                                      </p:cBhvr>
                                      <p:to>
                                        <p:strVal val="visible"/>
                                      </p:to>
                                    </p:set>
                                    <p:anim calcmode="lin" valueType="num">
                                      <p:cBhvr>
                                        <p:cTn dur="500" fill="hold" id="93"/>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4"/>
                                        <p:tgtEl>
                                          <p:spTgt spid="14352"/>
                                        </p:tgtEl>
                                        <p:attrNameLst>
                                          <p:attrName>ppt_y</p:attrName>
                                        </p:attrNameLst>
                                      </p:cBhvr>
                                      <p:tavLst>
                                        <p:tav tm="0">
                                          <p:val>
                                            <p:strVal val="#ppt_y"/>
                                          </p:val>
                                        </p:tav>
                                        <p:tav tm="100000">
                                          <p:val>
                                            <p:strVal val="#ppt_y"/>
                                          </p:val>
                                        </p:tav>
                                      </p:tavLst>
                                    </p:anim>
                                    <p:anim calcmode="lin" valueType="num">
                                      <p:cBhvr>
                                        <p:cTn dur="500" fill="hold" id="95"/>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6"/>
                                        <p:tgtEl>
                                          <p:spTgt spid="1435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7" tmFilter="0,0; .5, 1; 1, 1"/>
                                        <p:tgtEl>
                                          <p:spTgt spid="143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0" spid="14340"/>
      <p:bldP grpId="0" spid="14341"/>
      <p:bldP grpId="0" spid="14345"/>
      <p:bldP grpId="0" spid="14346"/>
      <p:bldP grpId="0" spid="14347"/>
      <p:bldP grpId="0" spid="14348"/>
      <p:bldP grpId="0" spid="14349"/>
      <p:bldP grpId="0" spid="14350"/>
      <p:bldP grpId="0" spid="14351"/>
      <p:bldP grpId="0" spid="14352"/>
      <p:bldP grpId="0" spid="1435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TextBox 3"/>
          <p:cNvSpPr>
            <a:spLocks noChangeArrowheads="1"/>
          </p:cNvSpPr>
          <p:nvPr/>
        </p:nvSpPr>
        <p:spPr bwMode="auto">
          <a:xfrm>
            <a:off x="4632326" y="692151"/>
            <a:ext cx="1855787" cy="57912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spAutoFit/>
          </a:bodyPr>
          <a:lstStyle/>
          <a:p>
            <a:pPr algn="r" eaLnBrk="0" hangingPunct="0"/>
            <a:r>
              <a:rPr altLang="en-US" b="1" lang="zh-CN" sz="3200">
                <a:solidFill>
                  <a:schemeClr val="hlink"/>
                </a:solidFill>
                <a:latin charset="-122" panose="020b0503020204020204" pitchFamily="34" typeface="微软雅黑"/>
                <a:ea charset="-122" panose="020b0503020204020204" pitchFamily="34" typeface="微软雅黑"/>
              </a:rPr>
              <a:t>优势</a:t>
            </a:r>
          </a:p>
        </p:txBody>
      </p:sp>
      <p:sp>
        <p:nvSpPr>
          <p:cNvPr id="15363" name="矩形 5"/>
          <p:cNvSpPr>
            <a:spLocks noChangeArrowheads="1"/>
          </p:cNvSpPr>
          <p:nvPr/>
        </p:nvSpPr>
        <p:spPr bwMode="auto">
          <a:xfrm>
            <a:off x="4476750" y="1552575"/>
            <a:ext cx="46339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p:txBody>
      </p:sp>
      <p:sp>
        <p:nvSpPr>
          <p:cNvPr id="15364" name="矩形 6"/>
          <p:cNvSpPr>
            <a:spLocks noChangeArrowheads="1"/>
          </p:cNvSpPr>
          <p:nvPr/>
        </p:nvSpPr>
        <p:spPr bwMode="auto">
          <a:xfrm>
            <a:off x="4475162" y="4445002"/>
            <a:ext cx="46355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p:txBody>
      </p:sp>
      <p:sp>
        <p:nvSpPr>
          <p:cNvPr id="13317" name="矩形 11"/>
          <p:cNvSpPr>
            <a:spLocks noChangeArrowheads="1"/>
          </p:cNvSpPr>
          <p:nvPr/>
        </p:nvSpPr>
        <p:spPr bwMode="auto">
          <a:xfrm>
            <a:off x="4689476" y="200025"/>
            <a:ext cx="1828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endParaRPr altLang="zh-CN" b="1" lang="en-US" sz="9600">
              <a:solidFill>
                <a:schemeClr val="accent1"/>
              </a:solidFill>
              <a:latin charset="-122" panose="020b0503020204020204" pitchFamily="34" typeface="微软雅黑"/>
              <a:ea charset="-122" panose="020b0503020204020204" pitchFamily="34" typeface="微软雅黑"/>
              <a:sym charset="0" pitchFamily="34" typeface="Impact"/>
            </a:endParaRPr>
          </a:p>
        </p:txBody>
      </p:sp>
      <p:sp>
        <p:nvSpPr>
          <p:cNvPr id="15366" name="TextBox 12"/>
          <p:cNvSpPr>
            <a:spLocks noChangeArrowheads="1"/>
          </p:cNvSpPr>
          <p:nvPr/>
        </p:nvSpPr>
        <p:spPr bwMode="auto">
          <a:xfrm>
            <a:off x="4733926" y="3651250"/>
            <a:ext cx="1855787" cy="57912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spAutoFit/>
          </a:bodyPr>
          <a:lstStyle/>
          <a:p>
            <a:pPr algn="r" eaLnBrk="0" hangingPunct="0"/>
            <a:r>
              <a:rPr altLang="en-US" b="1" lang="zh-CN" sz="3200">
                <a:solidFill>
                  <a:schemeClr val="hlink"/>
                </a:solidFill>
                <a:latin charset="-122" panose="020b0503020204020204" pitchFamily="34" typeface="微软雅黑"/>
                <a:ea charset="-122" panose="020b0503020204020204" pitchFamily="34" typeface="微软雅黑"/>
              </a:rPr>
              <a:t>劣势</a:t>
            </a:r>
          </a:p>
        </p:txBody>
      </p:sp>
      <p:sp>
        <p:nvSpPr>
          <p:cNvPr id="15367" name="WordArt 7"/>
          <p:cNvSpPr>
            <a:spLocks noChangeArrowheads="1" noChangeShapeType="1"/>
          </p:cNvSpPr>
          <p:nvPr/>
        </p:nvSpPr>
        <p:spPr bwMode="auto">
          <a:xfrm>
            <a:off x="4689476" y="434976"/>
            <a:ext cx="757237" cy="1101725"/>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S</a:t>
            </a:r>
          </a:p>
        </p:txBody>
      </p:sp>
      <p:sp>
        <p:nvSpPr>
          <p:cNvPr id="15368" name="WordArt 8"/>
          <p:cNvSpPr>
            <a:spLocks noChangeArrowheads="1" noChangeShapeType="1"/>
          </p:cNvSpPr>
          <p:nvPr/>
        </p:nvSpPr>
        <p:spPr bwMode="auto">
          <a:xfrm>
            <a:off x="4691062" y="3500439"/>
            <a:ext cx="965200" cy="942975"/>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W</a:t>
            </a:r>
          </a:p>
        </p:txBody>
      </p:sp>
      <p:grpSp>
        <p:nvGrpSpPr>
          <p:cNvPr id="2" name="Group 9"/>
          <p:cNvGrpSpPr/>
          <p:nvPr/>
        </p:nvGrpSpPr>
        <p:grpSpPr>
          <a:xfrm>
            <a:off x="1055688" y="3852863"/>
            <a:ext cx="1120775" cy="1079500"/>
            <a:chExt cx="1766" cy="1700"/>
          </a:xfrm>
        </p:grpSpPr>
        <p:sp>
          <p:nvSpPr>
            <p:cNvPr id="13326" name="直接连接符 2"/>
            <p:cNvSpPr>
              <a:spLocks noChangeShapeType="1"/>
            </p:cNvSpPr>
            <p:nvPr/>
          </p:nvSpPr>
          <p:spPr bwMode="auto">
            <a:xfrm>
              <a:off x="0" y="819"/>
              <a:ext cx="1766" cy="1"/>
            </a:xfrm>
            <a:prstGeom prst="line">
              <a:avLst/>
            </a:prstGeom>
            <a:noFill/>
            <a:ln w="9525">
              <a:solidFill>
                <a:srgbClr val="D8D8D8"/>
              </a:solidFill>
              <a:round/>
            </a:ln>
            <a:extLst>
              <a:ext uri="{909E8E84-426E-40DD-AFC4-6F175D3DCCD1}">
                <a14:hiddenFill>
                  <a:noFill/>
                </a14:hiddenFill>
              </a:ext>
            </a:extLst>
          </p:spPr>
          <p:txBody>
            <a:bodyPr/>
            <a:lstStyle/>
            <a:p>
              <a:endParaRPr altLang="en-US" lang="zh-CN"/>
            </a:p>
          </p:txBody>
        </p:sp>
        <p:sp>
          <p:nvSpPr>
            <p:cNvPr id="13327" name="直接连接符 14"/>
            <p:cNvSpPr>
              <a:spLocks noChangeShapeType="1"/>
            </p:cNvSpPr>
            <p:nvPr/>
          </p:nvSpPr>
          <p:spPr bwMode="auto">
            <a:xfrm>
              <a:off x="805" y="0"/>
              <a:ext cx="1" cy="1700"/>
            </a:xfrm>
            <a:prstGeom prst="line">
              <a:avLst/>
            </a:prstGeom>
            <a:noFill/>
            <a:ln w="9525">
              <a:solidFill>
                <a:srgbClr val="D8D8D8"/>
              </a:solidFill>
              <a:round/>
            </a:ln>
            <a:extLst>
              <a:ext uri="{909E8E84-426E-40DD-AFC4-6F175D3DCCD1}">
                <a14:hiddenFill>
                  <a:noFill/>
                </a14:hiddenFill>
              </a:ext>
            </a:extLst>
          </p:spPr>
          <p:txBody>
            <a:bodyPr/>
            <a:lstStyle/>
            <a:p>
              <a:endParaRPr altLang="en-US" lang="zh-CN"/>
            </a:p>
          </p:txBody>
        </p:sp>
        <p:sp>
          <p:nvSpPr>
            <p:cNvPr id="13328" name="WordArt 15"/>
            <p:cNvSpPr>
              <a:spLocks noChangeArrowheads="1" noChangeShapeType="1"/>
            </p:cNvSpPr>
            <p:nvPr/>
          </p:nvSpPr>
          <p:spPr bwMode="auto">
            <a:xfrm>
              <a:off x="72" y="44"/>
              <a:ext cx="589" cy="705"/>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S</a:t>
              </a:r>
            </a:p>
          </p:txBody>
        </p:sp>
        <p:sp>
          <p:nvSpPr>
            <p:cNvPr id="13329" name="WordArt 16"/>
            <p:cNvSpPr>
              <a:spLocks noChangeArrowheads="1" noChangeShapeType="1"/>
            </p:cNvSpPr>
            <p:nvPr/>
          </p:nvSpPr>
          <p:spPr bwMode="auto">
            <a:xfrm>
              <a:off x="909" y="69"/>
              <a:ext cx="700" cy="683"/>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W</a:t>
              </a:r>
            </a:p>
          </p:txBody>
        </p:sp>
        <p:sp>
          <p:nvSpPr>
            <p:cNvPr id="13330" name="WordArt 17"/>
            <p:cNvSpPr>
              <a:spLocks noChangeArrowheads="1" noChangeShapeType="1"/>
            </p:cNvSpPr>
            <p:nvPr/>
          </p:nvSpPr>
          <p:spPr bwMode="auto">
            <a:xfrm>
              <a:off x="73" y="952"/>
              <a:ext cx="539" cy="617"/>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rgbClr val="C0C0C0"/>
                  </a:solidFill>
                  <a:latin charset="-122" panose="020b0503020204020204" pitchFamily="34" typeface="微软雅黑"/>
                  <a:ea charset="-122" panose="020b0503020204020204" pitchFamily="34" typeface="微软雅黑"/>
                </a:rPr>
                <a:t>O</a:t>
              </a:r>
            </a:p>
          </p:txBody>
        </p:sp>
        <p:sp>
          <p:nvSpPr>
            <p:cNvPr id="13331" name="WordArt 18"/>
            <p:cNvSpPr>
              <a:spLocks noChangeArrowheads="1" noChangeShapeType="1"/>
            </p:cNvSpPr>
            <p:nvPr/>
          </p:nvSpPr>
          <p:spPr bwMode="auto">
            <a:xfrm>
              <a:off x="968" y="952"/>
              <a:ext cx="569" cy="617"/>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rgbClr val="C0C0C0"/>
                  </a:solidFill>
                  <a:latin charset="-122" panose="020b0503020204020204" pitchFamily="34" typeface="微软雅黑"/>
                  <a:ea charset="-122" panose="020b0503020204020204" pitchFamily="34" typeface="微软雅黑"/>
                </a:rPr>
                <a:t>T</a:t>
              </a:r>
            </a:p>
          </p:txBody>
        </p:sp>
      </p:grpSp>
      <p:sp>
        <p:nvSpPr>
          <p:cNvPr id="15376" name="Rectangle 2"/>
          <p:cNvSpPr>
            <a:spLocks noChangeArrowheads="1"/>
          </p:cNvSpPr>
          <p:nvPr/>
        </p:nvSpPr>
        <p:spPr bwMode="auto">
          <a:xfrm>
            <a:off x="506412" y="1612900"/>
            <a:ext cx="2268538"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77" name="TextBox 5"/>
          <p:cNvSpPr>
            <a:spLocks noChangeArrowheads="1"/>
          </p:cNvSpPr>
          <p:nvPr/>
        </p:nvSpPr>
        <p:spPr bwMode="auto">
          <a:xfrm rot="5400000">
            <a:off x="664746" y="2330927"/>
            <a:ext cx="17827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pic>
        <p:nvPicPr>
          <p:cNvPr descr="椅子" id="15378" name="Picture 4"/>
          <p:cNvPicPr>
            <a:picLocks noChangeArrowheads="1" noChangeAspect="1"/>
          </p:cNvPicPr>
          <p:nvPr/>
        </p:nvPicPr>
        <p:blipFill>
          <a:blip r:embed="rId2">
            <a:extLst>
              <a:ext uri="{28A0092B-C50C-407E-A947-70E740481C1C}">
                <a14:useLocalDpi val="0"/>
              </a:ext>
            </a:extLst>
          </a:blip>
          <a:stretch>
            <a:fillRect/>
          </a:stretch>
        </p:blipFill>
        <p:spPr bwMode="auto">
          <a:xfrm>
            <a:off x="1905001" y="1281113"/>
            <a:ext cx="1755775" cy="260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79" name="Text Box 6"/>
          <p:cNvSpPr txBox="1">
            <a:spLocks noChangeArrowheads="1"/>
          </p:cNvSpPr>
          <p:nvPr/>
        </p:nvSpPr>
        <p:spPr bwMode="auto">
          <a:xfrm>
            <a:off x="594131" y="1704975"/>
            <a:ext cx="1207008"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lnSpc>
                <a:spcPct val="120000"/>
              </a:lnSpc>
            </a:pPr>
            <a:r>
              <a:rPr altLang="en-US" b="1" lang="zh-CN" sz="2800">
                <a:solidFill>
                  <a:schemeClr val="hlink"/>
                </a:solidFill>
                <a:ea charset="-122" panose="020b0503020204020204" pitchFamily="34" typeface="微软雅黑"/>
              </a:rPr>
              <a:t>竞聘岗</a:t>
            </a:r>
          </a:p>
          <a:p>
            <a:pPr algn="dist" eaLnBrk="1" hangingPunct="1">
              <a:lnSpc>
                <a:spcPct val="120000"/>
              </a:lnSpc>
            </a:pPr>
            <a:r>
              <a:rPr altLang="en-US" b="1" lang="zh-CN" sz="2800">
                <a:solidFill>
                  <a:schemeClr val="hlink"/>
                </a:solidFill>
                <a:ea charset="-122" panose="020b0503020204020204" pitchFamily="34" typeface="微软雅黑"/>
              </a:rPr>
              <a:t>位理解</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376"/>
                                        </p:tgtEl>
                                        <p:attrNameLst>
                                          <p:attrName>style.visibility</p:attrName>
                                        </p:attrNameLst>
                                      </p:cBhvr>
                                      <p:to>
                                        <p:strVal val="visible"/>
                                      </p:to>
                                    </p:set>
                                    <p:animEffect filter="wipe(left)" transition="in">
                                      <p:cBhvr>
                                        <p:cTn dur="500" id="7"/>
                                        <p:tgtEl>
                                          <p:spTgt spid="15376"/>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5377"/>
                                        </p:tgtEl>
                                        <p:attrNameLst>
                                          <p:attrName>style.visibility</p:attrName>
                                        </p:attrNameLst>
                                      </p:cBhvr>
                                      <p:to>
                                        <p:strVal val="visible"/>
                                      </p:to>
                                    </p:set>
                                    <p:anim calcmode="lin" valueType="num">
                                      <p:cBhvr>
                                        <p:cTn dur="500" fill="hold" id="11"/>
                                        <p:tgtEl>
                                          <p:spTgt spid="1537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5377"/>
                                        </p:tgtEl>
                                        <p:attrNameLst>
                                          <p:attrName>ppt_y</p:attrName>
                                        </p:attrNameLst>
                                      </p:cBhvr>
                                      <p:tavLst>
                                        <p:tav tm="0">
                                          <p:val>
                                            <p:strVal val="#ppt_y"/>
                                          </p:val>
                                        </p:tav>
                                        <p:tav tm="100000">
                                          <p:val>
                                            <p:strVal val="#ppt_y"/>
                                          </p:val>
                                        </p:tav>
                                      </p:tavLst>
                                    </p:anim>
                                    <p:anim calcmode="lin" valueType="num">
                                      <p:cBhvr>
                                        <p:cTn dur="500" fill="hold" id="13"/>
                                        <p:tgtEl>
                                          <p:spTgt spid="1537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537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5377"/>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5379"/>
                                        </p:tgtEl>
                                        <p:attrNameLst>
                                          <p:attrName>style.visibility</p:attrName>
                                        </p:attrNameLst>
                                      </p:cBhvr>
                                      <p:to>
                                        <p:strVal val="visible"/>
                                      </p:to>
                                    </p:set>
                                    <p:anim calcmode="lin" valueType="num">
                                      <p:cBhvr>
                                        <p:cTn dur="500" fill="hold" id="18"/>
                                        <p:tgtEl>
                                          <p:spTgt spid="1537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5379"/>
                                        </p:tgtEl>
                                        <p:attrNameLst>
                                          <p:attrName>ppt_y</p:attrName>
                                        </p:attrNameLst>
                                      </p:cBhvr>
                                      <p:tavLst>
                                        <p:tav tm="0">
                                          <p:val>
                                            <p:strVal val="#ppt_y"/>
                                          </p:val>
                                        </p:tav>
                                        <p:tav tm="100000">
                                          <p:val>
                                            <p:strVal val="#ppt_y"/>
                                          </p:val>
                                        </p:tav>
                                      </p:tavLst>
                                    </p:anim>
                                    <p:anim calcmode="lin" valueType="num">
                                      <p:cBhvr>
                                        <p:cTn dur="500" fill="hold" id="20"/>
                                        <p:tgtEl>
                                          <p:spTgt spid="1537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537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15379"/>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15378"/>
                                        </p:tgtEl>
                                        <p:attrNameLst>
                                          <p:attrName>style.visibility</p:attrName>
                                        </p:attrNameLst>
                                      </p:cBhvr>
                                      <p:to>
                                        <p:strVal val="visible"/>
                                      </p:to>
                                    </p:set>
                                    <p:anim calcmode="lin" valueType="num">
                                      <p:cBhvr>
                                        <p:cTn dur="500" fill="hold" id="26"/>
                                        <p:tgtEl>
                                          <p:spTgt spid="15378"/>
                                        </p:tgtEl>
                                        <p:attrNameLst>
                                          <p:attrName>ppt_w</p:attrName>
                                        </p:attrNameLst>
                                      </p:cBhvr>
                                      <p:tavLst>
                                        <p:tav tm="0">
                                          <p:val>
                                            <p:fltVal val="0"/>
                                          </p:val>
                                        </p:tav>
                                        <p:tav tm="100000">
                                          <p:val>
                                            <p:strVal val="#ppt_w"/>
                                          </p:val>
                                        </p:tav>
                                      </p:tavLst>
                                    </p:anim>
                                    <p:anim calcmode="lin" valueType="num">
                                      <p:cBhvr>
                                        <p:cTn dur="500" fill="hold" id="27"/>
                                        <p:tgtEl>
                                          <p:spTgt spid="15378"/>
                                        </p:tgtEl>
                                        <p:attrNameLst>
                                          <p:attrName>ppt_h</p:attrName>
                                        </p:attrNameLst>
                                      </p:cBhvr>
                                      <p:tavLst>
                                        <p:tav tm="0">
                                          <p:val>
                                            <p:fltVal val="0"/>
                                          </p:val>
                                        </p:tav>
                                        <p:tav tm="100000">
                                          <p:val>
                                            <p:strVal val="#ppt_h"/>
                                          </p:val>
                                        </p:tav>
                                      </p:tavLst>
                                    </p:anim>
                                    <p:animEffect filter="fade" transition="in">
                                      <p:cBhvr>
                                        <p:cTn dur="500" id="28"/>
                                        <p:tgtEl>
                                          <p:spTgt spid="15378"/>
                                        </p:tgtEl>
                                      </p:cBhvr>
                                    </p:animEffect>
                                  </p:childTnLst>
                                </p:cTn>
                              </p:par>
                            </p:childTnLst>
                          </p:cTn>
                        </p:par>
                        <p:par>
                          <p:cTn fill="hold" id="29" nodeType="afterGroup">
                            <p:stCondLst>
                              <p:cond delay="1500"/>
                            </p:stCondLst>
                            <p:childTnLst>
                              <p:par>
                                <p:cTn fill="hold" id="30" nodeType="afterEffect" presetClass="entr" presetID="26"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wipe(down)" transition="in">
                                      <p:cBhvr>
                                        <p:cTn dur="580" id="32">
                                          <p:stCondLst>
                                            <p:cond delay="0"/>
                                          </p:stCondLst>
                                        </p:cTn>
                                        <p:tgtEl>
                                          <p:spTgt spid="2"/>
                                        </p:tgtEl>
                                      </p:cBhvr>
                                    </p:animEffect>
                                    <p:anim calcmode="lin" valueType="num">
                                      <p:cBhvr>
                                        <p:cTn dur="1822" id="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34"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35"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36"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37"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38">
                                          <p:stCondLst>
                                            <p:cond delay="650"/>
                                          </p:stCondLst>
                                        </p:cTn>
                                        <p:tgtEl>
                                          <p:spTgt spid="2"/>
                                        </p:tgtEl>
                                      </p:cBhvr>
                                      <p:to x="100000" y="60000"/>
                                    </p:animScale>
                                    <p:animScale>
                                      <p:cBhvr>
                                        <p:cTn decel="50000" dur="166" id="39">
                                          <p:stCondLst>
                                            <p:cond delay="676"/>
                                          </p:stCondLst>
                                        </p:cTn>
                                        <p:tgtEl>
                                          <p:spTgt spid="2"/>
                                        </p:tgtEl>
                                      </p:cBhvr>
                                      <p:to x="100000" y="100000"/>
                                    </p:animScale>
                                    <p:animScale>
                                      <p:cBhvr>
                                        <p:cTn dur="26" id="40">
                                          <p:stCondLst>
                                            <p:cond delay="1312"/>
                                          </p:stCondLst>
                                        </p:cTn>
                                        <p:tgtEl>
                                          <p:spTgt spid="2"/>
                                        </p:tgtEl>
                                      </p:cBhvr>
                                      <p:to x="100000" y="80000"/>
                                    </p:animScale>
                                    <p:animScale>
                                      <p:cBhvr>
                                        <p:cTn decel="50000" dur="166" id="41">
                                          <p:stCondLst>
                                            <p:cond delay="1338"/>
                                          </p:stCondLst>
                                        </p:cTn>
                                        <p:tgtEl>
                                          <p:spTgt spid="2"/>
                                        </p:tgtEl>
                                      </p:cBhvr>
                                      <p:to x="100000" y="100000"/>
                                    </p:animScale>
                                    <p:animScale>
                                      <p:cBhvr>
                                        <p:cTn dur="26" id="42">
                                          <p:stCondLst>
                                            <p:cond delay="1642"/>
                                          </p:stCondLst>
                                        </p:cTn>
                                        <p:tgtEl>
                                          <p:spTgt spid="2"/>
                                        </p:tgtEl>
                                      </p:cBhvr>
                                      <p:to x="100000" y="90000"/>
                                    </p:animScale>
                                    <p:animScale>
                                      <p:cBhvr>
                                        <p:cTn decel="50000" dur="166" id="43">
                                          <p:stCondLst>
                                            <p:cond delay="1668"/>
                                          </p:stCondLst>
                                        </p:cTn>
                                        <p:tgtEl>
                                          <p:spTgt spid="2"/>
                                        </p:tgtEl>
                                      </p:cBhvr>
                                      <p:to x="100000" y="100000"/>
                                    </p:animScale>
                                    <p:animScale>
                                      <p:cBhvr>
                                        <p:cTn dur="26" id="44">
                                          <p:stCondLst>
                                            <p:cond delay="1808"/>
                                          </p:stCondLst>
                                        </p:cTn>
                                        <p:tgtEl>
                                          <p:spTgt spid="2"/>
                                        </p:tgtEl>
                                      </p:cBhvr>
                                      <p:to x="100000" y="95000"/>
                                    </p:animScale>
                                    <p:animScale>
                                      <p:cBhvr>
                                        <p:cTn decel="50000" dur="166" id="45">
                                          <p:stCondLst>
                                            <p:cond delay="1834"/>
                                          </p:stCondLst>
                                        </p:cTn>
                                        <p:tgtEl>
                                          <p:spTgt spid="2"/>
                                        </p:tgtEl>
                                      </p:cBhvr>
                                      <p:to x="100000" y="100000"/>
                                    </p:animScale>
                                  </p:childTnLst>
                                </p:cTn>
                              </p:par>
                            </p:childTnLst>
                          </p:cTn>
                        </p:par>
                        <p:par>
                          <p:cTn fill="hold" id="46" nodeType="afterGroup">
                            <p:stCondLst>
                              <p:cond delay="3500"/>
                            </p:stCondLst>
                            <p:childTnLst>
                              <p:par>
                                <p:cTn fill="hold" grpId="0" id="47" nodeType="afterEffect" presetClass="entr" presetID="22" presetSubtype="8">
                                  <p:stCondLst>
                                    <p:cond delay="0"/>
                                  </p:stCondLst>
                                  <p:childTnLst>
                                    <p:set>
                                      <p:cBhvr>
                                        <p:cTn dur="1" fill="hold" id="48">
                                          <p:stCondLst>
                                            <p:cond delay="0"/>
                                          </p:stCondLst>
                                        </p:cTn>
                                        <p:tgtEl>
                                          <p:spTgt spid="15362"/>
                                        </p:tgtEl>
                                        <p:attrNameLst>
                                          <p:attrName>style.visibility</p:attrName>
                                        </p:attrNameLst>
                                      </p:cBhvr>
                                      <p:to>
                                        <p:strVal val="visible"/>
                                      </p:to>
                                    </p:set>
                                    <p:animEffect filter="wipe(left)" transition="in">
                                      <p:cBhvr>
                                        <p:cTn dur="1000" id="49"/>
                                        <p:tgtEl>
                                          <p:spTgt spid="15362"/>
                                        </p:tgtEl>
                                      </p:cBhvr>
                                    </p:animEffect>
                                  </p:childTnLst>
                                </p:cTn>
                              </p:par>
                            </p:childTnLst>
                          </p:cTn>
                        </p:par>
                        <p:par>
                          <p:cTn fill="hold" id="50" nodeType="afterGroup">
                            <p:stCondLst>
                              <p:cond delay="4500"/>
                            </p:stCondLst>
                            <p:childTnLst>
                              <p:par>
                                <p:cTn fill="hold" grpId="0" id="51" nodeType="afterEffect" presetClass="entr" presetID="52" presetSubtype="0">
                                  <p:stCondLst>
                                    <p:cond delay="0"/>
                                  </p:stCondLst>
                                  <p:childTnLst>
                                    <p:set>
                                      <p:cBhvr>
                                        <p:cTn dur="1" fill="hold" id="52">
                                          <p:stCondLst>
                                            <p:cond delay="0"/>
                                          </p:stCondLst>
                                        </p:cTn>
                                        <p:tgtEl>
                                          <p:spTgt spid="15367"/>
                                        </p:tgtEl>
                                        <p:attrNameLst>
                                          <p:attrName>style.visibility</p:attrName>
                                        </p:attrNameLst>
                                      </p:cBhvr>
                                      <p:to>
                                        <p:strVal val="visible"/>
                                      </p:to>
                                    </p:set>
                                    <p:animScale>
                                      <p:cBhvr>
                                        <p:cTn decel="50000" dur="1000" fill="hold" id="53">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15367"/>
                                        </p:tgtEl>
                                        <p:attrNameLst>
                                          <p:attrName>ppt_x</p:attrName>
                                          <p:attrName>ppt_y</p:attrName>
                                        </p:attrNameLst>
                                      </p:cBhvr>
                                      <p:rCtr x="0" y="0"/>
                                    </p:animMotion>
                                    <p:animEffect filter="fade" transition="in">
                                      <p:cBhvr>
                                        <p:cTn dur="1000" id="55"/>
                                        <p:tgtEl>
                                          <p:spTgt spid="15367"/>
                                        </p:tgtEl>
                                      </p:cBhvr>
                                    </p:animEffect>
                                  </p:childTnLst>
                                </p:cTn>
                              </p:par>
                            </p:childTnLst>
                          </p:cTn>
                        </p:par>
                        <p:par>
                          <p:cTn fill="hold" id="56" nodeType="afterGroup">
                            <p:stCondLst>
                              <p:cond delay="5500"/>
                            </p:stCondLst>
                            <p:childTnLst>
                              <p:par>
                                <p:cTn fill="hold" grpId="0" id="57" nodeType="afterEffect" presetClass="entr" presetID="42" presetSubtype="0">
                                  <p:stCondLst>
                                    <p:cond delay="0"/>
                                  </p:stCondLst>
                                  <p:childTnLst>
                                    <p:set>
                                      <p:cBhvr>
                                        <p:cTn dur="1" fill="hold" id="58">
                                          <p:stCondLst>
                                            <p:cond delay="0"/>
                                          </p:stCondLst>
                                        </p:cTn>
                                        <p:tgtEl>
                                          <p:spTgt spid="15363"/>
                                        </p:tgtEl>
                                        <p:attrNameLst>
                                          <p:attrName>style.visibility</p:attrName>
                                        </p:attrNameLst>
                                      </p:cBhvr>
                                      <p:to>
                                        <p:strVal val="visible"/>
                                      </p:to>
                                    </p:set>
                                    <p:animEffect filter="fade" transition="in">
                                      <p:cBhvr>
                                        <p:cTn dur="1000" id="59"/>
                                        <p:tgtEl>
                                          <p:spTgt spid="15363"/>
                                        </p:tgtEl>
                                      </p:cBhvr>
                                    </p:animEffect>
                                    <p:anim calcmode="lin" valueType="num">
                                      <p:cBhvr>
                                        <p:cTn dur="1000" fill="hold" id="60"/>
                                        <p:tgtEl>
                                          <p:spTgt spid="15363"/>
                                        </p:tgtEl>
                                        <p:attrNameLst>
                                          <p:attrName>ppt_x</p:attrName>
                                        </p:attrNameLst>
                                      </p:cBhvr>
                                      <p:tavLst>
                                        <p:tav tm="0">
                                          <p:val>
                                            <p:strVal val="#ppt_x"/>
                                          </p:val>
                                        </p:tav>
                                        <p:tav tm="100000">
                                          <p:val>
                                            <p:strVal val="#ppt_x"/>
                                          </p:val>
                                        </p:tav>
                                      </p:tavLst>
                                    </p:anim>
                                    <p:anim calcmode="lin" valueType="num">
                                      <p:cBhvr>
                                        <p:cTn dur="1000" fill="hold" id="61"/>
                                        <p:tgtEl>
                                          <p:spTgt spid="1536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500"/>
                            </p:stCondLst>
                            <p:childTnLst>
                              <p:par>
                                <p:cTn fill="hold" grpId="0" id="63" nodeType="afterEffect" presetClass="entr" presetID="22" presetSubtype="8">
                                  <p:stCondLst>
                                    <p:cond delay="0"/>
                                  </p:stCondLst>
                                  <p:childTnLst>
                                    <p:set>
                                      <p:cBhvr>
                                        <p:cTn dur="1" fill="hold" id="64">
                                          <p:stCondLst>
                                            <p:cond delay="0"/>
                                          </p:stCondLst>
                                        </p:cTn>
                                        <p:tgtEl>
                                          <p:spTgt spid="15366"/>
                                        </p:tgtEl>
                                        <p:attrNameLst>
                                          <p:attrName>style.visibility</p:attrName>
                                        </p:attrNameLst>
                                      </p:cBhvr>
                                      <p:to>
                                        <p:strVal val="visible"/>
                                      </p:to>
                                    </p:set>
                                    <p:animEffect filter="wipe(left)" transition="in">
                                      <p:cBhvr>
                                        <p:cTn dur="1000" id="65"/>
                                        <p:tgtEl>
                                          <p:spTgt spid="15366"/>
                                        </p:tgtEl>
                                      </p:cBhvr>
                                    </p:animEffect>
                                  </p:childTnLst>
                                </p:cTn>
                              </p:par>
                            </p:childTnLst>
                          </p:cTn>
                        </p:par>
                        <p:par>
                          <p:cTn fill="hold" id="66" nodeType="afterGroup">
                            <p:stCondLst>
                              <p:cond delay="7500"/>
                            </p:stCondLst>
                            <p:childTnLst>
                              <p:par>
                                <p:cTn fill="hold" grpId="0" id="67" nodeType="afterEffect" presetClass="entr" presetID="52" presetSubtype="0">
                                  <p:stCondLst>
                                    <p:cond delay="0"/>
                                  </p:stCondLst>
                                  <p:childTnLst>
                                    <p:set>
                                      <p:cBhvr>
                                        <p:cTn dur="1" fill="hold" id="68">
                                          <p:stCondLst>
                                            <p:cond delay="0"/>
                                          </p:stCondLst>
                                        </p:cTn>
                                        <p:tgtEl>
                                          <p:spTgt spid="15368"/>
                                        </p:tgtEl>
                                        <p:attrNameLst>
                                          <p:attrName>style.visibility</p:attrName>
                                        </p:attrNameLst>
                                      </p:cBhvr>
                                      <p:to>
                                        <p:strVal val="visible"/>
                                      </p:to>
                                    </p:set>
                                    <p:animScale>
                                      <p:cBhvr>
                                        <p:cTn decel="50000" dur="1000" fill="hold" id="69">
                                          <p:stCondLst>
                                            <p:cond delay="0"/>
                                          </p:stCondLst>
                                        </p:cTn>
                                        <p:tgtEl>
                                          <p:spTgt spid="153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0">
                                          <p:stCondLst>
                                            <p:cond delay="0"/>
                                          </p:stCondLst>
                                        </p:cTn>
                                        <p:tgtEl>
                                          <p:spTgt spid="15368"/>
                                        </p:tgtEl>
                                        <p:attrNameLst>
                                          <p:attrName>ppt_x</p:attrName>
                                          <p:attrName>ppt_y</p:attrName>
                                        </p:attrNameLst>
                                      </p:cBhvr>
                                      <p:rCtr x="0" y="0"/>
                                    </p:animMotion>
                                    <p:animEffect filter="fade" transition="in">
                                      <p:cBhvr>
                                        <p:cTn dur="1000" id="71"/>
                                        <p:tgtEl>
                                          <p:spTgt spid="15368"/>
                                        </p:tgtEl>
                                      </p:cBhvr>
                                    </p:animEffect>
                                  </p:childTnLst>
                                </p:cTn>
                              </p:par>
                            </p:childTnLst>
                          </p:cTn>
                        </p:par>
                        <p:par>
                          <p:cTn fill="hold" id="72" nodeType="afterGroup">
                            <p:stCondLst>
                              <p:cond delay="8500"/>
                            </p:stCondLst>
                            <p:childTnLst>
                              <p:par>
                                <p:cTn fill="hold" grpId="0" id="73" nodeType="afterEffect" presetClass="entr" presetID="42" presetSubtype="0">
                                  <p:stCondLst>
                                    <p:cond delay="0"/>
                                  </p:stCondLst>
                                  <p:childTnLst>
                                    <p:set>
                                      <p:cBhvr>
                                        <p:cTn dur="1" fill="hold" id="74">
                                          <p:stCondLst>
                                            <p:cond delay="0"/>
                                          </p:stCondLst>
                                        </p:cTn>
                                        <p:tgtEl>
                                          <p:spTgt spid="15364"/>
                                        </p:tgtEl>
                                        <p:attrNameLst>
                                          <p:attrName>style.visibility</p:attrName>
                                        </p:attrNameLst>
                                      </p:cBhvr>
                                      <p:to>
                                        <p:strVal val="visible"/>
                                      </p:to>
                                    </p:set>
                                    <p:animEffect filter="fade" transition="in">
                                      <p:cBhvr>
                                        <p:cTn dur="1000" id="75"/>
                                        <p:tgtEl>
                                          <p:spTgt spid="15364"/>
                                        </p:tgtEl>
                                      </p:cBhvr>
                                    </p:animEffect>
                                    <p:anim calcmode="lin" valueType="num">
                                      <p:cBhvr>
                                        <p:cTn dur="1000" fill="hold" id="76"/>
                                        <p:tgtEl>
                                          <p:spTgt spid="15364"/>
                                        </p:tgtEl>
                                        <p:attrNameLst>
                                          <p:attrName>ppt_x</p:attrName>
                                        </p:attrNameLst>
                                      </p:cBhvr>
                                      <p:tavLst>
                                        <p:tav tm="0">
                                          <p:val>
                                            <p:strVal val="#ppt_x"/>
                                          </p:val>
                                        </p:tav>
                                        <p:tav tm="100000">
                                          <p:val>
                                            <p:strVal val="#ppt_x"/>
                                          </p:val>
                                        </p:tav>
                                      </p:tavLst>
                                    </p:anim>
                                    <p:anim calcmode="lin" valueType="num">
                                      <p:cBhvr>
                                        <p:cTn dur="1000" fill="hold" id="77"/>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3"/>
      <p:bldP grpId="0" spid="15364"/>
      <p:bldP grpId="0" spid="15366"/>
      <p:bldP grpId="0" spid="15367"/>
      <p:bldP grpId="0" spid="15368"/>
      <p:bldP grpId="0" spid="15376"/>
      <p:bldP grpId="0" spid="15377"/>
      <p:bldP grpId="0" spid="1537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TextBox 3"/>
          <p:cNvSpPr>
            <a:spLocks noChangeArrowheads="1"/>
          </p:cNvSpPr>
          <p:nvPr/>
        </p:nvSpPr>
        <p:spPr bwMode="auto">
          <a:xfrm>
            <a:off x="4632326" y="692150"/>
            <a:ext cx="1855787" cy="57912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spAutoFit/>
          </a:bodyPr>
          <a:lstStyle/>
          <a:p>
            <a:pPr algn="r" eaLnBrk="0" hangingPunct="0"/>
            <a:r>
              <a:rPr altLang="en-US" b="1" lang="zh-CN" sz="3200">
                <a:solidFill>
                  <a:schemeClr val="hlink"/>
                </a:solidFill>
                <a:latin charset="-122" panose="020b0503020204020204" pitchFamily="34" typeface="微软雅黑"/>
                <a:ea charset="-122" panose="020b0503020204020204" pitchFamily="34" typeface="微软雅黑"/>
              </a:rPr>
              <a:t>机会</a:t>
            </a:r>
          </a:p>
        </p:txBody>
      </p:sp>
      <p:sp>
        <p:nvSpPr>
          <p:cNvPr id="16387" name="矩形 5"/>
          <p:cNvSpPr>
            <a:spLocks noChangeArrowheads="1"/>
          </p:cNvSpPr>
          <p:nvPr/>
        </p:nvSpPr>
        <p:spPr bwMode="auto">
          <a:xfrm>
            <a:off x="4476750" y="1552575"/>
            <a:ext cx="46339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p:txBody>
      </p:sp>
      <p:sp>
        <p:nvSpPr>
          <p:cNvPr id="16388" name="矩形 6"/>
          <p:cNvSpPr>
            <a:spLocks noChangeArrowheads="1"/>
          </p:cNvSpPr>
          <p:nvPr/>
        </p:nvSpPr>
        <p:spPr bwMode="auto">
          <a:xfrm>
            <a:off x="4475162" y="4445002"/>
            <a:ext cx="46355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0" hangingPunct="0" indent="-285750" marL="285750">
              <a:lnSpc>
                <a:spcPct val="15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您的文字您的文字</a:t>
            </a:r>
          </a:p>
        </p:txBody>
      </p:sp>
      <p:sp>
        <p:nvSpPr>
          <p:cNvPr id="16389" name="TextBox 12"/>
          <p:cNvSpPr>
            <a:spLocks noChangeArrowheads="1"/>
          </p:cNvSpPr>
          <p:nvPr/>
        </p:nvSpPr>
        <p:spPr bwMode="auto">
          <a:xfrm>
            <a:off x="4733926" y="3651252"/>
            <a:ext cx="1855787" cy="57912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spAutoFit/>
          </a:bodyPr>
          <a:lstStyle/>
          <a:p>
            <a:pPr algn="r" eaLnBrk="0" hangingPunct="0"/>
            <a:r>
              <a:rPr altLang="en-US" b="1" lang="zh-CN" sz="3200">
                <a:solidFill>
                  <a:schemeClr val="hlink"/>
                </a:solidFill>
                <a:latin charset="-122" panose="020b0503020204020204" pitchFamily="34" typeface="微软雅黑"/>
                <a:ea charset="-122" panose="020b0503020204020204" pitchFamily="34" typeface="微软雅黑"/>
              </a:rPr>
              <a:t>风险</a:t>
            </a:r>
          </a:p>
        </p:txBody>
      </p:sp>
      <p:sp>
        <p:nvSpPr>
          <p:cNvPr id="16390" name="WordArt 9"/>
          <p:cNvSpPr>
            <a:spLocks noChangeArrowheads="1" noChangeShapeType="1"/>
          </p:cNvSpPr>
          <p:nvPr/>
        </p:nvSpPr>
        <p:spPr bwMode="auto">
          <a:xfrm>
            <a:off x="4605338" y="436564"/>
            <a:ext cx="866775" cy="1100137"/>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O</a:t>
            </a:r>
          </a:p>
        </p:txBody>
      </p:sp>
      <p:sp>
        <p:nvSpPr>
          <p:cNvPr id="16391" name="WordArt 10"/>
          <p:cNvSpPr>
            <a:spLocks noChangeArrowheads="1" noChangeShapeType="1"/>
          </p:cNvSpPr>
          <p:nvPr/>
        </p:nvSpPr>
        <p:spPr bwMode="auto">
          <a:xfrm>
            <a:off x="4733926" y="3302001"/>
            <a:ext cx="865187" cy="1101725"/>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T</a:t>
            </a:r>
          </a:p>
        </p:txBody>
      </p:sp>
      <p:grpSp>
        <p:nvGrpSpPr>
          <p:cNvPr id="2" name="Group 8"/>
          <p:cNvGrpSpPr/>
          <p:nvPr/>
        </p:nvGrpSpPr>
        <p:grpSpPr>
          <a:xfrm>
            <a:off x="1055688" y="3852863"/>
            <a:ext cx="1120775" cy="1079500"/>
            <a:chExt cx="1766" cy="1700"/>
          </a:xfrm>
        </p:grpSpPr>
        <p:sp>
          <p:nvSpPr>
            <p:cNvPr id="14349" name="直接连接符 2"/>
            <p:cNvSpPr>
              <a:spLocks noChangeShapeType="1"/>
            </p:cNvSpPr>
            <p:nvPr/>
          </p:nvSpPr>
          <p:spPr bwMode="auto">
            <a:xfrm>
              <a:off x="0" y="819"/>
              <a:ext cx="1766" cy="1"/>
            </a:xfrm>
            <a:prstGeom prst="line">
              <a:avLst/>
            </a:prstGeom>
            <a:noFill/>
            <a:ln w="9525">
              <a:solidFill>
                <a:srgbClr val="D8D8D8"/>
              </a:solidFill>
              <a:round/>
            </a:ln>
            <a:extLst>
              <a:ext uri="{909E8E84-426E-40DD-AFC4-6F175D3DCCD1}">
                <a14:hiddenFill>
                  <a:noFill/>
                </a14:hiddenFill>
              </a:ext>
            </a:extLst>
          </p:spPr>
          <p:txBody>
            <a:bodyPr/>
            <a:lstStyle/>
            <a:p>
              <a:endParaRPr altLang="en-US" lang="zh-CN"/>
            </a:p>
          </p:txBody>
        </p:sp>
        <p:sp>
          <p:nvSpPr>
            <p:cNvPr id="14350" name="直接连接符 14"/>
            <p:cNvSpPr>
              <a:spLocks noChangeShapeType="1"/>
            </p:cNvSpPr>
            <p:nvPr/>
          </p:nvSpPr>
          <p:spPr bwMode="auto">
            <a:xfrm>
              <a:off x="805" y="0"/>
              <a:ext cx="1" cy="1700"/>
            </a:xfrm>
            <a:prstGeom prst="line">
              <a:avLst/>
            </a:prstGeom>
            <a:noFill/>
            <a:ln w="9525">
              <a:solidFill>
                <a:srgbClr val="D8D8D8"/>
              </a:solidFill>
              <a:round/>
            </a:ln>
            <a:extLst>
              <a:ext uri="{909E8E84-426E-40DD-AFC4-6F175D3DCCD1}">
                <a14:hiddenFill>
                  <a:noFill/>
                </a14:hiddenFill>
              </a:ext>
            </a:extLst>
          </p:spPr>
          <p:txBody>
            <a:bodyPr/>
            <a:lstStyle/>
            <a:p>
              <a:endParaRPr altLang="en-US" lang="zh-CN"/>
            </a:p>
          </p:txBody>
        </p:sp>
        <p:sp>
          <p:nvSpPr>
            <p:cNvPr id="14351" name="WordArt 15"/>
            <p:cNvSpPr>
              <a:spLocks noChangeArrowheads="1" noChangeShapeType="1"/>
            </p:cNvSpPr>
            <p:nvPr/>
          </p:nvSpPr>
          <p:spPr bwMode="auto">
            <a:xfrm>
              <a:off x="72" y="44"/>
              <a:ext cx="589" cy="705"/>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S</a:t>
              </a:r>
            </a:p>
          </p:txBody>
        </p:sp>
        <p:sp>
          <p:nvSpPr>
            <p:cNvPr id="14352" name="WordArt 16"/>
            <p:cNvSpPr>
              <a:spLocks noChangeArrowheads="1" noChangeShapeType="1"/>
            </p:cNvSpPr>
            <p:nvPr/>
          </p:nvSpPr>
          <p:spPr bwMode="auto">
            <a:xfrm>
              <a:off x="909" y="69"/>
              <a:ext cx="700" cy="683"/>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chemeClr val="accent2"/>
                  </a:solidFill>
                  <a:latin charset="-122" panose="020b0503020204020204" pitchFamily="34" typeface="微软雅黑"/>
                  <a:ea charset="-122" panose="020b0503020204020204" pitchFamily="34" typeface="微软雅黑"/>
                </a:rPr>
                <a:t>W</a:t>
              </a:r>
            </a:p>
          </p:txBody>
        </p:sp>
        <p:sp>
          <p:nvSpPr>
            <p:cNvPr id="14353" name="WordArt 17"/>
            <p:cNvSpPr>
              <a:spLocks noChangeArrowheads="1" noChangeShapeType="1"/>
            </p:cNvSpPr>
            <p:nvPr/>
          </p:nvSpPr>
          <p:spPr bwMode="auto">
            <a:xfrm>
              <a:off x="73" y="952"/>
              <a:ext cx="539" cy="617"/>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rgbClr val="C0C0C0"/>
                  </a:solidFill>
                  <a:latin charset="-122" panose="020b0503020204020204" pitchFamily="34" typeface="微软雅黑"/>
                  <a:ea charset="-122" panose="020b0503020204020204" pitchFamily="34" typeface="微软雅黑"/>
                </a:rPr>
                <a:t>O</a:t>
              </a:r>
            </a:p>
          </p:txBody>
        </p:sp>
        <p:sp>
          <p:nvSpPr>
            <p:cNvPr id="14354" name="WordArt 18"/>
            <p:cNvSpPr>
              <a:spLocks noChangeArrowheads="1" noChangeShapeType="1"/>
            </p:cNvSpPr>
            <p:nvPr/>
          </p:nvSpPr>
          <p:spPr bwMode="auto">
            <a:xfrm>
              <a:off x="968" y="952"/>
              <a:ext cx="569" cy="617"/>
            </a:xfrm>
            <a:prstGeom prst="rect">
              <a:avLst/>
            </a:prstGeom>
            <a:extLst>
              <a:ext uri="{91240B29-F687-4F45-9708-019B960494DF}">
                <a14:hiddenLine w="9525">
                  <a:solidFill>
                    <a:srgbClr val="000000"/>
                  </a:solidFill>
                  <a:round/>
                </a14:hiddenLine>
              </a:ext>
            </a:extLst>
          </p:spPr>
          <p:txBody>
            <a:bodyPr fromWordArt="1" wrap="none">
              <a:prstTxWarp prst="textPlain">
                <a:avLst>
                  <a:gd fmla="val 50000" name="adj"/>
                </a:avLst>
              </a:prstTxWarp>
            </a:bodyPr>
            <a:lstStyle/>
            <a:p>
              <a:pPr algn="ctr"/>
              <a:r>
                <a:rPr altLang="zh-CN" b="1" kern="10" lang="en-US" sz="3600">
                  <a:solidFill>
                    <a:srgbClr val="C0C0C0"/>
                  </a:solidFill>
                  <a:latin charset="-122" panose="020b0503020204020204" pitchFamily="34" typeface="微软雅黑"/>
                  <a:ea charset="-122" panose="020b0503020204020204" pitchFamily="34" typeface="微软雅黑"/>
                </a:rPr>
                <a:t>T</a:t>
              </a:r>
            </a:p>
          </p:txBody>
        </p:sp>
      </p:grpSp>
      <p:sp>
        <p:nvSpPr>
          <p:cNvPr id="16399" name="Rectangle 2"/>
          <p:cNvSpPr>
            <a:spLocks noChangeArrowheads="1"/>
          </p:cNvSpPr>
          <p:nvPr/>
        </p:nvSpPr>
        <p:spPr bwMode="auto">
          <a:xfrm>
            <a:off x="506412" y="1612900"/>
            <a:ext cx="2268538"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0" name="TextBox 5"/>
          <p:cNvSpPr>
            <a:spLocks noChangeArrowheads="1"/>
          </p:cNvSpPr>
          <p:nvPr/>
        </p:nvSpPr>
        <p:spPr bwMode="auto">
          <a:xfrm rot="5400000">
            <a:off x="664746" y="2330927"/>
            <a:ext cx="17827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pic>
        <p:nvPicPr>
          <p:cNvPr descr="椅子" id="16401" name="Picture 4"/>
          <p:cNvPicPr>
            <a:picLocks noChangeArrowheads="1" noChangeAspect="1"/>
          </p:cNvPicPr>
          <p:nvPr/>
        </p:nvPicPr>
        <p:blipFill>
          <a:blip r:embed="rId2">
            <a:extLst>
              <a:ext uri="{28A0092B-C50C-407E-A947-70E740481C1C}">
                <a14:useLocalDpi val="0"/>
              </a:ext>
            </a:extLst>
          </a:blip>
          <a:stretch>
            <a:fillRect/>
          </a:stretch>
        </p:blipFill>
        <p:spPr bwMode="auto">
          <a:xfrm>
            <a:off x="1905001" y="1281113"/>
            <a:ext cx="1755775" cy="260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402" name="Text Box 6"/>
          <p:cNvSpPr txBox="1">
            <a:spLocks noChangeArrowheads="1"/>
          </p:cNvSpPr>
          <p:nvPr/>
        </p:nvSpPr>
        <p:spPr bwMode="auto">
          <a:xfrm>
            <a:off x="594131" y="1704975"/>
            <a:ext cx="1207008"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lnSpc>
                <a:spcPct val="120000"/>
              </a:lnSpc>
            </a:pPr>
            <a:r>
              <a:rPr altLang="en-US" b="1" lang="zh-CN" sz="2800">
                <a:solidFill>
                  <a:schemeClr val="hlink"/>
                </a:solidFill>
                <a:ea charset="-122" panose="020b0503020204020204" pitchFamily="34" typeface="微软雅黑"/>
              </a:rPr>
              <a:t>竞聘岗</a:t>
            </a:r>
          </a:p>
          <a:p>
            <a:pPr algn="dist" eaLnBrk="1" hangingPunct="1">
              <a:lnSpc>
                <a:spcPct val="120000"/>
              </a:lnSpc>
            </a:pPr>
            <a:r>
              <a:rPr altLang="en-US" b="1" lang="zh-CN" sz="2800">
                <a:solidFill>
                  <a:schemeClr val="hlink"/>
                </a:solidFill>
                <a:ea charset="-122" panose="020b0503020204020204" pitchFamily="34" typeface="微软雅黑"/>
              </a:rPr>
              <a:t>位理解</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6399"/>
                                        </p:tgtEl>
                                        <p:attrNameLst>
                                          <p:attrName>style.visibility</p:attrName>
                                        </p:attrNameLst>
                                      </p:cBhvr>
                                      <p:to>
                                        <p:strVal val="visible"/>
                                      </p:to>
                                    </p:set>
                                    <p:animEffect filter="wipe(left)" transition="in">
                                      <p:cBhvr>
                                        <p:cTn dur="500" id="7"/>
                                        <p:tgtEl>
                                          <p:spTgt spid="16399"/>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6400"/>
                                        </p:tgtEl>
                                        <p:attrNameLst>
                                          <p:attrName>style.visibility</p:attrName>
                                        </p:attrNameLst>
                                      </p:cBhvr>
                                      <p:to>
                                        <p:strVal val="visible"/>
                                      </p:to>
                                    </p:set>
                                    <p:anim calcmode="lin" valueType="num">
                                      <p:cBhvr>
                                        <p:cTn dur="500" fill="hold" id="11"/>
                                        <p:tgtEl>
                                          <p:spTgt spid="164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6400"/>
                                        </p:tgtEl>
                                        <p:attrNameLst>
                                          <p:attrName>ppt_y</p:attrName>
                                        </p:attrNameLst>
                                      </p:cBhvr>
                                      <p:tavLst>
                                        <p:tav tm="0">
                                          <p:val>
                                            <p:strVal val="#ppt_y"/>
                                          </p:val>
                                        </p:tav>
                                        <p:tav tm="100000">
                                          <p:val>
                                            <p:strVal val="#ppt_y"/>
                                          </p:val>
                                        </p:tav>
                                      </p:tavLst>
                                    </p:anim>
                                    <p:anim calcmode="lin" valueType="num">
                                      <p:cBhvr>
                                        <p:cTn dur="500" fill="hold" id="13"/>
                                        <p:tgtEl>
                                          <p:spTgt spid="164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640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6400"/>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6402"/>
                                        </p:tgtEl>
                                        <p:attrNameLst>
                                          <p:attrName>style.visibility</p:attrName>
                                        </p:attrNameLst>
                                      </p:cBhvr>
                                      <p:to>
                                        <p:strVal val="visible"/>
                                      </p:to>
                                    </p:set>
                                    <p:anim calcmode="lin" valueType="num">
                                      <p:cBhvr>
                                        <p:cTn dur="500" fill="hold" id="18"/>
                                        <p:tgtEl>
                                          <p:spTgt spid="1640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6402"/>
                                        </p:tgtEl>
                                        <p:attrNameLst>
                                          <p:attrName>ppt_y</p:attrName>
                                        </p:attrNameLst>
                                      </p:cBhvr>
                                      <p:tavLst>
                                        <p:tav tm="0">
                                          <p:val>
                                            <p:strVal val="#ppt_y"/>
                                          </p:val>
                                        </p:tav>
                                        <p:tav tm="100000">
                                          <p:val>
                                            <p:strVal val="#ppt_y"/>
                                          </p:val>
                                        </p:tav>
                                      </p:tavLst>
                                    </p:anim>
                                    <p:anim calcmode="lin" valueType="num">
                                      <p:cBhvr>
                                        <p:cTn dur="500" fill="hold" id="20"/>
                                        <p:tgtEl>
                                          <p:spTgt spid="1640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640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16402"/>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16401"/>
                                        </p:tgtEl>
                                        <p:attrNameLst>
                                          <p:attrName>style.visibility</p:attrName>
                                        </p:attrNameLst>
                                      </p:cBhvr>
                                      <p:to>
                                        <p:strVal val="visible"/>
                                      </p:to>
                                    </p:set>
                                    <p:anim calcmode="lin" valueType="num">
                                      <p:cBhvr>
                                        <p:cTn dur="500" fill="hold" id="26"/>
                                        <p:tgtEl>
                                          <p:spTgt spid="16401"/>
                                        </p:tgtEl>
                                        <p:attrNameLst>
                                          <p:attrName>ppt_w</p:attrName>
                                        </p:attrNameLst>
                                      </p:cBhvr>
                                      <p:tavLst>
                                        <p:tav tm="0">
                                          <p:val>
                                            <p:fltVal val="0"/>
                                          </p:val>
                                        </p:tav>
                                        <p:tav tm="100000">
                                          <p:val>
                                            <p:strVal val="#ppt_w"/>
                                          </p:val>
                                        </p:tav>
                                      </p:tavLst>
                                    </p:anim>
                                    <p:anim calcmode="lin" valueType="num">
                                      <p:cBhvr>
                                        <p:cTn dur="500" fill="hold" id="27"/>
                                        <p:tgtEl>
                                          <p:spTgt spid="16401"/>
                                        </p:tgtEl>
                                        <p:attrNameLst>
                                          <p:attrName>ppt_h</p:attrName>
                                        </p:attrNameLst>
                                      </p:cBhvr>
                                      <p:tavLst>
                                        <p:tav tm="0">
                                          <p:val>
                                            <p:fltVal val="0"/>
                                          </p:val>
                                        </p:tav>
                                        <p:tav tm="100000">
                                          <p:val>
                                            <p:strVal val="#ppt_h"/>
                                          </p:val>
                                        </p:tav>
                                      </p:tavLst>
                                    </p:anim>
                                    <p:animEffect filter="fade" transition="in">
                                      <p:cBhvr>
                                        <p:cTn dur="500" id="28"/>
                                        <p:tgtEl>
                                          <p:spTgt spid="16401"/>
                                        </p:tgtEl>
                                      </p:cBhvr>
                                    </p:animEffect>
                                  </p:childTnLst>
                                </p:cTn>
                              </p:par>
                            </p:childTnLst>
                          </p:cTn>
                        </p:par>
                        <p:par>
                          <p:cTn fill="hold" id="29" nodeType="afterGroup">
                            <p:stCondLst>
                              <p:cond delay="1500"/>
                            </p:stCondLst>
                            <p:childTnLst>
                              <p:par>
                                <p:cTn fill="hold" id="30" nodeType="afterEffect" presetClass="entr" presetID="26"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wipe(down)" transition="in">
                                      <p:cBhvr>
                                        <p:cTn dur="580" id="32">
                                          <p:stCondLst>
                                            <p:cond delay="0"/>
                                          </p:stCondLst>
                                        </p:cTn>
                                        <p:tgtEl>
                                          <p:spTgt spid="2"/>
                                        </p:tgtEl>
                                      </p:cBhvr>
                                    </p:animEffect>
                                    <p:anim calcmode="lin" valueType="num">
                                      <p:cBhvr>
                                        <p:cTn dur="1822" id="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34"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35"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36"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37"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38">
                                          <p:stCondLst>
                                            <p:cond delay="650"/>
                                          </p:stCondLst>
                                        </p:cTn>
                                        <p:tgtEl>
                                          <p:spTgt spid="2"/>
                                        </p:tgtEl>
                                      </p:cBhvr>
                                      <p:to x="100000" y="60000"/>
                                    </p:animScale>
                                    <p:animScale>
                                      <p:cBhvr>
                                        <p:cTn decel="50000" dur="166" id="39">
                                          <p:stCondLst>
                                            <p:cond delay="676"/>
                                          </p:stCondLst>
                                        </p:cTn>
                                        <p:tgtEl>
                                          <p:spTgt spid="2"/>
                                        </p:tgtEl>
                                      </p:cBhvr>
                                      <p:to x="100000" y="100000"/>
                                    </p:animScale>
                                    <p:animScale>
                                      <p:cBhvr>
                                        <p:cTn dur="26" id="40">
                                          <p:stCondLst>
                                            <p:cond delay="1312"/>
                                          </p:stCondLst>
                                        </p:cTn>
                                        <p:tgtEl>
                                          <p:spTgt spid="2"/>
                                        </p:tgtEl>
                                      </p:cBhvr>
                                      <p:to x="100000" y="80000"/>
                                    </p:animScale>
                                    <p:animScale>
                                      <p:cBhvr>
                                        <p:cTn decel="50000" dur="166" id="41">
                                          <p:stCondLst>
                                            <p:cond delay="1338"/>
                                          </p:stCondLst>
                                        </p:cTn>
                                        <p:tgtEl>
                                          <p:spTgt spid="2"/>
                                        </p:tgtEl>
                                      </p:cBhvr>
                                      <p:to x="100000" y="100000"/>
                                    </p:animScale>
                                    <p:animScale>
                                      <p:cBhvr>
                                        <p:cTn dur="26" id="42">
                                          <p:stCondLst>
                                            <p:cond delay="1642"/>
                                          </p:stCondLst>
                                        </p:cTn>
                                        <p:tgtEl>
                                          <p:spTgt spid="2"/>
                                        </p:tgtEl>
                                      </p:cBhvr>
                                      <p:to x="100000" y="90000"/>
                                    </p:animScale>
                                    <p:animScale>
                                      <p:cBhvr>
                                        <p:cTn decel="50000" dur="166" id="43">
                                          <p:stCondLst>
                                            <p:cond delay="1668"/>
                                          </p:stCondLst>
                                        </p:cTn>
                                        <p:tgtEl>
                                          <p:spTgt spid="2"/>
                                        </p:tgtEl>
                                      </p:cBhvr>
                                      <p:to x="100000" y="100000"/>
                                    </p:animScale>
                                    <p:animScale>
                                      <p:cBhvr>
                                        <p:cTn dur="26" id="44">
                                          <p:stCondLst>
                                            <p:cond delay="1808"/>
                                          </p:stCondLst>
                                        </p:cTn>
                                        <p:tgtEl>
                                          <p:spTgt spid="2"/>
                                        </p:tgtEl>
                                      </p:cBhvr>
                                      <p:to x="100000" y="95000"/>
                                    </p:animScale>
                                    <p:animScale>
                                      <p:cBhvr>
                                        <p:cTn decel="50000" dur="166" id="45">
                                          <p:stCondLst>
                                            <p:cond delay="1834"/>
                                          </p:stCondLst>
                                        </p:cTn>
                                        <p:tgtEl>
                                          <p:spTgt spid="2"/>
                                        </p:tgtEl>
                                      </p:cBhvr>
                                      <p:to x="100000" y="100000"/>
                                    </p:animScale>
                                  </p:childTnLst>
                                </p:cTn>
                              </p:par>
                            </p:childTnLst>
                          </p:cTn>
                        </p:par>
                        <p:par>
                          <p:cTn fill="hold" id="46" nodeType="afterGroup">
                            <p:stCondLst>
                              <p:cond delay="3500"/>
                            </p:stCondLst>
                            <p:childTnLst>
                              <p:par>
                                <p:cTn fill="hold" grpId="0" id="47" nodeType="afterEffect" presetClass="entr" presetID="22" presetSubtype="8">
                                  <p:stCondLst>
                                    <p:cond delay="0"/>
                                  </p:stCondLst>
                                  <p:childTnLst>
                                    <p:set>
                                      <p:cBhvr>
                                        <p:cTn dur="1" fill="hold" id="48">
                                          <p:stCondLst>
                                            <p:cond delay="0"/>
                                          </p:stCondLst>
                                        </p:cTn>
                                        <p:tgtEl>
                                          <p:spTgt spid="16386"/>
                                        </p:tgtEl>
                                        <p:attrNameLst>
                                          <p:attrName>style.visibility</p:attrName>
                                        </p:attrNameLst>
                                      </p:cBhvr>
                                      <p:to>
                                        <p:strVal val="visible"/>
                                      </p:to>
                                    </p:set>
                                    <p:animEffect filter="wipe(left)" transition="in">
                                      <p:cBhvr>
                                        <p:cTn dur="1000" id="49"/>
                                        <p:tgtEl>
                                          <p:spTgt spid="16386"/>
                                        </p:tgtEl>
                                      </p:cBhvr>
                                    </p:animEffect>
                                  </p:childTnLst>
                                </p:cTn>
                              </p:par>
                            </p:childTnLst>
                          </p:cTn>
                        </p:par>
                        <p:par>
                          <p:cTn fill="hold" id="50" nodeType="afterGroup">
                            <p:stCondLst>
                              <p:cond delay="4500"/>
                            </p:stCondLst>
                            <p:childTnLst>
                              <p:par>
                                <p:cTn fill="hold" grpId="0" id="51" nodeType="afterEffect" presetClass="entr" presetID="52" presetSubtype="0">
                                  <p:stCondLst>
                                    <p:cond delay="0"/>
                                  </p:stCondLst>
                                  <p:childTnLst>
                                    <p:set>
                                      <p:cBhvr>
                                        <p:cTn dur="1" fill="hold" id="52">
                                          <p:stCondLst>
                                            <p:cond delay="0"/>
                                          </p:stCondLst>
                                        </p:cTn>
                                        <p:tgtEl>
                                          <p:spTgt spid="16390"/>
                                        </p:tgtEl>
                                        <p:attrNameLst>
                                          <p:attrName>style.visibility</p:attrName>
                                        </p:attrNameLst>
                                      </p:cBhvr>
                                      <p:to>
                                        <p:strVal val="visible"/>
                                      </p:to>
                                    </p:set>
                                    <p:animScale>
                                      <p:cBhvr>
                                        <p:cTn decel="50000" dur="1000" fill="hold" id="53">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16390"/>
                                        </p:tgtEl>
                                        <p:attrNameLst>
                                          <p:attrName>ppt_x</p:attrName>
                                          <p:attrName>ppt_y</p:attrName>
                                        </p:attrNameLst>
                                      </p:cBhvr>
                                      <p:rCtr x="0" y="0"/>
                                    </p:animMotion>
                                    <p:animEffect filter="fade" transition="in">
                                      <p:cBhvr>
                                        <p:cTn dur="1000" id="55"/>
                                        <p:tgtEl>
                                          <p:spTgt spid="16390"/>
                                        </p:tgtEl>
                                      </p:cBhvr>
                                    </p:animEffect>
                                  </p:childTnLst>
                                </p:cTn>
                              </p:par>
                            </p:childTnLst>
                          </p:cTn>
                        </p:par>
                        <p:par>
                          <p:cTn fill="hold" id="56" nodeType="afterGroup">
                            <p:stCondLst>
                              <p:cond delay="5500"/>
                            </p:stCondLst>
                            <p:childTnLst>
                              <p:par>
                                <p:cTn fill="hold" grpId="0" id="57" nodeType="afterEffect" presetClass="entr" presetID="42" presetSubtype="0">
                                  <p:stCondLst>
                                    <p:cond delay="0"/>
                                  </p:stCondLst>
                                  <p:childTnLst>
                                    <p:set>
                                      <p:cBhvr>
                                        <p:cTn dur="1" fill="hold" id="58">
                                          <p:stCondLst>
                                            <p:cond delay="0"/>
                                          </p:stCondLst>
                                        </p:cTn>
                                        <p:tgtEl>
                                          <p:spTgt spid="16387"/>
                                        </p:tgtEl>
                                        <p:attrNameLst>
                                          <p:attrName>style.visibility</p:attrName>
                                        </p:attrNameLst>
                                      </p:cBhvr>
                                      <p:to>
                                        <p:strVal val="visible"/>
                                      </p:to>
                                    </p:set>
                                    <p:animEffect filter="fade" transition="in">
                                      <p:cBhvr>
                                        <p:cTn dur="1000" id="59"/>
                                        <p:tgtEl>
                                          <p:spTgt spid="16387"/>
                                        </p:tgtEl>
                                      </p:cBhvr>
                                    </p:animEffect>
                                    <p:anim calcmode="lin" valueType="num">
                                      <p:cBhvr>
                                        <p:cTn dur="1000" fill="hold" id="60"/>
                                        <p:tgtEl>
                                          <p:spTgt spid="16387"/>
                                        </p:tgtEl>
                                        <p:attrNameLst>
                                          <p:attrName>ppt_x</p:attrName>
                                        </p:attrNameLst>
                                      </p:cBhvr>
                                      <p:tavLst>
                                        <p:tav tm="0">
                                          <p:val>
                                            <p:strVal val="#ppt_x"/>
                                          </p:val>
                                        </p:tav>
                                        <p:tav tm="100000">
                                          <p:val>
                                            <p:strVal val="#ppt_x"/>
                                          </p:val>
                                        </p:tav>
                                      </p:tavLst>
                                    </p:anim>
                                    <p:anim calcmode="lin" valueType="num">
                                      <p:cBhvr>
                                        <p:cTn dur="1000" fill="hold" id="61"/>
                                        <p:tgtEl>
                                          <p:spTgt spid="16387"/>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500"/>
                            </p:stCondLst>
                            <p:childTnLst>
                              <p:par>
                                <p:cTn fill="hold" grpId="0" id="63" nodeType="afterEffect" presetClass="entr" presetID="22" presetSubtype="8">
                                  <p:stCondLst>
                                    <p:cond delay="0"/>
                                  </p:stCondLst>
                                  <p:childTnLst>
                                    <p:set>
                                      <p:cBhvr>
                                        <p:cTn dur="1" fill="hold" id="64">
                                          <p:stCondLst>
                                            <p:cond delay="0"/>
                                          </p:stCondLst>
                                        </p:cTn>
                                        <p:tgtEl>
                                          <p:spTgt spid="16389"/>
                                        </p:tgtEl>
                                        <p:attrNameLst>
                                          <p:attrName>style.visibility</p:attrName>
                                        </p:attrNameLst>
                                      </p:cBhvr>
                                      <p:to>
                                        <p:strVal val="visible"/>
                                      </p:to>
                                    </p:set>
                                    <p:animEffect filter="wipe(left)" transition="in">
                                      <p:cBhvr>
                                        <p:cTn dur="1000" id="65"/>
                                        <p:tgtEl>
                                          <p:spTgt spid="16389"/>
                                        </p:tgtEl>
                                      </p:cBhvr>
                                    </p:animEffect>
                                  </p:childTnLst>
                                </p:cTn>
                              </p:par>
                            </p:childTnLst>
                          </p:cTn>
                        </p:par>
                        <p:par>
                          <p:cTn fill="hold" id="66" nodeType="afterGroup">
                            <p:stCondLst>
                              <p:cond delay="7500"/>
                            </p:stCondLst>
                            <p:childTnLst>
                              <p:par>
                                <p:cTn fill="hold" grpId="0" id="67" nodeType="afterEffect" presetClass="entr" presetID="52" presetSubtype="0">
                                  <p:stCondLst>
                                    <p:cond delay="0"/>
                                  </p:stCondLst>
                                  <p:childTnLst>
                                    <p:set>
                                      <p:cBhvr>
                                        <p:cTn dur="1" fill="hold" id="68">
                                          <p:stCondLst>
                                            <p:cond delay="0"/>
                                          </p:stCondLst>
                                        </p:cTn>
                                        <p:tgtEl>
                                          <p:spTgt spid="16391"/>
                                        </p:tgtEl>
                                        <p:attrNameLst>
                                          <p:attrName>style.visibility</p:attrName>
                                        </p:attrNameLst>
                                      </p:cBhvr>
                                      <p:to>
                                        <p:strVal val="visible"/>
                                      </p:to>
                                    </p:set>
                                    <p:animScale>
                                      <p:cBhvr>
                                        <p:cTn decel="50000" dur="1000" fill="hold" id="69">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0">
                                          <p:stCondLst>
                                            <p:cond delay="0"/>
                                          </p:stCondLst>
                                        </p:cTn>
                                        <p:tgtEl>
                                          <p:spTgt spid="16391"/>
                                        </p:tgtEl>
                                        <p:attrNameLst>
                                          <p:attrName>ppt_x</p:attrName>
                                          <p:attrName>ppt_y</p:attrName>
                                        </p:attrNameLst>
                                      </p:cBhvr>
                                      <p:rCtr x="0" y="0"/>
                                    </p:animMotion>
                                    <p:animEffect filter="fade" transition="in">
                                      <p:cBhvr>
                                        <p:cTn dur="1000" id="71"/>
                                        <p:tgtEl>
                                          <p:spTgt spid="16391"/>
                                        </p:tgtEl>
                                      </p:cBhvr>
                                    </p:animEffect>
                                  </p:childTnLst>
                                </p:cTn>
                              </p:par>
                            </p:childTnLst>
                          </p:cTn>
                        </p:par>
                        <p:par>
                          <p:cTn fill="hold" id="72" nodeType="afterGroup">
                            <p:stCondLst>
                              <p:cond delay="8500"/>
                            </p:stCondLst>
                            <p:childTnLst>
                              <p:par>
                                <p:cTn fill="hold" grpId="0" id="73" nodeType="afterEffect" presetClass="entr" presetID="42" presetSubtype="0">
                                  <p:stCondLst>
                                    <p:cond delay="0"/>
                                  </p:stCondLst>
                                  <p:childTnLst>
                                    <p:set>
                                      <p:cBhvr>
                                        <p:cTn dur="1" fill="hold" id="74">
                                          <p:stCondLst>
                                            <p:cond delay="0"/>
                                          </p:stCondLst>
                                        </p:cTn>
                                        <p:tgtEl>
                                          <p:spTgt spid="16388"/>
                                        </p:tgtEl>
                                        <p:attrNameLst>
                                          <p:attrName>style.visibility</p:attrName>
                                        </p:attrNameLst>
                                      </p:cBhvr>
                                      <p:to>
                                        <p:strVal val="visible"/>
                                      </p:to>
                                    </p:set>
                                    <p:animEffect filter="fade" transition="in">
                                      <p:cBhvr>
                                        <p:cTn dur="1000" id="75"/>
                                        <p:tgtEl>
                                          <p:spTgt spid="16388"/>
                                        </p:tgtEl>
                                      </p:cBhvr>
                                    </p:animEffect>
                                    <p:anim calcmode="lin" valueType="num">
                                      <p:cBhvr>
                                        <p:cTn dur="1000" fill="hold" id="76"/>
                                        <p:tgtEl>
                                          <p:spTgt spid="16388"/>
                                        </p:tgtEl>
                                        <p:attrNameLst>
                                          <p:attrName>ppt_x</p:attrName>
                                        </p:attrNameLst>
                                      </p:cBhvr>
                                      <p:tavLst>
                                        <p:tav tm="0">
                                          <p:val>
                                            <p:strVal val="#ppt_x"/>
                                          </p:val>
                                        </p:tav>
                                        <p:tav tm="100000">
                                          <p:val>
                                            <p:strVal val="#ppt_x"/>
                                          </p:val>
                                        </p:tav>
                                      </p:tavLst>
                                    </p:anim>
                                    <p:anim calcmode="lin" valueType="num">
                                      <p:cBhvr>
                                        <p:cTn dur="1000" fill="hold" id="77"/>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387"/>
      <p:bldP grpId="0" spid="16388"/>
      <p:bldP grpId="0" spid="16389"/>
      <p:bldP grpId="0" spid="16390"/>
      <p:bldP grpId="0" spid="16391"/>
      <p:bldP grpId="0" spid="16399"/>
      <p:bldP grpId="0" spid="16400"/>
      <p:bldP grpId="0" spid="1640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Text Box 2"/>
          <p:cNvSpPr txBox="1">
            <a:spLocks noChangeArrowheads="1"/>
          </p:cNvSpPr>
          <p:nvPr/>
        </p:nvSpPr>
        <p:spPr bwMode="auto">
          <a:xfrm>
            <a:off x="4660901" y="469901"/>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400">
                <a:solidFill>
                  <a:schemeClr val="accent2"/>
                </a:solidFill>
                <a:ea charset="-122" panose="020b0503020204020204" pitchFamily="34" typeface="微软雅黑"/>
              </a:rPr>
              <a:t>竞争对手分析</a:t>
            </a:r>
          </a:p>
        </p:txBody>
      </p:sp>
      <p:grpSp>
        <p:nvGrpSpPr>
          <p:cNvPr id="2" name="Group 3"/>
          <p:cNvGrpSpPr/>
          <p:nvPr/>
        </p:nvGrpSpPr>
        <p:grpSpPr>
          <a:xfrm flipV="1" rot="10800000">
            <a:off x="4246563" y="439738"/>
            <a:ext cx="358775" cy="546100"/>
            <a:chExt cx="1350" cy="2052"/>
          </a:xfrm>
        </p:grpSpPr>
        <p:sp>
          <p:nvSpPr>
            <p:cNvPr id="15374"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15375" name="AutoShape 5"/>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17414" name="矩形 6"/>
          <p:cNvSpPr>
            <a:spLocks noChangeArrowheads="1"/>
          </p:cNvSpPr>
          <p:nvPr/>
        </p:nvSpPr>
        <p:spPr bwMode="auto">
          <a:xfrm>
            <a:off x="5011738" y="4317365"/>
            <a:ext cx="4046538" cy="73152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spAutoFit/>
          </a:bodyPr>
          <a:lstStyle/>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您的文字您的文字您的文字</a:t>
            </a:r>
          </a:p>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您的文字您的文字您的文字您的文字</a:t>
            </a:r>
          </a:p>
        </p:txBody>
      </p:sp>
      <p:sp>
        <p:nvSpPr>
          <p:cNvPr id="17415" name="矩形 7"/>
          <p:cNvSpPr>
            <a:spLocks noChangeArrowheads="1"/>
          </p:cNvSpPr>
          <p:nvPr/>
        </p:nvSpPr>
        <p:spPr bwMode="auto">
          <a:xfrm>
            <a:off x="5011738" y="2947353"/>
            <a:ext cx="4095750" cy="73152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spAutoFit/>
          </a:bodyPr>
          <a:lstStyle/>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您的文字您的文字您的文字您的文字</a:t>
            </a:r>
          </a:p>
        </p:txBody>
      </p:sp>
      <p:sp>
        <p:nvSpPr>
          <p:cNvPr id="17416" name="矩形 8"/>
          <p:cNvSpPr>
            <a:spLocks noChangeArrowheads="1"/>
          </p:cNvSpPr>
          <p:nvPr/>
        </p:nvSpPr>
        <p:spPr bwMode="auto">
          <a:xfrm>
            <a:off x="5011738" y="1577340"/>
            <a:ext cx="4095750" cy="73152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spAutoFit/>
          </a:bodyPr>
          <a:lstStyle/>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您的文字您的文字您的文字您的文字</a:t>
            </a:r>
          </a:p>
          <a:p>
            <a:pPr eaLnBrk="0" hangingPunct="0">
              <a:lnSpc>
                <a:spcPct val="150000"/>
              </a:lnSpc>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您的文字您的文字您的文字</a:t>
            </a:r>
          </a:p>
        </p:txBody>
      </p:sp>
      <p:sp>
        <p:nvSpPr>
          <p:cNvPr id="17417" name="椭圆 9"/>
          <p:cNvSpPr>
            <a:spLocks noChangeArrowheads="1"/>
          </p:cNvSpPr>
          <p:nvPr/>
        </p:nvSpPr>
        <p:spPr bwMode="auto">
          <a:xfrm>
            <a:off x="3886200" y="1403350"/>
            <a:ext cx="1079500" cy="1081088"/>
          </a:xfrm>
          <a:prstGeom prst="ellipse">
            <a:avLst/>
          </a:prstGeom>
          <a:solidFill>
            <a:srgbClr val="FFC000"/>
          </a:solidFill>
          <a:ln>
            <a:noFill/>
          </a:ln>
          <a:extLst>
            <a:ext uri="{91240B29-F687-4F45-9708-019B960494DF}">
              <a14:hiddenLine w="9525">
                <a:solidFill>
                  <a:srgbClr val="000000"/>
                </a:solidFill>
                <a:round/>
              </a14:hiddenLine>
            </a:ext>
          </a:extLst>
        </p:spPr>
        <p:txBody>
          <a:bodyPr anchor="ctr" wrap="none"/>
          <a:lstStyle/>
          <a:p>
            <a:pPr algn="ctr" eaLnBrk="0" hangingPunct="0"/>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sp>
        <p:nvSpPr>
          <p:cNvPr id="17418" name="椭圆 10"/>
          <p:cNvSpPr>
            <a:spLocks noChangeArrowheads="1"/>
          </p:cNvSpPr>
          <p:nvPr/>
        </p:nvSpPr>
        <p:spPr bwMode="auto">
          <a:xfrm>
            <a:off x="3886200" y="2773364"/>
            <a:ext cx="1079500" cy="1081087"/>
          </a:xfrm>
          <a:prstGeom prst="ellipse">
            <a:avLst/>
          </a:prstGeom>
          <a:solidFill>
            <a:schemeClr val="accent1"/>
          </a:solidFill>
          <a:ln>
            <a:noFill/>
          </a:ln>
          <a:extLst>
            <a:ext uri="{91240B29-F687-4F45-9708-019B960494DF}">
              <a14:hiddenLine w="9525">
                <a:solidFill>
                  <a:srgbClr val="000000"/>
                </a:solidFill>
                <a:round/>
              </a14:hiddenLine>
            </a:ext>
          </a:extLst>
        </p:spPr>
        <p:txBody>
          <a:bodyPr anchor="ctr" wrap="none"/>
          <a:lstStyle/>
          <a:p>
            <a:pPr algn="ctr" eaLnBrk="0" hangingPunct="0"/>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sp>
        <p:nvSpPr>
          <p:cNvPr id="17419" name="椭圆 11"/>
          <p:cNvSpPr>
            <a:spLocks noChangeArrowheads="1"/>
          </p:cNvSpPr>
          <p:nvPr/>
        </p:nvSpPr>
        <p:spPr bwMode="auto">
          <a:xfrm>
            <a:off x="3886200" y="4143375"/>
            <a:ext cx="1079500" cy="1081088"/>
          </a:xfrm>
          <a:prstGeom prst="ellipse">
            <a:avLst/>
          </a:prstGeom>
          <a:solidFill>
            <a:srgbClr val="0C78A1"/>
          </a:solidFill>
          <a:ln>
            <a:noFill/>
          </a:ln>
          <a:extLst>
            <a:ext uri="{91240B29-F687-4F45-9708-019B960494DF}">
              <a14:hiddenLine w="9525">
                <a:solidFill>
                  <a:srgbClr val="000000"/>
                </a:solidFill>
                <a:round/>
              </a14:hiddenLine>
            </a:ext>
          </a:extLst>
        </p:spPr>
        <p:txBody>
          <a:bodyPr anchor="ctr" wrap="none"/>
          <a:lstStyle/>
          <a:p>
            <a:pPr algn="ctr" eaLnBrk="0" hangingPunct="0"/>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sp>
        <p:nvSpPr>
          <p:cNvPr id="17420" name="Rectangle 2"/>
          <p:cNvSpPr>
            <a:spLocks noChangeArrowheads="1"/>
          </p:cNvSpPr>
          <p:nvPr/>
        </p:nvSpPr>
        <p:spPr bwMode="auto">
          <a:xfrm>
            <a:off x="506412" y="1612900"/>
            <a:ext cx="2268538"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21" name="TextBox 5"/>
          <p:cNvSpPr>
            <a:spLocks noChangeArrowheads="1"/>
          </p:cNvSpPr>
          <p:nvPr/>
        </p:nvSpPr>
        <p:spPr bwMode="auto">
          <a:xfrm rot="5400000">
            <a:off x="664746" y="2330927"/>
            <a:ext cx="17827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pic>
        <p:nvPicPr>
          <p:cNvPr descr="椅子" id="17422" name="Picture 4"/>
          <p:cNvPicPr>
            <a:picLocks noChangeArrowheads="1" noChangeAspect="1"/>
          </p:cNvPicPr>
          <p:nvPr/>
        </p:nvPicPr>
        <p:blipFill>
          <a:blip r:embed="rId2">
            <a:extLst>
              <a:ext uri="{28A0092B-C50C-407E-A947-70E740481C1C}">
                <a14:useLocalDpi val="0"/>
              </a:ext>
            </a:extLst>
          </a:blip>
          <a:stretch>
            <a:fillRect/>
          </a:stretch>
        </p:blipFill>
        <p:spPr bwMode="auto">
          <a:xfrm>
            <a:off x="1905001" y="1281113"/>
            <a:ext cx="1755775" cy="260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23" name="Text Box 6"/>
          <p:cNvSpPr txBox="1">
            <a:spLocks noChangeArrowheads="1"/>
          </p:cNvSpPr>
          <p:nvPr/>
        </p:nvSpPr>
        <p:spPr bwMode="auto">
          <a:xfrm>
            <a:off x="397892" y="1704975"/>
            <a:ext cx="1207008"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lnSpc>
                <a:spcPct val="120000"/>
              </a:lnSpc>
            </a:pPr>
            <a:r>
              <a:rPr altLang="en-US" b="1" lang="zh-CN" sz="2800">
                <a:solidFill>
                  <a:schemeClr val="hlink"/>
                </a:solidFill>
                <a:ea charset="-122" panose="020b0503020204020204" pitchFamily="34" typeface="微软雅黑"/>
              </a:rPr>
              <a:t>竞聘岗</a:t>
            </a:r>
          </a:p>
          <a:p>
            <a:pPr algn="dist" eaLnBrk="1" hangingPunct="1">
              <a:lnSpc>
                <a:spcPct val="120000"/>
              </a:lnSpc>
            </a:pPr>
            <a:r>
              <a:rPr altLang="en-US" b="1" lang="zh-CN" sz="2800">
                <a:solidFill>
                  <a:schemeClr val="hlink"/>
                </a:solidFill>
                <a:ea charset="-122" panose="020b0503020204020204" pitchFamily="34" typeface="微软雅黑"/>
              </a:rPr>
              <a:t>位理解</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7420"/>
                                        </p:tgtEl>
                                        <p:attrNameLst>
                                          <p:attrName>style.visibility</p:attrName>
                                        </p:attrNameLst>
                                      </p:cBhvr>
                                      <p:to>
                                        <p:strVal val="visible"/>
                                      </p:to>
                                    </p:set>
                                    <p:animEffect filter="wipe(left)" transition="in">
                                      <p:cBhvr>
                                        <p:cTn dur="500" id="7"/>
                                        <p:tgtEl>
                                          <p:spTgt spid="17420"/>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7421"/>
                                        </p:tgtEl>
                                        <p:attrNameLst>
                                          <p:attrName>style.visibility</p:attrName>
                                        </p:attrNameLst>
                                      </p:cBhvr>
                                      <p:to>
                                        <p:strVal val="visible"/>
                                      </p:to>
                                    </p:set>
                                    <p:anim calcmode="lin" valueType="num">
                                      <p:cBhvr>
                                        <p:cTn dur="500" fill="hold" id="11"/>
                                        <p:tgtEl>
                                          <p:spTgt spid="174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7421"/>
                                        </p:tgtEl>
                                        <p:attrNameLst>
                                          <p:attrName>ppt_y</p:attrName>
                                        </p:attrNameLst>
                                      </p:cBhvr>
                                      <p:tavLst>
                                        <p:tav tm="0">
                                          <p:val>
                                            <p:strVal val="#ppt_y"/>
                                          </p:val>
                                        </p:tav>
                                        <p:tav tm="100000">
                                          <p:val>
                                            <p:strVal val="#ppt_y"/>
                                          </p:val>
                                        </p:tav>
                                      </p:tavLst>
                                    </p:anim>
                                    <p:anim calcmode="lin" valueType="num">
                                      <p:cBhvr>
                                        <p:cTn dur="500" fill="hold" id="13"/>
                                        <p:tgtEl>
                                          <p:spTgt spid="174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74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7421"/>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7423"/>
                                        </p:tgtEl>
                                        <p:attrNameLst>
                                          <p:attrName>style.visibility</p:attrName>
                                        </p:attrNameLst>
                                      </p:cBhvr>
                                      <p:to>
                                        <p:strVal val="visible"/>
                                      </p:to>
                                    </p:set>
                                    <p:anim calcmode="lin" valueType="num">
                                      <p:cBhvr>
                                        <p:cTn dur="500" fill="hold" id="18"/>
                                        <p:tgtEl>
                                          <p:spTgt spid="174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7423"/>
                                        </p:tgtEl>
                                        <p:attrNameLst>
                                          <p:attrName>ppt_y</p:attrName>
                                        </p:attrNameLst>
                                      </p:cBhvr>
                                      <p:tavLst>
                                        <p:tav tm="0">
                                          <p:val>
                                            <p:strVal val="#ppt_y"/>
                                          </p:val>
                                        </p:tav>
                                        <p:tav tm="100000">
                                          <p:val>
                                            <p:strVal val="#ppt_y"/>
                                          </p:val>
                                        </p:tav>
                                      </p:tavLst>
                                    </p:anim>
                                    <p:anim calcmode="lin" valueType="num">
                                      <p:cBhvr>
                                        <p:cTn dur="500" fill="hold" id="20"/>
                                        <p:tgtEl>
                                          <p:spTgt spid="174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74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17423"/>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17422"/>
                                        </p:tgtEl>
                                        <p:attrNameLst>
                                          <p:attrName>style.visibility</p:attrName>
                                        </p:attrNameLst>
                                      </p:cBhvr>
                                      <p:to>
                                        <p:strVal val="visible"/>
                                      </p:to>
                                    </p:set>
                                    <p:anim calcmode="lin" valueType="num">
                                      <p:cBhvr>
                                        <p:cTn dur="500" fill="hold" id="26"/>
                                        <p:tgtEl>
                                          <p:spTgt spid="17422"/>
                                        </p:tgtEl>
                                        <p:attrNameLst>
                                          <p:attrName>ppt_w</p:attrName>
                                        </p:attrNameLst>
                                      </p:cBhvr>
                                      <p:tavLst>
                                        <p:tav tm="0">
                                          <p:val>
                                            <p:fltVal val="0"/>
                                          </p:val>
                                        </p:tav>
                                        <p:tav tm="100000">
                                          <p:val>
                                            <p:strVal val="#ppt_w"/>
                                          </p:val>
                                        </p:tav>
                                      </p:tavLst>
                                    </p:anim>
                                    <p:anim calcmode="lin" valueType="num">
                                      <p:cBhvr>
                                        <p:cTn dur="500" fill="hold" id="27"/>
                                        <p:tgtEl>
                                          <p:spTgt spid="17422"/>
                                        </p:tgtEl>
                                        <p:attrNameLst>
                                          <p:attrName>ppt_h</p:attrName>
                                        </p:attrNameLst>
                                      </p:cBhvr>
                                      <p:tavLst>
                                        <p:tav tm="0">
                                          <p:val>
                                            <p:fltVal val="0"/>
                                          </p:val>
                                        </p:tav>
                                        <p:tav tm="100000">
                                          <p:val>
                                            <p:strVal val="#ppt_h"/>
                                          </p:val>
                                        </p:tav>
                                      </p:tavLst>
                                    </p:anim>
                                    <p:animEffect filter="fade" transition="in">
                                      <p:cBhvr>
                                        <p:cTn dur="500" id="28"/>
                                        <p:tgtEl>
                                          <p:spTgt spid="17422"/>
                                        </p:tgtEl>
                                      </p:cBhvr>
                                    </p:animEffect>
                                  </p:childTnLst>
                                </p:cTn>
                              </p:par>
                            </p:childTnLst>
                          </p:cTn>
                        </p:par>
                        <p:par>
                          <p:cTn fill="hold" id="29" nodeType="afterGroup">
                            <p:stCondLst>
                              <p:cond delay="1500"/>
                            </p:stCondLst>
                            <p:childTnLst>
                              <p:par>
                                <p:cTn fill="hold" id="30" nodeType="afterEffect" presetClass="entr" presetID="47"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grpId="0" id="35" nodeType="withEffect" presetClass="entr" presetID="41" presetSubtype="0">
                                  <p:stCondLst>
                                    <p:cond delay="0"/>
                                  </p:stCondLst>
                                  <p:iterate type="lt">
                                    <p:tmPct val="10000"/>
                                  </p:iterate>
                                  <p:childTnLst>
                                    <p:set>
                                      <p:cBhvr>
                                        <p:cTn dur="1" fill="hold" id="36">
                                          <p:stCondLst>
                                            <p:cond delay="0"/>
                                          </p:stCondLst>
                                        </p:cTn>
                                        <p:tgtEl>
                                          <p:spTgt spid="17410"/>
                                        </p:tgtEl>
                                        <p:attrNameLst>
                                          <p:attrName>style.visibility</p:attrName>
                                        </p:attrNameLst>
                                      </p:cBhvr>
                                      <p:to>
                                        <p:strVal val="visible"/>
                                      </p:to>
                                    </p:set>
                                    <p:anim calcmode="lin" valueType="num">
                                      <p:cBhvr>
                                        <p:cTn dur="500" fill="hold" id="37"/>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7410"/>
                                        </p:tgtEl>
                                        <p:attrNameLst>
                                          <p:attrName>ppt_y</p:attrName>
                                        </p:attrNameLst>
                                      </p:cBhvr>
                                      <p:tavLst>
                                        <p:tav tm="0">
                                          <p:val>
                                            <p:strVal val="#ppt_y"/>
                                          </p:val>
                                        </p:tav>
                                        <p:tav tm="100000">
                                          <p:val>
                                            <p:strVal val="#ppt_y"/>
                                          </p:val>
                                        </p:tav>
                                      </p:tavLst>
                                    </p:anim>
                                    <p:anim calcmode="lin" valueType="num">
                                      <p:cBhvr>
                                        <p:cTn dur="500" fill="hold" id="39"/>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74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7410"/>
                                        </p:tgtEl>
                                      </p:cBhvr>
                                    </p:animEffect>
                                  </p:childTnLst>
                                </p:cTn>
                              </p:par>
                            </p:childTnLst>
                          </p:cTn>
                        </p:par>
                        <p:par>
                          <p:cTn fill="hold" id="42" nodeType="afterGroup">
                            <p:stCondLst>
                              <p:cond delay="2500"/>
                            </p:stCondLst>
                            <p:childTnLst>
                              <p:par>
                                <p:cTn fill="hold" grpId="0" id="43" nodeType="afterEffect" presetClass="entr" presetID="26" presetSubtype="0">
                                  <p:stCondLst>
                                    <p:cond delay="0"/>
                                  </p:stCondLst>
                                  <p:childTnLst>
                                    <p:set>
                                      <p:cBhvr>
                                        <p:cTn dur="1" fill="hold" id="44">
                                          <p:stCondLst>
                                            <p:cond delay="0"/>
                                          </p:stCondLst>
                                        </p:cTn>
                                        <p:tgtEl>
                                          <p:spTgt spid="17417"/>
                                        </p:tgtEl>
                                        <p:attrNameLst>
                                          <p:attrName>style.visibility</p:attrName>
                                        </p:attrNameLst>
                                      </p:cBhvr>
                                      <p:to>
                                        <p:strVal val="visible"/>
                                      </p:to>
                                    </p:set>
                                    <p:animEffect filter="wipe(down)" transition="in">
                                      <p:cBhvr>
                                        <p:cTn dur="580" id="45">
                                          <p:stCondLst>
                                            <p:cond delay="0"/>
                                          </p:stCondLst>
                                        </p:cTn>
                                        <p:tgtEl>
                                          <p:spTgt spid="17417"/>
                                        </p:tgtEl>
                                      </p:cBhvr>
                                    </p:animEffect>
                                    <p:anim calcmode="lin" valueType="num">
                                      <p:cBhvr>
                                        <p:cTn dur="1822" id="46" tmFilter="0,0; 0.14,0.36; 0.43,0.73; 0.71,0.91; 1.0,1.0">
                                          <p:stCondLst>
                                            <p:cond delay="0"/>
                                          </p:stCondLst>
                                        </p:cTn>
                                        <p:tgtEl>
                                          <p:spTgt spid="17417"/>
                                        </p:tgtEl>
                                        <p:attrNameLst>
                                          <p:attrName>ppt_x</p:attrName>
                                        </p:attrNameLst>
                                      </p:cBhvr>
                                      <p:tavLst>
                                        <p:tav tm="0">
                                          <p:val>
                                            <p:strVal val="#ppt_x-0.25"/>
                                          </p:val>
                                        </p:tav>
                                        <p:tav tm="100000">
                                          <p:val>
                                            <p:strVal val="#ppt_x"/>
                                          </p:val>
                                        </p:tav>
                                      </p:tavLst>
                                    </p:anim>
                                    <p:anim calcmode="lin" valueType="num">
                                      <p:cBhvr>
                                        <p:cTn dur="664" id="47" tmFilter="0.0,0.0; 0.25,0.07; 0.50,0.2; 0.75,0.467; 1.0,1.0">
                                          <p:stCondLst>
                                            <p:cond delay="0"/>
                                          </p:stCondLst>
                                        </p:cTn>
                                        <p:tgtEl>
                                          <p:spTgt spid="17417"/>
                                        </p:tgtEl>
                                        <p:attrNameLst>
                                          <p:attrName>ppt_y</p:attrName>
                                        </p:attrNameLst>
                                      </p:cBhvr>
                                      <p:tavLst>
                                        <p:tav fmla="#ppt_y-sin(pi*$)/3" tm="0">
                                          <p:val>
                                            <p:fltVal val="0.5"/>
                                          </p:val>
                                        </p:tav>
                                        <p:tav tm="100000">
                                          <p:val>
                                            <p:fltVal val="1"/>
                                          </p:val>
                                        </p:tav>
                                      </p:tavLst>
                                    </p:anim>
                                    <p:anim calcmode="lin" valueType="num">
                                      <p:cBhvr>
                                        <p:cTn dur="664" id="48" tmFilter="0, 0; 0.125,0.2665; 0.25,0.4; 0.375,0.465; 0.5,0.5;  0.625,0.535; 0.75,0.6; 0.875,0.7335; 1,1">
                                          <p:stCondLst>
                                            <p:cond delay="664"/>
                                          </p:stCondLst>
                                        </p:cTn>
                                        <p:tgtEl>
                                          <p:spTgt spid="17417"/>
                                        </p:tgtEl>
                                        <p:attrNameLst>
                                          <p:attrName>ppt_y</p:attrName>
                                        </p:attrNameLst>
                                      </p:cBhvr>
                                      <p:tavLst>
                                        <p:tav fmla="#ppt_y-sin(pi*$)/9" tm="0">
                                          <p:val>
                                            <p:fltVal val="0"/>
                                          </p:val>
                                        </p:tav>
                                        <p:tav tm="100000">
                                          <p:val>
                                            <p:fltVal val="1"/>
                                          </p:val>
                                        </p:tav>
                                      </p:tavLst>
                                    </p:anim>
                                    <p:anim calcmode="lin" valueType="num">
                                      <p:cBhvr>
                                        <p:cTn dur="332" id="49" tmFilter="0, 0; 0.125,0.2665; 0.25,0.4; 0.375,0.465; 0.5,0.5;  0.625,0.535; 0.75,0.6; 0.875,0.7335; 1,1">
                                          <p:stCondLst>
                                            <p:cond delay="1324"/>
                                          </p:stCondLst>
                                        </p:cTn>
                                        <p:tgtEl>
                                          <p:spTgt spid="17417"/>
                                        </p:tgtEl>
                                        <p:attrNameLst>
                                          <p:attrName>ppt_y</p:attrName>
                                        </p:attrNameLst>
                                      </p:cBhvr>
                                      <p:tavLst>
                                        <p:tav fmla="#ppt_y-sin(pi*$)/27" tm="0">
                                          <p:val>
                                            <p:fltVal val="0"/>
                                          </p:val>
                                        </p:tav>
                                        <p:tav tm="100000">
                                          <p:val>
                                            <p:fltVal val="1"/>
                                          </p:val>
                                        </p:tav>
                                      </p:tavLst>
                                    </p:anim>
                                    <p:anim calcmode="lin" valueType="num">
                                      <p:cBhvr>
                                        <p:cTn dur="164" id="50" tmFilter="0, 0; 0.125,0.2665; 0.25,0.4; 0.375,0.465; 0.5,0.5;  0.625,0.535; 0.75,0.6; 0.875,0.7335; 1,1">
                                          <p:stCondLst>
                                            <p:cond delay="1656"/>
                                          </p:stCondLst>
                                        </p:cTn>
                                        <p:tgtEl>
                                          <p:spTgt spid="17417"/>
                                        </p:tgtEl>
                                        <p:attrNameLst>
                                          <p:attrName>ppt_y</p:attrName>
                                        </p:attrNameLst>
                                      </p:cBhvr>
                                      <p:tavLst>
                                        <p:tav fmla="#ppt_y-sin(pi*$)/81" tm="0">
                                          <p:val>
                                            <p:fltVal val="0"/>
                                          </p:val>
                                        </p:tav>
                                        <p:tav tm="100000">
                                          <p:val>
                                            <p:fltVal val="1"/>
                                          </p:val>
                                        </p:tav>
                                      </p:tavLst>
                                    </p:anim>
                                    <p:animScale>
                                      <p:cBhvr>
                                        <p:cTn dur="26" id="51">
                                          <p:stCondLst>
                                            <p:cond delay="650"/>
                                          </p:stCondLst>
                                        </p:cTn>
                                        <p:tgtEl>
                                          <p:spTgt spid="17417"/>
                                        </p:tgtEl>
                                      </p:cBhvr>
                                      <p:to x="100000" y="60000"/>
                                    </p:animScale>
                                    <p:animScale>
                                      <p:cBhvr>
                                        <p:cTn decel="50000" dur="166" id="52">
                                          <p:stCondLst>
                                            <p:cond delay="676"/>
                                          </p:stCondLst>
                                        </p:cTn>
                                        <p:tgtEl>
                                          <p:spTgt spid="17417"/>
                                        </p:tgtEl>
                                      </p:cBhvr>
                                      <p:to x="100000" y="100000"/>
                                    </p:animScale>
                                    <p:animScale>
                                      <p:cBhvr>
                                        <p:cTn dur="26" id="53">
                                          <p:stCondLst>
                                            <p:cond delay="1312"/>
                                          </p:stCondLst>
                                        </p:cTn>
                                        <p:tgtEl>
                                          <p:spTgt spid="17417"/>
                                        </p:tgtEl>
                                      </p:cBhvr>
                                      <p:to x="100000" y="80000"/>
                                    </p:animScale>
                                    <p:animScale>
                                      <p:cBhvr>
                                        <p:cTn decel="50000" dur="166" id="54">
                                          <p:stCondLst>
                                            <p:cond delay="1338"/>
                                          </p:stCondLst>
                                        </p:cTn>
                                        <p:tgtEl>
                                          <p:spTgt spid="17417"/>
                                        </p:tgtEl>
                                      </p:cBhvr>
                                      <p:to x="100000" y="100000"/>
                                    </p:animScale>
                                    <p:animScale>
                                      <p:cBhvr>
                                        <p:cTn dur="26" id="55">
                                          <p:stCondLst>
                                            <p:cond delay="1642"/>
                                          </p:stCondLst>
                                        </p:cTn>
                                        <p:tgtEl>
                                          <p:spTgt spid="17417"/>
                                        </p:tgtEl>
                                      </p:cBhvr>
                                      <p:to x="100000" y="90000"/>
                                    </p:animScale>
                                    <p:animScale>
                                      <p:cBhvr>
                                        <p:cTn decel="50000" dur="166" id="56">
                                          <p:stCondLst>
                                            <p:cond delay="1668"/>
                                          </p:stCondLst>
                                        </p:cTn>
                                        <p:tgtEl>
                                          <p:spTgt spid="17417"/>
                                        </p:tgtEl>
                                      </p:cBhvr>
                                      <p:to x="100000" y="100000"/>
                                    </p:animScale>
                                    <p:animScale>
                                      <p:cBhvr>
                                        <p:cTn dur="26" id="57">
                                          <p:stCondLst>
                                            <p:cond delay="1808"/>
                                          </p:stCondLst>
                                        </p:cTn>
                                        <p:tgtEl>
                                          <p:spTgt spid="17417"/>
                                        </p:tgtEl>
                                      </p:cBhvr>
                                      <p:to x="100000" y="95000"/>
                                    </p:animScale>
                                    <p:animScale>
                                      <p:cBhvr>
                                        <p:cTn decel="50000" dur="166" id="58">
                                          <p:stCondLst>
                                            <p:cond delay="1834"/>
                                          </p:stCondLst>
                                        </p:cTn>
                                        <p:tgtEl>
                                          <p:spTgt spid="17417"/>
                                        </p:tgtEl>
                                      </p:cBhvr>
                                      <p:to x="100000" y="100000"/>
                                    </p:animScale>
                                  </p:childTnLst>
                                </p:cTn>
                              </p:par>
                            </p:childTnLst>
                          </p:cTn>
                        </p:par>
                        <p:par>
                          <p:cTn fill="hold" id="59" nodeType="afterGroup">
                            <p:stCondLst>
                              <p:cond delay="4500"/>
                            </p:stCondLst>
                            <p:childTnLst>
                              <p:par>
                                <p:cTn fill="hold" grpId="0" id="60" nodeType="afterEffect" presetClass="entr" presetID="22" presetSubtype="8">
                                  <p:stCondLst>
                                    <p:cond delay="0"/>
                                  </p:stCondLst>
                                  <p:childTnLst>
                                    <p:set>
                                      <p:cBhvr>
                                        <p:cTn dur="1" fill="hold" id="61">
                                          <p:stCondLst>
                                            <p:cond delay="0"/>
                                          </p:stCondLst>
                                        </p:cTn>
                                        <p:tgtEl>
                                          <p:spTgt spid="17416"/>
                                        </p:tgtEl>
                                        <p:attrNameLst>
                                          <p:attrName>style.visibility</p:attrName>
                                        </p:attrNameLst>
                                      </p:cBhvr>
                                      <p:to>
                                        <p:strVal val="visible"/>
                                      </p:to>
                                    </p:set>
                                    <p:animEffect filter="wipe(left)" transition="in">
                                      <p:cBhvr>
                                        <p:cTn dur="500" id="62"/>
                                        <p:tgtEl>
                                          <p:spTgt spid="17416"/>
                                        </p:tgtEl>
                                      </p:cBhvr>
                                    </p:animEffect>
                                  </p:childTnLst>
                                </p:cTn>
                              </p:par>
                            </p:childTnLst>
                          </p:cTn>
                        </p:par>
                        <p:par>
                          <p:cTn fill="hold" id="63" nodeType="afterGroup">
                            <p:stCondLst>
                              <p:cond delay="5000"/>
                            </p:stCondLst>
                            <p:childTnLst>
                              <p:par>
                                <p:cTn fill="hold" grpId="0" id="64" nodeType="afterEffect" presetClass="entr" presetID="26" presetSubtype="0">
                                  <p:stCondLst>
                                    <p:cond delay="0"/>
                                  </p:stCondLst>
                                  <p:childTnLst>
                                    <p:set>
                                      <p:cBhvr>
                                        <p:cTn dur="1" fill="hold" id="65">
                                          <p:stCondLst>
                                            <p:cond delay="0"/>
                                          </p:stCondLst>
                                        </p:cTn>
                                        <p:tgtEl>
                                          <p:spTgt spid="17418"/>
                                        </p:tgtEl>
                                        <p:attrNameLst>
                                          <p:attrName>style.visibility</p:attrName>
                                        </p:attrNameLst>
                                      </p:cBhvr>
                                      <p:to>
                                        <p:strVal val="visible"/>
                                      </p:to>
                                    </p:set>
                                    <p:animEffect filter="wipe(down)" transition="in">
                                      <p:cBhvr>
                                        <p:cTn dur="580" id="66">
                                          <p:stCondLst>
                                            <p:cond delay="0"/>
                                          </p:stCondLst>
                                        </p:cTn>
                                        <p:tgtEl>
                                          <p:spTgt spid="17418"/>
                                        </p:tgtEl>
                                      </p:cBhvr>
                                    </p:animEffect>
                                    <p:anim calcmode="lin" valueType="num">
                                      <p:cBhvr>
                                        <p:cTn dur="1822" id="67" tmFilter="0,0; 0.14,0.36; 0.43,0.73; 0.71,0.91; 1.0,1.0">
                                          <p:stCondLst>
                                            <p:cond delay="0"/>
                                          </p:stCondLst>
                                        </p:cTn>
                                        <p:tgtEl>
                                          <p:spTgt spid="17418"/>
                                        </p:tgtEl>
                                        <p:attrNameLst>
                                          <p:attrName>ppt_x</p:attrName>
                                        </p:attrNameLst>
                                      </p:cBhvr>
                                      <p:tavLst>
                                        <p:tav tm="0">
                                          <p:val>
                                            <p:strVal val="#ppt_x-0.25"/>
                                          </p:val>
                                        </p:tav>
                                        <p:tav tm="100000">
                                          <p:val>
                                            <p:strVal val="#ppt_x"/>
                                          </p:val>
                                        </p:tav>
                                      </p:tavLst>
                                    </p:anim>
                                    <p:anim calcmode="lin" valueType="num">
                                      <p:cBhvr>
                                        <p:cTn dur="664" id="68" tmFilter="0.0,0.0; 0.25,0.07; 0.50,0.2; 0.75,0.467; 1.0,1.0">
                                          <p:stCondLst>
                                            <p:cond delay="0"/>
                                          </p:stCondLst>
                                        </p:cTn>
                                        <p:tgtEl>
                                          <p:spTgt spid="17418"/>
                                        </p:tgtEl>
                                        <p:attrNameLst>
                                          <p:attrName>ppt_y</p:attrName>
                                        </p:attrNameLst>
                                      </p:cBhvr>
                                      <p:tavLst>
                                        <p:tav fmla="#ppt_y-sin(pi*$)/3" tm="0">
                                          <p:val>
                                            <p:fltVal val="0.5"/>
                                          </p:val>
                                        </p:tav>
                                        <p:tav tm="100000">
                                          <p:val>
                                            <p:fltVal val="1"/>
                                          </p:val>
                                        </p:tav>
                                      </p:tavLst>
                                    </p:anim>
                                    <p:anim calcmode="lin" valueType="num">
                                      <p:cBhvr>
                                        <p:cTn dur="664" id="69" tmFilter="0, 0; 0.125,0.2665; 0.25,0.4; 0.375,0.465; 0.5,0.5;  0.625,0.535; 0.75,0.6; 0.875,0.7335; 1,1">
                                          <p:stCondLst>
                                            <p:cond delay="664"/>
                                          </p:stCondLst>
                                        </p:cTn>
                                        <p:tgtEl>
                                          <p:spTgt spid="17418"/>
                                        </p:tgtEl>
                                        <p:attrNameLst>
                                          <p:attrName>ppt_y</p:attrName>
                                        </p:attrNameLst>
                                      </p:cBhvr>
                                      <p:tavLst>
                                        <p:tav fmla="#ppt_y-sin(pi*$)/9" tm="0">
                                          <p:val>
                                            <p:fltVal val="0"/>
                                          </p:val>
                                        </p:tav>
                                        <p:tav tm="100000">
                                          <p:val>
                                            <p:fltVal val="1"/>
                                          </p:val>
                                        </p:tav>
                                      </p:tavLst>
                                    </p:anim>
                                    <p:anim calcmode="lin" valueType="num">
                                      <p:cBhvr>
                                        <p:cTn dur="332" id="70" tmFilter="0, 0; 0.125,0.2665; 0.25,0.4; 0.375,0.465; 0.5,0.5;  0.625,0.535; 0.75,0.6; 0.875,0.7335; 1,1">
                                          <p:stCondLst>
                                            <p:cond delay="1324"/>
                                          </p:stCondLst>
                                        </p:cTn>
                                        <p:tgtEl>
                                          <p:spTgt spid="17418"/>
                                        </p:tgtEl>
                                        <p:attrNameLst>
                                          <p:attrName>ppt_y</p:attrName>
                                        </p:attrNameLst>
                                      </p:cBhvr>
                                      <p:tavLst>
                                        <p:tav fmla="#ppt_y-sin(pi*$)/27" tm="0">
                                          <p:val>
                                            <p:fltVal val="0"/>
                                          </p:val>
                                        </p:tav>
                                        <p:tav tm="100000">
                                          <p:val>
                                            <p:fltVal val="1"/>
                                          </p:val>
                                        </p:tav>
                                      </p:tavLst>
                                    </p:anim>
                                    <p:anim calcmode="lin" valueType="num">
                                      <p:cBhvr>
                                        <p:cTn dur="164" id="71" tmFilter="0, 0; 0.125,0.2665; 0.25,0.4; 0.375,0.465; 0.5,0.5;  0.625,0.535; 0.75,0.6; 0.875,0.7335; 1,1">
                                          <p:stCondLst>
                                            <p:cond delay="1656"/>
                                          </p:stCondLst>
                                        </p:cTn>
                                        <p:tgtEl>
                                          <p:spTgt spid="17418"/>
                                        </p:tgtEl>
                                        <p:attrNameLst>
                                          <p:attrName>ppt_y</p:attrName>
                                        </p:attrNameLst>
                                      </p:cBhvr>
                                      <p:tavLst>
                                        <p:tav fmla="#ppt_y-sin(pi*$)/81" tm="0">
                                          <p:val>
                                            <p:fltVal val="0"/>
                                          </p:val>
                                        </p:tav>
                                        <p:tav tm="100000">
                                          <p:val>
                                            <p:fltVal val="1"/>
                                          </p:val>
                                        </p:tav>
                                      </p:tavLst>
                                    </p:anim>
                                    <p:animScale>
                                      <p:cBhvr>
                                        <p:cTn dur="26" id="72">
                                          <p:stCondLst>
                                            <p:cond delay="650"/>
                                          </p:stCondLst>
                                        </p:cTn>
                                        <p:tgtEl>
                                          <p:spTgt spid="17418"/>
                                        </p:tgtEl>
                                      </p:cBhvr>
                                      <p:to x="100000" y="60000"/>
                                    </p:animScale>
                                    <p:animScale>
                                      <p:cBhvr>
                                        <p:cTn decel="50000" dur="166" id="73">
                                          <p:stCondLst>
                                            <p:cond delay="676"/>
                                          </p:stCondLst>
                                        </p:cTn>
                                        <p:tgtEl>
                                          <p:spTgt spid="17418"/>
                                        </p:tgtEl>
                                      </p:cBhvr>
                                      <p:to x="100000" y="100000"/>
                                    </p:animScale>
                                    <p:animScale>
                                      <p:cBhvr>
                                        <p:cTn dur="26" id="74">
                                          <p:stCondLst>
                                            <p:cond delay="1312"/>
                                          </p:stCondLst>
                                        </p:cTn>
                                        <p:tgtEl>
                                          <p:spTgt spid="17418"/>
                                        </p:tgtEl>
                                      </p:cBhvr>
                                      <p:to x="100000" y="80000"/>
                                    </p:animScale>
                                    <p:animScale>
                                      <p:cBhvr>
                                        <p:cTn decel="50000" dur="166" id="75">
                                          <p:stCondLst>
                                            <p:cond delay="1338"/>
                                          </p:stCondLst>
                                        </p:cTn>
                                        <p:tgtEl>
                                          <p:spTgt spid="17418"/>
                                        </p:tgtEl>
                                      </p:cBhvr>
                                      <p:to x="100000" y="100000"/>
                                    </p:animScale>
                                    <p:animScale>
                                      <p:cBhvr>
                                        <p:cTn dur="26" id="76">
                                          <p:stCondLst>
                                            <p:cond delay="1642"/>
                                          </p:stCondLst>
                                        </p:cTn>
                                        <p:tgtEl>
                                          <p:spTgt spid="17418"/>
                                        </p:tgtEl>
                                      </p:cBhvr>
                                      <p:to x="100000" y="90000"/>
                                    </p:animScale>
                                    <p:animScale>
                                      <p:cBhvr>
                                        <p:cTn decel="50000" dur="166" id="77">
                                          <p:stCondLst>
                                            <p:cond delay="1668"/>
                                          </p:stCondLst>
                                        </p:cTn>
                                        <p:tgtEl>
                                          <p:spTgt spid="17418"/>
                                        </p:tgtEl>
                                      </p:cBhvr>
                                      <p:to x="100000" y="100000"/>
                                    </p:animScale>
                                    <p:animScale>
                                      <p:cBhvr>
                                        <p:cTn dur="26" id="78">
                                          <p:stCondLst>
                                            <p:cond delay="1808"/>
                                          </p:stCondLst>
                                        </p:cTn>
                                        <p:tgtEl>
                                          <p:spTgt spid="17418"/>
                                        </p:tgtEl>
                                      </p:cBhvr>
                                      <p:to x="100000" y="95000"/>
                                    </p:animScale>
                                    <p:animScale>
                                      <p:cBhvr>
                                        <p:cTn decel="50000" dur="166" id="79">
                                          <p:stCondLst>
                                            <p:cond delay="1834"/>
                                          </p:stCondLst>
                                        </p:cTn>
                                        <p:tgtEl>
                                          <p:spTgt spid="17418"/>
                                        </p:tgtEl>
                                      </p:cBhvr>
                                      <p:to x="100000" y="100000"/>
                                    </p:animScale>
                                  </p:childTnLst>
                                </p:cTn>
                              </p:par>
                            </p:childTnLst>
                          </p:cTn>
                        </p:par>
                        <p:par>
                          <p:cTn fill="hold" id="80" nodeType="afterGroup">
                            <p:stCondLst>
                              <p:cond delay="7000"/>
                            </p:stCondLst>
                            <p:childTnLst>
                              <p:par>
                                <p:cTn fill="hold" grpId="0" id="81" nodeType="afterEffect" presetClass="entr" presetID="22" presetSubtype="8">
                                  <p:stCondLst>
                                    <p:cond delay="0"/>
                                  </p:stCondLst>
                                  <p:childTnLst>
                                    <p:set>
                                      <p:cBhvr>
                                        <p:cTn dur="1" fill="hold" id="82">
                                          <p:stCondLst>
                                            <p:cond delay="0"/>
                                          </p:stCondLst>
                                        </p:cTn>
                                        <p:tgtEl>
                                          <p:spTgt spid="17415"/>
                                        </p:tgtEl>
                                        <p:attrNameLst>
                                          <p:attrName>style.visibility</p:attrName>
                                        </p:attrNameLst>
                                      </p:cBhvr>
                                      <p:to>
                                        <p:strVal val="visible"/>
                                      </p:to>
                                    </p:set>
                                    <p:animEffect filter="wipe(left)" transition="in">
                                      <p:cBhvr>
                                        <p:cTn dur="500" id="83"/>
                                        <p:tgtEl>
                                          <p:spTgt spid="17415"/>
                                        </p:tgtEl>
                                      </p:cBhvr>
                                    </p:animEffect>
                                  </p:childTnLst>
                                </p:cTn>
                              </p:par>
                            </p:childTnLst>
                          </p:cTn>
                        </p:par>
                        <p:par>
                          <p:cTn fill="hold" id="84" nodeType="afterGroup">
                            <p:stCondLst>
                              <p:cond delay="7500"/>
                            </p:stCondLst>
                            <p:childTnLst>
                              <p:par>
                                <p:cTn fill="hold" grpId="0" id="85" nodeType="afterEffect" presetClass="entr" presetID="26" presetSubtype="0">
                                  <p:stCondLst>
                                    <p:cond delay="0"/>
                                  </p:stCondLst>
                                  <p:childTnLst>
                                    <p:set>
                                      <p:cBhvr>
                                        <p:cTn dur="1" fill="hold" id="86">
                                          <p:stCondLst>
                                            <p:cond delay="0"/>
                                          </p:stCondLst>
                                        </p:cTn>
                                        <p:tgtEl>
                                          <p:spTgt spid="17419"/>
                                        </p:tgtEl>
                                        <p:attrNameLst>
                                          <p:attrName>style.visibility</p:attrName>
                                        </p:attrNameLst>
                                      </p:cBhvr>
                                      <p:to>
                                        <p:strVal val="visible"/>
                                      </p:to>
                                    </p:set>
                                    <p:animEffect filter="wipe(down)" transition="in">
                                      <p:cBhvr>
                                        <p:cTn dur="580" id="87">
                                          <p:stCondLst>
                                            <p:cond delay="0"/>
                                          </p:stCondLst>
                                        </p:cTn>
                                        <p:tgtEl>
                                          <p:spTgt spid="17419"/>
                                        </p:tgtEl>
                                      </p:cBhvr>
                                    </p:animEffect>
                                    <p:anim calcmode="lin" valueType="num">
                                      <p:cBhvr>
                                        <p:cTn dur="1822" id="88" tmFilter="0,0; 0.14,0.36; 0.43,0.73; 0.71,0.91; 1.0,1.0">
                                          <p:stCondLst>
                                            <p:cond delay="0"/>
                                          </p:stCondLst>
                                        </p:cTn>
                                        <p:tgtEl>
                                          <p:spTgt spid="17419"/>
                                        </p:tgtEl>
                                        <p:attrNameLst>
                                          <p:attrName>ppt_x</p:attrName>
                                        </p:attrNameLst>
                                      </p:cBhvr>
                                      <p:tavLst>
                                        <p:tav tm="0">
                                          <p:val>
                                            <p:strVal val="#ppt_x-0.25"/>
                                          </p:val>
                                        </p:tav>
                                        <p:tav tm="100000">
                                          <p:val>
                                            <p:strVal val="#ppt_x"/>
                                          </p:val>
                                        </p:tav>
                                      </p:tavLst>
                                    </p:anim>
                                    <p:anim calcmode="lin" valueType="num">
                                      <p:cBhvr>
                                        <p:cTn dur="664" id="89" tmFilter="0.0,0.0; 0.25,0.07; 0.50,0.2; 0.75,0.467; 1.0,1.0">
                                          <p:stCondLst>
                                            <p:cond delay="0"/>
                                          </p:stCondLst>
                                        </p:cTn>
                                        <p:tgtEl>
                                          <p:spTgt spid="17419"/>
                                        </p:tgtEl>
                                        <p:attrNameLst>
                                          <p:attrName>ppt_y</p:attrName>
                                        </p:attrNameLst>
                                      </p:cBhvr>
                                      <p:tavLst>
                                        <p:tav fmla="#ppt_y-sin(pi*$)/3" tm="0">
                                          <p:val>
                                            <p:fltVal val="0.5"/>
                                          </p:val>
                                        </p:tav>
                                        <p:tav tm="100000">
                                          <p:val>
                                            <p:fltVal val="1"/>
                                          </p:val>
                                        </p:tav>
                                      </p:tavLst>
                                    </p:anim>
                                    <p:anim calcmode="lin" valueType="num">
                                      <p:cBhvr>
                                        <p:cTn dur="664" id="90" tmFilter="0, 0; 0.125,0.2665; 0.25,0.4; 0.375,0.465; 0.5,0.5;  0.625,0.535; 0.75,0.6; 0.875,0.7335; 1,1">
                                          <p:stCondLst>
                                            <p:cond delay="664"/>
                                          </p:stCondLst>
                                        </p:cTn>
                                        <p:tgtEl>
                                          <p:spTgt spid="17419"/>
                                        </p:tgtEl>
                                        <p:attrNameLst>
                                          <p:attrName>ppt_y</p:attrName>
                                        </p:attrNameLst>
                                      </p:cBhvr>
                                      <p:tavLst>
                                        <p:tav fmla="#ppt_y-sin(pi*$)/9" tm="0">
                                          <p:val>
                                            <p:fltVal val="0"/>
                                          </p:val>
                                        </p:tav>
                                        <p:tav tm="100000">
                                          <p:val>
                                            <p:fltVal val="1"/>
                                          </p:val>
                                        </p:tav>
                                      </p:tavLst>
                                    </p:anim>
                                    <p:anim calcmode="lin" valueType="num">
                                      <p:cBhvr>
                                        <p:cTn dur="332" id="91" tmFilter="0, 0; 0.125,0.2665; 0.25,0.4; 0.375,0.465; 0.5,0.5;  0.625,0.535; 0.75,0.6; 0.875,0.7335; 1,1">
                                          <p:stCondLst>
                                            <p:cond delay="1324"/>
                                          </p:stCondLst>
                                        </p:cTn>
                                        <p:tgtEl>
                                          <p:spTgt spid="17419"/>
                                        </p:tgtEl>
                                        <p:attrNameLst>
                                          <p:attrName>ppt_y</p:attrName>
                                        </p:attrNameLst>
                                      </p:cBhvr>
                                      <p:tavLst>
                                        <p:tav fmla="#ppt_y-sin(pi*$)/27" tm="0">
                                          <p:val>
                                            <p:fltVal val="0"/>
                                          </p:val>
                                        </p:tav>
                                        <p:tav tm="100000">
                                          <p:val>
                                            <p:fltVal val="1"/>
                                          </p:val>
                                        </p:tav>
                                      </p:tavLst>
                                    </p:anim>
                                    <p:anim calcmode="lin" valueType="num">
                                      <p:cBhvr>
                                        <p:cTn dur="164" id="92" tmFilter="0, 0; 0.125,0.2665; 0.25,0.4; 0.375,0.465; 0.5,0.5;  0.625,0.535; 0.75,0.6; 0.875,0.7335; 1,1">
                                          <p:stCondLst>
                                            <p:cond delay="1656"/>
                                          </p:stCondLst>
                                        </p:cTn>
                                        <p:tgtEl>
                                          <p:spTgt spid="17419"/>
                                        </p:tgtEl>
                                        <p:attrNameLst>
                                          <p:attrName>ppt_y</p:attrName>
                                        </p:attrNameLst>
                                      </p:cBhvr>
                                      <p:tavLst>
                                        <p:tav fmla="#ppt_y-sin(pi*$)/81" tm="0">
                                          <p:val>
                                            <p:fltVal val="0"/>
                                          </p:val>
                                        </p:tav>
                                        <p:tav tm="100000">
                                          <p:val>
                                            <p:fltVal val="1"/>
                                          </p:val>
                                        </p:tav>
                                      </p:tavLst>
                                    </p:anim>
                                    <p:animScale>
                                      <p:cBhvr>
                                        <p:cTn dur="26" id="93">
                                          <p:stCondLst>
                                            <p:cond delay="650"/>
                                          </p:stCondLst>
                                        </p:cTn>
                                        <p:tgtEl>
                                          <p:spTgt spid="17419"/>
                                        </p:tgtEl>
                                      </p:cBhvr>
                                      <p:to x="100000" y="60000"/>
                                    </p:animScale>
                                    <p:animScale>
                                      <p:cBhvr>
                                        <p:cTn decel="50000" dur="166" id="94">
                                          <p:stCondLst>
                                            <p:cond delay="676"/>
                                          </p:stCondLst>
                                        </p:cTn>
                                        <p:tgtEl>
                                          <p:spTgt spid="17419"/>
                                        </p:tgtEl>
                                      </p:cBhvr>
                                      <p:to x="100000" y="100000"/>
                                    </p:animScale>
                                    <p:animScale>
                                      <p:cBhvr>
                                        <p:cTn dur="26" id="95">
                                          <p:stCondLst>
                                            <p:cond delay="1312"/>
                                          </p:stCondLst>
                                        </p:cTn>
                                        <p:tgtEl>
                                          <p:spTgt spid="17419"/>
                                        </p:tgtEl>
                                      </p:cBhvr>
                                      <p:to x="100000" y="80000"/>
                                    </p:animScale>
                                    <p:animScale>
                                      <p:cBhvr>
                                        <p:cTn decel="50000" dur="166" id="96">
                                          <p:stCondLst>
                                            <p:cond delay="1338"/>
                                          </p:stCondLst>
                                        </p:cTn>
                                        <p:tgtEl>
                                          <p:spTgt spid="17419"/>
                                        </p:tgtEl>
                                      </p:cBhvr>
                                      <p:to x="100000" y="100000"/>
                                    </p:animScale>
                                    <p:animScale>
                                      <p:cBhvr>
                                        <p:cTn dur="26" id="97">
                                          <p:stCondLst>
                                            <p:cond delay="1642"/>
                                          </p:stCondLst>
                                        </p:cTn>
                                        <p:tgtEl>
                                          <p:spTgt spid="17419"/>
                                        </p:tgtEl>
                                      </p:cBhvr>
                                      <p:to x="100000" y="90000"/>
                                    </p:animScale>
                                    <p:animScale>
                                      <p:cBhvr>
                                        <p:cTn decel="50000" dur="166" id="98">
                                          <p:stCondLst>
                                            <p:cond delay="1668"/>
                                          </p:stCondLst>
                                        </p:cTn>
                                        <p:tgtEl>
                                          <p:spTgt spid="17419"/>
                                        </p:tgtEl>
                                      </p:cBhvr>
                                      <p:to x="100000" y="100000"/>
                                    </p:animScale>
                                    <p:animScale>
                                      <p:cBhvr>
                                        <p:cTn dur="26" id="99">
                                          <p:stCondLst>
                                            <p:cond delay="1808"/>
                                          </p:stCondLst>
                                        </p:cTn>
                                        <p:tgtEl>
                                          <p:spTgt spid="17419"/>
                                        </p:tgtEl>
                                      </p:cBhvr>
                                      <p:to x="100000" y="95000"/>
                                    </p:animScale>
                                    <p:animScale>
                                      <p:cBhvr>
                                        <p:cTn decel="50000" dur="166" id="100">
                                          <p:stCondLst>
                                            <p:cond delay="1834"/>
                                          </p:stCondLst>
                                        </p:cTn>
                                        <p:tgtEl>
                                          <p:spTgt spid="17419"/>
                                        </p:tgtEl>
                                      </p:cBhvr>
                                      <p:to x="100000" y="100000"/>
                                    </p:animScale>
                                  </p:childTnLst>
                                </p:cTn>
                              </p:par>
                            </p:childTnLst>
                          </p:cTn>
                        </p:par>
                        <p:par>
                          <p:cTn fill="hold" id="101" nodeType="afterGroup">
                            <p:stCondLst>
                              <p:cond delay="9500"/>
                            </p:stCondLst>
                            <p:childTnLst>
                              <p:par>
                                <p:cTn fill="hold" grpId="0" id="102" nodeType="afterEffect" presetClass="entr" presetID="22" presetSubtype="8">
                                  <p:stCondLst>
                                    <p:cond delay="0"/>
                                  </p:stCondLst>
                                  <p:childTnLst>
                                    <p:set>
                                      <p:cBhvr>
                                        <p:cTn dur="1" fill="hold" id="103">
                                          <p:stCondLst>
                                            <p:cond delay="0"/>
                                          </p:stCondLst>
                                        </p:cTn>
                                        <p:tgtEl>
                                          <p:spTgt spid="17414"/>
                                        </p:tgtEl>
                                        <p:attrNameLst>
                                          <p:attrName>style.visibility</p:attrName>
                                        </p:attrNameLst>
                                      </p:cBhvr>
                                      <p:to>
                                        <p:strVal val="visible"/>
                                      </p:to>
                                    </p:set>
                                    <p:animEffect filter="wipe(left)" transition="in">
                                      <p:cBhvr>
                                        <p:cTn dur="500" id="104"/>
                                        <p:tgtEl>
                                          <p:spTgt spid="174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4"/>
      <p:bldP grpId="0" spid="17415"/>
      <p:bldP grpId="0" spid="17416"/>
      <p:bldP grpId="0" spid="17417"/>
      <p:bldP grpId="0" spid="17418"/>
      <p:bldP grpId="0" spid="17419"/>
      <p:bldP grpId="0" spid="17420"/>
      <p:bldP grpId="0" spid="17421"/>
      <p:bldP grpId="0" spid="174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Rectangle 2"/>
          <p:cNvSpPr>
            <a:spLocks noChangeArrowheads="1"/>
          </p:cNvSpPr>
          <p:nvPr/>
        </p:nvSpPr>
        <p:spPr bwMode="auto">
          <a:xfrm>
            <a:off x="40455" y="1468439"/>
            <a:ext cx="10116370" cy="186848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18435" name="Picture 3"/>
          <p:cNvPicPr>
            <a:picLocks noChangeArrowheads="1" noChangeAspect="1"/>
          </p:cNvPicPr>
          <p:nvPr/>
        </p:nvPicPr>
        <p:blipFill>
          <a:blip r:embed="rId2">
            <a:extLst>
              <a:ext uri="{28A0092B-C50C-407E-A947-70E740481C1C}">
                <a14:useLocalDpi val="0"/>
              </a:ext>
            </a:extLst>
          </a:blip>
          <a:srcRect t="8348"/>
          <a:stretch>
            <a:fillRect/>
          </a:stretch>
        </p:blipFill>
        <p:spPr bwMode="auto">
          <a:xfrm>
            <a:off x="3944" y="1470026"/>
            <a:ext cx="2378075" cy="1870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6" name="Rectangle 4"/>
          <p:cNvSpPr>
            <a:spLocks noChangeArrowheads="1"/>
          </p:cNvSpPr>
          <p:nvPr/>
        </p:nvSpPr>
        <p:spPr bwMode="auto">
          <a:xfrm>
            <a:off x="5665787" y="2082800"/>
            <a:ext cx="1320800" cy="69850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8437" name="标题 1"/>
          <p:cNvSpPr>
            <a:spLocks noChangeArrowheads="1" noGrp="1"/>
          </p:cNvSpPr>
          <p:nvPr/>
        </p:nvSpPr>
        <p:spPr bwMode="auto">
          <a:xfrm>
            <a:off x="4370388" y="1546225"/>
            <a:ext cx="1922463" cy="628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152" lIns="80304" rIns="80304" tIns="40152"/>
          <a:lstStyle/>
          <a:p>
            <a:pPr algn="dist" defTabSz="803275"/>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18438" name="TextBox 5"/>
          <p:cNvSpPr>
            <a:spLocks noChangeArrowheads="1"/>
          </p:cNvSpPr>
          <p:nvPr/>
        </p:nvSpPr>
        <p:spPr bwMode="auto">
          <a:xfrm>
            <a:off x="4371977" y="2781300"/>
            <a:ext cx="44418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2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grpSp>
        <p:nvGrpSpPr>
          <p:cNvPr id="2" name="Group 7"/>
          <p:cNvGrpSpPr/>
          <p:nvPr/>
        </p:nvGrpSpPr>
        <p:grpSpPr>
          <a:xfrm>
            <a:off x="7105651" y="2270125"/>
            <a:ext cx="465137" cy="463550"/>
            <a:chExt cx="1149" cy="1908"/>
          </a:xfrm>
        </p:grpSpPr>
        <p:sp>
          <p:nvSpPr>
            <p:cNvPr id="16402" name="AutoShape 8"/>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3" name="AutoShape 9"/>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8442" name="标题 1"/>
          <p:cNvSpPr>
            <a:spLocks noChangeArrowheads="1" noGrp="1"/>
          </p:cNvSpPr>
          <p:nvPr/>
        </p:nvSpPr>
        <p:spPr bwMode="auto">
          <a:xfrm>
            <a:off x="4371976" y="2105025"/>
            <a:ext cx="2662237" cy="628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dist" defTabSz="803275"/>
            <a:r>
              <a:rPr altLang="en-US" b="1" lang="zh-CN" sz="4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grpSp>
        <p:nvGrpSpPr>
          <p:cNvPr id="3" name="Group 11"/>
          <p:cNvGrpSpPr/>
          <p:nvPr/>
        </p:nvGrpSpPr>
        <p:grpSpPr>
          <a:xfrm>
            <a:off x="4437063" y="3455988"/>
            <a:ext cx="284163" cy="284162"/>
            <a:chExt cx="2494" cy="2494"/>
          </a:xfrm>
        </p:grpSpPr>
        <p:sp>
          <p:nvSpPr>
            <p:cNvPr id="16400" name="AutoShape 12"/>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6401" name="AutoShape 13"/>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8446" name="Text Box 14"/>
          <p:cNvSpPr txBox="1">
            <a:spLocks noChangeArrowheads="1"/>
          </p:cNvSpPr>
          <p:nvPr/>
        </p:nvSpPr>
        <p:spPr bwMode="auto">
          <a:xfrm>
            <a:off x="4787900" y="343058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业务规划</a:t>
            </a:r>
          </a:p>
        </p:txBody>
      </p:sp>
      <p:grpSp>
        <p:nvGrpSpPr>
          <p:cNvPr id="4" name="Group 15"/>
          <p:cNvGrpSpPr/>
          <p:nvPr/>
        </p:nvGrpSpPr>
        <p:grpSpPr>
          <a:xfrm>
            <a:off x="7180263" y="3513138"/>
            <a:ext cx="284163" cy="284162"/>
            <a:chExt cx="2494" cy="2494"/>
          </a:xfrm>
        </p:grpSpPr>
        <p:sp>
          <p:nvSpPr>
            <p:cNvPr id="16398" name="AutoShape 16"/>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6399" name="AutoShape 17"/>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8450" name="Text Box 18"/>
          <p:cNvSpPr txBox="1">
            <a:spLocks noChangeArrowheads="1"/>
          </p:cNvSpPr>
          <p:nvPr/>
        </p:nvSpPr>
        <p:spPr bwMode="auto">
          <a:xfrm>
            <a:off x="7531099" y="348773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管理举措</a:t>
            </a:r>
          </a:p>
        </p:txBody>
      </p:sp>
      <p:sp>
        <p:nvSpPr>
          <p:cNvPr id="18451" name="矩形 5"/>
          <p:cNvSpPr>
            <a:spLocks noChangeArrowheads="1"/>
          </p:cNvSpPr>
          <p:nvPr/>
        </p:nvSpPr>
        <p:spPr bwMode="auto">
          <a:xfrm>
            <a:off x="4437063" y="3825877"/>
            <a:ext cx="2214563"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2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架构及岗位分工</a:t>
            </a:r>
          </a:p>
          <a:p>
            <a:pPr eaLnBrk="0" hangingPunct="0" indent="-285750" marL="285750">
              <a:lnSpc>
                <a:spcPct val="12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建设专业型部门</a:t>
            </a:r>
          </a:p>
          <a:p>
            <a:pPr eaLnBrk="0" hangingPunct="0" indent="-285750" marL="285750">
              <a:lnSpc>
                <a:spcPct val="12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培训及团队建设</a:t>
            </a:r>
          </a:p>
          <a:p>
            <a:pPr eaLnBrk="0" hangingPunct="0" indent="-285750" marL="285750">
              <a:lnSpc>
                <a:spcPct val="120000"/>
              </a:lnSpc>
              <a:buFont charset="0" panose="020b0604020202020204" pitchFamily="34" typeface="Arial"/>
              <a:buChar char="•"/>
            </a:pPr>
            <a:r>
              <a:rPr altLang="en-US" lang="zh-CN" sz="1600">
                <a:solidFill>
                  <a:schemeClr val="bg1"/>
                </a:solidFill>
                <a:latin charset="-122" panose="020b0503020204020204" pitchFamily="34" typeface="微软雅黑"/>
                <a:ea charset="-122" panose="020b0503020204020204" pitchFamily="34" typeface="微软雅黑"/>
              </a:rPr>
              <a:t>人员晋升及淘汰</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18434"/>
                                        </p:tgtEl>
                                        <p:attrNameLst>
                                          <p:attrName>style.visibility</p:attrName>
                                        </p:attrNameLst>
                                      </p:cBhvr>
                                      <p:to>
                                        <p:strVal val="visible"/>
                                      </p:to>
                                    </p:set>
                                    <p:anim calcmode="lin" valueType="num">
                                      <p:cBhvr>
                                        <p:cTn dur="500" fill="hold" id="7"/>
                                        <p:tgtEl>
                                          <p:spTgt spid="18434"/>
                                        </p:tgtEl>
                                        <p:attrNameLst>
                                          <p:attrName>ppt_w</p:attrName>
                                        </p:attrNameLst>
                                      </p:cBhvr>
                                      <p:tavLst>
                                        <p:tav tm="0">
                                          <p:val>
                                            <p:fltVal val="0"/>
                                          </p:val>
                                        </p:tav>
                                        <p:tav tm="100000">
                                          <p:val>
                                            <p:strVal val="#ppt_w"/>
                                          </p:val>
                                        </p:tav>
                                      </p:tavLst>
                                    </p:anim>
                                    <p:anim calcmode="lin" valueType="num">
                                      <p:cBhvr>
                                        <p:cTn dur="500" fill="hold" id="8"/>
                                        <p:tgtEl>
                                          <p:spTgt spid="18434"/>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id="10" nodeType="afterEffect" presetClass="entr" presetID="21" presetSubtype="1">
                                  <p:stCondLst>
                                    <p:cond delay="0"/>
                                  </p:stCondLst>
                                  <p:childTnLst>
                                    <p:set>
                                      <p:cBhvr>
                                        <p:cTn dur="1" fill="hold" id="11">
                                          <p:stCondLst>
                                            <p:cond delay="0"/>
                                          </p:stCondLst>
                                        </p:cTn>
                                        <p:tgtEl>
                                          <p:spTgt spid="18435"/>
                                        </p:tgtEl>
                                        <p:attrNameLst>
                                          <p:attrName>style.visibility</p:attrName>
                                        </p:attrNameLst>
                                      </p:cBhvr>
                                      <p:to>
                                        <p:strVal val="visible"/>
                                      </p:to>
                                    </p:set>
                                    <p:animEffect filter="wheel(1)" transition="in">
                                      <p:cBhvr>
                                        <p:cTn dur="1000" id="12"/>
                                        <p:tgtEl>
                                          <p:spTgt spid="18435"/>
                                        </p:tgtEl>
                                      </p:cBhvr>
                                    </p:animEffect>
                                  </p:childTnLst>
                                </p:cTn>
                              </p:par>
                            </p:childTnLst>
                          </p:cTn>
                        </p:par>
                        <p:par>
                          <p:cTn fill="hold" id="13" nodeType="afterGroup">
                            <p:stCondLst>
                              <p:cond delay="1500"/>
                            </p:stCondLst>
                            <p:childTnLst>
                              <p:par>
                                <p:cTn fill="hold" id="14" nodeType="afterEffect" presetClass="entr" presetID="2" presetSubtype="8">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0-#ppt_w/2"/>
                                          </p:val>
                                        </p:tav>
                                        <p:tav tm="100000">
                                          <p:val>
                                            <p:strVal val="#ppt_x"/>
                                          </p:val>
                                        </p:tav>
                                      </p:tavLst>
                                    </p:anim>
                                    <p:anim calcmode="lin" valueType="num">
                                      <p:cBhvr additive="base">
                                        <p:cTn dur="500" fill="hold" id="17"/>
                                        <p:tgtEl>
                                          <p:spTgt spid="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8437"/>
                                        </p:tgtEl>
                                        <p:attrNameLst>
                                          <p:attrName>style.visibility</p:attrName>
                                        </p:attrNameLst>
                                      </p:cBhvr>
                                      <p:to>
                                        <p:strVal val="visible"/>
                                      </p:to>
                                    </p:set>
                                    <p:anim calcmode="lin" valueType="num">
                                      <p:cBhvr>
                                        <p:cTn dur="500" fill="hold" id="21"/>
                                        <p:tgtEl>
                                          <p:spTgt spid="184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8437"/>
                                        </p:tgtEl>
                                        <p:attrNameLst>
                                          <p:attrName>ppt_y</p:attrName>
                                        </p:attrNameLst>
                                      </p:cBhvr>
                                      <p:tavLst>
                                        <p:tav tm="0">
                                          <p:val>
                                            <p:strVal val="#ppt_y"/>
                                          </p:val>
                                        </p:tav>
                                        <p:tav tm="100000">
                                          <p:val>
                                            <p:strVal val="#ppt_y"/>
                                          </p:val>
                                        </p:tav>
                                      </p:tavLst>
                                    </p:anim>
                                    <p:anim calcmode="lin" valueType="num">
                                      <p:cBhvr>
                                        <p:cTn dur="500" fill="hold" id="23"/>
                                        <p:tgtEl>
                                          <p:spTgt spid="184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84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8437"/>
                                        </p:tgtEl>
                                      </p:cBhvr>
                                    </p:animEffect>
                                  </p:childTnLst>
                                </p:cTn>
                              </p:par>
                            </p:childTnLst>
                          </p:cTn>
                        </p:par>
                        <p:par>
                          <p:cTn fill="hold" id="26" nodeType="afterGroup">
                            <p:stCondLst>
                              <p:cond delay="2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18442"/>
                                        </p:tgtEl>
                                        <p:attrNameLst>
                                          <p:attrName>style.visibility</p:attrName>
                                        </p:attrNameLst>
                                      </p:cBhvr>
                                      <p:to>
                                        <p:strVal val="visible"/>
                                      </p:to>
                                    </p:set>
                                    <p:anim calcmode="lin" valueType="num">
                                      <p:cBhvr>
                                        <p:cTn dur="500" fill="hold" id="29"/>
                                        <p:tgtEl>
                                          <p:spTgt spid="184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18442"/>
                                        </p:tgtEl>
                                        <p:attrNameLst>
                                          <p:attrName>ppt_y</p:attrName>
                                        </p:attrNameLst>
                                      </p:cBhvr>
                                      <p:tavLst>
                                        <p:tav tm="0">
                                          <p:val>
                                            <p:strVal val="#ppt_y"/>
                                          </p:val>
                                        </p:tav>
                                        <p:tav tm="100000">
                                          <p:val>
                                            <p:strVal val="#ppt_y"/>
                                          </p:val>
                                        </p:tav>
                                      </p:tavLst>
                                    </p:anim>
                                    <p:anim calcmode="lin" valueType="num">
                                      <p:cBhvr>
                                        <p:cTn dur="500" fill="hold" id="31"/>
                                        <p:tgtEl>
                                          <p:spTgt spid="184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184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18442"/>
                                        </p:tgtEl>
                                      </p:cBhvr>
                                    </p:animEffect>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8436"/>
                                        </p:tgtEl>
                                        <p:attrNameLst>
                                          <p:attrName>style.visibility</p:attrName>
                                        </p:attrNameLst>
                                      </p:cBhvr>
                                      <p:to>
                                        <p:strVal val="visible"/>
                                      </p:to>
                                    </p:set>
                                    <p:animEffect filter="wipe(left)" transition="in">
                                      <p:cBhvr>
                                        <p:cTn dur="500" id="37"/>
                                        <p:tgtEl>
                                          <p:spTgt spid="18436"/>
                                        </p:tgtEl>
                                      </p:cBhvr>
                                    </p:animEffect>
                                  </p:childTnLst>
                                </p:cTn>
                              </p:par>
                            </p:childTnLst>
                          </p:cTn>
                        </p:par>
                        <p:par>
                          <p:cTn fill="hold" id="38" nodeType="afterGroup">
                            <p:stCondLst>
                              <p:cond delay="350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18438"/>
                                        </p:tgtEl>
                                        <p:attrNameLst>
                                          <p:attrName>style.visibility</p:attrName>
                                        </p:attrNameLst>
                                      </p:cBhvr>
                                      <p:to>
                                        <p:strVal val="visible"/>
                                      </p:to>
                                    </p:set>
                                    <p:anim calcmode="lin" valueType="num">
                                      <p:cBhvr>
                                        <p:cTn dur="500" fill="hold" id="41"/>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8438"/>
                                        </p:tgtEl>
                                        <p:attrNameLst>
                                          <p:attrName>ppt_y</p:attrName>
                                        </p:attrNameLst>
                                      </p:cBhvr>
                                      <p:tavLst>
                                        <p:tav tm="0">
                                          <p:val>
                                            <p:strVal val="#ppt_y"/>
                                          </p:val>
                                        </p:tav>
                                        <p:tav tm="100000">
                                          <p:val>
                                            <p:strVal val="#ppt_y"/>
                                          </p:val>
                                        </p:tav>
                                      </p:tavLst>
                                    </p:anim>
                                    <p:anim calcmode="lin" valueType="num">
                                      <p:cBhvr>
                                        <p:cTn dur="500" fill="hold" id="43"/>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84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18438"/>
                                        </p:tgtEl>
                                      </p:cBhvr>
                                    </p:animEffect>
                                  </p:childTnLst>
                                </p:cTn>
                              </p:par>
                            </p:childTnLst>
                          </p:cTn>
                        </p:par>
                        <p:par>
                          <p:cTn fill="hold" id="46" nodeType="afterGroup">
                            <p:stCondLst>
                              <p:cond delay="4000"/>
                            </p:stCondLst>
                            <p:childTnLst>
                              <p:par>
                                <p:cTn fill="hold" id="47" nodeType="afterEffect" presetClass="entr" presetID="2" presetSubtype="8">
                                  <p:stCondLst>
                                    <p:cond delay="0"/>
                                  </p:stCondLst>
                                  <p:childTnLst>
                                    <p:set>
                                      <p:cBhvr>
                                        <p:cTn dur="1" fill="hold" id="48">
                                          <p:stCondLst>
                                            <p:cond delay="0"/>
                                          </p:stCondLst>
                                        </p:cTn>
                                        <p:tgtEl>
                                          <p:spTgt spid="3"/>
                                        </p:tgtEl>
                                        <p:attrNameLst>
                                          <p:attrName>style.visibility</p:attrName>
                                        </p:attrNameLst>
                                      </p:cBhvr>
                                      <p:to>
                                        <p:strVal val="visible"/>
                                      </p:to>
                                    </p:set>
                                    <p:anim calcmode="lin" valueType="num">
                                      <p:cBhvr additive="base">
                                        <p:cTn dur="500" fill="hold" id="49"/>
                                        <p:tgtEl>
                                          <p:spTgt spid="3"/>
                                        </p:tgtEl>
                                        <p:attrNameLst>
                                          <p:attrName>ppt_x</p:attrName>
                                        </p:attrNameLst>
                                      </p:cBhvr>
                                      <p:tavLst>
                                        <p:tav tm="0">
                                          <p:val>
                                            <p:strVal val="0-#ppt_w/2"/>
                                          </p:val>
                                        </p:tav>
                                        <p:tav tm="100000">
                                          <p:val>
                                            <p:strVal val="#ppt_x"/>
                                          </p:val>
                                        </p:tav>
                                      </p:tavLst>
                                    </p:anim>
                                    <p:anim calcmode="lin" valueType="num">
                                      <p:cBhvr additive="base">
                                        <p:cTn dur="500" fill="hold" id="50"/>
                                        <p:tgtEl>
                                          <p:spTgt spid="3"/>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41" presetSubtype="0">
                                  <p:stCondLst>
                                    <p:cond delay="0"/>
                                  </p:stCondLst>
                                  <p:iterate type="lt">
                                    <p:tmPct val="10000"/>
                                  </p:iterate>
                                  <p:childTnLst>
                                    <p:set>
                                      <p:cBhvr>
                                        <p:cTn dur="1" fill="hold" id="53">
                                          <p:stCondLst>
                                            <p:cond delay="0"/>
                                          </p:stCondLst>
                                        </p:cTn>
                                        <p:tgtEl>
                                          <p:spTgt spid="18446"/>
                                        </p:tgtEl>
                                        <p:attrNameLst>
                                          <p:attrName>style.visibility</p:attrName>
                                        </p:attrNameLst>
                                      </p:cBhvr>
                                      <p:to>
                                        <p:strVal val="visible"/>
                                      </p:to>
                                    </p:set>
                                    <p:anim calcmode="lin" valueType="num">
                                      <p:cBhvr>
                                        <p:cTn dur="500" fill="hold" id="54"/>
                                        <p:tgtEl>
                                          <p:spTgt spid="184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18446"/>
                                        </p:tgtEl>
                                        <p:attrNameLst>
                                          <p:attrName>ppt_y</p:attrName>
                                        </p:attrNameLst>
                                      </p:cBhvr>
                                      <p:tavLst>
                                        <p:tav tm="0">
                                          <p:val>
                                            <p:strVal val="#ppt_y"/>
                                          </p:val>
                                        </p:tav>
                                        <p:tav tm="100000">
                                          <p:val>
                                            <p:strVal val="#ppt_y"/>
                                          </p:val>
                                        </p:tav>
                                      </p:tavLst>
                                    </p:anim>
                                    <p:anim calcmode="lin" valueType="num">
                                      <p:cBhvr>
                                        <p:cTn dur="500" fill="hold" id="56"/>
                                        <p:tgtEl>
                                          <p:spTgt spid="184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184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18446"/>
                                        </p:tgtEl>
                                      </p:cBhvr>
                                    </p:animEffect>
                                  </p:childTnLst>
                                </p:cTn>
                              </p:par>
                            </p:childTnLst>
                          </p:cTn>
                        </p:par>
                        <p:par>
                          <p:cTn fill="hold" id="59" nodeType="afterGroup">
                            <p:stCondLst>
                              <p:cond delay="5000"/>
                            </p:stCondLst>
                            <p:childTnLst>
                              <p:par>
                                <p:cTn fill="hold" grpId="0" id="60" nodeType="afterEffect" presetClass="entr" presetID="52" presetSubtype="0">
                                  <p:stCondLst>
                                    <p:cond delay="0"/>
                                  </p:stCondLst>
                                  <p:childTnLst>
                                    <p:set>
                                      <p:cBhvr>
                                        <p:cTn dur="1" fill="hold" id="61">
                                          <p:stCondLst>
                                            <p:cond delay="0"/>
                                          </p:stCondLst>
                                        </p:cTn>
                                        <p:tgtEl>
                                          <p:spTgt spid="18451"/>
                                        </p:tgtEl>
                                        <p:attrNameLst>
                                          <p:attrName>style.visibility</p:attrName>
                                        </p:attrNameLst>
                                      </p:cBhvr>
                                      <p:to>
                                        <p:strVal val="visible"/>
                                      </p:to>
                                    </p:set>
                                    <p:animScale>
                                      <p:cBhvr>
                                        <p:cTn decel="50000" dur="1000" fill="hold" id="62">
                                          <p:stCondLst>
                                            <p:cond delay="0"/>
                                          </p:stCondLst>
                                        </p:cTn>
                                        <p:tgtEl>
                                          <p:spTgt spid="184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3">
                                          <p:stCondLst>
                                            <p:cond delay="0"/>
                                          </p:stCondLst>
                                        </p:cTn>
                                        <p:tgtEl>
                                          <p:spTgt spid="18451"/>
                                        </p:tgtEl>
                                        <p:attrNameLst>
                                          <p:attrName>ppt_x</p:attrName>
                                          <p:attrName>ppt_y</p:attrName>
                                        </p:attrNameLst>
                                      </p:cBhvr>
                                      <p:rCtr x="0" y="0"/>
                                    </p:animMotion>
                                    <p:animEffect filter="fade" transition="in">
                                      <p:cBhvr>
                                        <p:cTn dur="1000" id="64"/>
                                        <p:tgtEl>
                                          <p:spTgt spid="18451"/>
                                        </p:tgtEl>
                                      </p:cBhvr>
                                    </p:animEffect>
                                  </p:childTnLst>
                                </p:cTn>
                              </p:par>
                            </p:childTnLst>
                          </p:cTn>
                        </p:par>
                        <p:par>
                          <p:cTn fill="hold" id="65" nodeType="afterGroup">
                            <p:stCondLst>
                              <p:cond delay="6000"/>
                            </p:stCondLst>
                            <p:childTnLst>
                              <p:par>
                                <p:cTn fill="hold" id="66" nodeType="afterEffect" presetClass="entr" presetID="2" presetSubtype="8">
                                  <p:stCondLst>
                                    <p:cond delay="0"/>
                                  </p:stCondLst>
                                  <p:childTnLst>
                                    <p:set>
                                      <p:cBhvr>
                                        <p:cTn dur="1" fill="hold" id="67">
                                          <p:stCondLst>
                                            <p:cond delay="0"/>
                                          </p:stCondLst>
                                        </p:cTn>
                                        <p:tgtEl>
                                          <p:spTgt spid="4"/>
                                        </p:tgtEl>
                                        <p:attrNameLst>
                                          <p:attrName>style.visibility</p:attrName>
                                        </p:attrNameLst>
                                      </p:cBhvr>
                                      <p:to>
                                        <p:strVal val="visible"/>
                                      </p:to>
                                    </p:set>
                                    <p:anim calcmode="lin" valueType="num">
                                      <p:cBhvr additive="base">
                                        <p:cTn dur="500" fill="hold" id="68"/>
                                        <p:tgtEl>
                                          <p:spTgt spid="4"/>
                                        </p:tgtEl>
                                        <p:attrNameLst>
                                          <p:attrName>ppt_x</p:attrName>
                                        </p:attrNameLst>
                                      </p:cBhvr>
                                      <p:tavLst>
                                        <p:tav tm="0">
                                          <p:val>
                                            <p:strVal val="0-#ppt_w/2"/>
                                          </p:val>
                                        </p:tav>
                                        <p:tav tm="100000">
                                          <p:val>
                                            <p:strVal val="#ppt_x"/>
                                          </p:val>
                                        </p:tav>
                                      </p:tavLst>
                                    </p:anim>
                                    <p:anim calcmode="lin" valueType="num">
                                      <p:cBhvr additive="base">
                                        <p:cTn dur="500" fill="hold" id="69"/>
                                        <p:tgtEl>
                                          <p:spTgt spid="4"/>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6500"/>
                            </p:stCondLst>
                            <p:childTnLst>
                              <p:par>
                                <p:cTn fill="hold" grpId="0" id="71" nodeType="afterEffect" presetClass="entr" presetID="41" presetSubtype="0">
                                  <p:stCondLst>
                                    <p:cond delay="0"/>
                                  </p:stCondLst>
                                  <p:iterate type="lt">
                                    <p:tmPct val="10000"/>
                                  </p:iterate>
                                  <p:childTnLst>
                                    <p:set>
                                      <p:cBhvr>
                                        <p:cTn dur="1" fill="hold" id="72">
                                          <p:stCondLst>
                                            <p:cond delay="0"/>
                                          </p:stCondLst>
                                        </p:cTn>
                                        <p:tgtEl>
                                          <p:spTgt spid="18450"/>
                                        </p:tgtEl>
                                        <p:attrNameLst>
                                          <p:attrName>style.visibility</p:attrName>
                                        </p:attrNameLst>
                                      </p:cBhvr>
                                      <p:to>
                                        <p:strVal val="visible"/>
                                      </p:to>
                                    </p:set>
                                    <p:anim calcmode="lin" valueType="num">
                                      <p:cBhvr>
                                        <p:cTn dur="500" fill="hold" id="73"/>
                                        <p:tgtEl>
                                          <p:spTgt spid="1845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4"/>
                                        <p:tgtEl>
                                          <p:spTgt spid="18450"/>
                                        </p:tgtEl>
                                        <p:attrNameLst>
                                          <p:attrName>ppt_y</p:attrName>
                                        </p:attrNameLst>
                                      </p:cBhvr>
                                      <p:tavLst>
                                        <p:tav tm="0">
                                          <p:val>
                                            <p:strVal val="#ppt_y"/>
                                          </p:val>
                                        </p:tav>
                                        <p:tav tm="100000">
                                          <p:val>
                                            <p:strVal val="#ppt_y"/>
                                          </p:val>
                                        </p:tav>
                                      </p:tavLst>
                                    </p:anim>
                                    <p:anim calcmode="lin" valueType="num">
                                      <p:cBhvr>
                                        <p:cTn dur="500" fill="hold" id="75"/>
                                        <p:tgtEl>
                                          <p:spTgt spid="1845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6"/>
                                        <p:tgtEl>
                                          <p:spTgt spid="1845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7" tmFilter="0,0; .5, 1; 1, 1"/>
                                        <p:tgtEl>
                                          <p:spTgt spid="184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36"/>
      <p:bldP grpId="0" spid="18437"/>
      <p:bldP grpId="0" spid="18438"/>
      <p:bldP grpId="0" spid="18442"/>
      <p:bldP grpId="0" spid="18446"/>
      <p:bldP grpId="0" spid="18450"/>
      <p:bldP grpId="0" spid="1845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Rectangle 2"/>
          <p:cNvSpPr>
            <a:spLocks noChangeArrowheads="1"/>
          </p:cNvSpPr>
          <p:nvPr/>
        </p:nvSpPr>
        <p:spPr bwMode="auto">
          <a:xfrm>
            <a:off x="2055811" y="307976"/>
            <a:ext cx="8101013" cy="4413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2" name="Group 3"/>
          <p:cNvGrpSpPr/>
          <p:nvPr/>
        </p:nvGrpSpPr>
        <p:grpSpPr>
          <a:xfrm>
            <a:off x="708026" y="1"/>
            <a:ext cx="1165225" cy="5718175"/>
            <a:chExt cx="1165225" cy="5718175"/>
          </a:xfrm>
        </p:grpSpPr>
        <p:sp>
          <p:nvSpPr>
            <p:cNvPr id="17430"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17431"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1292225"/>
              <a:ext cx="1152525"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32"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 name="Group 7"/>
          <p:cNvGrpSpPr/>
          <p:nvPr/>
        </p:nvGrpSpPr>
        <p:grpSpPr>
          <a:xfrm>
            <a:off x="2322512" y="320676"/>
            <a:ext cx="1662430" cy="430887"/>
            <a:chExt cx="1662430" cy="430887"/>
          </a:xfrm>
        </p:grpSpPr>
        <p:grpSp>
          <p:nvGrpSpPr>
            <p:cNvPr id="17426" name="Group 8"/>
            <p:cNvGrpSpPr/>
            <p:nvPr/>
          </p:nvGrpSpPr>
          <p:grpSpPr>
            <a:xfrm>
              <a:off x="0" y="98425"/>
              <a:ext cx="282575" cy="284163"/>
              <a:chExt cx="2494" cy="2494"/>
            </a:xfrm>
          </p:grpSpPr>
          <p:sp>
            <p:nvSpPr>
              <p:cNvPr id="17428" name="AutoShape 7"/>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7429" name="AutoShape 8"/>
              <p:cNvSpPr>
                <a:spLocks noChangeArrowheads="1"/>
              </p:cNvSpPr>
              <p:nvPr/>
            </p:nvSpPr>
            <p:spPr bwMode="auto">
              <a:xfrm rot="5400000">
                <a:off x="642" y="570"/>
                <a:ext cx="1632" cy="128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7427" name="Text Box 9"/>
            <p:cNvSpPr txBox="1">
              <a:spLocks noChangeArrowheads="1"/>
            </p:cNvSpPr>
            <p:nvPr/>
          </p:nvSpPr>
          <p:spPr bwMode="auto">
            <a:xfrm>
              <a:off x="349250" y="0"/>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hlink"/>
                  </a:solidFill>
                  <a:ea charset="-122" panose="020b0503020204020204" pitchFamily="34" typeface="微软雅黑"/>
                </a:rPr>
                <a:t>业务规划</a:t>
              </a:r>
            </a:p>
          </p:txBody>
        </p:sp>
      </p:grpSp>
      <p:sp>
        <p:nvSpPr>
          <p:cNvPr id="19468" name="Text Box 10"/>
          <p:cNvSpPr txBox="1">
            <a:spLocks noChangeArrowheads="1"/>
          </p:cNvSpPr>
          <p:nvPr/>
        </p:nvSpPr>
        <p:spPr bwMode="auto">
          <a:xfrm>
            <a:off x="1445180" y="2433638"/>
            <a:ext cx="36576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60000"/>
              </a:lnSpc>
            </a:pPr>
            <a:r>
              <a:rPr altLang="en-US" b="1" lang="zh-CN" sz="2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19469" name="Text Box 11"/>
          <p:cNvSpPr txBox="1">
            <a:spLocks noChangeArrowheads="1"/>
          </p:cNvSpPr>
          <p:nvPr/>
        </p:nvSpPr>
        <p:spPr bwMode="auto">
          <a:xfrm>
            <a:off x="1021189" y="2433638"/>
            <a:ext cx="41148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50000"/>
              </a:lnSpc>
            </a:pPr>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sp>
        <p:nvSpPr>
          <p:cNvPr id="19470" name="Text Box 12"/>
          <p:cNvSpPr txBox="1">
            <a:spLocks noChangeArrowheads="1"/>
          </p:cNvSpPr>
          <p:nvPr/>
        </p:nvSpPr>
        <p:spPr bwMode="auto">
          <a:xfrm>
            <a:off x="681464" y="2462214"/>
            <a:ext cx="41148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chemeClr val="folHlink"/>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sp>
        <p:nvSpPr>
          <p:cNvPr id="19471" name="Text Box 13"/>
          <p:cNvSpPr txBox="1">
            <a:spLocks noChangeArrowheads="1"/>
          </p:cNvSpPr>
          <p:nvPr/>
        </p:nvSpPr>
        <p:spPr bwMode="auto">
          <a:xfrm>
            <a:off x="2744788" y="744538"/>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bg1"/>
                </a:solidFill>
                <a:latin charset="-122" panose="020b0503020204020204" pitchFamily="34" typeface="微软雅黑"/>
                <a:ea charset="-122" panose="020b0503020204020204" pitchFamily="34" typeface="微软雅黑"/>
              </a:rPr>
              <a:t>架构及岗位分工</a:t>
            </a:r>
          </a:p>
        </p:txBody>
      </p:sp>
      <p:grpSp>
        <p:nvGrpSpPr>
          <p:cNvPr id="5" name="Group 16"/>
          <p:cNvGrpSpPr/>
          <p:nvPr/>
        </p:nvGrpSpPr>
        <p:grpSpPr>
          <a:xfrm>
            <a:off x="3973513" y="1633539"/>
            <a:ext cx="3527425" cy="3525837"/>
            <a:chExt cx="3527425" cy="3525837"/>
          </a:xfrm>
        </p:grpSpPr>
        <p:sp>
          <p:nvSpPr>
            <p:cNvPr id="17422" name="Freeform 7"/>
            <p:cNvSpPr>
              <a:spLocks noChangeArrowheads="1"/>
            </p:cNvSpPr>
            <p:nvPr/>
          </p:nvSpPr>
          <p:spPr bwMode="auto">
            <a:xfrm>
              <a:off x="0" y="0"/>
              <a:ext cx="2152650" cy="1762125"/>
            </a:xfrm>
            <a:custGeom>
              <a:gdLst>
                <a:gd fmla="*/ 2147483647 w 1477" name="T0"/>
                <a:gd fmla="*/ 2147483647 h 1210" name="T1"/>
                <a:gd fmla="*/ 2147483647 w 1477" name="T2"/>
                <a:gd fmla="*/ 2147483647 h 1210" name="T3"/>
                <a:gd fmla="*/ 2147483647 w 1477" name="T4"/>
                <a:gd fmla="*/ 2147483647 h 1210" name="T5"/>
                <a:gd fmla="*/ 2147483647 w 1477" name="T6"/>
                <a:gd fmla="*/ 2147483647 h 1210" name="T7"/>
                <a:gd fmla="*/ 2147483647 w 1477" name="T8"/>
                <a:gd fmla="*/ 2147483647 h 1210" name="T9"/>
                <a:gd fmla="*/ 2147483647 w 1477" name="T10"/>
                <a:gd fmla="*/ 0 h 1210" name="T11"/>
                <a:gd fmla="*/ 0 w 1477" name="T12"/>
                <a:gd fmla="*/ 0 h 1210" name="T13"/>
                <a:gd fmla="*/ 0 w 1477" name="T14"/>
                <a:gd fmla="*/ 2147483647 h 1210" name="T15"/>
                <a:gd fmla="*/ 2147483647 w 1477" name="T16"/>
                <a:gd fmla="*/ 2147483647 h 1210" name="T17"/>
                <a:gd fmla="*/ 2147483647 w 1477" name="T18"/>
                <a:gd fmla="*/ 2147483647 h 1210" name="T19"/>
                <a:gd fmla="*/ 2147483647 w 1477" name="T20"/>
                <a:gd fmla="*/ 2147483647 h 1210" name="T21"/>
                <a:gd fmla="*/ 2147483647 w 1477" name="T22"/>
                <a:gd fmla="*/ 2147483647 h 1210" name="T23"/>
                <a:gd fmla="*/ 2147483647 w 1477" name="T24"/>
                <a:gd fmla="*/ 2147483647 h 1210" name="T25"/>
                <a:gd fmla="*/ 2147483647 w 1477" name="T26"/>
                <a:gd fmla="*/ 2147483647 h 1210" name="T27"/>
                <a:gd fmla="*/ 2147483647 w 1477" name="T28"/>
                <a:gd fmla="*/ 2147483647 h 1210" name="T29"/>
                <a:gd fmla="*/ 2147483647 w 1477" name="T30"/>
                <a:gd fmla="*/ 2147483647 h 1210" name="T31"/>
                <a:gd fmla="*/ 2147483647 w 1477" name="T32"/>
                <a:gd fmla="*/ 2147483647 h 1210" name="T33"/>
                <a:gd fmla="*/ 2147483647 w 1477" name="T34"/>
                <a:gd fmla="*/ 2147483647 h 1210" name="T35"/>
                <a:gd fmla="*/ 2147483647 w 1477" name="T36"/>
                <a:gd fmla="*/ 2147483647 h 1210" name="T37"/>
                <a:gd fmla="*/ 2147483647 w 1477" name="T38"/>
                <a:gd fmla="*/ 2147483647 h 1210" name="T39"/>
                <a:gd fmla="*/ 2147483647 w 1477" name="T40"/>
                <a:gd fmla="*/ 2147483647 h 1210" name="T41"/>
                <a:gd fmla="*/ 2147483647 w 1477" name="T42"/>
                <a:gd fmla="*/ 2147483647 h 1210" name="T43"/>
                <a:gd fmla="*/ 2147483647 w 1477" name="T44"/>
                <a:gd fmla="*/ 2147483647 h 1210" name="T45"/>
                <a:gd fmla="*/ 2147483647 w 1477" name="T46"/>
                <a:gd fmla="*/ 2147483647 h 1210" name="T47"/>
                <a:gd fmla="*/ 2147483647 w 1477" name="T48"/>
                <a:gd fmla="*/ 2147483647 h 1210" name="T49"/>
                <a:gd fmla="*/ 2147483647 w 1477" name="T50"/>
                <a:gd fmla="*/ 2147483647 h 1210" name="T51"/>
                <a:gd fmla="*/ 2147483647 w 1477" name="T52"/>
                <a:gd fmla="*/ 2147483647 h 1210" name="T53"/>
                <a:gd fmla="*/ 2147483647 w 1477" name="T54"/>
                <a:gd fmla="*/ 2147483647 h 1210" name="T55"/>
                <a:gd fmla="*/ 2147483647 w 1477" name="T56"/>
                <a:gd fmla="*/ 2147483647 h 121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477" name="T87"/>
                <a:gd fmla="*/ 0 h 1210" name="T88"/>
                <a:gd fmla="*/ 1477 w 1477" name="T89"/>
                <a:gd fmla="*/ 1210 h 121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210" w="1477">
                  <a:moveTo>
                    <a:pt x="1356" y="485"/>
                  </a:moveTo>
                  <a:cubicBezTo>
                    <a:pt x="1333" y="485"/>
                    <a:pt x="1311" y="491"/>
                    <a:pt x="1293" y="503"/>
                  </a:cubicBezTo>
                  <a:cubicBezTo>
                    <a:pt x="1284" y="512"/>
                    <a:pt x="1272" y="517"/>
                    <a:pt x="1258" y="517"/>
                  </a:cubicBezTo>
                  <a:cubicBezTo>
                    <a:pt x="1234" y="517"/>
                    <a:pt x="1214" y="499"/>
                    <a:pt x="1210" y="476"/>
                  </a:cubicBezTo>
                  <a:cubicBezTo>
                    <a:pt x="1210" y="476"/>
                    <a:pt x="1210" y="476"/>
                    <a:pt x="1210" y="476"/>
                  </a:cubicBezTo>
                  <a:cubicBezTo>
                    <a:pt x="1210" y="0"/>
                    <a:pt x="1210" y="0"/>
                    <a:pt x="1210" y="0"/>
                  </a:cubicBezTo>
                  <a:cubicBezTo>
                    <a:pt x="0" y="0"/>
                    <a:pt x="0" y="0"/>
                    <a:pt x="0" y="0"/>
                  </a:cubicBezTo>
                  <a:cubicBezTo>
                    <a:pt x="0" y="1210"/>
                    <a:pt x="0" y="1210"/>
                    <a:pt x="0" y="1210"/>
                  </a:cubicBezTo>
                  <a:cubicBezTo>
                    <a:pt x="476" y="1210"/>
                    <a:pt x="476" y="1210"/>
                    <a:pt x="476" y="1210"/>
                  </a:cubicBezTo>
                  <a:cubicBezTo>
                    <a:pt x="476" y="1210"/>
                    <a:pt x="476" y="1210"/>
                    <a:pt x="477" y="1209"/>
                  </a:cubicBezTo>
                  <a:cubicBezTo>
                    <a:pt x="500" y="1206"/>
                    <a:pt x="517" y="1186"/>
                    <a:pt x="517" y="1161"/>
                  </a:cubicBezTo>
                  <a:cubicBezTo>
                    <a:pt x="517" y="1148"/>
                    <a:pt x="512" y="1136"/>
                    <a:pt x="503" y="1127"/>
                  </a:cubicBezTo>
                  <a:cubicBezTo>
                    <a:pt x="492" y="1108"/>
                    <a:pt x="485" y="1087"/>
                    <a:pt x="485" y="1063"/>
                  </a:cubicBezTo>
                  <a:cubicBezTo>
                    <a:pt x="485" y="997"/>
                    <a:pt x="539" y="943"/>
                    <a:pt x="605" y="943"/>
                  </a:cubicBezTo>
                  <a:cubicBezTo>
                    <a:pt x="671" y="943"/>
                    <a:pt x="725" y="997"/>
                    <a:pt x="725" y="1063"/>
                  </a:cubicBezTo>
                  <a:cubicBezTo>
                    <a:pt x="725" y="1088"/>
                    <a:pt x="718" y="1110"/>
                    <a:pt x="705" y="1129"/>
                  </a:cubicBezTo>
                  <a:cubicBezTo>
                    <a:pt x="698" y="1138"/>
                    <a:pt x="693" y="1149"/>
                    <a:pt x="693" y="1161"/>
                  </a:cubicBezTo>
                  <a:cubicBezTo>
                    <a:pt x="693" y="1185"/>
                    <a:pt x="710" y="1205"/>
                    <a:pt x="733" y="1209"/>
                  </a:cubicBezTo>
                  <a:cubicBezTo>
                    <a:pt x="733" y="1209"/>
                    <a:pt x="734" y="1209"/>
                    <a:pt x="734" y="1209"/>
                  </a:cubicBezTo>
                  <a:cubicBezTo>
                    <a:pt x="734" y="1210"/>
                    <a:pt x="735" y="1210"/>
                    <a:pt x="735" y="1210"/>
                  </a:cubicBezTo>
                  <a:cubicBezTo>
                    <a:pt x="1210" y="1210"/>
                    <a:pt x="1210" y="1210"/>
                    <a:pt x="1210" y="1210"/>
                  </a:cubicBezTo>
                  <a:cubicBezTo>
                    <a:pt x="1210" y="734"/>
                    <a:pt x="1210" y="734"/>
                    <a:pt x="1210" y="734"/>
                  </a:cubicBezTo>
                  <a:cubicBezTo>
                    <a:pt x="1210" y="734"/>
                    <a:pt x="1210" y="734"/>
                    <a:pt x="1210" y="734"/>
                  </a:cubicBezTo>
                  <a:cubicBezTo>
                    <a:pt x="1210" y="733"/>
                    <a:pt x="1210" y="733"/>
                    <a:pt x="1210" y="732"/>
                  </a:cubicBezTo>
                  <a:cubicBezTo>
                    <a:pt x="1215" y="710"/>
                    <a:pt x="1235" y="693"/>
                    <a:pt x="1258" y="693"/>
                  </a:cubicBezTo>
                  <a:cubicBezTo>
                    <a:pt x="1271" y="693"/>
                    <a:pt x="1282" y="697"/>
                    <a:pt x="1290" y="705"/>
                  </a:cubicBezTo>
                  <a:cubicBezTo>
                    <a:pt x="1309" y="717"/>
                    <a:pt x="1332" y="725"/>
                    <a:pt x="1356" y="725"/>
                  </a:cubicBezTo>
                  <a:cubicBezTo>
                    <a:pt x="1423" y="725"/>
                    <a:pt x="1477" y="671"/>
                    <a:pt x="1477" y="605"/>
                  </a:cubicBezTo>
                  <a:cubicBezTo>
                    <a:pt x="1477" y="538"/>
                    <a:pt x="1423" y="485"/>
                    <a:pt x="1356" y="485"/>
                  </a:cubicBezTo>
                  <a:close/>
                </a:path>
              </a:pathLst>
            </a:custGeom>
            <a:solidFill>
              <a:schemeClr val="accent2"/>
            </a:solidFill>
            <a:ln w="12700">
              <a:solidFill>
                <a:srgbClr val="FFFFFF"/>
              </a:solidFill>
              <a:miter lim="800000"/>
            </a:ln>
          </p:spPr>
          <p:txBody>
            <a:bodyPr/>
            <a:lstStyle/>
            <a:p>
              <a:pPr eaLnBrk="0" hangingPunct="0">
                <a:lnSpc>
                  <a:spcPct val="95000"/>
                </a:lnSpc>
                <a:spcAft>
                  <a:spcPts val="800"/>
                </a:spcAft>
              </a:pPr>
              <a:r>
                <a:rPr altLang="en-US" lang="zh-CN" sz="1800">
                  <a:solidFill>
                    <a:srgbClr val="000000"/>
                  </a:solidFill>
                  <a:latin charset="-122" panose="020b0503020204020204" pitchFamily="34" typeface="微软雅黑"/>
                  <a:ea charset="-122" panose="020b0503020204020204" pitchFamily="34" typeface="微软雅黑"/>
                  <a:sym charset="-128" panose="020b0600070205080204" pitchFamily="34" typeface="MS PGothic"/>
                </a:rPr>
                <a:t>标题1</a:t>
              </a:r>
            </a:p>
          </p:txBody>
        </p:sp>
        <p:sp>
          <p:nvSpPr>
            <p:cNvPr id="17423" name="Freeform 9"/>
            <p:cNvSpPr>
              <a:spLocks noChangeArrowheads="1"/>
            </p:cNvSpPr>
            <p:nvPr/>
          </p:nvSpPr>
          <p:spPr bwMode="auto">
            <a:xfrm>
              <a:off x="1763713" y="0"/>
              <a:ext cx="1763712" cy="2151062"/>
            </a:xfrm>
            <a:custGeom>
              <a:gdLst>
                <a:gd fmla="*/ 0 w 1210" name="T0"/>
                <a:gd fmla="*/ 0 h 1476" name="T1"/>
                <a:gd fmla="*/ 0 w 1210" name="T2"/>
                <a:gd fmla="*/ 2147483647 h 1476" name="T3"/>
                <a:gd fmla="*/ 0 w 1210" name="T4"/>
                <a:gd fmla="*/ 2147483647 h 1476" name="T5"/>
                <a:gd fmla="*/ 2147483647 w 1210" name="T6"/>
                <a:gd fmla="*/ 2147483647 h 1476" name="T7"/>
                <a:gd fmla="*/ 2147483647 w 1210" name="T8"/>
                <a:gd fmla="*/ 2147483647 h 1476" name="T9"/>
                <a:gd fmla="*/ 2147483647 w 1210" name="T10"/>
                <a:gd fmla="*/ 2147483647 h 1476" name="T11"/>
                <a:gd fmla="*/ 2147483647 w 1210" name="T12"/>
                <a:gd fmla="*/ 2147483647 h 1476" name="T13"/>
                <a:gd fmla="*/ 2147483647 w 1210" name="T14"/>
                <a:gd fmla="*/ 2147483647 h 1476" name="T15"/>
                <a:gd fmla="*/ 2147483647 w 1210" name="T16"/>
                <a:gd fmla="*/ 2147483647 h 1476" name="T17"/>
                <a:gd fmla="*/ 2147483647 w 1210" name="T18"/>
                <a:gd fmla="*/ 2147483647 h 1476" name="T19"/>
                <a:gd fmla="*/ 0 w 1210" name="T20"/>
                <a:gd fmla="*/ 2147483647 h 1476" name="T21"/>
                <a:gd fmla="*/ 0 w 1210" name="T22"/>
                <a:gd fmla="*/ 2147483647 h 1476" name="T23"/>
                <a:gd fmla="*/ 0 w 1210" name="T24"/>
                <a:gd fmla="*/ 2147483647 h 1476" name="T25"/>
                <a:gd fmla="*/ 0 w 1210" name="T26"/>
                <a:gd fmla="*/ 2147483647 h 1476" name="T27"/>
                <a:gd fmla="*/ 2147483647 w 1210" name="T28"/>
                <a:gd fmla="*/ 2147483647 h 1476" name="T29"/>
                <a:gd fmla="*/ 2147483647 w 1210" name="T30"/>
                <a:gd fmla="*/ 2147483647 h 1476" name="T31"/>
                <a:gd fmla="*/ 2147483647 w 1210" name="T32"/>
                <a:gd fmla="*/ 2147483647 h 1476" name="T33"/>
                <a:gd fmla="*/ 2147483647 w 1210" name="T34"/>
                <a:gd fmla="*/ 2147483647 h 1476" name="T35"/>
                <a:gd fmla="*/ 2147483647 w 1210" name="T36"/>
                <a:gd fmla="*/ 2147483647 h 1476" name="T37"/>
                <a:gd fmla="*/ 2147483647 w 1210" name="T38"/>
                <a:gd fmla="*/ 2147483647 h 1476" name="T39"/>
                <a:gd fmla="*/ 2147483647 w 1210" name="T40"/>
                <a:gd fmla="*/ 2147483647 h 1476" name="T41"/>
                <a:gd fmla="*/ 2147483647 w 1210" name="T42"/>
                <a:gd fmla="*/ 2147483647 h 1476" name="T43"/>
                <a:gd fmla="*/ 2147483647 w 1210" name="T44"/>
                <a:gd fmla="*/ 2147483647 h 1476" name="T45"/>
                <a:gd fmla="*/ 2147483647 w 1210" name="T46"/>
                <a:gd fmla="*/ 2147483647 h 1476" name="T47"/>
                <a:gd fmla="*/ 2147483647 w 1210" name="T48"/>
                <a:gd fmla="*/ 2147483647 h 1476" name="T49"/>
                <a:gd fmla="*/ 2147483647 w 1210" name="T50"/>
                <a:gd fmla="*/ 2147483647 h 1476" name="T51"/>
                <a:gd fmla="*/ 2147483647 w 1210" name="T52"/>
                <a:gd fmla="*/ 2147483647 h 1476" name="T53"/>
                <a:gd fmla="*/ 2147483647 w 1210" name="T54"/>
                <a:gd fmla="*/ 2147483647 h 1476" name="T55"/>
                <a:gd fmla="*/ 2147483647 w 1210" name="T56"/>
                <a:gd fmla="*/ 2147483647 h 1476" name="T57"/>
                <a:gd fmla="*/ 2147483647 w 1210" name="T58"/>
                <a:gd fmla="*/ 0 h 1476" name="T59"/>
                <a:gd fmla="*/ 0 w 1210" name="T60"/>
                <a:gd fmla="*/ 0 h 147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210" name="T93"/>
                <a:gd fmla="*/ 0 h 1476" name="T94"/>
                <a:gd fmla="*/ 1210 w 1210" name="T95"/>
                <a:gd fmla="*/ 1476 h 1476"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476" w="1210">
                  <a:moveTo>
                    <a:pt x="0" y="0"/>
                  </a:moveTo>
                  <a:cubicBezTo>
                    <a:pt x="0" y="476"/>
                    <a:pt x="0" y="476"/>
                    <a:pt x="0" y="476"/>
                  </a:cubicBezTo>
                  <a:cubicBezTo>
                    <a:pt x="0" y="476"/>
                    <a:pt x="0" y="476"/>
                    <a:pt x="0" y="476"/>
                  </a:cubicBezTo>
                  <a:cubicBezTo>
                    <a:pt x="4" y="499"/>
                    <a:pt x="24" y="517"/>
                    <a:pt x="48" y="517"/>
                  </a:cubicBezTo>
                  <a:cubicBezTo>
                    <a:pt x="62" y="517"/>
                    <a:pt x="74" y="512"/>
                    <a:pt x="83" y="503"/>
                  </a:cubicBezTo>
                  <a:cubicBezTo>
                    <a:pt x="101" y="491"/>
                    <a:pt x="123" y="485"/>
                    <a:pt x="146" y="485"/>
                  </a:cubicBezTo>
                  <a:cubicBezTo>
                    <a:pt x="213" y="485"/>
                    <a:pt x="267" y="538"/>
                    <a:pt x="267" y="605"/>
                  </a:cubicBezTo>
                  <a:cubicBezTo>
                    <a:pt x="267" y="671"/>
                    <a:pt x="213" y="725"/>
                    <a:pt x="146" y="725"/>
                  </a:cubicBezTo>
                  <a:cubicBezTo>
                    <a:pt x="122" y="725"/>
                    <a:pt x="99" y="717"/>
                    <a:pt x="80" y="705"/>
                  </a:cubicBezTo>
                  <a:cubicBezTo>
                    <a:pt x="72" y="697"/>
                    <a:pt x="61" y="693"/>
                    <a:pt x="48" y="693"/>
                  </a:cubicBezTo>
                  <a:cubicBezTo>
                    <a:pt x="25" y="693"/>
                    <a:pt x="5" y="710"/>
                    <a:pt x="0" y="732"/>
                  </a:cubicBezTo>
                  <a:cubicBezTo>
                    <a:pt x="0" y="733"/>
                    <a:pt x="0" y="733"/>
                    <a:pt x="0" y="734"/>
                  </a:cubicBezTo>
                  <a:cubicBezTo>
                    <a:pt x="0" y="734"/>
                    <a:pt x="0" y="734"/>
                    <a:pt x="0" y="734"/>
                  </a:cubicBezTo>
                  <a:cubicBezTo>
                    <a:pt x="0" y="1210"/>
                    <a:pt x="0" y="1210"/>
                    <a:pt x="0" y="1210"/>
                  </a:cubicBezTo>
                  <a:cubicBezTo>
                    <a:pt x="475" y="1210"/>
                    <a:pt x="475" y="1210"/>
                    <a:pt x="475" y="1210"/>
                  </a:cubicBezTo>
                  <a:cubicBezTo>
                    <a:pt x="475" y="1210"/>
                    <a:pt x="475" y="1210"/>
                    <a:pt x="475" y="1210"/>
                  </a:cubicBezTo>
                  <a:cubicBezTo>
                    <a:pt x="475" y="1210"/>
                    <a:pt x="476" y="1210"/>
                    <a:pt x="476" y="1210"/>
                  </a:cubicBezTo>
                  <a:cubicBezTo>
                    <a:pt x="476" y="1210"/>
                    <a:pt x="477" y="1210"/>
                    <a:pt x="477" y="1210"/>
                  </a:cubicBezTo>
                  <a:cubicBezTo>
                    <a:pt x="500" y="1214"/>
                    <a:pt x="517" y="1234"/>
                    <a:pt x="517" y="1258"/>
                  </a:cubicBezTo>
                  <a:cubicBezTo>
                    <a:pt x="517" y="1270"/>
                    <a:pt x="512" y="1281"/>
                    <a:pt x="505" y="1290"/>
                  </a:cubicBezTo>
                  <a:cubicBezTo>
                    <a:pt x="492" y="1309"/>
                    <a:pt x="485" y="1332"/>
                    <a:pt x="485" y="1356"/>
                  </a:cubicBezTo>
                  <a:cubicBezTo>
                    <a:pt x="485" y="1422"/>
                    <a:pt x="539" y="1476"/>
                    <a:pt x="605" y="1476"/>
                  </a:cubicBezTo>
                  <a:cubicBezTo>
                    <a:pt x="671" y="1476"/>
                    <a:pt x="725" y="1422"/>
                    <a:pt x="725" y="1356"/>
                  </a:cubicBezTo>
                  <a:cubicBezTo>
                    <a:pt x="725" y="1333"/>
                    <a:pt x="718" y="1311"/>
                    <a:pt x="707" y="1293"/>
                  </a:cubicBezTo>
                  <a:cubicBezTo>
                    <a:pt x="698" y="1284"/>
                    <a:pt x="693" y="1271"/>
                    <a:pt x="693" y="1258"/>
                  </a:cubicBezTo>
                  <a:cubicBezTo>
                    <a:pt x="693" y="1234"/>
                    <a:pt x="710" y="1213"/>
                    <a:pt x="734" y="1210"/>
                  </a:cubicBezTo>
                  <a:cubicBezTo>
                    <a:pt x="734" y="1210"/>
                    <a:pt x="734" y="1210"/>
                    <a:pt x="734" y="1210"/>
                  </a:cubicBezTo>
                  <a:cubicBezTo>
                    <a:pt x="734" y="1210"/>
                    <a:pt x="734" y="1210"/>
                    <a:pt x="734" y="1210"/>
                  </a:cubicBezTo>
                  <a:cubicBezTo>
                    <a:pt x="1210" y="1210"/>
                    <a:pt x="1210" y="1210"/>
                    <a:pt x="1210" y="1210"/>
                  </a:cubicBezTo>
                  <a:cubicBezTo>
                    <a:pt x="1210" y="0"/>
                    <a:pt x="1210" y="0"/>
                    <a:pt x="1210" y="0"/>
                  </a:cubicBezTo>
                  <a:lnTo>
                    <a:pt x="0" y="0"/>
                  </a:lnTo>
                  <a:close/>
                </a:path>
              </a:pathLst>
            </a:custGeom>
            <a:solidFill>
              <a:schemeClr val="bg2"/>
            </a:solidFill>
            <a:ln w="12700">
              <a:solidFill>
                <a:srgbClr val="FFFFFF"/>
              </a:solidFill>
              <a:miter lim="800000"/>
            </a:ln>
          </p:spPr>
          <p:txBody>
            <a:bodyPr/>
            <a:lstStyle/>
            <a:p>
              <a:pPr algn="r" eaLnBrk="0" hangingPunct="0">
                <a:lnSpc>
                  <a:spcPct val="95000"/>
                </a:lnSpc>
                <a:spcAft>
                  <a:spcPts val="800"/>
                </a:spcAft>
              </a:pPr>
              <a:r>
                <a:rPr altLang="en-US" lang="zh-CN" sz="1800">
                  <a:solidFill>
                    <a:srgbClr val="000000"/>
                  </a:solidFill>
                  <a:latin charset="-122" panose="020b0503020204020204" pitchFamily="34" typeface="微软雅黑"/>
                  <a:ea charset="-122" panose="020b0503020204020204" pitchFamily="34" typeface="微软雅黑"/>
                  <a:sym charset="-128" panose="020b0600070205080204" pitchFamily="34" typeface="MS PGothic"/>
                </a:rPr>
                <a:t>标题2</a:t>
              </a:r>
            </a:p>
          </p:txBody>
        </p:sp>
        <p:sp>
          <p:nvSpPr>
            <p:cNvPr id="17424" name="Freeform 6"/>
            <p:cNvSpPr>
              <a:spLocks noChangeArrowheads="1"/>
            </p:cNvSpPr>
            <p:nvPr/>
          </p:nvSpPr>
          <p:spPr bwMode="auto">
            <a:xfrm>
              <a:off x="0" y="1373187"/>
              <a:ext cx="1763713" cy="2152650"/>
            </a:xfrm>
            <a:custGeom>
              <a:gdLst>
                <a:gd fmla="*/ 2147483647 w 1210" name="T0"/>
                <a:gd fmla="*/ 2147483647 h 1476" name="T1"/>
                <a:gd fmla="*/ 2147483647 w 1210" name="T2"/>
                <a:gd fmla="*/ 2147483647 h 1476" name="T3"/>
                <a:gd fmla="*/ 2147483647 w 1210" name="T4"/>
                <a:gd fmla="*/ 2147483647 h 1476" name="T5"/>
                <a:gd fmla="*/ 2147483647 w 1210" name="T6"/>
                <a:gd fmla="*/ 2147483647 h 1476" name="T7"/>
                <a:gd fmla="*/ 2147483647 w 1210" name="T8"/>
                <a:gd fmla="*/ 2147483647 h 1476" name="T9"/>
                <a:gd fmla="*/ 2147483647 w 1210" name="T10"/>
                <a:gd fmla="*/ 2147483647 h 1476" name="T11"/>
                <a:gd fmla="*/ 2147483647 w 1210" name="T12"/>
                <a:gd fmla="*/ 2147483647 h 1476" name="T13"/>
                <a:gd fmla="*/ 2147483647 w 1210" name="T14"/>
                <a:gd fmla="*/ 2147483647 h 1476" name="T15"/>
                <a:gd fmla="*/ 2147483647 w 1210" name="T16"/>
                <a:gd fmla="*/ 2147483647 h 1476" name="T17"/>
                <a:gd fmla="*/ 2147483647 w 1210" name="T18"/>
                <a:gd fmla="*/ 2147483647 h 1476" name="T19"/>
                <a:gd fmla="*/ 2147483647 w 1210" name="T20"/>
                <a:gd fmla="*/ 2147483647 h 1476" name="T21"/>
                <a:gd fmla="*/ 2147483647 w 1210" name="T22"/>
                <a:gd fmla="*/ 2147483647 h 1476" name="T23"/>
                <a:gd fmla="*/ 2147483647 w 1210" name="T24"/>
                <a:gd fmla="*/ 2147483647 h 1476" name="T25"/>
                <a:gd fmla="*/ 2147483647 w 1210" name="T26"/>
                <a:gd fmla="*/ 0 h 1476" name="T27"/>
                <a:gd fmla="*/ 2147483647 w 1210" name="T28"/>
                <a:gd fmla="*/ 2147483647 h 1476" name="T29"/>
                <a:gd fmla="*/ 2147483647 w 1210" name="T30"/>
                <a:gd fmla="*/ 2147483647 h 1476" name="T31"/>
                <a:gd fmla="*/ 2147483647 w 1210" name="T32"/>
                <a:gd fmla="*/ 2147483647 h 1476" name="T33"/>
                <a:gd fmla="*/ 2147483647 w 1210" name="T34"/>
                <a:gd fmla="*/ 2147483647 h 1476" name="T35"/>
                <a:gd fmla="*/ 2147483647 w 1210" name="T36"/>
                <a:gd fmla="*/ 2147483647 h 1476" name="T37"/>
                <a:gd fmla="*/ 0 w 1210" name="T38"/>
                <a:gd fmla="*/ 2147483647 h 1476" name="T39"/>
                <a:gd fmla="*/ 0 w 1210" name="T40"/>
                <a:gd fmla="*/ 2147483647 h 1476" name="T41"/>
                <a:gd fmla="*/ 2147483647 w 1210" name="T42"/>
                <a:gd fmla="*/ 2147483647 h 1476" name="T43"/>
                <a:gd fmla="*/ 2147483647 w 1210" name="T44"/>
                <a:gd fmla="*/ 2147483647 h 1476" name="T45"/>
                <a:gd fmla="*/ 2147483647 w 1210" name="T46"/>
                <a:gd fmla="*/ 2147483647 h 1476" name="T47"/>
                <a:gd fmla="*/ 2147483647 w 1210" name="T48"/>
                <a:gd fmla="*/ 2147483647 h 1476" name="T49"/>
                <a:gd fmla="*/ 2147483647 w 1210" name="T50"/>
                <a:gd fmla="*/ 2147483647 h 1476" name="T51"/>
                <a:gd fmla="*/ 2147483647 w 1210" name="T52"/>
                <a:gd fmla="*/ 2147483647 h 1476" name="T53"/>
                <a:gd fmla="*/ 2147483647 w 1210" name="T54"/>
                <a:gd fmla="*/ 2147483647 h 1476" name="T55"/>
                <a:gd fmla="*/ 2147483647 w 1210" name="T56"/>
                <a:gd fmla="*/ 2147483647 h 147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210" name="T87"/>
                <a:gd fmla="*/ 0 h 1476" name="T88"/>
                <a:gd fmla="*/ 1210 w 1210" name="T89"/>
                <a:gd fmla="*/ 1476 h 147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476" w="1210">
                  <a:moveTo>
                    <a:pt x="1064" y="751"/>
                  </a:moveTo>
                  <a:cubicBezTo>
                    <a:pt x="1088" y="751"/>
                    <a:pt x="1111" y="759"/>
                    <a:pt x="1130" y="771"/>
                  </a:cubicBezTo>
                  <a:cubicBezTo>
                    <a:pt x="1138" y="779"/>
                    <a:pt x="1150" y="783"/>
                    <a:pt x="1162" y="783"/>
                  </a:cubicBezTo>
                  <a:cubicBezTo>
                    <a:pt x="1185" y="783"/>
                    <a:pt x="1205" y="766"/>
                    <a:pt x="1210" y="744"/>
                  </a:cubicBezTo>
                  <a:cubicBezTo>
                    <a:pt x="1210" y="743"/>
                    <a:pt x="1210" y="743"/>
                    <a:pt x="1210" y="742"/>
                  </a:cubicBezTo>
                  <a:cubicBezTo>
                    <a:pt x="1210" y="742"/>
                    <a:pt x="1210" y="742"/>
                    <a:pt x="1210" y="742"/>
                  </a:cubicBezTo>
                  <a:cubicBezTo>
                    <a:pt x="1210" y="267"/>
                    <a:pt x="1210" y="267"/>
                    <a:pt x="1210" y="267"/>
                  </a:cubicBezTo>
                  <a:cubicBezTo>
                    <a:pt x="735" y="267"/>
                    <a:pt x="735" y="267"/>
                    <a:pt x="735" y="267"/>
                  </a:cubicBezTo>
                  <a:cubicBezTo>
                    <a:pt x="735" y="267"/>
                    <a:pt x="734" y="267"/>
                    <a:pt x="734" y="266"/>
                  </a:cubicBezTo>
                  <a:cubicBezTo>
                    <a:pt x="734" y="266"/>
                    <a:pt x="733" y="266"/>
                    <a:pt x="733" y="266"/>
                  </a:cubicBezTo>
                  <a:cubicBezTo>
                    <a:pt x="710" y="262"/>
                    <a:pt x="693" y="242"/>
                    <a:pt x="693" y="218"/>
                  </a:cubicBezTo>
                  <a:cubicBezTo>
                    <a:pt x="693" y="206"/>
                    <a:pt x="698" y="195"/>
                    <a:pt x="705" y="186"/>
                  </a:cubicBezTo>
                  <a:cubicBezTo>
                    <a:pt x="718" y="167"/>
                    <a:pt x="725" y="145"/>
                    <a:pt x="725" y="120"/>
                  </a:cubicBezTo>
                  <a:cubicBezTo>
                    <a:pt x="725" y="54"/>
                    <a:pt x="671" y="0"/>
                    <a:pt x="605" y="0"/>
                  </a:cubicBezTo>
                  <a:cubicBezTo>
                    <a:pt x="539" y="0"/>
                    <a:pt x="485" y="54"/>
                    <a:pt x="485" y="120"/>
                  </a:cubicBezTo>
                  <a:cubicBezTo>
                    <a:pt x="485" y="144"/>
                    <a:pt x="492" y="165"/>
                    <a:pt x="503" y="184"/>
                  </a:cubicBezTo>
                  <a:cubicBezTo>
                    <a:pt x="512" y="193"/>
                    <a:pt x="517" y="205"/>
                    <a:pt x="517" y="218"/>
                  </a:cubicBezTo>
                  <a:cubicBezTo>
                    <a:pt x="517" y="243"/>
                    <a:pt x="500" y="263"/>
                    <a:pt x="477" y="266"/>
                  </a:cubicBezTo>
                  <a:cubicBezTo>
                    <a:pt x="476" y="267"/>
                    <a:pt x="476" y="267"/>
                    <a:pt x="476" y="267"/>
                  </a:cubicBezTo>
                  <a:cubicBezTo>
                    <a:pt x="0" y="267"/>
                    <a:pt x="0" y="267"/>
                    <a:pt x="0" y="267"/>
                  </a:cubicBezTo>
                  <a:cubicBezTo>
                    <a:pt x="0" y="1476"/>
                    <a:pt x="0" y="1476"/>
                    <a:pt x="0" y="1476"/>
                  </a:cubicBezTo>
                  <a:cubicBezTo>
                    <a:pt x="1210" y="1476"/>
                    <a:pt x="1210" y="1476"/>
                    <a:pt x="1210" y="1476"/>
                  </a:cubicBezTo>
                  <a:cubicBezTo>
                    <a:pt x="1210" y="1001"/>
                    <a:pt x="1210" y="1001"/>
                    <a:pt x="1210" y="1001"/>
                  </a:cubicBezTo>
                  <a:cubicBezTo>
                    <a:pt x="1210" y="1000"/>
                    <a:pt x="1210" y="1000"/>
                    <a:pt x="1210" y="1000"/>
                  </a:cubicBezTo>
                  <a:cubicBezTo>
                    <a:pt x="1206" y="977"/>
                    <a:pt x="1186" y="959"/>
                    <a:pt x="1162" y="959"/>
                  </a:cubicBezTo>
                  <a:cubicBezTo>
                    <a:pt x="1148" y="959"/>
                    <a:pt x="1136" y="965"/>
                    <a:pt x="1127" y="973"/>
                  </a:cubicBezTo>
                  <a:cubicBezTo>
                    <a:pt x="1109" y="985"/>
                    <a:pt x="1087" y="992"/>
                    <a:pt x="1064" y="992"/>
                  </a:cubicBezTo>
                  <a:cubicBezTo>
                    <a:pt x="997" y="992"/>
                    <a:pt x="944" y="938"/>
                    <a:pt x="944" y="872"/>
                  </a:cubicBezTo>
                  <a:cubicBezTo>
                    <a:pt x="944" y="805"/>
                    <a:pt x="997" y="751"/>
                    <a:pt x="1064" y="751"/>
                  </a:cubicBezTo>
                  <a:close/>
                </a:path>
              </a:pathLst>
            </a:custGeom>
            <a:solidFill>
              <a:schemeClr val="accent1"/>
            </a:solidFill>
            <a:ln w="12700">
              <a:solidFill>
                <a:srgbClr val="FFFFFF"/>
              </a:solidFill>
              <a:miter lim="800000"/>
            </a:ln>
          </p:spPr>
          <p:txBody>
            <a:bodyPr anchor="b"/>
            <a:lstStyle/>
            <a:p>
              <a:pPr eaLnBrk="0" hangingPunct="0">
                <a:lnSpc>
                  <a:spcPct val="95000"/>
                </a:lnSpc>
                <a:spcAft>
                  <a:spcPts val="800"/>
                </a:spcAft>
              </a:pPr>
              <a:r>
                <a:rPr altLang="en-US" lang="zh-CN" sz="1800">
                  <a:solidFill>
                    <a:srgbClr val="000000"/>
                  </a:solidFill>
                  <a:latin charset="-122" panose="020b0503020204020204" pitchFamily="34" typeface="微软雅黑"/>
                  <a:ea charset="-122" panose="020b0503020204020204" pitchFamily="34" typeface="微软雅黑"/>
                  <a:sym charset="-128" panose="020b0600070205080204" pitchFamily="34" typeface="MS PGothic"/>
                </a:rPr>
                <a:t>标题3</a:t>
              </a:r>
            </a:p>
          </p:txBody>
        </p:sp>
        <p:sp>
          <p:nvSpPr>
            <p:cNvPr id="17425" name="_color1"/>
            <p:cNvSpPr>
              <a:spLocks noChangeArrowheads="1"/>
            </p:cNvSpPr>
            <p:nvPr/>
          </p:nvSpPr>
          <p:spPr bwMode="auto">
            <a:xfrm>
              <a:off x="1376363" y="1762125"/>
              <a:ext cx="2151062" cy="1763712"/>
            </a:xfrm>
            <a:custGeom>
              <a:gdLst>
                <a:gd fmla="*/ 2147483647 w 1476" name="T0"/>
                <a:gd fmla="*/ 0 h 1209" name="T1"/>
                <a:gd fmla="*/ 2147483647 w 1476" name="T2"/>
                <a:gd fmla="*/ 0 h 1209" name="T3"/>
                <a:gd fmla="*/ 2147483647 w 1476" name="T4"/>
                <a:gd fmla="*/ 2147483647 h 1209" name="T5"/>
                <a:gd fmla="*/ 2147483647 w 1476" name="T6"/>
                <a:gd fmla="*/ 2147483647 h 1209" name="T7"/>
                <a:gd fmla="*/ 2147483647 w 1476" name="T8"/>
                <a:gd fmla="*/ 2147483647 h 1209" name="T9"/>
                <a:gd fmla="*/ 2147483647 w 1476" name="T10"/>
                <a:gd fmla="*/ 2147483647 h 1209" name="T11"/>
                <a:gd fmla="*/ 2147483647 w 1476" name="T12"/>
                <a:gd fmla="*/ 2147483647 h 1209" name="T13"/>
                <a:gd fmla="*/ 2147483647 w 1476" name="T14"/>
                <a:gd fmla="*/ 2147483647 h 1209" name="T15"/>
                <a:gd fmla="*/ 2147483647 w 1476" name="T16"/>
                <a:gd fmla="*/ 2147483647 h 1209" name="T17"/>
                <a:gd fmla="*/ 2147483647 w 1476" name="T18"/>
                <a:gd fmla="*/ 0 h 1209" name="T19"/>
                <a:gd fmla="*/ 2147483647 w 1476" name="T20"/>
                <a:gd fmla="*/ 0 h 1209" name="T21"/>
                <a:gd fmla="*/ 2147483647 w 1476" name="T22"/>
                <a:gd fmla="*/ 0 h 1209" name="T23"/>
                <a:gd fmla="*/ 2147483647 w 1476" name="T24"/>
                <a:gd fmla="*/ 0 h 1209" name="T25"/>
                <a:gd fmla="*/ 2147483647 w 1476" name="T26"/>
                <a:gd fmla="*/ 2147483647 h 1209" name="T27"/>
                <a:gd fmla="*/ 2147483647 w 1476" name="T28"/>
                <a:gd fmla="*/ 2147483647 h 1209" name="T29"/>
                <a:gd fmla="*/ 2147483647 w 1476" name="T30"/>
                <a:gd fmla="*/ 2147483647 h 1209" name="T31"/>
                <a:gd fmla="*/ 2147483647 w 1476" name="T32"/>
                <a:gd fmla="*/ 2147483647 h 1209" name="T33"/>
                <a:gd fmla="*/ 2147483647 w 1476" name="T34"/>
                <a:gd fmla="*/ 2147483647 h 1209" name="T35"/>
                <a:gd fmla="*/ 2147483647 w 1476" name="T36"/>
                <a:gd fmla="*/ 2147483647 h 1209" name="T37"/>
                <a:gd fmla="*/ 0 w 1476" name="T38"/>
                <a:gd fmla="*/ 2147483647 h 1209" name="T39"/>
                <a:gd fmla="*/ 2147483647 w 1476" name="T40"/>
                <a:gd fmla="*/ 2147483647 h 1209" name="T41"/>
                <a:gd fmla="*/ 2147483647 w 1476" name="T42"/>
                <a:gd fmla="*/ 2147483647 h 1209" name="T43"/>
                <a:gd fmla="*/ 2147483647 w 1476" name="T44"/>
                <a:gd fmla="*/ 2147483647 h 1209" name="T45"/>
                <a:gd fmla="*/ 2147483647 w 1476" name="T46"/>
                <a:gd fmla="*/ 2147483647 h 1209" name="T47"/>
                <a:gd fmla="*/ 2147483647 w 1476" name="T48"/>
                <a:gd fmla="*/ 2147483647 h 1209" name="T49"/>
                <a:gd fmla="*/ 2147483647 w 1476" name="T50"/>
                <a:gd fmla="*/ 2147483647 h 1209" name="T51"/>
                <a:gd fmla="*/ 2147483647 w 1476" name="T52"/>
                <a:gd fmla="*/ 2147483647 h 1209" name="T53"/>
                <a:gd fmla="*/ 2147483647 w 1476" name="T54"/>
                <a:gd fmla="*/ 0 h 1209" name="T55"/>
                <a:gd fmla="*/ 2147483647 w 1476" name="T56"/>
                <a:gd fmla="*/ 0 h 120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476" name="T87"/>
                <a:gd fmla="*/ 0 h 1209" name="T88"/>
                <a:gd fmla="*/ 1476 w 1476" name="T89"/>
                <a:gd fmla="*/ 1209 h 120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209" w="1476">
                  <a:moveTo>
                    <a:pt x="1000" y="0"/>
                  </a:moveTo>
                  <a:cubicBezTo>
                    <a:pt x="1000" y="0"/>
                    <a:pt x="1000" y="0"/>
                    <a:pt x="1000" y="0"/>
                  </a:cubicBezTo>
                  <a:cubicBezTo>
                    <a:pt x="976" y="3"/>
                    <a:pt x="959" y="24"/>
                    <a:pt x="959" y="48"/>
                  </a:cubicBezTo>
                  <a:cubicBezTo>
                    <a:pt x="959" y="61"/>
                    <a:pt x="964" y="74"/>
                    <a:pt x="973" y="83"/>
                  </a:cubicBezTo>
                  <a:cubicBezTo>
                    <a:pt x="984" y="101"/>
                    <a:pt x="991" y="123"/>
                    <a:pt x="991" y="146"/>
                  </a:cubicBezTo>
                  <a:cubicBezTo>
                    <a:pt x="991" y="212"/>
                    <a:pt x="937" y="266"/>
                    <a:pt x="871" y="266"/>
                  </a:cubicBezTo>
                  <a:cubicBezTo>
                    <a:pt x="805" y="266"/>
                    <a:pt x="751" y="212"/>
                    <a:pt x="751" y="146"/>
                  </a:cubicBezTo>
                  <a:cubicBezTo>
                    <a:pt x="751" y="122"/>
                    <a:pt x="758" y="99"/>
                    <a:pt x="771" y="80"/>
                  </a:cubicBezTo>
                  <a:cubicBezTo>
                    <a:pt x="778" y="71"/>
                    <a:pt x="783" y="60"/>
                    <a:pt x="783" y="48"/>
                  </a:cubicBezTo>
                  <a:cubicBezTo>
                    <a:pt x="783" y="24"/>
                    <a:pt x="766" y="4"/>
                    <a:pt x="743" y="0"/>
                  </a:cubicBezTo>
                  <a:cubicBezTo>
                    <a:pt x="743" y="0"/>
                    <a:pt x="742" y="0"/>
                    <a:pt x="742" y="0"/>
                  </a:cubicBezTo>
                  <a:cubicBezTo>
                    <a:pt x="742" y="0"/>
                    <a:pt x="741" y="0"/>
                    <a:pt x="741" y="0"/>
                  </a:cubicBezTo>
                  <a:cubicBezTo>
                    <a:pt x="266" y="0"/>
                    <a:pt x="266" y="0"/>
                    <a:pt x="266" y="0"/>
                  </a:cubicBezTo>
                  <a:cubicBezTo>
                    <a:pt x="266" y="475"/>
                    <a:pt x="266" y="475"/>
                    <a:pt x="266" y="475"/>
                  </a:cubicBezTo>
                  <a:cubicBezTo>
                    <a:pt x="266" y="475"/>
                    <a:pt x="266" y="475"/>
                    <a:pt x="266" y="475"/>
                  </a:cubicBezTo>
                  <a:cubicBezTo>
                    <a:pt x="266" y="476"/>
                    <a:pt x="266" y="476"/>
                    <a:pt x="266" y="477"/>
                  </a:cubicBezTo>
                  <a:cubicBezTo>
                    <a:pt x="261" y="499"/>
                    <a:pt x="241" y="516"/>
                    <a:pt x="218" y="516"/>
                  </a:cubicBezTo>
                  <a:cubicBezTo>
                    <a:pt x="206" y="516"/>
                    <a:pt x="194" y="512"/>
                    <a:pt x="186" y="504"/>
                  </a:cubicBezTo>
                  <a:cubicBezTo>
                    <a:pt x="167" y="492"/>
                    <a:pt x="144" y="484"/>
                    <a:pt x="120" y="484"/>
                  </a:cubicBezTo>
                  <a:cubicBezTo>
                    <a:pt x="53" y="484"/>
                    <a:pt x="0" y="538"/>
                    <a:pt x="0" y="605"/>
                  </a:cubicBezTo>
                  <a:cubicBezTo>
                    <a:pt x="0" y="671"/>
                    <a:pt x="53" y="725"/>
                    <a:pt x="120" y="725"/>
                  </a:cubicBezTo>
                  <a:cubicBezTo>
                    <a:pt x="143" y="725"/>
                    <a:pt x="165" y="718"/>
                    <a:pt x="183" y="706"/>
                  </a:cubicBezTo>
                  <a:cubicBezTo>
                    <a:pt x="192" y="698"/>
                    <a:pt x="204" y="692"/>
                    <a:pt x="218" y="692"/>
                  </a:cubicBezTo>
                  <a:cubicBezTo>
                    <a:pt x="242" y="692"/>
                    <a:pt x="262" y="710"/>
                    <a:pt x="266" y="733"/>
                  </a:cubicBezTo>
                  <a:cubicBezTo>
                    <a:pt x="266" y="733"/>
                    <a:pt x="266" y="733"/>
                    <a:pt x="266" y="734"/>
                  </a:cubicBezTo>
                  <a:cubicBezTo>
                    <a:pt x="266" y="1209"/>
                    <a:pt x="266" y="1209"/>
                    <a:pt x="266" y="1209"/>
                  </a:cubicBezTo>
                  <a:cubicBezTo>
                    <a:pt x="1476" y="1209"/>
                    <a:pt x="1476" y="1209"/>
                    <a:pt x="1476" y="1209"/>
                  </a:cubicBezTo>
                  <a:cubicBezTo>
                    <a:pt x="1476" y="0"/>
                    <a:pt x="1476" y="0"/>
                    <a:pt x="1476" y="0"/>
                  </a:cubicBezTo>
                  <a:lnTo>
                    <a:pt x="1000" y="0"/>
                  </a:lnTo>
                  <a:close/>
                </a:path>
              </a:pathLst>
            </a:custGeom>
            <a:solidFill>
              <a:srgbClr val="0C78A1"/>
            </a:solidFill>
            <a:ln w="12700">
              <a:solidFill>
                <a:srgbClr val="FFFFFF"/>
              </a:solidFill>
              <a:miter lim="800000"/>
            </a:ln>
          </p:spPr>
          <p:txBody>
            <a:bodyPr anchor="b"/>
            <a:lstStyle/>
            <a:p>
              <a:pPr algn="r" eaLnBrk="0" hangingPunct="0">
                <a:lnSpc>
                  <a:spcPct val="95000"/>
                </a:lnSpc>
                <a:spcAft>
                  <a:spcPts val="800"/>
                </a:spcAft>
              </a:pPr>
              <a:r>
                <a:rPr altLang="en-US" lang="zh-CN" sz="1800">
                  <a:solidFill>
                    <a:srgbClr val="000000"/>
                  </a:solidFill>
                  <a:latin charset="-122" panose="020b0503020204020204" pitchFamily="34" typeface="微软雅黑"/>
                  <a:ea charset="-122" panose="020b0503020204020204" pitchFamily="34" typeface="微软雅黑"/>
                  <a:sym charset="-128" panose="020b0600070205080204" pitchFamily="34" typeface="MS PGothic"/>
                </a:rPr>
                <a:t>标题4</a:t>
              </a:r>
            </a:p>
          </p:txBody>
        </p:sp>
      </p:grpSp>
      <p:sp>
        <p:nvSpPr>
          <p:cNvPr id="19477" name="Text Box 18"/>
          <p:cNvSpPr txBox="1">
            <a:spLocks noChangeArrowheads="1"/>
          </p:cNvSpPr>
          <p:nvPr/>
        </p:nvSpPr>
        <p:spPr bwMode="auto">
          <a:xfrm>
            <a:off x="2198688" y="1682751"/>
            <a:ext cx="17748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just" eaLnBrk="1" hangingPunct="1"/>
            <a:r>
              <a:rPr altLang="en-US" lang="zh-CN" sz="1600">
                <a:solidFill>
                  <a:schemeClr val="bg1"/>
                </a:solidFill>
                <a:ea charset="-122" panose="020b0503020204020204" pitchFamily="34" typeface="微软雅黑"/>
              </a:rPr>
              <a:t>您的文字您的文字您的文字您的文字</a:t>
            </a:r>
          </a:p>
        </p:txBody>
      </p:sp>
      <p:sp>
        <p:nvSpPr>
          <p:cNvPr id="19478" name="Text Box 19"/>
          <p:cNvSpPr txBox="1">
            <a:spLocks noChangeArrowheads="1"/>
          </p:cNvSpPr>
          <p:nvPr/>
        </p:nvSpPr>
        <p:spPr bwMode="auto">
          <a:xfrm>
            <a:off x="7615239" y="1682751"/>
            <a:ext cx="17748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just" eaLnBrk="1" hangingPunct="1"/>
            <a:r>
              <a:rPr altLang="en-US" lang="zh-CN" sz="1600">
                <a:solidFill>
                  <a:schemeClr val="bg1"/>
                </a:solidFill>
                <a:ea charset="-122" panose="020b0503020204020204" pitchFamily="34" typeface="微软雅黑"/>
              </a:rPr>
              <a:t>您的文字您的文字您的文字您的文字</a:t>
            </a:r>
          </a:p>
        </p:txBody>
      </p:sp>
      <p:sp>
        <p:nvSpPr>
          <p:cNvPr id="19479" name="Text Box 20"/>
          <p:cNvSpPr txBox="1">
            <a:spLocks noChangeArrowheads="1"/>
          </p:cNvSpPr>
          <p:nvPr/>
        </p:nvSpPr>
        <p:spPr bwMode="auto">
          <a:xfrm>
            <a:off x="7615239" y="4217989"/>
            <a:ext cx="17748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just" eaLnBrk="1" hangingPunct="1"/>
            <a:r>
              <a:rPr altLang="en-US" lang="zh-CN" sz="1600">
                <a:solidFill>
                  <a:schemeClr val="bg1"/>
                </a:solidFill>
                <a:ea charset="-122" panose="020b0503020204020204" pitchFamily="34" typeface="微软雅黑"/>
              </a:rPr>
              <a:t>您的文字您的文字您的文字您的文字</a:t>
            </a:r>
          </a:p>
        </p:txBody>
      </p:sp>
      <p:sp>
        <p:nvSpPr>
          <p:cNvPr id="19480" name="Text Box 21"/>
          <p:cNvSpPr txBox="1">
            <a:spLocks noChangeArrowheads="1"/>
          </p:cNvSpPr>
          <p:nvPr/>
        </p:nvSpPr>
        <p:spPr bwMode="auto">
          <a:xfrm>
            <a:off x="2093913" y="4217989"/>
            <a:ext cx="17748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just" eaLnBrk="1" hangingPunct="1"/>
            <a:r>
              <a:rPr altLang="en-US" lang="zh-CN" sz="1600">
                <a:solidFill>
                  <a:schemeClr val="bg1"/>
                </a:solidFill>
                <a:ea charset="-122" panose="020b0503020204020204" pitchFamily="34" typeface="微软雅黑"/>
              </a:rPr>
              <a:t>您的文字您的文字您的文字您的文字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9468"/>
                                        </p:tgtEl>
                                        <p:attrNameLst>
                                          <p:attrName>style.visibility</p:attrName>
                                        </p:attrNameLst>
                                      </p:cBhvr>
                                      <p:to>
                                        <p:strVal val="visible"/>
                                      </p:to>
                                    </p:set>
                                    <p:anim calcmode="lin" valueType="num">
                                      <p:cBhvr>
                                        <p:cTn dur="500" fill="hold" id="11"/>
                                        <p:tgtEl>
                                          <p:spTgt spid="194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9468"/>
                                        </p:tgtEl>
                                        <p:attrNameLst>
                                          <p:attrName>ppt_y</p:attrName>
                                        </p:attrNameLst>
                                      </p:cBhvr>
                                      <p:tavLst>
                                        <p:tav tm="0">
                                          <p:val>
                                            <p:strVal val="#ppt_y"/>
                                          </p:val>
                                        </p:tav>
                                        <p:tav tm="100000">
                                          <p:val>
                                            <p:strVal val="#ppt_y"/>
                                          </p:val>
                                        </p:tav>
                                      </p:tavLst>
                                    </p:anim>
                                    <p:anim calcmode="lin" valueType="num">
                                      <p:cBhvr>
                                        <p:cTn dur="500" fill="hold" id="13"/>
                                        <p:tgtEl>
                                          <p:spTgt spid="194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94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9468"/>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9469"/>
                                        </p:tgtEl>
                                        <p:attrNameLst>
                                          <p:attrName>style.visibility</p:attrName>
                                        </p:attrNameLst>
                                      </p:cBhvr>
                                      <p:to>
                                        <p:strVal val="visible"/>
                                      </p:to>
                                    </p:set>
                                    <p:anim calcmode="lin" valueType="num">
                                      <p:cBhvr>
                                        <p:cTn dur="500" fill="hold" id="18"/>
                                        <p:tgtEl>
                                          <p:spTgt spid="1946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9469"/>
                                        </p:tgtEl>
                                        <p:attrNameLst>
                                          <p:attrName>ppt_y</p:attrName>
                                        </p:attrNameLst>
                                      </p:cBhvr>
                                      <p:tavLst>
                                        <p:tav tm="0">
                                          <p:val>
                                            <p:strVal val="#ppt_y"/>
                                          </p:val>
                                        </p:tav>
                                        <p:tav tm="100000">
                                          <p:val>
                                            <p:strVal val="#ppt_y"/>
                                          </p:val>
                                        </p:tav>
                                      </p:tavLst>
                                    </p:anim>
                                    <p:anim calcmode="lin" valueType="num">
                                      <p:cBhvr>
                                        <p:cTn dur="500" fill="hold" id="20"/>
                                        <p:tgtEl>
                                          <p:spTgt spid="1946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946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19469"/>
                                        </p:tgtEl>
                                      </p:cBhvr>
                                    </p:animEffect>
                                  </p:childTnLst>
                                </p:cTn>
                              </p:par>
                              <p:par>
                                <p:cTn fill="hold" grpId="0" id="23" nodeType="withEffect" presetClass="entr" presetID="41" presetSubtype="0">
                                  <p:stCondLst>
                                    <p:cond delay="0"/>
                                  </p:stCondLst>
                                  <p:iterate type="lt">
                                    <p:tmPct val="10000"/>
                                  </p:iterate>
                                  <p:childTnLst>
                                    <p:set>
                                      <p:cBhvr>
                                        <p:cTn dur="1" fill="hold" id="24">
                                          <p:stCondLst>
                                            <p:cond delay="0"/>
                                          </p:stCondLst>
                                        </p:cTn>
                                        <p:tgtEl>
                                          <p:spTgt spid="19470"/>
                                        </p:tgtEl>
                                        <p:attrNameLst>
                                          <p:attrName>style.visibility</p:attrName>
                                        </p:attrNameLst>
                                      </p:cBhvr>
                                      <p:to>
                                        <p:strVal val="visible"/>
                                      </p:to>
                                    </p:set>
                                    <p:anim calcmode="lin" valueType="num">
                                      <p:cBhvr>
                                        <p:cTn dur="500" fill="hold" id="25"/>
                                        <p:tgtEl>
                                          <p:spTgt spid="1947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19470"/>
                                        </p:tgtEl>
                                        <p:attrNameLst>
                                          <p:attrName>ppt_y</p:attrName>
                                        </p:attrNameLst>
                                      </p:cBhvr>
                                      <p:tavLst>
                                        <p:tav tm="0">
                                          <p:val>
                                            <p:strVal val="#ppt_y"/>
                                          </p:val>
                                        </p:tav>
                                        <p:tav tm="100000">
                                          <p:val>
                                            <p:strVal val="#ppt_y"/>
                                          </p:val>
                                        </p:tav>
                                      </p:tavLst>
                                    </p:anim>
                                    <p:anim calcmode="lin" valueType="num">
                                      <p:cBhvr>
                                        <p:cTn dur="500" fill="hold" id="27"/>
                                        <p:tgtEl>
                                          <p:spTgt spid="1947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1947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19470"/>
                                        </p:tgtEl>
                                      </p:cBhvr>
                                    </p:animEffect>
                                  </p:childTnLst>
                                </p:cTn>
                              </p:par>
                            </p:childTnLst>
                          </p:cTn>
                        </p:par>
                        <p:par>
                          <p:cTn fill="hold" id="30" nodeType="afterGroup">
                            <p:stCondLst>
                              <p:cond delay="1500"/>
                            </p:stCondLst>
                            <p:childTnLst>
                              <p:par>
                                <p:cTn fill="hold" grpId="0" id="31" nodeType="afterEffect" presetClass="entr" presetID="16" presetSubtype="21">
                                  <p:stCondLst>
                                    <p:cond delay="0"/>
                                  </p:stCondLst>
                                  <p:childTnLst>
                                    <p:set>
                                      <p:cBhvr>
                                        <p:cTn dur="1" fill="hold" id="32">
                                          <p:stCondLst>
                                            <p:cond delay="0"/>
                                          </p:stCondLst>
                                        </p:cTn>
                                        <p:tgtEl>
                                          <p:spTgt spid="19458"/>
                                        </p:tgtEl>
                                        <p:attrNameLst>
                                          <p:attrName>style.visibility</p:attrName>
                                        </p:attrNameLst>
                                      </p:cBhvr>
                                      <p:to>
                                        <p:strVal val="visible"/>
                                      </p:to>
                                    </p:set>
                                    <p:animEffect filter="barn(inVertical)" transition="in">
                                      <p:cBhvr>
                                        <p:cTn dur="500" id="33"/>
                                        <p:tgtEl>
                                          <p:spTgt spid="19458"/>
                                        </p:tgtEl>
                                      </p:cBhvr>
                                    </p:animEffect>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additive="base">
                                        <p:cTn dur="500" fill="hold" id="37"/>
                                        <p:tgtEl>
                                          <p:spTgt spid="3"/>
                                        </p:tgtEl>
                                        <p:attrNameLst>
                                          <p:attrName>ppt_x</p:attrName>
                                        </p:attrNameLst>
                                      </p:cBhvr>
                                      <p:tavLst>
                                        <p:tav tm="0">
                                          <p:val>
                                            <p:strVal val="0-#ppt_w/2"/>
                                          </p:val>
                                        </p:tav>
                                        <p:tav tm="100000">
                                          <p:val>
                                            <p:strVal val="#ppt_x"/>
                                          </p:val>
                                        </p:tav>
                                      </p:tavLst>
                                    </p:anim>
                                    <p:anim calcmode="lin" valueType="num">
                                      <p:cBhvr additive="base">
                                        <p:cTn dur="500" fill="hold" id="38"/>
                                        <p:tgtEl>
                                          <p:spTgt spid="3"/>
                                        </p:tgtEl>
                                        <p:attrNameLst>
                                          <p:attrName>ppt_y</p:attrName>
                                        </p:attrNameLst>
                                      </p:cBhvr>
                                      <p:tavLst>
                                        <p:tav tm="0">
                                          <p:val>
                                            <p:strVal val="#ppt_y"/>
                                          </p:val>
                                        </p:tav>
                                        <p:tav tm="100000">
                                          <p:val>
                                            <p:strVal val="#ppt_y"/>
                                          </p:val>
                                        </p:tav>
                                      </p:tavLst>
                                    </p:anim>
                                  </p:childTnLst>
                                </p:cTn>
                              </p:par>
                              <p:par>
                                <p:cTn fill="hold" grpId="0" id="39" nodeType="withEffect" presetClass="entr" presetID="41" presetSubtype="0">
                                  <p:stCondLst>
                                    <p:cond delay="0"/>
                                  </p:stCondLst>
                                  <p:iterate type="lt">
                                    <p:tmPct val="10000"/>
                                  </p:iterate>
                                  <p:childTnLst>
                                    <p:set>
                                      <p:cBhvr>
                                        <p:cTn dur="1" fill="hold" id="40">
                                          <p:stCondLst>
                                            <p:cond delay="0"/>
                                          </p:stCondLst>
                                        </p:cTn>
                                        <p:tgtEl>
                                          <p:spTgt spid="19471"/>
                                        </p:tgtEl>
                                        <p:attrNameLst>
                                          <p:attrName>style.visibility</p:attrName>
                                        </p:attrNameLst>
                                      </p:cBhvr>
                                      <p:to>
                                        <p:strVal val="visible"/>
                                      </p:to>
                                    </p:set>
                                    <p:anim calcmode="lin" valueType="num">
                                      <p:cBhvr>
                                        <p:cTn dur="500" fill="hold" id="41"/>
                                        <p:tgtEl>
                                          <p:spTgt spid="1947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9471"/>
                                        </p:tgtEl>
                                        <p:attrNameLst>
                                          <p:attrName>ppt_y</p:attrName>
                                        </p:attrNameLst>
                                      </p:cBhvr>
                                      <p:tavLst>
                                        <p:tav tm="0">
                                          <p:val>
                                            <p:strVal val="#ppt_y"/>
                                          </p:val>
                                        </p:tav>
                                        <p:tav tm="100000">
                                          <p:val>
                                            <p:strVal val="#ppt_y"/>
                                          </p:val>
                                        </p:tav>
                                      </p:tavLst>
                                    </p:anim>
                                    <p:anim calcmode="lin" valueType="num">
                                      <p:cBhvr>
                                        <p:cTn dur="500" fill="hold" id="43"/>
                                        <p:tgtEl>
                                          <p:spTgt spid="1947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947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19471"/>
                                        </p:tgtEl>
                                      </p:cBhvr>
                                    </p:animEffect>
                                  </p:childTnLst>
                                </p:cTn>
                              </p:par>
                            </p:childTnLst>
                          </p:cTn>
                        </p:par>
                        <p:par>
                          <p:cTn fill="hold" id="46" nodeType="afterGroup">
                            <p:stCondLst>
                              <p:cond delay="2500"/>
                            </p:stCondLst>
                            <p:childTnLst>
                              <p:par>
                                <p:cTn fill="hold" id="47" nodeType="afterEffect" presetClass="entr" presetID="10" presetSubtype="0">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Effect filter="fade" transition="in">
                                      <p:cBhvr>
                                        <p:cTn dur="500" id="51"/>
                                        <p:tgtEl>
                                          <p:spTgt spid="5"/>
                                        </p:tgtEl>
                                      </p:cBhvr>
                                    </p:animEffect>
                                  </p:childTnLst>
                                </p:cTn>
                              </p:par>
                            </p:childTnLst>
                          </p:cTn>
                        </p:par>
                        <p:par>
                          <p:cTn fill="hold" id="52" nodeType="afterGroup">
                            <p:stCondLst>
                              <p:cond delay="3000"/>
                            </p:stCondLst>
                            <p:childTnLst>
                              <p:par>
                                <p:cTn fill="hold" grpId="0" id="53" nodeType="afterEffect" presetClass="entr" presetID="2" presetSubtype="4">
                                  <p:stCondLst>
                                    <p:cond delay="0"/>
                                  </p:stCondLst>
                                  <p:childTnLst>
                                    <p:set>
                                      <p:cBhvr>
                                        <p:cTn dur="1" fill="hold" id="54">
                                          <p:stCondLst>
                                            <p:cond delay="0"/>
                                          </p:stCondLst>
                                        </p:cTn>
                                        <p:tgtEl>
                                          <p:spTgt spid="19477"/>
                                        </p:tgtEl>
                                        <p:attrNameLst>
                                          <p:attrName>style.visibility</p:attrName>
                                        </p:attrNameLst>
                                      </p:cBhvr>
                                      <p:to>
                                        <p:strVal val="visible"/>
                                      </p:to>
                                    </p:set>
                                    <p:anim calcmode="lin" valueType="num">
                                      <p:cBhvr additive="base">
                                        <p:cTn dur="500" fill="hold" id="55"/>
                                        <p:tgtEl>
                                          <p:spTgt spid="19477"/>
                                        </p:tgtEl>
                                        <p:attrNameLst>
                                          <p:attrName>ppt_x</p:attrName>
                                        </p:attrNameLst>
                                      </p:cBhvr>
                                      <p:tavLst>
                                        <p:tav tm="0">
                                          <p:val>
                                            <p:strVal val="#ppt_x"/>
                                          </p:val>
                                        </p:tav>
                                        <p:tav tm="100000">
                                          <p:val>
                                            <p:strVal val="#ppt_x"/>
                                          </p:val>
                                        </p:tav>
                                      </p:tavLst>
                                    </p:anim>
                                    <p:anim calcmode="lin" valueType="num">
                                      <p:cBhvr additive="base">
                                        <p:cTn dur="500" fill="hold" id="56"/>
                                        <p:tgtEl>
                                          <p:spTgt spid="19477"/>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19480"/>
                                        </p:tgtEl>
                                        <p:attrNameLst>
                                          <p:attrName>style.visibility</p:attrName>
                                        </p:attrNameLst>
                                      </p:cBhvr>
                                      <p:to>
                                        <p:strVal val="visible"/>
                                      </p:to>
                                    </p:set>
                                    <p:anim calcmode="lin" valueType="num">
                                      <p:cBhvr additive="base">
                                        <p:cTn dur="500" fill="hold" id="59"/>
                                        <p:tgtEl>
                                          <p:spTgt spid="19480"/>
                                        </p:tgtEl>
                                        <p:attrNameLst>
                                          <p:attrName>ppt_x</p:attrName>
                                        </p:attrNameLst>
                                      </p:cBhvr>
                                      <p:tavLst>
                                        <p:tav tm="0">
                                          <p:val>
                                            <p:strVal val="#ppt_x"/>
                                          </p:val>
                                        </p:tav>
                                        <p:tav tm="100000">
                                          <p:val>
                                            <p:strVal val="#ppt_x"/>
                                          </p:val>
                                        </p:tav>
                                      </p:tavLst>
                                    </p:anim>
                                    <p:anim calcmode="lin" valueType="num">
                                      <p:cBhvr additive="base">
                                        <p:cTn dur="500" fill="hold" id="60"/>
                                        <p:tgtEl>
                                          <p:spTgt spid="19480"/>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19478"/>
                                        </p:tgtEl>
                                        <p:attrNameLst>
                                          <p:attrName>style.visibility</p:attrName>
                                        </p:attrNameLst>
                                      </p:cBhvr>
                                      <p:to>
                                        <p:strVal val="visible"/>
                                      </p:to>
                                    </p:set>
                                    <p:anim calcmode="lin" valueType="num">
                                      <p:cBhvr additive="base">
                                        <p:cTn dur="500" fill="hold" id="63"/>
                                        <p:tgtEl>
                                          <p:spTgt spid="19478"/>
                                        </p:tgtEl>
                                        <p:attrNameLst>
                                          <p:attrName>ppt_x</p:attrName>
                                        </p:attrNameLst>
                                      </p:cBhvr>
                                      <p:tavLst>
                                        <p:tav tm="0">
                                          <p:val>
                                            <p:strVal val="#ppt_x"/>
                                          </p:val>
                                        </p:tav>
                                        <p:tav tm="100000">
                                          <p:val>
                                            <p:strVal val="#ppt_x"/>
                                          </p:val>
                                        </p:tav>
                                      </p:tavLst>
                                    </p:anim>
                                    <p:anim calcmode="lin" valueType="num">
                                      <p:cBhvr additive="base">
                                        <p:cTn dur="500" fill="hold" id="64"/>
                                        <p:tgtEl>
                                          <p:spTgt spid="19478"/>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19479"/>
                                        </p:tgtEl>
                                        <p:attrNameLst>
                                          <p:attrName>style.visibility</p:attrName>
                                        </p:attrNameLst>
                                      </p:cBhvr>
                                      <p:to>
                                        <p:strVal val="visible"/>
                                      </p:to>
                                    </p:set>
                                    <p:anim calcmode="lin" valueType="num">
                                      <p:cBhvr additive="base">
                                        <p:cTn dur="500" fill="hold" id="67"/>
                                        <p:tgtEl>
                                          <p:spTgt spid="19479"/>
                                        </p:tgtEl>
                                        <p:attrNameLst>
                                          <p:attrName>ppt_x</p:attrName>
                                        </p:attrNameLst>
                                      </p:cBhvr>
                                      <p:tavLst>
                                        <p:tav tm="0">
                                          <p:val>
                                            <p:strVal val="#ppt_x"/>
                                          </p:val>
                                        </p:tav>
                                        <p:tav tm="100000">
                                          <p:val>
                                            <p:strVal val="#ppt_x"/>
                                          </p:val>
                                        </p:tav>
                                      </p:tavLst>
                                    </p:anim>
                                    <p:anim calcmode="lin" valueType="num">
                                      <p:cBhvr additive="base">
                                        <p:cTn dur="500" fill="hold" id="68"/>
                                        <p:tgtEl>
                                          <p:spTgt spid="19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68"/>
      <p:bldP grpId="0" spid="19469"/>
      <p:bldP grpId="0" spid="19470"/>
      <p:bldP grpId="0" spid="19471"/>
      <p:bldP grpId="0" spid="19477"/>
      <p:bldP grpId="0" spid="19478"/>
      <p:bldP grpId="0" spid="19479"/>
      <p:bldP grpId="0" spid="1948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xt Box 13"/>
          <p:cNvSpPr txBox="1">
            <a:spLocks noChangeArrowheads="1"/>
          </p:cNvSpPr>
          <p:nvPr/>
        </p:nvSpPr>
        <p:spPr bwMode="auto">
          <a:xfrm>
            <a:off x="2744788" y="744538"/>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bg1"/>
                </a:solidFill>
                <a:latin charset="-122" panose="020b0503020204020204" pitchFamily="34" typeface="微软雅黑"/>
                <a:ea charset="-122" panose="020b0503020204020204" pitchFamily="34" typeface="微软雅黑"/>
              </a:rPr>
              <a:t>建设专业型部门</a:t>
            </a:r>
          </a:p>
        </p:txBody>
      </p:sp>
      <p:sp>
        <p:nvSpPr>
          <p:cNvPr id="20483" name="矩形 16"/>
          <p:cNvSpPr>
            <a:spLocks noChangeArrowheads="1"/>
          </p:cNvSpPr>
          <p:nvPr/>
        </p:nvSpPr>
        <p:spPr bwMode="auto">
          <a:xfrm>
            <a:off x="2146300" y="4160838"/>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过程专业性</a:t>
            </a:r>
          </a:p>
        </p:txBody>
      </p:sp>
      <p:sp>
        <p:nvSpPr>
          <p:cNvPr id="20484" name="矩形 21"/>
          <p:cNvSpPr>
            <a:spLocks noChangeArrowheads="1"/>
          </p:cNvSpPr>
          <p:nvPr/>
        </p:nvSpPr>
        <p:spPr bwMode="auto">
          <a:xfrm>
            <a:off x="2146300" y="2722563"/>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结果专业性</a:t>
            </a:r>
          </a:p>
        </p:txBody>
      </p:sp>
      <p:sp>
        <p:nvSpPr>
          <p:cNvPr id="20485" name="矩形 27"/>
          <p:cNvSpPr>
            <a:spLocks noChangeArrowheads="1"/>
          </p:cNvSpPr>
          <p:nvPr/>
        </p:nvSpPr>
        <p:spPr bwMode="auto">
          <a:xfrm>
            <a:off x="4081462" y="4651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及时性</a:t>
            </a:r>
          </a:p>
        </p:txBody>
      </p:sp>
      <p:sp>
        <p:nvSpPr>
          <p:cNvPr id="20486" name="矩形 28"/>
          <p:cNvSpPr>
            <a:spLocks noChangeArrowheads="1"/>
          </p:cNvSpPr>
          <p:nvPr/>
        </p:nvSpPr>
        <p:spPr bwMode="auto">
          <a:xfrm>
            <a:off x="5314950" y="4651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准确性</a:t>
            </a:r>
          </a:p>
        </p:txBody>
      </p:sp>
      <p:sp>
        <p:nvSpPr>
          <p:cNvPr id="20487" name="矩形 29"/>
          <p:cNvSpPr>
            <a:spLocks noChangeArrowheads="1"/>
          </p:cNvSpPr>
          <p:nvPr/>
        </p:nvSpPr>
        <p:spPr bwMode="auto">
          <a:xfrm>
            <a:off x="6634162" y="4651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建设性</a:t>
            </a:r>
          </a:p>
        </p:txBody>
      </p:sp>
      <p:sp>
        <p:nvSpPr>
          <p:cNvPr id="20488" name="矩形 32"/>
          <p:cNvSpPr>
            <a:spLocks noChangeArrowheads="1"/>
          </p:cNvSpPr>
          <p:nvPr/>
        </p:nvSpPr>
        <p:spPr bwMode="auto">
          <a:xfrm>
            <a:off x="4132262" y="3151188"/>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高效地</a:t>
            </a:r>
          </a:p>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解决问题</a:t>
            </a:r>
          </a:p>
        </p:txBody>
      </p:sp>
      <p:sp>
        <p:nvSpPr>
          <p:cNvPr id="20489" name="矩形 33"/>
          <p:cNvSpPr>
            <a:spLocks noChangeArrowheads="1"/>
          </p:cNvSpPr>
          <p:nvPr/>
        </p:nvSpPr>
        <p:spPr bwMode="auto">
          <a:xfrm>
            <a:off x="5789612" y="3151188"/>
            <a:ext cx="11988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达到并超过</a:t>
            </a:r>
          </a:p>
          <a:p>
            <a:pPr eaLnBrk="0" hangingPunct="0"/>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同行水平</a:t>
            </a:r>
          </a:p>
        </p:txBody>
      </p:sp>
      <p:grpSp>
        <p:nvGrpSpPr>
          <p:cNvPr id="2" name="Group 10"/>
          <p:cNvGrpSpPr/>
          <p:nvPr/>
        </p:nvGrpSpPr>
        <p:grpSpPr>
          <a:xfrm>
            <a:off x="3973513" y="1631950"/>
            <a:ext cx="4791075" cy="3246438"/>
            <a:chExt cx="4791075" cy="3246438"/>
          </a:xfrm>
        </p:grpSpPr>
        <p:sp>
          <p:nvSpPr>
            <p:cNvPr id="18462" name="圆角矩形 13"/>
            <p:cNvSpPr>
              <a:spLocks noChangeArrowheads="1"/>
            </p:cNvSpPr>
            <p:nvPr/>
          </p:nvSpPr>
          <p:spPr bwMode="auto">
            <a:xfrm rot="2428575">
              <a:off x="3665538" y="0"/>
              <a:ext cx="431800" cy="3246438"/>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3" name="圆角矩形 14"/>
            <p:cNvSpPr>
              <a:spLocks noChangeArrowheads="1"/>
            </p:cNvSpPr>
            <p:nvPr/>
          </p:nvSpPr>
          <p:spPr bwMode="auto">
            <a:xfrm rot="-5400000">
              <a:off x="1350963" y="1139821"/>
              <a:ext cx="431800" cy="3133725"/>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4" name="圆角矩形 17"/>
            <p:cNvSpPr>
              <a:spLocks noChangeArrowheads="1"/>
            </p:cNvSpPr>
            <p:nvPr/>
          </p:nvSpPr>
          <p:spPr bwMode="auto">
            <a:xfrm rot="5400000">
              <a:off x="1970088" y="-911225"/>
              <a:ext cx="431800" cy="4371975"/>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5" name="椭圆 18"/>
            <p:cNvSpPr>
              <a:spLocks noChangeArrowheads="1"/>
            </p:cNvSpPr>
            <p:nvPr/>
          </p:nvSpPr>
          <p:spPr bwMode="auto">
            <a:xfrm>
              <a:off x="3965575" y="1147763"/>
              <a:ext cx="314325" cy="315912"/>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6" name="椭圆 19"/>
            <p:cNvSpPr>
              <a:spLocks noChangeArrowheads="1"/>
            </p:cNvSpPr>
            <p:nvPr/>
          </p:nvSpPr>
          <p:spPr bwMode="auto">
            <a:xfrm>
              <a:off x="361950" y="1116013"/>
              <a:ext cx="315913" cy="315912"/>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7" name="椭圆 20"/>
            <p:cNvSpPr>
              <a:spLocks noChangeArrowheads="1"/>
            </p:cNvSpPr>
            <p:nvPr/>
          </p:nvSpPr>
          <p:spPr bwMode="auto">
            <a:xfrm>
              <a:off x="1939925" y="1116013"/>
              <a:ext cx="314325" cy="315912"/>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8" name="椭圆 22"/>
            <p:cNvSpPr>
              <a:spLocks noChangeArrowheads="1"/>
            </p:cNvSpPr>
            <p:nvPr/>
          </p:nvSpPr>
          <p:spPr bwMode="auto">
            <a:xfrm>
              <a:off x="3398838" y="1782763"/>
              <a:ext cx="314325"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69" name="椭圆 23"/>
            <p:cNvSpPr>
              <a:spLocks noChangeArrowheads="1"/>
            </p:cNvSpPr>
            <p:nvPr/>
          </p:nvSpPr>
          <p:spPr bwMode="auto">
            <a:xfrm>
              <a:off x="2779713" y="2524125"/>
              <a:ext cx="315912"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70" name="椭圆 30"/>
            <p:cNvSpPr>
              <a:spLocks noChangeArrowheads="1"/>
            </p:cNvSpPr>
            <p:nvPr/>
          </p:nvSpPr>
          <p:spPr bwMode="auto">
            <a:xfrm>
              <a:off x="361950" y="2511425"/>
              <a:ext cx="315913"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471" name="椭圆 31"/>
            <p:cNvSpPr>
              <a:spLocks noChangeArrowheads="1"/>
            </p:cNvSpPr>
            <p:nvPr/>
          </p:nvSpPr>
          <p:spPr bwMode="auto">
            <a:xfrm>
              <a:off x="1595438" y="2555875"/>
              <a:ext cx="315912" cy="3159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8472" name="Group 21"/>
            <p:cNvGrpSpPr/>
            <p:nvPr/>
          </p:nvGrpSpPr>
          <p:grpSpPr>
            <a:xfrm rot="-2989475">
              <a:off x="4468015" y="550065"/>
              <a:ext cx="414337" cy="231775"/>
              <a:chExt cx="415348" cy="231273"/>
            </a:xfrm>
          </p:grpSpPr>
          <p:sp>
            <p:nvSpPr>
              <p:cNvPr id="18473" name="等腰三角形 36"/>
              <p:cNvSpPr>
                <a:spLocks noChangeArrowheads="1"/>
              </p:cNvSpPr>
              <p:nvPr/>
            </p:nvSpPr>
            <p:spPr bwMode="auto">
              <a:xfrm rot="5400000">
                <a:off x="-15950"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8474" name="等腰三角形 37"/>
              <p:cNvSpPr>
                <a:spLocks noChangeArrowheads="1"/>
              </p:cNvSpPr>
              <p:nvPr/>
            </p:nvSpPr>
            <p:spPr bwMode="auto">
              <a:xfrm rot="5400000">
                <a:off x="200016"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grpSp>
        <p:nvGrpSpPr>
          <p:cNvPr id="4" name="Group 24"/>
          <p:cNvGrpSpPr/>
          <p:nvPr/>
        </p:nvGrpSpPr>
        <p:grpSpPr>
          <a:xfrm>
            <a:off x="3519488" y="4238626"/>
            <a:ext cx="415925" cy="231775"/>
            <a:chExt cx="415348" cy="231273"/>
          </a:xfrm>
        </p:grpSpPr>
        <p:sp>
          <p:nvSpPr>
            <p:cNvPr id="18460" name="等腰三角形 39"/>
            <p:cNvSpPr>
              <a:spLocks noChangeArrowheads="1"/>
            </p:cNvSpPr>
            <p:nvPr/>
          </p:nvSpPr>
          <p:spPr bwMode="auto">
            <a:xfrm rot="5400000">
              <a:off x="-15950" y="15950"/>
              <a:ext cx="231273" cy="199373"/>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8461" name="等腰三角形 40"/>
            <p:cNvSpPr>
              <a:spLocks noChangeArrowheads="1"/>
            </p:cNvSpPr>
            <p:nvPr/>
          </p:nvSpPr>
          <p:spPr bwMode="auto">
            <a:xfrm rot="5400000">
              <a:off x="200016" y="15950"/>
              <a:ext cx="231273" cy="199373"/>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nvGrpSpPr>
          <p:cNvPr id="5" name="Group 27"/>
          <p:cNvGrpSpPr/>
          <p:nvPr/>
        </p:nvGrpSpPr>
        <p:grpSpPr>
          <a:xfrm>
            <a:off x="3535362" y="2832100"/>
            <a:ext cx="414338" cy="230188"/>
            <a:chExt cx="415348" cy="231273"/>
          </a:xfrm>
        </p:grpSpPr>
        <p:sp>
          <p:nvSpPr>
            <p:cNvPr id="18458" name="等腰三角形 42"/>
            <p:cNvSpPr>
              <a:spLocks noChangeArrowheads="1"/>
            </p:cNvSpPr>
            <p:nvPr/>
          </p:nvSpPr>
          <p:spPr bwMode="auto">
            <a:xfrm rot="5400000">
              <a:off x="-15950" y="15950"/>
              <a:ext cx="231273" cy="199373"/>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8459" name="等腰三角形 43"/>
            <p:cNvSpPr>
              <a:spLocks noChangeArrowheads="1"/>
            </p:cNvSpPr>
            <p:nvPr/>
          </p:nvSpPr>
          <p:spPr bwMode="auto">
            <a:xfrm rot="5400000">
              <a:off x="200016" y="15950"/>
              <a:ext cx="231273" cy="199373"/>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nvGrpSpPr>
          <p:cNvPr id="6" name="Group 30"/>
          <p:cNvGrpSpPr/>
          <p:nvPr/>
        </p:nvGrpSpPr>
        <p:grpSpPr>
          <a:xfrm>
            <a:off x="708026" y="1"/>
            <a:ext cx="1165225" cy="5718175"/>
            <a:chExt cx="1165225" cy="5718175"/>
          </a:xfrm>
        </p:grpSpPr>
        <p:sp>
          <p:nvSpPr>
            <p:cNvPr id="18455"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18456"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1292225"/>
              <a:ext cx="1152525"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57"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0514" name="Text Box 10"/>
          <p:cNvSpPr txBox="1">
            <a:spLocks noChangeArrowheads="1"/>
          </p:cNvSpPr>
          <p:nvPr/>
        </p:nvSpPr>
        <p:spPr bwMode="auto">
          <a:xfrm>
            <a:off x="1445180" y="2433638"/>
            <a:ext cx="36576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60000"/>
              </a:lnSpc>
            </a:pPr>
            <a:r>
              <a:rPr altLang="en-US" b="1" lang="zh-CN" sz="2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20515" name="Text Box 11"/>
          <p:cNvSpPr txBox="1">
            <a:spLocks noChangeArrowheads="1"/>
          </p:cNvSpPr>
          <p:nvPr/>
        </p:nvSpPr>
        <p:spPr bwMode="auto">
          <a:xfrm>
            <a:off x="1021189" y="2433638"/>
            <a:ext cx="41148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50000"/>
              </a:lnSpc>
            </a:pPr>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sp>
        <p:nvSpPr>
          <p:cNvPr id="20516" name="Text Box 12"/>
          <p:cNvSpPr txBox="1">
            <a:spLocks noChangeArrowheads="1"/>
          </p:cNvSpPr>
          <p:nvPr/>
        </p:nvSpPr>
        <p:spPr bwMode="auto">
          <a:xfrm>
            <a:off x="681464" y="2462214"/>
            <a:ext cx="41148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chemeClr val="folHlink"/>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sp>
        <p:nvSpPr>
          <p:cNvPr id="20517" name="Rectangle 2"/>
          <p:cNvSpPr>
            <a:spLocks noChangeArrowheads="1"/>
          </p:cNvSpPr>
          <p:nvPr/>
        </p:nvSpPr>
        <p:spPr bwMode="auto">
          <a:xfrm>
            <a:off x="2055811" y="307976"/>
            <a:ext cx="8101013" cy="4413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7" name="Group 38"/>
          <p:cNvGrpSpPr/>
          <p:nvPr/>
        </p:nvGrpSpPr>
        <p:grpSpPr>
          <a:xfrm>
            <a:off x="2322512" y="320676"/>
            <a:ext cx="1662430" cy="430887"/>
            <a:chExt cx="1662430" cy="430887"/>
          </a:xfrm>
        </p:grpSpPr>
        <p:grpSp>
          <p:nvGrpSpPr>
            <p:cNvPr id="18451" name="Group 39"/>
            <p:cNvGrpSpPr/>
            <p:nvPr/>
          </p:nvGrpSpPr>
          <p:grpSpPr>
            <a:xfrm>
              <a:off x="0" y="98425"/>
              <a:ext cx="282575" cy="284163"/>
              <a:chExt cx="2494" cy="2494"/>
            </a:xfrm>
          </p:grpSpPr>
          <p:sp>
            <p:nvSpPr>
              <p:cNvPr id="18453" name="AutoShape 7"/>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8454" name="AutoShape 8"/>
              <p:cNvSpPr>
                <a:spLocks noChangeArrowheads="1"/>
              </p:cNvSpPr>
              <p:nvPr/>
            </p:nvSpPr>
            <p:spPr bwMode="auto">
              <a:xfrm rot="5400000">
                <a:off x="642" y="570"/>
                <a:ext cx="1632" cy="128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8452" name="Text Box 9"/>
            <p:cNvSpPr txBox="1">
              <a:spLocks noChangeArrowheads="1"/>
            </p:cNvSpPr>
            <p:nvPr/>
          </p:nvSpPr>
          <p:spPr bwMode="auto">
            <a:xfrm>
              <a:off x="349250" y="0"/>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hlink"/>
                  </a:solidFill>
                  <a:ea charset="-122" panose="020b0503020204020204" pitchFamily="34" typeface="微软雅黑"/>
                </a:rPr>
                <a:t>业务规划</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1000" id="7"/>
                                        <p:tgtEl>
                                          <p:spTgt spid="6"/>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0514"/>
                                        </p:tgtEl>
                                        <p:attrNameLst>
                                          <p:attrName>style.visibility</p:attrName>
                                        </p:attrNameLst>
                                      </p:cBhvr>
                                      <p:to>
                                        <p:strVal val="visible"/>
                                      </p:to>
                                    </p:set>
                                    <p:anim calcmode="lin" valueType="num">
                                      <p:cBhvr>
                                        <p:cTn dur="500" fill="hold" id="11"/>
                                        <p:tgtEl>
                                          <p:spTgt spid="205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0514"/>
                                        </p:tgtEl>
                                        <p:attrNameLst>
                                          <p:attrName>ppt_y</p:attrName>
                                        </p:attrNameLst>
                                      </p:cBhvr>
                                      <p:tavLst>
                                        <p:tav tm="0">
                                          <p:val>
                                            <p:strVal val="#ppt_y"/>
                                          </p:val>
                                        </p:tav>
                                        <p:tav tm="100000">
                                          <p:val>
                                            <p:strVal val="#ppt_y"/>
                                          </p:val>
                                        </p:tav>
                                      </p:tavLst>
                                    </p:anim>
                                    <p:anim calcmode="lin" valueType="num">
                                      <p:cBhvr>
                                        <p:cTn dur="500" fill="hold" id="13"/>
                                        <p:tgtEl>
                                          <p:spTgt spid="205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05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0514"/>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20515"/>
                                        </p:tgtEl>
                                        <p:attrNameLst>
                                          <p:attrName>style.visibility</p:attrName>
                                        </p:attrNameLst>
                                      </p:cBhvr>
                                      <p:to>
                                        <p:strVal val="visible"/>
                                      </p:to>
                                    </p:set>
                                    <p:anim calcmode="lin" valueType="num">
                                      <p:cBhvr>
                                        <p:cTn dur="500" fill="hold" id="18"/>
                                        <p:tgtEl>
                                          <p:spTgt spid="205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0515"/>
                                        </p:tgtEl>
                                        <p:attrNameLst>
                                          <p:attrName>ppt_y</p:attrName>
                                        </p:attrNameLst>
                                      </p:cBhvr>
                                      <p:tavLst>
                                        <p:tav tm="0">
                                          <p:val>
                                            <p:strVal val="#ppt_y"/>
                                          </p:val>
                                        </p:tav>
                                        <p:tav tm="100000">
                                          <p:val>
                                            <p:strVal val="#ppt_y"/>
                                          </p:val>
                                        </p:tav>
                                      </p:tavLst>
                                    </p:anim>
                                    <p:anim calcmode="lin" valueType="num">
                                      <p:cBhvr>
                                        <p:cTn dur="500" fill="hold" id="20"/>
                                        <p:tgtEl>
                                          <p:spTgt spid="205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05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0515"/>
                                        </p:tgtEl>
                                      </p:cBhvr>
                                    </p:animEffect>
                                  </p:childTnLst>
                                </p:cTn>
                              </p:par>
                              <p:par>
                                <p:cTn fill="hold" grpId="0" id="23" nodeType="withEffect" presetClass="entr" presetID="41" presetSubtype="0">
                                  <p:stCondLst>
                                    <p:cond delay="0"/>
                                  </p:stCondLst>
                                  <p:iterate type="lt">
                                    <p:tmPct val="10000"/>
                                  </p:iterate>
                                  <p:childTnLst>
                                    <p:set>
                                      <p:cBhvr>
                                        <p:cTn dur="1" fill="hold" id="24">
                                          <p:stCondLst>
                                            <p:cond delay="0"/>
                                          </p:stCondLst>
                                        </p:cTn>
                                        <p:tgtEl>
                                          <p:spTgt spid="20516"/>
                                        </p:tgtEl>
                                        <p:attrNameLst>
                                          <p:attrName>style.visibility</p:attrName>
                                        </p:attrNameLst>
                                      </p:cBhvr>
                                      <p:to>
                                        <p:strVal val="visible"/>
                                      </p:to>
                                    </p:set>
                                    <p:anim calcmode="lin" valueType="num">
                                      <p:cBhvr>
                                        <p:cTn dur="500" fill="hold" id="25"/>
                                        <p:tgtEl>
                                          <p:spTgt spid="205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0516"/>
                                        </p:tgtEl>
                                        <p:attrNameLst>
                                          <p:attrName>ppt_y</p:attrName>
                                        </p:attrNameLst>
                                      </p:cBhvr>
                                      <p:tavLst>
                                        <p:tav tm="0">
                                          <p:val>
                                            <p:strVal val="#ppt_y"/>
                                          </p:val>
                                        </p:tav>
                                        <p:tav tm="100000">
                                          <p:val>
                                            <p:strVal val="#ppt_y"/>
                                          </p:val>
                                        </p:tav>
                                      </p:tavLst>
                                    </p:anim>
                                    <p:anim calcmode="lin" valueType="num">
                                      <p:cBhvr>
                                        <p:cTn dur="500" fill="hold" id="27"/>
                                        <p:tgtEl>
                                          <p:spTgt spid="205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05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0516"/>
                                        </p:tgtEl>
                                      </p:cBhvr>
                                    </p:animEffect>
                                  </p:childTnLst>
                                </p:cTn>
                              </p:par>
                            </p:childTnLst>
                          </p:cTn>
                        </p:par>
                        <p:par>
                          <p:cTn fill="hold" id="30" nodeType="afterGroup">
                            <p:stCondLst>
                              <p:cond delay="1500"/>
                            </p:stCondLst>
                            <p:childTnLst>
                              <p:par>
                                <p:cTn fill="hold" grpId="0" id="31" nodeType="afterEffect" presetClass="entr" presetID="16" presetSubtype="21">
                                  <p:stCondLst>
                                    <p:cond delay="0"/>
                                  </p:stCondLst>
                                  <p:childTnLst>
                                    <p:set>
                                      <p:cBhvr>
                                        <p:cTn dur="1" fill="hold" id="32">
                                          <p:stCondLst>
                                            <p:cond delay="0"/>
                                          </p:stCondLst>
                                        </p:cTn>
                                        <p:tgtEl>
                                          <p:spTgt spid="20517"/>
                                        </p:tgtEl>
                                        <p:attrNameLst>
                                          <p:attrName>style.visibility</p:attrName>
                                        </p:attrNameLst>
                                      </p:cBhvr>
                                      <p:to>
                                        <p:strVal val="visible"/>
                                      </p:to>
                                    </p:set>
                                    <p:animEffect filter="barn(inVertical)" transition="in">
                                      <p:cBhvr>
                                        <p:cTn dur="500" id="33"/>
                                        <p:tgtEl>
                                          <p:spTgt spid="20517"/>
                                        </p:tgtEl>
                                      </p:cBhvr>
                                    </p:animEffect>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0-#ppt_w/2"/>
                                          </p:val>
                                        </p:tav>
                                        <p:tav tm="100000">
                                          <p:val>
                                            <p:strVal val="#ppt_x"/>
                                          </p:val>
                                        </p:tav>
                                      </p:tavLst>
                                    </p:anim>
                                    <p:anim calcmode="lin" valueType="num">
                                      <p:cBhvr additive="base">
                                        <p:cTn dur="500" fill="hold" id="38"/>
                                        <p:tgtEl>
                                          <p:spTgt spid="7"/>
                                        </p:tgtEl>
                                        <p:attrNameLst>
                                          <p:attrName>ppt_y</p:attrName>
                                        </p:attrNameLst>
                                      </p:cBhvr>
                                      <p:tavLst>
                                        <p:tav tm="0">
                                          <p:val>
                                            <p:strVal val="#ppt_y"/>
                                          </p:val>
                                        </p:tav>
                                        <p:tav tm="100000">
                                          <p:val>
                                            <p:strVal val="#ppt_y"/>
                                          </p:val>
                                        </p:tav>
                                      </p:tavLst>
                                    </p:anim>
                                  </p:childTnLst>
                                </p:cTn>
                              </p:par>
                              <p:par>
                                <p:cTn fill="hold" grpId="0" id="39" nodeType="withEffect" presetClass="entr" presetID="41" presetSubtype="0">
                                  <p:stCondLst>
                                    <p:cond delay="0"/>
                                  </p:stCondLst>
                                  <p:iterate type="lt">
                                    <p:tmPct val="10000"/>
                                  </p:iterate>
                                  <p:childTnLst>
                                    <p:set>
                                      <p:cBhvr>
                                        <p:cTn dur="1" fill="hold" id="40">
                                          <p:stCondLst>
                                            <p:cond delay="0"/>
                                          </p:stCondLst>
                                        </p:cTn>
                                        <p:tgtEl>
                                          <p:spTgt spid="20482"/>
                                        </p:tgtEl>
                                        <p:attrNameLst>
                                          <p:attrName>style.visibility</p:attrName>
                                        </p:attrNameLst>
                                      </p:cBhvr>
                                      <p:to>
                                        <p:strVal val="visible"/>
                                      </p:to>
                                    </p:set>
                                    <p:anim calcmode="lin" valueType="num">
                                      <p:cBhvr>
                                        <p:cTn dur="500" fill="hold" id="41"/>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20482"/>
                                        </p:tgtEl>
                                        <p:attrNameLst>
                                          <p:attrName>ppt_y</p:attrName>
                                        </p:attrNameLst>
                                      </p:cBhvr>
                                      <p:tavLst>
                                        <p:tav tm="0">
                                          <p:val>
                                            <p:strVal val="#ppt_y"/>
                                          </p:val>
                                        </p:tav>
                                        <p:tav tm="100000">
                                          <p:val>
                                            <p:strVal val="#ppt_y"/>
                                          </p:val>
                                        </p:tav>
                                      </p:tavLst>
                                    </p:anim>
                                    <p:anim calcmode="lin" valueType="num">
                                      <p:cBhvr>
                                        <p:cTn dur="500" fill="hold" id="43"/>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2048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20482"/>
                                        </p:tgtEl>
                                      </p:cBhvr>
                                    </p:animEffect>
                                  </p:childTnLst>
                                </p:cTn>
                              </p:par>
                            </p:childTnLst>
                          </p:cTn>
                        </p:par>
                        <p:par>
                          <p:cTn fill="hold" id="46" nodeType="afterGroup">
                            <p:stCondLst>
                              <p:cond delay="2500"/>
                            </p:stCondLst>
                            <p:childTnLst>
                              <p:par>
                                <p:cTn fill="hold" id="47" nodeType="afterEffect" presetClass="entr" presetID="22" presetSubtype="8">
                                  <p:stCondLst>
                                    <p:cond delay="0"/>
                                  </p:stCondLst>
                                  <p:childTnLst>
                                    <p:set>
                                      <p:cBhvr>
                                        <p:cTn dur="1" fill="hold" id="48">
                                          <p:stCondLst>
                                            <p:cond delay="0"/>
                                          </p:stCondLst>
                                        </p:cTn>
                                        <p:tgtEl>
                                          <p:spTgt spid="2"/>
                                        </p:tgtEl>
                                        <p:attrNameLst>
                                          <p:attrName>style.visibility</p:attrName>
                                        </p:attrNameLst>
                                      </p:cBhvr>
                                      <p:to>
                                        <p:strVal val="visible"/>
                                      </p:to>
                                    </p:set>
                                    <p:animEffect filter="wipe(left)" transition="in">
                                      <p:cBhvr>
                                        <p:cTn dur="1000" id="49"/>
                                        <p:tgtEl>
                                          <p:spTgt spid="2"/>
                                        </p:tgtEl>
                                      </p:cBhvr>
                                    </p:animEffect>
                                  </p:childTnLst>
                                </p:cTn>
                              </p:par>
                            </p:childTnLst>
                          </p:cTn>
                        </p:par>
                        <p:par>
                          <p:cTn fill="hold" id="50" nodeType="afterGroup">
                            <p:stCondLst>
                              <p:cond delay="3500"/>
                            </p:stCondLst>
                            <p:childTnLst>
                              <p:par>
                                <p:cTn fill="hold" id="51" nodeType="afterEffect" presetClass="entr" presetID="2" presetSubtype="8">
                                  <p:stCondLst>
                                    <p:cond delay="0"/>
                                  </p:stCondLst>
                                  <p:childTnLst>
                                    <p:set>
                                      <p:cBhvr>
                                        <p:cTn dur="1" fill="hold" id="52">
                                          <p:stCondLst>
                                            <p:cond delay="0"/>
                                          </p:stCondLst>
                                        </p:cTn>
                                        <p:tgtEl>
                                          <p:spTgt spid="5"/>
                                        </p:tgtEl>
                                        <p:attrNameLst>
                                          <p:attrName>style.visibility</p:attrName>
                                        </p:attrNameLst>
                                      </p:cBhvr>
                                      <p:to>
                                        <p:strVal val="visible"/>
                                      </p:to>
                                    </p:set>
                                    <p:anim calcmode="lin" valueType="num">
                                      <p:cBhvr additive="base">
                                        <p:cTn dur="500" fill="hold" id="53"/>
                                        <p:tgtEl>
                                          <p:spTgt spid="5"/>
                                        </p:tgtEl>
                                        <p:attrNameLst>
                                          <p:attrName>ppt_x</p:attrName>
                                        </p:attrNameLst>
                                      </p:cBhvr>
                                      <p:tavLst>
                                        <p:tav tm="0">
                                          <p:val>
                                            <p:strVal val="0-#ppt_w/2"/>
                                          </p:val>
                                        </p:tav>
                                        <p:tav tm="100000">
                                          <p:val>
                                            <p:strVal val="#ppt_x"/>
                                          </p:val>
                                        </p:tav>
                                      </p:tavLst>
                                    </p:anim>
                                    <p:anim calcmode="lin" valueType="num">
                                      <p:cBhvr additive="base">
                                        <p:cTn dur="500" fill="hold" id="54"/>
                                        <p:tgtEl>
                                          <p:spTgt spid="5"/>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4000"/>
                            </p:stCondLst>
                            <p:childTnLst>
                              <p:par>
                                <p:cTn fill="hold" grpId="0" id="56" nodeType="afterEffect" presetClass="entr" presetID="41" presetSubtype="0">
                                  <p:stCondLst>
                                    <p:cond delay="0"/>
                                  </p:stCondLst>
                                  <p:iterate type="lt">
                                    <p:tmPct val="10000"/>
                                  </p:iterate>
                                  <p:childTnLst>
                                    <p:set>
                                      <p:cBhvr>
                                        <p:cTn dur="1" fill="hold" id="57">
                                          <p:stCondLst>
                                            <p:cond delay="0"/>
                                          </p:stCondLst>
                                        </p:cTn>
                                        <p:tgtEl>
                                          <p:spTgt spid="20484"/>
                                        </p:tgtEl>
                                        <p:attrNameLst>
                                          <p:attrName>style.visibility</p:attrName>
                                        </p:attrNameLst>
                                      </p:cBhvr>
                                      <p:to>
                                        <p:strVal val="visible"/>
                                      </p:to>
                                    </p:set>
                                    <p:anim calcmode="lin" valueType="num">
                                      <p:cBhvr>
                                        <p:cTn dur="500" fill="hold" id="58"/>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20484"/>
                                        </p:tgtEl>
                                        <p:attrNameLst>
                                          <p:attrName>ppt_y</p:attrName>
                                        </p:attrNameLst>
                                      </p:cBhvr>
                                      <p:tavLst>
                                        <p:tav tm="0">
                                          <p:val>
                                            <p:strVal val="#ppt_y"/>
                                          </p:val>
                                        </p:tav>
                                        <p:tav tm="100000">
                                          <p:val>
                                            <p:strVal val="#ppt_y"/>
                                          </p:val>
                                        </p:tav>
                                      </p:tavLst>
                                    </p:anim>
                                    <p:anim calcmode="lin" valueType="num">
                                      <p:cBhvr>
                                        <p:cTn dur="500" fill="hold" id="60"/>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204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20484"/>
                                        </p:tgtEl>
                                      </p:cBhvr>
                                    </p:animEffect>
                                  </p:childTnLst>
                                </p:cTn>
                              </p:par>
                            </p:childTnLst>
                          </p:cTn>
                        </p:par>
                        <p:par>
                          <p:cTn fill="hold" id="63" nodeType="afterGroup">
                            <p:stCondLst>
                              <p:cond delay="4500"/>
                            </p:stCondLst>
                            <p:childTnLst>
                              <p:par>
                                <p:cTn fill="hold" id="64" nodeType="afterEffect" presetClass="entr" presetID="2" presetSubtype="8">
                                  <p:stCondLst>
                                    <p:cond delay="0"/>
                                  </p:stCondLst>
                                  <p:childTnLst>
                                    <p:set>
                                      <p:cBhvr>
                                        <p:cTn dur="1" fill="hold" id="65">
                                          <p:stCondLst>
                                            <p:cond delay="0"/>
                                          </p:stCondLst>
                                        </p:cTn>
                                        <p:tgtEl>
                                          <p:spTgt spid="4"/>
                                        </p:tgtEl>
                                        <p:attrNameLst>
                                          <p:attrName>style.visibility</p:attrName>
                                        </p:attrNameLst>
                                      </p:cBhvr>
                                      <p:to>
                                        <p:strVal val="visible"/>
                                      </p:to>
                                    </p:set>
                                    <p:anim calcmode="lin" valueType="num">
                                      <p:cBhvr additive="base">
                                        <p:cTn dur="500" fill="hold" id="66"/>
                                        <p:tgtEl>
                                          <p:spTgt spid="4"/>
                                        </p:tgtEl>
                                        <p:attrNameLst>
                                          <p:attrName>ppt_x</p:attrName>
                                        </p:attrNameLst>
                                      </p:cBhvr>
                                      <p:tavLst>
                                        <p:tav tm="0">
                                          <p:val>
                                            <p:strVal val="0-#ppt_w/2"/>
                                          </p:val>
                                        </p:tav>
                                        <p:tav tm="100000">
                                          <p:val>
                                            <p:strVal val="#ppt_x"/>
                                          </p:val>
                                        </p:tav>
                                      </p:tavLst>
                                    </p:anim>
                                    <p:anim calcmode="lin" valueType="num">
                                      <p:cBhvr additive="base">
                                        <p:cTn dur="500" fill="hold" id="67"/>
                                        <p:tgtEl>
                                          <p:spTgt spid="4"/>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000"/>
                            </p:stCondLst>
                            <p:childTnLst>
                              <p:par>
                                <p:cTn fill="hold" grpId="0" id="69" nodeType="afterEffect" presetClass="entr" presetID="41" presetSubtype="0">
                                  <p:stCondLst>
                                    <p:cond delay="0"/>
                                  </p:stCondLst>
                                  <p:iterate type="lt">
                                    <p:tmPct val="10000"/>
                                  </p:iterate>
                                  <p:childTnLst>
                                    <p:set>
                                      <p:cBhvr>
                                        <p:cTn dur="1" fill="hold" id="70">
                                          <p:stCondLst>
                                            <p:cond delay="0"/>
                                          </p:stCondLst>
                                        </p:cTn>
                                        <p:tgtEl>
                                          <p:spTgt spid="20483"/>
                                        </p:tgtEl>
                                        <p:attrNameLst>
                                          <p:attrName>style.visibility</p:attrName>
                                        </p:attrNameLst>
                                      </p:cBhvr>
                                      <p:to>
                                        <p:strVal val="visible"/>
                                      </p:to>
                                    </p:set>
                                    <p:anim calcmode="lin" valueType="num">
                                      <p:cBhvr>
                                        <p:cTn dur="500" fill="hold" id="71"/>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20483"/>
                                        </p:tgtEl>
                                        <p:attrNameLst>
                                          <p:attrName>ppt_y</p:attrName>
                                        </p:attrNameLst>
                                      </p:cBhvr>
                                      <p:tavLst>
                                        <p:tav tm="0">
                                          <p:val>
                                            <p:strVal val="#ppt_y"/>
                                          </p:val>
                                        </p:tav>
                                        <p:tav tm="100000">
                                          <p:val>
                                            <p:strVal val="#ppt_y"/>
                                          </p:val>
                                        </p:tav>
                                      </p:tavLst>
                                    </p:anim>
                                    <p:anim calcmode="lin" valueType="num">
                                      <p:cBhvr>
                                        <p:cTn dur="500" fill="hold" id="73"/>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2048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5" tmFilter="0,0; .5, 1; 1, 1"/>
                                        <p:tgtEl>
                                          <p:spTgt spid="20483"/>
                                        </p:tgtEl>
                                      </p:cBhvr>
                                    </p:animEffect>
                                  </p:childTnLst>
                                </p:cTn>
                              </p:par>
                            </p:childTnLst>
                          </p:cTn>
                        </p:par>
                        <p:par>
                          <p:cTn fill="hold" id="76" nodeType="afterGroup">
                            <p:stCondLst>
                              <p:cond delay="5500"/>
                            </p:stCondLst>
                            <p:childTnLst>
                              <p:par>
                                <p:cTn fill="hold" grpId="0" id="77" nodeType="afterEffect" presetClass="entr" presetID="2" presetSubtype="8">
                                  <p:stCondLst>
                                    <p:cond delay="0"/>
                                  </p:stCondLst>
                                  <p:childTnLst>
                                    <p:set>
                                      <p:cBhvr>
                                        <p:cTn dur="1" fill="hold" id="78">
                                          <p:stCondLst>
                                            <p:cond delay="0"/>
                                          </p:stCondLst>
                                        </p:cTn>
                                        <p:tgtEl>
                                          <p:spTgt spid="20488"/>
                                        </p:tgtEl>
                                        <p:attrNameLst>
                                          <p:attrName>style.visibility</p:attrName>
                                        </p:attrNameLst>
                                      </p:cBhvr>
                                      <p:to>
                                        <p:strVal val="visible"/>
                                      </p:to>
                                    </p:set>
                                    <p:anim calcmode="lin" valueType="num">
                                      <p:cBhvr additive="base">
                                        <p:cTn dur="500" fill="hold" id="79"/>
                                        <p:tgtEl>
                                          <p:spTgt spid="20488"/>
                                        </p:tgtEl>
                                        <p:attrNameLst>
                                          <p:attrName>ppt_x</p:attrName>
                                        </p:attrNameLst>
                                      </p:cBhvr>
                                      <p:tavLst>
                                        <p:tav tm="0">
                                          <p:val>
                                            <p:strVal val="0-#ppt_w/2"/>
                                          </p:val>
                                        </p:tav>
                                        <p:tav tm="100000">
                                          <p:val>
                                            <p:strVal val="#ppt_x"/>
                                          </p:val>
                                        </p:tav>
                                      </p:tavLst>
                                    </p:anim>
                                    <p:anim calcmode="lin" valueType="num">
                                      <p:cBhvr additive="base">
                                        <p:cTn dur="500" fill="hold" id="80"/>
                                        <p:tgtEl>
                                          <p:spTgt spid="20488"/>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400"/>
                                  </p:stCondLst>
                                  <p:childTnLst>
                                    <p:set>
                                      <p:cBhvr>
                                        <p:cTn dur="1" fill="hold" id="82">
                                          <p:stCondLst>
                                            <p:cond delay="0"/>
                                          </p:stCondLst>
                                        </p:cTn>
                                        <p:tgtEl>
                                          <p:spTgt spid="20489"/>
                                        </p:tgtEl>
                                        <p:attrNameLst>
                                          <p:attrName>style.visibility</p:attrName>
                                        </p:attrNameLst>
                                      </p:cBhvr>
                                      <p:to>
                                        <p:strVal val="visible"/>
                                      </p:to>
                                    </p:set>
                                    <p:anim calcmode="lin" valueType="num">
                                      <p:cBhvr additive="base">
                                        <p:cTn dur="500" fill="hold" id="83"/>
                                        <p:tgtEl>
                                          <p:spTgt spid="20489"/>
                                        </p:tgtEl>
                                        <p:attrNameLst>
                                          <p:attrName>ppt_x</p:attrName>
                                        </p:attrNameLst>
                                      </p:cBhvr>
                                      <p:tavLst>
                                        <p:tav tm="0">
                                          <p:val>
                                            <p:strVal val="0-#ppt_w/2"/>
                                          </p:val>
                                        </p:tav>
                                        <p:tav tm="100000">
                                          <p:val>
                                            <p:strVal val="#ppt_x"/>
                                          </p:val>
                                        </p:tav>
                                      </p:tavLst>
                                    </p:anim>
                                    <p:anim calcmode="lin" valueType="num">
                                      <p:cBhvr additive="base">
                                        <p:cTn dur="500" fill="hold" id="84"/>
                                        <p:tgtEl>
                                          <p:spTgt spid="20489"/>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6400"/>
                            </p:stCondLst>
                            <p:childTnLst>
                              <p:par>
                                <p:cTn fill="hold" grpId="0" id="86" nodeType="afterEffect" presetClass="entr" presetID="2" presetSubtype="8">
                                  <p:stCondLst>
                                    <p:cond delay="0"/>
                                  </p:stCondLst>
                                  <p:childTnLst>
                                    <p:set>
                                      <p:cBhvr>
                                        <p:cTn dur="1" fill="hold" id="87">
                                          <p:stCondLst>
                                            <p:cond delay="0"/>
                                          </p:stCondLst>
                                        </p:cTn>
                                        <p:tgtEl>
                                          <p:spTgt spid="20485"/>
                                        </p:tgtEl>
                                        <p:attrNameLst>
                                          <p:attrName>style.visibility</p:attrName>
                                        </p:attrNameLst>
                                      </p:cBhvr>
                                      <p:to>
                                        <p:strVal val="visible"/>
                                      </p:to>
                                    </p:set>
                                    <p:anim calcmode="lin" valueType="num">
                                      <p:cBhvr additive="base">
                                        <p:cTn dur="500" fill="hold" id="88"/>
                                        <p:tgtEl>
                                          <p:spTgt spid="20485"/>
                                        </p:tgtEl>
                                        <p:attrNameLst>
                                          <p:attrName>ppt_x</p:attrName>
                                        </p:attrNameLst>
                                      </p:cBhvr>
                                      <p:tavLst>
                                        <p:tav tm="0">
                                          <p:val>
                                            <p:strVal val="0-#ppt_w/2"/>
                                          </p:val>
                                        </p:tav>
                                        <p:tav tm="100000">
                                          <p:val>
                                            <p:strVal val="#ppt_x"/>
                                          </p:val>
                                        </p:tav>
                                      </p:tavLst>
                                    </p:anim>
                                    <p:anim calcmode="lin" valueType="num">
                                      <p:cBhvr additive="base">
                                        <p:cTn dur="500" fill="hold" id="89"/>
                                        <p:tgtEl>
                                          <p:spTgt spid="20485"/>
                                        </p:tgtEl>
                                        <p:attrNameLst>
                                          <p:attrName>ppt_y</p:attrName>
                                        </p:attrNameLst>
                                      </p:cBhvr>
                                      <p:tavLst>
                                        <p:tav tm="0">
                                          <p:val>
                                            <p:strVal val="#ppt_y"/>
                                          </p:val>
                                        </p:tav>
                                        <p:tav tm="100000">
                                          <p:val>
                                            <p:strVal val="#ppt_y"/>
                                          </p:val>
                                        </p:tav>
                                      </p:tavLst>
                                    </p:anim>
                                  </p:childTnLst>
                                </p:cTn>
                              </p:par>
                              <p:par>
                                <p:cTn fill="hold" grpId="0" id="90" nodeType="withEffect" presetClass="entr" presetID="2" presetSubtype="8">
                                  <p:stCondLst>
                                    <p:cond delay="400"/>
                                  </p:stCondLst>
                                  <p:childTnLst>
                                    <p:set>
                                      <p:cBhvr>
                                        <p:cTn dur="1" fill="hold" id="91">
                                          <p:stCondLst>
                                            <p:cond delay="0"/>
                                          </p:stCondLst>
                                        </p:cTn>
                                        <p:tgtEl>
                                          <p:spTgt spid="20486"/>
                                        </p:tgtEl>
                                        <p:attrNameLst>
                                          <p:attrName>style.visibility</p:attrName>
                                        </p:attrNameLst>
                                      </p:cBhvr>
                                      <p:to>
                                        <p:strVal val="visible"/>
                                      </p:to>
                                    </p:set>
                                    <p:anim calcmode="lin" valueType="num">
                                      <p:cBhvr additive="base">
                                        <p:cTn dur="500" fill="hold" id="92"/>
                                        <p:tgtEl>
                                          <p:spTgt spid="20486"/>
                                        </p:tgtEl>
                                        <p:attrNameLst>
                                          <p:attrName>ppt_x</p:attrName>
                                        </p:attrNameLst>
                                      </p:cBhvr>
                                      <p:tavLst>
                                        <p:tav tm="0">
                                          <p:val>
                                            <p:strVal val="0-#ppt_w/2"/>
                                          </p:val>
                                        </p:tav>
                                        <p:tav tm="100000">
                                          <p:val>
                                            <p:strVal val="#ppt_x"/>
                                          </p:val>
                                        </p:tav>
                                      </p:tavLst>
                                    </p:anim>
                                    <p:anim calcmode="lin" valueType="num">
                                      <p:cBhvr additive="base">
                                        <p:cTn dur="500" fill="hold" id="93"/>
                                        <p:tgtEl>
                                          <p:spTgt spid="20486"/>
                                        </p:tgtEl>
                                        <p:attrNameLst>
                                          <p:attrName>ppt_y</p:attrName>
                                        </p:attrNameLst>
                                      </p:cBhvr>
                                      <p:tavLst>
                                        <p:tav tm="0">
                                          <p:val>
                                            <p:strVal val="#ppt_y"/>
                                          </p:val>
                                        </p:tav>
                                        <p:tav tm="100000">
                                          <p:val>
                                            <p:strVal val="#ppt_y"/>
                                          </p:val>
                                        </p:tav>
                                      </p:tavLst>
                                    </p:anim>
                                  </p:childTnLst>
                                </p:cTn>
                              </p:par>
                              <p:par>
                                <p:cTn fill="hold" grpId="0" id="94" nodeType="withEffect" presetClass="entr" presetID="2" presetSubtype="8">
                                  <p:stCondLst>
                                    <p:cond delay="800"/>
                                  </p:stCondLst>
                                  <p:childTnLst>
                                    <p:set>
                                      <p:cBhvr>
                                        <p:cTn dur="1" fill="hold" id="95">
                                          <p:stCondLst>
                                            <p:cond delay="0"/>
                                          </p:stCondLst>
                                        </p:cTn>
                                        <p:tgtEl>
                                          <p:spTgt spid="20487"/>
                                        </p:tgtEl>
                                        <p:attrNameLst>
                                          <p:attrName>style.visibility</p:attrName>
                                        </p:attrNameLst>
                                      </p:cBhvr>
                                      <p:to>
                                        <p:strVal val="visible"/>
                                      </p:to>
                                    </p:set>
                                    <p:anim calcmode="lin" valueType="num">
                                      <p:cBhvr additive="base">
                                        <p:cTn dur="500" fill="hold" id="96"/>
                                        <p:tgtEl>
                                          <p:spTgt spid="20487"/>
                                        </p:tgtEl>
                                        <p:attrNameLst>
                                          <p:attrName>ppt_x</p:attrName>
                                        </p:attrNameLst>
                                      </p:cBhvr>
                                      <p:tavLst>
                                        <p:tav tm="0">
                                          <p:val>
                                            <p:strVal val="0-#ppt_w/2"/>
                                          </p:val>
                                        </p:tav>
                                        <p:tav tm="100000">
                                          <p:val>
                                            <p:strVal val="#ppt_x"/>
                                          </p:val>
                                        </p:tav>
                                      </p:tavLst>
                                    </p:anim>
                                    <p:anim calcmode="lin" valueType="num">
                                      <p:cBhvr additive="base">
                                        <p:cTn dur="500" fill="hold" id="97"/>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0" spid="20484"/>
      <p:bldP grpId="0" spid="20485"/>
      <p:bldP grpId="0" spid="20486"/>
      <p:bldP grpId="0" spid="20487"/>
      <p:bldP grpId="0" spid="20488"/>
      <p:bldP grpId="0" spid="20489"/>
      <p:bldP grpId="0" spid="20514"/>
      <p:bldP grpId="0" spid="20515"/>
      <p:bldP grpId="0" spid="20516"/>
      <p:bldP grpId="0" spid="205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Text Box 13"/>
          <p:cNvSpPr txBox="1">
            <a:spLocks noChangeArrowheads="1"/>
          </p:cNvSpPr>
          <p:nvPr/>
        </p:nvSpPr>
        <p:spPr bwMode="auto">
          <a:xfrm>
            <a:off x="2744788" y="744538"/>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bg1"/>
                </a:solidFill>
                <a:latin charset="-122" panose="020b0503020204020204" pitchFamily="34" typeface="微软雅黑"/>
                <a:ea charset="-122" panose="020b0503020204020204" pitchFamily="34" typeface="微软雅黑"/>
              </a:rPr>
              <a:t>培训及团队建设</a:t>
            </a:r>
          </a:p>
        </p:txBody>
      </p:sp>
      <p:grpSp>
        <p:nvGrpSpPr>
          <p:cNvPr id="2" name="Group 3"/>
          <p:cNvGrpSpPr/>
          <p:nvPr/>
        </p:nvGrpSpPr>
        <p:grpSpPr>
          <a:xfrm rot="5400000">
            <a:off x="2925763" y="2125663"/>
            <a:ext cx="355600" cy="231775"/>
            <a:chExt cx="415348" cy="231273"/>
          </a:xfrm>
        </p:grpSpPr>
        <p:sp>
          <p:nvSpPr>
            <p:cNvPr id="19500" name="等腰三角形 30"/>
            <p:cNvSpPr>
              <a:spLocks noChangeArrowheads="1"/>
            </p:cNvSpPr>
            <p:nvPr/>
          </p:nvSpPr>
          <p:spPr bwMode="auto">
            <a:xfrm rot="5400000">
              <a:off x="-15950" y="15950"/>
              <a:ext cx="231273" cy="19937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501" name="等腰三角形 31"/>
            <p:cNvSpPr>
              <a:spLocks noChangeArrowheads="1"/>
            </p:cNvSpPr>
            <p:nvPr/>
          </p:nvSpPr>
          <p:spPr bwMode="auto">
            <a:xfrm rot="5400000">
              <a:off x="200016" y="15950"/>
              <a:ext cx="231273" cy="19937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nvGrpSpPr>
          <p:cNvPr id="3" name="Group 6"/>
          <p:cNvGrpSpPr/>
          <p:nvPr/>
        </p:nvGrpSpPr>
        <p:grpSpPr>
          <a:xfrm flipV="1" rot="10800000">
            <a:off x="2930526" y="1412875"/>
            <a:ext cx="357187" cy="546100"/>
            <a:chExt cx="1350" cy="2052"/>
          </a:xfrm>
        </p:grpSpPr>
        <p:sp>
          <p:nvSpPr>
            <p:cNvPr id="19498"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19499" name="AutoShape 19"/>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4" name="Group 9"/>
          <p:cNvGrpSpPr/>
          <p:nvPr/>
        </p:nvGrpSpPr>
        <p:grpSpPr>
          <a:xfrm>
            <a:off x="2938463" y="2463800"/>
            <a:ext cx="309563" cy="2986088"/>
            <a:chExt cx="309563" cy="2986088"/>
          </a:xfrm>
        </p:grpSpPr>
        <p:sp>
          <p:nvSpPr>
            <p:cNvPr id="19493" name="圆角矩形 24"/>
            <p:cNvSpPr>
              <a:spLocks noChangeArrowheads="1"/>
            </p:cNvSpPr>
            <p:nvPr/>
          </p:nvSpPr>
          <p:spPr bwMode="auto">
            <a:xfrm>
              <a:off x="0" y="0"/>
              <a:ext cx="309563" cy="2986088"/>
            </a:xfrm>
            <a:prstGeom prst="roundRect">
              <a:avLst>
                <a:gd fmla="val 50000"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94" name="椭圆 32"/>
            <p:cNvSpPr>
              <a:spLocks noChangeArrowheads="1"/>
            </p:cNvSpPr>
            <p:nvPr/>
          </p:nvSpPr>
          <p:spPr bwMode="auto">
            <a:xfrm>
              <a:off x="28575" y="292100"/>
              <a:ext cx="250825" cy="254000"/>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95" name="椭圆 33"/>
            <p:cNvSpPr>
              <a:spLocks noChangeArrowheads="1"/>
            </p:cNvSpPr>
            <p:nvPr/>
          </p:nvSpPr>
          <p:spPr bwMode="auto">
            <a:xfrm>
              <a:off x="28575" y="962025"/>
              <a:ext cx="250825" cy="254000"/>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96" name="椭圆 33"/>
            <p:cNvSpPr>
              <a:spLocks noChangeArrowheads="1"/>
            </p:cNvSpPr>
            <p:nvPr/>
          </p:nvSpPr>
          <p:spPr bwMode="auto">
            <a:xfrm>
              <a:off x="28575" y="1738313"/>
              <a:ext cx="250825" cy="252412"/>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97" name="椭圆 33"/>
            <p:cNvSpPr>
              <a:spLocks noChangeArrowheads="1"/>
            </p:cNvSpPr>
            <p:nvPr/>
          </p:nvSpPr>
          <p:spPr bwMode="auto">
            <a:xfrm>
              <a:off x="28575" y="2578100"/>
              <a:ext cx="250825" cy="2524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sp>
        <p:nvSpPr>
          <p:cNvPr id="21519" name="矩形 12"/>
          <p:cNvSpPr>
            <a:spLocks noChangeArrowheads="1"/>
          </p:cNvSpPr>
          <p:nvPr/>
        </p:nvSpPr>
        <p:spPr bwMode="auto">
          <a:xfrm>
            <a:off x="2220913" y="1446213"/>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培训</a:t>
            </a:r>
          </a:p>
        </p:txBody>
      </p:sp>
      <p:grpSp>
        <p:nvGrpSpPr>
          <p:cNvPr id="5" name="Group 16"/>
          <p:cNvGrpSpPr/>
          <p:nvPr/>
        </p:nvGrpSpPr>
        <p:grpSpPr>
          <a:xfrm rot="5400000">
            <a:off x="6286500" y="2125663"/>
            <a:ext cx="355600" cy="231775"/>
            <a:chExt cx="415348" cy="231273"/>
          </a:xfrm>
        </p:grpSpPr>
        <p:sp>
          <p:nvSpPr>
            <p:cNvPr id="19491" name="等腰三角形 30"/>
            <p:cNvSpPr>
              <a:spLocks noChangeArrowheads="1"/>
            </p:cNvSpPr>
            <p:nvPr/>
          </p:nvSpPr>
          <p:spPr bwMode="auto">
            <a:xfrm rot="5400000">
              <a:off x="-15950" y="15950"/>
              <a:ext cx="231273" cy="19937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92" name="等腰三角形 31"/>
            <p:cNvSpPr>
              <a:spLocks noChangeArrowheads="1"/>
            </p:cNvSpPr>
            <p:nvPr/>
          </p:nvSpPr>
          <p:spPr bwMode="auto">
            <a:xfrm rot="5400000">
              <a:off x="200016" y="15950"/>
              <a:ext cx="231273" cy="19937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nvGrpSpPr>
          <p:cNvPr id="6" name="Group 19"/>
          <p:cNvGrpSpPr/>
          <p:nvPr/>
        </p:nvGrpSpPr>
        <p:grpSpPr>
          <a:xfrm flipV="1" rot="10800000">
            <a:off x="6291262" y="1412875"/>
            <a:ext cx="355600" cy="546100"/>
            <a:chExt cx="1350" cy="2052"/>
          </a:xfrm>
        </p:grpSpPr>
        <p:sp>
          <p:nvSpPr>
            <p:cNvPr id="19489"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19490" name="AutoShape 31"/>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7" name="Group 22"/>
          <p:cNvGrpSpPr/>
          <p:nvPr/>
        </p:nvGrpSpPr>
        <p:grpSpPr>
          <a:xfrm>
            <a:off x="6299200" y="2463800"/>
            <a:ext cx="309562" cy="2482850"/>
            <a:chExt cx="309562" cy="2482850"/>
          </a:xfrm>
        </p:grpSpPr>
        <p:sp>
          <p:nvSpPr>
            <p:cNvPr id="19486" name="圆角矩形 24"/>
            <p:cNvSpPr>
              <a:spLocks noChangeArrowheads="1"/>
            </p:cNvSpPr>
            <p:nvPr/>
          </p:nvSpPr>
          <p:spPr bwMode="auto">
            <a:xfrm>
              <a:off x="0" y="0"/>
              <a:ext cx="309562" cy="2482850"/>
            </a:xfrm>
            <a:prstGeom prst="roundRect">
              <a:avLst>
                <a:gd fmla="val 50000"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87" name="椭圆 32"/>
            <p:cNvSpPr>
              <a:spLocks noChangeArrowheads="1"/>
            </p:cNvSpPr>
            <p:nvPr/>
          </p:nvSpPr>
          <p:spPr bwMode="auto">
            <a:xfrm>
              <a:off x="28575" y="220663"/>
              <a:ext cx="250825" cy="252412"/>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9488" name="椭圆 33"/>
            <p:cNvSpPr>
              <a:spLocks noChangeArrowheads="1"/>
            </p:cNvSpPr>
            <p:nvPr/>
          </p:nvSpPr>
          <p:spPr bwMode="auto">
            <a:xfrm>
              <a:off x="28575" y="1895475"/>
              <a:ext cx="250825" cy="2524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sp>
        <p:nvSpPr>
          <p:cNvPr id="21530" name="矩形 12"/>
          <p:cNvSpPr>
            <a:spLocks noChangeArrowheads="1"/>
          </p:cNvSpPr>
          <p:nvPr/>
        </p:nvSpPr>
        <p:spPr bwMode="auto">
          <a:xfrm>
            <a:off x="5580063" y="1446213"/>
            <a:ext cx="69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团队</a:t>
            </a:r>
          </a:p>
          <a:p>
            <a:pPr eaLnBrk="0" hangingPunct="0"/>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建设</a:t>
            </a:r>
          </a:p>
        </p:txBody>
      </p:sp>
      <p:sp>
        <p:nvSpPr>
          <p:cNvPr id="21531" name="矩形 20"/>
          <p:cNvSpPr>
            <a:spLocks noChangeArrowheads="1"/>
          </p:cNvSpPr>
          <p:nvPr/>
        </p:nvSpPr>
        <p:spPr bwMode="auto">
          <a:xfrm>
            <a:off x="3260726" y="2722563"/>
            <a:ext cx="995680" cy="286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8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项目管理</a:t>
            </a:r>
          </a:p>
        </p:txBody>
      </p:sp>
      <p:sp>
        <p:nvSpPr>
          <p:cNvPr id="21532" name="矩形 21"/>
          <p:cNvSpPr>
            <a:spLocks noChangeArrowheads="1"/>
          </p:cNvSpPr>
          <p:nvPr/>
        </p:nvSpPr>
        <p:spPr bwMode="auto">
          <a:xfrm>
            <a:off x="3260725" y="3297239"/>
            <a:ext cx="2178050" cy="481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8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商业项目可行性研究（商业计划书）方法</a:t>
            </a:r>
          </a:p>
        </p:txBody>
      </p:sp>
      <p:sp>
        <p:nvSpPr>
          <p:cNvPr id="21533" name="矩形 22"/>
          <p:cNvSpPr>
            <a:spLocks noChangeArrowheads="1"/>
          </p:cNvSpPr>
          <p:nvPr/>
        </p:nvSpPr>
        <p:spPr bwMode="auto">
          <a:xfrm>
            <a:off x="3260725" y="4219575"/>
            <a:ext cx="1236980" cy="286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80000"/>
              </a:lnSpc>
            </a:pPr>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XXXXXXXX</a:t>
            </a:r>
          </a:p>
        </p:txBody>
      </p:sp>
      <p:sp>
        <p:nvSpPr>
          <p:cNvPr id="21534" name="矩形 23"/>
          <p:cNvSpPr>
            <a:spLocks noChangeArrowheads="1"/>
          </p:cNvSpPr>
          <p:nvPr/>
        </p:nvSpPr>
        <p:spPr bwMode="auto">
          <a:xfrm>
            <a:off x="3260726" y="5008563"/>
            <a:ext cx="995680" cy="286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8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商务谈判</a:t>
            </a:r>
          </a:p>
        </p:txBody>
      </p:sp>
      <p:sp>
        <p:nvSpPr>
          <p:cNvPr id="21535" name="矩形 25"/>
          <p:cNvSpPr>
            <a:spLocks noChangeArrowheads="1"/>
          </p:cNvSpPr>
          <p:nvPr/>
        </p:nvSpPr>
        <p:spPr bwMode="auto">
          <a:xfrm>
            <a:off x="6710364" y="2541589"/>
            <a:ext cx="2359025"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2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培养快乐、融洽、上进、互助的团队，既有单兵作战能力，又有团队协作能力；</a:t>
            </a:r>
          </a:p>
        </p:txBody>
      </p:sp>
      <p:sp>
        <p:nvSpPr>
          <p:cNvPr id="21536" name="矩形 25"/>
          <p:cNvSpPr>
            <a:spLocks noChangeArrowheads="1"/>
          </p:cNvSpPr>
          <p:nvPr/>
        </p:nvSpPr>
        <p:spPr bwMode="auto">
          <a:xfrm>
            <a:off x="6710364" y="4289424"/>
            <a:ext cx="235902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2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每月一次团队活动，打造凝聚力</a:t>
            </a:r>
          </a:p>
        </p:txBody>
      </p:sp>
      <p:grpSp>
        <p:nvGrpSpPr>
          <p:cNvPr id="8" name="Group 33"/>
          <p:cNvGrpSpPr/>
          <p:nvPr/>
        </p:nvGrpSpPr>
        <p:grpSpPr>
          <a:xfrm>
            <a:off x="708026" y="1"/>
            <a:ext cx="1165225" cy="5718175"/>
            <a:chExt cx="1165225" cy="5718175"/>
          </a:xfrm>
        </p:grpSpPr>
        <p:sp>
          <p:nvSpPr>
            <p:cNvPr id="19483"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19484"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1292225"/>
              <a:ext cx="1152525"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85"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1541" name="Text Box 10"/>
          <p:cNvSpPr txBox="1">
            <a:spLocks noChangeArrowheads="1"/>
          </p:cNvSpPr>
          <p:nvPr/>
        </p:nvSpPr>
        <p:spPr bwMode="auto">
          <a:xfrm>
            <a:off x="1445180" y="2433638"/>
            <a:ext cx="36576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60000"/>
              </a:lnSpc>
            </a:pPr>
            <a:r>
              <a:rPr altLang="en-US" b="1" lang="zh-CN" sz="2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21542" name="Text Box 11"/>
          <p:cNvSpPr txBox="1">
            <a:spLocks noChangeArrowheads="1"/>
          </p:cNvSpPr>
          <p:nvPr/>
        </p:nvSpPr>
        <p:spPr bwMode="auto">
          <a:xfrm>
            <a:off x="1021189" y="2433638"/>
            <a:ext cx="41148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50000"/>
              </a:lnSpc>
            </a:pPr>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sp>
        <p:nvSpPr>
          <p:cNvPr id="21543" name="Text Box 12"/>
          <p:cNvSpPr txBox="1">
            <a:spLocks noChangeArrowheads="1"/>
          </p:cNvSpPr>
          <p:nvPr/>
        </p:nvSpPr>
        <p:spPr bwMode="auto">
          <a:xfrm>
            <a:off x="681464" y="2462214"/>
            <a:ext cx="41148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chemeClr val="folHlink"/>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sp>
        <p:nvSpPr>
          <p:cNvPr id="21544" name="Rectangle 2"/>
          <p:cNvSpPr>
            <a:spLocks noChangeArrowheads="1"/>
          </p:cNvSpPr>
          <p:nvPr/>
        </p:nvSpPr>
        <p:spPr bwMode="auto">
          <a:xfrm>
            <a:off x="2055811" y="307976"/>
            <a:ext cx="8101013" cy="4413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9" name="Group 41"/>
          <p:cNvGrpSpPr/>
          <p:nvPr/>
        </p:nvGrpSpPr>
        <p:grpSpPr>
          <a:xfrm>
            <a:off x="2322512" y="320676"/>
            <a:ext cx="1662430" cy="430887"/>
            <a:chExt cx="1662430" cy="430887"/>
          </a:xfrm>
        </p:grpSpPr>
        <p:grpSp>
          <p:nvGrpSpPr>
            <p:cNvPr id="19479" name="Group 42"/>
            <p:cNvGrpSpPr/>
            <p:nvPr/>
          </p:nvGrpSpPr>
          <p:grpSpPr>
            <a:xfrm>
              <a:off x="0" y="98425"/>
              <a:ext cx="282575" cy="284163"/>
              <a:chExt cx="2494" cy="2494"/>
            </a:xfrm>
          </p:grpSpPr>
          <p:sp>
            <p:nvSpPr>
              <p:cNvPr id="19481" name="AutoShape 7"/>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9482" name="AutoShape 8"/>
              <p:cNvSpPr>
                <a:spLocks noChangeArrowheads="1"/>
              </p:cNvSpPr>
              <p:nvPr/>
            </p:nvSpPr>
            <p:spPr bwMode="auto">
              <a:xfrm rot="5400000">
                <a:off x="642" y="570"/>
                <a:ext cx="1632" cy="128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9480" name="Text Box 9"/>
            <p:cNvSpPr txBox="1">
              <a:spLocks noChangeArrowheads="1"/>
            </p:cNvSpPr>
            <p:nvPr/>
          </p:nvSpPr>
          <p:spPr bwMode="auto">
            <a:xfrm>
              <a:off x="349250" y="0"/>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hlink"/>
                  </a:solidFill>
                  <a:ea charset="-122" panose="020b0503020204020204" pitchFamily="34" typeface="微软雅黑"/>
                </a:rPr>
                <a:t>业务规划</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1000" id="7"/>
                                        <p:tgtEl>
                                          <p:spTgt spid="8"/>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1541"/>
                                        </p:tgtEl>
                                        <p:attrNameLst>
                                          <p:attrName>style.visibility</p:attrName>
                                        </p:attrNameLst>
                                      </p:cBhvr>
                                      <p:to>
                                        <p:strVal val="visible"/>
                                      </p:to>
                                    </p:set>
                                    <p:anim calcmode="lin" valueType="num">
                                      <p:cBhvr>
                                        <p:cTn dur="500" fill="hold" id="11"/>
                                        <p:tgtEl>
                                          <p:spTgt spid="215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1541"/>
                                        </p:tgtEl>
                                        <p:attrNameLst>
                                          <p:attrName>ppt_y</p:attrName>
                                        </p:attrNameLst>
                                      </p:cBhvr>
                                      <p:tavLst>
                                        <p:tav tm="0">
                                          <p:val>
                                            <p:strVal val="#ppt_y"/>
                                          </p:val>
                                        </p:tav>
                                        <p:tav tm="100000">
                                          <p:val>
                                            <p:strVal val="#ppt_y"/>
                                          </p:val>
                                        </p:tav>
                                      </p:tavLst>
                                    </p:anim>
                                    <p:anim calcmode="lin" valueType="num">
                                      <p:cBhvr>
                                        <p:cTn dur="500" fill="hold" id="13"/>
                                        <p:tgtEl>
                                          <p:spTgt spid="215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15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1541"/>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21542"/>
                                        </p:tgtEl>
                                        <p:attrNameLst>
                                          <p:attrName>style.visibility</p:attrName>
                                        </p:attrNameLst>
                                      </p:cBhvr>
                                      <p:to>
                                        <p:strVal val="visible"/>
                                      </p:to>
                                    </p:set>
                                    <p:anim calcmode="lin" valueType="num">
                                      <p:cBhvr>
                                        <p:cTn dur="500" fill="hold" id="18"/>
                                        <p:tgtEl>
                                          <p:spTgt spid="215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1542"/>
                                        </p:tgtEl>
                                        <p:attrNameLst>
                                          <p:attrName>ppt_y</p:attrName>
                                        </p:attrNameLst>
                                      </p:cBhvr>
                                      <p:tavLst>
                                        <p:tav tm="0">
                                          <p:val>
                                            <p:strVal val="#ppt_y"/>
                                          </p:val>
                                        </p:tav>
                                        <p:tav tm="100000">
                                          <p:val>
                                            <p:strVal val="#ppt_y"/>
                                          </p:val>
                                        </p:tav>
                                      </p:tavLst>
                                    </p:anim>
                                    <p:anim calcmode="lin" valueType="num">
                                      <p:cBhvr>
                                        <p:cTn dur="500" fill="hold" id="20"/>
                                        <p:tgtEl>
                                          <p:spTgt spid="215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15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1542"/>
                                        </p:tgtEl>
                                      </p:cBhvr>
                                    </p:animEffect>
                                  </p:childTnLst>
                                </p:cTn>
                              </p:par>
                              <p:par>
                                <p:cTn fill="hold" grpId="0" id="23" nodeType="withEffect" presetClass="entr" presetID="41" presetSubtype="0">
                                  <p:stCondLst>
                                    <p:cond delay="0"/>
                                  </p:stCondLst>
                                  <p:iterate type="lt">
                                    <p:tmPct val="10000"/>
                                  </p:iterate>
                                  <p:childTnLst>
                                    <p:set>
                                      <p:cBhvr>
                                        <p:cTn dur="1" fill="hold" id="24">
                                          <p:stCondLst>
                                            <p:cond delay="0"/>
                                          </p:stCondLst>
                                        </p:cTn>
                                        <p:tgtEl>
                                          <p:spTgt spid="21543"/>
                                        </p:tgtEl>
                                        <p:attrNameLst>
                                          <p:attrName>style.visibility</p:attrName>
                                        </p:attrNameLst>
                                      </p:cBhvr>
                                      <p:to>
                                        <p:strVal val="visible"/>
                                      </p:to>
                                    </p:set>
                                    <p:anim calcmode="lin" valueType="num">
                                      <p:cBhvr>
                                        <p:cTn dur="500" fill="hold" id="25"/>
                                        <p:tgtEl>
                                          <p:spTgt spid="215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1543"/>
                                        </p:tgtEl>
                                        <p:attrNameLst>
                                          <p:attrName>ppt_y</p:attrName>
                                        </p:attrNameLst>
                                      </p:cBhvr>
                                      <p:tavLst>
                                        <p:tav tm="0">
                                          <p:val>
                                            <p:strVal val="#ppt_y"/>
                                          </p:val>
                                        </p:tav>
                                        <p:tav tm="100000">
                                          <p:val>
                                            <p:strVal val="#ppt_y"/>
                                          </p:val>
                                        </p:tav>
                                      </p:tavLst>
                                    </p:anim>
                                    <p:anim calcmode="lin" valueType="num">
                                      <p:cBhvr>
                                        <p:cTn dur="500" fill="hold" id="27"/>
                                        <p:tgtEl>
                                          <p:spTgt spid="215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15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1543"/>
                                        </p:tgtEl>
                                      </p:cBhvr>
                                    </p:animEffect>
                                  </p:childTnLst>
                                </p:cTn>
                              </p:par>
                            </p:childTnLst>
                          </p:cTn>
                        </p:par>
                        <p:par>
                          <p:cTn fill="hold" id="30" nodeType="afterGroup">
                            <p:stCondLst>
                              <p:cond delay="1500"/>
                            </p:stCondLst>
                            <p:childTnLst>
                              <p:par>
                                <p:cTn fill="hold" grpId="0" id="31" nodeType="afterEffect" presetClass="entr" presetID="16" presetSubtype="21">
                                  <p:stCondLst>
                                    <p:cond delay="0"/>
                                  </p:stCondLst>
                                  <p:childTnLst>
                                    <p:set>
                                      <p:cBhvr>
                                        <p:cTn dur="1" fill="hold" id="32">
                                          <p:stCondLst>
                                            <p:cond delay="0"/>
                                          </p:stCondLst>
                                        </p:cTn>
                                        <p:tgtEl>
                                          <p:spTgt spid="21544"/>
                                        </p:tgtEl>
                                        <p:attrNameLst>
                                          <p:attrName>style.visibility</p:attrName>
                                        </p:attrNameLst>
                                      </p:cBhvr>
                                      <p:to>
                                        <p:strVal val="visible"/>
                                      </p:to>
                                    </p:set>
                                    <p:animEffect filter="barn(inVertical)" transition="in">
                                      <p:cBhvr>
                                        <p:cTn dur="500" id="33"/>
                                        <p:tgtEl>
                                          <p:spTgt spid="21544"/>
                                        </p:tgtEl>
                                      </p:cBhvr>
                                    </p:animEffect>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0-#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par>
                                <p:cTn fill="hold" grpId="0" id="39" nodeType="withEffect" presetClass="entr" presetID="41" presetSubtype="0">
                                  <p:stCondLst>
                                    <p:cond delay="0"/>
                                  </p:stCondLst>
                                  <p:iterate type="lt">
                                    <p:tmPct val="10000"/>
                                  </p:iterate>
                                  <p:childTnLst>
                                    <p:set>
                                      <p:cBhvr>
                                        <p:cTn dur="1" fill="hold" id="40">
                                          <p:stCondLst>
                                            <p:cond delay="0"/>
                                          </p:stCondLst>
                                        </p:cTn>
                                        <p:tgtEl>
                                          <p:spTgt spid="21506"/>
                                        </p:tgtEl>
                                        <p:attrNameLst>
                                          <p:attrName>style.visibility</p:attrName>
                                        </p:attrNameLst>
                                      </p:cBhvr>
                                      <p:to>
                                        <p:strVal val="visible"/>
                                      </p:to>
                                    </p:set>
                                    <p:anim calcmode="lin" valueType="num">
                                      <p:cBhvr>
                                        <p:cTn dur="500" fill="hold" id="41"/>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21506"/>
                                        </p:tgtEl>
                                        <p:attrNameLst>
                                          <p:attrName>ppt_y</p:attrName>
                                        </p:attrNameLst>
                                      </p:cBhvr>
                                      <p:tavLst>
                                        <p:tav tm="0">
                                          <p:val>
                                            <p:strVal val="#ppt_y"/>
                                          </p:val>
                                        </p:tav>
                                        <p:tav tm="100000">
                                          <p:val>
                                            <p:strVal val="#ppt_y"/>
                                          </p:val>
                                        </p:tav>
                                      </p:tavLst>
                                    </p:anim>
                                    <p:anim calcmode="lin" valueType="num">
                                      <p:cBhvr>
                                        <p:cTn dur="500" fill="hold" id="43"/>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215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21506"/>
                                        </p:tgtEl>
                                      </p:cBhvr>
                                    </p:animEffect>
                                  </p:childTnLst>
                                </p:cTn>
                              </p:par>
                            </p:childTnLst>
                          </p:cTn>
                        </p:par>
                        <p:par>
                          <p:cTn fill="hold" id="46" nodeType="afterGroup">
                            <p:stCondLst>
                              <p:cond delay="25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21519"/>
                                        </p:tgtEl>
                                        <p:attrNameLst>
                                          <p:attrName>style.visibility</p:attrName>
                                        </p:attrNameLst>
                                      </p:cBhvr>
                                      <p:to>
                                        <p:strVal val="visible"/>
                                      </p:to>
                                    </p:set>
                                    <p:anim calcmode="lin" valueType="num">
                                      <p:cBhvr>
                                        <p:cTn dur="500" fill="hold" id="49"/>
                                        <p:tgtEl>
                                          <p:spTgt spid="215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21519"/>
                                        </p:tgtEl>
                                        <p:attrNameLst>
                                          <p:attrName>ppt_y</p:attrName>
                                        </p:attrNameLst>
                                      </p:cBhvr>
                                      <p:tavLst>
                                        <p:tav tm="0">
                                          <p:val>
                                            <p:strVal val="#ppt_y"/>
                                          </p:val>
                                        </p:tav>
                                        <p:tav tm="100000">
                                          <p:val>
                                            <p:strVal val="#ppt_y"/>
                                          </p:val>
                                        </p:tav>
                                      </p:tavLst>
                                    </p:anim>
                                    <p:anim calcmode="lin" valueType="num">
                                      <p:cBhvr>
                                        <p:cTn dur="500" fill="hold" id="51"/>
                                        <p:tgtEl>
                                          <p:spTgt spid="215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215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21519"/>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id="56" nodeType="clickEffect" presetClass="entr" presetID="47" presetSubtype="0">
                                  <p:stCondLst>
                                    <p:cond delay="0"/>
                                  </p:stCondLst>
                                  <p:childTnLst>
                                    <p:set>
                                      <p:cBhvr>
                                        <p:cTn dur="1" fill="hold" id="57">
                                          <p:stCondLst>
                                            <p:cond delay="0"/>
                                          </p:stCondLst>
                                        </p:cTn>
                                        <p:tgtEl>
                                          <p:spTgt spid="3"/>
                                        </p:tgtEl>
                                        <p:attrNameLst>
                                          <p:attrName>style.visibility</p:attrName>
                                        </p:attrNameLst>
                                      </p:cBhvr>
                                      <p:to>
                                        <p:strVal val="visible"/>
                                      </p:to>
                                    </p:set>
                                    <p:animEffect filter="fade" transition="in">
                                      <p:cBhvr>
                                        <p:cTn dur="1000" id="58"/>
                                        <p:tgtEl>
                                          <p:spTgt spid="3"/>
                                        </p:tgtEl>
                                      </p:cBhvr>
                                    </p:animEffect>
                                    <p:anim calcmode="lin" valueType="num">
                                      <p:cBhvr>
                                        <p:cTn dur="1000" fill="hold" id="59"/>
                                        <p:tgtEl>
                                          <p:spTgt spid="3"/>
                                        </p:tgtEl>
                                        <p:attrNameLst>
                                          <p:attrName>ppt_x</p:attrName>
                                        </p:attrNameLst>
                                      </p:cBhvr>
                                      <p:tavLst>
                                        <p:tav tm="0">
                                          <p:val>
                                            <p:strVal val="#ppt_x"/>
                                          </p:val>
                                        </p:tav>
                                        <p:tav tm="100000">
                                          <p:val>
                                            <p:strVal val="#ppt_x"/>
                                          </p:val>
                                        </p:tav>
                                      </p:tavLst>
                                    </p:anim>
                                    <p:anim calcmode="lin" valueType="num">
                                      <p:cBhvr>
                                        <p:cTn dur="1000" fill="hold" id="60"/>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47" presetSubtype="0">
                                  <p:stCondLst>
                                    <p:cond delay="0"/>
                                  </p:stCondLst>
                                  <p:childTnLst>
                                    <p:set>
                                      <p:cBhvr>
                                        <p:cTn dur="1" fill="hold" id="64">
                                          <p:stCondLst>
                                            <p:cond delay="0"/>
                                          </p:stCondLst>
                                        </p:cTn>
                                        <p:tgtEl>
                                          <p:spTgt spid="2"/>
                                        </p:tgtEl>
                                        <p:attrNameLst>
                                          <p:attrName>style.visibility</p:attrName>
                                        </p:attrNameLst>
                                      </p:cBhvr>
                                      <p:to>
                                        <p:strVal val="visible"/>
                                      </p:to>
                                    </p:set>
                                    <p:animEffect filter="fade" transition="in">
                                      <p:cBhvr>
                                        <p:cTn dur="1000" id="65"/>
                                        <p:tgtEl>
                                          <p:spTgt spid="2"/>
                                        </p:tgtEl>
                                      </p:cBhvr>
                                    </p:animEffect>
                                    <p:anim calcmode="lin" valueType="num">
                                      <p:cBhvr>
                                        <p:cTn dur="1000" fill="hold" id="66"/>
                                        <p:tgtEl>
                                          <p:spTgt spid="2"/>
                                        </p:tgtEl>
                                        <p:attrNameLst>
                                          <p:attrName>ppt_x</p:attrName>
                                        </p:attrNameLst>
                                      </p:cBhvr>
                                      <p:tavLst>
                                        <p:tav tm="0">
                                          <p:val>
                                            <p:strVal val="#ppt_x"/>
                                          </p:val>
                                        </p:tav>
                                        <p:tav tm="100000">
                                          <p:val>
                                            <p:strVal val="#ppt_x"/>
                                          </p:val>
                                        </p:tav>
                                      </p:tavLst>
                                    </p:anim>
                                    <p:anim calcmode="lin" valueType="num">
                                      <p:cBhvr>
                                        <p:cTn dur="1000" fill="hold" id="67"/>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id="70" nodeType="clickEffect" presetClass="entr" presetID="22" presetSubtype="1">
                                  <p:stCondLst>
                                    <p:cond delay="0"/>
                                  </p:stCondLst>
                                  <p:childTnLst>
                                    <p:set>
                                      <p:cBhvr>
                                        <p:cTn dur="1" fill="hold" id="71">
                                          <p:stCondLst>
                                            <p:cond delay="0"/>
                                          </p:stCondLst>
                                        </p:cTn>
                                        <p:tgtEl>
                                          <p:spTgt spid="4"/>
                                        </p:tgtEl>
                                        <p:attrNameLst>
                                          <p:attrName>style.visibility</p:attrName>
                                        </p:attrNameLst>
                                      </p:cBhvr>
                                      <p:to>
                                        <p:strVal val="visible"/>
                                      </p:to>
                                    </p:set>
                                    <p:animEffect filter="wipe(up)" transition="in">
                                      <p:cBhvr>
                                        <p:cTn dur="500" id="72"/>
                                        <p:tgtEl>
                                          <p:spTgt spid="4"/>
                                        </p:tgtEl>
                                      </p:cBhvr>
                                    </p:animEffect>
                                  </p:childTnLst>
                                </p:cTn>
                              </p:par>
                            </p:childTnLst>
                          </p:cTn>
                        </p:par>
                        <p:par>
                          <p:cTn fill="hold" id="73" nodeType="afterGroup">
                            <p:stCondLst>
                              <p:cond delay="500"/>
                            </p:stCondLst>
                            <p:childTnLst>
                              <p:par>
                                <p:cTn fill="hold" grpId="0" id="74" nodeType="afterEffect" presetClass="entr" presetID="41" presetSubtype="0">
                                  <p:stCondLst>
                                    <p:cond delay="0"/>
                                  </p:stCondLst>
                                  <p:iterate type="lt">
                                    <p:tmPct val="10000"/>
                                  </p:iterate>
                                  <p:childTnLst>
                                    <p:set>
                                      <p:cBhvr>
                                        <p:cTn dur="1" fill="hold" id="75">
                                          <p:stCondLst>
                                            <p:cond delay="0"/>
                                          </p:stCondLst>
                                        </p:cTn>
                                        <p:tgtEl>
                                          <p:spTgt spid="21531"/>
                                        </p:tgtEl>
                                        <p:attrNameLst>
                                          <p:attrName>style.visibility</p:attrName>
                                        </p:attrNameLst>
                                      </p:cBhvr>
                                      <p:to>
                                        <p:strVal val="visible"/>
                                      </p:to>
                                    </p:set>
                                    <p:anim calcmode="lin" valueType="num">
                                      <p:cBhvr>
                                        <p:cTn dur="500" fill="hold" id="76"/>
                                        <p:tgtEl>
                                          <p:spTgt spid="215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7"/>
                                        <p:tgtEl>
                                          <p:spTgt spid="21531"/>
                                        </p:tgtEl>
                                        <p:attrNameLst>
                                          <p:attrName>ppt_y</p:attrName>
                                        </p:attrNameLst>
                                      </p:cBhvr>
                                      <p:tavLst>
                                        <p:tav tm="0">
                                          <p:val>
                                            <p:strVal val="#ppt_y"/>
                                          </p:val>
                                        </p:tav>
                                        <p:tav tm="100000">
                                          <p:val>
                                            <p:strVal val="#ppt_y"/>
                                          </p:val>
                                        </p:tav>
                                      </p:tavLst>
                                    </p:anim>
                                    <p:anim calcmode="lin" valueType="num">
                                      <p:cBhvr>
                                        <p:cTn dur="500" fill="hold" id="78"/>
                                        <p:tgtEl>
                                          <p:spTgt spid="215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9"/>
                                        <p:tgtEl>
                                          <p:spTgt spid="215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0" tmFilter="0,0; .5, 1; 1, 1"/>
                                        <p:tgtEl>
                                          <p:spTgt spid="21531"/>
                                        </p:tgtEl>
                                      </p:cBhvr>
                                    </p:animEffect>
                                  </p:childTnLst>
                                </p:cTn>
                              </p:par>
                            </p:childTnLst>
                          </p:cTn>
                        </p:par>
                        <p:par>
                          <p:cTn fill="hold" id="81" nodeType="afterGroup">
                            <p:stCondLst>
                              <p:cond delay="1000"/>
                            </p:stCondLst>
                            <p:childTnLst>
                              <p:par>
                                <p:cTn fill="hold" grpId="0" id="82" nodeType="afterEffect" presetClass="entr" presetID="41" presetSubtype="0">
                                  <p:stCondLst>
                                    <p:cond delay="0"/>
                                  </p:stCondLst>
                                  <p:iterate type="lt">
                                    <p:tmPct val="10000"/>
                                  </p:iterate>
                                  <p:childTnLst>
                                    <p:set>
                                      <p:cBhvr>
                                        <p:cTn dur="1" fill="hold" id="83">
                                          <p:stCondLst>
                                            <p:cond delay="0"/>
                                          </p:stCondLst>
                                        </p:cTn>
                                        <p:tgtEl>
                                          <p:spTgt spid="21532"/>
                                        </p:tgtEl>
                                        <p:attrNameLst>
                                          <p:attrName>style.visibility</p:attrName>
                                        </p:attrNameLst>
                                      </p:cBhvr>
                                      <p:to>
                                        <p:strVal val="visible"/>
                                      </p:to>
                                    </p:set>
                                    <p:anim calcmode="lin" valueType="num">
                                      <p:cBhvr>
                                        <p:cTn dur="500" fill="hold" id="84"/>
                                        <p:tgtEl>
                                          <p:spTgt spid="215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5"/>
                                        <p:tgtEl>
                                          <p:spTgt spid="21532"/>
                                        </p:tgtEl>
                                        <p:attrNameLst>
                                          <p:attrName>ppt_y</p:attrName>
                                        </p:attrNameLst>
                                      </p:cBhvr>
                                      <p:tavLst>
                                        <p:tav tm="0">
                                          <p:val>
                                            <p:strVal val="#ppt_y"/>
                                          </p:val>
                                        </p:tav>
                                        <p:tav tm="100000">
                                          <p:val>
                                            <p:strVal val="#ppt_y"/>
                                          </p:val>
                                        </p:tav>
                                      </p:tavLst>
                                    </p:anim>
                                    <p:anim calcmode="lin" valueType="num">
                                      <p:cBhvr>
                                        <p:cTn dur="500" fill="hold" id="86"/>
                                        <p:tgtEl>
                                          <p:spTgt spid="215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7"/>
                                        <p:tgtEl>
                                          <p:spTgt spid="215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8" tmFilter="0,0; .5, 1; 1, 1"/>
                                        <p:tgtEl>
                                          <p:spTgt spid="21532"/>
                                        </p:tgtEl>
                                      </p:cBhvr>
                                    </p:animEffect>
                                  </p:childTnLst>
                                </p:cTn>
                              </p:par>
                            </p:childTnLst>
                          </p:cTn>
                        </p:par>
                        <p:par>
                          <p:cTn fill="hold" id="89" nodeType="afterGroup">
                            <p:stCondLst>
                              <p:cond delay="1500"/>
                            </p:stCondLst>
                            <p:childTnLst>
                              <p:par>
                                <p:cTn fill="hold" grpId="0" id="90" nodeType="afterEffect" presetClass="entr" presetID="41" presetSubtype="0">
                                  <p:stCondLst>
                                    <p:cond delay="0"/>
                                  </p:stCondLst>
                                  <p:iterate type="lt">
                                    <p:tmPct val="10000"/>
                                  </p:iterate>
                                  <p:childTnLst>
                                    <p:set>
                                      <p:cBhvr>
                                        <p:cTn dur="1" fill="hold" id="91">
                                          <p:stCondLst>
                                            <p:cond delay="0"/>
                                          </p:stCondLst>
                                        </p:cTn>
                                        <p:tgtEl>
                                          <p:spTgt spid="21533"/>
                                        </p:tgtEl>
                                        <p:attrNameLst>
                                          <p:attrName>style.visibility</p:attrName>
                                        </p:attrNameLst>
                                      </p:cBhvr>
                                      <p:to>
                                        <p:strVal val="visible"/>
                                      </p:to>
                                    </p:set>
                                    <p:anim calcmode="lin" valueType="num">
                                      <p:cBhvr>
                                        <p:cTn dur="500" fill="hold" id="92"/>
                                        <p:tgtEl>
                                          <p:spTgt spid="215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3"/>
                                        <p:tgtEl>
                                          <p:spTgt spid="21533"/>
                                        </p:tgtEl>
                                        <p:attrNameLst>
                                          <p:attrName>ppt_y</p:attrName>
                                        </p:attrNameLst>
                                      </p:cBhvr>
                                      <p:tavLst>
                                        <p:tav tm="0">
                                          <p:val>
                                            <p:strVal val="#ppt_y"/>
                                          </p:val>
                                        </p:tav>
                                        <p:tav tm="100000">
                                          <p:val>
                                            <p:strVal val="#ppt_y"/>
                                          </p:val>
                                        </p:tav>
                                      </p:tavLst>
                                    </p:anim>
                                    <p:anim calcmode="lin" valueType="num">
                                      <p:cBhvr>
                                        <p:cTn dur="500" fill="hold" id="94"/>
                                        <p:tgtEl>
                                          <p:spTgt spid="215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5"/>
                                        <p:tgtEl>
                                          <p:spTgt spid="215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6" tmFilter="0,0; .5, 1; 1, 1"/>
                                        <p:tgtEl>
                                          <p:spTgt spid="21533"/>
                                        </p:tgtEl>
                                      </p:cBhvr>
                                    </p:animEffect>
                                  </p:childTnLst>
                                </p:cTn>
                              </p:par>
                            </p:childTnLst>
                          </p:cTn>
                        </p:par>
                        <p:par>
                          <p:cTn fill="hold" id="97" nodeType="afterGroup">
                            <p:stCondLst>
                              <p:cond delay="200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21534"/>
                                        </p:tgtEl>
                                        <p:attrNameLst>
                                          <p:attrName>style.visibility</p:attrName>
                                        </p:attrNameLst>
                                      </p:cBhvr>
                                      <p:to>
                                        <p:strVal val="visible"/>
                                      </p:to>
                                    </p:set>
                                    <p:anim calcmode="lin" valueType="num">
                                      <p:cBhvr>
                                        <p:cTn dur="500" fill="hold" id="100"/>
                                        <p:tgtEl>
                                          <p:spTgt spid="215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21534"/>
                                        </p:tgtEl>
                                        <p:attrNameLst>
                                          <p:attrName>ppt_y</p:attrName>
                                        </p:attrNameLst>
                                      </p:cBhvr>
                                      <p:tavLst>
                                        <p:tav tm="0">
                                          <p:val>
                                            <p:strVal val="#ppt_y"/>
                                          </p:val>
                                        </p:tav>
                                        <p:tav tm="100000">
                                          <p:val>
                                            <p:strVal val="#ppt_y"/>
                                          </p:val>
                                        </p:tav>
                                      </p:tavLst>
                                    </p:anim>
                                    <p:anim calcmode="lin" valueType="num">
                                      <p:cBhvr>
                                        <p:cTn dur="500" fill="hold" id="102"/>
                                        <p:tgtEl>
                                          <p:spTgt spid="215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215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21534"/>
                                        </p:tgtEl>
                                      </p:cBhvr>
                                    </p:animEffect>
                                  </p:childTnLst>
                                </p:cTn>
                              </p:par>
                            </p:childTnLst>
                          </p:cTn>
                        </p:par>
                        <p:par>
                          <p:cTn fill="hold" id="105" nodeType="afterGroup">
                            <p:stCondLst>
                              <p:cond delay="2500"/>
                            </p:stCondLst>
                            <p:childTnLst>
                              <p:par>
                                <p:cTn fill="hold" grpId="0" id="106" nodeType="afterEffect" presetClass="entr" presetID="41" presetSubtype="0">
                                  <p:stCondLst>
                                    <p:cond delay="0"/>
                                  </p:stCondLst>
                                  <p:iterate type="lt">
                                    <p:tmPct val="10000"/>
                                  </p:iterate>
                                  <p:childTnLst>
                                    <p:set>
                                      <p:cBhvr>
                                        <p:cTn dur="1" fill="hold" id="107">
                                          <p:stCondLst>
                                            <p:cond delay="0"/>
                                          </p:stCondLst>
                                        </p:cTn>
                                        <p:tgtEl>
                                          <p:spTgt spid="21530"/>
                                        </p:tgtEl>
                                        <p:attrNameLst>
                                          <p:attrName>style.visibility</p:attrName>
                                        </p:attrNameLst>
                                      </p:cBhvr>
                                      <p:to>
                                        <p:strVal val="visible"/>
                                      </p:to>
                                    </p:set>
                                    <p:anim calcmode="lin" valueType="num">
                                      <p:cBhvr>
                                        <p:cTn dur="500" fill="hold" id="108"/>
                                        <p:tgtEl>
                                          <p:spTgt spid="215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9"/>
                                        <p:tgtEl>
                                          <p:spTgt spid="21530"/>
                                        </p:tgtEl>
                                        <p:attrNameLst>
                                          <p:attrName>ppt_y</p:attrName>
                                        </p:attrNameLst>
                                      </p:cBhvr>
                                      <p:tavLst>
                                        <p:tav tm="0">
                                          <p:val>
                                            <p:strVal val="#ppt_y"/>
                                          </p:val>
                                        </p:tav>
                                        <p:tav tm="100000">
                                          <p:val>
                                            <p:strVal val="#ppt_y"/>
                                          </p:val>
                                        </p:tav>
                                      </p:tavLst>
                                    </p:anim>
                                    <p:anim calcmode="lin" valueType="num">
                                      <p:cBhvr>
                                        <p:cTn dur="500" fill="hold" id="110"/>
                                        <p:tgtEl>
                                          <p:spTgt spid="215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1"/>
                                        <p:tgtEl>
                                          <p:spTgt spid="215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2" tmFilter="0,0; .5, 1; 1, 1"/>
                                        <p:tgtEl>
                                          <p:spTgt spid="21530"/>
                                        </p:tgtEl>
                                      </p:cBhvr>
                                    </p:animEffect>
                                  </p:childTnLst>
                                </p:cTn>
                              </p:par>
                            </p:childTnLst>
                          </p:cTn>
                        </p:par>
                      </p:childTnLst>
                    </p:cTn>
                  </p:par>
                  <p:par>
                    <p:cTn fill="hold" id="113" nodeType="clickPar">
                      <p:stCondLst>
                        <p:cond delay="indefinite"/>
                        <p:cond delay="0" evt="onBegin">
                          <p:tn val="112"/>
                        </p:cond>
                      </p:stCondLst>
                      <p:childTnLst>
                        <p:par>
                          <p:cTn fill="hold" id="114" nodeType="afterGroup">
                            <p:stCondLst>
                              <p:cond delay="0"/>
                            </p:stCondLst>
                            <p:childTnLst>
                              <p:par>
                                <p:cTn fill="hold" id="115" nodeType="clickEffect" presetClass="entr" presetID="47" presetSubtype="0">
                                  <p:stCondLst>
                                    <p:cond delay="0"/>
                                  </p:stCondLst>
                                  <p:childTnLst>
                                    <p:set>
                                      <p:cBhvr>
                                        <p:cTn dur="1" fill="hold" id="116">
                                          <p:stCondLst>
                                            <p:cond delay="0"/>
                                          </p:stCondLst>
                                        </p:cTn>
                                        <p:tgtEl>
                                          <p:spTgt spid="6"/>
                                        </p:tgtEl>
                                        <p:attrNameLst>
                                          <p:attrName>style.visibility</p:attrName>
                                        </p:attrNameLst>
                                      </p:cBhvr>
                                      <p:to>
                                        <p:strVal val="visible"/>
                                      </p:to>
                                    </p:set>
                                    <p:animEffect filter="fade" transition="in">
                                      <p:cBhvr>
                                        <p:cTn dur="1000" id="117"/>
                                        <p:tgtEl>
                                          <p:spTgt spid="6"/>
                                        </p:tgtEl>
                                      </p:cBhvr>
                                    </p:animEffect>
                                    <p:anim calcmode="lin" valueType="num">
                                      <p:cBhvr>
                                        <p:cTn dur="1000" fill="hold" id="118"/>
                                        <p:tgtEl>
                                          <p:spTgt spid="6"/>
                                        </p:tgtEl>
                                        <p:attrNameLst>
                                          <p:attrName>ppt_x</p:attrName>
                                        </p:attrNameLst>
                                      </p:cBhvr>
                                      <p:tavLst>
                                        <p:tav tm="0">
                                          <p:val>
                                            <p:strVal val="#ppt_x"/>
                                          </p:val>
                                        </p:tav>
                                        <p:tav tm="100000">
                                          <p:val>
                                            <p:strVal val="#ppt_x"/>
                                          </p:val>
                                        </p:tav>
                                      </p:tavLst>
                                    </p:anim>
                                    <p:anim calcmode="lin" valueType="num">
                                      <p:cBhvr>
                                        <p:cTn dur="1000" fill="hold" id="11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20" nodeType="clickPar">
                      <p:stCondLst>
                        <p:cond delay="indefinite"/>
                        <p:cond delay="0" evt="onBegin">
                          <p:tn val="119"/>
                        </p:cond>
                      </p:stCondLst>
                      <p:childTnLst>
                        <p:par>
                          <p:cTn fill="hold" id="121" nodeType="afterGroup">
                            <p:stCondLst>
                              <p:cond delay="0"/>
                            </p:stCondLst>
                            <p:childTnLst>
                              <p:par>
                                <p:cTn fill="hold" id="122" nodeType="clickEffect" presetClass="entr" presetID="47" presetSubtype="0">
                                  <p:stCondLst>
                                    <p:cond delay="0"/>
                                  </p:stCondLst>
                                  <p:childTnLst>
                                    <p:set>
                                      <p:cBhvr>
                                        <p:cTn dur="1" fill="hold" id="123">
                                          <p:stCondLst>
                                            <p:cond delay="0"/>
                                          </p:stCondLst>
                                        </p:cTn>
                                        <p:tgtEl>
                                          <p:spTgt spid="5"/>
                                        </p:tgtEl>
                                        <p:attrNameLst>
                                          <p:attrName>style.visibility</p:attrName>
                                        </p:attrNameLst>
                                      </p:cBhvr>
                                      <p:to>
                                        <p:strVal val="visible"/>
                                      </p:to>
                                    </p:set>
                                    <p:animEffect filter="fade" transition="in">
                                      <p:cBhvr>
                                        <p:cTn dur="1000" id="124"/>
                                        <p:tgtEl>
                                          <p:spTgt spid="5"/>
                                        </p:tgtEl>
                                      </p:cBhvr>
                                    </p:animEffect>
                                    <p:anim calcmode="lin" valueType="num">
                                      <p:cBhvr>
                                        <p:cTn dur="1000" fill="hold" id="125"/>
                                        <p:tgtEl>
                                          <p:spTgt spid="5"/>
                                        </p:tgtEl>
                                        <p:attrNameLst>
                                          <p:attrName>ppt_x</p:attrName>
                                        </p:attrNameLst>
                                      </p:cBhvr>
                                      <p:tavLst>
                                        <p:tav tm="0">
                                          <p:val>
                                            <p:strVal val="#ppt_x"/>
                                          </p:val>
                                        </p:tav>
                                        <p:tav tm="100000">
                                          <p:val>
                                            <p:strVal val="#ppt_x"/>
                                          </p:val>
                                        </p:tav>
                                      </p:tavLst>
                                    </p:anim>
                                    <p:anim calcmode="lin" valueType="num">
                                      <p:cBhvr>
                                        <p:cTn dur="1000" fill="hold" id="12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27" nodeType="clickPar">
                      <p:stCondLst>
                        <p:cond delay="indefinite"/>
                        <p:cond delay="0" evt="onBegin">
                          <p:tn val="126"/>
                        </p:cond>
                      </p:stCondLst>
                      <p:childTnLst>
                        <p:par>
                          <p:cTn fill="hold" id="128" nodeType="afterGroup">
                            <p:stCondLst>
                              <p:cond delay="0"/>
                            </p:stCondLst>
                            <p:childTnLst>
                              <p:par>
                                <p:cTn fill="hold" id="129" nodeType="clickEffect" presetClass="entr" presetID="22" presetSubtype="1">
                                  <p:stCondLst>
                                    <p:cond delay="0"/>
                                  </p:stCondLst>
                                  <p:childTnLst>
                                    <p:set>
                                      <p:cBhvr>
                                        <p:cTn dur="1" fill="hold" id="130">
                                          <p:stCondLst>
                                            <p:cond delay="0"/>
                                          </p:stCondLst>
                                        </p:cTn>
                                        <p:tgtEl>
                                          <p:spTgt spid="7"/>
                                        </p:tgtEl>
                                        <p:attrNameLst>
                                          <p:attrName>style.visibility</p:attrName>
                                        </p:attrNameLst>
                                      </p:cBhvr>
                                      <p:to>
                                        <p:strVal val="visible"/>
                                      </p:to>
                                    </p:set>
                                    <p:animEffect filter="wipe(up)" transition="in">
                                      <p:cBhvr>
                                        <p:cTn dur="500" id="131"/>
                                        <p:tgtEl>
                                          <p:spTgt spid="7"/>
                                        </p:tgtEl>
                                      </p:cBhvr>
                                    </p:animEffect>
                                  </p:childTnLst>
                                </p:cTn>
                              </p:par>
                            </p:childTnLst>
                          </p:cTn>
                        </p:par>
                        <p:par>
                          <p:cTn fill="hold" id="132" nodeType="afterGroup">
                            <p:stCondLst>
                              <p:cond delay="500"/>
                            </p:stCondLst>
                            <p:childTnLst>
                              <p:par>
                                <p:cTn fill="hold" grpId="0" id="133" nodeType="afterEffect" presetClass="entr" presetID="41" presetSubtype="0">
                                  <p:stCondLst>
                                    <p:cond delay="0"/>
                                  </p:stCondLst>
                                  <p:iterate type="lt">
                                    <p:tmPct val="10000"/>
                                  </p:iterate>
                                  <p:childTnLst>
                                    <p:set>
                                      <p:cBhvr>
                                        <p:cTn dur="1" fill="hold" id="134">
                                          <p:stCondLst>
                                            <p:cond delay="0"/>
                                          </p:stCondLst>
                                        </p:cTn>
                                        <p:tgtEl>
                                          <p:spTgt spid="21535"/>
                                        </p:tgtEl>
                                        <p:attrNameLst>
                                          <p:attrName>style.visibility</p:attrName>
                                        </p:attrNameLst>
                                      </p:cBhvr>
                                      <p:to>
                                        <p:strVal val="visible"/>
                                      </p:to>
                                    </p:set>
                                    <p:anim calcmode="lin" valueType="num">
                                      <p:cBhvr>
                                        <p:cTn dur="500" fill="hold" id="135"/>
                                        <p:tgtEl>
                                          <p:spTgt spid="215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6"/>
                                        <p:tgtEl>
                                          <p:spTgt spid="21535"/>
                                        </p:tgtEl>
                                        <p:attrNameLst>
                                          <p:attrName>ppt_y</p:attrName>
                                        </p:attrNameLst>
                                      </p:cBhvr>
                                      <p:tavLst>
                                        <p:tav tm="0">
                                          <p:val>
                                            <p:strVal val="#ppt_y"/>
                                          </p:val>
                                        </p:tav>
                                        <p:tav tm="100000">
                                          <p:val>
                                            <p:strVal val="#ppt_y"/>
                                          </p:val>
                                        </p:tav>
                                      </p:tavLst>
                                    </p:anim>
                                    <p:anim calcmode="lin" valueType="num">
                                      <p:cBhvr>
                                        <p:cTn dur="500" fill="hold" id="137"/>
                                        <p:tgtEl>
                                          <p:spTgt spid="215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8"/>
                                        <p:tgtEl>
                                          <p:spTgt spid="215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39" tmFilter="0,0; .5, 1; 1, 1"/>
                                        <p:tgtEl>
                                          <p:spTgt spid="21535"/>
                                        </p:tgtEl>
                                      </p:cBhvr>
                                    </p:animEffect>
                                  </p:childTnLst>
                                </p:cTn>
                              </p:par>
                            </p:childTnLst>
                          </p:cTn>
                        </p:par>
                        <p:par>
                          <p:cTn fill="hold" id="140" nodeType="afterGroup">
                            <p:stCondLst>
                              <p:cond delay="1000"/>
                            </p:stCondLst>
                            <p:childTnLst>
                              <p:par>
                                <p:cTn fill="hold" grpId="0" id="141" nodeType="afterEffect" presetClass="entr" presetID="41" presetSubtype="0">
                                  <p:stCondLst>
                                    <p:cond delay="0"/>
                                  </p:stCondLst>
                                  <p:iterate type="lt">
                                    <p:tmPct val="10000"/>
                                  </p:iterate>
                                  <p:childTnLst>
                                    <p:set>
                                      <p:cBhvr>
                                        <p:cTn dur="1" fill="hold" id="142">
                                          <p:stCondLst>
                                            <p:cond delay="0"/>
                                          </p:stCondLst>
                                        </p:cTn>
                                        <p:tgtEl>
                                          <p:spTgt spid="21536"/>
                                        </p:tgtEl>
                                        <p:attrNameLst>
                                          <p:attrName>style.visibility</p:attrName>
                                        </p:attrNameLst>
                                      </p:cBhvr>
                                      <p:to>
                                        <p:strVal val="visible"/>
                                      </p:to>
                                    </p:set>
                                    <p:anim calcmode="lin" valueType="num">
                                      <p:cBhvr>
                                        <p:cTn dur="500" fill="hold" id="143"/>
                                        <p:tgtEl>
                                          <p:spTgt spid="215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4"/>
                                        <p:tgtEl>
                                          <p:spTgt spid="21536"/>
                                        </p:tgtEl>
                                        <p:attrNameLst>
                                          <p:attrName>ppt_y</p:attrName>
                                        </p:attrNameLst>
                                      </p:cBhvr>
                                      <p:tavLst>
                                        <p:tav tm="0">
                                          <p:val>
                                            <p:strVal val="#ppt_y"/>
                                          </p:val>
                                        </p:tav>
                                        <p:tav tm="100000">
                                          <p:val>
                                            <p:strVal val="#ppt_y"/>
                                          </p:val>
                                        </p:tav>
                                      </p:tavLst>
                                    </p:anim>
                                    <p:anim calcmode="lin" valueType="num">
                                      <p:cBhvr>
                                        <p:cTn dur="500" fill="hold" id="145"/>
                                        <p:tgtEl>
                                          <p:spTgt spid="215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6"/>
                                        <p:tgtEl>
                                          <p:spTgt spid="215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7" tmFilter="0,0; .5, 1; 1, 1"/>
                                        <p:tgtEl>
                                          <p:spTgt spid="215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19"/>
      <p:bldP grpId="0" spid="21530"/>
      <p:bldP grpId="0" spid="21531"/>
      <p:bldP grpId="0" spid="21532"/>
      <p:bldP grpId="0" spid="21533"/>
      <p:bldP grpId="0" spid="21534"/>
      <p:bldP grpId="0" spid="21535"/>
      <p:bldP grpId="0" spid="21536"/>
      <p:bldP grpId="0" spid="21541"/>
      <p:bldP grpId="0" spid="21542"/>
      <p:bldP grpId="0" spid="21543"/>
      <p:bldP grpId="0" spid="215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Text Box 13"/>
          <p:cNvSpPr txBox="1">
            <a:spLocks noChangeArrowheads="1"/>
          </p:cNvSpPr>
          <p:nvPr/>
        </p:nvSpPr>
        <p:spPr bwMode="auto">
          <a:xfrm>
            <a:off x="2744788" y="744538"/>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bg1"/>
                </a:solidFill>
                <a:latin charset="-122" panose="020b0503020204020204" pitchFamily="34" typeface="微软雅黑"/>
                <a:ea charset="-122" panose="020b0503020204020204" pitchFamily="34" typeface="微软雅黑"/>
              </a:rPr>
              <a:t>人员晋升及淘汰</a:t>
            </a:r>
          </a:p>
        </p:txBody>
      </p:sp>
      <p:sp>
        <p:nvSpPr>
          <p:cNvPr id="22531" name="矩形 15"/>
          <p:cNvSpPr>
            <a:spLocks noChangeArrowheads="1"/>
          </p:cNvSpPr>
          <p:nvPr/>
        </p:nvSpPr>
        <p:spPr bwMode="auto">
          <a:xfrm>
            <a:off x="6681788" y="2436814"/>
            <a:ext cx="2697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结合述职对人员进行晋升</a:t>
            </a:r>
          </a:p>
        </p:txBody>
      </p:sp>
      <p:sp>
        <p:nvSpPr>
          <p:cNvPr id="22532" name="矩形 16"/>
          <p:cNvSpPr>
            <a:spLocks noChangeArrowheads="1"/>
          </p:cNvSpPr>
          <p:nvPr/>
        </p:nvSpPr>
        <p:spPr bwMode="auto">
          <a:xfrm>
            <a:off x="2674937" y="4402139"/>
            <a:ext cx="24688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150000"/>
              </a:lnSpc>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按照结果进行人员淘汰</a:t>
            </a:r>
          </a:p>
        </p:txBody>
      </p:sp>
      <p:grpSp>
        <p:nvGrpSpPr>
          <p:cNvPr id="2" name="Group 5"/>
          <p:cNvGrpSpPr/>
          <p:nvPr/>
        </p:nvGrpSpPr>
        <p:grpSpPr>
          <a:xfrm>
            <a:off x="2760662" y="1474789"/>
            <a:ext cx="5676900" cy="3246437"/>
            <a:chExt cx="5676900" cy="3246437"/>
          </a:xfrm>
        </p:grpSpPr>
        <p:sp>
          <p:nvSpPr>
            <p:cNvPr id="20510" name="圆角矩形 8"/>
            <p:cNvSpPr>
              <a:spLocks noChangeArrowheads="1"/>
            </p:cNvSpPr>
            <p:nvPr/>
          </p:nvSpPr>
          <p:spPr bwMode="auto">
            <a:xfrm rot="2428575">
              <a:off x="2484438" y="0"/>
              <a:ext cx="433387" cy="3246437"/>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511" name="圆角矩形 11"/>
            <p:cNvSpPr>
              <a:spLocks noChangeArrowheads="1"/>
            </p:cNvSpPr>
            <p:nvPr/>
          </p:nvSpPr>
          <p:spPr bwMode="auto">
            <a:xfrm rot="-5400000">
              <a:off x="4344984" y="-593726"/>
              <a:ext cx="431800" cy="2232025"/>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512" name="圆角矩形 12"/>
            <p:cNvSpPr>
              <a:spLocks noChangeArrowheads="1"/>
            </p:cNvSpPr>
            <p:nvPr/>
          </p:nvSpPr>
          <p:spPr bwMode="auto">
            <a:xfrm rot="-5400000">
              <a:off x="790575" y="1690687"/>
              <a:ext cx="431800" cy="2012950"/>
            </a:xfrm>
            <a:prstGeom prst="roundRect">
              <a:avLst>
                <a:gd fmla="val 50000" name="adj"/>
              </a:avLst>
            </a:prstGeom>
            <a:solidFill>
              <a:srgbClr val="FFC000"/>
            </a:solidFill>
            <a:ln>
              <a:noFill/>
            </a:ln>
            <a:extLst>
              <a:ext uri="{91240B29-F687-4F45-9708-019B960494DF}">
                <a14:hiddenLine w="9525">
                  <a:solidFill>
                    <a:srgbClr val="000000"/>
                  </a:solidFill>
                  <a:round/>
                </a14:hiddenLine>
              </a:ext>
            </a:extLst>
          </p:spPr>
          <p:txBody>
            <a:bodyPr anchor="ctr"/>
            <a:lstStyle/>
            <a:p>
              <a:pPr eaLnBrk="0" hangingPunct="0">
                <a:lnSpc>
                  <a:spcPct val="150000"/>
                </a:lnSpc>
              </a:pPr>
              <a:endParaRPr altLang="en-US" lang="zh-CN" sz="18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513" name="椭圆 17"/>
            <p:cNvSpPr>
              <a:spLocks noChangeArrowheads="1"/>
            </p:cNvSpPr>
            <p:nvPr/>
          </p:nvSpPr>
          <p:spPr bwMode="auto">
            <a:xfrm>
              <a:off x="746125" y="2540000"/>
              <a:ext cx="315913"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514" name="椭圆 18"/>
            <p:cNvSpPr>
              <a:spLocks noChangeArrowheads="1"/>
            </p:cNvSpPr>
            <p:nvPr/>
          </p:nvSpPr>
          <p:spPr bwMode="auto">
            <a:xfrm>
              <a:off x="4403725" y="366712"/>
              <a:ext cx="314325" cy="3159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 name="Group 11"/>
          <p:cNvGrpSpPr/>
          <p:nvPr/>
        </p:nvGrpSpPr>
        <p:grpSpPr>
          <a:xfrm>
            <a:off x="7827963" y="1881189"/>
            <a:ext cx="415925" cy="230187"/>
            <a:chExt cx="415348" cy="231273"/>
          </a:xfrm>
        </p:grpSpPr>
        <p:sp>
          <p:nvSpPr>
            <p:cNvPr id="20508" name="等腰三角形 20"/>
            <p:cNvSpPr>
              <a:spLocks noChangeArrowheads="1"/>
            </p:cNvSpPr>
            <p:nvPr/>
          </p:nvSpPr>
          <p:spPr bwMode="auto">
            <a:xfrm rot="5400000">
              <a:off x="-15950"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0509" name="等腰三角形 21"/>
            <p:cNvSpPr>
              <a:spLocks noChangeArrowheads="1"/>
            </p:cNvSpPr>
            <p:nvPr/>
          </p:nvSpPr>
          <p:spPr bwMode="auto">
            <a:xfrm rot="5400000">
              <a:off x="200016"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grpSp>
        <p:nvGrpSpPr>
          <p:cNvPr id="4" name="Group 14"/>
          <p:cNvGrpSpPr/>
          <p:nvPr/>
        </p:nvGrpSpPr>
        <p:grpSpPr>
          <a:xfrm flipH="1">
            <a:off x="2884488" y="4035426"/>
            <a:ext cx="415925" cy="231775"/>
            <a:chExt cx="415348" cy="231273"/>
          </a:xfrm>
        </p:grpSpPr>
        <p:sp>
          <p:nvSpPr>
            <p:cNvPr id="20506" name="等腰三角形 23"/>
            <p:cNvSpPr>
              <a:spLocks noChangeArrowheads="1"/>
            </p:cNvSpPr>
            <p:nvPr/>
          </p:nvSpPr>
          <p:spPr bwMode="auto">
            <a:xfrm rot="5400000">
              <a:off x="-15950"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0507" name="等腰三角形 24"/>
            <p:cNvSpPr>
              <a:spLocks noChangeArrowheads="1"/>
            </p:cNvSpPr>
            <p:nvPr/>
          </p:nvSpPr>
          <p:spPr bwMode="auto">
            <a:xfrm rot="5400000">
              <a:off x="200016" y="15950"/>
              <a:ext cx="231273" cy="19937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sp>
        <p:nvSpPr>
          <p:cNvPr id="22545" name="矩形 25"/>
          <p:cNvSpPr>
            <a:spLocks noChangeArrowheads="1"/>
          </p:cNvSpPr>
          <p:nvPr/>
        </p:nvSpPr>
        <p:spPr bwMode="auto">
          <a:xfrm>
            <a:off x="8421689" y="1795463"/>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晋升</a:t>
            </a:r>
          </a:p>
        </p:txBody>
      </p:sp>
      <p:sp>
        <p:nvSpPr>
          <p:cNvPr id="22546" name="矩形 26"/>
          <p:cNvSpPr>
            <a:spLocks noChangeArrowheads="1"/>
          </p:cNvSpPr>
          <p:nvPr/>
        </p:nvSpPr>
        <p:spPr bwMode="auto">
          <a:xfrm>
            <a:off x="2100263" y="3838575"/>
            <a:ext cx="690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150000"/>
              </a:lnSpc>
            </a:pPr>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淘汰</a:t>
            </a:r>
          </a:p>
        </p:txBody>
      </p:sp>
      <p:grpSp>
        <p:nvGrpSpPr>
          <p:cNvPr id="5" name="Group 19"/>
          <p:cNvGrpSpPr/>
          <p:nvPr/>
        </p:nvGrpSpPr>
        <p:grpSpPr>
          <a:xfrm>
            <a:off x="708026" y="1"/>
            <a:ext cx="1165225" cy="5718175"/>
            <a:chExt cx="1165225" cy="5718175"/>
          </a:xfrm>
        </p:grpSpPr>
        <p:sp>
          <p:nvSpPr>
            <p:cNvPr id="20503"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20504"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1292225"/>
              <a:ext cx="1152525"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05"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2551" name="Text Box 10"/>
          <p:cNvSpPr txBox="1">
            <a:spLocks noChangeArrowheads="1"/>
          </p:cNvSpPr>
          <p:nvPr/>
        </p:nvSpPr>
        <p:spPr bwMode="auto">
          <a:xfrm>
            <a:off x="1445180" y="2433638"/>
            <a:ext cx="36576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60000"/>
              </a:lnSpc>
            </a:pPr>
            <a:r>
              <a:rPr altLang="en-US" b="1" lang="zh-CN" sz="2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22552" name="Text Box 11"/>
          <p:cNvSpPr txBox="1">
            <a:spLocks noChangeArrowheads="1"/>
          </p:cNvSpPr>
          <p:nvPr/>
        </p:nvSpPr>
        <p:spPr bwMode="auto">
          <a:xfrm>
            <a:off x="1021189" y="2433638"/>
            <a:ext cx="41148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50000"/>
              </a:lnSpc>
            </a:pPr>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sp>
        <p:nvSpPr>
          <p:cNvPr id="22553" name="Text Box 12"/>
          <p:cNvSpPr txBox="1">
            <a:spLocks noChangeArrowheads="1"/>
          </p:cNvSpPr>
          <p:nvPr/>
        </p:nvSpPr>
        <p:spPr bwMode="auto">
          <a:xfrm>
            <a:off x="681464" y="2462214"/>
            <a:ext cx="41148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chemeClr val="folHlink"/>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sp>
        <p:nvSpPr>
          <p:cNvPr id="22554" name="Rectangle 2"/>
          <p:cNvSpPr>
            <a:spLocks noChangeArrowheads="1"/>
          </p:cNvSpPr>
          <p:nvPr/>
        </p:nvSpPr>
        <p:spPr bwMode="auto">
          <a:xfrm>
            <a:off x="2055811" y="307976"/>
            <a:ext cx="8101013" cy="4413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6" name="Group 27"/>
          <p:cNvGrpSpPr/>
          <p:nvPr/>
        </p:nvGrpSpPr>
        <p:grpSpPr>
          <a:xfrm>
            <a:off x="2322512" y="320676"/>
            <a:ext cx="1662430" cy="430887"/>
            <a:chExt cx="1662430" cy="430887"/>
          </a:xfrm>
        </p:grpSpPr>
        <p:grpSp>
          <p:nvGrpSpPr>
            <p:cNvPr id="20499" name="Group 28"/>
            <p:cNvGrpSpPr/>
            <p:nvPr/>
          </p:nvGrpSpPr>
          <p:grpSpPr>
            <a:xfrm>
              <a:off x="0" y="98425"/>
              <a:ext cx="282575" cy="284163"/>
              <a:chExt cx="2494" cy="2494"/>
            </a:xfrm>
          </p:grpSpPr>
          <p:sp>
            <p:nvSpPr>
              <p:cNvPr id="20501" name="AutoShape 7"/>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0502" name="AutoShape 8"/>
              <p:cNvSpPr>
                <a:spLocks noChangeArrowheads="1"/>
              </p:cNvSpPr>
              <p:nvPr/>
            </p:nvSpPr>
            <p:spPr bwMode="auto">
              <a:xfrm rot="5400000">
                <a:off x="642" y="570"/>
                <a:ext cx="1632" cy="128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0500" name="Text Box 9"/>
            <p:cNvSpPr txBox="1">
              <a:spLocks noChangeArrowheads="1"/>
            </p:cNvSpPr>
            <p:nvPr/>
          </p:nvSpPr>
          <p:spPr bwMode="auto">
            <a:xfrm>
              <a:off x="349250" y="0"/>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hlink"/>
                  </a:solidFill>
                  <a:ea charset="-122" panose="020b0503020204020204" pitchFamily="34" typeface="微软雅黑"/>
                </a:rPr>
                <a:t>业务规划</a:t>
              </a:r>
            </a:p>
          </p:txBody>
        </p:sp>
      </p:grpSp>
      <p:grpSp>
        <p:nvGrpSpPr>
          <p:cNvPr id="8" name="Group 32"/>
          <p:cNvGrpSpPr/>
          <p:nvPr/>
        </p:nvGrpSpPr>
        <p:grpSpPr>
          <a:xfrm>
            <a:off x="4694237" y="2217739"/>
            <a:ext cx="1665288" cy="1665287"/>
            <a:chExt cx="1665288" cy="1665287"/>
          </a:xfrm>
        </p:grpSpPr>
        <p:sp>
          <p:nvSpPr>
            <p:cNvPr id="20497" name="椭圆 9"/>
            <p:cNvSpPr>
              <a:spLocks noChangeArrowheads="1"/>
            </p:cNvSpPr>
            <p:nvPr/>
          </p:nvSpPr>
          <p:spPr bwMode="auto">
            <a:xfrm>
              <a:off x="0" y="0"/>
              <a:ext cx="1665288" cy="1665287"/>
            </a:xfrm>
            <a:prstGeom prst="ellipse">
              <a:avLst/>
            </a:prstGeom>
            <a:solidFill>
              <a:schemeClr val="bg1"/>
            </a:solidFill>
            <a:ln w="76200">
              <a:solidFill>
                <a:srgbClr val="FFC000"/>
              </a:solidFill>
              <a:round/>
            </a:ln>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0498" name="TextBox 10"/>
            <p:cNvSpPr>
              <a:spLocks noChangeArrowheads="1"/>
            </p:cNvSpPr>
            <p:nvPr/>
          </p:nvSpPr>
          <p:spPr bwMode="auto">
            <a:xfrm>
              <a:off x="112713" y="473075"/>
              <a:ext cx="14398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4800">
                  <a:solidFill>
                    <a:srgbClr val="3F3F3F"/>
                  </a:solidFill>
                  <a:latin charset="0" pitchFamily="34" typeface="Impact"/>
                  <a:sym charset="0" pitchFamily="34" typeface="Impact"/>
                </a:rPr>
                <a:t>KPI</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1000" id="7"/>
                                        <p:tgtEl>
                                          <p:spTgt spid="5"/>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2551"/>
                                        </p:tgtEl>
                                        <p:attrNameLst>
                                          <p:attrName>style.visibility</p:attrName>
                                        </p:attrNameLst>
                                      </p:cBhvr>
                                      <p:to>
                                        <p:strVal val="visible"/>
                                      </p:to>
                                    </p:set>
                                    <p:anim calcmode="lin" valueType="num">
                                      <p:cBhvr>
                                        <p:cTn dur="500" fill="hold" id="11"/>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2551"/>
                                        </p:tgtEl>
                                        <p:attrNameLst>
                                          <p:attrName>ppt_y</p:attrName>
                                        </p:attrNameLst>
                                      </p:cBhvr>
                                      <p:tavLst>
                                        <p:tav tm="0">
                                          <p:val>
                                            <p:strVal val="#ppt_y"/>
                                          </p:val>
                                        </p:tav>
                                        <p:tav tm="100000">
                                          <p:val>
                                            <p:strVal val="#ppt_y"/>
                                          </p:val>
                                        </p:tav>
                                      </p:tavLst>
                                    </p:anim>
                                    <p:anim calcmode="lin" valueType="num">
                                      <p:cBhvr>
                                        <p:cTn dur="500" fill="hold" id="13"/>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25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2551"/>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22552"/>
                                        </p:tgtEl>
                                        <p:attrNameLst>
                                          <p:attrName>style.visibility</p:attrName>
                                        </p:attrNameLst>
                                      </p:cBhvr>
                                      <p:to>
                                        <p:strVal val="visible"/>
                                      </p:to>
                                    </p:set>
                                    <p:anim calcmode="lin" valueType="num">
                                      <p:cBhvr>
                                        <p:cTn dur="500" fill="hold" id="18"/>
                                        <p:tgtEl>
                                          <p:spTgt spid="2255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2552"/>
                                        </p:tgtEl>
                                        <p:attrNameLst>
                                          <p:attrName>ppt_y</p:attrName>
                                        </p:attrNameLst>
                                      </p:cBhvr>
                                      <p:tavLst>
                                        <p:tav tm="0">
                                          <p:val>
                                            <p:strVal val="#ppt_y"/>
                                          </p:val>
                                        </p:tav>
                                        <p:tav tm="100000">
                                          <p:val>
                                            <p:strVal val="#ppt_y"/>
                                          </p:val>
                                        </p:tav>
                                      </p:tavLst>
                                    </p:anim>
                                    <p:anim calcmode="lin" valueType="num">
                                      <p:cBhvr>
                                        <p:cTn dur="500" fill="hold" id="20"/>
                                        <p:tgtEl>
                                          <p:spTgt spid="2255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255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2552"/>
                                        </p:tgtEl>
                                      </p:cBhvr>
                                    </p:animEffect>
                                  </p:childTnLst>
                                </p:cTn>
                              </p:par>
                              <p:par>
                                <p:cTn fill="hold" grpId="0" id="23" nodeType="withEffect" presetClass="entr" presetID="41" presetSubtype="0">
                                  <p:stCondLst>
                                    <p:cond delay="0"/>
                                  </p:stCondLst>
                                  <p:iterate type="lt">
                                    <p:tmPct val="10000"/>
                                  </p:iterate>
                                  <p:childTnLst>
                                    <p:set>
                                      <p:cBhvr>
                                        <p:cTn dur="1" fill="hold" id="24">
                                          <p:stCondLst>
                                            <p:cond delay="0"/>
                                          </p:stCondLst>
                                        </p:cTn>
                                        <p:tgtEl>
                                          <p:spTgt spid="22553"/>
                                        </p:tgtEl>
                                        <p:attrNameLst>
                                          <p:attrName>style.visibility</p:attrName>
                                        </p:attrNameLst>
                                      </p:cBhvr>
                                      <p:to>
                                        <p:strVal val="visible"/>
                                      </p:to>
                                    </p:set>
                                    <p:anim calcmode="lin" valueType="num">
                                      <p:cBhvr>
                                        <p:cTn dur="500" fill="hold" id="25"/>
                                        <p:tgtEl>
                                          <p:spTgt spid="225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2553"/>
                                        </p:tgtEl>
                                        <p:attrNameLst>
                                          <p:attrName>ppt_y</p:attrName>
                                        </p:attrNameLst>
                                      </p:cBhvr>
                                      <p:tavLst>
                                        <p:tav tm="0">
                                          <p:val>
                                            <p:strVal val="#ppt_y"/>
                                          </p:val>
                                        </p:tav>
                                        <p:tav tm="100000">
                                          <p:val>
                                            <p:strVal val="#ppt_y"/>
                                          </p:val>
                                        </p:tav>
                                      </p:tavLst>
                                    </p:anim>
                                    <p:anim calcmode="lin" valueType="num">
                                      <p:cBhvr>
                                        <p:cTn dur="500" fill="hold" id="27"/>
                                        <p:tgtEl>
                                          <p:spTgt spid="225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25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2553"/>
                                        </p:tgtEl>
                                      </p:cBhvr>
                                    </p:animEffect>
                                  </p:childTnLst>
                                </p:cTn>
                              </p:par>
                            </p:childTnLst>
                          </p:cTn>
                        </p:par>
                        <p:par>
                          <p:cTn fill="hold" id="30" nodeType="afterGroup">
                            <p:stCondLst>
                              <p:cond delay="1500"/>
                            </p:stCondLst>
                            <p:childTnLst>
                              <p:par>
                                <p:cTn fill="hold" grpId="0" id="31" nodeType="afterEffect" presetClass="entr" presetID="16" presetSubtype="21">
                                  <p:stCondLst>
                                    <p:cond delay="0"/>
                                  </p:stCondLst>
                                  <p:childTnLst>
                                    <p:set>
                                      <p:cBhvr>
                                        <p:cTn dur="1" fill="hold" id="32">
                                          <p:stCondLst>
                                            <p:cond delay="0"/>
                                          </p:stCondLst>
                                        </p:cTn>
                                        <p:tgtEl>
                                          <p:spTgt spid="22554"/>
                                        </p:tgtEl>
                                        <p:attrNameLst>
                                          <p:attrName>style.visibility</p:attrName>
                                        </p:attrNameLst>
                                      </p:cBhvr>
                                      <p:to>
                                        <p:strVal val="visible"/>
                                      </p:to>
                                    </p:set>
                                    <p:animEffect filter="barn(inVertical)" transition="in">
                                      <p:cBhvr>
                                        <p:cTn dur="500" id="33"/>
                                        <p:tgtEl>
                                          <p:spTgt spid="22554"/>
                                        </p:tgtEl>
                                      </p:cBhvr>
                                    </p:animEffect>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0-#ppt_w/2"/>
                                          </p:val>
                                        </p:tav>
                                        <p:tav tm="100000">
                                          <p:val>
                                            <p:strVal val="#ppt_x"/>
                                          </p:val>
                                        </p:tav>
                                      </p:tavLst>
                                    </p:anim>
                                    <p:anim calcmode="lin" valueType="num">
                                      <p:cBhvr additive="base">
                                        <p:cTn dur="500" fill="hold" id="38"/>
                                        <p:tgtEl>
                                          <p:spTgt spid="6"/>
                                        </p:tgtEl>
                                        <p:attrNameLst>
                                          <p:attrName>ppt_y</p:attrName>
                                        </p:attrNameLst>
                                      </p:cBhvr>
                                      <p:tavLst>
                                        <p:tav tm="0">
                                          <p:val>
                                            <p:strVal val="#ppt_y"/>
                                          </p:val>
                                        </p:tav>
                                        <p:tav tm="100000">
                                          <p:val>
                                            <p:strVal val="#ppt_y"/>
                                          </p:val>
                                        </p:tav>
                                      </p:tavLst>
                                    </p:anim>
                                  </p:childTnLst>
                                </p:cTn>
                              </p:par>
                              <p:par>
                                <p:cTn fill="hold" grpId="0" id="39" nodeType="withEffect" presetClass="entr" presetID="41" presetSubtype="0">
                                  <p:stCondLst>
                                    <p:cond delay="0"/>
                                  </p:stCondLst>
                                  <p:iterate type="lt">
                                    <p:tmPct val="10000"/>
                                  </p:iterate>
                                  <p:childTnLst>
                                    <p:set>
                                      <p:cBhvr>
                                        <p:cTn dur="1" fill="hold" id="40">
                                          <p:stCondLst>
                                            <p:cond delay="0"/>
                                          </p:stCondLst>
                                        </p:cTn>
                                        <p:tgtEl>
                                          <p:spTgt spid="22530"/>
                                        </p:tgtEl>
                                        <p:attrNameLst>
                                          <p:attrName>style.visibility</p:attrName>
                                        </p:attrNameLst>
                                      </p:cBhvr>
                                      <p:to>
                                        <p:strVal val="visible"/>
                                      </p:to>
                                    </p:set>
                                    <p:anim calcmode="lin" valueType="num">
                                      <p:cBhvr>
                                        <p:cTn dur="500" fill="hold" id="41"/>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22530"/>
                                        </p:tgtEl>
                                        <p:attrNameLst>
                                          <p:attrName>ppt_y</p:attrName>
                                        </p:attrNameLst>
                                      </p:cBhvr>
                                      <p:tavLst>
                                        <p:tav tm="0">
                                          <p:val>
                                            <p:strVal val="#ppt_y"/>
                                          </p:val>
                                        </p:tav>
                                        <p:tav tm="100000">
                                          <p:val>
                                            <p:strVal val="#ppt_y"/>
                                          </p:val>
                                        </p:tav>
                                      </p:tavLst>
                                    </p:anim>
                                    <p:anim calcmode="lin" valueType="num">
                                      <p:cBhvr>
                                        <p:cTn dur="500" fill="hold" id="43"/>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225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22530"/>
                                        </p:tgtEl>
                                      </p:cBhvr>
                                    </p:animEffect>
                                  </p:childTnLst>
                                </p:cTn>
                              </p:par>
                            </p:childTnLst>
                          </p:cTn>
                        </p:par>
                        <p:par>
                          <p:cTn fill="hold" id="46" nodeType="afterGroup">
                            <p:stCondLst>
                              <p:cond delay="2500"/>
                            </p:stCondLst>
                            <p:childTnLst>
                              <p:par>
                                <p:cTn fill="hold" id="47" nodeType="afterEffect" presetClass="entr" presetID="21" presetSubtype="1">
                                  <p:stCondLst>
                                    <p:cond delay="0"/>
                                  </p:stCondLst>
                                  <p:childTnLst>
                                    <p:set>
                                      <p:cBhvr>
                                        <p:cTn dur="1" fill="hold" id="48">
                                          <p:stCondLst>
                                            <p:cond delay="0"/>
                                          </p:stCondLst>
                                        </p:cTn>
                                        <p:tgtEl>
                                          <p:spTgt spid="8"/>
                                        </p:tgtEl>
                                        <p:attrNameLst>
                                          <p:attrName>style.visibility</p:attrName>
                                        </p:attrNameLst>
                                      </p:cBhvr>
                                      <p:to>
                                        <p:strVal val="visible"/>
                                      </p:to>
                                    </p:set>
                                    <p:animEffect filter="wheel(1)" transition="in">
                                      <p:cBhvr>
                                        <p:cTn dur="2000" id="49"/>
                                        <p:tgtEl>
                                          <p:spTgt spid="8"/>
                                        </p:tgtEl>
                                      </p:cBhvr>
                                    </p:animEffect>
                                  </p:childTnLst>
                                </p:cTn>
                              </p:par>
                            </p:childTnLst>
                          </p:cTn>
                        </p:par>
                        <p:par>
                          <p:cTn fill="hold" id="50" nodeType="afterGroup">
                            <p:stCondLst>
                              <p:cond delay="4500"/>
                            </p:stCondLst>
                            <p:childTnLst>
                              <p:par>
                                <p:cTn fill="hold" id="51" nodeType="afterEffect" presetClass="entr" presetID="16" presetSubtype="37">
                                  <p:stCondLst>
                                    <p:cond delay="0"/>
                                  </p:stCondLst>
                                  <p:childTnLst>
                                    <p:set>
                                      <p:cBhvr>
                                        <p:cTn dur="1" fill="hold" id="52">
                                          <p:stCondLst>
                                            <p:cond delay="0"/>
                                          </p:stCondLst>
                                        </p:cTn>
                                        <p:tgtEl>
                                          <p:spTgt spid="2"/>
                                        </p:tgtEl>
                                        <p:attrNameLst>
                                          <p:attrName>style.visibility</p:attrName>
                                        </p:attrNameLst>
                                      </p:cBhvr>
                                      <p:to>
                                        <p:strVal val="visible"/>
                                      </p:to>
                                    </p:set>
                                    <p:animEffect filter="barn(outVertical)" transition="in">
                                      <p:cBhvr>
                                        <p:cTn dur="2000" id="53"/>
                                        <p:tgtEl>
                                          <p:spTgt spid="2"/>
                                        </p:tgtEl>
                                      </p:cBhvr>
                                    </p:animEffect>
                                  </p:childTnLst>
                                </p:cTn>
                              </p:par>
                            </p:childTnLst>
                          </p:cTn>
                        </p:par>
                        <p:par>
                          <p:cTn fill="hold" id="54" nodeType="afterGroup">
                            <p:stCondLst>
                              <p:cond delay="6500"/>
                            </p:stCondLst>
                            <p:childTnLst>
                              <p:par>
                                <p:cTn fill="hold" id="55" nodeType="afterEffect" presetClass="entr" presetID="1" presetSubtype="0">
                                  <p:stCondLst>
                                    <p:cond delay="0"/>
                                  </p:stCondLst>
                                  <p:childTnLst>
                                    <p:set>
                                      <p:cBhvr>
                                        <p:cTn dur="1" fill="hold" id="56">
                                          <p:stCondLst>
                                            <p:cond delay="0"/>
                                          </p:stCondLst>
                                        </p:cTn>
                                        <p:tgtEl>
                                          <p:spTgt spid="3"/>
                                        </p:tgtEl>
                                        <p:attrNameLst>
                                          <p:attrName>style.visibility</p:attrName>
                                        </p:attrNameLst>
                                      </p:cBhvr>
                                      <p:to>
                                        <p:strVal val="visible"/>
                                      </p:to>
                                    </p:set>
                                  </p:childTnLst>
                                </p:cTn>
                              </p:par>
                            </p:childTnLst>
                          </p:cTn>
                        </p:par>
                        <p:par>
                          <p:cTn fill="hold" id="57" nodeType="afterGroup">
                            <p:stCondLst>
                              <p:cond delay="6501"/>
                            </p:stCondLst>
                            <p:childTnLst>
                              <p:par>
                                <p:cTn fill="hold" id="58" nodeType="afterEffect" presetClass="emph" presetID="26" presetSubtype="0">
                                  <p:stCondLst>
                                    <p:cond delay="0"/>
                                  </p:stCondLst>
                                  <p:childTnLst>
                                    <p:animEffect filter="fade" transition="out">
                                      <p:cBhvr>
                                        <p:cTn dur="500" id="59" tmFilter="0, 0; .2, .5; .8, .5; 1, 0"/>
                                        <p:tgtEl>
                                          <p:spTgt spid="3"/>
                                        </p:tgtEl>
                                      </p:cBhvr>
                                    </p:animEffect>
                                    <p:animScale>
                                      <p:cBhvr>
                                        <p:cTn autoRev="1" dur="250" fill="hold" id="60"/>
                                        <p:tgtEl>
                                          <p:spTgt spid="3"/>
                                        </p:tgtEl>
                                      </p:cBhvr>
                                      <p:by x="105000" y="105000"/>
                                    </p:animScale>
                                  </p:childTnLst>
                                </p:cTn>
                              </p:par>
                            </p:childTnLst>
                          </p:cTn>
                        </p:par>
                        <p:par>
                          <p:cTn fill="hold" id="61" nodeType="afterGroup">
                            <p:stCondLst>
                              <p:cond delay="7001"/>
                            </p:stCondLst>
                            <p:childTnLst>
                              <p:par>
                                <p:cTn fill="hold" id="62" nodeType="afterEffect" presetClass="entr" presetID="1" presetSubtype="0">
                                  <p:stCondLst>
                                    <p:cond delay="0"/>
                                  </p:stCondLst>
                                  <p:childTnLst>
                                    <p:set>
                                      <p:cBhvr>
                                        <p:cTn dur="1" fill="hold" id="63">
                                          <p:stCondLst>
                                            <p:cond delay="0"/>
                                          </p:stCondLst>
                                        </p:cTn>
                                        <p:tgtEl>
                                          <p:spTgt spid="4"/>
                                        </p:tgtEl>
                                        <p:attrNameLst>
                                          <p:attrName>style.visibility</p:attrName>
                                        </p:attrNameLst>
                                      </p:cBhvr>
                                      <p:to>
                                        <p:strVal val="visible"/>
                                      </p:to>
                                    </p:set>
                                  </p:childTnLst>
                                </p:cTn>
                              </p:par>
                            </p:childTnLst>
                          </p:cTn>
                        </p:par>
                        <p:par>
                          <p:cTn fill="hold" id="64" nodeType="afterGroup">
                            <p:stCondLst>
                              <p:cond delay="7002"/>
                            </p:stCondLst>
                            <p:childTnLst>
                              <p:par>
                                <p:cTn fill="hold" id="65" nodeType="afterEffect" presetClass="emph" presetID="26" presetSubtype="0">
                                  <p:stCondLst>
                                    <p:cond delay="0"/>
                                  </p:stCondLst>
                                  <p:childTnLst>
                                    <p:animEffect filter="fade" transition="out">
                                      <p:cBhvr>
                                        <p:cTn dur="500" id="66" tmFilter="0, 0; .2, .5; .8, .5; 1, 0"/>
                                        <p:tgtEl>
                                          <p:spTgt spid="4"/>
                                        </p:tgtEl>
                                      </p:cBhvr>
                                    </p:animEffect>
                                    <p:animScale>
                                      <p:cBhvr>
                                        <p:cTn autoRev="1" dur="250" fill="hold" id="67"/>
                                        <p:tgtEl>
                                          <p:spTgt spid="4"/>
                                        </p:tgtEl>
                                      </p:cBhvr>
                                      <p:by x="105000" y="105000"/>
                                    </p:animScale>
                                  </p:childTnLst>
                                </p:cTn>
                              </p:par>
                            </p:childTnLst>
                          </p:cTn>
                        </p:par>
                        <p:par>
                          <p:cTn fill="hold" id="68" nodeType="afterGroup">
                            <p:stCondLst>
                              <p:cond delay="7502"/>
                            </p:stCondLst>
                            <p:childTnLst>
                              <p:par>
                                <p:cTn fill="hold" grpId="0" id="69" nodeType="afterEffect" presetClass="entr" presetID="41" presetSubtype="0">
                                  <p:stCondLst>
                                    <p:cond delay="0"/>
                                  </p:stCondLst>
                                  <p:iterate type="lt">
                                    <p:tmPct val="10000"/>
                                  </p:iterate>
                                  <p:childTnLst>
                                    <p:set>
                                      <p:cBhvr>
                                        <p:cTn dur="1" fill="hold" id="70">
                                          <p:stCondLst>
                                            <p:cond delay="0"/>
                                          </p:stCondLst>
                                        </p:cTn>
                                        <p:tgtEl>
                                          <p:spTgt spid="22546"/>
                                        </p:tgtEl>
                                        <p:attrNameLst>
                                          <p:attrName>style.visibility</p:attrName>
                                        </p:attrNameLst>
                                      </p:cBhvr>
                                      <p:to>
                                        <p:strVal val="visible"/>
                                      </p:to>
                                    </p:set>
                                    <p:anim calcmode="lin" valueType="num">
                                      <p:cBhvr>
                                        <p:cTn dur="500" fill="hold" id="71"/>
                                        <p:tgtEl>
                                          <p:spTgt spid="225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22546"/>
                                        </p:tgtEl>
                                        <p:attrNameLst>
                                          <p:attrName>ppt_y</p:attrName>
                                        </p:attrNameLst>
                                      </p:cBhvr>
                                      <p:tavLst>
                                        <p:tav tm="0">
                                          <p:val>
                                            <p:strVal val="#ppt_y"/>
                                          </p:val>
                                        </p:tav>
                                        <p:tav tm="100000">
                                          <p:val>
                                            <p:strVal val="#ppt_y"/>
                                          </p:val>
                                        </p:tav>
                                      </p:tavLst>
                                    </p:anim>
                                    <p:anim calcmode="lin" valueType="num">
                                      <p:cBhvr>
                                        <p:cTn dur="500" fill="hold" id="73"/>
                                        <p:tgtEl>
                                          <p:spTgt spid="225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225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5" tmFilter="0,0; .5, 1; 1, 1"/>
                                        <p:tgtEl>
                                          <p:spTgt spid="22546"/>
                                        </p:tgtEl>
                                      </p:cBhvr>
                                    </p:animEffect>
                                  </p:childTnLst>
                                </p:cTn>
                              </p:par>
                            </p:childTnLst>
                          </p:cTn>
                        </p:par>
                        <p:par>
                          <p:cTn fill="hold" id="76" nodeType="afterGroup">
                            <p:stCondLst>
                              <p:cond delay="8002"/>
                            </p:stCondLst>
                            <p:childTnLst>
                              <p:par>
                                <p:cTn fill="hold" grpId="0" id="77" nodeType="afterEffect" presetClass="entr" presetID="41" presetSubtype="0">
                                  <p:stCondLst>
                                    <p:cond delay="0"/>
                                  </p:stCondLst>
                                  <p:iterate type="lt">
                                    <p:tmPct val="10000"/>
                                  </p:iterate>
                                  <p:childTnLst>
                                    <p:set>
                                      <p:cBhvr>
                                        <p:cTn dur="1" fill="hold" id="78">
                                          <p:stCondLst>
                                            <p:cond delay="0"/>
                                          </p:stCondLst>
                                        </p:cTn>
                                        <p:tgtEl>
                                          <p:spTgt spid="22545"/>
                                        </p:tgtEl>
                                        <p:attrNameLst>
                                          <p:attrName>style.visibility</p:attrName>
                                        </p:attrNameLst>
                                      </p:cBhvr>
                                      <p:to>
                                        <p:strVal val="visible"/>
                                      </p:to>
                                    </p:set>
                                    <p:anim calcmode="lin" valueType="num">
                                      <p:cBhvr>
                                        <p:cTn dur="500" fill="hold" id="79"/>
                                        <p:tgtEl>
                                          <p:spTgt spid="225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0"/>
                                        <p:tgtEl>
                                          <p:spTgt spid="22545"/>
                                        </p:tgtEl>
                                        <p:attrNameLst>
                                          <p:attrName>ppt_y</p:attrName>
                                        </p:attrNameLst>
                                      </p:cBhvr>
                                      <p:tavLst>
                                        <p:tav tm="0">
                                          <p:val>
                                            <p:strVal val="#ppt_y"/>
                                          </p:val>
                                        </p:tav>
                                        <p:tav tm="100000">
                                          <p:val>
                                            <p:strVal val="#ppt_y"/>
                                          </p:val>
                                        </p:tav>
                                      </p:tavLst>
                                    </p:anim>
                                    <p:anim calcmode="lin" valueType="num">
                                      <p:cBhvr>
                                        <p:cTn dur="500" fill="hold" id="81"/>
                                        <p:tgtEl>
                                          <p:spTgt spid="225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2"/>
                                        <p:tgtEl>
                                          <p:spTgt spid="225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3" tmFilter="0,0; .5, 1; 1, 1"/>
                                        <p:tgtEl>
                                          <p:spTgt spid="22545"/>
                                        </p:tgtEl>
                                      </p:cBhvr>
                                    </p:animEffect>
                                  </p:childTnLst>
                                </p:cTn>
                              </p:par>
                            </p:childTnLst>
                          </p:cTn>
                        </p:par>
                        <p:par>
                          <p:cTn fill="hold" id="84" nodeType="afterGroup">
                            <p:stCondLst>
                              <p:cond delay="8502"/>
                            </p:stCondLst>
                            <p:childTnLst>
                              <p:par>
                                <p:cTn fill="hold" grpId="0" id="85" nodeType="afterEffect" presetClass="entr" presetID="41" presetSubtype="0">
                                  <p:stCondLst>
                                    <p:cond delay="0"/>
                                  </p:stCondLst>
                                  <p:iterate type="lt">
                                    <p:tmPct val="10000"/>
                                  </p:iterate>
                                  <p:childTnLst>
                                    <p:set>
                                      <p:cBhvr>
                                        <p:cTn dur="1" fill="hold" id="86">
                                          <p:stCondLst>
                                            <p:cond delay="0"/>
                                          </p:stCondLst>
                                        </p:cTn>
                                        <p:tgtEl>
                                          <p:spTgt spid="22532"/>
                                        </p:tgtEl>
                                        <p:attrNameLst>
                                          <p:attrName>style.visibility</p:attrName>
                                        </p:attrNameLst>
                                      </p:cBhvr>
                                      <p:to>
                                        <p:strVal val="visible"/>
                                      </p:to>
                                    </p:set>
                                    <p:anim calcmode="lin" valueType="num">
                                      <p:cBhvr>
                                        <p:cTn dur="500" fill="hold" id="87"/>
                                        <p:tgtEl>
                                          <p:spTgt spid="225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8"/>
                                        <p:tgtEl>
                                          <p:spTgt spid="22532"/>
                                        </p:tgtEl>
                                        <p:attrNameLst>
                                          <p:attrName>ppt_y</p:attrName>
                                        </p:attrNameLst>
                                      </p:cBhvr>
                                      <p:tavLst>
                                        <p:tav tm="0">
                                          <p:val>
                                            <p:strVal val="#ppt_y"/>
                                          </p:val>
                                        </p:tav>
                                        <p:tav tm="100000">
                                          <p:val>
                                            <p:strVal val="#ppt_y"/>
                                          </p:val>
                                        </p:tav>
                                      </p:tavLst>
                                    </p:anim>
                                    <p:anim calcmode="lin" valueType="num">
                                      <p:cBhvr>
                                        <p:cTn dur="500" fill="hold" id="89"/>
                                        <p:tgtEl>
                                          <p:spTgt spid="225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0"/>
                                        <p:tgtEl>
                                          <p:spTgt spid="225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1" tmFilter="0,0; .5, 1; 1, 1"/>
                                        <p:tgtEl>
                                          <p:spTgt spid="22532"/>
                                        </p:tgtEl>
                                      </p:cBhvr>
                                    </p:animEffect>
                                  </p:childTnLst>
                                </p:cTn>
                              </p:par>
                            </p:childTnLst>
                          </p:cTn>
                        </p:par>
                        <p:par>
                          <p:cTn fill="hold" id="92" nodeType="afterGroup">
                            <p:stCondLst>
                              <p:cond delay="9002"/>
                            </p:stCondLst>
                            <p:childTnLst>
                              <p:par>
                                <p:cTn fill="hold" grpId="0" id="93" nodeType="afterEffect" presetClass="entr" presetID="41" presetSubtype="0">
                                  <p:stCondLst>
                                    <p:cond delay="0"/>
                                  </p:stCondLst>
                                  <p:iterate type="lt">
                                    <p:tmPct val="10000"/>
                                  </p:iterate>
                                  <p:childTnLst>
                                    <p:set>
                                      <p:cBhvr>
                                        <p:cTn dur="1" fill="hold" id="94">
                                          <p:stCondLst>
                                            <p:cond delay="0"/>
                                          </p:stCondLst>
                                        </p:cTn>
                                        <p:tgtEl>
                                          <p:spTgt spid="22531"/>
                                        </p:tgtEl>
                                        <p:attrNameLst>
                                          <p:attrName>style.visibility</p:attrName>
                                        </p:attrNameLst>
                                      </p:cBhvr>
                                      <p:to>
                                        <p:strVal val="visible"/>
                                      </p:to>
                                    </p:set>
                                    <p:anim calcmode="lin" valueType="num">
                                      <p:cBhvr>
                                        <p:cTn dur="500" fill="hold" id="95"/>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6"/>
                                        <p:tgtEl>
                                          <p:spTgt spid="22531"/>
                                        </p:tgtEl>
                                        <p:attrNameLst>
                                          <p:attrName>ppt_y</p:attrName>
                                        </p:attrNameLst>
                                      </p:cBhvr>
                                      <p:tavLst>
                                        <p:tav tm="0">
                                          <p:val>
                                            <p:strVal val="#ppt_y"/>
                                          </p:val>
                                        </p:tav>
                                        <p:tav tm="100000">
                                          <p:val>
                                            <p:strVal val="#ppt_y"/>
                                          </p:val>
                                        </p:tav>
                                      </p:tavLst>
                                    </p:anim>
                                    <p:anim calcmode="lin" valueType="num">
                                      <p:cBhvr>
                                        <p:cTn dur="500" fill="hold" id="97"/>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8"/>
                                        <p:tgtEl>
                                          <p:spTgt spid="225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9" tmFilter="0,0; .5, 1; 1, 1"/>
                                        <p:tgtEl>
                                          <p:spTgt spid="225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45"/>
      <p:bldP grpId="0" spid="22546"/>
      <p:bldP grpId="0" spid="22551"/>
      <p:bldP grpId="0" spid="22552"/>
      <p:bldP grpId="0" spid="22553"/>
      <p:bldP grpId="0" spid="2255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
          <p:cNvGrpSpPr/>
          <p:nvPr/>
        </p:nvGrpSpPr>
        <p:grpSpPr>
          <a:xfrm>
            <a:off x="3971926" y="2027239"/>
            <a:ext cx="2655887" cy="2655887"/>
            <a:chExt cx="2655887" cy="2655887"/>
          </a:xfrm>
        </p:grpSpPr>
        <p:sp>
          <p:nvSpPr>
            <p:cNvPr id="21529" name="同心圆 8"/>
            <p:cNvSpPr/>
            <p:nvPr/>
          </p:nvSpPr>
          <p:spPr bwMode="auto">
            <a:xfrm>
              <a:off x="0" y="0"/>
              <a:ext cx="2655887" cy="2655887"/>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52" y="10800"/>
                  </a:moveTo>
                  <a:cubicBezTo>
                    <a:pt x="3652" y="14748"/>
                    <a:pt x="6852" y="17948"/>
                    <a:pt x="10800" y="17948"/>
                  </a:cubicBezTo>
                  <a:cubicBezTo>
                    <a:pt x="14748" y="17948"/>
                    <a:pt x="17948" y="14748"/>
                    <a:pt x="17948" y="10800"/>
                  </a:cubicBezTo>
                  <a:cubicBezTo>
                    <a:pt x="17948" y="6852"/>
                    <a:pt x="14748" y="3652"/>
                    <a:pt x="10800" y="3652"/>
                  </a:cubicBezTo>
                  <a:cubicBezTo>
                    <a:pt x="6852" y="3652"/>
                    <a:pt x="3652" y="6852"/>
                    <a:pt x="3652" y="10800"/>
                  </a:cubicBezTo>
                  <a:close/>
                </a:path>
              </a:pathLst>
            </a:custGeom>
            <a:solidFill>
              <a:srgbClr val="FFC000"/>
            </a:solidFill>
            <a:ln w="25400">
              <a:solidFill>
                <a:srgbClr val="FFC000"/>
              </a:solidFill>
              <a:round/>
            </a:ln>
          </p:spPr>
          <p:txBody>
            <a:bodyPr anchor="ctr"/>
            <a:lstStyle/>
            <a:p>
              <a:endParaRPr altLang="en-US" lang="zh-CN"/>
            </a:p>
          </p:txBody>
        </p:sp>
        <p:sp>
          <p:nvSpPr>
            <p:cNvPr id="21530" name="椭圆 9"/>
            <p:cNvSpPr>
              <a:spLocks noChangeArrowheads="1"/>
            </p:cNvSpPr>
            <p:nvPr/>
          </p:nvSpPr>
          <p:spPr bwMode="auto">
            <a:xfrm>
              <a:off x="298450" y="446087"/>
              <a:ext cx="315912"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31" name="椭圆 10"/>
            <p:cNvSpPr>
              <a:spLocks noChangeArrowheads="1"/>
            </p:cNvSpPr>
            <p:nvPr/>
          </p:nvSpPr>
          <p:spPr bwMode="auto">
            <a:xfrm>
              <a:off x="2006600" y="446087"/>
              <a:ext cx="314325" cy="31432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32" name="椭圆 11"/>
            <p:cNvSpPr>
              <a:spLocks noChangeArrowheads="1"/>
            </p:cNvSpPr>
            <p:nvPr/>
          </p:nvSpPr>
          <p:spPr bwMode="auto">
            <a:xfrm>
              <a:off x="298450" y="1935162"/>
              <a:ext cx="315912" cy="3159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33" name="椭圆 12"/>
            <p:cNvSpPr>
              <a:spLocks noChangeArrowheads="1"/>
            </p:cNvSpPr>
            <p:nvPr/>
          </p:nvSpPr>
          <p:spPr bwMode="auto">
            <a:xfrm>
              <a:off x="2006600" y="1935162"/>
              <a:ext cx="314325" cy="315913"/>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E36C09"/>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60" name="矩形 14"/>
          <p:cNvSpPr>
            <a:spLocks noChangeArrowheads="1"/>
          </p:cNvSpPr>
          <p:nvPr/>
        </p:nvSpPr>
        <p:spPr bwMode="auto">
          <a:xfrm>
            <a:off x="6818314" y="1930400"/>
            <a:ext cx="15017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50000"/>
              </a:lnSpc>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您的文字</a:t>
            </a:r>
          </a:p>
        </p:txBody>
      </p:sp>
      <p:sp>
        <p:nvSpPr>
          <p:cNvPr id="23561" name="等腰三角形 17"/>
          <p:cNvSpPr>
            <a:spLocks noChangeArrowheads="1"/>
          </p:cNvSpPr>
          <p:nvPr/>
        </p:nvSpPr>
        <p:spPr bwMode="auto">
          <a:xfrm flipV="1" rot="18900000">
            <a:off x="6410326" y="4340226"/>
            <a:ext cx="231775" cy="200025"/>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C000"/>
              </a:solidFill>
              <a:latin charset="-122" panose="02010600030101010101" pitchFamily="2" typeface="宋体"/>
              <a:sym charset="-122" panose="02010600030101010101" pitchFamily="2" typeface="宋体"/>
            </a:endParaRPr>
          </a:p>
        </p:txBody>
      </p:sp>
      <p:sp>
        <p:nvSpPr>
          <p:cNvPr id="23562" name="等腰三角形 18"/>
          <p:cNvSpPr>
            <a:spLocks noChangeArrowheads="1"/>
          </p:cNvSpPr>
          <p:nvPr/>
        </p:nvSpPr>
        <p:spPr bwMode="auto">
          <a:xfrm rot="2700000">
            <a:off x="6410326" y="2168526"/>
            <a:ext cx="231775" cy="200025"/>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C000"/>
              </a:solidFill>
              <a:latin charset="-122" panose="02010600030101010101" pitchFamily="2" typeface="宋体"/>
              <a:sym charset="-122" panose="02010600030101010101" pitchFamily="2" typeface="宋体"/>
            </a:endParaRPr>
          </a:p>
        </p:txBody>
      </p:sp>
      <p:sp>
        <p:nvSpPr>
          <p:cNvPr id="23563" name="等腰三角形 19"/>
          <p:cNvSpPr>
            <a:spLocks noChangeArrowheads="1"/>
          </p:cNvSpPr>
          <p:nvPr/>
        </p:nvSpPr>
        <p:spPr bwMode="auto">
          <a:xfrm flipH="1" flipV="1" rot="2700000">
            <a:off x="3973513" y="4340226"/>
            <a:ext cx="231775" cy="200025"/>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C000"/>
              </a:solidFill>
              <a:latin charset="-122" panose="02010600030101010101" pitchFamily="2" typeface="宋体"/>
              <a:sym charset="-122" panose="02010600030101010101" pitchFamily="2" typeface="宋体"/>
            </a:endParaRPr>
          </a:p>
        </p:txBody>
      </p:sp>
      <p:sp>
        <p:nvSpPr>
          <p:cNvPr id="23564" name="等腰三角形 20"/>
          <p:cNvSpPr>
            <a:spLocks noChangeArrowheads="1"/>
          </p:cNvSpPr>
          <p:nvPr/>
        </p:nvSpPr>
        <p:spPr bwMode="auto">
          <a:xfrm flipH="1" rot="18900000">
            <a:off x="3973513" y="2168526"/>
            <a:ext cx="231775" cy="200025"/>
          </a:xfrm>
          <a:prstGeom prst="triangle">
            <a:avLst>
              <a:gd fmla="val 50000"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C000"/>
              </a:solidFill>
              <a:latin charset="-122" panose="02010600030101010101" pitchFamily="2" typeface="宋体"/>
              <a:sym charset="-122" panose="02010600030101010101" pitchFamily="2" typeface="宋体"/>
            </a:endParaRPr>
          </a:p>
        </p:txBody>
      </p:sp>
      <p:sp>
        <p:nvSpPr>
          <p:cNvPr id="23565" name="矩形 21"/>
          <p:cNvSpPr>
            <a:spLocks noChangeArrowheads="1"/>
          </p:cNvSpPr>
          <p:nvPr/>
        </p:nvSpPr>
        <p:spPr bwMode="auto">
          <a:xfrm>
            <a:off x="4751388" y="2973389"/>
            <a:ext cx="1198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b="1" lang="zh-CN"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举措</a:t>
            </a:r>
          </a:p>
        </p:txBody>
      </p:sp>
      <p:sp>
        <p:nvSpPr>
          <p:cNvPr id="23566" name="矩形 14"/>
          <p:cNvSpPr>
            <a:spLocks noChangeArrowheads="1"/>
          </p:cNvSpPr>
          <p:nvPr/>
        </p:nvSpPr>
        <p:spPr bwMode="auto">
          <a:xfrm>
            <a:off x="2678113" y="1930400"/>
            <a:ext cx="15017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50000"/>
              </a:lnSpc>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您的文字</a:t>
            </a:r>
          </a:p>
        </p:txBody>
      </p:sp>
      <p:sp>
        <p:nvSpPr>
          <p:cNvPr id="23567" name="矩形 14"/>
          <p:cNvSpPr>
            <a:spLocks noChangeArrowheads="1"/>
          </p:cNvSpPr>
          <p:nvPr/>
        </p:nvSpPr>
        <p:spPr bwMode="auto">
          <a:xfrm>
            <a:off x="2678113" y="4186239"/>
            <a:ext cx="15017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50000"/>
              </a:lnSpc>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您的文字</a:t>
            </a:r>
          </a:p>
        </p:txBody>
      </p:sp>
      <p:sp>
        <p:nvSpPr>
          <p:cNvPr id="23568" name="矩形 14"/>
          <p:cNvSpPr>
            <a:spLocks noChangeArrowheads="1"/>
          </p:cNvSpPr>
          <p:nvPr/>
        </p:nvSpPr>
        <p:spPr bwMode="auto">
          <a:xfrm>
            <a:off x="6799264" y="4186239"/>
            <a:ext cx="15017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50000"/>
              </a:lnSpc>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您的文字</a:t>
            </a:r>
          </a:p>
        </p:txBody>
      </p:sp>
      <p:grpSp>
        <p:nvGrpSpPr>
          <p:cNvPr id="3" name="Group 17"/>
          <p:cNvGrpSpPr/>
          <p:nvPr/>
        </p:nvGrpSpPr>
        <p:grpSpPr>
          <a:xfrm>
            <a:off x="708026" y="1"/>
            <a:ext cx="1165225" cy="5718175"/>
            <a:chExt cx="1165225" cy="5718175"/>
          </a:xfrm>
        </p:grpSpPr>
        <p:sp>
          <p:nvSpPr>
            <p:cNvPr id="21526"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Nipic_5198878_20110617134557705193" id="21527"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1292225"/>
              <a:ext cx="1152525" cy="987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28"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3573" name="Text Box 10"/>
          <p:cNvSpPr txBox="1">
            <a:spLocks noChangeArrowheads="1"/>
          </p:cNvSpPr>
          <p:nvPr/>
        </p:nvSpPr>
        <p:spPr bwMode="auto">
          <a:xfrm>
            <a:off x="1445180" y="2433638"/>
            <a:ext cx="36576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60000"/>
              </a:lnSpc>
            </a:pPr>
            <a:r>
              <a:rPr altLang="en-US" b="1" lang="zh-CN" sz="2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2014年度</a:t>
            </a:r>
          </a:p>
        </p:txBody>
      </p:sp>
      <p:sp>
        <p:nvSpPr>
          <p:cNvPr id="23574" name="Text Box 11"/>
          <p:cNvSpPr txBox="1">
            <a:spLocks noChangeArrowheads="1"/>
          </p:cNvSpPr>
          <p:nvPr/>
        </p:nvSpPr>
        <p:spPr bwMode="auto">
          <a:xfrm>
            <a:off x="1021189" y="2433638"/>
            <a:ext cx="411480" cy="2368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50000"/>
              </a:lnSpc>
            </a:pPr>
            <a:r>
              <a:rPr altLang="en-US" b="1" lang="zh-CN" sz="30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工作规划</a:t>
            </a:r>
          </a:p>
        </p:txBody>
      </p:sp>
      <p:sp>
        <p:nvSpPr>
          <p:cNvPr id="23575" name="Text Box 12"/>
          <p:cNvSpPr txBox="1">
            <a:spLocks noChangeArrowheads="1"/>
          </p:cNvSpPr>
          <p:nvPr/>
        </p:nvSpPr>
        <p:spPr bwMode="auto">
          <a:xfrm>
            <a:off x="681464" y="2462214"/>
            <a:ext cx="41148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chemeClr val="folHlink"/>
                </a:solidFill>
                <a:latin charset="-122" panose="020b0503020204020204" pitchFamily="34" typeface="微软雅黑"/>
                <a:ea charset="-122" panose="020b0503020204020204" pitchFamily="34" typeface="微软雅黑"/>
                <a:sym charset="-122" panose="020b0604020202020204" pitchFamily="34" typeface="Arial Unicode MS"/>
              </a:rPr>
              <a:t>About the Plan 2014</a:t>
            </a:r>
          </a:p>
        </p:txBody>
      </p:sp>
      <p:sp>
        <p:nvSpPr>
          <p:cNvPr id="23576" name="Rectangle 2"/>
          <p:cNvSpPr>
            <a:spLocks noChangeArrowheads="1"/>
          </p:cNvSpPr>
          <p:nvPr/>
        </p:nvSpPr>
        <p:spPr bwMode="auto">
          <a:xfrm>
            <a:off x="2055811" y="307976"/>
            <a:ext cx="8101013" cy="4413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4" name="Group 25"/>
          <p:cNvGrpSpPr/>
          <p:nvPr/>
        </p:nvGrpSpPr>
        <p:grpSpPr>
          <a:xfrm>
            <a:off x="2322513" y="320676"/>
            <a:ext cx="1662113" cy="430213"/>
            <a:chExt cx="1662430" cy="430887"/>
          </a:xfrm>
        </p:grpSpPr>
        <p:grpSp>
          <p:nvGrpSpPr>
            <p:cNvPr id="21522" name="Group 26"/>
            <p:cNvGrpSpPr/>
            <p:nvPr/>
          </p:nvGrpSpPr>
          <p:grpSpPr>
            <a:xfrm>
              <a:off x="0" y="98425"/>
              <a:ext cx="282575" cy="284163"/>
              <a:chExt cx="2494" cy="2494"/>
            </a:xfrm>
          </p:grpSpPr>
          <p:sp>
            <p:nvSpPr>
              <p:cNvPr id="21524" name="AutoShape 7"/>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1525" name="AutoShape 8"/>
              <p:cNvSpPr>
                <a:spLocks noChangeArrowheads="1"/>
              </p:cNvSpPr>
              <p:nvPr/>
            </p:nvSpPr>
            <p:spPr bwMode="auto">
              <a:xfrm rot="5400000">
                <a:off x="642" y="570"/>
                <a:ext cx="1632" cy="1283"/>
              </a:xfrm>
              <a:prstGeom prst="triangle">
                <a:avLst>
                  <a:gd fmla="val 50000"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1523" name="Text Box 9"/>
            <p:cNvSpPr txBox="1">
              <a:spLocks noChangeArrowheads="1"/>
            </p:cNvSpPr>
            <p:nvPr/>
          </p:nvSpPr>
          <p:spPr bwMode="auto">
            <a:xfrm>
              <a:off x="349250" y="0"/>
              <a:ext cx="1300728" cy="4273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hlink"/>
                  </a:solidFill>
                  <a:ea charset="-122" panose="020b0503020204020204" pitchFamily="34" typeface="微软雅黑"/>
                </a:rPr>
                <a:t>管理举措</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573"/>
                                        </p:tgtEl>
                                        <p:attrNameLst>
                                          <p:attrName>style.visibility</p:attrName>
                                        </p:attrNameLst>
                                      </p:cBhvr>
                                      <p:to>
                                        <p:strVal val="visible"/>
                                      </p:to>
                                    </p:set>
                                    <p:anim calcmode="lin" valueType="num">
                                      <p:cBhvr>
                                        <p:cTn dur="500" fill="hold" id="11"/>
                                        <p:tgtEl>
                                          <p:spTgt spid="235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573"/>
                                        </p:tgtEl>
                                        <p:attrNameLst>
                                          <p:attrName>ppt_y</p:attrName>
                                        </p:attrNameLst>
                                      </p:cBhvr>
                                      <p:tavLst>
                                        <p:tav tm="0">
                                          <p:val>
                                            <p:strVal val="#ppt_y"/>
                                          </p:val>
                                        </p:tav>
                                        <p:tav tm="100000">
                                          <p:val>
                                            <p:strVal val="#ppt_y"/>
                                          </p:val>
                                        </p:tav>
                                      </p:tavLst>
                                    </p:anim>
                                    <p:anim calcmode="lin" valueType="num">
                                      <p:cBhvr>
                                        <p:cTn dur="500" fill="hold" id="13"/>
                                        <p:tgtEl>
                                          <p:spTgt spid="235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5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573"/>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23574"/>
                                        </p:tgtEl>
                                        <p:attrNameLst>
                                          <p:attrName>style.visibility</p:attrName>
                                        </p:attrNameLst>
                                      </p:cBhvr>
                                      <p:to>
                                        <p:strVal val="visible"/>
                                      </p:to>
                                    </p:set>
                                    <p:anim calcmode="lin" valueType="num">
                                      <p:cBhvr>
                                        <p:cTn dur="500" fill="hold" id="18"/>
                                        <p:tgtEl>
                                          <p:spTgt spid="235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3574"/>
                                        </p:tgtEl>
                                        <p:attrNameLst>
                                          <p:attrName>ppt_y</p:attrName>
                                        </p:attrNameLst>
                                      </p:cBhvr>
                                      <p:tavLst>
                                        <p:tav tm="0">
                                          <p:val>
                                            <p:strVal val="#ppt_y"/>
                                          </p:val>
                                        </p:tav>
                                        <p:tav tm="100000">
                                          <p:val>
                                            <p:strVal val="#ppt_y"/>
                                          </p:val>
                                        </p:tav>
                                      </p:tavLst>
                                    </p:anim>
                                    <p:anim calcmode="lin" valueType="num">
                                      <p:cBhvr>
                                        <p:cTn dur="500" fill="hold" id="20"/>
                                        <p:tgtEl>
                                          <p:spTgt spid="235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35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3574"/>
                                        </p:tgtEl>
                                      </p:cBhvr>
                                    </p:animEffect>
                                  </p:childTnLst>
                                </p:cTn>
                              </p:par>
                              <p:par>
                                <p:cTn fill="hold" grpId="0" id="23" nodeType="withEffect" presetClass="entr" presetID="41" presetSubtype="0">
                                  <p:stCondLst>
                                    <p:cond delay="0"/>
                                  </p:stCondLst>
                                  <p:iterate type="lt">
                                    <p:tmPct val="10000"/>
                                  </p:iterate>
                                  <p:childTnLst>
                                    <p:set>
                                      <p:cBhvr>
                                        <p:cTn dur="1" fill="hold" id="24">
                                          <p:stCondLst>
                                            <p:cond delay="0"/>
                                          </p:stCondLst>
                                        </p:cTn>
                                        <p:tgtEl>
                                          <p:spTgt spid="23575"/>
                                        </p:tgtEl>
                                        <p:attrNameLst>
                                          <p:attrName>style.visibility</p:attrName>
                                        </p:attrNameLst>
                                      </p:cBhvr>
                                      <p:to>
                                        <p:strVal val="visible"/>
                                      </p:to>
                                    </p:set>
                                    <p:anim calcmode="lin" valueType="num">
                                      <p:cBhvr>
                                        <p:cTn dur="500" fill="hold" id="25"/>
                                        <p:tgtEl>
                                          <p:spTgt spid="2357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3575"/>
                                        </p:tgtEl>
                                        <p:attrNameLst>
                                          <p:attrName>ppt_y</p:attrName>
                                        </p:attrNameLst>
                                      </p:cBhvr>
                                      <p:tavLst>
                                        <p:tav tm="0">
                                          <p:val>
                                            <p:strVal val="#ppt_y"/>
                                          </p:val>
                                        </p:tav>
                                        <p:tav tm="100000">
                                          <p:val>
                                            <p:strVal val="#ppt_y"/>
                                          </p:val>
                                        </p:tav>
                                      </p:tavLst>
                                    </p:anim>
                                    <p:anim calcmode="lin" valueType="num">
                                      <p:cBhvr>
                                        <p:cTn dur="500" fill="hold" id="27"/>
                                        <p:tgtEl>
                                          <p:spTgt spid="2357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357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3575"/>
                                        </p:tgtEl>
                                      </p:cBhvr>
                                    </p:animEffect>
                                  </p:childTnLst>
                                </p:cTn>
                              </p:par>
                            </p:childTnLst>
                          </p:cTn>
                        </p:par>
                        <p:par>
                          <p:cTn fill="hold" id="30" nodeType="afterGroup">
                            <p:stCondLst>
                              <p:cond delay="1500"/>
                            </p:stCondLst>
                            <p:childTnLst>
                              <p:par>
                                <p:cTn fill="hold" grpId="0" id="31" nodeType="afterEffect" presetClass="entr" presetID="16" presetSubtype="21">
                                  <p:stCondLst>
                                    <p:cond delay="0"/>
                                  </p:stCondLst>
                                  <p:childTnLst>
                                    <p:set>
                                      <p:cBhvr>
                                        <p:cTn dur="1" fill="hold" id="32">
                                          <p:stCondLst>
                                            <p:cond delay="0"/>
                                          </p:stCondLst>
                                        </p:cTn>
                                        <p:tgtEl>
                                          <p:spTgt spid="23576"/>
                                        </p:tgtEl>
                                        <p:attrNameLst>
                                          <p:attrName>style.visibility</p:attrName>
                                        </p:attrNameLst>
                                      </p:cBhvr>
                                      <p:to>
                                        <p:strVal val="visible"/>
                                      </p:to>
                                    </p:set>
                                    <p:animEffect filter="barn(inVertical)" transition="in">
                                      <p:cBhvr>
                                        <p:cTn dur="500" id="33"/>
                                        <p:tgtEl>
                                          <p:spTgt spid="23576"/>
                                        </p:tgtEl>
                                      </p:cBhvr>
                                    </p:animEffect>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additive="base">
                                        <p:cTn dur="500" fill="hold" id="37"/>
                                        <p:tgtEl>
                                          <p:spTgt spid="4"/>
                                        </p:tgtEl>
                                        <p:attrNameLst>
                                          <p:attrName>ppt_x</p:attrName>
                                        </p:attrNameLst>
                                      </p:cBhvr>
                                      <p:tavLst>
                                        <p:tav tm="0">
                                          <p:val>
                                            <p:strVal val="0-#ppt_w/2"/>
                                          </p:val>
                                        </p:tav>
                                        <p:tav tm="100000">
                                          <p:val>
                                            <p:strVal val="#ppt_x"/>
                                          </p:val>
                                        </p:tav>
                                      </p:tavLst>
                                    </p:anim>
                                    <p:anim calcmode="lin" valueType="num">
                                      <p:cBhvr additive="base">
                                        <p:cTn dur="500" fill="hold" id="38"/>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id="41" nodeType="clickEffect" presetClass="entr" presetID="21" presetSubtype="1">
                                  <p:stCondLst>
                                    <p:cond delay="0"/>
                                  </p:stCondLst>
                                  <p:childTnLst>
                                    <p:set>
                                      <p:cBhvr>
                                        <p:cTn dur="1" fill="hold" id="42">
                                          <p:stCondLst>
                                            <p:cond delay="0"/>
                                          </p:stCondLst>
                                        </p:cTn>
                                        <p:tgtEl>
                                          <p:spTgt spid="2"/>
                                        </p:tgtEl>
                                        <p:attrNameLst>
                                          <p:attrName>style.visibility</p:attrName>
                                        </p:attrNameLst>
                                      </p:cBhvr>
                                      <p:to>
                                        <p:strVal val="visible"/>
                                      </p:to>
                                    </p:set>
                                    <p:animEffect filter="wheel(1)" transition="in">
                                      <p:cBhvr>
                                        <p:cTn dur="2000" id="43"/>
                                        <p:tgtEl>
                                          <p:spTgt spid="2"/>
                                        </p:tgtEl>
                                      </p:cBhvr>
                                    </p:animEffect>
                                  </p:childTnLst>
                                </p:cTn>
                              </p:par>
                            </p:childTnLst>
                          </p:cTn>
                        </p:par>
                        <p:par>
                          <p:cTn fill="hold" id="44" nodeType="afterGroup">
                            <p:stCondLst>
                              <p:cond delay="2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23565"/>
                                        </p:tgtEl>
                                        <p:attrNameLst>
                                          <p:attrName>style.visibility</p:attrName>
                                        </p:attrNameLst>
                                      </p:cBhvr>
                                      <p:to>
                                        <p:strVal val="visible"/>
                                      </p:to>
                                    </p:set>
                                    <p:anim calcmode="lin" valueType="num">
                                      <p:cBhvr>
                                        <p:cTn dur="500" fill="hold" id="47"/>
                                        <p:tgtEl>
                                          <p:spTgt spid="2356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23565"/>
                                        </p:tgtEl>
                                        <p:attrNameLst>
                                          <p:attrName>ppt_y</p:attrName>
                                        </p:attrNameLst>
                                      </p:cBhvr>
                                      <p:tavLst>
                                        <p:tav tm="0">
                                          <p:val>
                                            <p:strVal val="#ppt_y"/>
                                          </p:val>
                                        </p:tav>
                                        <p:tav tm="100000">
                                          <p:val>
                                            <p:strVal val="#ppt_y"/>
                                          </p:val>
                                        </p:tav>
                                      </p:tavLst>
                                    </p:anim>
                                    <p:anim calcmode="lin" valueType="num">
                                      <p:cBhvr>
                                        <p:cTn dur="500" fill="hold" id="49"/>
                                        <p:tgtEl>
                                          <p:spTgt spid="2356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2356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23565"/>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10" presetSubtype="0">
                                  <p:stCondLst>
                                    <p:cond delay="0"/>
                                  </p:stCondLst>
                                  <p:childTnLst>
                                    <p:set>
                                      <p:cBhvr>
                                        <p:cTn dur="1" fill="hold" id="55">
                                          <p:stCondLst>
                                            <p:cond delay="0"/>
                                          </p:stCondLst>
                                        </p:cTn>
                                        <p:tgtEl>
                                          <p:spTgt spid="23564"/>
                                        </p:tgtEl>
                                        <p:attrNameLst>
                                          <p:attrName>style.visibility</p:attrName>
                                        </p:attrNameLst>
                                      </p:cBhvr>
                                      <p:to>
                                        <p:strVal val="visible"/>
                                      </p:to>
                                    </p:set>
                                    <p:animEffect filter="fade" transition="in">
                                      <p:cBhvr>
                                        <p:cTn dur="500" id="56"/>
                                        <p:tgtEl>
                                          <p:spTgt spid="23564"/>
                                        </p:tgtEl>
                                      </p:cBhvr>
                                    </p:animEffect>
                                  </p:childTnLst>
                                </p:cTn>
                              </p:par>
                            </p:childTnLst>
                          </p:cTn>
                        </p:par>
                        <p:par>
                          <p:cTn fill="hold" id="57" nodeType="afterGroup">
                            <p:stCondLst>
                              <p:cond delay="500"/>
                            </p:stCondLst>
                            <p:childTnLst>
                              <p:par>
                                <p:cTn fill="hold" grpId="0" id="58" nodeType="afterEffect" presetClass="entr" presetID="41" presetSubtype="0">
                                  <p:stCondLst>
                                    <p:cond delay="0"/>
                                  </p:stCondLst>
                                  <p:iterate type="lt">
                                    <p:tmPct val="10000"/>
                                  </p:iterate>
                                  <p:childTnLst>
                                    <p:set>
                                      <p:cBhvr>
                                        <p:cTn dur="1" fill="hold" id="59">
                                          <p:stCondLst>
                                            <p:cond delay="0"/>
                                          </p:stCondLst>
                                        </p:cTn>
                                        <p:tgtEl>
                                          <p:spTgt spid="23566"/>
                                        </p:tgtEl>
                                        <p:attrNameLst>
                                          <p:attrName>style.visibility</p:attrName>
                                        </p:attrNameLst>
                                      </p:cBhvr>
                                      <p:to>
                                        <p:strVal val="visible"/>
                                      </p:to>
                                    </p:set>
                                    <p:anim calcmode="lin" valueType="num">
                                      <p:cBhvr>
                                        <p:cTn dur="500" fill="hold" id="60"/>
                                        <p:tgtEl>
                                          <p:spTgt spid="2356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23566"/>
                                        </p:tgtEl>
                                        <p:attrNameLst>
                                          <p:attrName>ppt_y</p:attrName>
                                        </p:attrNameLst>
                                      </p:cBhvr>
                                      <p:tavLst>
                                        <p:tav tm="0">
                                          <p:val>
                                            <p:strVal val="#ppt_y"/>
                                          </p:val>
                                        </p:tav>
                                        <p:tav tm="100000">
                                          <p:val>
                                            <p:strVal val="#ppt_y"/>
                                          </p:val>
                                        </p:tav>
                                      </p:tavLst>
                                    </p:anim>
                                    <p:anim calcmode="lin" valueType="num">
                                      <p:cBhvr>
                                        <p:cTn dur="500" fill="hold" id="62"/>
                                        <p:tgtEl>
                                          <p:spTgt spid="2356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2356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23566"/>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10" presetSubtype="0">
                                  <p:stCondLst>
                                    <p:cond delay="0"/>
                                  </p:stCondLst>
                                  <p:childTnLst>
                                    <p:set>
                                      <p:cBhvr>
                                        <p:cTn dur="1" fill="hold" id="68">
                                          <p:stCondLst>
                                            <p:cond delay="0"/>
                                          </p:stCondLst>
                                        </p:cTn>
                                        <p:tgtEl>
                                          <p:spTgt spid="23562"/>
                                        </p:tgtEl>
                                        <p:attrNameLst>
                                          <p:attrName>style.visibility</p:attrName>
                                        </p:attrNameLst>
                                      </p:cBhvr>
                                      <p:to>
                                        <p:strVal val="visible"/>
                                      </p:to>
                                    </p:set>
                                    <p:animEffect filter="fade" transition="in">
                                      <p:cBhvr>
                                        <p:cTn dur="500" id="69"/>
                                        <p:tgtEl>
                                          <p:spTgt spid="23562"/>
                                        </p:tgtEl>
                                      </p:cBhvr>
                                    </p:animEffect>
                                  </p:childTnLst>
                                </p:cTn>
                              </p:par>
                            </p:childTnLst>
                          </p:cTn>
                        </p:par>
                        <p:par>
                          <p:cTn fill="hold" id="70" nodeType="afterGroup">
                            <p:stCondLst>
                              <p:cond delay="500"/>
                            </p:stCondLst>
                            <p:childTnLst>
                              <p:par>
                                <p:cTn fill="hold" grpId="0" id="71" nodeType="afterEffect" presetClass="entr" presetID="41" presetSubtype="0">
                                  <p:stCondLst>
                                    <p:cond delay="0"/>
                                  </p:stCondLst>
                                  <p:iterate type="lt">
                                    <p:tmPct val="10000"/>
                                  </p:iterate>
                                  <p:childTnLst>
                                    <p:set>
                                      <p:cBhvr>
                                        <p:cTn dur="1" fill="hold" id="72">
                                          <p:stCondLst>
                                            <p:cond delay="0"/>
                                          </p:stCondLst>
                                        </p:cTn>
                                        <p:tgtEl>
                                          <p:spTgt spid="23560"/>
                                        </p:tgtEl>
                                        <p:attrNameLst>
                                          <p:attrName>style.visibility</p:attrName>
                                        </p:attrNameLst>
                                      </p:cBhvr>
                                      <p:to>
                                        <p:strVal val="visible"/>
                                      </p:to>
                                    </p:set>
                                    <p:anim calcmode="lin" valueType="num">
                                      <p:cBhvr>
                                        <p:cTn dur="500" fill="hold" id="73"/>
                                        <p:tgtEl>
                                          <p:spTgt spid="2356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4"/>
                                        <p:tgtEl>
                                          <p:spTgt spid="23560"/>
                                        </p:tgtEl>
                                        <p:attrNameLst>
                                          <p:attrName>ppt_y</p:attrName>
                                        </p:attrNameLst>
                                      </p:cBhvr>
                                      <p:tavLst>
                                        <p:tav tm="0">
                                          <p:val>
                                            <p:strVal val="#ppt_y"/>
                                          </p:val>
                                        </p:tav>
                                        <p:tav tm="100000">
                                          <p:val>
                                            <p:strVal val="#ppt_y"/>
                                          </p:val>
                                        </p:tav>
                                      </p:tavLst>
                                    </p:anim>
                                    <p:anim calcmode="lin" valueType="num">
                                      <p:cBhvr>
                                        <p:cTn dur="500" fill="hold" id="75"/>
                                        <p:tgtEl>
                                          <p:spTgt spid="2356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6"/>
                                        <p:tgtEl>
                                          <p:spTgt spid="2356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7" tmFilter="0,0; .5, 1; 1, 1"/>
                                        <p:tgtEl>
                                          <p:spTgt spid="23560"/>
                                        </p:tgtEl>
                                      </p:cBhvr>
                                    </p:animEffect>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23563"/>
                                        </p:tgtEl>
                                        <p:attrNameLst>
                                          <p:attrName>style.visibility</p:attrName>
                                        </p:attrNameLst>
                                      </p:cBhvr>
                                      <p:to>
                                        <p:strVal val="visible"/>
                                      </p:to>
                                    </p:set>
                                    <p:animEffect filter="fade" transition="in">
                                      <p:cBhvr>
                                        <p:cTn dur="500" id="82"/>
                                        <p:tgtEl>
                                          <p:spTgt spid="23563"/>
                                        </p:tgtEl>
                                      </p:cBhvr>
                                    </p:animEffect>
                                  </p:childTnLst>
                                </p:cTn>
                              </p:par>
                            </p:childTnLst>
                          </p:cTn>
                        </p:par>
                        <p:par>
                          <p:cTn fill="hold" id="83" nodeType="afterGroup">
                            <p:stCondLst>
                              <p:cond delay="500"/>
                            </p:stCondLst>
                            <p:childTnLst>
                              <p:par>
                                <p:cTn fill="hold" grpId="0" id="84" nodeType="afterEffect" presetClass="entr" presetID="41" presetSubtype="0">
                                  <p:stCondLst>
                                    <p:cond delay="0"/>
                                  </p:stCondLst>
                                  <p:iterate type="lt">
                                    <p:tmPct val="10000"/>
                                  </p:iterate>
                                  <p:childTnLst>
                                    <p:set>
                                      <p:cBhvr>
                                        <p:cTn dur="1" fill="hold" id="85">
                                          <p:stCondLst>
                                            <p:cond delay="0"/>
                                          </p:stCondLst>
                                        </p:cTn>
                                        <p:tgtEl>
                                          <p:spTgt spid="23567"/>
                                        </p:tgtEl>
                                        <p:attrNameLst>
                                          <p:attrName>style.visibility</p:attrName>
                                        </p:attrNameLst>
                                      </p:cBhvr>
                                      <p:to>
                                        <p:strVal val="visible"/>
                                      </p:to>
                                    </p:set>
                                    <p:anim calcmode="lin" valueType="num">
                                      <p:cBhvr>
                                        <p:cTn dur="500" fill="hold" id="86"/>
                                        <p:tgtEl>
                                          <p:spTgt spid="235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7"/>
                                        <p:tgtEl>
                                          <p:spTgt spid="23567"/>
                                        </p:tgtEl>
                                        <p:attrNameLst>
                                          <p:attrName>ppt_y</p:attrName>
                                        </p:attrNameLst>
                                      </p:cBhvr>
                                      <p:tavLst>
                                        <p:tav tm="0">
                                          <p:val>
                                            <p:strVal val="#ppt_y"/>
                                          </p:val>
                                        </p:tav>
                                        <p:tav tm="100000">
                                          <p:val>
                                            <p:strVal val="#ppt_y"/>
                                          </p:val>
                                        </p:tav>
                                      </p:tavLst>
                                    </p:anim>
                                    <p:anim calcmode="lin" valueType="num">
                                      <p:cBhvr>
                                        <p:cTn dur="500" fill="hold" id="88"/>
                                        <p:tgtEl>
                                          <p:spTgt spid="235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9"/>
                                        <p:tgtEl>
                                          <p:spTgt spid="235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0" tmFilter="0,0; .5, 1; 1, 1"/>
                                        <p:tgtEl>
                                          <p:spTgt spid="23567"/>
                                        </p:tgtEl>
                                      </p:cBhvr>
                                    </p:animEffect>
                                  </p:childTnLst>
                                </p:cTn>
                              </p:par>
                            </p:childTnLst>
                          </p:cTn>
                        </p:par>
                      </p:childTnLst>
                    </p:cTn>
                  </p:par>
                  <p:par>
                    <p:cTn fill="hold" id="91" nodeType="clickPar">
                      <p:stCondLst>
                        <p:cond delay="indefinite"/>
                        <p:cond delay="0" evt="onBegin">
                          <p:tn val="90"/>
                        </p:cond>
                      </p:stCondLst>
                      <p:childTnLst>
                        <p:par>
                          <p:cTn fill="hold" id="92" nodeType="afterGroup">
                            <p:stCondLst>
                              <p:cond delay="0"/>
                            </p:stCondLst>
                            <p:childTnLst>
                              <p:par>
                                <p:cTn fill="hold" grpId="0" id="93" nodeType="clickEffect" presetClass="entr" presetID="10" presetSubtype="0">
                                  <p:stCondLst>
                                    <p:cond delay="0"/>
                                  </p:stCondLst>
                                  <p:childTnLst>
                                    <p:set>
                                      <p:cBhvr>
                                        <p:cTn dur="1" fill="hold" id="94">
                                          <p:stCondLst>
                                            <p:cond delay="0"/>
                                          </p:stCondLst>
                                        </p:cTn>
                                        <p:tgtEl>
                                          <p:spTgt spid="23561"/>
                                        </p:tgtEl>
                                        <p:attrNameLst>
                                          <p:attrName>style.visibility</p:attrName>
                                        </p:attrNameLst>
                                      </p:cBhvr>
                                      <p:to>
                                        <p:strVal val="visible"/>
                                      </p:to>
                                    </p:set>
                                    <p:animEffect filter="fade" transition="in">
                                      <p:cBhvr>
                                        <p:cTn dur="500" id="95"/>
                                        <p:tgtEl>
                                          <p:spTgt spid="23561"/>
                                        </p:tgtEl>
                                      </p:cBhvr>
                                    </p:animEffect>
                                  </p:childTnLst>
                                </p:cTn>
                              </p:par>
                            </p:childTnLst>
                          </p:cTn>
                        </p:par>
                        <p:par>
                          <p:cTn fill="hold" id="96" nodeType="afterGroup">
                            <p:stCondLst>
                              <p:cond delay="500"/>
                            </p:stCondLst>
                            <p:childTnLst>
                              <p:par>
                                <p:cTn fill="hold" grpId="0" id="97" nodeType="afterEffect" presetClass="entr" presetID="41" presetSubtype="0">
                                  <p:stCondLst>
                                    <p:cond delay="0"/>
                                  </p:stCondLst>
                                  <p:iterate type="lt">
                                    <p:tmPct val="10000"/>
                                  </p:iterate>
                                  <p:childTnLst>
                                    <p:set>
                                      <p:cBhvr>
                                        <p:cTn dur="1" fill="hold" id="98">
                                          <p:stCondLst>
                                            <p:cond delay="0"/>
                                          </p:stCondLst>
                                        </p:cTn>
                                        <p:tgtEl>
                                          <p:spTgt spid="23568"/>
                                        </p:tgtEl>
                                        <p:attrNameLst>
                                          <p:attrName>style.visibility</p:attrName>
                                        </p:attrNameLst>
                                      </p:cBhvr>
                                      <p:to>
                                        <p:strVal val="visible"/>
                                      </p:to>
                                    </p:set>
                                    <p:anim calcmode="lin" valueType="num">
                                      <p:cBhvr>
                                        <p:cTn dur="500" fill="hold" id="99"/>
                                        <p:tgtEl>
                                          <p:spTgt spid="235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23568"/>
                                        </p:tgtEl>
                                        <p:attrNameLst>
                                          <p:attrName>ppt_y</p:attrName>
                                        </p:attrNameLst>
                                      </p:cBhvr>
                                      <p:tavLst>
                                        <p:tav tm="0">
                                          <p:val>
                                            <p:strVal val="#ppt_y"/>
                                          </p:val>
                                        </p:tav>
                                        <p:tav tm="100000">
                                          <p:val>
                                            <p:strVal val="#ppt_y"/>
                                          </p:val>
                                        </p:tav>
                                      </p:tavLst>
                                    </p:anim>
                                    <p:anim calcmode="lin" valueType="num">
                                      <p:cBhvr>
                                        <p:cTn dur="500" fill="hold" id="101"/>
                                        <p:tgtEl>
                                          <p:spTgt spid="235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235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3" tmFilter="0,0; .5, 1; 1, 1"/>
                                        <p:tgtEl>
                                          <p:spTgt spid="235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60"/>
      <p:bldP grpId="0" spid="23561"/>
      <p:bldP grpId="0" spid="23562"/>
      <p:bldP grpId="0" spid="23563"/>
      <p:bldP grpId="0" spid="23564"/>
      <p:bldP grpId="0" spid="23565"/>
      <p:bldP grpId="0" spid="23566"/>
      <p:bldP grpId="0" spid="23567"/>
      <p:bldP grpId="0" spid="23568"/>
      <p:bldP grpId="0" spid="23573"/>
      <p:bldP grpId="0" spid="23574"/>
      <p:bldP grpId="0" spid="23575"/>
      <p:bldP grpId="0" spid="2357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98" name="Group 2"/>
          <p:cNvGrpSpPr/>
          <p:nvPr/>
        </p:nvGrpSpPr>
        <p:grpSpPr>
          <a:xfrm>
            <a:off x="3756025" y="1947863"/>
            <a:ext cx="1943100" cy="1943100"/>
            <a:chExt cx="2448442" cy="2448443"/>
          </a:xfrm>
        </p:grpSpPr>
        <p:sp>
          <p:nvSpPr>
            <p:cNvPr id="4128" name="Oval 10"/>
            <p:cNvSpPr>
              <a:spLocks noChangeArrowheads="1"/>
            </p:cNvSpPr>
            <p:nvPr/>
          </p:nvSpPr>
          <p:spPr bwMode="auto">
            <a:xfrm>
              <a:off x="0" y="0"/>
              <a:ext cx="2448442" cy="2448443"/>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29" name="Freeform 11"/>
            <p:cNvSpPr>
              <a:spLocks noEditPoints="1"/>
            </p:cNvSpPr>
            <p:nvPr/>
          </p:nvSpPr>
          <p:spPr bwMode="auto">
            <a:xfrm>
              <a:off x="527182" y="206344"/>
              <a:ext cx="1921260" cy="2242099"/>
            </a:xfrm>
            <a:custGeom>
              <a:gdLst>
                <a:gd fmla="*/ 2147483647 w 6631" name="T0"/>
                <a:gd fmla="*/ 2147483647 h 7736" name="T1"/>
                <a:gd fmla="*/ 2147483647 w 6631" name="T2"/>
                <a:gd fmla="*/ 2147483647 h 7736" name="T3"/>
                <a:gd fmla="*/ 2147483647 w 6631" name="T4"/>
                <a:gd fmla="*/ 2147483647 h 7736" name="T5"/>
                <a:gd fmla="*/ 2147483647 w 6631" name="T6"/>
                <a:gd fmla="*/ 2147483647 h 7736" name="T7"/>
                <a:gd fmla="*/ 2147483647 w 6631" name="T8"/>
                <a:gd fmla="*/ 2147483647 h 7736" name="T9"/>
                <a:gd fmla="*/ 2147483647 w 6631" name="T10"/>
                <a:gd fmla="*/ 2147483647 h 7736" name="T11"/>
                <a:gd fmla="*/ 2147483647 w 6631" name="T12"/>
                <a:gd fmla="*/ 2147483647 h 7736" name="T13"/>
                <a:gd fmla="*/ 2147483647 w 6631" name="T14"/>
                <a:gd fmla="*/ 2147483647 h 7736" name="T15"/>
                <a:gd fmla="*/ 2147483647 w 6631" name="T16"/>
                <a:gd fmla="*/ 2147483647 h 7736" name="T17"/>
                <a:gd fmla="*/ 2147483647 w 6631" name="T18"/>
                <a:gd fmla="*/ 2147483647 h 7736" name="T19"/>
                <a:gd fmla="*/ 2147483647 w 6631" name="T20"/>
                <a:gd fmla="*/ 2147483647 h 7736" name="T21"/>
                <a:gd fmla="*/ 2147483647 w 6631" name="T22"/>
                <a:gd fmla="*/ 2147483647 h 7736" name="T23"/>
                <a:gd fmla="*/ 2147483647 w 6631" name="T24"/>
                <a:gd fmla="*/ 2147483647 h 7736" name="T25"/>
                <a:gd fmla="*/ 2147483647 w 6631" name="T26"/>
                <a:gd fmla="*/ 2147483647 h 7736" name="T27"/>
                <a:gd fmla="*/ 2147483647 w 6631" name="T28"/>
                <a:gd fmla="*/ 2147483647 h 7736" name="T29"/>
                <a:gd fmla="*/ 2147483647 w 6631" name="T30"/>
                <a:gd fmla="*/ 2147483647 h 7736" name="T31"/>
                <a:gd fmla="*/ 2147483647 w 6631" name="T32"/>
                <a:gd fmla="*/ 2147483647 h 7736" name="T33"/>
                <a:gd fmla="*/ 2147483647 w 6631" name="T34"/>
                <a:gd fmla="*/ 2147483647 h 7736" name="T35"/>
                <a:gd fmla="*/ 2147483647 w 6631" name="T36"/>
                <a:gd fmla="*/ 2147483647 h 7736" name="T37"/>
                <a:gd fmla="*/ 2147483647 w 6631" name="T38"/>
                <a:gd fmla="*/ 2147483647 h 7736" name="T39"/>
                <a:gd fmla="*/ 2147483647 w 6631" name="T40"/>
                <a:gd fmla="*/ 2147483647 h 7736" name="T41"/>
                <a:gd fmla="*/ 0 w 6631" name="T42"/>
                <a:gd fmla="*/ 2147483647 h 7736" name="T43"/>
                <a:gd fmla="*/ 2147483647 w 6631" name="T44"/>
                <a:gd fmla="*/ 2147483647 h 7736" name="T45"/>
                <a:gd fmla="*/ 2147483647 w 6631" name="T46"/>
                <a:gd fmla="*/ 2147483647 h 7736" name="T47"/>
                <a:gd fmla="*/ 2147483647 w 6631" name="T48"/>
                <a:gd fmla="*/ 2147483647 h 7736" name="T49"/>
                <a:gd fmla="*/ 2147483647 w 6631" name="T50"/>
                <a:gd fmla="*/ 2147483647 h 7736" name="T51"/>
                <a:gd fmla="*/ 2147483647 w 6631" name="T52"/>
                <a:gd fmla="*/ 2147483647 h 7736" name="T53"/>
                <a:gd fmla="*/ 2147483647 w 6631" name="T54"/>
                <a:gd fmla="*/ 2147483647 h 7736" name="T55"/>
                <a:gd fmla="*/ 2147483647 w 6631" name="T56"/>
                <a:gd fmla="*/ 2147483647 h 7736" name="T57"/>
                <a:gd fmla="*/ 2147483647 w 6631" name="T58"/>
                <a:gd fmla="*/ 2147483647 h 7736" name="T59"/>
                <a:gd fmla="*/ 2147483647 w 6631" name="T60"/>
                <a:gd fmla="*/ 2147483647 h 7736" name="T61"/>
                <a:gd fmla="*/ 2147483647 w 6631" name="T62"/>
                <a:gd fmla="*/ 2147483647 h 7736" name="T63"/>
                <a:gd fmla="*/ 2147483647 w 6631" name="T64"/>
                <a:gd fmla="*/ 2147483647 h 7736" name="T65"/>
                <a:gd fmla="*/ 2147483647 w 6631" name="T66"/>
                <a:gd fmla="*/ 2147483647 h 7736" name="T67"/>
                <a:gd fmla="*/ 2147483647 w 6631" name="T68"/>
                <a:gd fmla="*/ 2147483647 h 7736" name="T69"/>
                <a:gd fmla="*/ 2147483647 w 6631" name="T70"/>
                <a:gd fmla="*/ 2147483647 h 7736" name="T71"/>
                <a:gd fmla="*/ 2147483647 w 6631" name="T72"/>
                <a:gd fmla="*/ 2147483647 h 7736" name="T73"/>
                <a:gd fmla="*/ 2147483647 w 6631" name="T74"/>
                <a:gd fmla="*/ 2147483647 h 7736" name="T75"/>
                <a:gd fmla="*/ 2147483647 w 6631" name="T76"/>
                <a:gd fmla="*/ 2147483647 h 7736" name="T77"/>
                <a:gd fmla="*/ 2147483647 w 6631" name="T78"/>
                <a:gd fmla="*/ 2147483647 h 7736" name="T79"/>
                <a:gd fmla="*/ 2147483647 w 6631" name="T80"/>
                <a:gd fmla="*/ 2147483647 h 7736" name="T81"/>
                <a:gd fmla="*/ 2147483647 w 6631" name="T82"/>
                <a:gd fmla="*/ 2147483647 h 7736" name="T83"/>
                <a:gd fmla="*/ 2147483647 w 6631" name="T84"/>
                <a:gd fmla="*/ 2147483647 h 7736" name="T85"/>
                <a:gd fmla="*/ 2147483647 w 6631" name="T86"/>
                <a:gd fmla="*/ 2147483647 h 7736" name="T87"/>
                <a:gd fmla="*/ 2147483647 w 6631" name="T88"/>
                <a:gd fmla="*/ 2147483647 h 7736" name="T89"/>
                <a:gd fmla="*/ 2147483647 w 6631" name="T90"/>
                <a:gd fmla="*/ 2147483647 h 7736" name="T91"/>
                <a:gd fmla="*/ 2147483647 w 6631" name="T92"/>
                <a:gd fmla="*/ 2147483647 h 7736" name="T93"/>
                <a:gd fmla="*/ 2147483647 w 6631" name="T94"/>
                <a:gd fmla="*/ 2147483647 h 7736" name="T95"/>
                <a:gd fmla="*/ 2147483647 w 6631" name="T96"/>
                <a:gd fmla="*/ 2147483647 h 7736" name="T97"/>
                <a:gd fmla="*/ 2147483647 w 6631" name="T98"/>
                <a:gd fmla="*/ 2147483647 h 7736" name="T99"/>
                <a:gd fmla="*/ 2147483647 w 6631" name="T100"/>
                <a:gd fmla="*/ 2147483647 h 7736" name="T101"/>
                <a:gd fmla="*/ 2147483647 w 6631" name="T102"/>
                <a:gd fmla="*/ 2147483647 h 7736" name="T103"/>
                <a:gd fmla="*/ 2147483647 w 6631" name="T104"/>
                <a:gd fmla="*/ 2147483647 h 7736" name="T105"/>
                <a:gd fmla="*/ 2147483647 w 6631" name="T106"/>
                <a:gd fmla="*/ 2147483647 h 7736" name="T107"/>
                <a:gd fmla="*/ 2147483647 w 6631" name="T108"/>
                <a:gd fmla="*/ 2147483647 h 7736" name="T109"/>
                <a:gd fmla="*/ 2147483647 w 6631" name="T110"/>
                <a:gd fmla="*/ 2147483647 h 7736" name="T111"/>
                <a:gd fmla="*/ 2147483647 w 6631" name="T112"/>
                <a:gd fmla="*/ 2147483647 h 77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6631" name="T171"/>
                <a:gd fmla="*/ 0 h 7736" name="T172"/>
                <a:gd fmla="*/ 6631 w 6631" name="T173"/>
                <a:gd fmla="*/ 7736 h 773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7735" w="6631">
                  <a:moveTo>
                    <a:pt x="2480" y="7659"/>
                  </a:moveTo>
                  <a:cubicBezTo>
                    <a:pt x="2450" y="7656"/>
                    <a:pt x="2435" y="7614"/>
                    <a:pt x="2418" y="7594"/>
                  </a:cubicBezTo>
                  <a:cubicBezTo>
                    <a:pt x="2399" y="7571"/>
                    <a:pt x="2373" y="7549"/>
                    <a:pt x="2352" y="7527"/>
                  </a:cubicBezTo>
                  <a:cubicBezTo>
                    <a:pt x="2309" y="7485"/>
                    <a:pt x="2253" y="7448"/>
                    <a:pt x="2218" y="7401"/>
                  </a:cubicBezTo>
                  <a:cubicBezTo>
                    <a:pt x="2143" y="7301"/>
                    <a:pt x="2060" y="7214"/>
                    <a:pt x="1981" y="7120"/>
                  </a:cubicBezTo>
                  <a:cubicBezTo>
                    <a:pt x="1940" y="7071"/>
                    <a:pt x="1904" y="7026"/>
                    <a:pt x="1863" y="6978"/>
                  </a:cubicBezTo>
                  <a:cubicBezTo>
                    <a:pt x="1843" y="6955"/>
                    <a:pt x="1825" y="6928"/>
                    <a:pt x="1806" y="6908"/>
                  </a:cubicBezTo>
                  <a:cubicBezTo>
                    <a:pt x="1776" y="6878"/>
                    <a:pt x="1757" y="6874"/>
                    <a:pt x="1730" y="6851"/>
                  </a:cubicBezTo>
                  <a:cubicBezTo>
                    <a:pt x="1707" y="6831"/>
                    <a:pt x="1563" y="6533"/>
                    <a:pt x="1563" y="6500"/>
                  </a:cubicBezTo>
                  <a:lnTo>
                    <a:pt x="1563" y="6488"/>
                  </a:lnTo>
                  <a:cubicBezTo>
                    <a:pt x="1563" y="6418"/>
                    <a:pt x="1656" y="6364"/>
                    <a:pt x="1690" y="6320"/>
                  </a:cubicBezTo>
                  <a:cubicBezTo>
                    <a:pt x="1724" y="6277"/>
                    <a:pt x="1793" y="6205"/>
                    <a:pt x="1833" y="6166"/>
                  </a:cubicBezTo>
                  <a:cubicBezTo>
                    <a:pt x="1863" y="6136"/>
                    <a:pt x="1959" y="6048"/>
                    <a:pt x="1990" y="6028"/>
                  </a:cubicBezTo>
                  <a:cubicBezTo>
                    <a:pt x="2034" y="5999"/>
                    <a:pt x="2116" y="5927"/>
                    <a:pt x="2142" y="5884"/>
                  </a:cubicBezTo>
                  <a:cubicBezTo>
                    <a:pt x="2180" y="5822"/>
                    <a:pt x="2209" y="5758"/>
                    <a:pt x="2261" y="5707"/>
                  </a:cubicBezTo>
                  <a:cubicBezTo>
                    <a:pt x="2298" y="5671"/>
                    <a:pt x="2382" y="5595"/>
                    <a:pt x="2409" y="5559"/>
                  </a:cubicBezTo>
                  <a:cubicBezTo>
                    <a:pt x="2434" y="5525"/>
                    <a:pt x="2402" y="5541"/>
                    <a:pt x="2447" y="5525"/>
                  </a:cubicBezTo>
                  <a:cubicBezTo>
                    <a:pt x="2476" y="5515"/>
                    <a:pt x="2471" y="5502"/>
                    <a:pt x="2485" y="5491"/>
                  </a:cubicBezTo>
                  <a:cubicBezTo>
                    <a:pt x="2499" y="5479"/>
                    <a:pt x="2507" y="5486"/>
                    <a:pt x="2530" y="5463"/>
                  </a:cubicBezTo>
                  <a:cubicBezTo>
                    <a:pt x="2547" y="5446"/>
                    <a:pt x="2549" y="5436"/>
                    <a:pt x="2563" y="5418"/>
                  </a:cubicBezTo>
                  <a:cubicBezTo>
                    <a:pt x="2600" y="5371"/>
                    <a:pt x="2651" y="5287"/>
                    <a:pt x="2697" y="5256"/>
                  </a:cubicBezTo>
                  <a:lnTo>
                    <a:pt x="2793" y="5268"/>
                  </a:lnTo>
                  <a:cubicBezTo>
                    <a:pt x="2956" y="5291"/>
                    <a:pt x="3109" y="5141"/>
                    <a:pt x="3294" y="5141"/>
                  </a:cubicBezTo>
                  <a:cubicBezTo>
                    <a:pt x="3324" y="5141"/>
                    <a:pt x="3372" y="5150"/>
                    <a:pt x="3391" y="5160"/>
                  </a:cubicBezTo>
                  <a:cubicBezTo>
                    <a:pt x="3384" y="5191"/>
                    <a:pt x="3260" y="5381"/>
                    <a:pt x="3234" y="5425"/>
                  </a:cubicBezTo>
                  <a:cubicBezTo>
                    <a:pt x="3184" y="5512"/>
                    <a:pt x="3135" y="5618"/>
                    <a:pt x="3089" y="5709"/>
                  </a:cubicBezTo>
                  <a:cubicBezTo>
                    <a:pt x="3049" y="5790"/>
                    <a:pt x="2985" y="5914"/>
                    <a:pt x="2956" y="5998"/>
                  </a:cubicBezTo>
                  <a:cubicBezTo>
                    <a:pt x="2920" y="6100"/>
                    <a:pt x="2885" y="6208"/>
                    <a:pt x="2846" y="6317"/>
                  </a:cubicBezTo>
                  <a:cubicBezTo>
                    <a:pt x="2776" y="6514"/>
                    <a:pt x="2723" y="6779"/>
                    <a:pt x="2675" y="6997"/>
                  </a:cubicBezTo>
                  <a:cubicBezTo>
                    <a:pt x="2649" y="7118"/>
                    <a:pt x="2626" y="7229"/>
                    <a:pt x="2598" y="7348"/>
                  </a:cubicBezTo>
                  <a:cubicBezTo>
                    <a:pt x="2581" y="7421"/>
                    <a:pt x="2573" y="7448"/>
                    <a:pt x="2548" y="7509"/>
                  </a:cubicBezTo>
                  <a:cubicBezTo>
                    <a:pt x="2534" y="7545"/>
                    <a:pt x="2484" y="7640"/>
                    <a:pt x="2480" y="7659"/>
                  </a:cubicBezTo>
                  <a:close/>
                  <a:moveTo>
                    <a:pt x="6631" y="4050"/>
                  </a:moveTo>
                  <a:cubicBezTo>
                    <a:pt x="6367" y="6129"/>
                    <a:pt x="4591" y="7736"/>
                    <a:pt x="2441" y="7736"/>
                  </a:cubicBezTo>
                  <a:cubicBezTo>
                    <a:pt x="1758" y="7736"/>
                    <a:pt x="1112" y="7574"/>
                    <a:pt x="541" y="7286"/>
                  </a:cubicBezTo>
                  <a:cubicBezTo>
                    <a:pt x="578" y="7240"/>
                    <a:pt x="609" y="7205"/>
                    <a:pt x="609" y="7194"/>
                  </a:cubicBezTo>
                  <a:lnTo>
                    <a:pt x="609" y="7188"/>
                  </a:lnTo>
                  <a:cubicBezTo>
                    <a:pt x="609" y="7164"/>
                    <a:pt x="464" y="6856"/>
                    <a:pt x="443" y="6811"/>
                  </a:cubicBezTo>
                  <a:cubicBezTo>
                    <a:pt x="410" y="6745"/>
                    <a:pt x="390" y="6692"/>
                    <a:pt x="352" y="6630"/>
                  </a:cubicBezTo>
                  <a:cubicBezTo>
                    <a:pt x="324" y="6585"/>
                    <a:pt x="277" y="6502"/>
                    <a:pt x="256" y="6455"/>
                  </a:cubicBezTo>
                  <a:cubicBezTo>
                    <a:pt x="209" y="6353"/>
                    <a:pt x="107" y="6186"/>
                    <a:pt x="86" y="6082"/>
                  </a:cubicBezTo>
                  <a:cubicBezTo>
                    <a:pt x="72" y="6012"/>
                    <a:pt x="47" y="5922"/>
                    <a:pt x="37" y="5859"/>
                  </a:cubicBezTo>
                  <a:cubicBezTo>
                    <a:pt x="31" y="5817"/>
                    <a:pt x="36" y="5770"/>
                    <a:pt x="30" y="5727"/>
                  </a:cubicBezTo>
                  <a:cubicBezTo>
                    <a:pt x="24" y="5690"/>
                    <a:pt x="0" y="5673"/>
                    <a:pt x="0" y="5618"/>
                  </a:cubicBezTo>
                  <a:cubicBezTo>
                    <a:pt x="0" y="5517"/>
                    <a:pt x="2" y="5380"/>
                    <a:pt x="54" y="5292"/>
                  </a:cubicBezTo>
                  <a:cubicBezTo>
                    <a:pt x="101" y="5215"/>
                    <a:pt x="60" y="5167"/>
                    <a:pt x="143" y="5086"/>
                  </a:cubicBezTo>
                  <a:cubicBezTo>
                    <a:pt x="187" y="5042"/>
                    <a:pt x="278" y="5016"/>
                    <a:pt x="341" y="4988"/>
                  </a:cubicBezTo>
                  <a:cubicBezTo>
                    <a:pt x="362" y="4978"/>
                    <a:pt x="428" y="4948"/>
                    <a:pt x="442" y="4938"/>
                  </a:cubicBezTo>
                  <a:cubicBezTo>
                    <a:pt x="477" y="4913"/>
                    <a:pt x="493" y="4896"/>
                    <a:pt x="531" y="4878"/>
                  </a:cubicBezTo>
                  <a:cubicBezTo>
                    <a:pt x="605" y="4883"/>
                    <a:pt x="736" y="4800"/>
                    <a:pt x="736" y="4852"/>
                  </a:cubicBezTo>
                  <a:cubicBezTo>
                    <a:pt x="775" y="4791"/>
                    <a:pt x="760" y="4750"/>
                    <a:pt x="838" y="4712"/>
                  </a:cubicBezTo>
                  <a:cubicBezTo>
                    <a:pt x="872" y="4695"/>
                    <a:pt x="959" y="4638"/>
                    <a:pt x="1014" y="4644"/>
                  </a:cubicBezTo>
                  <a:lnTo>
                    <a:pt x="1104" y="4659"/>
                  </a:lnTo>
                  <a:cubicBezTo>
                    <a:pt x="1080" y="4614"/>
                    <a:pt x="1088" y="4641"/>
                    <a:pt x="1086" y="4593"/>
                  </a:cubicBezTo>
                  <a:cubicBezTo>
                    <a:pt x="1084" y="4572"/>
                    <a:pt x="1068" y="4545"/>
                    <a:pt x="1060" y="4522"/>
                  </a:cubicBezTo>
                  <a:cubicBezTo>
                    <a:pt x="1041" y="4468"/>
                    <a:pt x="1020" y="4445"/>
                    <a:pt x="1020" y="4369"/>
                  </a:cubicBezTo>
                  <a:cubicBezTo>
                    <a:pt x="1020" y="4277"/>
                    <a:pt x="1104" y="4251"/>
                    <a:pt x="1104" y="4236"/>
                  </a:cubicBezTo>
                  <a:cubicBezTo>
                    <a:pt x="1104" y="4213"/>
                    <a:pt x="1078" y="4178"/>
                    <a:pt x="1074" y="4133"/>
                  </a:cubicBezTo>
                  <a:cubicBezTo>
                    <a:pt x="1068" y="4077"/>
                    <a:pt x="1073" y="4086"/>
                    <a:pt x="1080" y="4025"/>
                  </a:cubicBezTo>
                  <a:cubicBezTo>
                    <a:pt x="1096" y="3890"/>
                    <a:pt x="1105" y="3756"/>
                    <a:pt x="1116" y="3620"/>
                  </a:cubicBezTo>
                  <a:lnTo>
                    <a:pt x="1116" y="3500"/>
                  </a:lnTo>
                  <a:cubicBezTo>
                    <a:pt x="1116" y="3425"/>
                    <a:pt x="1017" y="3343"/>
                    <a:pt x="935" y="3343"/>
                  </a:cubicBezTo>
                  <a:cubicBezTo>
                    <a:pt x="906" y="3346"/>
                    <a:pt x="881" y="3318"/>
                    <a:pt x="881" y="3288"/>
                  </a:cubicBezTo>
                  <a:lnTo>
                    <a:pt x="881" y="3264"/>
                  </a:lnTo>
                  <a:cubicBezTo>
                    <a:pt x="861" y="3256"/>
                    <a:pt x="788" y="3114"/>
                    <a:pt x="771" y="3085"/>
                  </a:cubicBezTo>
                  <a:cubicBezTo>
                    <a:pt x="752" y="3051"/>
                    <a:pt x="718" y="2900"/>
                    <a:pt x="718" y="2848"/>
                  </a:cubicBezTo>
                  <a:lnTo>
                    <a:pt x="723" y="2787"/>
                  </a:lnTo>
                  <a:lnTo>
                    <a:pt x="676" y="2570"/>
                  </a:lnTo>
                  <a:cubicBezTo>
                    <a:pt x="676" y="2532"/>
                    <a:pt x="652" y="2471"/>
                    <a:pt x="643" y="2422"/>
                  </a:cubicBezTo>
                  <a:cubicBezTo>
                    <a:pt x="633" y="2361"/>
                    <a:pt x="633" y="2322"/>
                    <a:pt x="633" y="2274"/>
                  </a:cubicBezTo>
                  <a:cubicBezTo>
                    <a:pt x="633" y="2213"/>
                    <a:pt x="635" y="2135"/>
                    <a:pt x="642" y="2067"/>
                  </a:cubicBezTo>
                  <a:cubicBezTo>
                    <a:pt x="648" y="2020"/>
                    <a:pt x="636" y="2037"/>
                    <a:pt x="580" y="2046"/>
                  </a:cubicBezTo>
                  <a:cubicBezTo>
                    <a:pt x="551" y="2050"/>
                    <a:pt x="504" y="2042"/>
                    <a:pt x="475" y="2029"/>
                  </a:cubicBezTo>
                  <a:cubicBezTo>
                    <a:pt x="356" y="1977"/>
                    <a:pt x="290" y="1860"/>
                    <a:pt x="290" y="1695"/>
                  </a:cubicBezTo>
                  <a:cubicBezTo>
                    <a:pt x="290" y="1519"/>
                    <a:pt x="412" y="1292"/>
                    <a:pt x="484" y="1177"/>
                  </a:cubicBezTo>
                  <a:cubicBezTo>
                    <a:pt x="534" y="1095"/>
                    <a:pt x="567" y="1038"/>
                    <a:pt x="625" y="962"/>
                  </a:cubicBezTo>
                  <a:cubicBezTo>
                    <a:pt x="688" y="880"/>
                    <a:pt x="726" y="841"/>
                    <a:pt x="792" y="767"/>
                  </a:cubicBezTo>
                  <a:cubicBezTo>
                    <a:pt x="872" y="678"/>
                    <a:pt x="1084" y="509"/>
                    <a:pt x="1191" y="447"/>
                  </a:cubicBezTo>
                  <a:cubicBezTo>
                    <a:pt x="1270" y="401"/>
                    <a:pt x="1334" y="361"/>
                    <a:pt x="1418" y="319"/>
                  </a:cubicBezTo>
                  <a:cubicBezTo>
                    <a:pt x="1606" y="224"/>
                    <a:pt x="1826" y="158"/>
                    <a:pt x="2031" y="117"/>
                  </a:cubicBezTo>
                  <a:cubicBezTo>
                    <a:pt x="2188" y="86"/>
                    <a:pt x="2339" y="60"/>
                    <a:pt x="2498" y="35"/>
                  </a:cubicBezTo>
                  <a:cubicBezTo>
                    <a:pt x="2558" y="25"/>
                    <a:pt x="2634" y="27"/>
                    <a:pt x="2692" y="18"/>
                  </a:cubicBezTo>
                  <a:cubicBezTo>
                    <a:pt x="2811" y="0"/>
                    <a:pt x="2941" y="13"/>
                    <a:pt x="3071" y="29"/>
                  </a:cubicBezTo>
                  <a:cubicBezTo>
                    <a:pt x="3170" y="41"/>
                    <a:pt x="3337" y="77"/>
                    <a:pt x="3420" y="108"/>
                  </a:cubicBezTo>
                  <a:cubicBezTo>
                    <a:pt x="3674" y="203"/>
                    <a:pt x="3741" y="345"/>
                    <a:pt x="3922" y="511"/>
                  </a:cubicBezTo>
                  <a:cubicBezTo>
                    <a:pt x="3957" y="543"/>
                    <a:pt x="4030" y="645"/>
                    <a:pt x="4065" y="689"/>
                  </a:cubicBezTo>
                  <a:cubicBezTo>
                    <a:pt x="4289" y="968"/>
                    <a:pt x="4507" y="1250"/>
                    <a:pt x="4633" y="1587"/>
                  </a:cubicBezTo>
                  <a:cubicBezTo>
                    <a:pt x="4654" y="1642"/>
                    <a:pt x="4662" y="1706"/>
                    <a:pt x="4683" y="1761"/>
                  </a:cubicBezTo>
                  <a:cubicBezTo>
                    <a:pt x="4703" y="1814"/>
                    <a:pt x="4703" y="1889"/>
                    <a:pt x="4718" y="1948"/>
                  </a:cubicBezTo>
                  <a:cubicBezTo>
                    <a:pt x="4733" y="2009"/>
                    <a:pt x="4751" y="2068"/>
                    <a:pt x="4765" y="2125"/>
                  </a:cubicBezTo>
                  <a:cubicBezTo>
                    <a:pt x="4794" y="2240"/>
                    <a:pt x="4824" y="2366"/>
                    <a:pt x="4860" y="2476"/>
                  </a:cubicBezTo>
                  <a:cubicBezTo>
                    <a:pt x="4899" y="2592"/>
                    <a:pt x="4966" y="2674"/>
                    <a:pt x="4966" y="2824"/>
                  </a:cubicBezTo>
                  <a:lnTo>
                    <a:pt x="4954" y="2842"/>
                  </a:lnTo>
                  <a:cubicBezTo>
                    <a:pt x="4954" y="2907"/>
                    <a:pt x="4939" y="3033"/>
                    <a:pt x="4996" y="3077"/>
                  </a:cubicBezTo>
                  <a:cubicBezTo>
                    <a:pt x="5009" y="3057"/>
                    <a:pt x="5141" y="2981"/>
                    <a:pt x="5177" y="2981"/>
                  </a:cubicBezTo>
                  <a:lnTo>
                    <a:pt x="5213" y="2981"/>
                  </a:lnTo>
                  <a:cubicBezTo>
                    <a:pt x="5258" y="2981"/>
                    <a:pt x="6047" y="3230"/>
                    <a:pt x="6631" y="4050"/>
                  </a:cubicBezTo>
                  <a:close/>
                  <a:moveTo>
                    <a:pt x="2068" y="5309"/>
                  </a:moveTo>
                  <a:cubicBezTo>
                    <a:pt x="1987" y="5374"/>
                    <a:pt x="1982" y="5407"/>
                    <a:pt x="1834" y="5407"/>
                  </a:cubicBezTo>
                  <a:cubicBezTo>
                    <a:pt x="1751" y="5250"/>
                    <a:pt x="1750" y="4965"/>
                    <a:pt x="1686" y="4777"/>
                  </a:cubicBezTo>
                  <a:cubicBezTo>
                    <a:pt x="1669" y="4728"/>
                    <a:pt x="1656" y="4676"/>
                    <a:pt x="1635" y="4634"/>
                  </a:cubicBezTo>
                  <a:cubicBezTo>
                    <a:pt x="1615" y="4595"/>
                    <a:pt x="1588" y="4548"/>
                    <a:pt x="1571" y="4505"/>
                  </a:cubicBezTo>
                  <a:cubicBezTo>
                    <a:pt x="1541" y="4429"/>
                    <a:pt x="1489" y="4299"/>
                    <a:pt x="1412" y="4278"/>
                  </a:cubicBezTo>
                  <a:cubicBezTo>
                    <a:pt x="1429" y="4255"/>
                    <a:pt x="1553" y="4259"/>
                    <a:pt x="1583" y="4270"/>
                  </a:cubicBezTo>
                  <a:cubicBezTo>
                    <a:pt x="1622" y="4285"/>
                    <a:pt x="1657" y="4333"/>
                    <a:pt x="1685" y="4361"/>
                  </a:cubicBezTo>
                  <a:cubicBezTo>
                    <a:pt x="1748" y="4427"/>
                    <a:pt x="1717" y="4427"/>
                    <a:pt x="1740" y="4506"/>
                  </a:cubicBezTo>
                  <a:cubicBezTo>
                    <a:pt x="1748" y="4534"/>
                    <a:pt x="1824" y="4580"/>
                    <a:pt x="1858" y="4580"/>
                  </a:cubicBezTo>
                  <a:lnTo>
                    <a:pt x="1888" y="4580"/>
                  </a:lnTo>
                  <a:cubicBezTo>
                    <a:pt x="1882" y="4609"/>
                    <a:pt x="1870" y="4637"/>
                    <a:pt x="1870" y="4671"/>
                  </a:cubicBezTo>
                  <a:cubicBezTo>
                    <a:pt x="1870" y="4708"/>
                    <a:pt x="1897" y="4750"/>
                    <a:pt x="1917" y="4769"/>
                  </a:cubicBezTo>
                  <a:cubicBezTo>
                    <a:pt x="1943" y="4794"/>
                    <a:pt x="1996" y="4785"/>
                    <a:pt x="2045" y="4785"/>
                  </a:cubicBezTo>
                  <a:lnTo>
                    <a:pt x="2146" y="4854"/>
                  </a:lnTo>
                  <a:lnTo>
                    <a:pt x="2148" y="4966"/>
                  </a:lnTo>
                  <a:cubicBezTo>
                    <a:pt x="2148" y="5052"/>
                    <a:pt x="2244" y="5153"/>
                    <a:pt x="2244" y="5154"/>
                  </a:cubicBezTo>
                  <a:cubicBezTo>
                    <a:pt x="2244" y="5189"/>
                    <a:pt x="2101" y="5284"/>
                    <a:pt x="2068" y="5309"/>
                  </a:cubicBezTo>
                  <a:close/>
                </a:path>
              </a:pathLst>
            </a:custGeom>
            <a:solidFill>
              <a:srgbClr val="262626"/>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099" name="Group 5"/>
          <p:cNvGrpSpPr/>
          <p:nvPr/>
        </p:nvGrpSpPr>
        <p:grpSpPr>
          <a:xfrm flipH="1">
            <a:off x="8211368" y="346075"/>
            <a:ext cx="1951037" cy="738188"/>
            <a:chExt cx="1608339" cy="609184"/>
          </a:xfrm>
        </p:grpSpPr>
        <p:sp>
          <p:nvSpPr>
            <p:cNvPr id="4126" name="圆角矩形 52"/>
            <p:cNvSpPr>
              <a:spLocks noChangeArrowheads="1"/>
            </p:cNvSpPr>
            <p:nvPr/>
          </p:nvSpPr>
          <p:spPr bwMode="auto">
            <a:xfrm>
              <a:off x="360038" y="0"/>
              <a:ext cx="1248301" cy="609184"/>
            </a:xfrm>
            <a:prstGeom prst="roundRect">
              <a:avLst>
                <a:gd fmla="val 16667" name="adj"/>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27" name="圆角矩形 53"/>
            <p:cNvSpPr/>
            <p:nvPr/>
          </p:nvSpPr>
          <p:spPr bwMode="auto">
            <a:xfrm>
              <a:off x="0" y="0"/>
              <a:ext cx="310723" cy="609184"/>
            </a:xfrm>
            <a:custGeom>
              <a:gdLst>
                <a:gd fmla="*/ 0 w 310723" name="T0"/>
                <a:gd fmla="*/ 0 h 609184" name="T1"/>
                <a:gd fmla="*/ 209190 w 310723" name="T2"/>
                <a:gd fmla="*/ 0 h 609184" name="T3"/>
                <a:gd fmla="*/ 310723 w 310723" name="T4"/>
                <a:gd fmla="*/ 101533 h 609184" name="T5"/>
                <a:gd fmla="*/ 310723 w 310723" name="T6"/>
                <a:gd fmla="*/ 507651 h 609184" name="T7"/>
                <a:gd fmla="*/ 209190 w 310723" name="T8"/>
                <a:gd fmla="*/ 609184 h 609184" name="T9"/>
                <a:gd fmla="*/ 0 w 310723" name="T10"/>
                <a:gd fmla="*/ 609184 h 609184" name="T11"/>
                <a:gd fmla="*/ 0 w 310723" name="T12"/>
                <a:gd fmla="*/ 0 h 609184" name="T13"/>
                <a:gd fmla="*/ 0 60000 65536" name="T14"/>
                <a:gd fmla="*/ 0 60000 65536" name="T15"/>
                <a:gd fmla="*/ 0 60000 65536" name="T16"/>
                <a:gd fmla="*/ 0 60000 65536" name="T17"/>
                <a:gd fmla="*/ 0 60000 65536" name="T18"/>
                <a:gd fmla="*/ 0 60000 65536" name="T19"/>
                <a:gd fmla="*/ 0 60000 65536" name="T20"/>
                <a:gd fmla="*/ 0 w 310723" name="T21"/>
                <a:gd fmla="*/ 0 h 609184" name="T22"/>
                <a:gd fmla="*/ 310723 w 310723" name="T23"/>
                <a:gd fmla="*/ 609184 h 60918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09184" w="310723">
                  <a:moveTo>
                    <a:pt x="0" y="0"/>
                  </a:moveTo>
                  <a:lnTo>
                    <a:pt x="209190" y="0"/>
                  </a:lnTo>
                  <a:cubicBezTo>
                    <a:pt x="265265" y="0"/>
                    <a:pt x="310723" y="45458"/>
                    <a:pt x="310723" y="101533"/>
                  </a:cubicBezTo>
                  <a:lnTo>
                    <a:pt x="310723" y="507651"/>
                  </a:lnTo>
                  <a:cubicBezTo>
                    <a:pt x="310723" y="563726"/>
                    <a:pt x="265265" y="609184"/>
                    <a:pt x="209190" y="609184"/>
                  </a:cubicBezTo>
                  <a:lnTo>
                    <a:pt x="0" y="609184"/>
                  </a:lnTo>
                  <a:lnTo>
                    <a:pt x="0" y="0"/>
                  </a:ln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6152" name="Freeform 9"/>
          <p:cNvSpPr>
            <a:spLocks noEditPoints="1"/>
          </p:cNvSpPr>
          <p:nvPr/>
        </p:nvSpPr>
        <p:spPr bwMode="auto">
          <a:xfrm>
            <a:off x="4549775" y="2603501"/>
            <a:ext cx="273050" cy="271463"/>
          </a:xfrm>
          <a:custGeom>
            <a:gdLst>
              <a:gd fmla="*/ 2147483647 w 1478" name="T0"/>
              <a:gd fmla="*/ 2147483647 h 1478" name="T1"/>
              <a:gd fmla="*/ 2147483647 w 1478" name="T2"/>
              <a:gd fmla="*/ 2147483647 h 1478" name="T3"/>
              <a:gd fmla="*/ 2147483647 w 1478" name="T4"/>
              <a:gd fmla="*/ 0 h 1478" name="T5"/>
              <a:gd fmla="*/ 2147483647 w 1478" name="T6"/>
              <a:gd fmla="*/ 2147483647 h 1478" name="T7"/>
              <a:gd fmla="*/ 2147483647 w 1478" name="T8"/>
              <a:gd fmla="*/ 2147483647 h 1478" name="T9"/>
              <a:gd fmla="*/ 2147483647 w 1478" name="T10"/>
              <a:gd fmla="*/ 2147483647 h 1478" name="T11"/>
              <a:gd fmla="*/ 2147483647 w 1478" name="T12"/>
              <a:gd fmla="*/ 2147483647 h 1478" name="T13"/>
              <a:gd fmla="*/ 2147483647 w 1478" name="T14"/>
              <a:gd fmla="*/ 2147483647 h 1478" name="T15"/>
              <a:gd fmla="*/ 2147483647 w 1478" name="T16"/>
              <a:gd fmla="*/ 2147483647 h 1478" name="T17"/>
              <a:gd fmla="*/ 2147483647 w 1478" name="T18"/>
              <a:gd fmla="*/ 2147483647 h 1478" name="T19"/>
              <a:gd fmla="*/ 2147483647 w 1478" name="T20"/>
              <a:gd fmla="*/ 2147483647 h 1478" name="T21"/>
              <a:gd fmla="*/ 2147483647 w 1478" name="T22"/>
              <a:gd fmla="*/ 2147483647 h 1478" name="T23"/>
              <a:gd fmla="*/ 2147483647 w 1478" name="T24"/>
              <a:gd fmla="*/ 2147483647 h 1478" name="T25"/>
              <a:gd fmla="*/ 2147483647 w 1478" name="T26"/>
              <a:gd fmla="*/ 2147483647 h 1478" name="T27"/>
              <a:gd fmla="*/ 2147483647 w 1478" name="T28"/>
              <a:gd fmla="*/ 2147483647 h 1478" name="T29"/>
              <a:gd fmla="*/ 2147483647 w 1478" name="T30"/>
              <a:gd fmla="*/ 2147483647 h 1478" name="T31"/>
              <a:gd fmla="*/ 2147483647 w 1478" name="T32"/>
              <a:gd fmla="*/ 2147483647 h 1478" name="T33"/>
              <a:gd fmla="*/ 2147483647 w 1478" name="T34"/>
              <a:gd fmla="*/ 2147483647 h 1478" name="T35"/>
              <a:gd fmla="*/ 2147483647 w 1478" name="T36"/>
              <a:gd fmla="*/ 2147483647 h 1478" name="T37"/>
              <a:gd fmla="*/ 2147483647 w 1478" name="T38"/>
              <a:gd fmla="*/ 2147483647 h 1478" name="T39"/>
              <a:gd fmla="*/ 0 w 1478" name="T40"/>
              <a:gd fmla="*/ 2147483647 h 1478" name="T41"/>
              <a:gd fmla="*/ 2147483647 w 1478" name="T42"/>
              <a:gd fmla="*/ 2147483647 h 1478" name="T43"/>
              <a:gd fmla="*/ 2147483647 w 1478" name="T44"/>
              <a:gd fmla="*/ 2147483647 h 1478" name="T45"/>
              <a:gd fmla="*/ 2147483647 w 1478" name="T46"/>
              <a:gd fmla="*/ 2147483647 h 1478" name="T47"/>
              <a:gd fmla="*/ 2147483647 w 1478" name="T48"/>
              <a:gd fmla="*/ 2147483647 h 1478" name="T49"/>
              <a:gd fmla="*/ 2147483647 w 1478" name="T50"/>
              <a:gd fmla="*/ 2147483647 h 1478" name="T51"/>
              <a:gd fmla="*/ 2147483647 w 1478" name="T52"/>
              <a:gd fmla="*/ 2147483647 h 1478" name="T53"/>
              <a:gd fmla="*/ 2147483647 w 1478" name="T54"/>
              <a:gd fmla="*/ 2147483647 h 1478" name="T55"/>
              <a:gd fmla="*/ 2147483647 w 1478" name="T56"/>
              <a:gd fmla="*/ 2147483647 h 1478" name="T57"/>
              <a:gd fmla="*/ 2147483647 w 1478" name="T58"/>
              <a:gd fmla="*/ 2147483647 h 1478" name="T59"/>
              <a:gd fmla="*/ 2147483647 w 1478" name="T60"/>
              <a:gd fmla="*/ 2147483647 h 1478" name="T61"/>
              <a:gd fmla="*/ 2147483647 w 1478" name="T62"/>
              <a:gd fmla="*/ 2147483647 h 147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78" name="T96"/>
              <a:gd fmla="*/ 0 h 1478" name="T97"/>
              <a:gd fmla="*/ 1478 w 1478" name="T98"/>
              <a:gd fmla="*/ 1478 h 147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78" w="1478">
                <a:moveTo>
                  <a:pt x="157" y="270"/>
                </a:moveTo>
                <a:lnTo>
                  <a:pt x="272" y="155"/>
                </a:lnTo>
                <a:lnTo>
                  <a:pt x="358" y="242"/>
                </a:lnTo>
                <a:cubicBezTo>
                  <a:pt x="401" y="209"/>
                  <a:pt x="449" y="181"/>
                  <a:pt x="500" y="160"/>
                </a:cubicBezTo>
                <a:lnTo>
                  <a:pt x="469" y="42"/>
                </a:lnTo>
                <a:lnTo>
                  <a:pt x="626" y="0"/>
                </a:lnTo>
                <a:lnTo>
                  <a:pt x="658" y="118"/>
                </a:lnTo>
                <a:cubicBezTo>
                  <a:pt x="713" y="111"/>
                  <a:pt x="768" y="111"/>
                  <a:pt x="822" y="118"/>
                </a:cubicBezTo>
                <a:lnTo>
                  <a:pt x="854" y="0"/>
                </a:lnTo>
                <a:lnTo>
                  <a:pt x="1011" y="43"/>
                </a:lnTo>
                <a:lnTo>
                  <a:pt x="979" y="161"/>
                </a:lnTo>
                <a:cubicBezTo>
                  <a:pt x="1030" y="182"/>
                  <a:pt x="1077" y="210"/>
                  <a:pt x="1121" y="243"/>
                </a:cubicBezTo>
                <a:lnTo>
                  <a:pt x="1208" y="157"/>
                </a:lnTo>
                <a:lnTo>
                  <a:pt x="1323" y="272"/>
                </a:lnTo>
                <a:lnTo>
                  <a:pt x="1236" y="358"/>
                </a:lnTo>
                <a:cubicBezTo>
                  <a:pt x="1269" y="401"/>
                  <a:pt x="1297" y="449"/>
                  <a:pt x="1318" y="500"/>
                </a:cubicBezTo>
                <a:lnTo>
                  <a:pt x="1436" y="469"/>
                </a:lnTo>
                <a:lnTo>
                  <a:pt x="1478" y="626"/>
                </a:lnTo>
                <a:lnTo>
                  <a:pt x="1360" y="658"/>
                </a:lnTo>
                <a:cubicBezTo>
                  <a:pt x="1367" y="713"/>
                  <a:pt x="1367" y="768"/>
                  <a:pt x="1360" y="822"/>
                </a:cubicBezTo>
                <a:lnTo>
                  <a:pt x="1478" y="854"/>
                </a:lnTo>
                <a:lnTo>
                  <a:pt x="1435" y="1011"/>
                </a:lnTo>
                <a:lnTo>
                  <a:pt x="1317" y="979"/>
                </a:lnTo>
                <a:cubicBezTo>
                  <a:pt x="1296" y="1030"/>
                  <a:pt x="1268" y="1077"/>
                  <a:pt x="1235" y="1121"/>
                </a:cubicBezTo>
                <a:lnTo>
                  <a:pt x="1322" y="1208"/>
                </a:lnTo>
                <a:lnTo>
                  <a:pt x="1206" y="1323"/>
                </a:lnTo>
                <a:lnTo>
                  <a:pt x="1120" y="1236"/>
                </a:lnTo>
                <a:cubicBezTo>
                  <a:pt x="1077" y="1269"/>
                  <a:pt x="1029" y="1297"/>
                  <a:pt x="978" y="1318"/>
                </a:cubicBezTo>
                <a:lnTo>
                  <a:pt x="1009" y="1436"/>
                </a:lnTo>
                <a:lnTo>
                  <a:pt x="852" y="1478"/>
                </a:lnTo>
                <a:lnTo>
                  <a:pt x="820" y="1360"/>
                </a:lnTo>
                <a:cubicBezTo>
                  <a:pt x="765" y="1367"/>
                  <a:pt x="710" y="1367"/>
                  <a:pt x="656" y="1360"/>
                </a:cubicBezTo>
                <a:lnTo>
                  <a:pt x="624" y="1478"/>
                </a:lnTo>
                <a:lnTo>
                  <a:pt x="467" y="1435"/>
                </a:lnTo>
                <a:lnTo>
                  <a:pt x="499" y="1317"/>
                </a:lnTo>
                <a:cubicBezTo>
                  <a:pt x="448" y="1296"/>
                  <a:pt x="401" y="1269"/>
                  <a:pt x="357" y="1235"/>
                </a:cubicBezTo>
                <a:lnTo>
                  <a:pt x="270" y="1322"/>
                </a:lnTo>
                <a:lnTo>
                  <a:pt x="155" y="1206"/>
                </a:lnTo>
                <a:lnTo>
                  <a:pt x="242" y="1120"/>
                </a:lnTo>
                <a:cubicBezTo>
                  <a:pt x="209" y="1077"/>
                  <a:pt x="181" y="1029"/>
                  <a:pt x="160" y="978"/>
                </a:cubicBezTo>
                <a:lnTo>
                  <a:pt x="42" y="1009"/>
                </a:lnTo>
                <a:lnTo>
                  <a:pt x="0" y="852"/>
                </a:lnTo>
                <a:lnTo>
                  <a:pt x="118" y="820"/>
                </a:lnTo>
                <a:cubicBezTo>
                  <a:pt x="111" y="765"/>
                  <a:pt x="111" y="710"/>
                  <a:pt x="118" y="656"/>
                </a:cubicBezTo>
                <a:lnTo>
                  <a:pt x="0" y="624"/>
                </a:lnTo>
                <a:lnTo>
                  <a:pt x="43" y="467"/>
                </a:lnTo>
                <a:lnTo>
                  <a:pt x="161" y="499"/>
                </a:lnTo>
                <a:cubicBezTo>
                  <a:pt x="182" y="448"/>
                  <a:pt x="210" y="401"/>
                  <a:pt x="243" y="357"/>
                </a:cubicBezTo>
                <a:lnTo>
                  <a:pt x="157" y="270"/>
                </a:lnTo>
                <a:close/>
                <a:moveTo>
                  <a:pt x="659" y="440"/>
                </a:moveTo>
                <a:cubicBezTo>
                  <a:pt x="824" y="396"/>
                  <a:pt x="994" y="495"/>
                  <a:pt x="1038" y="659"/>
                </a:cubicBezTo>
                <a:cubicBezTo>
                  <a:pt x="1082" y="824"/>
                  <a:pt x="984" y="994"/>
                  <a:pt x="819" y="1038"/>
                </a:cubicBezTo>
                <a:cubicBezTo>
                  <a:pt x="654" y="1082"/>
                  <a:pt x="484" y="984"/>
                  <a:pt x="440" y="819"/>
                </a:cubicBezTo>
                <a:cubicBezTo>
                  <a:pt x="396" y="654"/>
                  <a:pt x="495" y="484"/>
                  <a:pt x="659" y="440"/>
                </a:cubicBezTo>
                <a:close/>
                <a:moveTo>
                  <a:pt x="685" y="536"/>
                </a:moveTo>
                <a:cubicBezTo>
                  <a:pt x="797" y="507"/>
                  <a:pt x="912" y="573"/>
                  <a:pt x="942" y="685"/>
                </a:cubicBezTo>
                <a:cubicBezTo>
                  <a:pt x="971" y="797"/>
                  <a:pt x="905" y="912"/>
                  <a:pt x="793" y="942"/>
                </a:cubicBezTo>
                <a:cubicBezTo>
                  <a:pt x="681" y="971"/>
                  <a:pt x="566" y="905"/>
                  <a:pt x="536" y="793"/>
                </a:cubicBezTo>
                <a:cubicBezTo>
                  <a:pt x="507" y="681"/>
                  <a:pt x="573" y="566"/>
                  <a:pt x="685" y="536"/>
                </a:cubicBezTo>
                <a:close/>
                <a:moveTo>
                  <a:pt x="634" y="344"/>
                </a:moveTo>
                <a:cubicBezTo>
                  <a:pt x="852" y="285"/>
                  <a:pt x="1076" y="415"/>
                  <a:pt x="1135" y="634"/>
                </a:cubicBezTo>
                <a:cubicBezTo>
                  <a:pt x="1193" y="852"/>
                  <a:pt x="1063" y="1076"/>
                  <a:pt x="844" y="1135"/>
                </a:cubicBezTo>
                <a:cubicBezTo>
                  <a:pt x="626" y="1193"/>
                  <a:pt x="402" y="1063"/>
                  <a:pt x="343" y="844"/>
                </a:cubicBezTo>
                <a:cubicBezTo>
                  <a:pt x="285" y="626"/>
                  <a:pt x="415" y="402"/>
                  <a:pt x="634" y="344"/>
                </a:cubicBezTo>
                <a:close/>
              </a:path>
            </a:pathLst>
          </a:custGeom>
          <a:solidFill>
            <a:srgbClr val="726300"/>
          </a:solidFill>
          <a:ln>
            <a:noFill/>
          </a:ln>
          <a:extLst>
            <a:ext uri="{91240B29-F687-4F45-9708-019B960494DF}">
              <a14:hiddenLine w="9525">
                <a:solidFill>
                  <a:srgbClr val="000000"/>
                </a:solidFill>
                <a:round/>
              </a14:hiddenLine>
            </a:ext>
          </a:extLst>
        </p:spPr>
        <p:txBody>
          <a:bodyPr/>
          <a:lstStyle/>
          <a:p>
            <a:endParaRPr altLang="en-US" lang="zh-CN"/>
          </a:p>
        </p:txBody>
      </p:sp>
      <p:sp>
        <p:nvSpPr>
          <p:cNvPr id="6153" name="Freeform 13"/>
          <p:cNvSpPr>
            <a:spLocks noEditPoints="1"/>
          </p:cNvSpPr>
          <p:nvPr/>
        </p:nvSpPr>
        <p:spPr bwMode="auto">
          <a:xfrm>
            <a:off x="4803776" y="2652713"/>
            <a:ext cx="192087" cy="196850"/>
          </a:xfrm>
          <a:custGeom>
            <a:gdLst>
              <a:gd fmla="*/ 2147483647 w 1054" name="T0"/>
              <a:gd fmla="*/ 2147483647 h 1059" name="T1"/>
              <a:gd fmla="*/ 2147483647 w 1054" name="T2"/>
              <a:gd fmla="*/ 2147483647 h 1059" name="T3"/>
              <a:gd fmla="*/ 2147483647 w 1054" name="T4"/>
              <a:gd fmla="*/ 2147483647 h 1059" name="T5"/>
              <a:gd fmla="*/ 2147483647 w 1054" name="T6"/>
              <a:gd fmla="*/ 2147483647 h 1059" name="T7"/>
              <a:gd fmla="*/ 2147483647 w 1054" name="T8"/>
              <a:gd fmla="*/ 2147483647 h 1059" name="T9"/>
              <a:gd fmla="*/ 2147483647 w 1054" name="T10"/>
              <a:gd fmla="*/ 2147483647 h 1059" name="T11"/>
              <a:gd fmla="*/ 2147483647 w 1054" name="T12"/>
              <a:gd fmla="*/ 2147483647 h 1059" name="T13"/>
              <a:gd fmla="*/ 2147483647 w 1054" name="T14"/>
              <a:gd fmla="*/ 2147483647 h 1059" name="T15"/>
              <a:gd fmla="*/ 2147483647 w 1054" name="T16"/>
              <a:gd fmla="*/ 2147483647 h 1059" name="T17"/>
              <a:gd fmla="*/ 2147483647 w 1054" name="T18"/>
              <a:gd fmla="*/ 2147483647 h 1059" name="T19"/>
              <a:gd fmla="*/ 2147483647 w 1054" name="T20"/>
              <a:gd fmla="*/ 2147483647 h 1059" name="T21"/>
              <a:gd fmla="*/ 2147483647 w 1054" name="T22"/>
              <a:gd fmla="*/ 2147483647 h 1059" name="T23"/>
              <a:gd fmla="*/ 2147483647 w 1054" name="T24"/>
              <a:gd fmla="*/ 2147483647 h 1059" name="T25"/>
              <a:gd fmla="*/ 2147483647 w 1054" name="T26"/>
              <a:gd fmla="*/ 2147483647 h 1059" name="T27"/>
              <a:gd fmla="*/ 2147483647 w 1054" name="T28"/>
              <a:gd fmla="*/ 2147483647 h 1059" name="T29"/>
              <a:gd fmla="*/ 2147483647 w 1054" name="T30"/>
              <a:gd fmla="*/ 2147483647 h 1059" name="T31"/>
              <a:gd fmla="*/ 2147483647 w 1054" name="T32"/>
              <a:gd fmla="*/ 2147483647 h 1059" name="T33"/>
              <a:gd fmla="*/ 2147483647 w 1054" name="T34"/>
              <a:gd fmla="*/ 2147483647 h 1059" name="T35"/>
              <a:gd fmla="*/ 2147483647 w 1054" name="T36"/>
              <a:gd fmla="*/ 2147483647 h 1059" name="T37"/>
              <a:gd fmla="*/ 2147483647 w 1054" name="T38"/>
              <a:gd fmla="*/ 2147483647 h 1059" name="T39"/>
              <a:gd fmla="*/ 2147483647 w 1054" name="T40"/>
              <a:gd fmla="*/ 2147483647 h 1059" name="T41"/>
              <a:gd fmla="*/ 2147483647 w 1054" name="T42"/>
              <a:gd fmla="*/ 2147483647 h 1059" name="T43"/>
              <a:gd fmla="*/ 2147483647 w 1054" name="T44"/>
              <a:gd fmla="*/ 2147483647 h 1059" name="T45"/>
              <a:gd fmla="*/ 2147483647 w 1054" name="T46"/>
              <a:gd fmla="*/ 2147483647 h 1059" name="T47"/>
              <a:gd fmla="*/ 2147483647 w 1054" name="T48"/>
              <a:gd fmla="*/ 2147483647 h 1059" name="T49"/>
              <a:gd fmla="*/ 2147483647 w 1054" name="T50"/>
              <a:gd fmla="*/ 2147483647 h 1059" name="T51"/>
              <a:gd fmla="*/ 2147483647 w 1054" name="T52"/>
              <a:gd fmla="*/ 2147483647 h 1059" name="T53"/>
              <a:gd fmla="*/ 2147483647 w 1054" name="T54"/>
              <a:gd fmla="*/ 2147483647 h 1059" name="T55"/>
              <a:gd fmla="*/ 0 w 1054" name="T56"/>
              <a:gd fmla="*/ 2147483647 h 1059" name="T57"/>
              <a:gd fmla="*/ 2147483647 w 1054" name="T58"/>
              <a:gd fmla="*/ 2147483647 h 1059" name="T59"/>
              <a:gd fmla="*/ 2147483647 w 1054" name="T60"/>
              <a:gd fmla="*/ 2147483647 h 1059" name="T61"/>
              <a:gd fmla="*/ 2147483647 w 1054" name="T62"/>
              <a:gd fmla="*/ 2147483647 h 1059" name="T63"/>
              <a:gd fmla="*/ 0 w 1054" name="T64"/>
              <a:gd fmla="*/ 2147483647 h 1059" name="T65"/>
              <a:gd fmla="*/ 2147483647 w 1054" name="T66"/>
              <a:gd fmla="*/ 2147483647 h 1059" name="T67"/>
              <a:gd fmla="*/ 2147483647 w 1054" name="T68"/>
              <a:gd fmla="*/ 2147483647 h 1059" name="T69"/>
              <a:gd fmla="*/ 2147483647 w 1054" name="T70"/>
              <a:gd fmla="*/ 2147483647 h 1059" name="T71"/>
              <a:gd fmla="*/ 2147483647 w 1054" name="T72"/>
              <a:gd fmla="*/ 2147483647 h 1059" name="T73"/>
              <a:gd fmla="*/ 2147483647 w 1054" name="T74"/>
              <a:gd fmla="*/ 2147483647 h 1059" name="T75"/>
              <a:gd fmla="*/ 2147483647 w 1054" name="T76"/>
              <a:gd fmla="*/ 2147483647 h 1059" name="T77"/>
              <a:gd fmla="*/ 2147483647 w 1054" name="T78"/>
              <a:gd fmla="*/ 2147483647 h 1059" name="T79"/>
              <a:gd fmla="*/ 2147483647 w 1054" name="T80"/>
              <a:gd fmla="*/ 0 h 1059" name="T81"/>
              <a:gd fmla="*/ 2147483647 w 1054" name="T82"/>
              <a:gd fmla="*/ 0 h 1059" name="T83"/>
              <a:gd fmla="*/ 2147483647 w 1054" name="T84"/>
              <a:gd fmla="*/ 2147483647 h 1059" name="T85"/>
              <a:gd fmla="*/ 2147483647 w 1054" name="T86"/>
              <a:gd fmla="*/ 2147483647 h 1059" name="T87"/>
              <a:gd fmla="*/ 2147483647 w 1054" name="T88"/>
              <a:gd fmla="*/ 2147483647 h 1059" name="T89"/>
              <a:gd fmla="*/ 2147483647 w 1054" name="T90"/>
              <a:gd fmla="*/ 2147483647 h 1059" name="T91"/>
              <a:gd fmla="*/ 2147483647 w 1054" name="T92"/>
              <a:gd fmla="*/ 2147483647 h 1059" name="T93"/>
              <a:gd fmla="*/ 2147483647 w 1054" name="T94"/>
              <a:gd fmla="*/ 2147483647 h 1059" name="T95"/>
              <a:gd fmla="*/ 2147483647 w 1054" name="T96"/>
              <a:gd fmla="*/ 2147483647 h 1059" name="T97"/>
              <a:gd fmla="*/ 2147483647 w 1054" name="T98"/>
              <a:gd fmla="*/ 2147483647 h 1059" name="T99"/>
              <a:gd fmla="*/ 2147483647 w 1054" name="T100"/>
              <a:gd fmla="*/ 2147483647 h 1059" name="T101"/>
              <a:gd fmla="*/ 2147483647 w 1054" name="T102"/>
              <a:gd fmla="*/ 2147483647 h 1059" name="T103"/>
              <a:gd fmla="*/ 2147483647 w 1054" name="T104"/>
              <a:gd fmla="*/ 2147483647 h 1059" name="T105"/>
              <a:gd fmla="*/ 2147483647 w 1054" name="T106"/>
              <a:gd fmla="*/ 2147483647 h 1059" name="T107"/>
              <a:gd fmla="*/ 2147483647 w 1054" name="T108"/>
              <a:gd fmla="*/ 2147483647 h 1059" name="T109"/>
              <a:gd fmla="*/ 2147483647 w 1054" name="T110"/>
              <a:gd fmla="*/ 2147483647 h 1059" name="T111"/>
              <a:gd fmla="*/ 2147483647 w 1054" name="T112"/>
              <a:gd fmla="*/ 2147483647 h 1059" name="T113"/>
              <a:gd fmla="*/ 2147483647 w 1054" name="T114"/>
              <a:gd fmla="*/ 2147483647 h 105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54" name="T174"/>
              <a:gd fmla="*/ 0 h 1059" name="T175"/>
              <a:gd fmla="*/ 1054 w 1054" name="T176"/>
              <a:gd fmla="*/ 1059 h 105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059" w="1054">
                <a:moveTo>
                  <a:pt x="603" y="103"/>
                </a:moveTo>
                <a:cubicBezTo>
                  <a:pt x="643" y="110"/>
                  <a:pt x="681" y="123"/>
                  <a:pt x="716" y="140"/>
                </a:cubicBezTo>
                <a:lnTo>
                  <a:pt x="776" y="56"/>
                </a:lnTo>
                <a:lnTo>
                  <a:pt x="900" y="146"/>
                </a:lnTo>
                <a:lnTo>
                  <a:pt x="839" y="230"/>
                </a:lnTo>
                <a:cubicBezTo>
                  <a:pt x="866" y="258"/>
                  <a:pt x="890" y="290"/>
                  <a:pt x="908" y="325"/>
                </a:cubicBezTo>
                <a:lnTo>
                  <a:pt x="1007" y="293"/>
                </a:lnTo>
                <a:lnTo>
                  <a:pt x="1054" y="438"/>
                </a:lnTo>
                <a:lnTo>
                  <a:pt x="956" y="470"/>
                </a:lnTo>
                <a:cubicBezTo>
                  <a:pt x="958" y="490"/>
                  <a:pt x="960" y="509"/>
                  <a:pt x="960" y="529"/>
                </a:cubicBezTo>
                <a:cubicBezTo>
                  <a:pt x="960" y="549"/>
                  <a:pt x="958" y="569"/>
                  <a:pt x="956" y="588"/>
                </a:cubicBezTo>
                <a:lnTo>
                  <a:pt x="1054" y="620"/>
                </a:lnTo>
                <a:lnTo>
                  <a:pt x="1007" y="766"/>
                </a:lnTo>
                <a:lnTo>
                  <a:pt x="909" y="734"/>
                </a:lnTo>
                <a:cubicBezTo>
                  <a:pt x="890" y="768"/>
                  <a:pt x="866" y="801"/>
                  <a:pt x="839" y="829"/>
                </a:cubicBezTo>
                <a:lnTo>
                  <a:pt x="900" y="913"/>
                </a:lnTo>
                <a:lnTo>
                  <a:pt x="776" y="1002"/>
                </a:lnTo>
                <a:lnTo>
                  <a:pt x="716" y="919"/>
                </a:lnTo>
                <a:cubicBezTo>
                  <a:pt x="681" y="936"/>
                  <a:pt x="643" y="948"/>
                  <a:pt x="603" y="955"/>
                </a:cubicBezTo>
                <a:lnTo>
                  <a:pt x="603" y="1059"/>
                </a:lnTo>
                <a:lnTo>
                  <a:pt x="451" y="1059"/>
                </a:lnTo>
                <a:lnTo>
                  <a:pt x="451" y="955"/>
                </a:lnTo>
                <a:cubicBezTo>
                  <a:pt x="411" y="948"/>
                  <a:pt x="373" y="936"/>
                  <a:pt x="338" y="919"/>
                </a:cubicBezTo>
                <a:lnTo>
                  <a:pt x="278" y="1002"/>
                </a:lnTo>
                <a:lnTo>
                  <a:pt x="154" y="913"/>
                </a:lnTo>
                <a:lnTo>
                  <a:pt x="215" y="829"/>
                </a:lnTo>
                <a:cubicBezTo>
                  <a:pt x="188" y="801"/>
                  <a:pt x="164" y="768"/>
                  <a:pt x="146" y="734"/>
                </a:cubicBezTo>
                <a:lnTo>
                  <a:pt x="47" y="765"/>
                </a:lnTo>
                <a:lnTo>
                  <a:pt x="0" y="620"/>
                </a:lnTo>
                <a:lnTo>
                  <a:pt x="98" y="588"/>
                </a:lnTo>
                <a:cubicBezTo>
                  <a:pt x="96" y="569"/>
                  <a:pt x="94" y="549"/>
                  <a:pt x="94" y="529"/>
                </a:cubicBezTo>
                <a:cubicBezTo>
                  <a:pt x="94" y="509"/>
                  <a:pt x="96" y="490"/>
                  <a:pt x="98" y="470"/>
                </a:cubicBezTo>
                <a:lnTo>
                  <a:pt x="0" y="438"/>
                </a:lnTo>
                <a:lnTo>
                  <a:pt x="47" y="293"/>
                </a:lnTo>
                <a:lnTo>
                  <a:pt x="146" y="325"/>
                </a:lnTo>
                <a:cubicBezTo>
                  <a:pt x="164" y="290"/>
                  <a:pt x="188" y="258"/>
                  <a:pt x="215" y="230"/>
                </a:cubicBezTo>
                <a:lnTo>
                  <a:pt x="154" y="146"/>
                </a:lnTo>
                <a:lnTo>
                  <a:pt x="278" y="56"/>
                </a:lnTo>
                <a:lnTo>
                  <a:pt x="338" y="140"/>
                </a:lnTo>
                <a:cubicBezTo>
                  <a:pt x="374" y="123"/>
                  <a:pt x="411" y="110"/>
                  <a:pt x="451" y="103"/>
                </a:cubicBezTo>
                <a:lnTo>
                  <a:pt x="451" y="0"/>
                </a:lnTo>
                <a:lnTo>
                  <a:pt x="603" y="0"/>
                </a:lnTo>
                <a:lnTo>
                  <a:pt x="603" y="103"/>
                </a:lnTo>
                <a:close/>
                <a:moveTo>
                  <a:pt x="527" y="316"/>
                </a:moveTo>
                <a:cubicBezTo>
                  <a:pt x="645" y="316"/>
                  <a:pt x="741" y="411"/>
                  <a:pt x="741" y="529"/>
                </a:cubicBezTo>
                <a:cubicBezTo>
                  <a:pt x="741" y="647"/>
                  <a:pt x="645" y="743"/>
                  <a:pt x="527" y="743"/>
                </a:cubicBezTo>
                <a:cubicBezTo>
                  <a:pt x="409" y="743"/>
                  <a:pt x="314" y="647"/>
                  <a:pt x="314" y="529"/>
                </a:cubicBezTo>
                <a:cubicBezTo>
                  <a:pt x="314" y="411"/>
                  <a:pt x="409" y="316"/>
                  <a:pt x="527" y="316"/>
                </a:cubicBezTo>
                <a:close/>
                <a:moveTo>
                  <a:pt x="527" y="384"/>
                </a:moveTo>
                <a:cubicBezTo>
                  <a:pt x="607" y="384"/>
                  <a:pt x="672" y="449"/>
                  <a:pt x="672" y="529"/>
                </a:cubicBezTo>
                <a:cubicBezTo>
                  <a:pt x="672" y="609"/>
                  <a:pt x="607" y="674"/>
                  <a:pt x="527" y="674"/>
                </a:cubicBezTo>
                <a:cubicBezTo>
                  <a:pt x="447" y="674"/>
                  <a:pt x="382" y="609"/>
                  <a:pt x="382" y="529"/>
                </a:cubicBezTo>
                <a:cubicBezTo>
                  <a:pt x="382" y="449"/>
                  <a:pt x="447" y="384"/>
                  <a:pt x="527" y="384"/>
                </a:cubicBezTo>
                <a:close/>
                <a:moveTo>
                  <a:pt x="527" y="246"/>
                </a:moveTo>
                <a:cubicBezTo>
                  <a:pt x="683" y="246"/>
                  <a:pt x="810" y="373"/>
                  <a:pt x="810" y="529"/>
                </a:cubicBezTo>
                <a:cubicBezTo>
                  <a:pt x="810" y="686"/>
                  <a:pt x="683" y="812"/>
                  <a:pt x="527" y="812"/>
                </a:cubicBezTo>
                <a:cubicBezTo>
                  <a:pt x="371" y="812"/>
                  <a:pt x="244" y="686"/>
                  <a:pt x="244" y="529"/>
                </a:cubicBezTo>
                <a:cubicBezTo>
                  <a:pt x="244" y="373"/>
                  <a:pt x="371" y="246"/>
                  <a:pt x="527" y="246"/>
                </a:cubicBezTo>
                <a:close/>
              </a:path>
            </a:pathLst>
          </a:custGeom>
          <a:solidFill>
            <a:srgbClr val="404040"/>
          </a:solidFill>
          <a:ln>
            <a:noFill/>
          </a:ln>
          <a:extLst>
            <a:ext uri="{91240B29-F687-4F45-9708-019B960494DF}">
              <a14:hiddenLine w="9525">
                <a:solidFill>
                  <a:srgbClr val="000000"/>
                </a:solidFill>
                <a:round/>
              </a14:hiddenLine>
            </a:ext>
          </a:extLst>
        </p:spPr>
        <p:txBody>
          <a:bodyPr/>
          <a:lstStyle/>
          <a:p>
            <a:endParaRPr altLang="en-US" lang="zh-CN"/>
          </a:p>
        </p:txBody>
      </p:sp>
      <p:sp>
        <p:nvSpPr>
          <p:cNvPr id="6154" name="Freeform 17"/>
          <p:cNvSpPr>
            <a:spLocks noEditPoints="1"/>
          </p:cNvSpPr>
          <p:nvPr/>
        </p:nvSpPr>
        <p:spPr bwMode="auto">
          <a:xfrm>
            <a:off x="4697412" y="2330450"/>
            <a:ext cx="336550" cy="336550"/>
          </a:xfrm>
          <a:custGeom>
            <a:gdLst>
              <a:gd fmla="*/ 2147483647 w 1843" name="T0"/>
              <a:gd fmla="*/ 2147483647 h 1843" name="T1"/>
              <a:gd fmla="*/ 2147483647 w 1843" name="T2"/>
              <a:gd fmla="*/ 2147483647 h 1843" name="T3"/>
              <a:gd fmla="*/ 2147483647 w 1843" name="T4"/>
              <a:gd fmla="*/ 2147483647 h 1843" name="T5"/>
              <a:gd fmla="*/ 2147483647 w 1843" name="T6"/>
              <a:gd fmla="*/ 2147483647 h 1843" name="T7"/>
              <a:gd fmla="*/ 2147483647 w 1843" name="T8"/>
              <a:gd fmla="*/ 2147483647 h 1843" name="T9"/>
              <a:gd fmla="*/ 2147483647 w 1843" name="T10"/>
              <a:gd fmla="*/ 2147483647 h 1843" name="T11"/>
              <a:gd fmla="*/ 2147483647 w 1843" name="T12"/>
              <a:gd fmla="*/ 2147483647 h 1843" name="T13"/>
              <a:gd fmla="*/ 2147483647 w 1843" name="T14"/>
              <a:gd fmla="*/ 2147483647 h 1843" name="T15"/>
              <a:gd fmla="*/ 2147483647 w 1843" name="T16"/>
              <a:gd fmla="*/ 2147483647 h 1843" name="T17"/>
              <a:gd fmla="*/ 2147483647 w 1843" name="T18"/>
              <a:gd fmla="*/ 2147483647 h 1843" name="T19"/>
              <a:gd fmla="*/ 2147483647 w 1843" name="T20"/>
              <a:gd fmla="*/ 2147483647 h 1843" name="T21"/>
              <a:gd fmla="*/ 2147483647 w 1843" name="T22"/>
              <a:gd fmla="*/ 2147483647 h 1843" name="T23"/>
              <a:gd fmla="*/ 2147483647 w 1843" name="T24"/>
              <a:gd fmla="*/ 2147483647 h 1843" name="T25"/>
              <a:gd fmla="*/ 2147483647 w 1843" name="T26"/>
              <a:gd fmla="*/ 2147483647 h 1843" name="T27"/>
              <a:gd fmla="*/ 2147483647 w 1843" name="T28"/>
              <a:gd fmla="*/ 2147483647 h 1843" name="T29"/>
              <a:gd fmla="*/ 2147483647 w 1843" name="T30"/>
              <a:gd fmla="*/ 2147483647 h 1843" name="T31"/>
              <a:gd fmla="*/ 2147483647 w 1843" name="T32"/>
              <a:gd fmla="*/ 2147483647 h 1843" name="T33"/>
              <a:gd fmla="*/ 2147483647 w 1843" name="T34"/>
              <a:gd fmla="*/ 2147483647 h 1843" name="T35"/>
              <a:gd fmla="*/ 2147483647 w 1843" name="T36"/>
              <a:gd fmla="*/ 2147483647 h 1843" name="T37"/>
              <a:gd fmla="*/ 2147483647 w 1843" name="T38"/>
              <a:gd fmla="*/ 2147483647 h 1843" name="T39"/>
              <a:gd fmla="*/ 2147483647 w 1843" name="T40"/>
              <a:gd fmla="*/ 2147483647 h 1843" name="T41"/>
              <a:gd fmla="*/ 2147483647 w 1843" name="T42"/>
              <a:gd fmla="*/ 2147483647 h 1843" name="T43"/>
              <a:gd fmla="*/ 2147483647 w 1843" name="T44"/>
              <a:gd fmla="*/ 2147483647 h 1843" name="T45"/>
              <a:gd fmla="*/ 0 w 1843" name="T46"/>
              <a:gd fmla="*/ 2147483647 h 1843" name="T47"/>
              <a:gd fmla="*/ 2147483647 w 1843" name="T48"/>
              <a:gd fmla="*/ 2147483647 h 1843" name="T49"/>
              <a:gd fmla="*/ 2147483647 w 1843" name="T50"/>
              <a:gd fmla="*/ 2147483647 h 1843" name="T51"/>
              <a:gd fmla="*/ 2147483647 w 1843" name="T52"/>
              <a:gd fmla="*/ 2147483647 h 1843" name="T53"/>
              <a:gd fmla="*/ 2147483647 w 1843" name="T54"/>
              <a:gd fmla="*/ 2147483647 h 1843" name="T55"/>
              <a:gd fmla="*/ 2147483647 w 1843" name="T56"/>
              <a:gd fmla="*/ 2147483647 h 1843" name="T57"/>
              <a:gd fmla="*/ 2147483647 w 1843" name="T58"/>
              <a:gd fmla="*/ 2147483647 h 1843" name="T59"/>
              <a:gd fmla="*/ 2147483647 w 1843" name="T60"/>
              <a:gd fmla="*/ 2147483647 h 1843" name="T61"/>
              <a:gd fmla="*/ 2147483647 w 1843" name="T62"/>
              <a:gd fmla="*/ 0 h 1843" name="T63"/>
              <a:gd fmla="*/ 2147483647 w 1843" name="T64"/>
              <a:gd fmla="*/ 2147483647 h 1843" name="T65"/>
              <a:gd fmla="*/ 2147483647 w 1843" name="T66"/>
              <a:gd fmla="*/ 2147483647 h 1843" name="T67"/>
              <a:gd fmla="*/ 2147483647 w 1843" name="T68"/>
              <a:gd fmla="*/ 2147483647 h 1843" name="T69"/>
              <a:gd fmla="*/ 2147483647 w 1843" name="T70"/>
              <a:gd fmla="*/ 2147483647 h 1843" name="T71"/>
              <a:gd fmla="*/ 2147483647 w 1843" name="T72"/>
              <a:gd fmla="*/ 2147483647 h 1843" name="T73"/>
              <a:gd fmla="*/ 2147483647 w 1843" name="T74"/>
              <a:gd fmla="*/ 2147483647 h 1843" name="T75"/>
              <a:gd fmla="*/ 2147483647 w 1843" name="T76"/>
              <a:gd fmla="*/ 2147483647 h 1843" name="T77"/>
              <a:gd fmla="*/ 2147483647 w 1843" name="T78"/>
              <a:gd fmla="*/ 2147483647 h 184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843" name="T120"/>
              <a:gd fmla="*/ 0 h 1843" name="T121"/>
              <a:gd fmla="*/ 1843 w 1843" name="T122"/>
              <a:gd fmla="*/ 1843 h 1843"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843" w="1843">
                <a:moveTo>
                  <a:pt x="1008" y="132"/>
                </a:moveTo>
                <a:cubicBezTo>
                  <a:pt x="1054" y="137"/>
                  <a:pt x="1100" y="146"/>
                  <a:pt x="1144" y="159"/>
                </a:cubicBezTo>
                <a:lnTo>
                  <a:pt x="1194" y="37"/>
                </a:lnTo>
                <a:lnTo>
                  <a:pt x="1354" y="103"/>
                </a:lnTo>
                <a:lnTo>
                  <a:pt x="1303" y="225"/>
                </a:lnTo>
                <a:cubicBezTo>
                  <a:pt x="1344" y="247"/>
                  <a:pt x="1382" y="273"/>
                  <a:pt x="1418" y="302"/>
                </a:cubicBezTo>
                <a:lnTo>
                  <a:pt x="1512" y="209"/>
                </a:lnTo>
                <a:lnTo>
                  <a:pt x="1634" y="331"/>
                </a:lnTo>
                <a:lnTo>
                  <a:pt x="1541" y="424"/>
                </a:lnTo>
                <a:cubicBezTo>
                  <a:pt x="1569" y="460"/>
                  <a:pt x="1595" y="499"/>
                  <a:pt x="1618" y="539"/>
                </a:cubicBezTo>
                <a:lnTo>
                  <a:pt x="1739" y="489"/>
                </a:lnTo>
                <a:lnTo>
                  <a:pt x="1806" y="649"/>
                </a:lnTo>
                <a:lnTo>
                  <a:pt x="1684" y="699"/>
                </a:lnTo>
                <a:cubicBezTo>
                  <a:pt x="1697" y="743"/>
                  <a:pt x="1706" y="788"/>
                  <a:pt x="1711" y="835"/>
                </a:cubicBezTo>
                <a:lnTo>
                  <a:pt x="1843" y="835"/>
                </a:lnTo>
                <a:lnTo>
                  <a:pt x="1843" y="1008"/>
                </a:lnTo>
                <a:lnTo>
                  <a:pt x="1711" y="1008"/>
                </a:lnTo>
                <a:cubicBezTo>
                  <a:pt x="1706" y="1054"/>
                  <a:pt x="1696" y="1100"/>
                  <a:pt x="1684" y="1144"/>
                </a:cubicBezTo>
                <a:lnTo>
                  <a:pt x="1806" y="1194"/>
                </a:lnTo>
                <a:lnTo>
                  <a:pt x="1739" y="1354"/>
                </a:lnTo>
                <a:lnTo>
                  <a:pt x="1617" y="1303"/>
                </a:lnTo>
                <a:cubicBezTo>
                  <a:pt x="1595" y="1344"/>
                  <a:pt x="1569" y="1382"/>
                  <a:pt x="1541" y="1418"/>
                </a:cubicBezTo>
                <a:lnTo>
                  <a:pt x="1634" y="1512"/>
                </a:lnTo>
                <a:lnTo>
                  <a:pt x="1512" y="1634"/>
                </a:lnTo>
                <a:lnTo>
                  <a:pt x="1418" y="1541"/>
                </a:lnTo>
                <a:cubicBezTo>
                  <a:pt x="1382" y="1569"/>
                  <a:pt x="1344" y="1595"/>
                  <a:pt x="1303" y="1617"/>
                </a:cubicBezTo>
                <a:lnTo>
                  <a:pt x="1354" y="1739"/>
                </a:lnTo>
                <a:lnTo>
                  <a:pt x="1194" y="1806"/>
                </a:lnTo>
                <a:lnTo>
                  <a:pt x="1143" y="1684"/>
                </a:lnTo>
                <a:cubicBezTo>
                  <a:pt x="1100" y="1697"/>
                  <a:pt x="1054" y="1706"/>
                  <a:pt x="1008" y="1711"/>
                </a:cubicBezTo>
                <a:lnTo>
                  <a:pt x="1008" y="1843"/>
                </a:lnTo>
                <a:lnTo>
                  <a:pt x="835" y="1843"/>
                </a:lnTo>
                <a:lnTo>
                  <a:pt x="835" y="1711"/>
                </a:lnTo>
                <a:cubicBezTo>
                  <a:pt x="788" y="1706"/>
                  <a:pt x="743" y="1697"/>
                  <a:pt x="699" y="1684"/>
                </a:cubicBezTo>
                <a:lnTo>
                  <a:pt x="649" y="1806"/>
                </a:lnTo>
                <a:lnTo>
                  <a:pt x="489" y="1739"/>
                </a:lnTo>
                <a:lnTo>
                  <a:pt x="539" y="1618"/>
                </a:lnTo>
                <a:cubicBezTo>
                  <a:pt x="499" y="1595"/>
                  <a:pt x="460" y="1569"/>
                  <a:pt x="424" y="1541"/>
                </a:cubicBezTo>
                <a:lnTo>
                  <a:pt x="331" y="1634"/>
                </a:lnTo>
                <a:lnTo>
                  <a:pt x="209" y="1512"/>
                </a:lnTo>
                <a:lnTo>
                  <a:pt x="302" y="1418"/>
                </a:lnTo>
                <a:cubicBezTo>
                  <a:pt x="273" y="1382"/>
                  <a:pt x="247" y="1344"/>
                  <a:pt x="225" y="1303"/>
                </a:cubicBezTo>
                <a:lnTo>
                  <a:pt x="103" y="1354"/>
                </a:lnTo>
                <a:lnTo>
                  <a:pt x="37" y="1194"/>
                </a:lnTo>
                <a:lnTo>
                  <a:pt x="159" y="1144"/>
                </a:lnTo>
                <a:cubicBezTo>
                  <a:pt x="146" y="1100"/>
                  <a:pt x="137" y="1054"/>
                  <a:pt x="132" y="1008"/>
                </a:cubicBezTo>
                <a:lnTo>
                  <a:pt x="0" y="1008"/>
                </a:lnTo>
                <a:lnTo>
                  <a:pt x="0" y="835"/>
                </a:lnTo>
                <a:lnTo>
                  <a:pt x="132" y="835"/>
                </a:lnTo>
                <a:cubicBezTo>
                  <a:pt x="137" y="788"/>
                  <a:pt x="146" y="743"/>
                  <a:pt x="159" y="699"/>
                </a:cubicBezTo>
                <a:lnTo>
                  <a:pt x="37" y="649"/>
                </a:lnTo>
                <a:lnTo>
                  <a:pt x="103" y="489"/>
                </a:lnTo>
                <a:lnTo>
                  <a:pt x="225" y="539"/>
                </a:lnTo>
                <a:cubicBezTo>
                  <a:pt x="247" y="499"/>
                  <a:pt x="273" y="460"/>
                  <a:pt x="302" y="424"/>
                </a:cubicBezTo>
                <a:lnTo>
                  <a:pt x="209" y="331"/>
                </a:lnTo>
                <a:lnTo>
                  <a:pt x="331" y="209"/>
                </a:lnTo>
                <a:lnTo>
                  <a:pt x="424" y="302"/>
                </a:lnTo>
                <a:cubicBezTo>
                  <a:pt x="460" y="273"/>
                  <a:pt x="499" y="247"/>
                  <a:pt x="539" y="225"/>
                </a:cubicBezTo>
                <a:lnTo>
                  <a:pt x="489" y="103"/>
                </a:lnTo>
                <a:lnTo>
                  <a:pt x="649" y="37"/>
                </a:lnTo>
                <a:lnTo>
                  <a:pt x="699" y="159"/>
                </a:lnTo>
                <a:cubicBezTo>
                  <a:pt x="743" y="146"/>
                  <a:pt x="788" y="137"/>
                  <a:pt x="835" y="132"/>
                </a:cubicBezTo>
                <a:lnTo>
                  <a:pt x="835" y="0"/>
                </a:lnTo>
                <a:lnTo>
                  <a:pt x="1008" y="0"/>
                </a:lnTo>
                <a:lnTo>
                  <a:pt x="1008" y="132"/>
                </a:lnTo>
                <a:close/>
                <a:moveTo>
                  <a:pt x="921" y="529"/>
                </a:moveTo>
                <a:cubicBezTo>
                  <a:pt x="1138" y="529"/>
                  <a:pt x="1313" y="705"/>
                  <a:pt x="1313" y="921"/>
                </a:cubicBezTo>
                <a:cubicBezTo>
                  <a:pt x="1313" y="1138"/>
                  <a:pt x="1138" y="1313"/>
                  <a:pt x="921" y="1313"/>
                </a:cubicBezTo>
                <a:cubicBezTo>
                  <a:pt x="705" y="1313"/>
                  <a:pt x="529" y="1138"/>
                  <a:pt x="529" y="921"/>
                </a:cubicBezTo>
                <a:cubicBezTo>
                  <a:pt x="529" y="705"/>
                  <a:pt x="705" y="529"/>
                  <a:pt x="921" y="529"/>
                </a:cubicBezTo>
                <a:close/>
                <a:moveTo>
                  <a:pt x="921" y="655"/>
                </a:moveTo>
                <a:cubicBezTo>
                  <a:pt x="1068" y="655"/>
                  <a:pt x="1187" y="774"/>
                  <a:pt x="1187" y="921"/>
                </a:cubicBezTo>
                <a:cubicBezTo>
                  <a:pt x="1187" y="1068"/>
                  <a:pt x="1068" y="1187"/>
                  <a:pt x="921" y="1187"/>
                </a:cubicBezTo>
                <a:cubicBezTo>
                  <a:pt x="774" y="1187"/>
                  <a:pt x="655" y="1068"/>
                  <a:pt x="655" y="921"/>
                </a:cubicBezTo>
                <a:cubicBezTo>
                  <a:pt x="655" y="774"/>
                  <a:pt x="774" y="655"/>
                  <a:pt x="921" y="655"/>
                </a:cubicBezTo>
                <a:close/>
                <a:moveTo>
                  <a:pt x="921" y="402"/>
                </a:moveTo>
                <a:cubicBezTo>
                  <a:pt x="1208" y="402"/>
                  <a:pt x="1440" y="635"/>
                  <a:pt x="1440" y="921"/>
                </a:cubicBezTo>
                <a:cubicBezTo>
                  <a:pt x="1440" y="1208"/>
                  <a:pt x="1208" y="1440"/>
                  <a:pt x="921" y="1440"/>
                </a:cubicBezTo>
                <a:cubicBezTo>
                  <a:pt x="635" y="1440"/>
                  <a:pt x="402" y="1208"/>
                  <a:pt x="402" y="921"/>
                </a:cubicBezTo>
                <a:cubicBezTo>
                  <a:pt x="402" y="635"/>
                  <a:pt x="635" y="402"/>
                  <a:pt x="921" y="402"/>
                </a:cubicBezTo>
                <a:close/>
              </a:path>
            </a:pathLst>
          </a:custGeom>
          <a:solidFill>
            <a:srgbClr val="62130E"/>
          </a:solidFill>
          <a:ln>
            <a:noFill/>
          </a:ln>
          <a:extLst>
            <a:ext uri="{91240B29-F687-4F45-9708-019B960494DF}">
              <a14:hiddenLine w="9525">
                <a:solidFill>
                  <a:srgbClr val="000000"/>
                </a:solidFill>
                <a:round/>
              </a14:hiddenLine>
            </a:ext>
          </a:extLst>
        </p:spPr>
        <p:txBody>
          <a:bodyPr/>
          <a:lstStyle/>
          <a:p>
            <a:endParaRPr altLang="en-US" lang="zh-CN"/>
          </a:p>
        </p:txBody>
      </p:sp>
      <p:sp>
        <p:nvSpPr>
          <p:cNvPr id="4103" name="Text Box 4"/>
          <p:cNvSpPr txBox="1">
            <a:spLocks noChangeArrowheads="1"/>
          </p:cNvSpPr>
          <p:nvPr/>
        </p:nvSpPr>
        <p:spPr bwMode="auto">
          <a:xfrm>
            <a:off x="8554266" y="361951"/>
            <a:ext cx="894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080808"/>
                </a:solidFill>
                <a:ea charset="-122" panose="020b0503020204020204" pitchFamily="34" typeface="微软雅黑"/>
              </a:rPr>
              <a:t>目录</a:t>
            </a:r>
          </a:p>
        </p:txBody>
      </p:sp>
      <p:sp>
        <p:nvSpPr>
          <p:cNvPr id="4104" name="Text Box 5"/>
          <p:cNvSpPr txBox="1">
            <a:spLocks noChangeArrowheads="1"/>
          </p:cNvSpPr>
          <p:nvPr/>
        </p:nvSpPr>
        <p:spPr bwMode="auto">
          <a:xfrm>
            <a:off x="8573316" y="742951"/>
            <a:ext cx="90360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080808"/>
                </a:solidFill>
                <a:ea charset="-122" panose="020b0503020204020204" pitchFamily="34" typeface="微软雅黑"/>
              </a:rPr>
              <a:t>contents</a:t>
            </a:r>
          </a:p>
        </p:txBody>
      </p:sp>
      <p:sp>
        <p:nvSpPr>
          <p:cNvPr id="4105" name="椭圆 81"/>
          <p:cNvSpPr>
            <a:spLocks noChangeArrowheads="1"/>
          </p:cNvSpPr>
          <p:nvPr/>
        </p:nvSpPr>
        <p:spPr bwMode="auto">
          <a:xfrm>
            <a:off x="3521075" y="1712913"/>
            <a:ext cx="2413000" cy="2413000"/>
          </a:xfrm>
          <a:prstGeom prst="ellipse">
            <a:avLst/>
          </a:prstGeom>
          <a:noFill/>
          <a:ln w="38100">
            <a:solidFill>
              <a:schemeClr val="accent2"/>
            </a:solidFill>
            <a:round/>
          </a:ln>
          <a:extLst>
            <a:ext uri="{909E8E84-426E-40DD-AFC4-6F175D3DCCD1}">
              <a14:hiddenFill>
                <a:solidFill>
                  <a:srgbClr val="FFFFFF"/>
                </a:solidFill>
              </a14:hiddenFill>
            </a:ext>
          </a:extLst>
        </p:spPr>
        <p:txBody>
          <a:bodyPr/>
          <a:lstStyle/>
          <a:p>
            <a:endParaRPr altLang="en-US" lang="zh-CN"/>
          </a:p>
        </p:txBody>
      </p:sp>
      <p:sp>
        <p:nvSpPr>
          <p:cNvPr id="4106" name="椭圆 83"/>
          <p:cNvSpPr>
            <a:spLocks noChangeArrowheads="1"/>
          </p:cNvSpPr>
          <p:nvPr/>
        </p:nvSpPr>
        <p:spPr bwMode="auto">
          <a:xfrm>
            <a:off x="3589337" y="1887538"/>
            <a:ext cx="439738" cy="430212"/>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07" name="TextBox 84"/>
          <p:cNvSpPr txBox="1">
            <a:spLocks noChangeArrowheads="1"/>
          </p:cNvSpPr>
          <p:nvPr/>
        </p:nvSpPr>
        <p:spPr bwMode="auto">
          <a:xfrm>
            <a:off x="3565525" y="1903413"/>
            <a:ext cx="4813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2000">
                <a:latin charset="-122" panose="020b0503020204020204" pitchFamily="34" typeface="微软雅黑"/>
                <a:ea charset="-122" panose="020b0503020204020204" pitchFamily="34" typeface="微软雅黑"/>
              </a:rPr>
              <a:t>01</a:t>
            </a:r>
          </a:p>
        </p:txBody>
      </p:sp>
      <p:sp>
        <p:nvSpPr>
          <p:cNvPr id="4108" name="椭圆 85"/>
          <p:cNvSpPr>
            <a:spLocks noChangeArrowheads="1"/>
          </p:cNvSpPr>
          <p:nvPr/>
        </p:nvSpPr>
        <p:spPr bwMode="auto">
          <a:xfrm>
            <a:off x="5407026" y="1887538"/>
            <a:ext cx="439737" cy="430212"/>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09" name="TextBox 86"/>
          <p:cNvSpPr txBox="1">
            <a:spLocks noChangeArrowheads="1"/>
          </p:cNvSpPr>
          <p:nvPr/>
        </p:nvSpPr>
        <p:spPr bwMode="auto">
          <a:xfrm>
            <a:off x="5384801" y="1903413"/>
            <a:ext cx="4813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2000">
                <a:latin charset="-122" panose="020b0503020204020204" pitchFamily="34" typeface="微软雅黑"/>
                <a:ea charset="-122" panose="020b0503020204020204" pitchFamily="34" typeface="微软雅黑"/>
              </a:rPr>
              <a:t>02</a:t>
            </a:r>
          </a:p>
        </p:txBody>
      </p:sp>
      <p:sp>
        <p:nvSpPr>
          <p:cNvPr id="4110" name="椭圆 87"/>
          <p:cNvSpPr>
            <a:spLocks noChangeArrowheads="1"/>
          </p:cNvSpPr>
          <p:nvPr/>
        </p:nvSpPr>
        <p:spPr bwMode="auto">
          <a:xfrm>
            <a:off x="3589337" y="3575051"/>
            <a:ext cx="439738" cy="428625"/>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11" name="TextBox 88"/>
          <p:cNvSpPr txBox="1">
            <a:spLocks noChangeArrowheads="1"/>
          </p:cNvSpPr>
          <p:nvPr/>
        </p:nvSpPr>
        <p:spPr bwMode="auto">
          <a:xfrm>
            <a:off x="3565525" y="3589338"/>
            <a:ext cx="4813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2000">
                <a:latin charset="-122" panose="020b0503020204020204" pitchFamily="34" typeface="微软雅黑"/>
                <a:ea charset="-122" panose="020b0503020204020204" pitchFamily="34" typeface="微软雅黑"/>
              </a:rPr>
              <a:t>03</a:t>
            </a:r>
          </a:p>
        </p:txBody>
      </p:sp>
      <p:sp>
        <p:nvSpPr>
          <p:cNvPr id="4112" name="椭圆 89"/>
          <p:cNvSpPr>
            <a:spLocks noChangeArrowheads="1"/>
          </p:cNvSpPr>
          <p:nvPr/>
        </p:nvSpPr>
        <p:spPr bwMode="auto">
          <a:xfrm>
            <a:off x="5407026" y="3575051"/>
            <a:ext cx="439737" cy="428625"/>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4113" name="TextBox 90"/>
          <p:cNvSpPr txBox="1">
            <a:spLocks noChangeArrowheads="1"/>
          </p:cNvSpPr>
          <p:nvPr/>
        </p:nvSpPr>
        <p:spPr bwMode="auto">
          <a:xfrm>
            <a:off x="5384801" y="3589338"/>
            <a:ext cx="4813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2000">
                <a:latin charset="-122" panose="020b0503020204020204" pitchFamily="34" typeface="微软雅黑"/>
                <a:ea charset="-122" panose="020b0503020204020204" pitchFamily="34" typeface="微软雅黑"/>
              </a:rPr>
              <a:t>04</a:t>
            </a:r>
          </a:p>
        </p:txBody>
      </p:sp>
      <p:cxnSp>
        <p:nvCxnSpPr>
          <p:cNvPr id="4114" name="直接连接符 92"/>
          <p:cNvCxnSpPr>
            <a:cxnSpLocks noChangeShapeType="1"/>
            <a:stCxn id="4106" idx="2"/>
          </p:cNvCxnSpPr>
          <p:nvPr/>
        </p:nvCxnSpPr>
        <p:spPr bwMode="auto">
          <a:xfrm flipH="1" flipV="1">
            <a:off x="1117601" y="2103438"/>
            <a:ext cx="2471737" cy="0"/>
          </a:xfrm>
          <a:prstGeom prst="line">
            <a:avLst/>
          </a:prstGeom>
          <a:noFill/>
          <a:ln w="12700">
            <a:solidFill>
              <a:schemeClr val="accent2"/>
            </a:solidFill>
            <a:round/>
          </a:ln>
          <a:extLst>
            <a:ext uri="{909E8E84-426E-40DD-AFC4-6F175D3DCCD1}">
              <a14:hiddenFill>
                <a:noFill/>
              </a14:hiddenFill>
            </a:ext>
          </a:extLst>
        </p:spPr>
      </p:cxnSp>
      <p:cxnSp>
        <p:nvCxnSpPr>
          <p:cNvPr id="4115" name="直接连接符 94"/>
          <p:cNvCxnSpPr>
            <a:cxnSpLocks noChangeShapeType="1"/>
          </p:cNvCxnSpPr>
          <p:nvPr/>
        </p:nvCxnSpPr>
        <p:spPr bwMode="auto">
          <a:xfrm flipH="1" flipV="1">
            <a:off x="5840412" y="2103438"/>
            <a:ext cx="2471738" cy="0"/>
          </a:xfrm>
          <a:prstGeom prst="line">
            <a:avLst/>
          </a:prstGeom>
          <a:noFill/>
          <a:ln w="12700">
            <a:solidFill>
              <a:schemeClr val="accent2"/>
            </a:solidFill>
            <a:round/>
          </a:ln>
          <a:extLst>
            <a:ext uri="{909E8E84-426E-40DD-AFC4-6F175D3DCCD1}">
              <a14:hiddenFill>
                <a:noFill/>
              </a14:hiddenFill>
            </a:ext>
          </a:extLst>
        </p:spPr>
      </p:cxnSp>
      <p:cxnSp>
        <p:nvCxnSpPr>
          <p:cNvPr id="4116" name="直接连接符 95"/>
          <p:cNvCxnSpPr>
            <a:cxnSpLocks noChangeShapeType="1"/>
          </p:cNvCxnSpPr>
          <p:nvPr/>
        </p:nvCxnSpPr>
        <p:spPr bwMode="auto">
          <a:xfrm flipH="1" flipV="1">
            <a:off x="1117601" y="3816350"/>
            <a:ext cx="2471737" cy="0"/>
          </a:xfrm>
          <a:prstGeom prst="line">
            <a:avLst/>
          </a:prstGeom>
          <a:noFill/>
          <a:ln w="12700">
            <a:solidFill>
              <a:schemeClr val="accent2"/>
            </a:solidFill>
            <a:round/>
          </a:ln>
          <a:extLst>
            <a:ext uri="{909E8E84-426E-40DD-AFC4-6F175D3DCCD1}">
              <a14:hiddenFill>
                <a:noFill/>
              </a14:hiddenFill>
            </a:ext>
          </a:extLst>
        </p:spPr>
      </p:cxnSp>
      <p:cxnSp>
        <p:nvCxnSpPr>
          <p:cNvPr id="4117" name="直接连接符 96"/>
          <p:cNvCxnSpPr>
            <a:cxnSpLocks noChangeShapeType="1"/>
          </p:cNvCxnSpPr>
          <p:nvPr/>
        </p:nvCxnSpPr>
        <p:spPr bwMode="auto">
          <a:xfrm flipH="1" flipV="1">
            <a:off x="5840412" y="3816350"/>
            <a:ext cx="2471738" cy="0"/>
          </a:xfrm>
          <a:prstGeom prst="line">
            <a:avLst/>
          </a:prstGeom>
          <a:noFill/>
          <a:ln w="12700">
            <a:solidFill>
              <a:schemeClr val="accent2"/>
            </a:solidFill>
            <a:round/>
          </a:ln>
          <a:extLst>
            <a:ext uri="{909E8E84-426E-40DD-AFC4-6F175D3DCCD1}">
              <a14:hiddenFill>
                <a:noFill/>
              </a14:hiddenFill>
            </a:ext>
          </a:extLst>
        </p:spPr>
      </p:cxnSp>
      <p:sp>
        <p:nvSpPr>
          <p:cNvPr id="4118" name="TextBox 97"/>
          <p:cNvSpPr txBox="1">
            <a:spLocks noChangeArrowheads="1"/>
          </p:cNvSpPr>
          <p:nvPr/>
        </p:nvSpPr>
        <p:spPr bwMode="auto">
          <a:xfrm>
            <a:off x="1154113" y="1665288"/>
            <a:ext cx="18002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accent2"/>
                </a:solidFill>
                <a:latin charset="-122" panose="020b0503020204020204" pitchFamily="34" typeface="微软雅黑"/>
                <a:ea charset="-122" panose="020b0503020204020204" pitchFamily="34" typeface="微软雅黑"/>
              </a:rPr>
              <a:t>自我简介</a:t>
            </a:r>
          </a:p>
        </p:txBody>
      </p:sp>
      <p:sp>
        <p:nvSpPr>
          <p:cNvPr id="4119" name="TextBox 98"/>
          <p:cNvSpPr txBox="1">
            <a:spLocks noChangeArrowheads="1"/>
          </p:cNvSpPr>
          <p:nvPr/>
        </p:nvSpPr>
        <p:spPr bwMode="auto">
          <a:xfrm>
            <a:off x="6357937" y="1665288"/>
            <a:ext cx="18002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r" eaLnBrk="1" hangingPunct="1"/>
            <a:r>
              <a:rPr altLang="en-US" b="1" lang="zh-CN" sz="2000">
                <a:solidFill>
                  <a:schemeClr val="accent2"/>
                </a:solidFill>
                <a:latin charset="-122" panose="020b0503020204020204" pitchFamily="34" typeface="微软雅黑"/>
                <a:ea charset="-122" panose="020b0503020204020204" pitchFamily="34" typeface="微软雅黑"/>
              </a:rPr>
              <a:t>竞聘岗位理解</a:t>
            </a:r>
          </a:p>
        </p:txBody>
      </p:sp>
      <p:sp>
        <p:nvSpPr>
          <p:cNvPr id="4120" name="TextBox 99"/>
          <p:cNvSpPr txBox="1">
            <a:spLocks noChangeArrowheads="1"/>
          </p:cNvSpPr>
          <p:nvPr/>
        </p:nvSpPr>
        <p:spPr bwMode="auto">
          <a:xfrm>
            <a:off x="1154113" y="3432175"/>
            <a:ext cx="21955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b="1" lang="en-US" sz="2000">
                <a:solidFill>
                  <a:schemeClr val="accent2"/>
                </a:solidFill>
                <a:latin charset="-122" panose="020b0503020204020204" pitchFamily="34" typeface="微软雅黑"/>
                <a:ea charset="-122" panose="020b0503020204020204" pitchFamily="34" typeface="微软雅黑"/>
              </a:rPr>
              <a:t>2014年工作规划</a:t>
            </a:r>
          </a:p>
        </p:txBody>
      </p:sp>
      <p:sp>
        <p:nvSpPr>
          <p:cNvPr id="4121" name="TextBox 100"/>
          <p:cNvSpPr txBox="1">
            <a:spLocks noChangeArrowheads="1"/>
          </p:cNvSpPr>
          <p:nvPr/>
        </p:nvSpPr>
        <p:spPr bwMode="auto">
          <a:xfrm>
            <a:off x="6302374" y="3432175"/>
            <a:ext cx="20129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r" eaLnBrk="1" hangingPunct="1"/>
            <a:r>
              <a:rPr altLang="en-US" b="1" lang="zh-CN" sz="2000">
                <a:solidFill>
                  <a:schemeClr val="accent2"/>
                </a:solidFill>
                <a:latin charset="-122" panose="020b0503020204020204" pitchFamily="34" typeface="微软雅黑"/>
                <a:ea charset="-122" panose="020b0503020204020204" pitchFamily="34" typeface="微软雅黑"/>
              </a:rPr>
              <a:t>个人优劣势剖析</a:t>
            </a:r>
          </a:p>
        </p:txBody>
      </p:sp>
      <p:sp>
        <p:nvSpPr>
          <p:cNvPr id="4122" name="TextBox 121"/>
          <p:cNvSpPr txBox="1">
            <a:spLocks noChangeArrowheads="1"/>
          </p:cNvSpPr>
          <p:nvPr/>
        </p:nvSpPr>
        <p:spPr bwMode="auto">
          <a:xfrm>
            <a:off x="1243012" y="2136775"/>
            <a:ext cx="162083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chemeClr val="bg1"/>
                </a:solidFill>
                <a:ea charset="-122" panose="020b0503020204020204" pitchFamily="34" typeface="微软雅黑"/>
              </a:rPr>
              <a:t>●基本情况</a:t>
            </a:r>
          </a:p>
          <a:p>
            <a:pPr eaLnBrk="1" hangingPunct="1"/>
            <a:r>
              <a:rPr altLang="zh-CN" lang="en-US" sz="1400">
                <a:solidFill>
                  <a:schemeClr val="bg1"/>
                </a:solidFill>
                <a:ea charset="-122" panose="020b0503020204020204" pitchFamily="34" typeface="微软雅黑"/>
              </a:rPr>
              <a:t>●学习经历</a:t>
            </a:r>
          </a:p>
          <a:p>
            <a:pPr eaLnBrk="1" hangingPunct="1"/>
            <a:r>
              <a:rPr altLang="zh-CN" lang="en-US" sz="1400">
                <a:solidFill>
                  <a:schemeClr val="bg1"/>
                </a:solidFill>
                <a:ea charset="-122" panose="020b0503020204020204" pitchFamily="34" typeface="微软雅黑"/>
              </a:rPr>
              <a:t>●工作经历</a:t>
            </a:r>
          </a:p>
          <a:p>
            <a:pPr eaLnBrk="1" hangingPunct="1"/>
            <a:r>
              <a:rPr altLang="zh-CN" lang="en-US" sz="1400">
                <a:solidFill>
                  <a:schemeClr val="bg1"/>
                </a:solidFill>
                <a:ea charset="-122" panose="020b0503020204020204" pitchFamily="34" typeface="微软雅黑"/>
              </a:rPr>
              <a:t>●培训经历</a:t>
            </a:r>
          </a:p>
        </p:txBody>
      </p:sp>
      <p:sp>
        <p:nvSpPr>
          <p:cNvPr id="4123" name="TextBox 123"/>
          <p:cNvSpPr txBox="1">
            <a:spLocks noChangeArrowheads="1"/>
          </p:cNvSpPr>
          <p:nvPr/>
        </p:nvSpPr>
        <p:spPr bwMode="auto">
          <a:xfrm>
            <a:off x="1243012" y="3867152"/>
            <a:ext cx="16208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chemeClr val="bg1"/>
                </a:solidFill>
                <a:latin charset="-122" panose="020b0503020204020204" pitchFamily="34" typeface="微软雅黑"/>
                <a:ea charset="-122" panose="020b0503020204020204" pitchFamily="34" typeface="微软雅黑"/>
              </a:rPr>
              <a:t>●业务规划</a:t>
            </a:r>
          </a:p>
          <a:p>
            <a:pPr eaLnBrk="1" hangingPunct="1"/>
            <a:r>
              <a:rPr altLang="zh-CN" lang="en-US" sz="1400">
                <a:solidFill>
                  <a:schemeClr val="bg1"/>
                </a:solidFill>
                <a:latin charset="-122" panose="020b0503020204020204" pitchFamily="34" typeface="微软雅黑"/>
                <a:ea charset="-122" panose="020b0503020204020204" pitchFamily="34" typeface="微软雅黑"/>
              </a:rPr>
              <a:t>●管理举措</a:t>
            </a:r>
          </a:p>
        </p:txBody>
      </p:sp>
      <p:sp>
        <p:nvSpPr>
          <p:cNvPr id="4124" name="TextBox 124"/>
          <p:cNvSpPr txBox="1">
            <a:spLocks noChangeArrowheads="1"/>
          </p:cNvSpPr>
          <p:nvPr/>
        </p:nvSpPr>
        <p:spPr bwMode="auto">
          <a:xfrm>
            <a:off x="6499224" y="3867152"/>
            <a:ext cx="21082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chemeClr val="bg1"/>
                </a:solidFill>
                <a:ea charset="-122" panose="020b0503020204020204" pitchFamily="34" typeface="微软雅黑"/>
              </a:rPr>
              <a:t>●过往绩效</a:t>
            </a:r>
          </a:p>
          <a:p>
            <a:pPr eaLnBrk="1" hangingPunct="1"/>
            <a:r>
              <a:rPr altLang="zh-CN" lang="en-US" sz="1400">
                <a:solidFill>
                  <a:schemeClr val="bg1"/>
                </a:solidFill>
                <a:ea charset="-122" panose="020b0503020204020204" pitchFamily="34" typeface="微软雅黑"/>
              </a:rPr>
              <a:t>●个人问题剖析及改善</a:t>
            </a:r>
          </a:p>
        </p:txBody>
      </p:sp>
      <p:sp>
        <p:nvSpPr>
          <p:cNvPr id="4125" name="TextBox 125"/>
          <p:cNvSpPr txBox="1">
            <a:spLocks noChangeArrowheads="1"/>
          </p:cNvSpPr>
          <p:nvPr/>
        </p:nvSpPr>
        <p:spPr bwMode="auto">
          <a:xfrm>
            <a:off x="6499224" y="2163764"/>
            <a:ext cx="16192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chemeClr val="bg1"/>
                </a:solidFill>
                <a:ea charset="-122" panose="020b0503020204020204" pitchFamily="34" typeface="微软雅黑"/>
              </a:rPr>
              <a:t>●行业概述</a:t>
            </a:r>
          </a:p>
          <a:p>
            <a:pPr eaLnBrk="1" hangingPunct="1"/>
            <a:r>
              <a:rPr altLang="zh-CN" lang="en-US" sz="1400">
                <a:solidFill>
                  <a:schemeClr val="bg1"/>
                </a:solidFill>
                <a:ea charset="-122" panose="020b0503020204020204" pitchFamily="34" typeface="微软雅黑"/>
              </a:rPr>
              <a:t>●现状及优势分析</a:t>
            </a:r>
          </a:p>
          <a:p>
            <a:pPr eaLnBrk="1" hangingPunct="1"/>
            <a:r>
              <a:rPr altLang="zh-CN" lang="en-US" sz="1400">
                <a:solidFill>
                  <a:schemeClr val="bg1"/>
                </a:solidFill>
                <a:ea charset="-122" panose="020b0503020204020204" pitchFamily="34" typeface="微软雅黑"/>
              </a:rPr>
              <a:t>●SWOT分析</a:t>
            </a:r>
          </a:p>
          <a:p>
            <a:pPr eaLnBrk="1" hangingPunct="1"/>
            <a:r>
              <a:rPr altLang="zh-CN" lang="en-US" sz="1400">
                <a:solidFill>
                  <a:schemeClr val="bg1"/>
                </a:solidFill>
                <a:ea charset="-122" panose="020b0503020204020204" pitchFamily="34" typeface="微软雅黑"/>
              </a:rPr>
              <a:t>●竞争对手分析</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154"/>
                                        </p:tgtEl>
                                        <p:attrNameLst>
                                          <p:attrName>style.visibility</p:attrName>
                                        </p:attrNameLst>
                                      </p:cBhvr>
                                      <p:to>
                                        <p:strVal val="visible"/>
                                      </p:to>
                                    </p:set>
                                    <p:animEffect filter="fade" transition="in">
                                      <p:cBhvr>
                                        <p:cTn dur="500" id="7"/>
                                        <p:tgtEl>
                                          <p:spTgt spid="615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152"/>
                                        </p:tgtEl>
                                        <p:attrNameLst>
                                          <p:attrName>style.visibility</p:attrName>
                                        </p:attrNameLst>
                                      </p:cBhvr>
                                      <p:to>
                                        <p:strVal val="visible"/>
                                      </p:to>
                                    </p:set>
                                    <p:animEffect filter="fade" transition="in">
                                      <p:cBhvr>
                                        <p:cTn dur="500" id="11"/>
                                        <p:tgtEl>
                                          <p:spTgt spid="615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153"/>
                                        </p:tgtEl>
                                        <p:attrNameLst>
                                          <p:attrName>style.visibility</p:attrName>
                                        </p:attrNameLst>
                                      </p:cBhvr>
                                      <p:to>
                                        <p:strVal val="visible"/>
                                      </p:to>
                                    </p:set>
                                    <p:animEffect filter="fade" transition="in">
                                      <p:cBhvr>
                                        <p:cTn dur="500" id="15"/>
                                        <p:tgtEl>
                                          <p:spTgt spid="6153"/>
                                        </p:tgtEl>
                                      </p:cBhvr>
                                    </p:animEffect>
                                  </p:childTnLst>
                                </p:cTn>
                              </p:par>
                            </p:childTnLst>
                          </p:cTn>
                        </p:par>
                        <p:par>
                          <p:cTn fill="hold" id="16" nodeType="afterGroup">
                            <p:stCondLst>
                              <p:cond delay="1500"/>
                            </p:stCondLst>
                            <p:childTnLst>
                              <p:par>
                                <p:cTn fill="hold" grpId="1" id="17" nodeType="afterEffect" presetClass="emph" presetID="8" presetSubtype="0" repeatCount="indefinite">
                                  <p:stCondLst>
                                    <p:cond delay="0"/>
                                  </p:stCondLst>
                                  <p:childTnLst>
                                    <p:animRot by="-21599760">
                                      <p:cBhvr>
                                        <p:cTn dur="1400" fill="hold" id="18"/>
                                        <p:tgtEl>
                                          <p:spTgt spid="6154"/>
                                        </p:tgtEl>
                                        <p:attrNameLst>
                                          <p:attrName>r</p:attrName>
                                        </p:attrNameLst>
                                      </p:cBhvr>
                                    </p:animRot>
                                  </p:childTnLst>
                                </p:cTn>
                              </p:par>
                              <p:par>
                                <p:cTn fill="hold" grpId="1" id="19" nodeType="withEffect" presetClass="emph" presetID="8" presetSubtype="0" repeatCount="indefinite">
                                  <p:stCondLst>
                                    <p:cond delay="0"/>
                                  </p:stCondLst>
                                  <p:childTnLst>
                                    <p:animRot by="-21599760">
                                      <p:cBhvr>
                                        <p:cTn dur="1400" fill="hold" id="20"/>
                                        <p:tgtEl>
                                          <p:spTgt spid="6153"/>
                                        </p:tgtEl>
                                        <p:attrNameLst>
                                          <p:attrName>r</p:attrName>
                                        </p:attrNameLst>
                                      </p:cBhvr>
                                    </p:animRot>
                                  </p:childTnLst>
                                </p:cTn>
                              </p:par>
                              <p:par>
                                <p:cTn fill="hold" grpId="1" id="21" nodeType="withEffect" presetClass="emph" presetID="8" presetSubtype="0" repeatCount="indefinite">
                                  <p:stCondLst>
                                    <p:cond delay="0"/>
                                  </p:stCondLst>
                                  <p:childTnLst>
                                    <p:animRot by="-21599760">
                                      <p:cBhvr>
                                        <p:cTn dur="1400" fill="hold" id="22"/>
                                        <p:tgtEl>
                                          <p:spTgt spid="615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52"/>
      <p:bldP grpId="1" spid="6152"/>
      <p:bldP grpId="0" spid="6153"/>
      <p:bldP grpId="1" spid="6153"/>
      <p:bldP grpId="0" spid="6154"/>
      <p:bldP grpId="1" spid="615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Rectangle 2"/>
          <p:cNvSpPr>
            <a:spLocks noChangeArrowheads="1"/>
          </p:cNvSpPr>
          <p:nvPr/>
        </p:nvSpPr>
        <p:spPr bwMode="auto">
          <a:xfrm>
            <a:off x="-1" y="1611314"/>
            <a:ext cx="10156825" cy="186848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79" name="Rectangle 3"/>
          <p:cNvSpPr>
            <a:spLocks noChangeArrowheads="1"/>
          </p:cNvSpPr>
          <p:nvPr/>
        </p:nvSpPr>
        <p:spPr bwMode="auto">
          <a:xfrm>
            <a:off x="5010151" y="1965326"/>
            <a:ext cx="1760537" cy="69691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80" name="标题 1"/>
          <p:cNvSpPr>
            <a:spLocks noChangeArrowheads="1" noGrp="1"/>
          </p:cNvSpPr>
          <p:nvPr>
            <p:ph idx="4294967295" type="title"/>
          </p:nvPr>
        </p:nvSpPr>
        <p:spPr>
          <a:xfrm>
            <a:off x="3863801" y="1995488"/>
            <a:ext cx="4033837" cy="627062"/>
          </a:xfrm>
        </p:spPr>
        <p:txBody>
          <a:bodyPr/>
          <a:lstStyle/>
          <a:p>
            <a:pPr algn="dist" eaLnBrk="1" hangingPunct="1"/>
            <a:r>
              <a:rPr altLang="en-US" b="1" lang="zh-CN" sz="3600">
                <a:solidFill>
                  <a:schemeClr val="hlink"/>
                </a:solidFill>
                <a:latin charset="-122" panose="020b0503020204020204" pitchFamily="34" typeface="微软雅黑"/>
                <a:sym charset="-122" panose="020b0503020204020204" pitchFamily="34" typeface="微软雅黑"/>
              </a:rPr>
              <a:t>个人优劣势综述</a:t>
            </a:r>
          </a:p>
        </p:txBody>
      </p:sp>
      <p:sp>
        <p:nvSpPr>
          <p:cNvPr id="24581" name="TextBox 5"/>
          <p:cNvSpPr>
            <a:spLocks noChangeArrowheads="1"/>
          </p:cNvSpPr>
          <p:nvPr/>
        </p:nvSpPr>
        <p:spPr bwMode="auto">
          <a:xfrm>
            <a:off x="4791076" y="2714625"/>
            <a:ext cx="41036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2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Summary of Personal</a:t>
            </a:r>
          </a:p>
        </p:txBody>
      </p:sp>
      <p:grpSp>
        <p:nvGrpSpPr>
          <p:cNvPr id="2" name="Group 6"/>
          <p:cNvGrpSpPr/>
          <p:nvPr/>
        </p:nvGrpSpPr>
        <p:grpSpPr>
          <a:xfrm>
            <a:off x="8029576" y="2097088"/>
            <a:ext cx="465137" cy="461962"/>
            <a:chExt cx="1149" cy="1908"/>
          </a:xfrm>
        </p:grpSpPr>
        <p:sp>
          <p:nvSpPr>
            <p:cNvPr id="22544" name="AutoShape 7"/>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2545" name="AutoShape 8"/>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 name="Group 9"/>
          <p:cNvGrpSpPr/>
          <p:nvPr/>
        </p:nvGrpSpPr>
        <p:grpSpPr>
          <a:xfrm>
            <a:off x="4284663" y="3649664"/>
            <a:ext cx="282575" cy="282575"/>
            <a:chExt cx="2494" cy="2494"/>
          </a:xfrm>
        </p:grpSpPr>
        <p:sp>
          <p:nvSpPr>
            <p:cNvPr id="22542" name="AutoShape 10"/>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2543" name="AutoShape 11"/>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4588" name="Text Box 12"/>
          <p:cNvSpPr txBox="1">
            <a:spLocks noChangeArrowheads="1"/>
          </p:cNvSpPr>
          <p:nvPr/>
        </p:nvSpPr>
        <p:spPr bwMode="auto">
          <a:xfrm>
            <a:off x="4633912" y="36242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过往绩效</a:t>
            </a:r>
          </a:p>
        </p:txBody>
      </p:sp>
      <p:grpSp>
        <p:nvGrpSpPr>
          <p:cNvPr id="4" name="Group 13"/>
          <p:cNvGrpSpPr/>
          <p:nvPr/>
        </p:nvGrpSpPr>
        <p:grpSpPr>
          <a:xfrm>
            <a:off x="6488113" y="3649664"/>
            <a:ext cx="282575" cy="282575"/>
            <a:chExt cx="2494" cy="2494"/>
          </a:xfrm>
        </p:grpSpPr>
        <p:sp>
          <p:nvSpPr>
            <p:cNvPr id="22540" name="AutoShape 14"/>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2541" name="AutoShape 15"/>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4592" name="Text Box 16"/>
          <p:cNvSpPr txBox="1">
            <a:spLocks noChangeArrowheads="1"/>
          </p:cNvSpPr>
          <p:nvPr/>
        </p:nvSpPr>
        <p:spPr bwMode="auto">
          <a:xfrm>
            <a:off x="6837362" y="3624263"/>
            <a:ext cx="2240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个人问题剖析及改善</a:t>
            </a:r>
          </a:p>
        </p:txBody>
      </p:sp>
      <p:pic>
        <p:nvPicPr>
          <p:cNvPr descr="小人" id="24593" name="Picture 17"/>
          <p:cNvPicPr>
            <a:picLocks noChangeArrowheads="1" noChangeAspect="1"/>
          </p:cNvPicPr>
          <p:nvPr/>
        </p:nvPicPr>
        <p:blipFill>
          <a:blip r:embed="rId2">
            <a:extLst>
              <a:ext uri="{28A0092B-C50C-407E-A947-70E740481C1C}">
                <a14:useLocalDpi val="0"/>
              </a:ext>
            </a:extLst>
          </a:blip>
          <a:srcRect l="5159" r="5141"/>
          <a:stretch>
            <a:fillRect/>
          </a:stretch>
        </p:blipFill>
        <p:spPr bwMode="auto">
          <a:xfrm>
            <a:off x="681038" y="1130301"/>
            <a:ext cx="3013075" cy="3535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24578"/>
                                        </p:tgtEl>
                                        <p:attrNameLst>
                                          <p:attrName>style.visibility</p:attrName>
                                        </p:attrNameLst>
                                      </p:cBhvr>
                                      <p:to>
                                        <p:strVal val="visible"/>
                                      </p:to>
                                    </p:set>
                                    <p:anim calcmode="lin" valueType="num">
                                      <p:cBhvr>
                                        <p:cTn dur="500" fill="hold" id="7"/>
                                        <p:tgtEl>
                                          <p:spTgt spid="24578"/>
                                        </p:tgtEl>
                                        <p:attrNameLst>
                                          <p:attrName>ppt_w</p:attrName>
                                        </p:attrNameLst>
                                      </p:cBhvr>
                                      <p:tavLst>
                                        <p:tav tm="0">
                                          <p:val>
                                            <p:fltVal val="0"/>
                                          </p:val>
                                        </p:tav>
                                        <p:tav tm="100000">
                                          <p:val>
                                            <p:strVal val="#ppt_w"/>
                                          </p:val>
                                        </p:tav>
                                      </p:tavLst>
                                    </p:anim>
                                    <p:anim calcmode="lin" valueType="num">
                                      <p:cBhvr>
                                        <p:cTn dur="500" fill="hold" id="8"/>
                                        <p:tgtEl>
                                          <p:spTgt spid="24578"/>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24580"/>
                                        </p:tgtEl>
                                        <p:attrNameLst>
                                          <p:attrName>style.visibility</p:attrName>
                                        </p:attrNameLst>
                                      </p:cBhvr>
                                      <p:to>
                                        <p:strVal val="visible"/>
                                      </p:to>
                                    </p:set>
                                    <p:anim calcmode="lin" valueType="num">
                                      <p:cBhvr>
                                        <p:cTn dur="500" fill="hold" id="12"/>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4580"/>
                                        </p:tgtEl>
                                        <p:attrNameLst>
                                          <p:attrName>ppt_y</p:attrName>
                                        </p:attrNameLst>
                                      </p:cBhvr>
                                      <p:tavLst>
                                        <p:tav tm="0">
                                          <p:val>
                                            <p:strVal val="#ppt_y"/>
                                          </p:val>
                                        </p:tav>
                                        <p:tav tm="100000">
                                          <p:val>
                                            <p:strVal val="#ppt_y"/>
                                          </p:val>
                                        </p:tav>
                                      </p:tavLst>
                                    </p:anim>
                                    <p:anim calcmode="lin" valueType="num">
                                      <p:cBhvr>
                                        <p:cTn dur="500" fill="hold" id="14"/>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458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4580"/>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24579"/>
                                        </p:tgtEl>
                                        <p:attrNameLst>
                                          <p:attrName>style.visibility</p:attrName>
                                        </p:attrNameLst>
                                      </p:cBhvr>
                                      <p:to>
                                        <p:strVal val="visible"/>
                                      </p:to>
                                    </p:set>
                                    <p:animEffect filter="wipe(left)" transition="in">
                                      <p:cBhvr>
                                        <p:cTn dur="500" id="20"/>
                                        <p:tgtEl>
                                          <p:spTgt spid="24579"/>
                                        </p:tgtEl>
                                      </p:cBhvr>
                                    </p:animEffect>
                                  </p:childTnLst>
                                </p:cTn>
                              </p:par>
                            </p:childTnLst>
                          </p:cTn>
                        </p:par>
                        <p:par>
                          <p:cTn fill="hold" id="21" nodeType="afterGroup">
                            <p:stCondLst>
                              <p:cond delay="15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24581"/>
                                        </p:tgtEl>
                                        <p:attrNameLst>
                                          <p:attrName>style.visibility</p:attrName>
                                        </p:attrNameLst>
                                      </p:cBhvr>
                                      <p:to>
                                        <p:strVal val="visible"/>
                                      </p:to>
                                    </p:set>
                                    <p:anim calcmode="lin" valueType="num">
                                      <p:cBhvr>
                                        <p:cTn dur="500" fill="hold" id="24"/>
                                        <p:tgtEl>
                                          <p:spTgt spid="2458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24581"/>
                                        </p:tgtEl>
                                        <p:attrNameLst>
                                          <p:attrName>ppt_y</p:attrName>
                                        </p:attrNameLst>
                                      </p:cBhvr>
                                      <p:tavLst>
                                        <p:tav tm="0">
                                          <p:val>
                                            <p:strVal val="#ppt_y"/>
                                          </p:val>
                                        </p:tav>
                                        <p:tav tm="100000">
                                          <p:val>
                                            <p:strVal val="#ppt_y"/>
                                          </p:val>
                                        </p:tav>
                                      </p:tavLst>
                                    </p:anim>
                                    <p:anim calcmode="lin" valueType="num">
                                      <p:cBhvr>
                                        <p:cTn dur="500" fill="hold" id="26"/>
                                        <p:tgtEl>
                                          <p:spTgt spid="2458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2458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24581"/>
                                        </p:tgtEl>
                                      </p:cBhvr>
                                    </p:animEffect>
                                  </p:childTnLst>
                                </p:cTn>
                              </p:par>
                            </p:childTnLst>
                          </p:cTn>
                        </p:par>
                        <p:par>
                          <p:cTn fill="hold" id="29" nodeType="afterGroup">
                            <p:stCondLst>
                              <p:cond delay="2000"/>
                            </p:stCondLst>
                            <p:childTnLst>
                              <p:par>
                                <p:cTn fill="hold" id="30" nodeType="afterEffect" presetClass="entr" presetID="2" presetSubtype="8">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additive="base">
                                        <p:cTn dur="500" fill="hold" id="32"/>
                                        <p:tgtEl>
                                          <p:spTgt spid="2"/>
                                        </p:tgtEl>
                                        <p:attrNameLst>
                                          <p:attrName>ppt_x</p:attrName>
                                        </p:attrNameLst>
                                      </p:cBhvr>
                                      <p:tavLst>
                                        <p:tav tm="0">
                                          <p:val>
                                            <p:strVal val="0-#ppt_w/2"/>
                                          </p:val>
                                        </p:tav>
                                        <p:tav tm="100000">
                                          <p:val>
                                            <p:strVal val="#ppt_x"/>
                                          </p:val>
                                        </p:tav>
                                      </p:tavLst>
                                    </p:anim>
                                    <p:anim calcmode="lin" valueType="num">
                                      <p:cBhvr additive="base">
                                        <p:cTn dur="500" fill="hold" id="33"/>
                                        <p:tgtEl>
                                          <p:spTgt spid="2"/>
                                        </p:tgtEl>
                                        <p:attrNameLst>
                                          <p:attrName>ppt_y</p:attrName>
                                        </p:attrNameLst>
                                      </p:cBhvr>
                                      <p:tavLst>
                                        <p:tav tm="0">
                                          <p:val>
                                            <p:strVal val="#ppt_y"/>
                                          </p:val>
                                        </p:tav>
                                        <p:tav tm="100000">
                                          <p:val>
                                            <p:strVal val="#ppt_y"/>
                                          </p:val>
                                        </p:tav>
                                      </p:tavLst>
                                    </p:anim>
                                  </p:childTnLst>
                                </p:cTn>
                              </p:par>
                              <p:par>
                                <p:cTn fill="hold" id="34" nodeType="withEffect" presetClass="entr" presetID="10" presetSubtype="0">
                                  <p:stCondLst>
                                    <p:cond delay="0"/>
                                  </p:stCondLst>
                                  <p:childTnLst>
                                    <p:set>
                                      <p:cBhvr>
                                        <p:cTn dur="1" fill="hold" id="35">
                                          <p:stCondLst>
                                            <p:cond delay="0"/>
                                          </p:stCondLst>
                                        </p:cTn>
                                        <p:tgtEl>
                                          <p:spTgt spid="24593"/>
                                        </p:tgtEl>
                                        <p:attrNameLst>
                                          <p:attrName>style.visibility</p:attrName>
                                        </p:attrNameLst>
                                      </p:cBhvr>
                                      <p:to>
                                        <p:strVal val="visible"/>
                                      </p:to>
                                    </p:set>
                                    <p:anim calcmode="lin" valueType="num">
                                      <p:cBhvr>
                                        <p:cTn dur="500" fill="hold" id="36"/>
                                        <p:tgtEl>
                                          <p:spTgt spid="24593"/>
                                        </p:tgtEl>
                                        <p:attrNameLst>
                                          <p:attrName>ppt_w</p:attrName>
                                        </p:attrNameLst>
                                      </p:cBhvr>
                                      <p:tavLst>
                                        <p:tav tm="0">
                                          <p:val>
                                            <p:fltVal val="0"/>
                                          </p:val>
                                        </p:tav>
                                        <p:tav tm="100000">
                                          <p:val>
                                            <p:strVal val="#ppt_w"/>
                                          </p:val>
                                        </p:tav>
                                      </p:tavLst>
                                    </p:anim>
                                    <p:anim calcmode="lin" valueType="num">
                                      <p:cBhvr>
                                        <p:cTn dur="500" fill="hold" id="37"/>
                                        <p:tgtEl>
                                          <p:spTgt spid="24593"/>
                                        </p:tgtEl>
                                        <p:attrNameLst>
                                          <p:attrName>ppt_h</p:attrName>
                                        </p:attrNameLst>
                                      </p:cBhvr>
                                      <p:tavLst>
                                        <p:tav tm="0">
                                          <p:val>
                                            <p:fltVal val="0"/>
                                          </p:val>
                                        </p:tav>
                                        <p:tav tm="100000">
                                          <p:val>
                                            <p:strVal val="#ppt_h"/>
                                          </p:val>
                                        </p:tav>
                                      </p:tavLst>
                                    </p:anim>
                                    <p:animEffect filter="fade" transition="in">
                                      <p:cBhvr>
                                        <p:cTn dur="500" id="38"/>
                                        <p:tgtEl>
                                          <p:spTgt spid="24593"/>
                                        </p:tgtEl>
                                      </p:cBhvr>
                                    </p:animEffect>
                                  </p:childTnLst>
                                </p:cTn>
                              </p:par>
                            </p:childTnLst>
                          </p:cTn>
                        </p:par>
                        <p:par>
                          <p:cTn fill="hold" id="39" nodeType="afterGroup">
                            <p:stCondLst>
                              <p:cond delay="2500"/>
                            </p:stCondLst>
                            <p:childTnLst>
                              <p:par>
                                <p:cTn fill="hold" id="40" nodeType="afterEffect" presetClass="entr" presetID="2" presetSubtype="8">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0-#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24588"/>
                                        </p:tgtEl>
                                        <p:attrNameLst>
                                          <p:attrName>style.visibility</p:attrName>
                                        </p:attrNameLst>
                                      </p:cBhvr>
                                      <p:to>
                                        <p:strVal val="visible"/>
                                      </p:to>
                                    </p:set>
                                    <p:anim calcmode="lin" valueType="num">
                                      <p:cBhvr>
                                        <p:cTn dur="500" fill="hold" id="47"/>
                                        <p:tgtEl>
                                          <p:spTgt spid="2458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24588"/>
                                        </p:tgtEl>
                                        <p:attrNameLst>
                                          <p:attrName>ppt_y</p:attrName>
                                        </p:attrNameLst>
                                      </p:cBhvr>
                                      <p:tavLst>
                                        <p:tav tm="0">
                                          <p:val>
                                            <p:strVal val="#ppt_y"/>
                                          </p:val>
                                        </p:tav>
                                        <p:tav tm="100000">
                                          <p:val>
                                            <p:strVal val="#ppt_y"/>
                                          </p:val>
                                        </p:tav>
                                      </p:tavLst>
                                    </p:anim>
                                    <p:anim calcmode="lin" valueType="num">
                                      <p:cBhvr>
                                        <p:cTn dur="500" fill="hold" id="49"/>
                                        <p:tgtEl>
                                          <p:spTgt spid="2458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2458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24588"/>
                                        </p:tgtEl>
                                      </p:cBhvr>
                                    </p:animEffect>
                                  </p:childTnLst>
                                </p:cTn>
                              </p:par>
                            </p:childTnLst>
                          </p:cTn>
                        </p:par>
                        <p:par>
                          <p:cTn fill="hold" id="52" nodeType="afterGroup">
                            <p:stCondLst>
                              <p:cond delay="3500"/>
                            </p:stCondLst>
                            <p:childTnLst>
                              <p:par>
                                <p:cTn fill="hold" id="53" nodeType="afterEffect" presetClass="entr" presetID="2" presetSubtype="8">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additive="base">
                                        <p:cTn dur="500" fill="hold" id="55"/>
                                        <p:tgtEl>
                                          <p:spTgt spid="4"/>
                                        </p:tgtEl>
                                        <p:attrNameLst>
                                          <p:attrName>ppt_x</p:attrName>
                                        </p:attrNameLst>
                                      </p:cBhvr>
                                      <p:tavLst>
                                        <p:tav tm="0">
                                          <p:val>
                                            <p:strVal val="0-#ppt_w/2"/>
                                          </p:val>
                                        </p:tav>
                                        <p:tav tm="100000">
                                          <p:val>
                                            <p:strVal val="#ppt_x"/>
                                          </p:val>
                                        </p:tav>
                                      </p:tavLst>
                                    </p:anim>
                                    <p:anim calcmode="lin" valueType="num">
                                      <p:cBhvr additive="base">
                                        <p:cTn dur="500" fill="hold" id="56"/>
                                        <p:tgtEl>
                                          <p:spTgt spid="4"/>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000"/>
                            </p:stCondLst>
                            <p:childTnLst>
                              <p:par>
                                <p:cTn fill="hold" grpId="0" id="58" nodeType="afterEffect" presetClass="entr" presetID="41" presetSubtype="0">
                                  <p:stCondLst>
                                    <p:cond delay="0"/>
                                  </p:stCondLst>
                                  <p:iterate type="lt">
                                    <p:tmPct val="10000"/>
                                  </p:iterate>
                                  <p:childTnLst>
                                    <p:set>
                                      <p:cBhvr>
                                        <p:cTn dur="1" fill="hold" id="59">
                                          <p:stCondLst>
                                            <p:cond delay="0"/>
                                          </p:stCondLst>
                                        </p:cTn>
                                        <p:tgtEl>
                                          <p:spTgt spid="24592"/>
                                        </p:tgtEl>
                                        <p:attrNameLst>
                                          <p:attrName>style.visibility</p:attrName>
                                        </p:attrNameLst>
                                      </p:cBhvr>
                                      <p:to>
                                        <p:strVal val="visible"/>
                                      </p:to>
                                    </p:set>
                                    <p:anim calcmode="lin" valueType="num">
                                      <p:cBhvr>
                                        <p:cTn dur="500" fill="hold" id="60"/>
                                        <p:tgtEl>
                                          <p:spTgt spid="245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24592"/>
                                        </p:tgtEl>
                                        <p:attrNameLst>
                                          <p:attrName>ppt_y</p:attrName>
                                        </p:attrNameLst>
                                      </p:cBhvr>
                                      <p:tavLst>
                                        <p:tav tm="0">
                                          <p:val>
                                            <p:strVal val="#ppt_y"/>
                                          </p:val>
                                        </p:tav>
                                        <p:tav tm="100000">
                                          <p:val>
                                            <p:strVal val="#ppt_y"/>
                                          </p:val>
                                        </p:tav>
                                      </p:tavLst>
                                    </p:anim>
                                    <p:anim calcmode="lin" valueType="num">
                                      <p:cBhvr>
                                        <p:cTn dur="500" fill="hold" id="62"/>
                                        <p:tgtEl>
                                          <p:spTgt spid="245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2459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245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0" spid="24580"/>
      <p:bldP grpId="0" spid="24581"/>
      <p:bldP grpId="0" spid="24588"/>
      <p:bldP grpId="0" spid="2459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Rectangle 2"/>
          <p:cNvSpPr>
            <a:spLocks noChangeArrowheads="1"/>
          </p:cNvSpPr>
          <p:nvPr/>
        </p:nvSpPr>
        <p:spPr bwMode="auto">
          <a:xfrm>
            <a:off x="0" y="282576"/>
            <a:ext cx="10156825" cy="8985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5603" name="Rectangle 3"/>
          <p:cNvSpPr>
            <a:spLocks noChangeArrowheads="1"/>
          </p:cNvSpPr>
          <p:nvPr/>
        </p:nvSpPr>
        <p:spPr bwMode="auto">
          <a:xfrm>
            <a:off x="2992437" y="422275"/>
            <a:ext cx="1073150" cy="4143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5604" name="标题 1"/>
          <p:cNvSpPr>
            <a:spLocks noChangeArrowheads="1" noGrp="1"/>
          </p:cNvSpPr>
          <p:nvPr>
            <p:ph idx="4294967295" type="title"/>
          </p:nvPr>
        </p:nvSpPr>
        <p:spPr>
          <a:xfrm>
            <a:off x="2230313" y="312738"/>
            <a:ext cx="2613025" cy="627062"/>
          </a:xfrm>
        </p:spPr>
        <p:txBody>
          <a:bodyPr/>
          <a:lstStyle/>
          <a:p>
            <a:pPr algn="dist" eaLnBrk="1" hangingPunct="1"/>
            <a:r>
              <a:rPr altLang="en-US" b="1" lang="zh-CN" sz="2400">
                <a:solidFill>
                  <a:schemeClr val="hlink"/>
                </a:solidFill>
                <a:latin charset="-122" panose="020b0503020204020204" pitchFamily="34" typeface="微软雅黑"/>
                <a:sym charset="-122" panose="020b0503020204020204" pitchFamily="34" typeface="微软雅黑"/>
              </a:rPr>
              <a:t>个人优劣势综述</a:t>
            </a:r>
          </a:p>
        </p:txBody>
      </p:sp>
      <p:sp>
        <p:nvSpPr>
          <p:cNvPr id="25605" name="TextBox 5"/>
          <p:cNvSpPr>
            <a:spLocks noChangeArrowheads="1"/>
          </p:cNvSpPr>
          <p:nvPr/>
        </p:nvSpPr>
        <p:spPr bwMode="auto">
          <a:xfrm>
            <a:off x="3179763" y="815975"/>
            <a:ext cx="28987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Summary of Personal</a:t>
            </a:r>
          </a:p>
        </p:txBody>
      </p:sp>
      <p:grpSp>
        <p:nvGrpSpPr>
          <p:cNvPr id="2" name="Group 6"/>
          <p:cNvGrpSpPr/>
          <p:nvPr/>
        </p:nvGrpSpPr>
        <p:grpSpPr>
          <a:xfrm>
            <a:off x="4845051" y="476250"/>
            <a:ext cx="295275" cy="293688"/>
            <a:chExt cx="295531" cy="293688"/>
          </a:xfrm>
        </p:grpSpPr>
        <p:sp>
          <p:nvSpPr>
            <p:cNvPr id="23582" name="AutoShape 7"/>
            <p:cNvSpPr>
              <a:spLocks noChangeArrowheads="1"/>
            </p:cNvSpPr>
            <p:nvPr/>
          </p:nvSpPr>
          <p:spPr bwMode="auto">
            <a:xfrm>
              <a:off x="0"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3583" name="AutoShape 8"/>
            <p:cNvSpPr>
              <a:spLocks noChangeArrowheads="1"/>
            </p:cNvSpPr>
            <p:nvPr/>
          </p:nvSpPr>
          <p:spPr bwMode="auto">
            <a:xfrm>
              <a:off x="120525"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5609" name="Text Box 9"/>
          <p:cNvSpPr txBox="1">
            <a:spLocks noChangeArrowheads="1"/>
          </p:cNvSpPr>
          <p:nvPr/>
        </p:nvSpPr>
        <p:spPr bwMode="auto">
          <a:xfrm>
            <a:off x="2487612" y="1270001"/>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accent2"/>
                </a:solidFill>
                <a:ea charset="-122" panose="020b0503020204020204" pitchFamily="34" typeface="微软雅黑"/>
              </a:rPr>
              <a:t>过往绩效</a:t>
            </a:r>
          </a:p>
        </p:txBody>
      </p:sp>
      <p:pic>
        <p:nvPicPr>
          <p:cNvPr descr="小人" id="25610" name="Picture 10"/>
          <p:cNvPicPr>
            <a:picLocks noChangeArrowheads="1" noChangeAspect="1"/>
          </p:cNvPicPr>
          <p:nvPr/>
        </p:nvPicPr>
        <p:blipFill>
          <a:blip r:embed="rId2">
            <a:extLst>
              <a:ext uri="{28A0092B-C50C-407E-A947-70E740481C1C}">
                <a14:useLocalDpi val="0"/>
              </a:ext>
            </a:extLst>
          </a:blip>
          <a:srcRect l="5159" r="5141"/>
          <a:stretch>
            <a:fillRect/>
          </a:stretch>
        </p:blipFill>
        <p:spPr bwMode="auto">
          <a:xfrm>
            <a:off x="889001" y="98426"/>
            <a:ext cx="1101725" cy="1293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Group 11"/>
          <p:cNvGrpSpPr/>
          <p:nvPr/>
        </p:nvGrpSpPr>
        <p:grpSpPr>
          <a:xfrm flipV="1" rot="10800000">
            <a:off x="2211388" y="1293813"/>
            <a:ext cx="246063" cy="379412"/>
            <a:chExt cx="1350" cy="2052"/>
          </a:xfrm>
        </p:grpSpPr>
        <p:sp>
          <p:nvSpPr>
            <p:cNvPr id="23580"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23581" name="AutoShape 13"/>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4" name="Group 14"/>
          <p:cNvGrpSpPr/>
          <p:nvPr/>
        </p:nvGrpSpPr>
        <p:grpSpPr>
          <a:xfrm>
            <a:off x="1227137" y="2105026"/>
            <a:ext cx="2590800" cy="2913063"/>
            <a:chExt cx="4080" cy="4587"/>
          </a:xfrm>
        </p:grpSpPr>
        <p:sp>
          <p:nvSpPr>
            <p:cNvPr id="23575" name="任意多边形 7"/>
            <p:cNvSpPr/>
            <p:nvPr/>
          </p:nvSpPr>
          <p:spPr bwMode="auto">
            <a:xfrm>
              <a:off x="1" y="1"/>
              <a:ext cx="4079" cy="4586"/>
            </a:xfrm>
            <a:custGeom>
              <a:gdLst>
                <a:gd fmla="*/ 0 w 3330369" name="T0"/>
                <a:gd fmla="*/ 0 h 1998222" name="T1"/>
                <a:gd fmla="*/ 0 w 3330369" name="T2"/>
                <a:gd fmla="*/ 0 h 1998222" name="T3"/>
                <a:gd fmla="*/ 0 w 3330369" name="T4"/>
                <a:gd fmla="*/ 0 h 1998222" name="T5"/>
                <a:gd fmla="*/ 0 w 3330369" name="T6"/>
                <a:gd fmla="*/ 0 h 1998222" name="T7"/>
                <a:gd fmla="*/ 0 w 3330369" name="T8"/>
                <a:gd fmla="*/ 0 h 1998222" name="T9"/>
                <a:gd fmla="*/ 0 60000 65536" name="T10"/>
                <a:gd fmla="*/ 0 60000 65536" name="T11"/>
                <a:gd fmla="*/ 0 60000 65536" name="T12"/>
                <a:gd fmla="*/ 0 60000 65536" name="T13"/>
                <a:gd fmla="*/ 0 60000 65536" name="T14"/>
                <a:gd fmla="*/ 0 w 3330369" name="T15"/>
                <a:gd fmla="*/ 0 h 1998222" name="T16"/>
                <a:gd fmla="*/ 3330369 w 3330369" name="T17"/>
                <a:gd fmla="*/ 1998222 h 1998222" name="T18"/>
              </a:gdLst>
              <a:cxnLst>
                <a:cxn ang="T10">
                  <a:pos x="T0" y="T1"/>
                </a:cxn>
                <a:cxn ang="T11">
                  <a:pos x="T2" y="T3"/>
                </a:cxn>
                <a:cxn ang="T12">
                  <a:pos x="T4" y="T5"/>
                </a:cxn>
                <a:cxn ang="T13">
                  <a:pos x="T6" y="T7"/>
                </a:cxn>
                <a:cxn ang="T14">
                  <a:pos x="T8" y="T9"/>
                </a:cxn>
              </a:cxnLst>
              <a:rect b="T18" l="T15" r="T17" t="T16"/>
              <a:pathLst>
                <a:path h="1998221" w="3330369">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w="9525">
                  <a:solidFill>
                    <a:srgbClr val="000000"/>
                  </a:solidFill>
                  <a:round/>
                </a14:hiddenLine>
              </a:ext>
            </a:extLst>
          </p:spPr>
          <p:txBody>
            <a:bodyPr anchor="ctr" bIns="121920" lIns="121920" rIns="121920" tIns="121920"/>
            <a:lstStyle/>
            <a:p>
              <a:endParaRPr altLang="en-US" lang="zh-CN"/>
            </a:p>
          </p:txBody>
        </p:sp>
        <p:grpSp>
          <p:nvGrpSpPr>
            <p:cNvPr id="23576" name="Group 16"/>
            <p:cNvGrpSpPr/>
            <p:nvPr/>
          </p:nvGrpSpPr>
          <p:grpSpPr>
            <a:xfrm>
              <a:off x="0" y="0"/>
              <a:ext cx="4079" cy="680"/>
              <a:chExt cx="3330370" cy="432048"/>
            </a:xfrm>
          </p:grpSpPr>
          <p:sp>
            <p:nvSpPr>
              <p:cNvPr id="23578"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anchor="ctr" bIns="46990" lIns="90170" rIns="90170" tIns="46990"/>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3579" name="TextBox 6"/>
              <p:cNvSpPr>
                <a:spLocks noChangeArrowheads="1"/>
              </p:cNvSpPr>
              <p:nvPr/>
            </p:nvSpPr>
            <p:spPr bwMode="auto">
              <a:xfrm>
                <a:off x="0" y="9814"/>
                <a:ext cx="3330370" cy="411163"/>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bIns="46990" lIns="90170" rIns="90170" tIns="46990">
                <a:spAutoFit/>
              </a:bodyPr>
              <a:lstStyle/>
              <a:p>
                <a:pPr algn="ctr" eaLnBrk="0" hangingPunct="0">
                  <a:lnSpc>
                    <a:spcPct val="130000"/>
                  </a:lnSpc>
                </a:pPr>
                <a:r>
                  <a:rPr altLang="en-US" b="1" lang="zh-CN" sz="1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一、您的文字</a:t>
                </a:r>
              </a:p>
            </p:txBody>
          </p:sp>
        </p:grpSp>
        <p:sp>
          <p:nvSpPr>
            <p:cNvPr id="23577" name="TextBox 6"/>
            <p:cNvSpPr>
              <a:spLocks noChangeArrowheads="1"/>
            </p:cNvSpPr>
            <p:nvPr/>
          </p:nvSpPr>
          <p:spPr bwMode="auto">
            <a:xfrm>
              <a:off x="114" y="935"/>
              <a:ext cx="3843" cy="3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0" hangingPunct="0"/>
              <a:r>
                <a:rPr altLang="en-US" lang="zh-CN" sz="1600">
                  <a:solidFill>
                    <a:schemeClr val="hlink"/>
                  </a:solidFill>
                  <a:latin charset="-122" panose="020b0503020204020204" pitchFamily="34" typeface="微软雅黑"/>
                  <a:ea charset="-122" panose="020b0503020204020204" pitchFamily="34" typeface="微软雅黑"/>
                </a:rPr>
                <a:t>您的文字内容您的文字内容您的文字内的文字内容您的文字内容您的文字内容您的文字内的文字内的文字内容您的文字内容您的文字文字内的文字内容您的文字内容您的文字文字内容</a:t>
              </a:r>
            </a:p>
          </p:txBody>
        </p:sp>
      </p:grpSp>
      <p:grpSp>
        <p:nvGrpSpPr>
          <p:cNvPr id="6" name="Group 20"/>
          <p:cNvGrpSpPr/>
          <p:nvPr/>
        </p:nvGrpSpPr>
        <p:grpSpPr>
          <a:xfrm>
            <a:off x="3948112" y="2105026"/>
            <a:ext cx="2590800" cy="2913063"/>
            <a:chExt cx="4080" cy="4587"/>
          </a:xfrm>
        </p:grpSpPr>
        <p:sp>
          <p:nvSpPr>
            <p:cNvPr id="23570" name="任意多边形 7"/>
            <p:cNvSpPr/>
            <p:nvPr/>
          </p:nvSpPr>
          <p:spPr bwMode="auto">
            <a:xfrm>
              <a:off x="1" y="1"/>
              <a:ext cx="4079" cy="4586"/>
            </a:xfrm>
            <a:custGeom>
              <a:gdLst>
                <a:gd fmla="*/ 0 w 3330369" name="T0"/>
                <a:gd fmla="*/ 0 h 1998222" name="T1"/>
                <a:gd fmla="*/ 0 w 3330369" name="T2"/>
                <a:gd fmla="*/ 0 h 1998222" name="T3"/>
                <a:gd fmla="*/ 0 w 3330369" name="T4"/>
                <a:gd fmla="*/ 0 h 1998222" name="T5"/>
                <a:gd fmla="*/ 0 w 3330369" name="T6"/>
                <a:gd fmla="*/ 0 h 1998222" name="T7"/>
                <a:gd fmla="*/ 0 w 3330369" name="T8"/>
                <a:gd fmla="*/ 0 h 1998222" name="T9"/>
                <a:gd fmla="*/ 0 60000 65536" name="T10"/>
                <a:gd fmla="*/ 0 60000 65536" name="T11"/>
                <a:gd fmla="*/ 0 60000 65536" name="T12"/>
                <a:gd fmla="*/ 0 60000 65536" name="T13"/>
                <a:gd fmla="*/ 0 60000 65536" name="T14"/>
                <a:gd fmla="*/ 0 w 3330369" name="T15"/>
                <a:gd fmla="*/ 0 h 1998222" name="T16"/>
                <a:gd fmla="*/ 3330369 w 3330369" name="T17"/>
                <a:gd fmla="*/ 1998222 h 1998222" name="T18"/>
              </a:gdLst>
              <a:cxnLst>
                <a:cxn ang="T10">
                  <a:pos x="T0" y="T1"/>
                </a:cxn>
                <a:cxn ang="T11">
                  <a:pos x="T2" y="T3"/>
                </a:cxn>
                <a:cxn ang="T12">
                  <a:pos x="T4" y="T5"/>
                </a:cxn>
                <a:cxn ang="T13">
                  <a:pos x="T6" y="T7"/>
                </a:cxn>
                <a:cxn ang="T14">
                  <a:pos x="T8" y="T9"/>
                </a:cxn>
              </a:cxnLst>
              <a:rect b="T18" l="T15" r="T17" t="T16"/>
              <a:pathLst>
                <a:path h="1998221" w="3330369">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w="9525">
                  <a:solidFill>
                    <a:srgbClr val="000000"/>
                  </a:solidFill>
                  <a:round/>
                </a14:hiddenLine>
              </a:ext>
            </a:extLst>
          </p:spPr>
          <p:txBody>
            <a:bodyPr anchor="ctr" bIns="121920" lIns="121920" rIns="121920" tIns="121920"/>
            <a:lstStyle/>
            <a:p>
              <a:endParaRPr altLang="en-US" lang="zh-CN"/>
            </a:p>
          </p:txBody>
        </p:sp>
        <p:grpSp>
          <p:nvGrpSpPr>
            <p:cNvPr id="23571" name="Group 22"/>
            <p:cNvGrpSpPr/>
            <p:nvPr/>
          </p:nvGrpSpPr>
          <p:grpSpPr>
            <a:xfrm>
              <a:off x="0" y="0"/>
              <a:ext cx="4079" cy="680"/>
              <a:chExt cx="3330370" cy="432048"/>
            </a:xfrm>
          </p:grpSpPr>
          <p:sp>
            <p:nvSpPr>
              <p:cNvPr id="23573"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anchor="ctr" bIns="46990" lIns="90170" rIns="90170" tIns="46990"/>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3574" name="TextBox 6"/>
              <p:cNvSpPr>
                <a:spLocks noChangeArrowheads="1"/>
              </p:cNvSpPr>
              <p:nvPr/>
            </p:nvSpPr>
            <p:spPr bwMode="auto">
              <a:xfrm>
                <a:off x="0" y="9814"/>
                <a:ext cx="3330370" cy="411163"/>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bIns="46990" lIns="90170" rIns="90170" tIns="46990">
                <a:spAutoFit/>
              </a:bodyPr>
              <a:lstStyle/>
              <a:p>
                <a:pPr algn="ctr" eaLnBrk="0" hangingPunct="0">
                  <a:lnSpc>
                    <a:spcPct val="130000"/>
                  </a:lnSpc>
                </a:pPr>
                <a:r>
                  <a:rPr altLang="en-US" b="1" lang="zh-CN" sz="1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二、您的文字</a:t>
                </a:r>
              </a:p>
            </p:txBody>
          </p:sp>
        </p:grpSp>
        <p:sp>
          <p:nvSpPr>
            <p:cNvPr id="23572" name="TextBox 6"/>
            <p:cNvSpPr>
              <a:spLocks noChangeArrowheads="1"/>
            </p:cNvSpPr>
            <p:nvPr/>
          </p:nvSpPr>
          <p:spPr bwMode="auto">
            <a:xfrm>
              <a:off x="114" y="935"/>
              <a:ext cx="3843" cy="24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0" hangingPunct="0"/>
              <a:r>
                <a:rPr altLang="en-US" lang="zh-CN" sz="1600">
                  <a:solidFill>
                    <a:schemeClr val="hlink"/>
                  </a:solidFill>
                  <a:latin charset="-122" panose="020b0503020204020204" pitchFamily="34" typeface="微软雅黑"/>
                  <a:ea charset="-122" panose="020b0503020204020204" pitchFamily="34" typeface="微软雅黑"/>
                </a:rPr>
                <a:t>您的文字内容您的文字内容您的文字内的文字内容您的文字内容您的文字内容您的文字内的文字内容</a:t>
              </a:r>
            </a:p>
            <a:p>
              <a:pPr algn="just" eaLnBrk="0" hangingPunct="0"/>
              <a:r>
                <a:rPr altLang="en-US" lang="zh-CN" sz="1600">
                  <a:solidFill>
                    <a:schemeClr val="hlink"/>
                  </a:solidFill>
                  <a:latin charset="-122" panose="020b0503020204020204" pitchFamily="34" typeface="微软雅黑"/>
                  <a:ea charset="-122" panose="020b0503020204020204" pitchFamily="34" typeface="微软雅黑"/>
                </a:rPr>
                <a:t>文字内的文字内容您的文字内容您的文字</a:t>
              </a:r>
            </a:p>
          </p:txBody>
        </p:sp>
      </p:grpSp>
      <p:grpSp>
        <p:nvGrpSpPr>
          <p:cNvPr id="8" name="Group 26"/>
          <p:cNvGrpSpPr/>
          <p:nvPr/>
        </p:nvGrpSpPr>
        <p:grpSpPr>
          <a:xfrm>
            <a:off x="6648450" y="2105026"/>
            <a:ext cx="2590800" cy="2913063"/>
            <a:chExt cx="4080" cy="4587"/>
          </a:xfrm>
        </p:grpSpPr>
        <p:sp>
          <p:nvSpPr>
            <p:cNvPr id="23565" name="任意多边形 7"/>
            <p:cNvSpPr/>
            <p:nvPr/>
          </p:nvSpPr>
          <p:spPr bwMode="auto">
            <a:xfrm>
              <a:off x="1" y="1"/>
              <a:ext cx="4079" cy="4586"/>
            </a:xfrm>
            <a:custGeom>
              <a:gdLst>
                <a:gd fmla="*/ 0 w 3330369" name="T0"/>
                <a:gd fmla="*/ 0 h 1998222" name="T1"/>
                <a:gd fmla="*/ 0 w 3330369" name="T2"/>
                <a:gd fmla="*/ 0 h 1998222" name="T3"/>
                <a:gd fmla="*/ 0 w 3330369" name="T4"/>
                <a:gd fmla="*/ 0 h 1998222" name="T5"/>
                <a:gd fmla="*/ 0 w 3330369" name="T6"/>
                <a:gd fmla="*/ 0 h 1998222" name="T7"/>
                <a:gd fmla="*/ 0 w 3330369" name="T8"/>
                <a:gd fmla="*/ 0 h 1998222" name="T9"/>
                <a:gd fmla="*/ 0 60000 65536" name="T10"/>
                <a:gd fmla="*/ 0 60000 65536" name="T11"/>
                <a:gd fmla="*/ 0 60000 65536" name="T12"/>
                <a:gd fmla="*/ 0 60000 65536" name="T13"/>
                <a:gd fmla="*/ 0 60000 65536" name="T14"/>
                <a:gd fmla="*/ 0 w 3330369" name="T15"/>
                <a:gd fmla="*/ 0 h 1998222" name="T16"/>
                <a:gd fmla="*/ 3330369 w 3330369" name="T17"/>
                <a:gd fmla="*/ 1998222 h 1998222" name="T18"/>
              </a:gdLst>
              <a:cxnLst>
                <a:cxn ang="T10">
                  <a:pos x="T0" y="T1"/>
                </a:cxn>
                <a:cxn ang="T11">
                  <a:pos x="T2" y="T3"/>
                </a:cxn>
                <a:cxn ang="T12">
                  <a:pos x="T4" y="T5"/>
                </a:cxn>
                <a:cxn ang="T13">
                  <a:pos x="T6" y="T7"/>
                </a:cxn>
                <a:cxn ang="T14">
                  <a:pos x="T8" y="T9"/>
                </a:cxn>
              </a:cxnLst>
              <a:rect b="T18" l="T15" r="T17" t="T16"/>
              <a:pathLst>
                <a:path h="1998221" w="3330369">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w="9525">
                  <a:solidFill>
                    <a:srgbClr val="000000"/>
                  </a:solidFill>
                  <a:round/>
                </a14:hiddenLine>
              </a:ext>
            </a:extLst>
          </p:spPr>
          <p:txBody>
            <a:bodyPr anchor="ctr" bIns="121920" lIns="121920" rIns="121920" tIns="121920"/>
            <a:lstStyle/>
            <a:p>
              <a:endParaRPr altLang="en-US" lang="zh-CN"/>
            </a:p>
          </p:txBody>
        </p:sp>
        <p:grpSp>
          <p:nvGrpSpPr>
            <p:cNvPr id="23566" name="Group 28"/>
            <p:cNvGrpSpPr/>
            <p:nvPr/>
          </p:nvGrpSpPr>
          <p:grpSpPr>
            <a:xfrm>
              <a:off x="0" y="0"/>
              <a:ext cx="4079" cy="680"/>
              <a:chExt cx="3330370" cy="432048"/>
            </a:xfrm>
          </p:grpSpPr>
          <p:sp>
            <p:nvSpPr>
              <p:cNvPr id="23568"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anchor="ctr" bIns="46990" lIns="90170" rIns="90170" tIns="46990"/>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3569" name="TextBox 6"/>
              <p:cNvSpPr>
                <a:spLocks noChangeArrowheads="1"/>
              </p:cNvSpPr>
              <p:nvPr/>
            </p:nvSpPr>
            <p:spPr bwMode="auto">
              <a:xfrm>
                <a:off x="0" y="9814"/>
                <a:ext cx="3330370" cy="411163"/>
              </a:xfrm>
              <a:prstGeom prst="rect">
                <a:avLst/>
              </a:prstGeom>
              <a:gradFill rotWithShape="0">
                <a:gsLst>
                  <a:gs pos="0">
                    <a:srgbClr val="FFFF66"/>
                  </a:gs>
                  <a:gs pos="100000">
                    <a:schemeClr val="accent2"/>
                  </a:gs>
                </a:gsLst>
                <a:lin ang="5400000" scaled="1"/>
              </a:gradFill>
              <a:ln>
                <a:noFill/>
              </a:ln>
              <a:extLst>
                <a:ext uri="{91240B29-F687-4F45-9708-019B960494DF}">
                  <a14:hiddenLine w="9525">
                    <a:solidFill>
                      <a:srgbClr val="000000"/>
                    </a:solidFill>
                    <a:miter lim="800000"/>
                    <a:headEnd/>
                    <a:tailEnd/>
                  </a14:hiddenLine>
                </a:ext>
              </a:extLst>
            </p:spPr>
            <p:txBody>
              <a:bodyPr bIns="46990" lIns="90170" rIns="90170" tIns="46990">
                <a:spAutoFit/>
              </a:bodyPr>
              <a:lstStyle/>
              <a:p>
                <a:pPr algn="ctr" eaLnBrk="0" hangingPunct="0">
                  <a:lnSpc>
                    <a:spcPct val="130000"/>
                  </a:lnSpc>
                </a:pPr>
                <a:r>
                  <a:rPr altLang="en-US" b="1" lang="zh-CN" sz="1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三、您的文字</a:t>
                </a:r>
              </a:p>
            </p:txBody>
          </p:sp>
        </p:grpSp>
        <p:sp>
          <p:nvSpPr>
            <p:cNvPr id="23567" name="TextBox 6"/>
            <p:cNvSpPr>
              <a:spLocks noChangeArrowheads="1"/>
            </p:cNvSpPr>
            <p:nvPr/>
          </p:nvSpPr>
          <p:spPr bwMode="auto">
            <a:xfrm>
              <a:off x="114" y="935"/>
              <a:ext cx="3843" cy="2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0" hangingPunct="0"/>
              <a:r>
                <a:rPr altLang="en-US" lang="zh-CN" sz="1600">
                  <a:solidFill>
                    <a:schemeClr val="hlink"/>
                  </a:solidFill>
                  <a:latin charset="-122" panose="020b0503020204020204" pitchFamily="34" typeface="微软雅黑"/>
                  <a:ea charset="-122" panose="020b0503020204020204" pitchFamily="34" typeface="微软雅黑"/>
                </a:rPr>
                <a:t>您的文字内容您的文字内容您的文字内的文字内容您的文字内容您的文字内容您的文字内的文字内容您的文字内容您的文字内容您的文字内的文字内容文字内容</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5610"/>
                                        </p:tgtEl>
                                        <p:attrNameLst>
                                          <p:attrName>style.visibility</p:attrName>
                                        </p:attrNameLst>
                                      </p:cBhvr>
                                      <p:to>
                                        <p:strVal val="visible"/>
                                      </p:to>
                                    </p:set>
                                    <p:anim calcmode="lin" valueType="num">
                                      <p:cBhvr>
                                        <p:cTn dur="500" fill="hold" id="7"/>
                                        <p:tgtEl>
                                          <p:spTgt spid="25610"/>
                                        </p:tgtEl>
                                        <p:attrNameLst>
                                          <p:attrName>ppt_w</p:attrName>
                                        </p:attrNameLst>
                                      </p:cBhvr>
                                      <p:tavLst>
                                        <p:tav tm="0">
                                          <p:val>
                                            <p:fltVal val="0"/>
                                          </p:val>
                                        </p:tav>
                                        <p:tav tm="100000">
                                          <p:val>
                                            <p:strVal val="#ppt_w"/>
                                          </p:val>
                                        </p:tav>
                                      </p:tavLst>
                                    </p:anim>
                                    <p:anim calcmode="lin" valueType="num">
                                      <p:cBhvr>
                                        <p:cTn dur="500" fill="hold" id="8"/>
                                        <p:tgtEl>
                                          <p:spTgt spid="25610"/>
                                        </p:tgtEl>
                                        <p:attrNameLst>
                                          <p:attrName>ppt_h</p:attrName>
                                        </p:attrNameLst>
                                      </p:cBhvr>
                                      <p:tavLst>
                                        <p:tav tm="0">
                                          <p:val>
                                            <p:fltVal val="0"/>
                                          </p:val>
                                        </p:tav>
                                        <p:tav tm="100000">
                                          <p:val>
                                            <p:strVal val="#ppt_h"/>
                                          </p:val>
                                        </p:tav>
                                      </p:tavLst>
                                    </p:anim>
                                    <p:animEffect filter="fade" transition="in">
                                      <p:cBhvr>
                                        <p:cTn dur="500" id="9"/>
                                        <p:tgtEl>
                                          <p:spTgt spid="25610"/>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5602"/>
                                        </p:tgtEl>
                                        <p:attrNameLst>
                                          <p:attrName>style.visibility</p:attrName>
                                        </p:attrNameLst>
                                      </p:cBhvr>
                                      <p:to>
                                        <p:strVal val="visible"/>
                                      </p:to>
                                    </p:set>
                                    <p:animEffect filter="wipe(left)" transition="in">
                                      <p:cBhvr>
                                        <p:cTn dur="1000" id="13"/>
                                        <p:tgtEl>
                                          <p:spTgt spid="25602"/>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25604"/>
                                        </p:tgtEl>
                                        <p:attrNameLst>
                                          <p:attrName>style.visibility</p:attrName>
                                        </p:attrNameLst>
                                      </p:cBhvr>
                                      <p:to>
                                        <p:strVal val="visible"/>
                                      </p:to>
                                    </p:set>
                                    <p:anim calcmode="lin" valueType="num">
                                      <p:cBhvr>
                                        <p:cTn dur="500" fill="hold" id="17"/>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5604"/>
                                        </p:tgtEl>
                                        <p:attrNameLst>
                                          <p:attrName>ppt_y</p:attrName>
                                        </p:attrNameLst>
                                      </p:cBhvr>
                                      <p:tavLst>
                                        <p:tav tm="0">
                                          <p:val>
                                            <p:strVal val="#ppt_y"/>
                                          </p:val>
                                        </p:tav>
                                        <p:tav tm="100000">
                                          <p:val>
                                            <p:strVal val="#ppt_y"/>
                                          </p:val>
                                        </p:tav>
                                      </p:tavLst>
                                    </p:anim>
                                    <p:anim calcmode="lin" valueType="num">
                                      <p:cBhvr>
                                        <p:cTn dur="500" fill="hold" id="19"/>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560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5604"/>
                                        </p:tgtEl>
                                      </p:cBhvr>
                                    </p:animEffect>
                                  </p:childTnLst>
                                </p:cTn>
                              </p:par>
                              <p:par>
                                <p:cTn fill="hold" id="22" nodeType="with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500" fill="hold" id="24"/>
                                        <p:tgtEl>
                                          <p:spTgt spid="2"/>
                                        </p:tgtEl>
                                        <p:attrNameLst>
                                          <p:attrName>ppt_x</p:attrName>
                                        </p:attrNameLst>
                                      </p:cBhvr>
                                      <p:tavLst>
                                        <p:tav tm="0">
                                          <p:val>
                                            <p:strVal val="0-#ppt_w/2"/>
                                          </p:val>
                                        </p:tav>
                                        <p:tav tm="100000">
                                          <p:val>
                                            <p:strVal val="#ppt_x"/>
                                          </p:val>
                                        </p:tav>
                                      </p:tavLst>
                                    </p:anim>
                                    <p:anim calcmode="lin" valueType="num">
                                      <p:cBhvr additive="base">
                                        <p:cTn dur="500" fill="hold" id="25"/>
                                        <p:tgtEl>
                                          <p:spTgt spid="2"/>
                                        </p:tgtEl>
                                        <p:attrNameLst>
                                          <p:attrName>ppt_y</p:attrName>
                                        </p:attrNameLst>
                                      </p:cBhvr>
                                      <p:tavLst>
                                        <p:tav tm="0">
                                          <p:val>
                                            <p:strVal val="#ppt_y"/>
                                          </p:val>
                                        </p:tav>
                                        <p:tav tm="100000">
                                          <p:val>
                                            <p:strVal val="#ppt_y"/>
                                          </p:val>
                                        </p:tav>
                                      </p:tavLst>
                                    </p:anim>
                                  </p:childTnLst>
                                </p:cTn>
                              </p:par>
                              <p:par>
                                <p:cTn fill="hold" grpId="0" id="26" nodeType="withEffect" presetClass="entr" presetID="22" presetSubtype="8">
                                  <p:stCondLst>
                                    <p:cond delay="0"/>
                                  </p:stCondLst>
                                  <p:childTnLst>
                                    <p:set>
                                      <p:cBhvr>
                                        <p:cTn dur="1" fill="hold" id="27">
                                          <p:stCondLst>
                                            <p:cond delay="0"/>
                                          </p:stCondLst>
                                        </p:cTn>
                                        <p:tgtEl>
                                          <p:spTgt spid="25603"/>
                                        </p:tgtEl>
                                        <p:attrNameLst>
                                          <p:attrName>style.visibility</p:attrName>
                                        </p:attrNameLst>
                                      </p:cBhvr>
                                      <p:to>
                                        <p:strVal val="visible"/>
                                      </p:to>
                                    </p:set>
                                    <p:animEffect filter="wipe(left)" transition="in">
                                      <p:cBhvr>
                                        <p:cTn dur="500" id="28"/>
                                        <p:tgtEl>
                                          <p:spTgt spid="25603"/>
                                        </p:tgtEl>
                                      </p:cBhvr>
                                    </p:animEffect>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25605"/>
                                        </p:tgtEl>
                                        <p:attrNameLst>
                                          <p:attrName>style.visibility</p:attrName>
                                        </p:attrNameLst>
                                      </p:cBhvr>
                                      <p:to>
                                        <p:strVal val="visible"/>
                                      </p:to>
                                    </p:set>
                                    <p:anim calcmode="lin" valueType="num">
                                      <p:cBhvr>
                                        <p:cTn dur="500" fill="hold" id="31"/>
                                        <p:tgtEl>
                                          <p:spTgt spid="2560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5605"/>
                                        </p:tgtEl>
                                        <p:attrNameLst>
                                          <p:attrName>ppt_y</p:attrName>
                                        </p:attrNameLst>
                                      </p:cBhvr>
                                      <p:tavLst>
                                        <p:tav tm="0">
                                          <p:val>
                                            <p:strVal val="#ppt_y"/>
                                          </p:val>
                                        </p:tav>
                                        <p:tav tm="100000">
                                          <p:val>
                                            <p:strVal val="#ppt_y"/>
                                          </p:val>
                                        </p:tav>
                                      </p:tavLst>
                                    </p:anim>
                                    <p:anim calcmode="lin" valueType="num">
                                      <p:cBhvr>
                                        <p:cTn dur="500" fill="hold" id="33"/>
                                        <p:tgtEl>
                                          <p:spTgt spid="2560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560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5605"/>
                                        </p:tgtEl>
                                      </p:cBhvr>
                                    </p:animEffect>
                                  </p:childTnLst>
                                </p:cTn>
                              </p:par>
                            </p:childTnLst>
                          </p:cTn>
                        </p:par>
                        <p:par>
                          <p:cTn fill="hold" id="36" nodeType="afterGroup">
                            <p:stCondLst>
                              <p:cond delay="2000"/>
                            </p:stCondLst>
                            <p:childTnLst>
                              <p:par>
                                <p:cTn fill="hold" id="37" nodeType="afterEffect" presetClass="entr" presetID="47" presetSubtype="0">
                                  <p:stCondLst>
                                    <p:cond delay="0"/>
                                  </p:stCondLst>
                                  <p:childTnLst>
                                    <p:set>
                                      <p:cBhvr>
                                        <p:cTn dur="1" fill="hold" id="38">
                                          <p:stCondLst>
                                            <p:cond delay="0"/>
                                          </p:stCondLst>
                                        </p:cTn>
                                        <p:tgtEl>
                                          <p:spTgt spid="3"/>
                                        </p:tgtEl>
                                        <p:attrNameLst>
                                          <p:attrName>style.visibility</p:attrName>
                                        </p:attrNameLst>
                                      </p:cBhvr>
                                      <p:to>
                                        <p:strVal val="visible"/>
                                      </p:to>
                                    </p:set>
                                    <p:animEffect filter="fade" transition="in">
                                      <p:cBhvr>
                                        <p:cTn dur="1000" id="39"/>
                                        <p:tgtEl>
                                          <p:spTgt spid="3"/>
                                        </p:tgtEl>
                                      </p:cBhvr>
                                    </p:animEffect>
                                    <p:anim calcmode="lin" valueType="num">
                                      <p:cBhvr>
                                        <p:cTn dur="1000" fill="hold" id="40"/>
                                        <p:tgtEl>
                                          <p:spTgt spid="3"/>
                                        </p:tgtEl>
                                        <p:attrNameLst>
                                          <p:attrName>ppt_x</p:attrName>
                                        </p:attrNameLst>
                                      </p:cBhvr>
                                      <p:tavLst>
                                        <p:tav tm="0">
                                          <p:val>
                                            <p:strVal val="#ppt_x"/>
                                          </p:val>
                                        </p:tav>
                                        <p:tav tm="100000">
                                          <p:val>
                                            <p:strVal val="#ppt_x"/>
                                          </p:val>
                                        </p:tav>
                                      </p:tavLst>
                                    </p:anim>
                                    <p:anim calcmode="lin" valueType="num">
                                      <p:cBhvr>
                                        <p:cTn dur="1000" fill="hold" id="41"/>
                                        <p:tgtEl>
                                          <p:spTgt spid="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25609"/>
                                        </p:tgtEl>
                                        <p:attrNameLst>
                                          <p:attrName>style.visibility</p:attrName>
                                        </p:attrNameLst>
                                      </p:cBhvr>
                                      <p:to>
                                        <p:strVal val="visible"/>
                                      </p:to>
                                    </p:set>
                                    <p:anim calcmode="lin" valueType="num">
                                      <p:cBhvr>
                                        <p:cTn dur="500" fill="hold" id="45"/>
                                        <p:tgtEl>
                                          <p:spTgt spid="2560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25609"/>
                                        </p:tgtEl>
                                        <p:attrNameLst>
                                          <p:attrName>ppt_y</p:attrName>
                                        </p:attrNameLst>
                                      </p:cBhvr>
                                      <p:tavLst>
                                        <p:tav tm="0">
                                          <p:val>
                                            <p:strVal val="#ppt_y"/>
                                          </p:val>
                                        </p:tav>
                                        <p:tav tm="100000">
                                          <p:val>
                                            <p:strVal val="#ppt_y"/>
                                          </p:val>
                                        </p:tav>
                                      </p:tavLst>
                                    </p:anim>
                                    <p:anim calcmode="lin" valueType="num">
                                      <p:cBhvr>
                                        <p:cTn dur="500" fill="hold" id="47"/>
                                        <p:tgtEl>
                                          <p:spTgt spid="2560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2560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25609"/>
                                        </p:tgtEl>
                                      </p:cBhvr>
                                    </p:animEffect>
                                  </p:childTnLst>
                                </p:cTn>
                              </p:par>
                            </p:childTnLst>
                          </p:cTn>
                        </p:par>
                        <p:par>
                          <p:cTn fill="hold" id="50" nodeType="afterGroup">
                            <p:stCondLst>
                              <p:cond delay="3500"/>
                            </p:stCondLst>
                            <p:childTnLst>
                              <p:par>
                                <p:cTn fill="hold" id="51" nodeType="afterEffect" presetClass="entr" presetID="52" presetSubtype="0">
                                  <p:stCondLst>
                                    <p:cond delay="0"/>
                                  </p:stCondLst>
                                  <p:childTnLst>
                                    <p:set>
                                      <p:cBhvr>
                                        <p:cTn dur="1" fill="hold" id="52">
                                          <p:stCondLst>
                                            <p:cond delay="0"/>
                                          </p:stCondLst>
                                        </p:cTn>
                                        <p:tgtEl>
                                          <p:spTgt spid="4"/>
                                        </p:tgtEl>
                                        <p:attrNameLst>
                                          <p:attrName>style.visibility</p:attrName>
                                        </p:attrNameLst>
                                      </p:cBhvr>
                                      <p:to>
                                        <p:strVal val="visible"/>
                                      </p:to>
                                    </p:set>
                                    <p:animScale>
                                      <p:cBhvr>
                                        <p:cTn decel="50000" dur="1000" fill="hold" id="53">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4"/>
                                        </p:tgtEl>
                                        <p:attrNameLst>
                                          <p:attrName>ppt_x</p:attrName>
                                          <p:attrName>ppt_y</p:attrName>
                                        </p:attrNameLst>
                                      </p:cBhvr>
                                      <p:rCtr x="0" y="0"/>
                                    </p:animMotion>
                                    <p:animEffect filter="fade" transition="in">
                                      <p:cBhvr>
                                        <p:cTn dur="1000" id="55"/>
                                        <p:tgtEl>
                                          <p:spTgt spid="4"/>
                                        </p:tgtEl>
                                      </p:cBhvr>
                                    </p:animEffect>
                                  </p:childTnLst>
                                </p:cTn>
                              </p:par>
                              <p:par>
                                <p:cTn fill="hold" id="56" nodeType="withEffect" presetClass="entr" presetID="52" presetSubtype="0">
                                  <p:stCondLst>
                                    <p:cond delay="500"/>
                                  </p:stCondLst>
                                  <p:childTnLst>
                                    <p:set>
                                      <p:cBhvr>
                                        <p:cTn dur="1" fill="hold" id="57">
                                          <p:stCondLst>
                                            <p:cond delay="0"/>
                                          </p:stCondLst>
                                        </p:cTn>
                                        <p:tgtEl>
                                          <p:spTgt spid="6"/>
                                        </p:tgtEl>
                                        <p:attrNameLst>
                                          <p:attrName>style.visibility</p:attrName>
                                        </p:attrNameLst>
                                      </p:cBhvr>
                                      <p:to>
                                        <p:strVal val="visible"/>
                                      </p:to>
                                    </p:set>
                                    <p:animScale>
                                      <p:cBhvr>
                                        <p:cTn decel="50000" dur="1000" fill="hold" id="58">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9">
                                          <p:stCondLst>
                                            <p:cond delay="0"/>
                                          </p:stCondLst>
                                        </p:cTn>
                                        <p:tgtEl>
                                          <p:spTgt spid="6"/>
                                        </p:tgtEl>
                                        <p:attrNameLst>
                                          <p:attrName>ppt_x</p:attrName>
                                          <p:attrName>ppt_y</p:attrName>
                                        </p:attrNameLst>
                                      </p:cBhvr>
                                      <p:rCtr x="0" y="0"/>
                                    </p:animMotion>
                                    <p:animEffect filter="fade" transition="in">
                                      <p:cBhvr>
                                        <p:cTn dur="1000" id="60"/>
                                        <p:tgtEl>
                                          <p:spTgt spid="6"/>
                                        </p:tgtEl>
                                      </p:cBhvr>
                                    </p:animEffect>
                                  </p:childTnLst>
                                </p:cTn>
                              </p:par>
                            </p:childTnLst>
                          </p:cTn>
                        </p:par>
                        <p:par>
                          <p:cTn fill="hold" id="61" nodeType="afterGroup">
                            <p:stCondLst>
                              <p:cond delay="5000"/>
                            </p:stCondLst>
                            <p:childTnLst>
                              <p:par>
                                <p:cTn fill="hold" id="62" nodeType="afterEffect" presetClass="entr" presetID="52" presetSubtype="0">
                                  <p:stCondLst>
                                    <p:cond delay="0"/>
                                  </p:stCondLst>
                                  <p:childTnLst>
                                    <p:set>
                                      <p:cBhvr>
                                        <p:cTn dur="1" fill="hold" id="63">
                                          <p:stCondLst>
                                            <p:cond delay="0"/>
                                          </p:stCondLst>
                                        </p:cTn>
                                        <p:tgtEl>
                                          <p:spTgt spid="8"/>
                                        </p:tgtEl>
                                        <p:attrNameLst>
                                          <p:attrName>style.visibility</p:attrName>
                                        </p:attrNameLst>
                                      </p:cBhvr>
                                      <p:to>
                                        <p:strVal val="visible"/>
                                      </p:to>
                                    </p:set>
                                    <p:animScale>
                                      <p:cBhvr>
                                        <p:cTn decel="50000" dur="1000" fill="hold" id="6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5">
                                          <p:stCondLst>
                                            <p:cond delay="0"/>
                                          </p:stCondLst>
                                        </p:cTn>
                                        <p:tgtEl>
                                          <p:spTgt spid="8"/>
                                        </p:tgtEl>
                                        <p:attrNameLst>
                                          <p:attrName>ppt_x</p:attrName>
                                          <p:attrName>ppt_y</p:attrName>
                                        </p:attrNameLst>
                                      </p:cBhvr>
                                      <p:rCtr x="0" y="0"/>
                                    </p:animMotion>
                                    <p:animEffect filter="fade" transition="in">
                                      <p:cBhvr>
                                        <p:cTn dur="1000" id="6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4"/>
      <p:bldP grpId="0" spid="25605"/>
      <p:bldP grpId="0" spid="2560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TextBox 8"/>
          <p:cNvSpPr>
            <a:spLocks noChangeArrowheads="1"/>
          </p:cNvSpPr>
          <p:nvPr/>
        </p:nvSpPr>
        <p:spPr bwMode="auto">
          <a:xfrm>
            <a:off x="1587501" y="2081213"/>
            <a:ext cx="12588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800">
                <a:solidFill>
                  <a:schemeClr val="accent2"/>
                </a:solidFill>
                <a:latin charset="0" pitchFamily="34" typeface="Impact"/>
                <a:ea charset="-122" panose="020b0503020204020204" pitchFamily="34" typeface="微软雅黑"/>
                <a:sym charset="0" pitchFamily="34" typeface="Impact"/>
              </a:rPr>
              <a:t>您的文字</a:t>
            </a:r>
          </a:p>
        </p:txBody>
      </p:sp>
      <p:grpSp>
        <p:nvGrpSpPr>
          <p:cNvPr id="2" name="Group 3"/>
          <p:cNvGrpSpPr/>
          <p:nvPr/>
        </p:nvGrpSpPr>
        <p:grpSpPr>
          <a:xfrm>
            <a:off x="1422401" y="2641600"/>
            <a:ext cx="2274887" cy="2273300"/>
            <a:chExt cx="2274887" cy="2273300"/>
          </a:xfrm>
        </p:grpSpPr>
        <p:sp>
          <p:nvSpPr>
            <p:cNvPr id="24600" name="椭圆形标注 17"/>
            <p:cNvSpPr>
              <a:spLocks noChangeArrowheads="1"/>
            </p:cNvSpPr>
            <p:nvPr/>
          </p:nvSpPr>
          <p:spPr bwMode="auto">
            <a:xfrm rot="-1260000">
              <a:off x="0" y="0"/>
              <a:ext cx="2274887" cy="2273300"/>
            </a:xfrm>
            <a:prstGeom prst="wedgeEllipseCallout">
              <a:avLst>
                <a:gd fmla="val 1162" name="adj1"/>
                <a:gd fmla="val -58255" name="adj2"/>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4601" name="TextBox 8"/>
            <p:cNvSpPr>
              <a:spLocks noChangeArrowheads="1"/>
            </p:cNvSpPr>
            <p:nvPr/>
          </p:nvSpPr>
          <p:spPr bwMode="auto">
            <a:xfrm>
              <a:off x="163512" y="520795"/>
              <a:ext cx="2089150"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eaLnBrk="0" hangingPunct="0">
                <a:lnSpc>
                  <a:spcPct val="120000"/>
                </a:lnSpc>
              </a:pPr>
              <a:r>
                <a:rPr altLang="en-US" lang="zh-CN" sz="1600">
                  <a:solidFill>
                    <a:schemeClr val="hlink"/>
                  </a:solidFill>
                  <a:latin charset="0" pitchFamily="34" typeface="Impact"/>
                  <a:ea charset="-122" panose="020b0503020204020204" pitchFamily="34" typeface="微软雅黑"/>
                  <a:sym charset="0" pitchFamily="34" typeface="Impact"/>
                </a:rPr>
                <a:t>这里输入简要文字说明这里输入简要文字说明这里输入简要文字说明</a:t>
              </a:r>
            </a:p>
          </p:txBody>
        </p:sp>
      </p:grpSp>
      <p:sp>
        <p:nvSpPr>
          <p:cNvPr id="26630" name="TextBox 8"/>
          <p:cNvSpPr>
            <a:spLocks noChangeArrowheads="1"/>
          </p:cNvSpPr>
          <p:nvPr/>
        </p:nvSpPr>
        <p:spPr bwMode="auto">
          <a:xfrm>
            <a:off x="6519862" y="2081213"/>
            <a:ext cx="12588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800">
                <a:solidFill>
                  <a:schemeClr val="accent2"/>
                </a:solidFill>
                <a:latin charset="0" pitchFamily="34" typeface="Impact"/>
                <a:ea charset="-122" panose="020b0503020204020204" pitchFamily="34" typeface="微软雅黑"/>
                <a:sym charset="0" pitchFamily="34" typeface="Impact"/>
              </a:rPr>
              <a:t>您的文字</a:t>
            </a:r>
          </a:p>
        </p:txBody>
      </p:sp>
      <p:grpSp>
        <p:nvGrpSpPr>
          <p:cNvPr id="3" name="Group 7"/>
          <p:cNvGrpSpPr/>
          <p:nvPr/>
        </p:nvGrpSpPr>
        <p:grpSpPr>
          <a:xfrm>
            <a:off x="6353176" y="2641600"/>
            <a:ext cx="2274887" cy="2273300"/>
            <a:chExt cx="2274887" cy="2273300"/>
          </a:xfrm>
        </p:grpSpPr>
        <p:sp>
          <p:nvSpPr>
            <p:cNvPr id="24598" name="椭圆形标注 17"/>
            <p:cNvSpPr>
              <a:spLocks noChangeArrowheads="1"/>
            </p:cNvSpPr>
            <p:nvPr/>
          </p:nvSpPr>
          <p:spPr bwMode="auto">
            <a:xfrm rot="-1260000">
              <a:off x="0" y="0"/>
              <a:ext cx="2274887" cy="2273300"/>
            </a:xfrm>
            <a:prstGeom prst="wedgeEllipseCallout">
              <a:avLst>
                <a:gd fmla="val 1162" name="adj1"/>
                <a:gd fmla="val -58255" name="adj2"/>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4599" name="TextBox 8"/>
            <p:cNvSpPr>
              <a:spLocks noChangeArrowheads="1"/>
            </p:cNvSpPr>
            <p:nvPr/>
          </p:nvSpPr>
          <p:spPr bwMode="auto">
            <a:xfrm>
              <a:off x="165101" y="520795"/>
              <a:ext cx="2087562"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eaLnBrk="0" hangingPunct="0">
                <a:lnSpc>
                  <a:spcPct val="120000"/>
                </a:lnSpc>
              </a:pPr>
              <a:r>
                <a:rPr altLang="en-US" lang="zh-CN" sz="1600">
                  <a:solidFill>
                    <a:schemeClr val="hlink"/>
                  </a:solidFill>
                  <a:latin charset="0" pitchFamily="34" typeface="Impact"/>
                  <a:ea charset="-122" panose="020b0503020204020204" pitchFamily="34" typeface="微软雅黑"/>
                  <a:sym charset="0" pitchFamily="34" typeface="Impact"/>
                </a:rPr>
                <a:t>这里输入简要文字说明这里输入简要文字说明这里输入简要文字说明</a:t>
              </a:r>
            </a:p>
          </p:txBody>
        </p:sp>
      </p:grpSp>
      <p:sp>
        <p:nvSpPr>
          <p:cNvPr id="26634" name="TextBox 8"/>
          <p:cNvSpPr>
            <a:spLocks noChangeArrowheads="1"/>
          </p:cNvSpPr>
          <p:nvPr/>
        </p:nvSpPr>
        <p:spPr bwMode="auto">
          <a:xfrm>
            <a:off x="4084638" y="2081213"/>
            <a:ext cx="12604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800">
                <a:solidFill>
                  <a:schemeClr val="accent2"/>
                </a:solidFill>
                <a:latin charset="0" pitchFamily="34" typeface="Impact"/>
                <a:ea charset="-122" panose="020b0503020204020204" pitchFamily="34" typeface="微软雅黑"/>
                <a:sym charset="0" pitchFamily="34" typeface="Impact"/>
              </a:rPr>
              <a:t>您的文字</a:t>
            </a:r>
          </a:p>
        </p:txBody>
      </p:sp>
      <p:grpSp>
        <p:nvGrpSpPr>
          <p:cNvPr id="4" name="Group 11"/>
          <p:cNvGrpSpPr/>
          <p:nvPr/>
        </p:nvGrpSpPr>
        <p:grpSpPr>
          <a:xfrm>
            <a:off x="3919537" y="2641600"/>
            <a:ext cx="2274888" cy="2273300"/>
            <a:chExt cx="2274888" cy="2273300"/>
          </a:xfrm>
        </p:grpSpPr>
        <p:sp>
          <p:nvSpPr>
            <p:cNvPr id="24596" name="椭圆形标注 17"/>
            <p:cNvSpPr>
              <a:spLocks noChangeArrowheads="1"/>
            </p:cNvSpPr>
            <p:nvPr/>
          </p:nvSpPr>
          <p:spPr bwMode="auto">
            <a:xfrm rot="-1260000">
              <a:off x="0" y="0"/>
              <a:ext cx="2274888" cy="2273300"/>
            </a:xfrm>
            <a:prstGeom prst="wedgeEllipseCallout">
              <a:avLst>
                <a:gd fmla="val 1162" name="adj1"/>
                <a:gd fmla="val -58255" name="adj2"/>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4597" name="TextBox 8"/>
            <p:cNvSpPr>
              <a:spLocks noChangeArrowheads="1"/>
            </p:cNvSpPr>
            <p:nvPr/>
          </p:nvSpPr>
          <p:spPr bwMode="auto">
            <a:xfrm>
              <a:off x="165100" y="520795"/>
              <a:ext cx="2087563"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eaLnBrk="0" hangingPunct="0">
                <a:lnSpc>
                  <a:spcPct val="120000"/>
                </a:lnSpc>
              </a:pPr>
              <a:r>
                <a:rPr altLang="en-US" lang="zh-CN" sz="1600">
                  <a:solidFill>
                    <a:schemeClr val="hlink"/>
                  </a:solidFill>
                  <a:latin charset="0" pitchFamily="34" typeface="Impact"/>
                  <a:ea charset="-122" panose="020b0503020204020204" pitchFamily="34" typeface="微软雅黑"/>
                  <a:sym charset="0" pitchFamily="34" typeface="Impact"/>
                </a:rPr>
                <a:t>这里输入简要文字说明这里输入简要文字说明这里输入简要文字说明</a:t>
              </a:r>
            </a:p>
          </p:txBody>
        </p:sp>
      </p:grpSp>
      <p:sp>
        <p:nvSpPr>
          <p:cNvPr id="26638" name="Rectangle 2"/>
          <p:cNvSpPr>
            <a:spLocks noChangeArrowheads="1"/>
          </p:cNvSpPr>
          <p:nvPr/>
        </p:nvSpPr>
        <p:spPr bwMode="auto">
          <a:xfrm>
            <a:off x="0" y="282576"/>
            <a:ext cx="10156825" cy="8985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39" name="Rectangle 3"/>
          <p:cNvSpPr>
            <a:spLocks noChangeArrowheads="1"/>
          </p:cNvSpPr>
          <p:nvPr/>
        </p:nvSpPr>
        <p:spPr bwMode="auto">
          <a:xfrm>
            <a:off x="2992437" y="422275"/>
            <a:ext cx="1073150" cy="4143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40" name="标题 1"/>
          <p:cNvSpPr>
            <a:spLocks noChangeArrowheads="1" noGrp="1"/>
          </p:cNvSpPr>
          <p:nvPr>
            <p:ph idx="4294967295" type="title"/>
          </p:nvPr>
        </p:nvSpPr>
        <p:spPr>
          <a:xfrm>
            <a:off x="2215455" y="312738"/>
            <a:ext cx="2613025" cy="627062"/>
          </a:xfrm>
        </p:spPr>
        <p:txBody>
          <a:bodyPr/>
          <a:lstStyle/>
          <a:p>
            <a:pPr algn="dist" eaLnBrk="1" hangingPunct="1"/>
            <a:r>
              <a:rPr altLang="en-US" b="1" lang="zh-CN" sz="2400">
                <a:solidFill>
                  <a:schemeClr val="hlink"/>
                </a:solidFill>
                <a:latin charset="-122" panose="020b0503020204020204" pitchFamily="34" typeface="微软雅黑"/>
                <a:sym charset="-122" panose="020b0503020204020204" pitchFamily="34" typeface="微软雅黑"/>
              </a:rPr>
              <a:t>个人优劣势综述</a:t>
            </a:r>
          </a:p>
        </p:txBody>
      </p:sp>
      <p:sp>
        <p:nvSpPr>
          <p:cNvPr id="26641" name="TextBox 5"/>
          <p:cNvSpPr>
            <a:spLocks noChangeArrowheads="1"/>
          </p:cNvSpPr>
          <p:nvPr/>
        </p:nvSpPr>
        <p:spPr bwMode="auto">
          <a:xfrm>
            <a:off x="3179763" y="815975"/>
            <a:ext cx="28987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Summary of Personal</a:t>
            </a:r>
          </a:p>
        </p:txBody>
      </p:sp>
      <p:grpSp>
        <p:nvGrpSpPr>
          <p:cNvPr id="5" name="Group 18"/>
          <p:cNvGrpSpPr/>
          <p:nvPr/>
        </p:nvGrpSpPr>
        <p:grpSpPr>
          <a:xfrm>
            <a:off x="4845051" y="476250"/>
            <a:ext cx="295275" cy="293688"/>
            <a:chExt cx="295531" cy="293688"/>
          </a:xfrm>
        </p:grpSpPr>
        <p:sp>
          <p:nvSpPr>
            <p:cNvPr id="24594" name="AutoShape 7"/>
            <p:cNvSpPr>
              <a:spLocks noChangeArrowheads="1"/>
            </p:cNvSpPr>
            <p:nvPr/>
          </p:nvSpPr>
          <p:spPr bwMode="auto">
            <a:xfrm>
              <a:off x="0"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95" name="AutoShape 8"/>
            <p:cNvSpPr>
              <a:spLocks noChangeArrowheads="1"/>
            </p:cNvSpPr>
            <p:nvPr/>
          </p:nvSpPr>
          <p:spPr bwMode="auto">
            <a:xfrm>
              <a:off x="120525"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6645" name="Text Box 9"/>
          <p:cNvSpPr txBox="1">
            <a:spLocks noChangeArrowheads="1"/>
          </p:cNvSpPr>
          <p:nvPr/>
        </p:nvSpPr>
        <p:spPr bwMode="auto">
          <a:xfrm>
            <a:off x="2487612" y="1270001"/>
            <a:ext cx="1300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accent2"/>
                </a:solidFill>
                <a:ea charset="-122" panose="020b0503020204020204" pitchFamily="34" typeface="微软雅黑"/>
              </a:rPr>
              <a:t>过往绩效</a:t>
            </a:r>
          </a:p>
        </p:txBody>
      </p:sp>
      <p:pic>
        <p:nvPicPr>
          <p:cNvPr descr="小人" id="26646" name="Picture 10"/>
          <p:cNvPicPr>
            <a:picLocks noChangeArrowheads="1" noChangeAspect="1"/>
          </p:cNvPicPr>
          <p:nvPr/>
        </p:nvPicPr>
        <p:blipFill>
          <a:blip r:embed="rId2">
            <a:extLst>
              <a:ext uri="{28A0092B-C50C-407E-A947-70E740481C1C}">
                <a14:useLocalDpi val="0"/>
              </a:ext>
            </a:extLst>
          </a:blip>
          <a:srcRect l="5159" r="5141"/>
          <a:stretch>
            <a:fillRect/>
          </a:stretch>
        </p:blipFill>
        <p:spPr bwMode="auto">
          <a:xfrm>
            <a:off x="889001" y="98426"/>
            <a:ext cx="1101725" cy="1293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6" name="Group 23"/>
          <p:cNvGrpSpPr/>
          <p:nvPr/>
        </p:nvGrpSpPr>
        <p:grpSpPr>
          <a:xfrm flipV="1" rot="10800000">
            <a:off x="2211388" y="1293813"/>
            <a:ext cx="246063" cy="379412"/>
            <a:chExt cx="1350" cy="2052"/>
          </a:xfrm>
        </p:grpSpPr>
        <p:sp>
          <p:nvSpPr>
            <p:cNvPr id="24592"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24593" name="AutoShape 13"/>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646"/>
                                        </p:tgtEl>
                                        <p:attrNameLst>
                                          <p:attrName>style.visibility</p:attrName>
                                        </p:attrNameLst>
                                      </p:cBhvr>
                                      <p:to>
                                        <p:strVal val="visible"/>
                                      </p:to>
                                    </p:set>
                                    <p:anim calcmode="lin" valueType="num">
                                      <p:cBhvr>
                                        <p:cTn dur="500" fill="hold" id="7"/>
                                        <p:tgtEl>
                                          <p:spTgt spid="26646"/>
                                        </p:tgtEl>
                                        <p:attrNameLst>
                                          <p:attrName>ppt_w</p:attrName>
                                        </p:attrNameLst>
                                      </p:cBhvr>
                                      <p:tavLst>
                                        <p:tav tm="0">
                                          <p:val>
                                            <p:fltVal val="0"/>
                                          </p:val>
                                        </p:tav>
                                        <p:tav tm="100000">
                                          <p:val>
                                            <p:strVal val="#ppt_w"/>
                                          </p:val>
                                        </p:tav>
                                      </p:tavLst>
                                    </p:anim>
                                    <p:anim calcmode="lin" valueType="num">
                                      <p:cBhvr>
                                        <p:cTn dur="500" fill="hold" id="8"/>
                                        <p:tgtEl>
                                          <p:spTgt spid="26646"/>
                                        </p:tgtEl>
                                        <p:attrNameLst>
                                          <p:attrName>ppt_h</p:attrName>
                                        </p:attrNameLst>
                                      </p:cBhvr>
                                      <p:tavLst>
                                        <p:tav tm="0">
                                          <p:val>
                                            <p:fltVal val="0"/>
                                          </p:val>
                                        </p:tav>
                                        <p:tav tm="100000">
                                          <p:val>
                                            <p:strVal val="#ppt_h"/>
                                          </p:val>
                                        </p:tav>
                                      </p:tavLst>
                                    </p:anim>
                                    <p:animEffect filter="fade" transition="in">
                                      <p:cBhvr>
                                        <p:cTn dur="500" id="9"/>
                                        <p:tgtEl>
                                          <p:spTgt spid="2664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638"/>
                                        </p:tgtEl>
                                        <p:attrNameLst>
                                          <p:attrName>style.visibility</p:attrName>
                                        </p:attrNameLst>
                                      </p:cBhvr>
                                      <p:to>
                                        <p:strVal val="visible"/>
                                      </p:to>
                                    </p:set>
                                    <p:animEffect filter="wipe(left)" transition="in">
                                      <p:cBhvr>
                                        <p:cTn dur="1000" id="13"/>
                                        <p:tgtEl>
                                          <p:spTgt spid="26638"/>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26640"/>
                                        </p:tgtEl>
                                        <p:attrNameLst>
                                          <p:attrName>style.visibility</p:attrName>
                                        </p:attrNameLst>
                                      </p:cBhvr>
                                      <p:to>
                                        <p:strVal val="visible"/>
                                      </p:to>
                                    </p:set>
                                    <p:anim calcmode="lin" valueType="num">
                                      <p:cBhvr>
                                        <p:cTn dur="500" fill="hold" id="17"/>
                                        <p:tgtEl>
                                          <p:spTgt spid="266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6640"/>
                                        </p:tgtEl>
                                        <p:attrNameLst>
                                          <p:attrName>ppt_y</p:attrName>
                                        </p:attrNameLst>
                                      </p:cBhvr>
                                      <p:tavLst>
                                        <p:tav tm="0">
                                          <p:val>
                                            <p:strVal val="#ppt_y"/>
                                          </p:val>
                                        </p:tav>
                                        <p:tav tm="100000">
                                          <p:val>
                                            <p:strVal val="#ppt_y"/>
                                          </p:val>
                                        </p:tav>
                                      </p:tavLst>
                                    </p:anim>
                                    <p:anim calcmode="lin" valueType="num">
                                      <p:cBhvr>
                                        <p:cTn dur="500" fill="hold" id="19"/>
                                        <p:tgtEl>
                                          <p:spTgt spid="266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66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6640"/>
                                        </p:tgtEl>
                                      </p:cBhvr>
                                    </p:animEffect>
                                  </p:childTnLst>
                                </p:cTn>
                              </p:par>
                              <p:par>
                                <p:cTn fill="hold" id="22" nodeType="withEffect" presetClass="entr" presetID="2" presetSubtype="8">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0-#ppt_w/2"/>
                                          </p:val>
                                        </p:tav>
                                        <p:tav tm="100000">
                                          <p:val>
                                            <p:strVal val="#ppt_x"/>
                                          </p:val>
                                        </p:tav>
                                      </p:tavLst>
                                    </p:anim>
                                    <p:anim calcmode="lin" valueType="num">
                                      <p:cBhvr additive="base">
                                        <p:cTn dur="500" fill="hold" id="25"/>
                                        <p:tgtEl>
                                          <p:spTgt spid="5"/>
                                        </p:tgtEl>
                                        <p:attrNameLst>
                                          <p:attrName>ppt_y</p:attrName>
                                        </p:attrNameLst>
                                      </p:cBhvr>
                                      <p:tavLst>
                                        <p:tav tm="0">
                                          <p:val>
                                            <p:strVal val="#ppt_y"/>
                                          </p:val>
                                        </p:tav>
                                        <p:tav tm="100000">
                                          <p:val>
                                            <p:strVal val="#ppt_y"/>
                                          </p:val>
                                        </p:tav>
                                      </p:tavLst>
                                    </p:anim>
                                  </p:childTnLst>
                                </p:cTn>
                              </p:par>
                              <p:par>
                                <p:cTn fill="hold" grpId="0" id="26" nodeType="withEffect" presetClass="entr" presetID="22" presetSubtype="8">
                                  <p:stCondLst>
                                    <p:cond delay="0"/>
                                  </p:stCondLst>
                                  <p:childTnLst>
                                    <p:set>
                                      <p:cBhvr>
                                        <p:cTn dur="1" fill="hold" id="27">
                                          <p:stCondLst>
                                            <p:cond delay="0"/>
                                          </p:stCondLst>
                                        </p:cTn>
                                        <p:tgtEl>
                                          <p:spTgt spid="26639"/>
                                        </p:tgtEl>
                                        <p:attrNameLst>
                                          <p:attrName>style.visibility</p:attrName>
                                        </p:attrNameLst>
                                      </p:cBhvr>
                                      <p:to>
                                        <p:strVal val="visible"/>
                                      </p:to>
                                    </p:set>
                                    <p:animEffect filter="wipe(left)" transition="in">
                                      <p:cBhvr>
                                        <p:cTn dur="500" id="28"/>
                                        <p:tgtEl>
                                          <p:spTgt spid="26639"/>
                                        </p:tgtEl>
                                      </p:cBhvr>
                                    </p:animEffect>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26641"/>
                                        </p:tgtEl>
                                        <p:attrNameLst>
                                          <p:attrName>style.visibility</p:attrName>
                                        </p:attrNameLst>
                                      </p:cBhvr>
                                      <p:to>
                                        <p:strVal val="visible"/>
                                      </p:to>
                                    </p:set>
                                    <p:anim calcmode="lin" valueType="num">
                                      <p:cBhvr>
                                        <p:cTn dur="500" fill="hold" id="31"/>
                                        <p:tgtEl>
                                          <p:spTgt spid="266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6641"/>
                                        </p:tgtEl>
                                        <p:attrNameLst>
                                          <p:attrName>ppt_y</p:attrName>
                                        </p:attrNameLst>
                                      </p:cBhvr>
                                      <p:tavLst>
                                        <p:tav tm="0">
                                          <p:val>
                                            <p:strVal val="#ppt_y"/>
                                          </p:val>
                                        </p:tav>
                                        <p:tav tm="100000">
                                          <p:val>
                                            <p:strVal val="#ppt_y"/>
                                          </p:val>
                                        </p:tav>
                                      </p:tavLst>
                                    </p:anim>
                                    <p:anim calcmode="lin" valueType="num">
                                      <p:cBhvr>
                                        <p:cTn dur="500" fill="hold" id="33"/>
                                        <p:tgtEl>
                                          <p:spTgt spid="266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66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6641"/>
                                        </p:tgtEl>
                                      </p:cBhvr>
                                    </p:animEffect>
                                  </p:childTnLst>
                                </p:cTn>
                              </p:par>
                            </p:childTnLst>
                          </p:cTn>
                        </p:par>
                        <p:par>
                          <p:cTn fill="hold" id="36" nodeType="afterGroup">
                            <p:stCondLst>
                              <p:cond delay="2000"/>
                            </p:stCondLst>
                            <p:childTnLst>
                              <p:par>
                                <p:cTn fill="hold" id="37" nodeType="afterEffect" presetClass="entr" presetID="47" presetSubtype="0">
                                  <p:stCondLst>
                                    <p:cond delay="0"/>
                                  </p:stCondLst>
                                  <p:childTnLst>
                                    <p:set>
                                      <p:cBhvr>
                                        <p:cTn dur="1" fill="hold" id="38">
                                          <p:stCondLst>
                                            <p:cond delay="0"/>
                                          </p:stCondLst>
                                        </p:cTn>
                                        <p:tgtEl>
                                          <p:spTgt spid="6"/>
                                        </p:tgtEl>
                                        <p:attrNameLst>
                                          <p:attrName>style.visibility</p:attrName>
                                        </p:attrNameLst>
                                      </p:cBhvr>
                                      <p:to>
                                        <p:strVal val="visible"/>
                                      </p:to>
                                    </p:set>
                                    <p:animEffect filter="fade" transition="in">
                                      <p:cBhvr>
                                        <p:cTn dur="1000" id="39"/>
                                        <p:tgtEl>
                                          <p:spTgt spid="6"/>
                                        </p:tgtEl>
                                      </p:cBhvr>
                                    </p:animEffect>
                                    <p:anim calcmode="lin" valueType="num">
                                      <p:cBhvr>
                                        <p:cTn dur="1000" fill="hold" id="40"/>
                                        <p:tgtEl>
                                          <p:spTgt spid="6"/>
                                        </p:tgtEl>
                                        <p:attrNameLst>
                                          <p:attrName>ppt_x</p:attrName>
                                        </p:attrNameLst>
                                      </p:cBhvr>
                                      <p:tavLst>
                                        <p:tav tm="0">
                                          <p:val>
                                            <p:strVal val="#ppt_x"/>
                                          </p:val>
                                        </p:tav>
                                        <p:tav tm="100000">
                                          <p:val>
                                            <p:strVal val="#ppt_x"/>
                                          </p:val>
                                        </p:tav>
                                      </p:tavLst>
                                    </p:anim>
                                    <p:anim calcmode="lin" valueType="num">
                                      <p:cBhvr>
                                        <p:cTn dur="1000" fill="hold" id="41"/>
                                        <p:tgtEl>
                                          <p:spTgt spid="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26645"/>
                                        </p:tgtEl>
                                        <p:attrNameLst>
                                          <p:attrName>style.visibility</p:attrName>
                                        </p:attrNameLst>
                                      </p:cBhvr>
                                      <p:to>
                                        <p:strVal val="visible"/>
                                      </p:to>
                                    </p:set>
                                    <p:anim calcmode="lin" valueType="num">
                                      <p:cBhvr>
                                        <p:cTn dur="500" fill="hold" id="45"/>
                                        <p:tgtEl>
                                          <p:spTgt spid="266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26645"/>
                                        </p:tgtEl>
                                        <p:attrNameLst>
                                          <p:attrName>ppt_y</p:attrName>
                                        </p:attrNameLst>
                                      </p:cBhvr>
                                      <p:tavLst>
                                        <p:tav tm="0">
                                          <p:val>
                                            <p:strVal val="#ppt_y"/>
                                          </p:val>
                                        </p:tav>
                                        <p:tav tm="100000">
                                          <p:val>
                                            <p:strVal val="#ppt_y"/>
                                          </p:val>
                                        </p:tav>
                                      </p:tavLst>
                                    </p:anim>
                                    <p:anim calcmode="lin" valueType="num">
                                      <p:cBhvr>
                                        <p:cTn dur="500" fill="hold" id="47"/>
                                        <p:tgtEl>
                                          <p:spTgt spid="266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266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26645"/>
                                        </p:tgtEl>
                                      </p:cBhvr>
                                    </p:animEffect>
                                  </p:childTnLst>
                                </p:cTn>
                              </p:par>
                            </p:childTnLst>
                          </p:cTn>
                        </p:par>
                        <p:par>
                          <p:cTn fill="hold" id="50" nodeType="afterGroup">
                            <p:stCondLst>
                              <p:cond delay="3500"/>
                            </p:stCondLst>
                            <p:childTnLst>
                              <p:par>
                                <p:cTn fill="hold" id="51" nodeType="afterEffect" presetClass="entr" presetID="26" presetSubtype="0">
                                  <p:stCondLst>
                                    <p:cond delay="0"/>
                                  </p:stCondLst>
                                  <p:childTnLst>
                                    <p:set>
                                      <p:cBhvr>
                                        <p:cTn dur="1" fill="hold" id="52">
                                          <p:stCondLst>
                                            <p:cond delay="0"/>
                                          </p:stCondLst>
                                        </p:cTn>
                                        <p:tgtEl>
                                          <p:spTgt spid="2"/>
                                        </p:tgtEl>
                                        <p:attrNameLst>
                                          <p:attrName>style.visibility</p:attrName>
                                        </p:attrNameLst>
                                      </p:cBhvr>
                                      <p:to>
                                        <p:strVal val="visible"/>
                                      </p:to>
                                    </p:set>
                                    <p:animEffect filter="wipe(down)" transition="in">
                                      <p:cBhvr>
                                        <p:cTn dur="580" id="53">
                                          <p:stCondLst>
                                            <p:cond delay="0"/>
                                          </p:stCondLst>
                                        </p:cTn>
                                        <p:tgtEl>
                                          <p:spTgt spid="2"/>
                                        </p:tgtEl>
                                      </p:cBhvr>
                                    </p:animEffect>
                                    <p:anim calcmode="lin" valueType="num">
                                      <p:cBhvr>
                                        <p:cTn dur="1822" id="5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55"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56"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57"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58"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59">
                                          <p:stCondLst>
                                            <p:cond delay="650"/>
                                          </p:stCondLst>
                                        </p:cTn>
                                        <p:tgtEl>
                                          <p:spTgt spid="2"/>
                                        </p:tgtEl>
                                      </p:cBhvr>
                                      <p:to x="100000" y="60000"/>
                                    </p:animScale>
                                    <p:animScale>
                                      <p:cBhvr>
                                        <p:cTn decel="50000" dur="166" id="60">
                                          <p:stCondLst>
                                            <p:cond delay="676"/>
                                          </p:stCondLst>
                                        </p:cTn>
                                        <p:tgtEl>
                                          <p:spTgt spid="2"/>
                                        </p:tgtEl>
                                      </p:cBhvr>
                                      <p:to x="100000" y="100000"/>
                                    </p:animScale>
                                    <p:animScale>
                                      <p:cBhvr>
                                        <p:cTn dur="26" id="61">
                                          <p:stCondLst>
                                            <p:cond delay="1312"/>
                                          </p:stCondLst>
                                        </p:cTn>
                                        <p:tgtEl>
                                          <p:spTgt spid="2"/>
                                        </p:tgtEl>
                                      </p:cBhvr>
                                      <p:to x="100000" y="80000"/>
                                    </p:animScale>
                                    <p:animScale>
                                      <p:cBhvr>
                                        <p:cTn decel="50000" dur="166" id="62">
                                          <p:stCondLst>
                                            <p:cond delay="1338"/>
                                          </p:stCondLst>
                                        </p:cTn>
                                        <p:tgtEl>
                                          <p:spTgt spid="2"/>
                                        </p:tgtEl>
                                      </p:cBhvr>
                                      <p:to x="100000" y="100000"/>
                                    </p:animScale>
                                    <p:animScale>
                                      <p:cBhvr>
                                        <p:cTn dur="26" id="63">
                                          <p:stCondLst>
                                            <p:cond delay="1642"/>
                                          </p:stCondLst>
                                        </p:cTn>
                                        <p:tgtEl>
                                          <p:spTgt spid="2"/>
                                        </p:tgtEl>
                                      </p:cBhvr>
                                      <p:to x="100000" y="90000"/>
                                    </p:animScale>
                                    <p:animScale>
                                      <p:cBhvr>
                                        <p:cTn decel="50000" dur="166" id="64">
                                          <p:stCondLst>
                                            <p:cond delay="1668"/>
                                          </p:stCondLst>
                                        </p:cTn>
                                        <p:tgtEl>
                                          <p:spTgt spid="2"/>
                                        </p:tgtEl>
                                      </p:cBhvr>
                                      <p:to x="100000" y="100000"/>
                                    </p:animScale>
                                    <p:animScale>
                                      <p:cBhvr>
                                        <p:cTn dur="26" id="65">
                                          <p:stCondLst>
                                            <p:cond delay="1808"/>
                                          </p:stCondLst>
                                        </p:cTn>
                                        <p:tgtEl>
                                          <p:spTgt spid="2"/>
                                        </p:tgtEl>
                                      </p:cBhvr>
                                      <p:to x="100000" y="95000"/>
                                    </p:animScale>
                                    <p:animScale>
                                      <p:cBhvr>
                                        <p:cTn decel="50000" dur="166" id="66">
                                          <p:stCondLst>
                                            <p:cond delay="1834"/>
                                          </p:stCondLst>
                                        </p:cTn>
                                        <p:tgtEl>
                                          <p:spTgt spid="2"/>
                                        </p:tgtEl>
                                      </p:cBhvr>
                                      <p:to x="100000" y="100000"/>
                                    </p:animScale>
                                  </p:childTnLst>
                                </p:cTn>
                              </p:par>
                              <p:par>
                                <p:cTn fill="hold" id="67" nodeType="withEffect" presetClass="entr" presetID="26" presetSubtype="0">
                                  <p:stCondLst>
                                    <p:cond delay="500"/>
                                  </p:stCondLst>
                                  <p:childTnLst>
                                    <p:set>
                                      <p:cBhvr>
                                        <p:cTn dur="1" fill="hold" id="68">
                                          <p:stCondLst>
                                            <p:cond delay="0"/>
                                          </p:stCondLst>
                                        </p:cTn>
                                        <p:tgtEl>
                                          <p:spTgt spid="4"/>
                                        </p:tgtEl>
                                        <p:attrNameLst>
                                          <p:attrName>style.visibility</p:attrName>
                                        </p:attrNameLst>
                                      </p:cBhvr>
                                      <p:to>
                                        <p:strVal val="visible"/>
                                      </p:to>
                                    </p:set>
                                    <p:animEffect filter="wipe(down)" transition="in">
                                      <p:cBhvr>
                                        <p:cTn dur="580" id="69">
                                          <p:stCondLst>
                                            <p:cond delay="0"/>
                                          </p:stCondLst>
                                        </p:cTn>
                                        <p:tgtEl>
                                          <p:spTgt spid="4"/>
                                        </p:tgtEl>
                                      </p:cBhvr>
                                    </p:animEffect>
                                    <p:anim calcmode="lin" valueType="num">
                                      <p:cBhvr>
                                        <p:cTn dur="1822" id="7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dur="664" id="71" tmFilter="0.0,0.0; 0.25,0.07; 0.50,0.2; 0.75,0.467; 1.0,1.0">
                                          <p:stCondLst>
                                            <p:cond delay="0"/>
                                          </p:stCondLst>
                                        </p:cTn>
                                        <p:tgtEl>
                                          <p:spTgt spid="4"/>
                                        </p:tgtEl>
                                        <p:attrNameLst>
                                          <p:attrName>ppt_y</p:attrName>
                                        </p:attrNameLst>
                                      </p:cBhvr>
                                      <p:tavLst>
                                        <p:tav fmla="#ppt_y-sin(pi*$)/3" tm="0">
                                          <p:val>
                                            <p:fltVal val="0.5"/>
                                          </p:val>
                                        </p:tav>
                                        <p:tav tm="100000">
                                          <p:val>
                                            <p:fltVal val="1"/>
                                          </p:val>
                                        </p:tav>
                                      </p:tavLst>
                                    </p:anim>
                                    <p:anim calcmode="lin" valueType="num">
                                      <p:cBhvr>
                                        <p:cTn dur="664" id="72" tmFilter="0, 0; 0.125,0.2665; 0.25,0.4; 0.375,0.465; 0.5,0.5;  0.625,0.535; 0.75,0.6; 0.875,0.7335; 1,1">
                                          <p:stCondLst>
                                            <p:cond delay="664"/>
                                          </p:stCondLst>
                                        </p:cTn>
                                        <p:tgtEl>
                                          <p:spTgt spid="4"/>
                                        </p:tgtEl>
                                        <p:attrNameLst>
                                          <p:attrName>ppt_y</p:attrName>
                                        </p:attrNameLst>
                                      </p:cBhvr>
                                      <p:tavLst>
                                        <p:tav fmla="#ppt_y-sin(pi*$)/9" tm="0">
                                          <p:val>
                                            <p:fltVal val="0"/>
                                          </p:val>
                                        </p:tav>
                                        <p:tav tm="100000">
                                          <p:val>
                                            <p:fltVal val="1"/>
                                          </p:val>
                                        </p:tav>
                                      </p:tavLst>
                                    </p:anim>
                                    <p:anim calcmode="lin" valueType="num">
                                      <p:cBhvr>
                                        <p:cTn dur="332" id="73" tmFilter="0, 0; 0.125,0.2665; 0.25,0.4; 0.375,0.465; 0.5,0.5;  0.625,0.535; 0.75,0.6; 0.875,0.7335; 1,1">
                                          <p:stCondLst>
                                            <p:cond delay="1324"/>
                                          </p:stCondLst>
                                        </p:cTn>
                                        <p:tgtEl>
                                          <p:spTgt spid="4"/>
                                        </p:tgtEl>
                                        <p:attrNameLst>
                                          <p:attrName>ppt_y</p:attrName>
                                        </p:attrNameLst>
                                      </p:cBhvr>
                                      <p:tavLst>
                                        <p:tav fmla="#ppt_y-sin(pi*$)/27" tm="0">
                                          <p:val>
                                            <p:fltVal val="0"/>
                                          </p:val>
                                        </p:tav>
                                        <p:tav tm="100000">
                                          <p:val>
                                            <p:fltVal val="1"/>
                                          </p:val>
                                        </p:tav>
                                      </p:tavLst>
                                    </p:anim>
                                    <p:anim calcmode="lin" valueType="num">
                                      <p:cBhvr>
                                        <p:cTn dur="164" id="74" tmFilter="0, 0; 0.125,0.2665; 0.25,0.4; 0.375,0.465; 0.5,0.5;  0.625,0.535; 0.75,0.6; 0.875,0.7335; 1,1">
                                          <p:stCondLst>
                                            <p:cond delay="1656"/>
                                          </p:stCondLst>
                                        </p:cTn>
                                        <p:tgtEl>
                                          <p:spTgt spid="4"/>
                                        </p:tgtEl>
                                        <p:attrNameLst>
                                          <p:attrName>ppt_y</p:attrName>
                                        </p:attrNameLst>
                                      </p:cBhvr>
                                      <p:tavLst>
                                        <p:tav fmla="#ppt_y-sin(pi*$)/81" tm="0">
                                          <p:val>
                                            <p:fltVal val="0"/>
                                          </p:val>
                                        </p:tav>
                                        <p:tav tm="100000">
                                          <p:val>
                                            <p:fltVal val="1"/>
                                          </p:val>
                                        </p:tav>
                                      </p:tavLst>
                                    </p:anim>
                                    <p:animScale>
                                      <p:cBhvr>
                                        <p:cTn dur="26" id="75">
                                          <p:stCondLst>
                                            <p:cond delay="650"/>
                                          </p:stCondLst>
                                        </p:cTn>
                                        <p:tgtEl>
                                          <p:spTgt spid="4"/>
                                        </p:tgtEl>
                                      </p:cBhvr>
                                      <p:to x="100000" y="60000"/>
                                    </p:animScale>
                                    <p:animScale>
                                      <p:cBhvr>
                                        <p:cTn decel="50000" dur="166" id="76">
                                          <p:stCondLst>
                                            <p:cond delay="676"/>
                                          </p:stCondLst>
                                        </p:cTn>
                                        <p:tgtEl>
                                          <p:spTgt spid="4"/>
                                        </p:tgtEl>
                                      </p:cBhvr>
                                      <p:to x="100000" y="100000"/>
                                    </p:animScale>
                                    <p:animScale>
                                      <p:cBhvr>
                                        <p:cTn dur="26" id="77">
                                          <p:stCondLst>
                                            <p:cond delay="1312"/>
                                          </p:stCondLst>
                                        </p:cTn>
                                        <p:tgtEl>
                                          <p:spTgt spid="4"/>
                                        </p:tgtEl>
                                      </p:cBhvr>
                                      <p:to x="100000" y="80000"/>
                                    </p:animScale>
                                    <p:animScale>
                                      <p:cBhvr>
                                        <p:cTn decel="50000" dur="166" id="78">
                                          <p:stCondLst>
                                            <p:cond delay="1338"/>
                                          </p:stCondLst>
                                        </p:cTn>
                                        <p:tgtEl>
                                          <p:spTgt spid="4"/>
                                        </p:tgtEl>
                                      </p:cBhvr>
                                      <p:to x="100000" y="100000"/>
                                    </p:animScale>
                                    <p:animScale>
                                      <p:cBhvr>
                                        <p:cTn dur="26" id="79">
                                          <p:stCondLst>
                                            <p:cond delay="1642"/>
                                          </p:stCondLst>
                                        </p:cTn>
                                        <p:tgtEl>
                                          <p:spTgt spid="4"/>
                                        </p:tgtEl>
                                      </p:cBhvr>
                                      <p:to x="100000" y="90000"/>
                                    </p:animScale>
                                    <p:animScale>
                                      <p:cBhvr>
                                        <p:cTn decel="50000" dur="166" id="80">
                                          <p:stCondLst>
                                            <p:cond delay="1668"/>
                                          </p:stCondLst>
                                        </p:cTn>
                                        <p:tgtEl>
                                          <p:spTgt spid="4"/>
                                        </p:tgtEl>
                                      </p:cBhvr>
                                      <p:to x="100000" y="100000"/>
                                    </p:animScale>
                                    <p:animScale>
                                      <p:cBhvr>
                                        <p:cTn dur="26" id="81">
                                          <p:stCondLst>
                                            <p:cond delay="1808"/>
                                          </p:stCondLst>
                                        </p:cTn>
                                        <p:tgtEl>
                                          <p:spTgt spid="4"/>
                                        </p:tgtEl>
                                      </p:cBhvr>
                                      <p:to x="100000" y="95000"/>
                                    </p:animScale>
                                    <p:animScale>
                                      <p:cBhvr>
                                        <p:cTn decel="50000" dur="166" id="82">
                                          <p:stCondLst>
                                            <p:cond delay="1834"/>
                                          </p:stCondLst>
                                        </p:cTn>
                                        <p:tgtEl>
                                          <p:spTgt spid="4"/>
                                        </p:tgtEl>
                                      </p:cBhvr>
                                      <p:to x="100000" y="100000"/>
                                    </p:animScale>
                                  </p:childTnLst>
                                </p:cTn>
                              </p:par>
                              <p:par>
                                <p:cTn fill="hold" id="83" nodeType="withEffect" presetClass="entr" presetID="26" presetSubtype="0">
                                  <p:stCondLst>
                                    <p:cond delay="1000"/>
                                  </p:stCondLst>
                                  <p:childTnLst>
                                    <p:set>
                                      <p:cBhvr>
                                        <p:cTn dur="1" fill="hold" id="84">
                                          <p:stCondLst>
                                            <p:cond delay="0"/>
                                          </p:stCondLst>
                                        </p:cTn>
                                        <p:tgtEl>
                                          <p:spTgt spid="3"/>
                                        </p:tgtEl>
                                        <p:attrNameLst>
                                          <p:attrName>style.visibility</p:attrName>
                                        </p:attrNameLst>
                                      </p:cBhvr>
                                      <p:to>
                                        <p:strVal val="visible"/>
                                      </p:to>
                                    </p:set>
                                    <p:animEffect filter="wipe(down)" transition="in">
                                      <p:cBhvr>
                                        <p:cTn dur="580" id="85">
                                          <p:stCondLst>
                                            <p:cond delay="0"/>
                                          </p:stCondLst>
                                        </p:cTn>
                                        <p:tgtEl>
                                          <p:spTgt spid="3"/>
                                        </p:tgtEl>
                                      </p:cBhvr>
                                    </p:animEffect>
                                    <p:anim calcmode="lin" valueType="num">
                                      <p:cBhvr>
                                        <p:cTn dur="1822" id="8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87"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88"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89"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90"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91">
                                          <p:stCondLst>
                                            <p:cond delay="650"/>
                                          </p:stCondLst>
                                        </p:cTn>
                                        <p:tgtEl>
                                          <p:spTgt spid="3"/>
                                        </p:tgtEl>
                                      </p:cBhvr>
                                      <p:to x="100000" y="60000"/>
                                    </p:animScale>
                                    <p:animScale>
                                      <p:cBhvr>
                                        <p:cTn decel="50000" dur="166" id="92">
                                          <p:stCondLst>
                                            <p:cond delay="676"/>
                                          </p:stCondLst>
                                        </p:cTn>
                                        <p:tgtEl>
                                          <p:spTgt spid="3"/>
                                        </p:tgtEl>
                                      </p:cBhvr>
                                      <p:to x="100000" y="100000"/>
                                    </p:animScale>
                                    <p:animScale>
                                      <p:cBhvr>
                                        <p:cTn dur="26" id="93">
                                          <p:stCondLst>
                                            <p:cond delay="1312"/>
                                          </p:stCondLst>
                                        </p:cTn>
                                        <p:tgtEl>
                                          <p:spTgt spid="3"/>
                                        </p:tgtEl>
                                      </p:cBhvr>
                                      <p:to x="100000" y="80000"/>
                                    </p:animScale>
                                    <p:animScale>
                                      <p:cBhvr>
                                        <p:cTn decel="50000" dur="166" id="94">
                                          <p:stCondLst>
                                            <p:cond delay="1338"/>
                                          </p:stCondLst>
                                        </p:cTn>
                                        <p:tgtEl>
                                          <p:spTgt spid="3"/>
                                        </p:tgtEl>
                                      </p:cBhvr>
                                      <p:to x="100000" y="100000"/>
                                    </p:animScale>
                                    <p:animScale>
                                      <p:cBhvr>
                                        <p:cTn dur="26" id="95">
                                          <p:stCondLst>
                                            <p:cond delay="1642"/>
                                          </p:stCondLst>
                                        </p:cTn>
                                        <p:tgtEl>
                                          <p:spTgt spid="3"/>
                                        </p:tgtEl>
                                      </p:cBhvr>
                                      <p:to x="100000" y="90000"/>
                                    </p:animScale>
                                    <p:animScale>
                                      <p:cBhvr>
                                        <p:cTn decel="50000" dur="166" id="96">
                                          <p:stCondLst>
                                            <p:cond delay="1668"/>
                                          </p:stCondLst>
                                        </p:cTn>
                                        <p:tgtEl>
                                          <p:spTgt spid="3"/>
                                        </p:tgtEl>
                                      </p:cBhvr>
                                      <p:to x="100000" y="100000"/>
                                    </p:animScale>
                                    <p:animScale>
                                      <p:cBhvr>
                                        <p:cTn dur="26" id="97">
                                          <p:stCondLst>
                                            <p:cond delay="1808"/>
                                          </p:stCondLst>
                                        </p:cTn>
                                        <p:tgtEl>
                                          <p:spTgt spid="3"/>
                                        </p:tgtEl>
                                      </p:cBhvr>
                                      <p:to x="100000" y="95000"/>
                                    </p:animScale>
                                    <p:animScale>
                                      <p:cBhvr>
                                        <p:cTn decel="50000" dur="166" id="98">
                                          <p:stCondLst>
                                            <p:cond delay="1834"/>
                                          </p:stCondLst>
                                        </p:cTn>
                                        <p:tgtEl>
                                          <p:spTgt spid="3"/>
                                        </p:tgtEl>
                                      </p:cBhvr>
                                      <p:to x="100000" y="100000"/>
                                    </p:animScale>
                                  </p:childTnLst>
                                </p:cTn>
                              </p:par>
                            </p:childTnLst>
                          </p:cTn>
                        </p:par>
                        <p:par>
                          <p:cTn fill="hold" id="99" nodeType="afterGroup">
                            <p:stCondLst>
                              <p:cond delay="6500"/>
                            </p:stCondLst>
                            <p:childTnLst>
                              <p:par>
                                <p:cTn fill="hold" grpId="0" id="100" nodeType="afterEffect" presetClass="entr" presetID="41" presetSubtype="0">
                                  <p:stCondLst>
                                    <p:cond delay="0"/>
                                  </p:stCondLst>
                                  <p:iterate type="lt">
                                    <p:tmPct val="10000"/>
                                  </p:iterate>
                                  <p:childTnLst>
                                    <p:set>
                                      <p:cBhvr>
                                        <p:cTn dur="1" fill="hold" id="101">
                                          <p:stCondLst>
                                            <p:cond delay="0"/>
                                          </p:stCondLst>
                                        </p:cTn>
                                        <p:tgtEl>
                                          <p:spTgt spid="26626"/>
                                        </p:tgtEl>
                                        <p:attrNameLst>
                                          <p:attrName>style.visibility</p:attrName>
                                        </p:attrNameLst>
                                      </p:cBhvr>
                                      <p:to>
                                        <p:strVal val="visible"/>
                                      </p:to>
                                    </p:set>
                                    <p:anim calcmode="lin" valueType="num">
                                      <p:cBhvr>
                                        <p:cTn dur="500" fill="hold" id="102"/>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3"/>
                                        <p:tgtEl>
                                          <p:spTgt spid="26626"/>
                                        </p:tgtEl>
                                        <p:attrNameLst>
                                          <p:attrName>ppt_y</p:attrName>
                                        </p:attrNameLst>
                                      </p:cBhvr>
                                      <p:tavLst>
                                        <p:tav tm="0">
                                          <p:val>
                                            <p:strVal val="#ppt_y"/>
                                          </p:val>
                                        </p:tav>
                                        <p:tav tm="100000">
                                          <p:val>
                                            <p:strVal val="#ppt_y"/>
                                          </p:val>
                                        </p:tav>
                                      </p:tavLst>
                                    </p:anim>
                                    <p:anim calcmode="lin" valueType="num">
                                      <p:cBhvr>
                                        <p:cTn dur="500" fill="hold" id="104"/>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5"/>
                                        <p:tgtEl>
                                          <p:spTgt spid="266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6" tmFilter="0,0; .5, 1; 1, 1"/>
                                        <p:tgtEl>
                                          <p:spTgt spid="26626"/>
                                        </p:tgtEl>
                                      </p:cBhvr>
                                    </p:animEffect>
                                  </p:childTnLst>
                                </p:cTn>
                              </p:par>
                            </p:childTnLst>
                          </p:cTn>
                        </p:par>
                        <p:par>
                          <p:cTn fill="hold" id="107" nodeType="afterGroup">
                            <p:stCondLst>
                              <p:cond delay="7000"/>
                            </p:stCondLst>
                            <p:childTnLst>
                              <p:par>
                                <p:cTn fill="hold" grpId="0" id="108" nodeType="afterEffect" presetClass="entr" presetID="41" presetSubtype="0">
                                  <p:stCondLst>
                                    <p:cond delay="0"/>
                                  </p:stCondLst>
                                  <p:iterate type="lt">
                                    <p:tmPct val="10000"/>
                                  </p:iterate>
                                  <p:childTnLst>
                                    <p:set>
                                      <p:cBhvr>
                                        <p:cTn dur="1" fill="hold" id="109">
                                          <p:stCondLst>
                                            <p:cond delay="0"/>
                                          </p:stCondLst>
                                        </p:cTn>
                                        <p:tgtEl>
                                          <p:spTgt spid="26634"/>
                                        </p:tgtEl>
                                        <p:attrNameLst>
                                          <p:attrName>style.visibility</p:attrName>
                                        </p:attrNameLst>
                                      </p:cBhvr>
                                      <p:to>
                                        <p:strVal val="visible"/>
                                      </p:to>
                                    </p:set>
                                    <p:anim calcmode="lin" valueType="num">
                                      <p:cBhvr>
                                        <p:cTn dur="500" fill="hold" id="110"/>
                                        <p:tgtEl>
                                          <p:spTgt spid="266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1"/>
                                        <p:tgtEl>
                                          <p:spTgt spid="26634"/>
                                        </p:tgtEl>
                                        <p:attrNameLst>
                                          <p:attrName>ppt_y</p:attrName>
                                        </p:attrNameLst>
                                      </p:cBhvr>
                                      <p:tavLst>
                                        <p:tav tm="0">
                                          <p:val>
                                            <p:strVal val="#ppt_y"/>
                                          </p:val>
                                        </p:tav>
                                        <p:tav tm="100000">
                                          <p:val>
                                            <p:strVal val="#ppt_y"/>
                                          </p:val>
                                        </p:tav>
                                      </p:tavLst>
                                    </p:anim>
                                    <p:anim calcmode="lin" valueType="num">
                                      <p:cBhvr>
                                        <p:cTn dur="500" fill="hold" id="112"/>
                                        <p:tgtEl>
                                          <p:spTgt spid="266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3"/>
                                        <p:tgtEl>
                                          <p:spTgt spid="266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4" tmFilter="0,0; .5, 1; 1, 1"/>
                                        <p:tgtEl>
                                          <p:spTgt spid="26634"/>
                                        </p:tgtEl>
                                      </p:cBhvr>
                                    </p:animEffect>
                                  </p:childTnLst>
                                </p:cTn>
                              </p:par>
                            </p:childTnLst>
                          </p:cTn>
                        </p:par>
                        <p:par>
                          <p:cTn fill="hold" id="115" nodeType="afterGroup">
                            <p:stCondLst>
                              <p:cond delay="7500"/>
                            </p:stCondLst>
                            <p:childTnLst>
                              <p:par>
                                <p:cTn fill="hold" grpId="0" id="116" nodeType="afterEffect" presetClass="entr" presetID="41" presetSubtype="0">
                                  <p:stCondLst>
                                    <p:cond delay="0"/>
                                  </p:stCondLst>
                                  <p:iterate type="lt">
                                    <p:tmPct val="10000"/>
                                  </p:iterate>
                                  <p:childTnLst>
                                    <p:set>
                                      <p:cBhvr>
                                        <p:cTn dur="1" fill="hold" id="117">
                                          <p:stCondLst>
                                            <p:cond delay="0"/>
                                          </p:stCondLst>
                                        </p:cTn>
                                        <p:tgtEl>
                                          <p:spTgt spid="26630"/>
                                        </p:tgtEl>
                                        <p:attrNameLst>
                                          <p:attrName>style.visibility</p:attrName>
                                        </p:attrNameLst>
                                      </p:cBhvr>
                                      <p:to>
                                        <p:strVal val="visible"/>
                                      </p:to>
                                    </p:set>
                                    <p:anim calcmode="lin" valueType="num">
                                      <p:cBhvr>
                                        <p:cTn dur="500" fill="hold" id="118"/>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9"/>
                                        <p:tgtEl>
                                          <p:spTgt spid="26630"/>
                                        </p:tgtEl>
                                        <p:attrNameLst>
                                          <p:attrName>ppt_y</p:attrName>
                                        </p:attrNameLst>
                                      </p:cBhvr>
                                      <p:tavLst>
                                        <p:tav tm="0">
                                          <p:val>
                                            <p:strVal val="#ppt_y"/>
                                          </p:val>
                                        </p:tav>
                                        <p:tav tm="100000">
                                          <p:val>
                                            <p:strVal val="#ppt_y"/>
                                          </p:val>
                                        </p:tav>
                                      </p:tavLst>
                                    </p:anim>
                                    <p:anim calcmode="lin" valueType="num">
                                      <p:cBhvr>
                                        <p:cTn dur="500" fill="hold" id="120"/>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1"/>
                                        <p:tgtEl>
                                          <p:spTgt spid="266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2" tmFilter="0,0; .5, 1; 1, 1"/>
                                        <p:tgtEl>
                                          <p:spTgt spid="266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30"/>
      <p:bldP grpId="0" spid="26634"/>
      <p:bldP grpId="0" spid="26638"/>
      <p:bldP grpId="0" spid="26639"/>
      <p:bldP grpId="0" spid="26640"/>
      <p:bldP grpId="0" spid="26641"/>
      <p:bldP grpId="0" spid="266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Text Box 9"/>
          <p:cNvSpPr txBox="1">
            <a:spLocks noChangeArrowheads="1"/>
          </p:cNvSpPr>
          <p:nvPr/>
        </p:nvSpPr>
        <p:spPr bwMode="auto">
          <a:xfrm>
            <a:off x="2487613" y="1270000"/>
            <a:ext cx="35972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accent2"/>
                </a:solidFill>
                <a:ea charset="-122" panose="020b0503020204020204" pitchFamily="34" typeface="微软雅黑"/>
              </a:rPr>
              <a:t>个人问题剖析及改善</a:t>
            </a:r>
          </a:p>
        </p:txBody>
      </p:sp>
      <p:grpSp>
        <p:nvGrpSpPr>
          <p:cNvPr id="2" name="Group 3"/>
          <p:cNvGrpSpPr/>
          <p:nvPr/>
        </p:nvGrpSpPr>
        <p:grpSpPr>
          <a:xfrm flipV="1" rot="10800000">
            <a:off x="2211388" y="1293813"/>
            <a:ext cx="246063" cy="379412"/>
            <a:chExt cx="1350" cy="2052"/>
          </a:xfrm>
        </p:grpSpPr>
        <p:sp>
          <p:nvSpPr>
            <p:cNvPr id="25647"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25648" name="AutoShape 13"/>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3" name="Group 6"/>
          <p:cNvGrpSpPr/>
          <p:nvPr/>
        </p:nvGrpSpPr>
        <p:grpSpPr>
          <a:xfrm>
            <a:off x="4065588" y="2892425"/>
            <a:ext cx="2193925" cy="1581150"/>
            <a:chExt cx="2523417" cy="1819661"/>
          </a:xfrm>
        </p:grpSpPr>
        <p:sp>
          <p:nvSpPr>
            <p:cNvPr id="25642" name="椭圆 26"/>
            <p:cNvSpPr>
              <a:spLocks noChangeArrowheads="1"/>
            </p:cNvSpPr>
            <p:nvPr/>
          </p:nvSpPr>
          <p:spPr bwMode="auto">
            <a:xfrm>
              <a:off x="422843" y="0"/>
              <a:ext cx="1701800" cy="1701800"/>
            </a:xfrm>
            <a:prstGeom prst="ellipse">
              <a:avLst/>
            </a:prstGeom>
            <a:noFill/>
            <a:ln w="177800">
              <a:solidFill>
                <a:srgbClr val="FF9300"/>
              </a:solidFill>
              <a:round/>
            </a:ln>
            <a:extLst>
              <a:ext uri="{909E8E84-426E-40DD-AFC4-6F175D3DCCD1}">
                <a14:hiddenFill>
                  <a:solidFill>
                    <a:srgbClr val="FFFFFF"/>
                  </a:solidFill>
                </a14:hiddenFill>
              </a:ext>
            </a:extLst>
          </p:spPr>
          <p:txBody>
            <a:bodyPr anchor="ctr"/>
            <a:lstStyle/>
            <a:p>
              <a:pPr algn="ctr" eaLnBrk="0" hangingPunct="0"/>
              <a:r>
                <a:rPr altLang="en-US" b="1" lang="zh-CN" sz="2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个人</a:t>
              </a:r>
            </a:p>
            <a:p>
              <a:pPr algn="ctr" eaLnBrk="0" hangingPunct="0"/>
              <a:r>
                <a:rPr altLang="en-US" b="1" lang="zh-CN" sz="2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剖析</a:t>
              </a:r>
            </a:p>
          </p:txBody>
        </p:sp>
        <p:sp>
          <p:nvSpPr>
            <p:cNvPr id="25643" name="右箭头 27"/>
            <p:cNvSpPr>
              <a:spLocks noChangeArrowheads="1"/>
            </p:cNvSpPr>
            <p:nvPr/>
          </p:nvSpPr>
          <p:spPr bwMode="auto">
            <a:xfrm rot="-2407802">
              <a:off x="1930400" y="94119"/>
              <a:ext cx="593017" cy="419665"/>
            </a:xfrm>
            <a:prstGeom prst="rightArrow">
              <a:avLst>
                <a:gd fmla="val 57380" name="adj1"/>
                <a:gd fmla="val 49994" name="adj2"/>
              </a:avLst>
            </a:prstGeom>
            <a:solidFill>
              <a:srgbClr val="FF93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9300"/>
                </a:solidFill>
                <a:latin charset="-122" panose="02010600030101010101" pitchFamily="2" typeface="宋体"/>
                <a:sym charset="-122" panose="02010600030101010101" pitchFamily="2" typeface="宋体"/>
              </a:endParaRPr>
            </a:p>
          </p:txBody>
        </p:sp>
        <p:sp>
          <p:nvSpPr>
            <p:cNvPr id="25644" name="右箭头 28"/>
            <p:cNvSpPr>
              <a:spLocks noChangeArrowheads="1"/>
            </p:cNvSpPr>
            <p:nvPr/>
          </p:nvSpPr>
          <p:spPr bwMode="auto">
            <a:xfrm rot="8776370">
              <a:off x="63500" y="1275219"/>
              <a:ext cx="593017" cy="419665"/>
            </a:xfrm>
            <a:prstGeom prst="rightArrow">
              <a:avLst>
                <a:gd fmla="val 57380" name="adj1"/>
                <a:gd fmla="val 49994" name="adj2"/>
              </a:avLst>
            </a:prstGeom>
            <a:solidFill>
              <a:srgbClr val="FF93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9300"/>
                </a:solidFill>
                <a:latin charset="-122" panose="02010600030101010101" pitchFamily="2" typeface="宋体"/>
                <a:sym charset="-122" panose="02010600030101010101" pitchFamily="2" typeface="宋体"/>
              </a:endParaRPr>
            </a:p>
          </p:txBody>
        </p:sp>
        <p:sp>
          <p:nvSpPr>
            <p:cNvPr id="25645" name="右箭头 29"/>
            <p:cNvSpPr>
              <a:spLocks noChangeArrowheads="1"/>
            </p:cNvSpPr>
            <p:nvPr/>
          </p:nvSpPr>
          <p:spPr bwMode="auto">
            <a:xfrm rot="-8299162">
              <a:off x="0" y="68719"/>
              <a:ext cx="593017" cy="419665"/>
            </a:xfrm>
            <a:prstGeom prst="rightArrow">
              <a:avLst>
                <a:gd fmla="val 57380" name="adj1"/>
                <a:gd fmla="val 49994" name="adj2"/>
              </a:avLst>
            </a:prstGeom>
            <a:solidFill>
              <a:srgbClr val="FF93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9300"/>
                </a:solidFill>
                <a:latin charset="-122" panose="02010600030101010101" pitchFamily="2" typeface="宋体"/>
                <a:sym charset="-122" panose="02010600030101010101" pitchFamily="2" typeface="宋体"/>
              </a:endParaRPr>
            </a:p>
          </p:txBody>
        </p:sp>
        <p:sp>
          <p:nvSpPr>
            <p:cNvPr id="25646" name="右箭头 30"/>
            <p:cNvSpPr>
              <a:spLocks noChangeArrowheads="1"/>
            </p:cNvSpPr>
            <p:nvPr/>
          </p:nvSpPr>
          <p:spPr bwMode="auto">
            <a:xfrm rot="2818619">
              <a:off x="1828794" y="1313314"/>
              <a:ext cx="593017" cy="419665"/>
            </a:xfrm>
            <a:prstGeom prst="rightArrow">
              <a:avLst>
                <a:gd fmla="val 57380" name="adj1"/>
                <a:gd fmla="val 49994" name="adj2"/>
              </a:avLst>
            </a:prstGeom>
            <a:solidFill>
              <a:srgbClr val="FF9300"/>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9300"/>
                </a:solidFill>
                <a:latin charset="-122" panose="02010600030101010101" pitchFamily="2" typeface="宋体"/>
                <a:sym charset="-122" panose="02010600030101010101" pitchFamily="2" typeface="宋体"/>
              </a:endParaRPr>
            </a:p>
          </p:txBody>
        </p:sp>
      </p:grpSp>
      <p:grpSp>
        <p:nvGrpSpPr>
          <p:cNvPr id="4" name="Group 12"/>
          <p:cNvGrpSpPr/>
          <p:nvPr/>
        </p:nvGrpSpPr>
        <p:grpSpPr>
          <a:xfrm>
            <a:off x="1728788" y="2332038"/>
            <a:ext cx="2238375" cy="1143000"/>
            <a:chExt cx="3525" cy="1800"/>
          </a:xfrm>
        </p:grpSpPr>
        <p:sp>
          <p:nvSpPr>
            <p:cNvPr id="25637" name="圆角矩形 32"/>
            <p:cNvSpPr>
              <a:spLocks noChangeArrowheads="1"/>
            </p:cNvSpPr>
            <p:nvPr/>
          </p:nvSpPr>
          <p:spPr bwMode="auto">
            <a:xfrm>
              <a:off x="5" y="0"/>
              <a:ext cx="3520" cy="1800"/>
            </a:xfrm>
            <a:prstGeom prst="roundRect">
              <a:avLst>
                <a:gd fmla="val 16667"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38" name="圆角矩形 33"/>
            <p:cNvSpPr>
              <a:spLocks noChangeArrowheads="1"/>
            </p:cNvSpPr>
            <p:nvPr/>
          </p:nvSpPr>
          <p:spPr bwMode="auto">
            <a:xfrm>
              <a:off x="85" y="80"/>
              <a:ext cx="3340" cy="1120"/>
            </a:xfrm>
            <a:prstGeom prst="roundRect">
              <a:avLst>
                <a:gd fmla="val 22565" name="adj"/>
              </a:avLst>
            </a:prstGeom>
            <a:solidFill>
              <a:schemeClr val="bg1"/>
            </a:solidFill>
            <a:ln>
              <a:noFill/>
            </a:ln>
            <a:extLst>
              <a:ext uri="{91240B29-F687-4F45-9708-019B960494DF}">
                <a14:hiddenLine w="9525">
                  <a:solidFill>
                    <a:srgbClr val="000000"/>
                  </a:solidFill>
                  <a:round/>
                </a14:hiddenLine>
              </a:ext>
            </a:extLst>
          </p:spPr>
          <p:txBody>
            <a:bodyPr anchor="ctr"/>
            <a:lstStyle/>
            <a:p>
              <a:pPr algn="ctr" eaLnBrk="0" hangingPunct="0"/>
              <a:endParaRPr altLang="en-US" b="1"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639"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40" name="TextBox 35"/>
            <p:cNvSpPr>
              <a:spLocks noChangeArrowheads="1"/>
            </p:cNvSpPr>
            <p:nvPr/>
          </p:nvSpPr>
          <p:spPr bwMode="auto">
            <a:xfrm>
              <a:off x="0" y="721"/>
              <a:ext cx="3487" cy="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ts val="1800"/>
                </a:lnSpc>
              </a:pPr>
              <a:r>
                <a:rPr altLang="en-US" lang="zh-CN" sz="14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在创利增收、减成本方面为公司做了什么贡献？</a:t>
              </a:r>
            </a:p>
          </p:txBody>
        </p:sp>
        <p:sp>
          <p:nvSpPr>
            <p:cNvPr id="25641" name="TextBox 36"/>
            <p:cNvSpPr>
              <a:spLocks noChangeArrowheads="1"/>
            </p:cNvSpPr>
            <p:nvPr/>
          </p:nvSpPr>
          <p:spPr bwMode="auto">
            <a:xfrm>
              <a:off x="425" y="107"/>
              <a:ext cx="2680"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grpSp>
      <p:grpSp>
        <p:nvGrpSpPr>
          <p:cNvPr id="5" name="Group 18"/>
          <p:cNvGrpSpPr/>
          <p:nvPr/>
        </p:nvGrpSpPr>
        <p:grpSpPr>
          <a:xfrm>
            <a:off x="1371600" y="2114551"/>
            <a:ext cx="7561262" cy="2987675"/>
            <a:chExt cx="7561262" cy="2987675"/>
          </a:xfrm>
        </p:grpSpPr>
        <p:sp>
          <p:nvSpPr>
            <p:cNvPr id="25633" name="空心弧 55"/>
            <p:cNvSpPr/>
            <p:nvPr/>
          </p:nvSpPr>
          <p:spPr bwMode="auto">
            <a:xfrm>
              <a:off x="2855912" y="0"/>
              <a:ext cx="1857375" cy="500063"/>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2147483647 w 21600" name="T8"/>
                <a:gd fmla="*/ 0 h 21600" name="T9"/>
                <a:gd fmla="*/ 0 w 21600" name="T10"/>
                <a:gd fmla="*/ 2147483647 h 21600" name="T11"/>
                <a:gd fmla="*/ 2147483647 w 21600" name="T12"/>
                <a:gd fmla="*/ 2147483647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7713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5634" name="空心弧 56"/>
            <p:cNvSpPr/>
            <p:nvPr/>
          </p:nvSpPr>
          <p:spPr bwMode="auto">
            <a:xfrm flipV="1">
              <a:off x="2855912" y="2497138"/>
              <a:ext cx="1857375" cy="490537"/>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2147483647 w 21600" name="T8"/>
                <a:gd fmla="*/ 0 h 21600" name="T9"/>
                <a:gd fmla="*/ 0 w 21600" name="T10"/>
                <a:gd fmla="*/ 2147483647 h 21600" name="T11"/>
                <a:gd fmla="*/ 2147483647 w 21600" name="T12"/>
                <a:gd fmla="*/ 2147483647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7713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5635" name="空心弧 57"/>
            <p:cNvSpPr/>
            <p:nvPr/>
          </p:nvSpPr>
          <p:spPr bwMode="auto">
            <a:xfrm flipV="1" rot="16200000">
              <a:off x="6601615" y="1326352"/>
              <a:ext cx="1428750" cy="490537"/>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2147483647 w 21600" name="T8"/>
                <a:gd fmla="*/ 0 h 21600" name="T9"/>
                <a:gd fmla="*/ 0 w 21600" name="T10"/>
                <a:gd fmla="*/ 2147483647 h 21600" name="T11"/>
                <a:gd fmla="*/ 2147483647 w 21600" name="T12"/>
                <a:gd fmla="*/ 2147483647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7713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5636" name="空心弧 58"/>
            <p:cNvSpPr/>
            <p:nvPr/>
          </p:nvSpPr>
          <p:spPr bwMode="auto">
            <a:xfrm rot="-5400000">
              <a:off x="-464344" y="1320007"/>
              <a:ext cx="1428750" cy="500062"/>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2147483647 w 21600" name="T8"/>
                <a:gd fmla="*/ 0 h 21600" name="T9"/>
                <a:gd fmla="*/ 0 w 21600" name="T10"/>
                <a:gd fmla="*/ 2147483647 h 21600" name="T11"/>
                <a:gd fmla="*/ 2147483647 w 21600" name="T12"/>
                <a:gd fmla="*/ 2147483647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7713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6" name="Group 23"/>
          <p:cNvGrpSpPr/>
          <p:nvPr/>
        </p:nvGrpSpPr>
        <p:grpSpPr>
          <a:xfrm>
            <a:off x="6289676" y="2332038"/>
            <a:ext cx="2238375" cy="1143000"/>
            <a:chExt cx="3525" cy="1800"/>
          </a:xfrm>
        </p:grpSpPr>
        <p:sp>
          <p:nvSpPr>
            <p:cNvPr id="25628" name="圆角矩形 32"/>
            <p:cNvSpPr>
              <a:spLocks noChangeArrowheads="1"/>
            </p:cNvSpPr>
            <p:nvPr/>
          </p:nvSpPr>
          <p:spPr bwMode="auto">
            <a:xfrm>
              <a:off x="5" y="0"/>
              <a:ext cx="3520" cy="1800"/>
            </a:xfrm>
            <a:prstGeom prst="roundRect">
              <a:avLst>
                <a:gd fmla="val 16667"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29" name="圆角矩形 33"/>
            <p:cNvSpPr>
              <a:spLocks noChangeArrowheads="1"/>
            </p:cNvSpPr>
            <p:nvPr/>
          </p:nvSpPr>
          <p:spPr bwMode="auto">
            <a:xfrm>
              <a:off x="85" y="80"/>
              <a:ext cx="3340" cy="1120"/>
            </a:xfrm>
            <a:prstGeom prst="roundRect">
              <a:avLst>
                <a:gd fmla="val 22565" name="adj"/>
              </a:avLst>
            </a:prstGeom>
            <a:solidFill>
              <a:schemeClr val="bg1"/>
            </a:solidFill>
            <a:ln>
              <a:noFill/>
            </a:ln>
            <a:extLst>
              <a:ext uri="{91240B29-F687-4F45-9708-019B960494DF}">
                <a14:hiddenLine w="9525">
                  <a:solidFill>
                    <a:srgbClr val="000000"/>
                  </a:solidFill>
                  <a:round/>
                </a14:hiddenLine>
              </a:ext>
            </a:extLst>
          </p:spPr>
          <p:txBody>
            <a:bodyPr anchor="ctr"/>
            <a:lstStyle/>
            <a:p>
              <a:pPr algn="ctr" eaLnBrk="0" hangingPunct="0"/>
              <a:endParaRPr altLang="en-US" b="1"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630"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31" name="TextBox 35"/>
            <p:cNvSpPr>
              <a:spLocks noChangeArrowheads="1"/>
            </p:cNvSpPr>
            <p:nvPr/>
          </p:nvSpPr>
          <p:spPr bwMode="auto">
            <a:xfrm>
              <a:off x="0" y="721"/>
              <a:ext cx="3487" cy="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ts val="1800"/>
                </a:lnSpc>
              </a:pPr>
              <a:r>
                <a:rPr altLang="en-US" lang="zh-CN" sz="14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在创利增收、减成本方面为公司做了什么贡献？</a:t>
              </a:r>
            </a:p>
          </p:txBody>
        </p:sp>
        <p:sp>
          <p:nvSpPr>
            <p:cNvPr id="25632" name="TextBox 36"/>
            <p:cNvSpPr>
              <a:spLocks noChangeArrowheads="1"/>
            </p:cNvSpPr>
            <p:nvPr/>
          </p:nvSpPr>
          <p:spPr bwMode="auto">
            <a:xfrm>
              <a:off x="425" y="107"/>
              <a:ext cx="2680"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grpSp>
      <p:grpSp>
        <p:nvGrpSpPr>
          <p:cNvPr id="7" name="Group 29"/>
          <p:cNvGrpSpPr/>
          <p:nvPr/>
        </p:nvGrpSpPr>
        <p:grpSpPr>
          <a:xfrm>
            <a:off x="1728788" y="3781425"/>
            <a:ext cx="2238375" cy="1143000"/>
            <a:chExt cx="3525" cy="1800"/>
          </a:xfrm>
        </p:grpSpPr>
        <p:sp>
          <p:nvSpPr>
            <p:cNvPr id="25623" name="圆角矩形 32"/>
            <p:cNvSpPr>
              <a:spLocks noChangeArrowheads="1"/>
            </p:cNvSpPr>
            <p:nvPr/>
          </p:nvSpPr>
          <p:spPr bwMode="auto">
            <a:xfrm>
              <a:off x="5" y="0"/>
              <a:ext cx="3520" cy="1800"/>
            </a:xfrm>
            <a:prstGeom prst="roundRect">
              <a:avLst>
                <a:gd fmla="val 16667"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24" name="圆角矩形 33"/>
            <p:cNvSpPr>
              <a:spLocks noChangeArrowheads="1"/>
            </p:cNvSpPr>
            <p:nvPr/>
          </p:nvSpPr>
          <p:spPr bwMode="auto">
            <a:xfrm>
              <a:off x="85" y="80"/>
              <a:ext cx="3340" cy="1120"/>
            </a:xfrm>
            <a:prstGeom prst="roundRect">
              <a:avLst>
                <a:gd fmla="val 22565" name="adj"/>
              </a:avLst>
            </a:prstGeom>
            <a:solidFill>
              <a:schemeClr val="bg1"/>
            </a:solidFill>
            <a:ln>
              <a:noFill/>
            </a:ln>
            <a:extLst>
              <a:ext uri="{91240B29-F687-4F45-9708-019B960494DF}">
                <a14:hiddenLine w="9525">
                  <a:solidFill>
                    <a:srgbClr val="000000"/>
                  </a:solidFill>
                  <a:round/>
                </a14:hiddenLine>
              </a:ext>
            </a:extLst>
          </p:spPr>
          <p:txBody>
            <a:bodyPr anchor="ctr"/>
            <a:lstStyle/>
            <a:p>
              <a:pPr algn="ctr" eaLnBrk="0" hangingPunct="0"/>
              <a:endParaRPr altLang="en-US" b="1"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625"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26" name="TextBox 35"/>
            <p:cNvSpPr>
              <a:spLocks noChangeArrowheads="1"/>
            </p:cNvSpPr>
            <p:nvPr/>
          </p:nvSpPr>
          <p:spPr bwMode="auto">
            <a:xfrm>
              <a:off x="0" y="721"/>
              <a:ext cx="3487" cy="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ts val="1800"/>
                </a:lnSpc>
              </a:pPr>
              <a:r>
                <a:rPr altLang="en-US" lang="zh-CN" sz="14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在创利增收、减成本方面为公司做了什么贡献？</a:t>
              </a:r>
            </a:p>
          </p:txBody>
        </p:sp>
        <p:sp>
          <p:nvSpPr>
            <p:cNvPr id="25627" name="TextBox 36"/>
            <p:cNvSpPr>
              <a:spLocks noChangeArrowheads="1"/>
            </p:cNvSpPr>
            <p:nvPr/>
          </p:nvSpPr>
          <p:spPr bwMode="auto">
            <a:xfrm>
              <a:off x="425" y="107"/>
              <a:ext cx="2680"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grpSp>
      <p:grpSp>
        <p:nvGrpSpPr>
          <p:cNvPr id="8" name="Group 35"/>
          <p:cNvGrpSpPr/>
          <p:nvPr/>
        </p:nvGrpSpPr>
        <p:grpSpPr>
          <a:xfrm>
            <a:off x="6289676" y="3781425"/>
            <a:ext cx="2238375" cy="1143000"/>
            <a:chExt cx="3525" cy="1800"/>
          </a:xfrm>
        </p:grpSpPr>
        <p:sp>
          <p:nvSpPr>
            <p:cNvPr id="25618" name="圆角矩形 32"/>
            <p:cNvSpPr>
              <a:spLocks noChangeArrowheads="1"/>
            </p:cNvSpPr>
            <p:nvPr/>
          </p:nvSpPr>
          <p:spPr bwMode="auto">
            <a:xfrm>
              <a:off x="5" y="0"/>
              <a:ext cx="3520" cy="1800"/>
            </a:xfrm>
            <a:prstGeom prst="roundRect">
              <a:avLst>
                <a:gd fmla="val 16667" name="adj"/>
              </a:avLst>
            </a:prstGeom>
            <a:solidFill>
              <a:schemeClr val="accent2"/>
            </a:solidFill>
            <a:ln>
              <a:noFill/>
            </a:ln>
            <a:extLst>
              <a:ext uri="{91240B29-F687-4F45-9708-019B960494DF}">
                <a14:hiddenLine w="9525">
                  <a:solidFill>
                    <a:srgbClr val="000000"/>
                  </a:solidFill>
                  <a:rou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19" name="圆角矩形 33"/>
            <p:cNvSpPr>
              <a:spLocks noChangeArrowheads="1"/>
            </p:cNvSpPr>
            <p:nvPr/>
          </p:nvSpPr>
          <p:spPr bwMode="auto">
            <a:xfrm>
              <a:off x="85" y="80"/>
              <a:ext cx="3340" cy="1120"/>
            </a:xfrm>
            <a:prstGeom prst="roundRect">
              <a:avLst>
                <a:gd fmla="val 22565" name="adj"/>
              </a:avLst>
            </a:prstGeom>
            <a:solidFill>
              <a:schemeClr val="bg1"/>
            </a:solidFill>
            <a:ln>
              <a:noFill/>
            </a:ln>
            <a:extLst>
              <a:ext uri="{91240B29-F687-4F45-9708-019B960494DF}">
                <a14:hiddenLine w="9525">
                  <a:solidFill>
                    <a:srgbClr val="000000"/>
                  </a:solidFill>
                  <a:round/>
                </a14:hiddenLine>
              </a:ext>
            </a:extLst>
          </p:spPr>
          <p:txBody>
            <a:bodyPr anchor="ctr"/>
            <a:lstStyle/>
            <a:p>
              <a:pPr algn="ctr" eaLnBrk="0" hangingPunct="0"/>
              <a:endParaRPr altLang="en-US" b="1"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620"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25621" name="TextBox 35"/>
            <p:cNvSpPr>
              <a:spLocks noChangeArrowheads="1"/>
            </p:cNvSpPr>
            <p:nvPr/>
          </p:nvSpPr>
          <p:spPr bwMode="auto">
            <a:xfrm>
              <a:off x="0" y="721"/>
              <a:ext cx="3487" cy="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ts val="1800"/>
                </a:lnSpc>
              </a:pPr>
              <a:r>
                <a:rPr altLang="en-US" lang="zh-CN" sz="14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在创利增收、减成本方面为公司做了什么贡献？</a:t>
              </a:r>
            </a:p>
          </p:txBody>
        </p:sp>
        <p:sp>
          <p:nvSpPr>
            <p:cNvPr id="25622" name="TextBox 36"/>
            <p:cNvSpPr>
              <a:spLocks noChangeArrowheads="1"/>
            </p:cNvSpPr>
            <p:nvPr/>
          </p:nvSpPr>
          <p:spPr bwMode="auto">
            <a:xfrm>
              <a:off x="425" y="107"/>
              <a:ext cx="2680" cy="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b="1"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您的标题</a:t>
              </a:r>
            </a:p>
          </p:txBody>
        </p:sp>
      </p:grpSp>
      <p:sp>
        <p:nvSpPr>
          <p:cNvPr id="27689" name="Rectangle 2"/>
          <p:cNvSpPr>
            <a:spLocks noChangeArrowheads="1"/>
          </p:cNvSpPr>
          <p:nvPr/>
        </p:nvSpPr>
        <p:spPr bwMode="auto">
          <a:xfrm>
            <a:off x="0" y="282576"/>
            <a:ext cx="10156825" cy="8985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7690" name="Rectangle 3"/>
          <p:cNvSpPr>
            <a:spLocks noChangeArrowheads="1"/>
          </p:cNvSpPr>
          <p:nvPr/>
        </p:nvSpPr>
        <p:spPr bwMode="auto">
          <a:xfrm>
            <a:off x="2992437" y="422275"/>
            <a:ext cx="1073150" cy="4143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7691" name="标题 1"/>
          <p:cNvSpPr>
            <a:spLocks noChangeArrowheads="1" noGrp="1"/>
          </p:cNvSpPr>
          <p:nvPr>
            <p:ph idx="4294967295" type="title"/>
          </p:nvPr>
        </p:nvSpPr>
        <p:spPr>
          <a:xfrm>
            <a:off x="2220788" y="312738"/>
            <a:ext cx="2613025" cy="627062"/>
          </a:xfrm>
        </p:spPr>
        <p:txBody>
          <a:bodyPr/>
          <a:lstStyle/>
          <a:p>
            <a:pPr algn="dist" eaLnBrk="1" hangingPunct="1"/>
            <a:r>
              <a:rPr altLang="en-US" b="1" lang="zh-CN" sz="2400">
                <a:solidFill>
                  <a:schemeClr val="hlink"/>
                </a:solidFill>
                <a:latin charset="-122" panose="020b0503020204020204" pitchFamily="34" typeface="微软雅黑"/>
                <a:sym charset="-122" panose="020b0503020204020204" pitchFamily="34" typeface="微软雅黑"/>
              </a:rPr>
              <a:t>个人优劣势综述</a:t>
            </a:r>
          </a:p>
        </p:txBody>
      </p:sp>
      <p:sp>
        <p:nvSpPr>
          <p:cNvPr id="27692" name="TextBox 5"/>
          <p:cNvSpPr>
            <a:spLocks noChangeArrowheads="1"/>
          </p:cNvSpPr>
          <p:nvPr/>
        </p:nvSpPr>
        <p:spPr bwMode="auto">
          <a:xfrm>
            <a:off x="3179763" y="815975"/>
            <a:ext cx="28987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Summary of Personal</a:t>
            </a:r>
          </a:p>
        </p:txBody>
      </p:sp>
      <p:grpSp>
        <p:nvGrpSpPr>
          <p:cNvPr id="9" name="Group 45"/>
          <p:cNvGrpSpPr/>
          <p:nvPr/>
        </p:nvGrpSpPr>
        <p:grpSpPr>
          <a:xfrm>
            <a:off x="4845051" y="476250"/>
            <a:ext cx="295275" cy="293688"/>
            <a:chExt cx="295531" cy="293688"/>
          </a:xfrm>
        </p:grpSpPr>
        <p:sp>
          <p:nvSpPr>
            <p:cNvPr id="25616" name="AutoShape 7"/>
            <p:cNvSpPr>
              <a:spLocks noChangeArrowheads="1"/>
            </p:cNvSpPr>
            <p:nvPr/>
          </p:nvSpPr>
          <p:spPr bwMode="auto">
            <a:xfrm>
              <a:off x="0"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5617" name="AutoShape 8"/>
            <p:cNvSpPr>
              <a:spLocks noChangeArrowheads="1"/>
            </p:cNvSpPr>
            <p:nvPr/>
          </p:nvSpPr>
          <p:spPr bwMode="auto">
            <a:xfrm>
              <a:off x="120525"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小人" id="27696" name="Picture 10"/>
          <p:cNvPicPr>
            <a:picLocks noChangeArrowheads="1" noChangeAspect="1"/>
          </p:cNvPicPr>
          <p:nvPr/>
        </p:nvPicPr>
        <p:blipFill>
          <a:blip r:embed="rId2">
            <a:extLst>
              <a:ext uri="{28A0092B-C50C-407E-A947-70E740481C1C}">
                <a14:useLocalDpi val="0"/>
              </a:ext>
            </a:extLst>
          </a:blip>
          <a:srcRect l="5159" r="5141"/>
          <a:stretch>
            <a:fillRect/>
          </a:stretch>
        </p:blipFill>
        <p:spPr bwMode="auto">
          <a:xfrm>
            <a:off x="889001" y="98426"/>
            <a:ext cx="1101725" cy="1293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7696"/>
                                        </p:tgtEl>
                                        <p:attrNameLst>
                                          <p:attrName>style.visibility</p:attrName>
                                        </p:attrNameLst>
                                      </p:cBhvr>
                                      <p:to>
                                        <p:strVal val="visible"/>
                                      </p:to>
                                    </p:set>
                                    <p:anim calcmode="lin" valueType="num">
                                      <p:cBhvr>
                                        <p:cTn dur="500" fill="hold" id="7"/>
                                        <p:tgtEl>
                                          <p:spTgt spid="27696"/>
                                        </p:tgtEl>
                                        <p:attrNameLst>
                                          <p:attrName>ppt_w</p:attrName>
                                        </p:attrNameLst>
                                      </p:cBhvr>
                                      <p:tavLst>
                                        <p:tav tm="0">
                                          <p:val>
                                            <p:fltVal val="0"/>
                                          </p:val>
                                        </p:tav>
                                        <p:tav tm="100000">
                                          <p:val>
                                            <p:strVal val="#ppt_w"/>
                                          </p:val>
                                        </p:tav>
                                      </p:tavLst>
                                    </p:anim>
                                    <p:anim calcmode="lin" valueType="num">
                                      <p:cBhvr>
                                        <p:cTn dur="500" fill="hold" id="8"/>
                                        <p:tgtEl>
                                          <p:spTgt spid="27696"/>
                                        </p:tgtEl>
                                        <p:attrNameLst>
                                          <p:attrName>ppt_h</p:attrName>
                                        </p:attrNameLst>
                                      </p:cBhvr>
                                      <p:tavLst>
                                        <p:tav tm="0">
                                          <p:val>
                                            <p:fltVal val="0"/>
                                          </p:val>
                                        </p:tav>
                                        <p:tav tm="100000">
                                          <p:val>
                                            <p:strVal val="#ppt_h"/>
                                          </p:val>
                                        </p:tav>
                                      </p:tavLst>
                                    </p:anim>
                                    <p:animEffect filter="fade" transition="in">
                                      <p:cBhvr>
                                        <p:cTn dur="500" id="9"/>
                                        <p:tgtEl>
                                          <p:spTgt spid="2769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7689"/>
                                        </p:tgtEl>
                                        <p:attrNameLst>
                                          <p:attrName>style.visibility</p:attrName>
                                        </p:attrNameLst>
                                      </p:cBhvr>
                                      <p:to>
                                        <p:strVal val="visible"/>
                                      </p:to>
                                    </p:set>
                                    <p:animEffect filter="wipe(left)" transition="in">
                                      <p:cBhvr>
                                        <p:cTn dur="1000" id="13"/>
                                        <p:tgtEl>
                                          <p:spTgt spid="27689"/>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27691"/>
                                        </p:tgtEl>
                                        <p:attrNameLst>
                                          <p:attrName>style.visibility</p:attrName>
                                        </p:attrNameLst>
                                      </p:cBhvr>
                                      <p:to>
                                        <p:strVal val="visible"/>
                                      </p:to>
                                    </p:set>
                                    <p:anim calcmode="lin" valueType="num">
                                      <p:cBhvr>
                                        <p:cTn dur="500" fill="hold" id="17"/>
                                        <p:tgtEl>
                                          <p:spTgt spid="2769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7691"/>
                                        </p:tgtEl>
                                        <p:attrNameLst>
                                          <p:attrName>ppt_y</p:attrName>
                                        </p:attrNameLst>
                                      </p:cBhvr>
                                      <p:tavLst>
                                        <p:tav tm="0">
                                          <p:val>
                                            <p:strVal val="#ppt_y"/>
                                          </p:val>
                                        </p:tav>
                                        <p:tav tm="100000">
                                          <p:val>
                                            <p:strVal val="#ppt_y"/>
                                          </p:val>
                                        </p:tav>
                                      </p:tavLst>
                                    </p:anim>
                                    <p:anim calcmode="lin" valueType="num">
                                      <p:cBhvr>
                                        <p:cTn dur="500" fill="hold" id="19"/>
                                        <p:tgtEl>
                                          <p:spTgt spid="2769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769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7691"/>
                                        </p:tgtEl>
                                      </p:cBhvr>
                                    </p:animEffect>
                                  </p:childTnLst>
                                </p:cTn>
                              </p:par>
                              <p:par>
                                <p:cTn fill="hold" id="22" nodeType="with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0-#ppt_w/2"/>
                                          </p:val>
                                        </p:tav>
                                        <p:tav tm="100000">
                                          <p:val>
                                            <p:strVal val="#ppt_x"/>
                                          </p:val>
                                        </p:tav>
                                      </p:tavLst>
                                    </p:anim>
                                    <p:anim calcmode="lin" valueType="num">
                                      <p:cBhvr additive="base">
                                        <p:cTn dur="500" fill="hold" id="25"/>
                                        <p:tgtEl>
                                          <p:spTgt spid="9"/>
                                        </p:tgtEl>
                                        <p:attrNameLst>
                                          <p:attrName>ppt_y</p:attrName>
                                        </p:attrNameLst>
                                      </p:cBhvr>
                                      <p:tavLst>
                                        <p:tav tm="0">
                                          <p:val>
                                            <p:strVal val="#ppt_y"/>
                                          </p:val>
                                        </p:tav>
                                        <p:tav tm="100000">
                                          <p:val>
                                            <p:strVal val="#ppt_y"/>
                                          </p:val>
                                        </p:tav>
                                      </p:tavLst>
                                    </p:anim>
                                  </p:childTnLst>
                                </p:cTn>
                              </p:par>
                              <p:par>
                                <p:cTn fill="hold" grpId="0" id="26" nodeType="withEffect" presetClass="entr" presetID="22" presetSubtype="8">
                                  <p:stCondLst>
                                    <p:cond delay="0"/>
                                  </p:stCondLst>
                                  <p:childTnLst>
                                    <p:set>
                                      <p:cBhvr>
                                        <p:cTn dur="1" fill="hold" id="27">
                                          <p:stCondLst>
                                            <p:cond delay="0"/>
                                          </p:stCondLst>
                                        </p:cTn>
                                        <p:tgtEl>
                                          <p:spTgt spid="27690"/>
                                        </p:tgtEl>
                                        <p:attrNameLst>
                                          <p:attrName>style.visibility</p:attrName>
                                        </p:attrNameLst>
                                      </p:cBhvr>
                                      <p:to>
                                        <p:strVal val="visible"/>
                                      </p:to>
                                    </p:set>
                                    <p:animEffect filter="wipe(left)" transition="in">
                                      <p:cBhvr>
                                        <p:cTn dur="500" id="28"/>
                                        <p:tgtEl>
                                          <p:spTgt spid="27690"/>
                                        </p:tgtEl>
                                      </p:cBhvr>
                                    </p:animEffect>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27692"/>
                                        </p:tgtEl>
                                        <p:attrNameLst>
                                          <p:attrName>style.visibility</p:attrName>
                                        </p:attrNameLst>
                                      </p:cBhvr>
                                      <p:to>
                                        <p:strVal val="visible"/>
                                      </p:to>
                                    </p:set>
                                    <p:anim calcmode="lin" valueType="num">
                                      <p:cBhvr>
                                        <p:cTn dur="500" fill="hold" id="31"/>
                                        <p:tgtEl>
                                          <p:spTgt spid="276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7692"/>
                                        </p:tgtEl>
                                        <p:attrNameLst>
                                          <p:attrName>ppt_y</p:attrName>
                                        </p:attrNameLst>
                                      </p:cBhvr>
                                      <p:tavLst>
                                        <p:tav tm="0">
                                          <p:val>
                                            <p:strVal val="#ppt_y"/>
                                          </p:val>
                                        </p:tav>
                                        <p:tav tm="100000">
                                          <p:val>
                                            <p:strVal val="#ppt_y"/>
                                          </p:val>
                                        </p:tav>
                                      </p:tavLst>
                                    </p:anim>
                                    <p:anim calcmode="lin" valueType="num">
                                      <p:cBhvr>
                                        <p:cTn dur="500" fill="hold" id="33"/>
                                        <p:tgtEl>
                                          <p:spTgt spid="276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769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7692"/>
                                        </p:tgtEl>
                                      </p:cBhvr>
                                    </p:animEffect>
                                  </p:childTnLst>
                                </p:cTn>
                              </p:par>
                            </p:childTnLst>
                          </p:cTn>
                        </p:par>
                        <p:par>
                          <p:cTn fill="hold" id="36" nodeType="afterGroup">
                            <p:stCondLst>
                              <p:cond delay="2000"/>
                            </p:stCondLst>
                            <p:childTnLst>
                              <p:par>
                                <p:cTn fill="hold" id="37" nodeType="afterEffect" presetClass="entr" presetID="47" presetSubtype="0">
                                  <p:stCondLst>
                                    <p:cond delay="0"/>
                                  </p:stCondLst>
                                  <p:childTnLst>
                                    <p:set>
                                      <p:cBhvr>
                                        <p:cTn dur="1" fill="hold" id="38">
                                          <p:stCondLst>
                                            <p:cond delay="0"/>
                                          </p:stCondLst>
                                        </p:cTn>
                                        <p:tgtEl>
                                          <p:spTgt spid="2"/>
                                        </p:tgtEl>
                                        <p:attrNameLst>
                                          <p:attrName>style.visibility</p:attrName>
                                        </p:attrNameLst>
                                      </p:cBhvr>
                                      <p:to>
                                        <p:strVal val="visible"/>
                                      </p:to>
                                    </p:set>
                                    <p:animEffect filter="fade" transition="in">
                                      <p:cBhvr>
                                        <p:cTn dur="1000" id="39"/>
                                        <p:tgtEl>
                                          <p:spTgt spid="2"/>
                                        </p:tgtEl>
                                      </p:cBhvr>
                                    </p:animEffect>
                                    <p:anim calcmode="lin" valueType="num">
                                      <p:cBhvr>
                                        <p:cTn dur="1000" fill="hold" id="40"/>
                                        <p:tgtEl>
                                          <p:spTgt spid="2"/>
                                        </p:tgtEl>
                                        <p:attrNameLst>
                                          <p:attrName>ppt_x</p:attrName>
                                        </p:attrNameLst>
                                      </p:cBhvr>
                                      <p:tavLst>
                                        <p:tav tm="0">
                                          <p:val>
                                            <p:strVal val="#ppt_x"/>
                                          </p:val>
                                        </p:tav>
                                        <p:tav tm="100000">
                                          <p:val>
                                            <p:strVal val="#ppt_x"/>
                                          </p:val>
                                        </p:tav>
                                      </p:tavLst>
                                    </p:anim>
                                    <p:anim calcmode="lin" valueType="num">
                                      <p:cBhvr>
                                        <p:cTn dur="1000" fill="hold" id="41"/>
                                        <p:tgtEl>
                                          <p:spTgt spid="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27650"/>
                                        </p:tgtEl>
                                        <p:attrNameLst>
                                          <p:attrName>style.visibility</p:attrName>
                                        </p:attrNameLst>
                                      </p:cBhvr>
                                      <p:to>
                                        <p:strVal val="visible"/>
                                      </p:to>
                                    </p:set>
                                    <p:anim calcmode="lin" valueType="num">
                                      <p:cBhvr>
                                        <p:cTn dur="500" fill="hold" id="45"/>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27650"/>
                                        </p:tgtEl>
                                        <p:attrNameLst>
                                          <p:attrName>ppt_y</p:attrName>
                                        </p:attrNameLst>
                                      </p:cBhvr>
                                      <p:tavLst>
                                        <p:tav tm="0">
                                          <p:val>
                                            <p:strVal val="#ppt_y"/>
                                          </p:val>
                                        </p:tav>
                                        <p:tav tm="100000">
                                          <p:val>
                                            <p:strVal val="#ppt_y"/>
                                          </p:val>
                                        </p:tav>
                                      </p:tavLst>
                                    </p:anim>
                                    <p:anim calcmode="lin" valueType="num">
                                      <p:cBhvr>
                                        <p:cTn dur="500" fill="hold" id="47"/>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2765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27650"/>
                                        </p:tgtEl>
                                      </p:cBhvr>
                                    </p:animEffect>
                                  </p:childTnLst>
                                </p:cTn>
                              </p:par>
                            </p:childTnLst>
                          </p:cTn>
                        </p:par>
                        <p:par>
                          <p:cTn fill="hold" id="50" nodeType="afterGroup">
                            <p:stCondLst>
                              <p:cond delay="3500"/>
                            </p:stCondLst>
                            <p:childTnLst>
                              <p:par>
                                <p:cTn fill="hold" id="51" nodeType="afterEffect" presetClass="entr" presetID="21" presetSubtype="1">
                                  <p:stCondLst>
                                    <p:cond delay="0"/>
                                  </p:stCondLst>
                                  <p:childTnLst>
                                    <p:set>
                                      <p:cBhvr>
                                        <p:cTn dur="1" fill="hold" id="52">
                                          <p:stCondLst>
                                            <p:cond delay="0"/>
                                          </p:stCondLst>
                                        </p:cTn>
                                        <p:tgtEl>
                                          <p:spTgt spid="3"/>
                                        </p:tgtEl>
                                        <p:attrNameLst>
                                          <p:attrName>style.visibility</p:attrName>
                                        </p:attrNameLst>
                                      </p:cBhvr>
                                      <p:to>
                                        <p:strVal val="visible"/>
                                      </p:to>
                                    </p:set>
                                    <p:animEffect filter="wheel(1)" transition="in">
                                      <p:cBhvr>
                                        <p:cTn dur="2000" id="53"/>
                                        <p:tgtEl>
                                          <p:spTgt spid="3"/>
                                        </p:tgtEl>
                                      </p:cBhvr>
                                    </p:animEffect>
                                  </p:childTnLst>
                                </p:cTn>
                              </p:par>
                            </p:childTnLst>
                          </p:cTn>
                        </p:par>
                        <p:par>
                          <p:cTn fill="hold" id="54" nodeType="afterGroup">
                            <p:stCondLst>
                              <p:cond delay="5500"/>
                            </p:stCondLst>
                            <p:childTnLst>
                              <p:par>
                                <p:cTn fill="hold" id="55" nodeType="afterEffect" presetClass="entr" presetID="2" presetSubtype="8">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additive="base">
                                        <p:cTn dur="500" fill="hold" id="57"/>
                                        <p:tgtEl>
                                          <p:spTgt spid="4"/>
                                        </p:tgtEl>
                                        <p:attrNameLst>
                                          <p:attrName>ppt_x</p:attrName>
                                        </p:attrNameLst>
                                      </p:cBhvr>
                                      <p:tavLst>
                                        <p:tav tm="0">
                                          <p:val>
                                            <p:strVal val="0-#ppt_w/2"/>
                                          </p:val>
                                        </p:tav>
                                        <p:tav tm="100000">
                                          <p:val>
                                            <p:strVal val="#ppt_x"/>
                                          </p:val>
                                        </p:tav>
                                      </p:tavLst>
                                    </p:anim>
                                    <p:anim calcmode="lin" valueType="num">
                                      <p:cBhvr additive="base">
                                        <p:cTn dur="500" fill="hold" id="58"/>
                                        <p:tgtEl>
                                          <p:spTgt spid="4"/>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6000"/>
                            </p:stCondLst>
                            <p:childTnLst>
                              <p:par>
                                <p:cTn fill="hold" id="60" nodeType="afterEffect" presetClass="entr" presetID="2" presetSubtype="8">
                                  <p:stCondLst>
                                    <p:cond delay="0"/>
                                  </p:stCondLst>
                                  <p:childTnLst>
                                    <p:set>
                                      <p:cBhvr>
                                        <p:cTn dur="1" fill="hold" id="61">
                                          <p:stCondLst>
                                            <p:cond delay="0"/>
                                          </p:stCondLst>
                                        </p:cTn>
                                        <p:tgtEl>
                                          <p:spTgt spid="7"/>
                                        </p:tgtEl>
                                        <p:attrNameLst>
                                          <p:attrName>style.visibility</p:attrName>
                                        </p:attrNameLst>
                                      </p:cBhvr>
                                      <p:to>
                                        <p:strVal val="visible"/>
                                      </p:to>
                                    </p:set>
                                    <p:anim calcmode="lin" valueType="num">
                                      <p:cBhvr additive="base">
                                        <p:cTn dur="500" fill="hold" id="62"/>
                                        <p:tgtEl>
                                          <p:spTgt spid="7"/>
                                        </p:tgtEl>
                                        <p:attrNameLst>
                                          <p:attrName>ppt_x</p:attrName>
                                        </p:attrNameLst>
                                      </p:cBhvr>
                                      <p:tavLst>
                                        <p:tav tm="0">
                                          <p:val>
                                            <p:strVal val="0-#ppt_w/2"/>
                                          </p:val>
                                        </p:tav>
                                        <p:tav tm="100000">
                                          <p:val>
                                            <p:strVal val="#ppt_x"/>
                                          </p:val>
                                        </p:tav>
                                      </p:tavLst>
                                    </p:anim>
                                    <p:anim calcmode="lin" valueType="num">
                                      <p:cBhvr additive="base">
                                        <p:cTn dur="500" fill="hold" id="63"/>
                                        <p:tgtEl>
                                          <p:spTgt spid="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500"/>
                            </p:stCondLst>
                            <p:childTnLst>
                              <p:par>
                                <p:cTn fill="hold" id="65" nodeType="afterEffect" presetClass="entr" presetID="2" presetSubtype="2">
                                  <p:stCondLst>
                                    <p:cond delay="0"/>
                                  </p:stCondLst>
                                  <p:childTnLst>
                                    <p:set>
                                      <p:cBhvr>
                                        <p:cTn dur="1" fill="hold" id="66">
                                          <p:stCondLst>
                                            <p:cond delay="0"/>
                                          </p:stCondLst>
                                        </p:cTn>
                                        <p:tgtEl>
                                          <p:spTgt spid="6"/>
                                        </p:tgtEl>
                                        <p:attrNameLst>
                                          <p:attrName>style.visibility</p:attrName>
                                        </p:attrNameLst>
                                      </p:cBhvr>
                                      <p:to>
                                        <p:strVal val="visible"/>
                                      </p:to>
                                    </p:set>
                                    <p:anim calcmode="lin" valueType="num">
                                      <p:cBhvr additive="base">
                                        <p:cTn dur="500" fill="hold" id="67"/>
                                        <p:tgtEl>
                                          <p:spTgt spid="6"/>
                                        </p:tgtEl>
                                        <p:attrNameLst>
                                          <p:attrName>ppt_x</p:attrName>
                                        </p:attrNameLst>
                                      </p:cBhvr>
                                      <p:tavLst>
                                        <p:tav tm="0">
                                          <p:val>
                                            <p:strVal val="1+#ppt_w/2"/>
                                          </p:val>
                                        </p:tav>
                                        <p:tav tm="100000">
                                          <p:val>
                                            <p:strVal val="#ppt_x"/>
                                          </p:val>
                                        </p:tav>
                                      </p:tavLst>
                                    </p:anim>
                                    <p:anim calcmode="lin" valueType="num">
                                      <p:cBhvr additive="base">
                                        <p:cTn dur="500" fill="hold" id="68"/>
                                        <p:tgtEl>
                                          <p:spTgt spid="6"/>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7000"/>
                            </p:stCondLst>
                            <p:childTnLst>
                              <p:par>
                                <p:cTn fill="hold" id="70" nodeType="afterEffect" presetClass="entr" presetID="2" presetSubtype="2">
                                  <p:stCondLst>
                                    <p:cond delay="0"/>
                                  </p:stCondLst>
                                  <p:childTnLst>
                                    <p:set>
                                      <p:cBhvr>
                                        <p:cTn dur="1" fill="hold" id="71">
                                          <p:stCondLst>
                                            <p:cond delay="0"/>
                                          </p:stCondLst>
                                        </p:cTn>
                                        <p:tgtEl>
                                          <p:spTgt spid="8"/>
                                        </p:tgtEl>
                                        <p:attrNameLst>
                                          <p:attrName>style.visibility</p:attrName>
                                        </p:attrNameLst>
                                      </p:cBhvr>
                                      <p:to>
                                        <p:strVal val="visible"/>
                                      </p:to>
                                    </p:set>
                                    <p:anim calcmode="lin" valueType="num">
                                      <p:cBhvr additive="base">
                                        <p:cTn dur="500" fill="hold" id="72"/>
                                        <p:tgtEl>
                                          <p:spTgt spid="8"/>
                                        </p:tgtEl>
                                        <p:attrNameLst>
                                          <p:attrName>ppt_x</p:attrName>
                                        </p:attrNameLst>
                                      </p:cBhvr>
                                      <p:tavLst>
                                        <p:tav tm="0">
                                          <p:val>
                                            <p:strVal val="1+#ppt_w/2"/>
                                          </p:val>
                                        </p:tav>
                                        <p:tav tm="100000">
                                          <p:val>
                                            <p:strVal val="#ppt_x"/>
                                          </p:val>
                                        </p:tav>
                                      </p:tavLst>
                                    </p:anim>
                                    <p:anim calcmode="lin" valueType="num">
                                      <p:cBhvr additive="base">
                                        <p:cTn dur="500" fill="hold" id="73"/>
                                        <p:tgtEl>
                                          <p:spTgt spid="8"/>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500"/>
                            </p:stCondLst>
                            <p:childTnLst>
                              <p:par>
                                <p:cTn fill="hold" id="75" nodeType="afterEffect" presetClass="entr" presetID="21" presetSubtype="1">
                                  <p:stCondLst>
                                    <p:cond delay="0"/>
                                  </p:stCondLst>
                                  <p:childTnLst>
                                    <p:set>
                                      <p:cBhvr>
                                        <p:cTn dur="1" fill="hold" id="76">
                                          <p:stCondLst>
                                            <p:cond delay="0"/>
                                          </p:stCondLst>
                                        </p:cTn>
                                        <p:tgtEl>
                                          <p:spTgt spid="5"/>
                                        </p:tgtEl>
                                        <p:attrNameLst>
                                          <p:attrName>style.visibility</p:attrName>
                                        </p:attrNameLst>
                                      </p:cBhvr>
                                      <p:to>
                                        <p:strVal val="visible"/>
                                      </p:to>
                                    </p:set>
                                    <p:animEffect filter="wheel(1)" transition="in">
                                      <p:cBhvr>
                                        <p:cTn dur="2000" id="7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89"/>
      <p:bldP grpId="0" spid="27690"/>
      <p:bldP grpId="0" spid="27691"/>
      <p:bldP grpId="0" spid="2769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360云盘\02-个人资料\！PPT图片及版面资源\05-PPT精选插图\02-商务类\01-商务综合\xpic7384.jpg" id="286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1401762" y="2136775"/>
            <a:ext cx="2763838" cy="2763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75" name="矩形 8"/>
          <p:cNvSpPr>
            <a:spLocks noChangeArrowheads="1"/>
          </p:cNvSpPr>
          <p:nvPr/>
        </p:nvSpPr>
        <p:spPr bwMode="auto">
          <a:xfrm>
            <a:off x="4719638" y="2298701"/>
            <a:ext cx="43926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30000"/>
              </a:lnSpc>
            </a:pPr>
            <a:r>
              <a:rPr altLang="en-US" b="1" lang="zh-CN" sz="2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这里输入您的标题</a:t>
            </a:r>
          </a:p>
        </p:txBody>
      </p:sp>
      <p:sp>
        <p:nvSpPr>
          <p:cNvPr id="28676" name="矩形 10"/>
          <p:cNvSpPr>
            <a:spLocks noChangeArrowheads="1"/>
          </p:cNvSpPr>
          <p:nvPr/>
        </p:nvSpPr>
        <p:spPr bwMode="auto">
          <a:xfrm>
            <a:off x="4719638" y="3073401"/>
            <a:ext cx="4392613" cy="1517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30000"/>
              </a:lnSpc>
              <a:buFont charset="2" panose="05000000000000000000" pitchFamily="2" typeface="Wingdings"/>
              <a:buChar char="n"/>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目标提供了决策的准则</a:t>
            </a:r>
          </a:p>
          <a:p>
            <a:pPr eaLnBrk="0" hangingPunct="0" indent="-285750" marL="285750">
              <a:lnSpc>
                <a:spcPct val="130000"/>
              </a:lnSpc>
              <a:buFont charset="2" panose="05000000000000000000" pitchFamily="2" typeface="Wingdings"/>
              <a:buChar char="n"/>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目标是一切工作的行动指南</a:t>
            </a:r>
          </a:p>
          <a:p>
            <a:pPr eaLnBrk="0" hangingPunct="0" indent="-285750" marL="285750">
              <a:lnSpc>
                <a:spcPct val="130000"/>
              </a:lnSpc>
              <a:buFont charset="2" panose="05000000000000000000" pitchFamily="2" typeface="Wingdings"/>
              <a:buChar char="n"/>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目标是协调岗位、部门之间关系的基础</a:t>
            </a:r>
          </a:p>
          <a:p>
            <a:pPr eaLnBrk="0" hangingPunct="0" indent="-285750" marL="285750">
              <a:lnSpc>
                <a:spcPct val="130000"/>
              </a:lnSpc>
              <a:buFont charset="2" panose="05000000000000000000" pitchFamily="2" typeface="Wingdings"/>
              <a:buChar char="n"/>
            </a:pPr>
            <a:r>
              <a:rPr altLang="en-US" lang="zh-CN" sz="1800">
                <a:solidFill>
                  <a:schemeClr val="folHlink"/>
                </a:solidFill>
                <a:latin charset="-122" panose="020b0503020204020204" pitchFamily="34" typeface="微软雅黑"/>
                <a:ea charset="-122" panose="020b0503020204020204" pitchFamily="34" typeface="微软雅黑"/>
                <a:sym charset="-122" panose="020b0503020204020204" pitchFamily="34" typeface="微软雅黑"/>
              </a:rPr>
              <a:t>目标达成度是衡量工作好坏的标准</a:t>
            </a:r>
          </a:p>
        </p:txBody>
      </p:sp>
      <p:sp>
        <p:nvSpPr>
          <p:cNvPr id="28677" name="Text Box 9"/>
          <p:cNvSpPr txBox="1">
            <a:spLocks noChangeArrowheads="1"/>
          </p:cNvSpPr>
          <p:nvPr/>
        </p:nvSpPr>
        <p:spPr bwMode="auto">
          <a:xfrm>
            <a:off x="2487613" y="1270000"/>
            <a:ext cx="35972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200">
                <a:solidFill>
                  <a:schemeClr val="accent2"/>
                </a:solidFill>
                <a:ea charset="-122" panose="020b0503020204020204" pitchFamily="34" typeface="微软雅黑"/>
              </a:rPr>
              <a:t>个人问题剖析及改善</a:t>
            </a:r>
          </a:p>
        </p:txBody>
      </p:sp>
      <p:grpSp>
        <p:nvGrpSpPr>
          <p:cNvPr id="2" name="Group 6"/>
          <p:cNvGrpSpPr/>
          <p:nvPr/>
        </p:nvGrpSpPr>
        <p:grpSpPr>
          <a:xfrm flipV="1" rot="10800000">
            <a:off x="2211388" y="1293813"/>
            <a:ext cx="246063" cy="379412"/>
            <a:chExt cx="1350" cy="2052"/>
          </a:xfrm>
        </p:grpSpPr>
        <p:sp>
          <p:nvSpPr>
            <p:cNvPr id="26639"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26640" name="AutoShape 13"/>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28681" name="Rectangle 2"/>
          <p:cNvSpPr>
            <a:spLocks noChangeArrowheads="1"/>
          </p:cNvSpPr>
          <p:nvPr/>
        </p:nvSpPr>
        <p:spPr bwMode="auto">
          <a:xfrm>
            <a:off x="0" y="282576"/>
            <a:ext cx="10156825" cy="8985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8682" name="Rectangle 3"/>
          <p:cNvSpPr>
            <a:spLocks noChangeArrowheads="1"/>
          </p:cNvSpPr>
          <p:nvPr/>
        </p:nvSpPr>
        <p:spPr bwMode="auto">
          <a:xfrm>
            <a:off x="2992437" y="422275"/>
            <a:ext cx="1073150" cy="4143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8683" name="标题 1"/>
          <p:cNvSpPr>
            <a:spLocks noChangeArrowheads="1" noGrp="1"/>
          </p:cNvSpPr>
          <p:nvPr>
            <p:ph idx="4294967295" type="title"/>
          </p:nvPr>
        </p:nvSpPr>
        <p:spPr>
          <a:xfrm>
            <a:off x="2220788" y="312738"/>
            <a:ext cx="2613025" cy="627062"/>
          </a:xfrm>
        </p:spPr>
        <p:txBody>
          <a:bodyPr/>
          <a:lstStyle/>
          <a:p>
            <a:pPr algn="dist" eaLnBrk="1" hangingPunct="1"/>
            <a:r>
              <a:rPr altLang="en-US" b="1" lang="zh-CN" sz="2400">
                <a:solidFill>
                  <a:schemeClr val="hlink"/>
                </a:solidFill>
                <a:latin charset="-122" panose="020b0503020204020204" pitchFamily="34" typeface="微软雅黑"/>
                <a:sym charset="-122" panose="020b0503020204020204" pitchFamily="34" typeface="微软雅黑"/>
              </a:rPr>
              <a:t>个人优劣势综述</a:t>
            </a:r>
          </a:p>
        </p:txBody>
      </p:sp>
      <p:sp>
        <p:nvSpPr>
          <p:cNvPr id="28684" name="TextBox 5"/>
          <p:cNvSpPr>
            <a:spLocks noChangeArrowheads="1"/>
          </p:cNvSpPr>
          <p:nvPr/>
        </p:nvSpPr>
        <p:spPr bwMode="auto">
          <a:xfrm>
            <a:off x="3179763" y="815975"/>
            <a:ext cx="28987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Summary of Personal</a:t>
            </a:r>
          </a:p>
        </p:txBody>
      </p:sp>
      <p:grpSp>
        <p:nvGrpSpPr>
          <p:cNvPr id="3" name="Group 13"/>
          <p:cNvGrpSpPr/>
          <p:nvPr/>
        </p:nvGrpSpPr>
        <p:grpSpPr>
          <a:xfrm>
            <a:off x="4845051" y="476250"/>
            <a:ext cx="295275" cy="293688"/>
            <a:chExt cx="295531" cy="293688"/>
          </a:xfrm>
        </p:grpSpPr>
        <p:sp>
          <p:nvSpPr>
            <p:cNvPr id="26637" name="AutoShape 7"/>
            <p:cNvSpPr>
              <a:spLocks noChangeArrowheads="1"/>
            </p:cNvSpPr>
            <p:nvPr/>
          </p:nvSpPr>
          <p:spPr bwMode="auto">
            <a:xfrm>
              <a:off x="0"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38" name="AutoShape 8"/>
            <p:cNvSpPr>
              <a:spLocks noChangeArrowheads="1"/>
            </p:cNvSpPr>
            <p:nvPr/>
          </p:nvSpPr>
          <p:spPr bwMode="auto">
            <a:xfrm>
              <a:off x="120525" y="0"/>
              <a:ext cx="175006" cy="29368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小人" id="28688" name="Picture 10"/>
          <p:cNvPicPr>
            <a:picLocks noChangeArrowheads="1" noChangeAspect="1"/>
          </p:cNvPicPr>
          <p:nvPr/>
        </p:nvPicPr>
        <p:blipFill>
          <a:blip r:embed="rId3">
            <a:extLst>
              <a:ext uri="{28A0092B-C50C-407E-A947-70E740481C1C}">
                <a14:useLocalDpi val="0"/>
              </a:ext>
            </a:extLst>
          </a:blip>
          <a:srcRect l="5159" r="5141"/>
          <a:stretch>
            <a:fillRect/>
          </a:stretch>
        </p:blipFill>
        <p:spPr bwMode="auto">
          <a:xfrm>
            <a:off x="889001" y="98426"/>
            <a:ext cx="1101725" cy="1293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8688"/>
                                        </p:tgtEl>
                                        <p:attrNameLst>
                                          <p:attrName>style.visibility</p:attrName>
                                        </p:attrNameLst>
                                      </p:cBhvr>
                                      <p:to>
                                        <p:strVal val="visible"/>
                                      </p:to>
                                    </p:set>
                                    <p:anim calcmode="lin" valueType="num">
                                      <p:cBhvr>
                                        <p:cTn dur="500" fill="hold" id="7"/>
                                        <p:tgtEl>
                                          <p:spTgt spid="28688"/>
                                        </p:tgtEl>
                                        <p:attrNameLst>
                                          <p:attrName>ppt_w</p:attrName>
                                        </p:attrNameLst>
                                      </p:cBhvr>
                                      <p:tavLst>
                                        <p:tav tm="0">
                                          <p:val>
                                            <p:fltVal val="0"/>
                                          </p:val>
                                        </p:tav>
                                        <p:tav tm="100000">
                                          <p:val>
                                            <p:strVal val="#ppt_w"/>
                                          </p:val>
                                        </p:tav>
                                      </p:tavLst>
                                    </p:anim>
                                    <p:anim calcmode="lin" valueType="num">
                                      <p:cBhvr>
                                        <p:cTn dur="500" fill="hold" id="8"/>
                                        <p:tgtEl>
                                          <p:spTgt spid="28688"/>
                                        </p:tgtEl>
                                        <p:attrNameLst>
                                          <p:attrName>ppt_h</p:attrName>
                                        </p:attrNameLst>
                                      </p:cBhvr>
                                      <p:tavLst>
                                        <p:tav tm="0">
                                          <p:val>
                                            <p:fltVal val="0"/>
                                          </p:val>
                                        </p:tav>
                                        <p:tav tm="100000">
                                          <p:val>
                                            <p:strVal val="#ppt_h"/>
                                          </p:val>
                                        </p:tav>
                                      </p:tavLst>
                                    </p:anim>
                                    <p:animEffect filter="fade" transition="in">
                                      <p:cBhvr>
                                        <p:cTn dur="500" id="9"/>
                                        <p:tgtEl>
                                          <p:spTgt spid="28688"/>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8681"/>
                                        </p:tgtEl>
                                        <p:attrNameLst>
                                          <p:attrName>style.visibility</p:attrName>
                                        </p:attrNameLst>
                                      </p:cBhvr>
                                      <p:to>
                                        <p:strVal val="visible"/>
                                      </p:to>
                                    </p:set>
                                    <p:animEffect filter="wipe(left)" transition="in">
                                      <p:cBhvr>
                                        <p:cTn dur="1000" id="13"/>
                                        <p:tgtEl>
                                          <p:spTgt spid="28681"/>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28683"/>
                                        </p:tgtEl>
                                        <p:attrNameLst>
                                          <p:attrName>style.visibility</p:attrName>
                                        </p:attrNameLst>
                                      </p:cBhvr>
                                      <p:to>
                                        <p:strVal val="visible"/>
                                      </p:to>
                                    </p:set>
                                    <p:anim calcmode="lin" valueType="num">
                                      <p:cBhvr>
                                        <p:cTn dur="500" fill="hold" id="17"/>
                                        <p:tgtEl>
                                          <p:spTgt spid="2868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8683"/>
                                        </p:tgtEl>
                                        <p:attrNameLst>
                                          <p:attrName>ppt_y</p:attrName>
                                        </p:attrNameLst>
                                      </p:cBhvr>
                                      <p:tavLst>
                                        <p:tav tm="0">
                                          <p:val>
                                            <p:strVal val="#ppt_y"/>
                                          </p:val>
                                        </p:tav>
                                        <p:tav tm="100000">
                                          <p:val>
                                            <p:strVal val="#ppt_y"/>
                                          </p:val>
                                        </p:tav>
                                      </p:tavLst>
                                    </p:anim>
                                    <p:anim calcmode="lin" valueType="num">
                                      <p:cBhvr>
                                        <p:cTn dur="500" fill="hold" id="19"/>
                                        <p:tgtEl>
                                          <p:spTgt spid="2868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868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8683"/>
                                        </p:tgtEl>
                                      </p:cBhvr>
                                    </p:animEffect>
                                  </p:childTnLst>
                                </p:cTn>
                              </p:par>
                              <p:par>
                                <p:cTn fill="hold" id="22" nodeType="withEffect" presetClass="entr" presetID="2" presetSubtype="8">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0-#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par>
                                <p:cTn fill="hold" grpId="0" id="26" nodeType="withEffect" presetClass="entr" presetID="22" presetSubtype="8">
                                  <p:stCondLst>
                                    <p:cond delay="0"/>
                                  </p:stCondLst>
                                  <p:childTnLst>
                                    <p:set>
                                      <p:cBhvr>
                                        <p:cTn dur="1" fill="hold" id="27">
                                          <p:stCondLst>
                                            <p:cond delay="0"/>
                                          </p:stCondLst>
                                        </p:cTn>
                                        <p:tgtEl>
                                          <p:spTgt spid="28682"/>
                                        </p:tgtEl>
                                        <p:attrNameLst>
                                          <p:attrName>style.visibility</p:attrName>
                                        </p:attrNameLst>
                                      </p:cBhvr>
                                      <p:to>
                                        <p:strVal val="visible"/>
                                      </p:to>
                                    </p:set>
                                    <p:animEffect filter="wipe(left)" transition="in">
                                      <p:cBhvr>
                                        <p:cTn dur="500" id="28"/>
                                        <p:tgtEl>
                                          <p:spTgt spid="28682"/>
                                        </p:tgtEl>
                                      </p:cBhvr>
                                    </p:animEffect>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28684"/>
                                        </p:tgtEl>
                                        <p:attrNameLst>
                                          <p:attrName>style.visibility</p:attrName>
                                        </p:attrNameLst>
                                      </p:cBhvr>
                                      <p:to>
                                        <p:strVal val="visible"/>
                                      </p:to>
                                    </p:set>
                                    <p:anim calcmode="lin" valueType="num">
                                      <p:cBhvr>
                                        <p:cTn dur="500" fill="hold" id="31"/>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8684"/>
                                        </p:tgtEl>
                                        <p:attrNameLst>
                                          <p:attrName>ppt_y</p:attrName>
                                        </p:attrNameLst>
                                      </p:cBhvr>
                                      <p:tavLst>
                                        <p:tav tm="0">
                                          <p:val>
                                            <p:strVal val="#ppt_y"/>
                                          </p:val>
                                        </p:tav>
                                        <p:tav tm="100000">
                                          <p:val>
                                            <p:strVal val="#ppt_y"/>
                                          </p:val>
                                        </p:tav>
                                      </p:tavLst>
                                    </p:anim>
                                    <p:anim calcmode="lin" valueType="num">
                                      <p:cBhvr>
                                        <p:cTn dur="500" fill="hold" id="33"/>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86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8684"/>
                                        </p:tgtEl>
                                      </p:cBhvr>
                                    </p:animEffect>
                                  </p:childTnLst>
                                </p:cTn>
                              </p:par>
                            </p:childTnLst>
                          </p:cTn>
                        </p:par>
                        <p:par>
                          <p:cTn fill="hold" id="36" nodeType="afterGroup">
                            <p:stCondLst>
                              <p:cond delay="2000"/>
                            </p:stCondLst>
                            <p:childTnLst>
                              <p:par>
                                <p:cTn fill="hold" id="37" nodeType="afterEffect" presetClass="entr" presetID="47" presetSubtype="0">
                                  <p:stCondLst>
                                    <p:cond delay="0"/>
                                  </p:stCondLst>
                                  <p:childTnLst>
                                    <p:set>
                                      <p:cBhvr>
                                        <p:cTn dur="1" fill="hold" id="38">
                                          <p:stCondLst>
                                            <p:cond delay="0"/>
                                          </p:stCondLst>
                                        </p:cTn>
                                        <p:tgtEl>
                                          <p:spTgt spid="2"/>
                                        </p:tgtEl>
                                        <p:attrNameLst>
                                          <p:attrName>style.visibility</p:attrName>
                                        </p:attrNameLst>
                                      </p:cBhvr>
                                      <p:to>
                                        <p:strVal val="visible"/>
                                      </p:to>
                                    </p:set>
                                    <p:animEffect filter="fade" transition="in">
                                      <p:cBhvr>
                                        <p:cTn dur="1000" id="39"/>
                                        <p:tgtEl>
                                          <p:spTgt spid="2"/>
                                        </p:tgtEl>
                                      </p:cBhvr>
                                    </p:animEffect>
                                    <p:anim calcmode="lin" valueType="num">
                                      <p:cBhvr>
                                        <p:cTn dur="1000" fill="hold" id="40"/>
                                        <p:tgtEl>
                                          <p:spTgt spid="2"/>
                                        </p:tgtEl>
                                        <p:attrNameLst>
                                          <p:attrName>ppt_x</p:attrName>
                                        </p:attrNameLst>
                                      </p:cBhvr>
                                      <p:tavLst>
                                        <p:tav tm="0">
                                          <p:val>
                                            <p:strVal val="#ppt_x"/>
                                          </p:val>
                                        </p:tav>
                                        <p:tav tm="100000">
                                          <p:val>
                                            <p:strVal val="#ppt_x"/>
                                          </p:val>
                                        </p:tav>
                                      </p:tavLst>
                                    </p:anim>
                                    <p:anim calcmode="lin" valueType="num">
                                      <p:cBhvr>
                                        <p:cTn dur="1000" fill="hold" id="41"/>
                                        <p:tgtEl>
                                          <p:spTgt spid="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28677"/>
                                        </p:tgtEl>
                                        <p:attrNameLst>
                                          <p:attrName>style.visibility</p:attrName>
                                        </p:attrNameLst>
                                      </p:cBhvr>
                                      <p:to>
                                        <p:strVal val="visible"/>
                                      </p:to>
                                    </p:set>
                                    <p:anim calcmode="lin" valueType="num">
                                      <p:cBhvr>
                                        <p:cTn dur="500" fill="hold" id="45"/>
                                        <p:tgtEl>
                                          <p:spTgt spid="2867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28677"/>
                                        </p:tgtEl>
                                        <p:attrNameLst>
                                          <p:attrName>ppt_y</p:attrName>
                                        </p:attrNameLst>
                                      </p:cBhvr>
                                      <p:tavLst>
                                        <p:tav tm="0">
                                          <p:val>
                                            <p:strVal val="#ppt_y"/>
                                          </p:val>
                                        </p:tav>
                                        <p:tav tm="100000">
                                          <p:val>
                                            <p:strVal val="#ppt_y"/>
                                          </p:val>
                                        </p:tav>
                                      </p:tavLst>
                                    </p:anim>
                                    <p:anim calcmode="lin" valueType="num">
                                      <p:cBhvr>
                                        <p:cTn dur="500" fill="hold" id="47"/>
                                        <p:tgtEl>
                                          <p:spTgt spid="2867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2867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28677"/>
                                        </p:tgtEl>
                                      </p:cBhvr>
                                    </p:animEffect>
                                  </p:childTnLst>
                                </p:cTn>
                              </p:par>
                            </p:childTnLst>
                          </p:cTn>
                        </p:par>
                        <p:par>
                          <p:cTn fill="hold" id="50" nodeType="afterGroup">
                            <p:stCondLst>
                              <p:cond delay="3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8675"/>
                                        </p:tgtEl>
                                        <p:attrNameLst>
                                          <p:attrName>style.visibility</p:attrName>
                                        </p:attrNameLst>
                                      </p:cBhvr>
                                      <p:to>
                                        <p:strVal val="visible"/>
                                      </p:to>
                                    </p:set>
                                    <p:anim calcmode="lin" valueType="num">
                                      <p:cBhvr>
                                        <p:cTn dur="500" fill="hold" id="53"/>
                                        <p:tgtEl>
                                          <p:spTgt spid="2867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8675"/>
                                        </p:tgtEl>
                                        <p:attrNameLst>
                                          <p:attrName>ppt_y</p:attrName>
                                        </p:attrNameLst>
                                      </p:cBhvr>
                                      <p:tavLst>
                                        <p:tav tm="0">
                                          <p:val>
                                            <p:strVal val="#ppt_y"/>
                                          </p:val>
                                        </p:tav>
                                        <p:tav tm="100000">
                                          <p:val>
                                            <p:strVal val="#ppt_y"/>
                                          </p:val>
                                        </p:tav>
                                      </p:tavLst>
                                    </p:anim>
                                    <p:anim calcmode="lin" valueType="num">
                                      <p:cBhvr>
                                        <p:cTn dur="500" fill="hold" id="55"/>
                                        <p:tgtEl>
                                          <p:spTgt spid="2867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867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8675"/>
                                        </p:tgtEl>
                                      </p:cBhvr>
                                    </p:animEffect>
                                  </p:childTnLst>
                                </p:cTn>
                              </p:par>
                            </p:childTnLst>
                          </p:cTn>
                        </p:par>
                        <p:par>
                          <p:cTn fill="hold" id="58" nodeType="afterGroup">
                            <p:stCondLst>
                              <p:cond delay="4000"/>
                            </p:stCondLst>
                            <p:childTnLst>
                              <p:par>
                                <p:cTn fill="hold" grpId="0" id="59" nodeType="afterEffect" presetClass="entr" presetID="52" presetSubtype="0">
                                  <p:stCondLst>
                                    <p:cond delay="0"/>
                                  </p:stCondLst>
                                  <p:childTnLst>
                                    <p:set>
                                      <p:cBhvr>
                                        <p:cTn dur="1" fill="hold" id="60">
                                          <p:stCondLst>
                                            <p:cond delay="0"/>
                                          </p:stCondLst>
                                        </p:cTn>
                                        <p:tgtEl>
                                          <p:spTgt spid="28676"/>
                                        </p:tgtEl>
                                        <p:attrNameLst>
                                          <p:attrName>style.visibility</p:attrName>
                                        </p:attrNameLst>
                                      </p:cBhvr>
                                      <p:to>
                                        <p:strVal val="visible"/>
                                      </p:to>
                                    </p:set>
                                    <p:animScale>
                                      <p:cBhvr>
                                        <p:cTn decel="50000" dur="1000" fill="hold" id="61">
                                          <p:stCondLst>
                                            <p:cond delay="0"/>
                                          </p:stCondLst>
                                        </p:cTn>
                                        <p:tgtEl>
                                          <p:spTgt spid="286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2">
                                          <p:stCondLst>
                                            <p:cond delay="0"/>
                                          </p:stCondLst>
                                        </p:cTn>
                                        <p:tgtEl>
                                          <p:spTgt spid="28676"/>
                                        </p:tgtEl>
                                        <p:attrNameLst>
                                          <p:attrName>ppt_x</p:attrName>
                                          <p:attrName>ppt_y</p:attrName>
                                        </p:attrNameLst>
                                      </p:cBhvr>
                                      <p:rCtr x="0" y="0"/>
                                    </p:animMotion>
                                    <p:animEffect filter="fade" transition="in">
                                      <p:cBhvr>
                                        <p:cTn dur="1000" id="63"/>
                                        <p:tgtEl>
                                          <p:spTgt spid="28676"/>
                                        </p:tgtEl>
                                      </p:cBhvr>
                                    </p:animEffect>
                                  </p:childTnLst>
                                </p:cTn>
                              </p:par>
                            </p:childTnLst>
                          </p:cTn>
                        </p:par>
                        <p:par>
                          <p:cTn fill="hold" id="64" nodeType="afterGroup">
                            <p:stCondLst>
                              <p:cond delay="5000"/>
                            </p:stCondLst>
                            <p:childTnLst>
                              <p:par>
                                <p:cTn fill="hold" id="65" nodeType="afterEffect" presetClass="entr" presetID="10" presetSubtype="0">
                                  <p:stCondLst>
                                    <p:cond delay="0"/>
                                  </p:stCondLst>
                                  <p:childTnLst>
                                    <p:set>
                                      <p:cBhvr>
                                        <p:cTn dur="1" fill="hold" id="66">
                                          <p:stCondLst>
                                            <p:cond delay="0"/>
                                          </p:stCondLst>
                                        </p:cTn>
                                        <p:tgtEl>
                                          <p:spTgt spid="28674"/>
                                        </p:tgtEl>
                                        <p:attrNameLst>
                                          <p:attrName>style.visibility</p:attrName>
                                        </p:attrNameLst>
                                      </p:cBhvr>
                                      <p:to>
                                        <p:strVal val="visible"/>
                                      </p:to>
                                    </p:set>
                                    <p:anim calcmode="lin" valueType="num">
                                      <p:cBhvr>
                                        <p:cTn dur="500" fill="hold" id="67"/>
                                        <p:tgtEl>
                                          <p:spTgt spid="28674"/>
                                        </p:tgtEl>
                                        <p:attrNameLst>
                                          <p:attrName>ppt_w</p:attrName>
                                        </p:attrNameLst>
                                      </p:cBhvr>
                                      <p:tavLst>
                                        <p:tav tm="0">
                                          <p:val>
                                            <p:fltVal val="0"/>
                                          </p:val>
                                        </p:tav>
                                        <p:tav tm="100000">
                                          <p:val>
                                            <p:strVal val="#ppt_w"/>
                                          </p:val>
                                        </p:tav>
                                      </p:tavLst>
                                    </p:anim>
                                    <p:anim calcmode="lin" valueType="num">
                                      <p:cBhvr>
                                        <p:cTn dur="500" fill="hold" id="68"/>
                                        <p:tgtEl>
                                          <p:spTgt spid="28674"/>
                                        </p:tgtEl>
                                        <p:attrNameLst>
                                          <p:attrName>ppt_h</p:attrName>
                                        </p:attrNameLst>
                                      </p:cBhvr>
                                      <p:tavLst>
                                        <p:tav tm="0">
                                          <p:val>
                                            <p:fltVal val="0"/>
                                          </p:val>
                                        </p:tav>
                                        <p:tav tm="100000">
                                          <p:val>
                                            <p:strVal val="#ppt_h"/>
                                          </p:val>
                                        </p:tav>
                                      </p:tavLst>
                                    </p:anim>
                                    <p:animEffect filter="fade" transition="in">
                                      <p:cBhvr>
                                        <p:cTn dur="500" id="69"/>
                                        <p:tgtEl>
                                          <p:spTgt spid="286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5"/>
      <p:bldP grpId="0" spid="28676"/>
      <p:bldP grpId="0" spid="28677"/>
      <p:bldP grpId="0" spid="28681"/>
      <p:bldP grpId="0" spid="28682"/>
      <p:bldP grpId="0" spid="28683"/>
      <p:bldP grpId="0" spid="2868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11318\桌面\setwalls.ru-8387.jpg" id="29698" name="Picture 2"/>
          <p:cNvPicPr>
            <a:picLocks noChangeArrowheads="1"/>
          </p:cNvPicPr>
          <p:nvPr/>
        </p:nvPicPr>
        <p:blipFill>
          <a:blip r:embed="rId2">
            <a:extLst>
              <a:ext uri="{28A0092B-C50C-407E-A947-70E740481C1C}">
                <a14:useLocalDpi val="0"/>
              </a:ext>
            </a:extLst>
          </a:blip>
          <a:srcRect r="10114"/>
          <a:stretch>
            <a:fillRect/>
          </a:stretch>
        </p:blipFill>
        <p:spPr bwMode="auto">
          <a:xfrm>
            <a:off x="-1" y="3176"/>
            <a:ext cx="10156825" cy="571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699" name="Rectangle 3"/>
          <p:cNvSpPr>
            <a:spLocks noChangeArrowheads="1"/>
          </p:cNvSpPr>
          <p:nvPr/>
        </p:nvSpPr>
        <p:spPr bwMode="auto">
          <a:xfrm>
            <a:off x="5006976" y="1776413"/>
            <a:ext cx="4643437" cy="1943100"/>
          </a:xfrm>
          <a:prstGeom prst="rect">
            <a:avLst/>
          </a:prstGeom>
          <a:solidFill>
            <a:schemeClr val="folHlink">
              <a:alpha val="70195"/>
            </a:scheme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00" name="矩形 8"/>
          <p:cNvSpPr>
            <a:spLocks noChangeArrowheads="1"/>
          </p:cNvSpPr>
          <p:nvPr/>
        </p:nvSpPr>
        <p:spPr bwMode="auto">
          <a:xfrm>
            <a:off x="5257800" y="1884363"/>
            <a:ext cx="342265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lnSpc>
                <a:spcPct val="130000"/>
              </a:lnSpc>
            </a:pPr>
            <a:r>
              <a:rPr altLang="en-US" b="1" lang="zh-CN" sz="24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这里输入您的标题</a:t>
            </a:r>
          </a:p>
        </p:txBody>
      </p:sp>
      <p:sp>
        <p:nvSpPr>
          <p:cNvPr id="29701" name="矩形 10"/>
          <p:cNvSpPr>
            <a:spLocks noChangeArrowheads="1"/>
          </p:cNvSpPr>
          <p:nvPr/>
        </p:nvSpPr>
        <p:spPr bwMode="auto">
          <a:xfrm>
            <a:off x="5257800" y="2371726"/>
            <a:ext cx="3422650"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indent="-285750" marL="285750">
              <a:lnSpc>
                <a:spcPct val="130000"/>
              </a:lnSpc>
              <a:buFont charset="2" panose="05000000000000000000" pitchFamily="2" typeface="Wingdings"/>
              <a:buChar char="n"/>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这里输入您的文字</a:t>
            </a:r>
          </a:p>
          <a:p>
            <a:pPr eaLnBrk="0" hangingPunct="0" indent="-285750" marL="285750">
              <a:lnSpc>
                <a:spcPct val="130000"/>
              </a:lnSpc>
              <a:buFont charset="2" panose="05000000000000000000" pitchFamily="2" typeface="Wingdings"/>
              <a:buChar char="n"/>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这里输入您的文字</a:t>
            </a:r>
          </a:p>
          <a:p>
            <a:pPr eaLnBrk="0" hangingPunct="0" indent="-285750" marL="285750">
              <a:lnSpc>
                <a:spcPct val="130000"/>
              </a:lnSpc>
              <a:buFont charset="2" panose="05000000000000000000" pitchFamily="2" typeface="Wingdings"/>
              <a:buChar char="n"/>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这里输入您的文字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29698"/>
                                        </p:tgtEl>
                                        <p:attrNameLst>
                                          <p:attrName>style.visibility</p:attrName>
                                        </p:attrNameLst>
                                      </p:cBhvr>
                                      <p:to>
                                        <p:strVal val="visible"/>
                                      </p:to>
                                    </p:set>
                                    <p:animEffect filter="dissolve" transition="in">
                                      <p:cBhvr>
                                        <p:cTn dur="2000" id="7"/>
                                        <p:tgtEl>
                                          <p:spTgt spid="29698"/>
                                        </p:tgtEl>
                                      </p:cBhvr>
                                    </p:animEffect>
                                  </p:childTnLst>
                                </p:cTn>
                              </p:par>
                            </p:childTnLst>
                          </p:cTn>
                        </p:par>
                        <p:par>
                          <p:cTn fill="hold" id="8" nodeType="afterGroup">
                            <p:stCondLst>
                              <p:cond delay="2000"/>
                            </p:stCondLst>
                            <p:childTnLst>
                              <p:par>
                                <p:cTn fill="hold" grpId="0" id="9" nodeType="afterEffect" presetClass="entr" presetID="22" presetSubtype="2">
                                  <p:stCondLst>
                                    <p:cond delay="0"/>
                                  </p:stCondLst>
                                  <p:childTnLst>
                                    <p:set>
                                      <p:cBhvr>
                                        <p:cTn dur="1" fill="hold" id="10">
                                          <p:stCondLst>
                                            <p:cond delay="0"/>
                                          </p:stCondLst>
                                        </p:cTn>
                                        <p:tgtEl>
                                          <p:spTgt spid="29699"/>
                                        </p:tgtEl>
                                        <p:attrNameLst>
                                          <p:attrName>style.visibility</p:attrName>
                                        </p:attrNameLst>
                                      </p:cBhvr>
                                      <p:to>
                                        <p:strVal val="visible"/>
                                      </p:to>
                                    </p:set>
                                    <p:animEffect filter="wipe(right)" transition="in">
                                      <p:cBhvr>
                                        <p:cTn dur="500" id="11"/>
                                        <p:tgtEl>
                                          <p:spTgt spid="29699"/>
                                        </p:tgtEl>
                                      </p:cBhvr>
                                    </p:animEffect>
                                  </p:childTnLst>
                                </p:cTn>
                              </p:par>
                            </p:childTnLst>
                          </p:cTn>
                        </p:par>
                        <p:par>
                          <p:cTn fill="hold" id="12" nodeType="afterGroup">
                            <p:stCondLst>
                              <p:cond delay="2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29700"/>
                                        </p:tgtEl>
                                        <p:attrNameLst>
                                          <p:attrName>style.visibility</p:attrName>
                                        </p:attrNameLst>
                                      </p:cBhvr>
                                      <p:to>
                                        <p:strVal val="visible"/>
                                      </p:to>
                                    </p:set>
                                    <p:anim calcmode="lin" valueType="num">
                                      <p:cBhvr>
                                        <p:cTn dur="500" fill="hold" id="15"/>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29700"/>
                                        </p:tgtEl>
                                        <p:attrNameLst>
                                          <p:attrName>ppt_y</p:attrName>
                                        </p:attrNameLst>
                                      </p:cBhvr>
                                      <p:tavLst>
                                        <p:tav tm="0">
                                          <p:val>
                                            <p:strVal val="#ppt_y"/>
                                          </p:val>
                                        </p:tav>
                                        <p:tav tm="100000">
                                          <p:val>
                                            <p:strVal val="#ppt_y"/>
                                          </p:val>
                                        </p:tav>
                                      </p:tavLst>
                                    </p:anim>
                                    <p:anim calcmode="lin" valueType="num">
                                      <p:cBhvr>
                                        <p:cTn dur="500" fill="hold" id="17"/>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2970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29700"/>
                                        </p:tgtEl>
                                      </p:cBhvr>
                                    </p:animEffect>
                                  </p:childTnLst>
                                </p:cTn>
                              </p:par>
                            </p:childTnLst>
                          </p:cTn>
                        </p:par>
                        <p:par>
                          <p:cTn fill="hold" id="20" nodeType="afterGroup">
                            <p:stCondLst>
                              <p:cond delay="3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29701"/>
                                        </p:tgtEl>
                                        <p:attrNameLst>
                                          <p:attrName>style.visibility</p:attrName>
                                        </p:attrNameLst>
                                      </p:cBhvr>
                                      <p:to>
                                        <p:strVal val="visible"/>
                                      </p:to>
                                    </p:set>
                                    <p:anim calcmode="lin" valueType="num">
                                      <p:cBhvr>
                                        <p:cTn dur="500" fill="hold" id="23"/>
                                        <p:tgtEl>
                                          <p:spTgt spid="297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29701"/>
                                        </p:tgtEl>
                                        <p:attrNameLst>
                                          <p:attrName>ppt_y</p:attrName>
                                        </p:attrNameLst>
                                      </p:cBhvr>
                                      <p:tavLst>
                                        <p:tav tm="0">
                                          <p:val>
                                            <p:strVal val="#ppt_y"/>
                                          </p:val>
                                        </p:tav>
                                        <p:tav tm="100000">
                                          <p:val>
                                            <p:strVal val="#ppt_y"/>
                                          </p:val>
                                        </p:tav>
                                      </p:tavLst>
                                    </p:anim>
                                    <p:anim calcmode="lin" valueType="num">
                                      <p:cBhvr>
                                        <p:cTn dur="500" fill="hold" id="25"/>
                                        <p:tgtEl>
                                          <p:spTgt spid="297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297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297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9"/>
      <p:bldP grpId="0" spid="29700"/>
      <p:bldP grpId="0" spid="2970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0722" name="Rectangle 2"/>
          <p:cNvSpPr>
            <a:spLocks noChangeArrowheads="1"/>
          </p:cNvSpPr>
          <p:nvPr/>
        </p:nvSpPr>
        <p:spPr bwMode="auto">
          <a:xfrm>
            <a:off x="-1" y="2339975"/>
            <a:ext cx="10156825" cy="1868488"/>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封面" id="28675" name="Picture 3"/>
          <p:cNvPicPr>
            <a:picLocks noChangeArrowheads="1" noChangeAspect="1"/>
          </p:cNvPicPr>
          <p:nvPr/>
        </p:nvPicPr>
        <p:blipFill>
          <a:blip r:embed="rId2">
            <a:extLst>
              <a:ext uri="{28A0092B-C50C-407E-A947-70E740481C1C}">
                <a14:useLocalDpi val="0"/>
              </a:ext>
            </a:extLst>
          </a:blip>
          <a:srcRect b="20316" l="17685" t="9691"/>
          <a:stretch>
            <a:fillRect/>
          </a:stretch>
        </p:blipFill>
        <p:spPr bwMode="auto">
          <a:xfrm>
            <a:off x="5905501" y="2339975"/>
            <a:ext cx="3514725" cy="1868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4" name="Text Box 4"/>
          <p:cNvSpPr txBox="1">
            <a:spLocks noChangeArrowheads="1"/>
          </p:cNvSpPr>
          <p:nvPr/>
        </p:nvSpPr>
        <p:spPr bwMode="auto">
          <a:xfrm>
            <a:off x="974725" y="1289050"/>
            <a:ext cx="323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6000">
                <a:solidFill>
                  <a:schemeClr val="accent2"/>
                </a:solidFill>
                <a:latin charset="-122" panose="020b0503020204020204" pitchFamily="34" typeface="微软雅黑"/>
                <a:ea charset="-122" panose="020b0503020204020204" pitchFamily="34" typeface="微软雅黑"/>
              </a:rPr>
              <a:t>感谢聆听</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30722"/>
                                        </p:tgtEl>
                                        <p:attrNameLst>
                                          <p:attrName>style.visibility</p:attrName>
                                        </p:attrNameLst>
                                      </p:cBhvr>
                                      <p:to>
                                        <p:strVal val="visible"/>
                                      </p:to>
                                    </p:set>
                                    <p:anim calcmode="lin" valueType="num">
                                      <p:cBhvr>
                                        <p:cTn dur="500" fill="hold" id="7"/>
                                        <p:tgtEl>
                                          <p:spTgt spid="30722"/>
                                        </p:tgtEl>
                                        <p:attrNameLst>
                                          <p:attrName>ppt_w</p:attrName>
                                        </p:attrNameLst>
                                      </p:cBhvr>
                                      <p:tavLst>
                                        <p:tav tm="0">
                                          <p:val>
                                            <p:fltVal val="0"/>
                                          </p:val>
                                        </p:tav>
                                        <p:tav tm="100000">
                                          <p:val>
                                            <p:strVal val="#ppt_w"/>
                                          </p:val>
                                        </p:tav>
                                      </p:tavLst>
                                    </p:anim>
                                    <p:anim calcmode="lin" valueType="num">
                                      <p:cBhvr>
                                        <p:cTn dur="500" fill="hold" id="8"/>
                                        <p:tgtEl>
                                          <p:spTgt spid="30722"/>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30724"/>
                                        </p:tgtEl>
                                        <p:attrNameLst>
                                          <p:attrName>style.visibility</p:attrName>
                                        </p:attrNameLst>
                                      </p:cBhvr>
                                      <p:to>
                                        <p:strVal val="visible"/>
                                      </p:to>
                                    </p:set>
                                    <p:anim calcmode="lin" valueType="num">
                                      <p:cBhvr>
                                        <p:cTn dur="500" fill="hold" id="12"/>
                                        <p:tgtEl>
                                          <p:spTgt spid="307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30724"/>
                                        </p:tgtEl>
                                        <p:attrNameLst>
                                          <p:attrName>ppt_y</p:attrName>
                                        </p:attrNameLst>
                                      </p:cBhvr>
                                      <p:tavLst>
                                        <p:tav tm="0">
                                          <p:val>
                                            <p:strVal val="#ppt_y"/>
                                          </p:val>
                                        </p:tav>
                                        <p:tav tm="100000">
                                          <p:val>
                                            <p:strVal val="#ppt_y"/>
                                          </p:val>
                                        </p:tav>
                                      </p:tavLst>
                                    </p:anim>
                                    <p:anim calcmode="lin" valueType="num">
                                      <p:cBhvr>
                                        <p:cTn dur="500" fill="hold" id="14"/>
                                        <p:tgtEl>
                                          <p:spTgt spid="307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307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307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Rectangle 2"/>
          <p:cNvSpPr>
            <a:spLocks noChangeArrowheads="1"/>
          </p:cNvSpPr>
          <p:nvPr/>
        </p:nvSpPr>
        <p:spPr bwMode="auto">
          <a:xfrm>
            <a:off x="-1" y="1827213"/>
            <a:ext cx="10156825"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1" name="Rectangle 3"/>
          <p:cNvSpPr>
            <a:spLocks noChangeArrowheads="1"/>
          </p:cNvSpPr>
          <p:nvPr/>
        </p:nvSpPr>
        <p:spPr bwMode="auto">
          <a:xfrm>
            <a:off x="5656263" y="2252663"/>
            <a:ext cx="1463675" cy="6969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2" name="标题 1"/>
          <p:cNvSpPr>
            <a:spLocks noChangeArrowheads="1" noGrp="1"/>
          </p:cNvSpPr>
          <p:nvPr>
            <p:ph idx="4294967295" type="title"/>
          </p:nvPr>
        </p:nvSpPr>
        <p:spPr>
          <a:xfrm>
            <a:off x="4142308" y="2281238"/>
            <a:ext cx="3024187" cy="627062"/>
          </a:xfrm>
        </p:spPr>
        <p:txBody>
          <a:bodyPr>
            <a:normAutofit fontScale="90000"/>
          </a:bodyPr>
          <a:lstStyle/>
          <a:p>
            <a:pPr algn="dist" eaLnBrk="1" hangingPunct="1"/>
            <a:r>
              <a:rPr altLang="en-US" b="1" lang="zh-CN" sz="5000">
                <a:solidFill>
                  <a:schemeClr val="hlink"/>
                </a:solidFill>
                <a:latin charset="-122" panose="020b0503020204020204" pitchFamily="34" typeface="微软雅黑"/>
                <a:sym charset="-122" panose="020b0503020204020204" pitchFamily="34" typeface="微软雅黑"/>
              </a:rPr>
              <a:t>自我简介</a:t>
            </a:r>
          </a:p>
        </p:txBody>
      </p:sp>
      <p:sp>
        <p:nvSpPr>
          <p:cNvPr id="7173" name="TextBox 5"/>
          <p:cNvSpPr>
            <a:spLocks noChangeArrowheads="1"/>
          </p:cNvSpPr>
          <p:nvPr/>
        </p:nvSpPr>
        <p:spPr bwMode="auto">
          <a:xfrm>
            <a:off x="5656263" y="3000376"/>
            <a:ext cx="25193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2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Me</a:t>
            </a:r>
          </a:p>
        </p:txBody>
      </p:sp>
      <p:grpSp>
        <p:nvGrpSpPr>
          <p:cNvPr id="2" name="Group 6"/>
          <p:cNvGrpSpPr/>
          <p:nvPr/>
        </p:nvGrpSpPr>
        <p:grpSpPr>
          <a:xfrm>
            <a:off x="7310437" y="2384426"/>
            <a:ext cx="465138" cy="461963"/>
            <a:chExt cx="1149" cy="1908"/>
          </a:xfrm>
        </p:grpSpPr>
        <p:sp>
          <p:nvSpPr>
            <p:cNvPr id="5154" name="AutoShape 7"/>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55" name="AutoShape 8"/>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 name="Group 9"/>
          <p:cNvGrpSpPr/>
          <p:nvPr/>
        </p:nvGrpSpPr>
        <p:grpSpPr>
          <a:xfrm>
            <a:off x="4286251" y="3898900"/>
            <a:ext cx="1458833" cy="369332"/>
            <a:chExt cx="1458833" cy="369332"/>
          </a:xfrm>
        </p:grpSpPr>
        <p:grpSp>
          <p:nvGrpSpPr>
            <p:cNvPr id="5150" name="Group 10"/>
            <p:cNvGrpSpPr/>
            <p:nvPr/>
          </p:nvGrpSpPr>
          <p:grpSpPr>
            <a:xfrm>
              <a:off x="0" y="25400"/>
              <a:ext cx="284162" cy="284163"/>
              <a:chExt cx="2494" cy="2494"/>
            </a:xfrm>
          </p:grpSpPr>
          <p:sp>
            <p:nvSpPr>
              <p:cNvPr id="5152" name="AutoShape 10"/>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5153" name="AutoShape 11"/>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5151" name="Text Box 12"/>
            <p:cNvSpPr txBox="1">
              <a:spLocks noChangeArrowheads="1"/>
            </p:cNvSpPr>
            <p:nvPr/>
          </p:nvSpPr>
          <p:spPr bwMode="auto">
            <a:xfrm>
              <a:off x="350837" y="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基本情况</a:t>
              </a:r>
            </a:p>
          </p:txBody>
        </p:sp>
      </p:grpSp>
      <p:grpSp>
        <p:nvGrpSpPr>
          <p:cNvPr id="5" name="Group 14"/>
          <p:cNvGrpSpPr/>
          <p:nvPr/>
        </p:nvGrpSpPr>
        <p:grpSpPr>
          <a:xfrm>
            <a:off x="6113462" y="3898901"/>
            <a:ext cx="1447800" cy="366713"/>
            <a:chExt cx="1447800" cy="366713"/>
          </a:xfrm>
        </p:grpSpPr>
        <p:grpSp>
          <p:nvGrpSpPr>
            <p:cNvPr id="5146" name="Group 15"/>
            <p:cNvGrpSpPr/>
            <p:nvPr/>
          </p:nvGrpSpPr>
          <p:grpSpPr>
            <a:xfrm>
              <a:off x="0" y="25400"/>
              <a:ext cx="282575" cy="284163"/>
              <a:chExt cx="2494" cy="2494"/>
            </a:xfrm>
          </p:grpSpPr>
          <p:sp>
            <p:nvSpPr>
              <p:cNvPr id="5148" name="AutoShape 14"/>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5149" name="AutoShape 15"/>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5147" name="Text Box 16"/>
            <p:cNvSpPr txBox="1">
              <a:spLocks noChangeArrowheads="1"/>
            </p:cNvSpPr>
            <p:nvPr/>
          </p:nvSpPr>
          <p:spPr bwMode="auto">
            <a:xfrm>
              <a:off x="349251" y="-1"/>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学习经历</a:t>
              </a:r>
            </a:p>
          </p:txBody>
        </p:sp>
      </p:grpSp>
      <p:grpSp>
        <p:nvGrpSpPr>
          <p:cNvPr id="7" name="Group 19"/>
          <p:cNvGrpSpPr/>
          <p:nvPr/>
        </p:nvGrpSpPr>
        <p:grpSpPr>
          <a:xfrm>
            <a:off x="4286251" y="4268788"/>
            <a:ext cx="1458833" cy="369332"/>
            <a:chExt cx="1458833" cy="369332"/>
          </a:xfrm>
        </p:grpSpPr>
        <p:grpSp>
          <p:nvGrpSpPr>
            <p:cNvPr id="5142" name="Group 20"/>
            <p:cNvGrpSpPr/>
            <p:nvPr/>
          </p:nvGrpSpPr>
          <p:grpSpPr>
            <a:xfrm>
              <a:off x="0" y="25400"/>
              <a:ext cx="284162" cy="282575"/>
              <a:chExt cx="2494" cy="2494"/>
            </a:xfrm>
          </p:grpSpPr>
          <p:sp>
            <p:nvSpPr>
              <p:cNvPr id="5144" name="AutoShape 18"/>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5145" name="AutoShape 19"/>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5143" name="Text Box 20"/>
            <p:cNvSpPr txBox="1">
              <a:spLocks noChangeArrowheads="1"/>
            </p:cNvSpPr>
            <p:nvPr/>
          </p:nvSpPr>
          <p:spPr bwMode="auto">
            <a:xfrm>
              <a:off x="350837" y="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工作经历</a:t>
              </a:r>
            </a:p>
          </p:txBody>
        </p:sp>
      </p:grpSp>
      <p:grpSp>
        <p:nvGrpSpPr>
          <p:cNvPr id="9" name="Group 24"/>
          <p:cNvGrpSpPr/>
          <p:nvPr/>
        </p:nvGrpSpPr>
        <p:grpSpPr>
          <a:xfrm>
            <a:off x="6113462" y="4268788"/>
            <a:ext cx="1457246" cy="369332"/>
            <a:chExt cx="1457246" cy="369332"/>
          </a:xfrm>
        </p:grpSpPr>
        <p:grpSp>
          <p:nvGrpSpPr>
            <p:cNvPr id="5138" name="Group 25"/>
            <p:cNvGrpSpPr/>
            <p:nvPr/>
          </p:nvGrpSpPr>
          <p:grpSpPr>
            <a:xfrm>
              <a:off x="0" y="25400"/>
              <a:ext cx="282575" cy="282575"/>
              <a:chExt cx="2494" cy="2494"/>
            </a:xfrm>
          </p:grpSpPr>
          <p:sp>
            <p:nvSpPr>
              <p:cNvPr id="5140" name="AutoShape 22"/>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5141" name="AutoShape 23"/>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5139" name="Text Box 24"/>
            <p:cNvSpPr txBox="1">
              <a:spLocks noChangeArrowheads="1"/>
            </p:cNvSpPr>
            <p:nvPr/>
          </p:nvSpPr>
          <p:spPr bwMode="auto">
            <a:xfrm>
              <a:off x="349251" y="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培训经历</a:t>
              </a:r>
            </a:p>
          </p:txBody>
        </p:sp>
      </p:grpSp>
      <p:grpSp>
        <p:nvGrpSpPr>
          <p:cNvPr id="11" name="Group 29"/>
          <p:cNvGrpSpPr>
            <a:grpSpLocks noChangeAspect="1"/>
          </p:cNvGrpSpPr>
          <p:nvPr/>
        </p:nvGrpSpPr>
        <p:grpSpPr>
          <a:xfrm>
            <a:off x="2719387" y="825501"/>
            <a:ext cx="1049338" cy="3579813"/>
            <a:chExt cx="563" cy="1921"/>
          </a:xfrm>
        </p:grpSpPr>
        <p:sp>
          <p:nvSpPr>
            <p:cNvPr descr="© INSCALE GmbH, 26.05.2010 http://www.presentationload.com/" id="5136" name="Freeform 23"/>
            <p:cNvSpPr>
              <a:spLocks noChangeAspect="1"/>
            </p:cNvSpPr>
            <p:nvPr/>
          </p:nvSpPr>
          <p:spPr bwMode="auto">
            <a:xfrm>
              <a:off x="0" y="0"/>
              <a:ext cx="563" cy="1921"/>
            </a:xfrm>
            <a:custGeom>
              <a:gdLst>
                <a:gd fmla="*/ 364 w 482" name="T0"/>
                <a:gd fmla="*/ 676 h 1635" name="T1"/>
                <a:gd fmla="*/ 246 w 482" name="T2"/>
                <a:gd fmla="*/ 1343 h 1635" name="T3"/>
                <a:gd fmla="*/ 340 w 482" name="T4"/>
                <a:gd fmla="*/ 1457 h 1635" name="T5"/>
                <a:gd fmla="*/ 319 w 482" name="T6"/>
                <a:gd fmla="*/ 1631 h 1635" name="T7"/>
                <a:gd fmla="*/ 332 w 482" name="T8"/>
                <a:gd fmla="*/ 1726 h 1635" name="T9"/>
                <a:gd fmla="*/ 189 w 482" name="T10"/>
                <a:gd fmla="*/ 2613 h 1635" name="T11"/>
                <a:gd fmla="*/ 244 w 482" name="T12"/>
                <a:gd fmla="*/ 2982 h 1635" name="T13"/>
                <a:gd fmla="*/ 140 w 482" name="T14"/>
                <a:gd fmla="*/ 3580 h 1635" name="T15"/>
                <a:gd fmla="*/ 141 w 482" name="T16"/>
                <a:gd fmla="*/ 3652 h 1635" name="T17"/>
                <a:gd fmla="*/ 311 w 482" name="T18"/>
                <a:gd fmla="*/ 3582 h 1635" name="T19"/>
                <a:gd fmla="*/ 415 w 482" name="T20"/>
                <a:gd fmla="*/ 3554 h 1635" name="T21"/>
                <a:gd fmla="*/ 432 w 482" name="T22"/>
                <a:gd fmla="*/ 3620 h 1635" name="T23"/>
                <a:gd fmla="*/ 449 w 482" name="T24"/>
                <a:gd fmla="*/ 3347 h 1635" name="T25"/>
                <a:gd fmla="*/ 404 w 482" name="T26"/>
                <a:gd fmla="*/ 2649 h 1635" name="T27"/>
                <a:gd fmla="*/ 750 w 482" name="T28"/>
                <a:gd fmla="*/ 3344 h 1635" name="T29"/>
                <a:gd fmla="*/ 558 w 482" name="T30"/>
                <a:gd fmla="*/ 3625 h 1635" name="T31"/>
                <a:gd fmla="*/ 578 w 482" name="T32"/>
                <a:gd fmla="*/ 3652 h 1635" name="T33"/>
                <a:gd fmla="*/ 698 w 482" name="T34"/>
                <a:gd fmla="*/ 3661 h 1635" name="T35"/>
                <a:gd fmla="*/ 837 w 482" name="T36"/>
                <a:gd fmla="*/ 3581 h 1635" name="T37"/>
                <a:gd fmla="*/ 854 w 482" name="T38"/>
                <a:gd fmla="*/ 3586 h 1635" name="T39"/>
                <a:gd fmla="*/ 878 w 482" name="T40"/>
                <a:gd fmla="*/ 3529 h 1635" name="T41"/>
                <a:gd fmla="*/ 909 w 482" name="T42"/>
                <a:gd fmla="*/ 3330 h 1635" name="T43"/>
                <a:gd fmla="*/ 929 w 482" name="T44"/>
                <a:gd fmla="*/ 2691 h 1635" name="T45"/>
                <a:gd fmla="*/ 967 w 482" name="T46"/>
                <a:gd fmla="*/ 1798 h 1635" name="T47"/>
                <a:gd fmla="*/ 966 w 482" name="T48"/>
                <a:gd fmla="*/ 1690 h 1635" name="T49"/>
                <a:gd fmla="*/ 923 w 482" name="T50"/>
                <a:gd fmla="*/ 1047 h 1635" name="T51"/>
                <a:gd fmla="*/ 978 w 482" name="T52"/>
                <a:gd fmla="*/ 652 h 1635" name="T53"/>
                <a:gd fmla="*/ 833 w 482" name="T54"/>
                <a:gd fmla="*/ 437 h 1635" name="T55"/>
                <a:gd fmla="*/ 867 w 482" name="T56"/>
                <a:gd fmla="*/ 314 h 1635" name="T57"/>
                <a:gd fmla="*/ 867 w 482" name="T58"/>
                <a:gd fmla="*/ 278 h 1635" name="T59"/>
                <a:gd fmla="*/ 862 w 482" name="T60"/>
                <a:gd fmla="*/ 207 h 1635" name="T61"/>
                <a:gd fmla="*/ 738 w 482" name="T62"/>
                <a:gd fmla="*/ 31 h 1635" name="T63"/>
                <a:gd fmla="*/ 516 w 482" name="T64"/>
                <a:gd fmla="*/ 278 h 1635" name="T65"/>
                <a:gd fmla="*/ 516 w 482" name="T66"/>
                <a:gd fmla="*/ 308 h 1635" name="T67"/>
                <a:gd fmla="*/ 528 w 482" name="T68"/>
                <a:gd fmla="*/ 349 h 1635" name="T69"/>
                <a:gd fmla="*/ 544 w 482" name="T70"/>
                <a:gd fmla="*/ 362 h 1635" name="T71"/>
                <a:gd fmla="*/ 596 w 482" name="T72"/>
                <a:gd fmla="*/ 472 h 1635" name="T73"/>
                <a:gd fmla="*/ 453 w 482" name="T74"/>
                <a:gd fmla="*/ 611 h 1635"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82" name="T114"/>
                <a:gd fmla="*/ 0 h 1635" name="T115"/>
                <a:gd fmla="*/ 482 w 482" name="T116"/>
                <a:gd fmla="*/ 1635 h 1635"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634" w="482">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rgbClr val="000000"/>
            </a:solidFill>
            <a:ln w="9525">
              <a:solidFill>
                <a:srgbClr val="FFFFFF"/>
              </a:solidFill>
              <a:round/>
            </a:ln>
          </p:spPr>
          <p:txBody>
            <a:bodyPr/>
            <a:lstStyle/>
            <a:p>
              <a:endParaRPr altLang="en-US" lang="zh-CN"/>
            </a:p>
          </p:txBody>
        </p:sp>
        <p:sp>
          <p:nvSpPr>
            <p:cNvPr descr="© INSCALE GmbH, 26.05.2010 http://www.presentationload.com/" id="5137" name="_color1"/>
            <p:cNvSpPr>
              <a:spLocks noChangeAspect="1"/>
            </p:cNvSpPr>
            <p:nvPr/>
          </p:nvSpPr>
          <p:spPr bwMode="auto">
            <a:xfrm>
              <a:off x="227" y="238"/>
              <a:ext cx="226" cy="304"/>
            </a:xfrm>
            <a:custGeom>
              <a:gdLst>
                <a:gd fmla="*/ 403 w 193" name="T0"/>
                <a:gd fmla="*/ 0 h 258" name="T1"/>
                <a:gd fmla="*/ 425 w 193" name="T2"/>
                <a:gd fmla="*/ 91 h 258" name="T3"/>
                <a:gd fmla="*/ 355 w 193" name="T4"/>
                <a:gd fmla="*/ 256 h 258" name="T5"/>
                <a:gd fmla="*/ 283 w 193" name="T6"/>
                <a:gd fmla="*/ 198 h 258" name="T7"/>
                <a:gd fmla="*/ 91 w 193" name="T8"/>
                <a:gd fmla="*/ 586 h 258" name="T9"/>
                <a:gd fmla="*/ 81 w 193" name="T10"/>
                <a:gd fmla="*/ 586 h 258" name="T11"/>
                <a:gd fmla="*/ 103 w 193" name="T12"/>
                <a:gd fmla="*/ 318 h 258" name="T13"/>
                <a:gd fmla="*/ 0 w 193" name="T14"/>
                <a:gd fmla="*/ 203 h 258" name="T15"/>
                <a:gd fmla="*/ 37 w 193" name="T16"/>
                <a:gd fmla="*/ 165 h 258" name="T17"/>
                <a:gd fmla="*/ 179 w 193" name="T18"/>
                <a:gd fmla="*/ 64 h 258" name="T19"/>
                <a:gd fmla="*/ 196 w 193" name="T20"/>
                <a:gd fmla="*/ 111 h 258" name="T21"/>
                <a:gd fmla="*/ 131 w 193" name="T22"/>
                <a:gd fmla="*/ 283 h 258" name="T23"/>
                <a:gd fmla="*/ 156 w 193" name="T24"/>
                <a:gd fmla="*/ 320 h 258" name="T25"/>
                <a:gd fmla="*/ 310 w 193" name="T26"/>
                <a:gd fmla="*/ 104 h 258" name="T27"/>
                <a:gd fmla="*/ 322 w 193" name="T28"/>
                <a:gd fmla="*/ 99 h 258" name="T29"/>
                <a:gd fmla="*/ 348 w 193" name="T30"/>
                <a:gd fmla="*/ 93 h 258" name="T31"/>
                <a:gd fmla="*/ 361 w 193" name="T32"/>
                <a:gd fmla="*/ 77 h 258" name="T33"/>
                <a:gd fmla="*/ 403 w 193" name="T34"/>
                <a:gd fmla="*/ 0 h 25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3" name="T54"/>
                <a:gd fmla="*/ 0 h 258" name="T55"/>
                <a:gd fmla="*/ 193 w 193" name="T56"/>
                <a:gd fmla="*/ 258 h 25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58" w="193">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rgbClr val="D4E4FF"/>
            </a:solidFill>
            <a:ln w="9525">
              <a:solidFill>
                <a:srgbClr val="D4E4FF"/>
              </a:solidFill>
              <a:round/>
            </a:ln>
          </p:spPr>
          <p:txBody>
            <a:bodyPr/>
            <a:lstStyle/>
            <a:p>
              <a:endParaRPr altLang="en-US" lang="zh-CN"/>
            </a:p>
          </p:txBody>
        </p:sp>
      </p:grpSp>
      <p:grpSp>
        <p:nvGrpSpPr>
          <p:cNvPr id="12" name="Group 32"/>
          <p:cNvGrpSpPr/>
          <p:nvPr/>
        </p:nvGrpSpPr>
        <p:grpSpPr>
          <a:xfrm>
            <a:off x="1446213" y="844551"/>
            <a:ext cx="1273175" cy="3560763"/>
            <a:chExt cx="1137285" cy="3176871"/>
          </a:xfrm>
        </p:grpSpPr>
        <p:sp>
          <p:nvSpPr>
            <p:cNvPr id="5133" name="Freeform 7"/>
            <p:cNvSpPr>
              <a:spLocks noEditPoints="1"/>
            </p:cNvSpPr>
            <p:nvPr/>
          </p:nvSpPr>
          <p:spPr bwMode="auto">
            <a:xfrm>
              <a:off x="0" y="0"/>
              <a:ext cx="1137285" cy="3176871"/>
            </a:xfrm>
            <a:custGeom>
              <a:gdLst>
                <a:gd fmla="*/ 2147483647 w 473" name="T0"/>
                <a:gd fmla="*/ 2147483647 h 1322" name="T1"/>
                <a:gd fmla="*/ 2147483647 w 473" name="T2"/>
                <a:gd fmla="*/ 2147483647 h 1322" name="T3"/>
                <a:gd fmla="*/ 2147483647 w 473" name="T4"/>
                <a:gd fmla="*/ 2147483647 h 1322" name="T5"/>
                <a:gd fmla="*/ 2147483647 w 473" name="T6"/>
                <a:gd fmla="*/ 2147483647 h 1322" name="T7"/>
                <a:gd fmla="*/ 2147483647 w 473" name="T8"/>
                <a:gd fmla="*/ 2147483647 h 1322" name="T9"/>
                <a:gd fmla="*/ 2147483647 w 473" name="T10"/>
                <a:gd fmla="*/ 2147483647 h 1322" name="T11"/>
                <a:gd fmla="*/ 2147483647 w 473" name="T12"/>
                <a:gd fmla="*/ 2147483647 h 1322" name="T13"/>
                <a:gd fmla="*/ 2147483647 w 473" name="T14"/>
                <a:gd fmla="*/ 2147483647 h 1322" name="T15"/>
                <a:gd fmla="*/ 2147483647 w 473" name="T16"/>
                <a:gd fmla="*/ 2147483647 h 1322" name="T17"/>
                <a:gd fmla="*/ 2147483647 w 473" name="T18"/>
                <a:gd fmla="*/ 2147483647 h 1322" name="T19"/>
                <a:gd fmla="*/ 2147483647 w 473" name="T20"/>
                <a:gd fmla="*/ 2147483647 h 1322" name="T21"/>
                <a:gd fmla="*/ 2147483647 w 473" name="T22"/>
                <a:gd fmla="*/ 2147483647 h 1322" name="T23"/>
                <a:gd fmla="*/ 2147483647 w 473" name="T24"/>
                <a:gd fmla="*/ 2147483647 h 1322" name="T25"/>
                <a:gd fmla="*/ 2147483647 w 473" name="T26"/>
                <a:gd fmla="*/ 2147483647 h 1322" name="T27"/>
                <a:gd fmla="*/ 2147483647 w 473" name="T28"/>
                <a:gd fmla="*/ 2147483647 h 1322" name="T29"/>
                <a:gd fmla="*/ 2147483647 w 473" name="T30"/>
                <a:gd fmla="*/ 2147483647 h 1322" name="T31"/>
                <a:gd fmla="*/ 2147483647 w 473" name="T32"/>
                <a:gd fmla="*/ 2147483647 h 1322" name="T33"/>
                <a:gd fmla="*/ 2147483647 w 473" name="T34"/>
                <a:gd fmla="*/ 2147483647 h 1322" name="T35"/>
                <a:gd fmla="*/ 2147483647 w 473" name="T36"/>
                <a:gd fmla="*/ 2147483647 h 1322" name="T37"/>
                <a:gd fmla="*/ 2147483647 w 473" name="T38"/>
                <a:gd fmla="*/ 2147483647 h 1322" name="T39"/>
                <a:gd fmla="*/ 2147483647 w 473" name="T40"/>
                <a:gd fmla="*/ 2147483647 h 1322" name="T41"/>
                <a:gd fmla="*/ 2147483647 w 473" name="T42"/>
                <a:gd fmla="*/ 2147483647 h 1322" name="T43"/>
                <a:gd fmla="*/ 2147483647 w 473" name="T44"/>
                <a:gd fmla="*/ 2147483647 h 1322" name="T45"/>
                <a:gd fmla="*/ 2147483647 w 473" name="T46"/>
                <a:gd fmla="*/ 2147483647 h 1322" name="T47"/>
                <a:gd fmla="*/ 2147483647 w 473" name="T48"/>
                <a:gd fmla="*/ 2147483647 h 1322" name="T49"/>
                <a:gd fmla="*/ 2147483647 w 473" name="T50"/>
                <a:gd fmla="*/ 2147483647 h 1322" name="T51"/>
                <a:gd fmla="*/ 2147483647 w 473" name="T52"/>
                <a:gd fmla="*/ 2147483647 h 1322" name="T53"/>
                <a:gd fmla="*/ 2147483647 w 473" name="T54"/>
                <a:gd fmla="*/ 2147483647 h 1322" name="T55"/>
                <a:gd fmla="*/ 2147483647 w 473" name="T56"/>
                <a:gd fmla="*/ 2147483647 h 1322" name="T57"/>
                <a:gd fmla="*/ 2147483647 w 473" name="T58"/>
                <a:gd fmla="*/ 2147483647 h 1322" name="T59"/>
                <a:gd fmla="*/ 2147483647 w 473" name="T60"/>
                <a:gd fmla="*/ 2147483647 h 1322" name="T61"/>
                <a:gd fmla="*/ 2147483647 w 473" name="T62"/>
                <a:gd fmla="*/ 2147483647 h 1322" name="T63"/>
                <a:gd fmla="*/ 2147483647 w 473" name="T64"/>
                <a:gd fmla="*/ 2147483647 h 1322" name="T65"/>
                <a:gd fmla="*/ 2147483647 w 473" name="T66"/>
                <a:gd fmla="*/ 2147483647 h 1322" name="T67"/>
                <a:gd fmla="*/ 2147483647 w 473" name="T68"/>
                <a:gd fmla="*/ 2147483647 h 1322" name="T69"/>
                <a:gd fmla="*/ 2147483647 w 473" name="T70"/>
                <a:gd fmla="*/ 2147483647 h 1322" name="T71"/>
                <a:gd fmla="*/ 2147483647 w 473" name="T72"/>
                <a:gd fmla="*/ 2147483647 h 1322" name="T73"/>
                <a:gd fmla="*/ 2147483647 w 473" name="T74"/>
                <a:gd fmla="*/ 2147483647 h 1322" name="T75"/>
                <a:gd fmla="*/ 2147483647 w 473" name="T76"/>
                <a:gd fmla="*/ 2147483647 h 1322" name="T77"/>
                <a:gd fmla="*/ 2147483647 w 473" name="T78"/>
                <a:gd fmla="*/ 2147483647 h 1322" name="T79"/>
                <a:gd fmla="*/ 2147483647 w 473" name="T80"/>
                <a:gd fmla="*/ 2147483647 h 1322" name="T81"/>
                <a:gd fmla="*/ 2147483647 w 473" name="T82"/>
                <a:gd fmla="*/ 2147483647 h 1322" name="T83"/>
                <a:gd fmla="*/ 2147483647 w 473" name="T84"/>
                <a:gd fmla="*/ 2147483647 h 1322" name="T85"/>
                <a:gd fmla="*/ 2147483647 w 473" name="T86"/>
                <a:gd fmla="*/ 2147483647 h 1322" name="T87"/>
                <a:gd fmla="*/ 2147483647 w 473" name="T88"/>
                <a:gd fmla="*/ 2147483647 h 1322" name="T89"/>
                <a:gd fmla="*/ 2147483647 w 473" name="T90"/>
                <a:gd fmla="*/ 2147483647 h 1322" name="T91"/>
                <a:gd fmla="*/ 2147483647 w 473" name="T92"/>
                <a:gd fmla="*/ 2147483647 h 1322" name="T93"/>
                <a:gd fmla="*/ 2147483647 w 473" name="T94"/>
                <a:gd fmla="*/ 2147483647 h 132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73" name="T144"/>
                <a:gd fmla="*/ 0 h 1322" name="T145"/>
                <a:gd fmla="*/ 473 w 473" name="T146"/>
                <a:gd fmla="*/ 1322 h 132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22" w="472">
                  <a:moveTo>
                    <a:pt x="469" y="539"/>
                  </a:moveTo>
                  <a:cubicBezTo>
                    <a:pt x="471" y="521"/>
                    <a:pt x="463" y="504"/>
                    <a:pt x="471" y="493"/>
                  </a:cubicBezTo>
                  <a:cubicBezTo>
                    <a:pt x="471" y="486"/>
                    <a:pt x="468" y="483"/>
                    <a:pt x="466" y="479"/>
                  </a:cubicBezTo>
                  <a:cubicBezTo>
                    <a:pt x="464" y="476"/>
                    <a:pt x="466" y="476"/>
                    <a:pt x="466" y="473"/>
                  </a:cubicBezTo>
                  <a:cubicBezTo>
                    <a:pt x="464" y="469"/>
                    <a:pt x="463" y="468"/>
                    <a:pt x="463" y="468"/>
                  </a:cubicBezTo>
                  <a:cubicBezTo>
                    <a:pt x="463" y="463"/>
                    <a:pt x="464" y="458"/>
                    <a:pt x="464" y="453"/>
                  </a:cubicBezTo>
                  <a:cubicBezTo>
                    <a:pt x="463" y="450"/>
                    <a:pt x="460" y="445"/>
                    <a:pt x="460" y="440"/>
                  </a:cubicBezTo>
                  <a:cubicBezTo>
                    <a:pt x="458" y="432"/>
                    <a:pt x="460" y="422"/>
                    <a:pt x="458" y="413"/>
                  </a:cubicBezTo>
                  <a:cubicBezTo>
                    <a:pt x="456" y="405"/>
                    <a:pt x="451" y="397"/>
                    <a:pt x="451" y="390"/>
                  </a:cubicBezTo>
                  <a:cubicBezTo>
                    <a:pt x="450" y="374"/>
                    <a:pt x="453" y="359"/>
                    <a:pt x="450" y="341"/>
                  </a:cubicBezTo>
                  <a:cubicBezTo>
                    <a:pt x="448" y="332"/>
                    <a:pt x="443" y="324"/>
                    <a:pt x="440" y="316"/>
                  </a:cubicBezTo>
                  <a:cubicBezTo>
                    <a:pt x="433" y="298"/>
                    <a:pt x="430" y="283"/>
                    <a:pt x="420" y="268"/>
                  </a:cubicBezTo>
                  <a:cubicBezTo>
                    <a:pt x="405" y="263"/>
                    <a:pt x="395" y="250"/>
                    <a:pt x="382" y="243"/>
                  </a:cubicBezTo>
                  <a:cubicBezTo>
                    <a:pt x="375" y="240"/>
                    <a:pt x="369" y="240"/>
                    <a:pt x="362" y="237"/>
                  </a:cubicBezTo>
                  <a:cubicBezTo>
                    <a:pt x="348" y="229"/>
                    <a:pt x="331" y="221"/>
                    <a:pt x="322" y="213"/>
                  </a:cubicBezTo>
                  <a:cubicBezTo>
                    <a:pt x="321" y="209"/>
                    <a:pt x="318" y="202"/>
                    <a:pt x="318" y="202"/>
                  </a:cubicBezTo>
                  <a:cubicBezTo>
                    <a:pt x="317" y="203"/>
                    <a:pt x="317" y="204"/>
                    <a:pt x="316" y="204"/>
                  </a:cubicBezTo>
                  <a:cubicBezTo>
                    <a:pt x="316" y="201"/>
                    <a:pt x="315" y="197"/>
                    <a:pt x="315" y="193"/>
                  </a:cubicBezTo>
                  <a:cubicBezTo>
                    <a:pt x="313" y="177"/>
                    <a:pt x="316" y="167"/>
                    <a:pt x="324" y="149"/>
                  </a:cubicBezTo>
                  <a:cubicBezTo>
                    <a:pt x="326" y="144"/>
                    <a:pt x="328" y="142"/>
                    <a:pt x="331" y="137"/>
                  </a:cubicBezTo>
                  <a:cubicBezTo>
                    <a:pt x="332" y="134"/>
                    <a:pt x="336" y="131"/>
                    <a:pt x="337" y="128"/>
                  </a:cubicBezTo>
                  <a:cubicBezTo>
                    <a:pt x="349" y="96"/>
                    <a:pt x="339" y="98"/>
                    <a:pt x="344" y="87"/>
                  </a:cubicBezTo>
                  <a:cubicBezTo>
                    <a:pt x="344" y="78"/>
                    <a:pt x="344" y="72"/>
                    <a:pt x="344" y="64"/>
                  </a:cubicBezTo>
                  <a:cubicBezTo>
                    <a:pt x="341" y="44"/>
                    <a:pt x="324" y="19"/>
                    <a:pt x="306" y="13"/>
                  </a:cubicBezTo>
                  <a:cubicBezTo>
                    <a:pt x="275" y="0"/>
                    <a:pt x="230" y="14"/>
                    <a:pt x="219" y="44"/>
                  </a:cubicBezTo>
                  <a:cubicBezTo>
                    <a:pt x="214" y="54"/>
                    <a:pt x="212" y="67"/>
                    <a:pt x="214" y="82"/>
                  </a:cubicBezTo>
                  <a:cubicBezTo>
                    <a:pt x="217" y="111"/>
                    <a:pt x="209" y="98"/>
                    <a:pt x="220" y="128"/>
                  </a:cubicBezTo>
                  <a:cubicBezTo>
                    <a:pt x="222" y="132"/>
                    <a:pt x="227" y="134"/>
                    <a:pt x="230" y="141"/>
                  </a:cubicBezTo>
                  <a:cubicBezTo>
                    <a:pt x="235" y="159"/>
                    <a:pt x="225" y="177"/>
                    <a:pt x="230" y="193"/>
                  </a:cubicBezTo>
                  <a:cubicBezTo>
                    <a:pt x="230" y="195"/>
                    <a:pt x="231" y="197"/>
                    <a:pt x="232" y="199"/>
                  </a:cubicBezTo>
                  <a:cubicBezTo>
                    <a:pt x="229" y="195"/>
                    <a:pt x="227" y="192"/>
                    <a:pt x="227" y="192"/>
                  </a:cubicBezTo>
                  <a:cubicBezTo>
                    <a:pt x="227" y="200"/>
                    <a:pt x="223" y="203"/>
                    <a:pt x="219" y="204"/>
                  </a:cubicBezTo>
                  <a:cubicBezTo>
                    <a:pt x="219" y="204"/>
                    <a:pt x="219" y="204"/>
                    <a:pt x="219" y="204"/>
                  </a:cubicBezTo>
                  <a:cubicBezTo>
                    <a:pt x="187" y="217"/>
                    <a:pt x="155" y="228"/>
                    <a:pt x="125" y="246"/>
                  </a:cubicBezTo>
                  <a:cubicBezTo>
                    <a:pt x="117" y="251"/>
                    <a:pt x="103" y="256"/>
                    <a:pt x="98" y="263"/>
                  </a:cubicBezTo>
                  <a:cubicBezTo>
                    <a:pt x="95" y="268"/>
                    <a:pt x="95" y="278"/>
                    <a:pt x="92" y="286"/>
                  </a:cubicBezTo>
                  <a:cubicBezTo>
                    <a:pt x="85" y="303"/>
                    <a:pt x="75" y="324"/>
                    <a:pt x="69" y="342"/>
                  </a:cubicBezTo>
                  <a:cubicBezTo>
                    <a:pt x="64" y="357"/>
                    <a:pt x="60" y="372"/>
                    <a:pt x="57" y="385"/>
                  </a:cubicBezTo>
                  <a:cubicBezTo>
                    <a:pt x="52" y="408"/>
                    <a:pt x="52" y="432"/>
                    <a:pt x="40" y="448"/>
                  </a:cubicBezTo>
                  <a:cubicBezTo>
                    <a:pt x="44" y="456"/>
                    <a:pt x="47" y="464"/>
                    <a:pt x="52" y="473"/>
                  </a:cubicBezTo>
                  <a:cubicBezTo>
                    <a:pt x="45" y="483"/>
                    <a:pt x="54" y="489"/>
                    <a:pt x="45" y="494"/>
                  </a:cubicBezTo>
                  <a:cubicBezTo>
                    <a:pt x="49" y="502"/>
                    <a:pt x="54" y="507"/>
                    <a:pt x="59" y="512"/>
                  </a:cubicBezTo>
                  <a:cubicBezTo>
                    <a:pt x="55" y="521"/>
                    <a:pt x="60" y="531"/>
                    <a:pt x="64" y="537"/>
                  </a:cubicBezTo>
                  <a:cubicBezTo>
                    <a:pt x="64" y="545"/>
                    <a:pt x="59" y="552"/>
                    <a:pt x="59" y="559"/>
                  </a:cubicBezTo>
                  <a:cubicBezTo>
                    <a:pt x="60" y="579"/>
                    <a:pt x="80" y="595"/>
                    <a:pt x="92" y="613"/>
                  </a:cubicBezTo>
                  <a:cubicBezTo>
                    <a:pt x="100" y="628"/>
                    <a:pt x="102" y="640"/>
                    <a:pt x="110" y="651"/>
                  </a:cubicBezTo>
                  <a:cubicBezTo>
                    <a:pt x="111" y="651"/>
                    <a:pt x="112" y="650"/>
                    <a:pt x="113" y="650"/>
                  </a:cubicBezTo>
                  <a:cubicBezTo>
                    <a:pt x="116" y="656"/>
                    <a:pt x="119" y="662"/>
                    <a:pt x="118" y="664"/>
                  </a:cubicBezTo>
                  <a:cubicBezTo>
                    <a:pt x="118" y="665"/>
                    <a:pt x="119" y="664"/>
                    <a:pt x="119" y="663"/>
                  </a:cubicBezTo>
                  <a:cubicBezTo>
                    <a:pt x="117" y="673"/>
                    <a:pt x="118" y="682"/>
                    <a:pt x="124" y="692"/>
                  </a:cubicBezTo>
                  <a:cubicBezTo>
                    <a:pt x="113" y="749"/>
                    <a:pt x="98" y="803"/>
                    <a:pt x="93" y="861"/>
                  </a:cubicBezTo>
                  <a:cubicBezTo>
                    <a:pt x="93" y="871"/>
                    <a:pt x="94" y="882"/>
                    <a:pt x="93" y="892"/>
                  </a:cubicBezTo>
                  <a:cubicBezTo>
                    <a:pt x="91" y="899"/>
                    <a:pt x="88" y="905"/>
                    <a:pt x="86" y="912"/>
                  </a:cubicBezTo>
                  <a:cubicBezTo>
                    <a:pt x="81" y="925"/>
                    <a:pt x="81" y="940"/>
                    <a:pt x="76" y="955"/>
                  </a:cubicBezTo>
                  <a:cubicBezTo>
                    <a:pt x="71" y="978"/>
                    <a:pt x="63" y="998"/>
                    <a:pt x="61" y="1023"/>
                  </a:cubicBezTo>
                  <a:cubicBezTo>
                    <a:pt x="60" y="1034"/>
                    <a:pt x="63" y="1046"/>
                    <a:pt x="61" y="1059"/>
                  </a:cubicBezTo>
                  <a:cubicBezTo>
                    <a:pt x="60" y="1074"/>
                    <a:pt x="55" y="1089"/>
                    <a:pt x="53" y="1103"/>
                  </a:cubicBezTo>
                  <a:cubicBezTo>
                    <a:pt x="51" y="1120"/>
                    <a:pt x="50" y="1136"/>
                    <a:pt x="48" y="1151"/>
                  </a:cubicBezTo>
                  <a:cubicBezTo>
                    <a:pt x="48" y="1159"/>
                    <a:pt x="50" y="1169"/>
                    <a:pt x="48" y="1176"/>
                  </a:cubicBezTo>
                  <a:cubicBezTo>
                    <a:pt x="46" y="1183"/>
                    <a:pt x="40" y="1189"/>
                    <a:pt x="38" y="1196"/>
                  </a:cubicBezTo>
                  <a:cubicBezTo>
                    <a:pt x="36" y="1211"/>
                    <a:pt x="41" y="1225"/>
                    <a:pt x="41" y="1240"/>
                  </a:cubicBezTo>
                  <a:cubicBezTo>
                    <a:pt x="42" y="1241"/>
                    <a:pt x="43" y="1241"/>
                    <a:pt x="43" y="1241"/>
                  </a:cubicBezTo>
                  <a:cubicBezTo>
                    <a:pt x="43" y="1262"/>
                    <a:pt x="25" y="1280"/>
                    <a:pt x="10" y="1291"/>
                  </a:cubicBezTo>
                  <a:cubicBezTo>
                    <a:pt x="7" y="1298"/>
                    <a:pt x="0" y="1299"/>
                    <a:pt x="0" y="1308"/>
                  </a:cubicBezTo>
                  <a:cubicBezTo>
                    <a:pt x="0" y="1309"/>
                    <a:pt x="0" y="1309"/>
                    <a:pt x="0" y="1311"/>
                  </a:cubicBezTo>
                  <a:cubicBezTo>
                    <a:pt x="0" y="1314"/>
                    <a:pt x="0" y="1314"/>
                    <a:pt x="4" y="1318"/>
                  </a:cubicBezTo>
                  <a:cubicBezTo>
                    <a:pt x="30" y="1322"/>
                    <a:pt x="66" y="1321"/>
                    <a:pt x="80" y="1308"/>
                  </a:cubicBezTo>
                  <a:cubicBezTo>
                    <a:pt x="85" y="1303"/>
                    <a:pt x="85" y="1294"/>
                    <a:pt x="88" y="1289"/>
                  </a:cubicBezTo>
                  <a:cubicBezTo>
                    <a:pt x="105" y="1291"/>
                    <a:pt x="116" y="1288"/>
                    <a:pt x="125" y="1281"/>
                  </a:cubicBezTo>
                  <a:cubicBezTo>
                    <a:pt x="125" y="1268"/>
                    <a:pt x="125" y="1255"/>
                    <a:pt x="127" y="1243"/>
                  </a:cubicBezTo>
                  <a:cubicBezTo>
                    <a:pt x="128" y="1242"/>
                    <a:pt x="128" y="1242"/>
                    <a:pt x="129" y="1242"/>
                  </a:cubicBezTo>
                  <a:cubicBezTo>
                    <a:pt x="129" y="1222"/>
                    <a:pt x="141" y="1209"/>
                    <a:pt x="143" y="1189"/>
                  </a:cubicBezTo>
                  <a:cubicBezTo>
                    <a:pt x="143" y="1174"/>
                    <a:pt x="141" y="1154"/>
                    <a:pt x="141" y="1138"/>
                  </a:cubicBezTo>
                  <a:cubicBezTo>
                    <a:pt x="141" y="1130"/>
                    <a:pt x="136" y="1120"/>
                    <a:pt x="138" y="1112"/>
                  </a:cubicBezTo>
                  <a:cubicBezTo>
                    <a:pt x="139" y="1100"/>
                    <a:pt x="146" y="1085"/>
                    <a:pt x="153" y="1072"/>
                  </a:cubicBezTo>
                  <a:cubicBezTo>
                    <a:pt x="158" y="1057"/>
                    <a:pt x="161" y="1042"/>
                    <a:pt x="164" y="1029"/>
                  </a:cubicBezTo>
                  <a:cubicBezTo>
                    <a:pt x="172" y="1001"/>
                    <a:pt x="189" y="973"/>
                    <a:pt x="192" y="947"/>
                  </a:cubicBezTo>
                  <a:cubicBezTo>
                    <a:pt x="194" y="933"/>
                    <a:pt x="191" y="920"/>
                    <a:pt x="192" y="907"/>
                  </a:cubicBezTo>
                  <a:cubicBezTo>
                    <a:pt x="194" y="892"/>
                    <a:pt x="199" y="876"/>
                    <a:pt x="204" y="861"/>
                  </a:cubicBezTo>
                  <a:cubicBezTo>
                    <a:pt x="209" y="846"/>
                    <a:pt x="214" y="831"/>
                    <a:pt x="220" y="818"/>
                  </a:cubicBezTo>
                  <a:cubicBezTo>
                    <a:pt x="225" y="805"/>
                    <a:pt x="234" y="791"/>
                    <a:pt x="239" y="778"/>
                  </a:cubicBezTo>
                  <a:cubicBezTo>
                    <a:pt x="245" y="765"/>
                    <a:pt x="245" y="747"/>
                    <a:pt x="262" y="742"/>
                  </a:cubicBezTo>
                  <a:cubicBezTo>
                    <a:pt x="268" y="763"/>
                    <a:pt x="262" y="782"/>
                    <a:pt x="262" y="803"/>
                  </a:cubicBezTo>
                  <a:cubicBezTo>
                    <a:pt x="262" y="813"/>
                    <a:pt x="264" y="823"/>
                    <a:pt x="265" y="834"/>
                  </a:cubicBezTo>
                  <a:cubicBezTo>
                    <a:pt x="265" y="844"/>
                    <a:pt x="264" y="854"/>
                    <a:pt x="267" y="864"/>
                  </a:cubicBezTo>
                  <a:cubicBezTo>
                    <a:pt x="268" y="872"/>
                    <a:pt x="275" y="881"/>
                    <a:pt x="275" y="889"/>
                  </a:cubicBezTo>
                  <a:cubicBezTo>
                    <a:pt x="277" y="900"/>
                    <a:pt x="273" y="913"/>
                    <a:pt x="275" y="927"/>
                  </a:cubicBezTo>
                  <a:cubicBezTo>
                    <a:pt x="277" y="937"/>
                    <a:pt x="283" y="947"/>
                    <a:pt x="282" y="953"/>
                  </a:cubicBezTo>
                  <a:cubicBezTo>
                    <a:pt x="282" y="960"/>
                    <a:pt x="273" y="968"/>
                    <a:pt x="273" y="975"/>
                  </a:cubicBezTo>
                  <a:cubicBezTo>
                    <a:pt x="272" y="983"/>
                    <a:pt x="273" y="989"/>
                    <a:pt x="273" y="998"/>
                  </a:cubicBezTo>
                  <a:cubicBezTo>
                    <a:pt x="272" y="1021"/>
                    <a:pt x="265" y="1047"/>
                    <a:pt x="264" y="1075"/>
                  </a:cubicBezTo>
                  <a:cubicBezTo>
                    <a:pt x="262" y="1100"/>
                    <a:pt x="264" y="1120"/>
                    <a:pt x="259" y="1140"/>
                  </a:cubicBezTo>
                  <a:cubicBezTo>
                    <a:pt x="239" y="1156"/>
                    <a:pt x="229" y="1201"/>
                    <a:pt x="247" y="1227"/>
                  </a:cubicBezTo>
                  <a:cubicBezTo>
                    <a:pt x="247" y="1227"/>
                    <a:pt x="247" y="1227"/>
                    <a:pt x="248" y="1227"/>
                  </a:cubicBezTo>
                  <a:cubicBezTo>
                    <a:pt x="247" y="1236"/>
                    <a:pt x="246" y="1245"/>
                    <a:pt x="248" y="1257"/>
                  </a:cubicBezTo>
                  <a:cubicBezTo>
                    <a:pt x="248" y="1261"/>
                    <a:pt x="266" y="1266"/>
                    <a:pt x="274" y="1270"/>
                  </a:cubicBezTo>
                  <a:cubicBezTo>
                    <a:pt x="279" y="1297"/>
                    <a:pt x="320" y="1298"/>
                    <a:pt x="348" y="1290"/>
                  </a:cubicBezTo>
                  <a:cubicBezTo>
                    <a:pt x="349" y="1284"/>
                    <a:pt x="351" y="1278"/>
                    <a:pt x="353" y="1271"/>
                  </a:cubicBezTo>
                  <a:cubicBezTo>
                    <a:pt x="339" y="1256"/>
                    <a:pt x="324" y="1244"/>
                    <a:pt x="317" y="1225"/>
                  </a:cubicBezTo>
                  <a:cubicBezTo>
                    <a:pt x="318" y="1225"/>
                    <a:pt x="318" y="1225"/>
                    <a:pt x="318" y="1225"/>
                  </a:cubicBezTo>
                  <a:cubicBezTo>
                    <a:pt x="321" y="1212"/>
                    <a:pt x="326" y="1202"/>
                    <a:pt x="326" y="1184"/>
                  </a:cubicBezTo>
                  <a:cubicBezTo>
                    <a:pt x="328" y="1173"/>
                    <a:pt x="323" y="1159"/>
                    <a:pt x="325" y="1146"/>
                  </a:cubicBezTo>
                  <a:cubicBezTo>
                    <a:pt x="328" y="1133"/>
                    <a:pt x="338" y="1118"/>
                    <a:pt x="345" y="1105"/>
                  </a:cubicBezTo>
                  <a:cubicBezTo>
                    <a:pt x="358" y="1075"/>
                    <a:pt x="360" y="1042"/>
                    <a:pt x="366" y="1006"/>
                  </a:cubicBezTo>
                  <a:cubicBezTo>
                    <a:pt x="369" y="991"/>
                    <a:pt x="376" y="973"/>
                    <a:pt x="378" y="958"/>
                  </a:cubicBezTo>
                  <a:cubicBezTo>
                    <a:pt x="379" y="947"/>
                    <a:pt x="376" y="935"/>
                    <a:pt x="378" y="923"/>
                  </a:cubicBezTo>
                  <a:cubicBezTo>
                    <a:pt x="379" y="904"/>
                    <a:pt x="383" y="884"/>
                    <a:pt x="386" y="864"/>
                  </a:cubicBezTo>
                  <a:cubicBezTo>
                    <a:pt x="389" y="823"/>
                    <a:pt x="396" y="783"/>
                    <a:pt x="399" y="745"/>
                  </a:cubicBezTo>
                  <a:cubicBezTo>
                    <a:pt x="403" y="724"/>
                    <a:pt x="403" y="702"/>
                    <a:pt x="406" y="684"/>
                  </a:cubicBezTo>
                  <a:cubicBezTo>
                    <a:pt x="407" y="677"/>
                    <a:pt x="411" y="669"/>
                    <a:pt x="414" y="662"/>
                  </a:cubicBezTo>
                  <a:cubicBezTo>
                    <a:pt x="418" y="656"/>
                    <a:pt x="426" y="644"/>
                    <a:pt x="429" y="643"/>
                  </a:cubicBezTo>
                  <a:cubicBezTo>
                    <a:pt x="431" y="641"/>
                    <a:pt x="438" y="631"/>
                    <a:pt x="441" y="626"/>
                  </a:cubicBezTo>
                  <a:cubicBezTo>
                    <a:pt x="441" y="629"/>
                    <a:pt x="441" y="632"/>
                    <a:pt x="440" y="636"/>
                  </a:cubicBezTo>
                  <a:cubicBezTo>
                    <a:pt x="450" y="625"/>
                    <a:pt x="448" y="608"/>
                    <a:pt x="455" y="595"/>
                  </a:cubicBezTo>
                  <a:cubicBezTo>
                    <a:pt x="460" y="585"/>
                    <a:pt x="469" y="574"/>
                    <a:pt x="473" y="565"/>
                  </a:cubicBezTo>
                  <a:cubicBezTo>
                    <a:pt x="473" y="557"/>
                    <a:pt x="473" y="549"/>
                    <a:pt x="473" y="540"/>
                  </a:cubicBezTo>
                  <a:cubicBezTo>
                    <a:pt x="473" y="540"/>
                    <a:pt x="471" y="539"/>
                    <a:pt x="469" y="539"/>
                  </a:cubicBezTo>
                  <a:close/>
                  <a:moveTo>
                    <a:pt x="125" y="464"/>
                  </a:moveTo>
                  <a:cubicBezTo>
                    <a:pt x="120" y="447"/>
                    <a:pt x="136" y="447"/>
                    <a:pt x="136" y="428"/>
                  </a:cubicBezTo>
                  <a:cubicBezTo>
                    <a:pt x="136" y="445"/>
                    <a:pt x="141" y="466"/>
                    <a:pt x="140" y="489"/>
                  </a:cubicBezTo>
                  <a:cubicBezTo>
                    <a:pt x="138" y="507"/>
                    <a:pt x="130" y="526"/>
                    <a:pt x="135" y="539"/>
                  </a:cubicBezTo>
                  <a:cubicBezTo>
                    <a:pt x="139" y="548"/>
                    <a:pt x="142" y="548"/>
                    <a:pt x="147" y="553"/>
                  </a:cubicBezTo>
                  <a:cubicBezTo>
                    <a:pt x="143" y="563"/>
                    <a:pt x="146" y="576"/>
                    <a:pt x="148" y="582"/>
                  </a:cubicBezTo>
                  <a:cubicBezTo>
                    <a:pt x="147" y="588"/>
                    <a:pt x="146" y="594"/>
                    <a:pt x="145" y="599"/>
                  </a:cubicBezTo>
                  <a:cubicBezTo>
                    <a:pt x="140" y="584"/>
                    <a:pt x="134" y="569"/>
                    <a:pt x="128" y="554"/>
                  </a:cubicBezTo>
                  <a:cubicBezTo>
                    <a:pt x="126" y="547"/>
                    <a:pt x="122" y="542"/>
                    <a:pt x="120" y="536"/>
                  </a:cubicBezTo>
                  <a:cubicBezTo>
                    <a:pt x="117" y="524"/>
                    <a:pt x="120" y="509"/>
                    <a:pt x="118" y="496"/>
                  </a:cubicBezTo>
                  <a:cubicBezTo>
                    <a:pt x="118" y="489"/>
                    <a:pt x="115" y="484"/>
                    <a:pt x="115" y="478"/>
                  </a:cubicBezTo>
                  <a:cubicBezTo>
                    <a:pt x="113" y="468"/>
                    <a:pt x="123" y="471"/>
                    <a:pt x="125" y="464"/>
                  </a:cubicBezTo>
                  <a:close/>
                  <a:moveTo>
                    <a:pt x="398" y="603"/>
                  </a:moveTo>
                  <a:cubicBezTo>
                    <a:pt x="389" y="590"/>
                    <a:pt x="384" y="577"/>
                    <a:pt x="378" y="569"/>
                  </a:cubicBezTo>
                  <a:cubicBezTo>
                    <a:pt x="377" y="568"/>
                    <a:pt x="377" y="568"/>
                    <a:pt x="377" y="568"/>
                  </a:cubicBezTo>
                  <a:cubicBezTo>
                    <a:pt x="377" y="557"/>
                    <a:pt x="379" y="547"/>
                    <a:pt x="374" y="539"/>
                  </a:cubicBezTo>
                  <a:cubicBezTo>
                    <a:pt x="379" y="534"/>
                    <a:pt x="379" y="531"/>
                    <a:pt x="380" y="524"/>
                  </a:cubicBezTo>
                  <a:cubicBezTo>
                    <a:pt x="384" y="514"/>
                    <a:pt x="384" y="509"/>
                    <a:pt x="384" y="502"/>
                  </a:cubicBezTo>
                  <a:cubicBezTo>
                    <a:pt x="382" y="489"/>
                    <a:pt x="371" y="483"/>
                    <a:pt x="369" y="473"/>
                  </a:cubicBezTo>
                  <a:cubicBezTo>
                    <a:pt x="369" y="464"/>
                    <a:pt x="371" y="461"/>
                    <a:pt x="374" y="455"/>
                  </a:cubicBezTo>
                  <a:cubicBezTo>
                    <a:pt x="375" y="451"/>
                    <a:pt x="377" y="445"/>
                    <a:pt x="382" y="443"/>
                  </a:cubicBezTo>
                  <a:cubicBezTo>
                    <a:pt x="384" y="459"/>
                    <a:pt x="382" y="483"/>
                    <a:pt x="390" y="494"/>
                  </a:cubicBezTo>
                  <a:cubicBezTo>
                    <a:pt x="392" y="501"/>
                    <a:pt x="394" y="504"/>
                    <a:pt x="400" y="504"/>
                  </a:cubicBezTo>
                  <a:cubicBezTo>
                    <a:pt x="399" y="526"/>
                    <a:pt x="408" y="550"/>
                    <a:pt x="399" y="570"/>
                  </a:cubicBezTo>
                  <a:cubicBezTo>
                    <a:pt x="403" y="579"/>
                    <a:pt x="406" y="588"/>
                    <a:pt x="405" y="603"/>
                  </a:cubicBezTo>
                  <a:cubicBezTo>
                    <a:pt x="404" y="604"/>
                    <a:pt x="402" y="607"/>
                    <a:pt x="401" y="608"/>
                  </a:cubicBezTo>
                  <a:cubicBezTo>
                    <a:pt x="400" y="606"/>
                    <a:pt x="399" y="605"/>
                    <a:pt x="398" y="603"/>
                  </a:cubicBezTo>
                  <a:close/>
                </a:path>
              </a:pathLst>
            </a:custGeom>
            <a:solidFill>
              <a:srgbClr val="000000"/>
            </a:solidFill>
            <a:ln w="9525">
              <a:solidFill>
                <a:srgbClr val="FFFFFF"/>
              </a:solidFill>
              <a:round/>
            </a:ln>
          </p:spPr>
          <p:txBody>
            <a:bodyPr/>
            <a:lstStyle/>
            <a:p>
              <a:endParaRPr altLang="en-US" lang="zh-CN"/>
            </a:p>
          </p:txBody>
        </p:sp>
        <p:sp>
          <p:nvSpPr>
            <p:cNvPr descr="© INSCALE GmbH, 26.05.2010 http://www.presentationload.com/" id="5134" name="_color1"/>
            <p:cNvSpPr/>
            <p:nvPr/>
          </p:nvSpPr>
          <p:spPr bwMode="auto">
            <a:xfrm>
              <a:off x="581164" y="575402"/>
              <a:ext cx="217904" cy="818477"/>
            </a:xfrm>
            <a:custGeom>
              <a:gdLst>
                <a:gd fmla="*/ 2147483647 w 56" name="T0"/>
                <a:gd fmla="*/ 2147483647 h 209" name="T1"/>
                <a:gd fmla="*/ 2147483647 w 56" name="T2"/>
                <a:gd fmla="*/ 2147483647 h 209" name="T3"/>
                <a:gd fmla="*/ 2147483647 w 56" name="T4"/>
                <a:gd fmla="*/ 0 h 209" name="T5"/>
                <a:gd fmla="*/ 2147483647 w 56" name="T6"/>
                <a:gd fmla="*/ 2147483647 h 209" name="T7"/>
                <a:gd fmla="*/ 2147483647 w 56" name="T8"/>
                <a:gd fmla="*/ 2147483647 h 209" name="T9"/>
                <a:gd fmla="*/ 0 w 56" name="T10"/>
                <a:gd fmla="*/ 2147483647 h 209" name="T11"/>
                <a:gd fmla="*/ 2147483647 w 56" name="T12"/>
                <a:gd fmla="*/ 2147483647 h 209" name="T13"/>
                <a:gd fmla="*/ 2147483647 w 56" name="T14"/>
                <a:gd fmla="*/ 2147483647 h 209" name="T15"/>
                <a:gd fmla="*/ 2147483647 w 56" name="T16"/>
                <a:gd fmla="*/ 2147483647 h 209" name="T17"/>
                <a:gd fmla="*/ 2147483647 w 56" name="T18"/>
                <a:gd fmla="*/ 2147483647 h 209" name="T19"/>
                <a:gd fmla="*/ 2147483647 w 56" name="T20"/>
                <a:gd fmla="*/ 2147483647 h 209" name="T21"/>
                <a:gd fmla="*/ 2147483647 w 56" name="T22"/>
                <a:gd fmla="*/ 2147483647 h 209" name="T23"/>
                <a:gd fmla="*/ 2147483647 w 56" name="T24"/>
                <a:gd fmla="*/ 2147483647 h 209" name="T25"/>
                <a:gd fmla="*/ 2147483647 w 56" name="T26"/>
                <a:gd fmla="*/ 2147483647 h 2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6" name="T42"/>
                <a:gd fmla="*/ 0 h 209" name="T43"/>
                <a:gd fmla="*/ 56 w 56" name="T44"/>
                <a:gd fmla="*/ 209 h 20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09" w="56">
                  <a:moveTo>
                    <a:pt x="32" y="34"/>
                  </a:moveTo>
                  <a:cubicBezTo>
                    <a:pt x="31" y="32"/>
                    <a:pt x="35" y="15"/>
                    <a:pt x="35" y="15"/>
                  </a:cubicBezTo>
                  <a:cubicBezTo>
                    <a:pt x="31" y="0"/>
                    <a:pt x="31" y="0"/>
                    <a:pt x="31" y="0"/>
                  </a:cubicBezTo>
                  <a:cubicBezTo>
                    <a:pt x="23" y="5"/>
                    <a:pt x="23" y="5"/>
                    <a:pt x="23" y="5"/>
                  </a:cubicBezTo>
                  <a:cubicBezTo>
                    <a:pt x="15" y="1"/>
                    <a:pt x="15" y="1"/>
                    <a:pt x="15" y="1"/>
                  </a:cubicBezTo>
                  <a:cubicBezTo>
                    <a:pt x="0" y="9"/>
                    <a:pt x="0" y="9"/>
                    <a:pt x="0" y="9"/>
                  </a:cubicBezTo>
                  <a:cubicBezTo>
                    <a:pt x="8" y="12"/>
                    <a:pt x="8" y="12"/>
                    <a:pt x="8" y="12"/>
                  </a:cubicBezTo>
                  <a:cubicBezTo>
                    <a:pt x="8" y="12"/>
                    <a:pt x="18" y="26"/>
                    <a:pt x="19" y="29"/>
                  </a:cubicBezTo>
                  <a:cubicBezTo>
                    <a:pt x="20" y="32"/>
                    <a:pt x="17" y="56"/>
                    <a:pt x="15" y="60"/>
                  </a:cubicBezTo>
                  <a:cubicBezTo>
                    <a:pt x="13" y="64"/>
                    <a:pt x="14" y="100"/>
                    <a:pt x="14" y="100"/>
                  </a:cubicBezTo>
                  <a:cubicBezTo>
                    <a:pt x="14" y="183"/>
                    <a:pt x="14" y="183"/>
                    <a:pt x="14" y="183"/>
                  </a:cubicBezTo>
                  <a:cubicBezTo>
                    <a:pt x="40" y="209"/>
                    <a:pt x="40" y="209"/>
                    <a:pt x="40" y="209"/>
                  </a:cubicBezTo>
                  <a:cubicBezTo>
                    <a:pt x="56" y="181"/>
                    <a:pt x="56" y="181"/>
                    <a:pt x="56" y="181"/>
                  </a:cubicBezTo>
                  <a:cubicBezTo>
                    <a:pt x="56" y="181"/>
                    <a:pt x="34" y="36"/>
                    <a:pt x="32" y="34"/>
                  </a:cubicBezTo>
                  <a:close/>
                </a:path>
              </a:pathLst>
            </a:custGeom>
            <a:solidFill>
              <a:srgbClr val="C00000"/>
            </a:solidFill>
            <a:ln>
              <a:noFill/>
            </a:ln>
            <a:extLst>
              <a:ext uri="{91240B29-F687-4F45-9708-019B960494DF}">
                <a14:hiddenLine w="9525">
                  <a:solidFill>
                    <a:srgbClr val="000000"/>
                  </a:solidFill>
                  <a:round/>
                </a14:hiddenLine>
              </a:ext>
            </a:extLst>
          </p:spPr>
          <p:txBody>
            <a:bodyPr/>
            <a:lstStyle/>
            <a:p>
              <a:endParaRPr altLang="en-US" lang="zh-CN"/>
            </a:p>
          </p:txBody>
        </p:sp>
        <p:sp>
          <p:nvSpPr>
            <p:cNvPr descr="© INSCALE GmbH, 26.05.2010 http://www.presentationload.com/" id="5135" name="Freeform 101"/>
            <p:cNvSpPr/>
            <p:nvPr/>
          </p:nvSpPr>
          <p:spPr bwMode="auto">
            <a:xfrm>
              <a:off x="512842" y="466167"/>
              <a:ext cx="275150" cy="188453"/>
            </a:xfrm>
            <a:custGeom>
              <a:gdLst>
                <a:gd fmla="*/ 2147483647 w 70" name="T0"/>
                <a:gd fmla="*/ 2147483647 h 48" name="T1"/>
                <a:gd fmla="*/ 2147483647 w 70" name="T2"/>
                <a:gd fmla="*/ 2147483647 h 48" name="T3"/>
                <a:gd fmla="*/ 2147483647 w 70" name="T4"/>
                <a:gd fmla="*/ 2147483647 h 48" name="T5"/>
                <a:gd fmla="*/ 2147483647 w 70" name="T6"/>
                <a:gd fmla="*/ 2147483647 h 48" name="T7"/>
                <a:gd fmla="*/ 2147483647 w 70" name="T8"/>
                <a:gd fmla="*/ 2147483647 h 48" name="T9"/>
                <a:gd fmla="*/ 2147483647 w 70" name="T10"/>
                <a:gd fmla="*/ 2147483647 h 48" name="T11"/>
                <a:gd fmla="*/ 2147483647 w 70" name="T12"/>
                <a:gd fmla="*/ 2147483647 h 48" name="T13"/>
                <a:gd fmla="*/ 2147483647 w 70" name="T14"/>
                <a:gd fmla="*/ 2147483647 h 48" name="T15"/>
                <a:gd fmla="*/ 2147483647 w 70" name="T16"/>
                <a:gd fmla="*/ 0 h 48" name="T17"/>
                <a:gd fmla="*/ 2147483647 w 70" name="T18"/>
                <a:gd fmla="*/ 2147483647 h 48" name="T19"/>
                <a:gd fmla="*/ 2147483647 w 70" name="T20"/>
                <a:gd fmla="*/ 2147483647 h 48" name="T21"/>
                <a:gd fmla="*/ 2147483647 w 70" name="T22"/>
                <a:gd fmla="*/ 2147483647 h 48" name="T23"/>
                <a:gd fmla="*/ 2147483647 w 70" name="T24"/>
                <a:gd fmla="*/ 2147483647 h 48" name="T25"/>
                <a:gd fmla="*/ 2147483647 w 70" name="T26"/>
                <a:gd fmla="*/ 2147483647 h 48" name="T27"/>
                <a:gd fmla="*/ 2147483647 w 70" name="T28"/>
                <a:gd fmla="*/ 2147483647 h 48" name="T29"/>
                <a:gd fmla="*/ 2147483647 w 70" name="T30"/>
                <a:gd fmla="*/ 2147483647 h 48" name="T31"/>
                <a:gd fmla="*/ 2147483647 w 70" name="T32"/>
                <a:gd fmla="*/ 2147483647 h 4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70" name="T51"/>
                <a:gd fmla="*/ 0 h 48" name="T52"/>
                <a:gd fmla="*/ 70 w 70" name="T53"/>
                <a:gd fmla="*/ 48 h 4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8" w="70">
                  <a:moveTo>
                    <a:pt x="69" y="14"/>
                  </a:moveTo>
                  <a:cubicBezTo>
                    <a:pt x="69" y="13"/>
                    <a:pt x="66" y="6"/>
                    <a:pt x="66" y="6"/>
                  </a:cubicBezTo>
                  <a:cubicBezTo>
                    <a:pt x="59" y="14"/>
                    <a:pt x="59" y="14"/>
                    <a:pt x="59" y="14"/>
                  </a:cubicBezTo>
                  <a:cubicBezTo>
                    <a:pt x="59" y="14"/>
                    <a:pt x="53" y="19"/>
                    <a:pt x="51" y="21"/>
                  </a:cubicBezTo>
                  <a:cubicBezTo>
                    <a:pt x="49" y="22"/>
                    <a:pt x="41" y="27"/>
                    <a:pt x="41" y="27"/>
                  </a:cubicBezTo>
                  <a:cubicBezTo>
                    <a:pt x="38" y="26"/>
                    <a:pt x="38" y="26"/>
                    <a:pt x="38" y="26"/>
                  </a:cubicBezTo>
                  <a:cubicBezTo>
                    <a:pt x="32" y="22"/>
                    <a:pt x="32" y="22"/>
                    <a:pt x="32" y="22"/>
                  </a:cubicBezTo>
                  <a:cubicBezTo>
                    <a:pt x="32" y="22"/>
                    <a:pt x="25" y="17"/>
                    <a:pt x="22" y="14"/>
                  </a:cubicBezTo>
                  <a:cubicBezTo>
                    <a:pt x="20" y="12"/>
                    <a:pt x="11" y="0"/>
                    <a:pt x="11" y="0"/>
                  </a:cubicBezTo>
                  <a:cubicBezTo>
                    <a:pt x="11" y="8"/>
                    <a:pt x="4" y="7"/>
                    <a:pt x="3" y="9"/>
                  </a:cubicBezTo>
                  <a:cubicBezTo>
                    <a:pt x="0" y="14"/>
                    <a:pt x="19" y="45"/>
                    <a:pt x="19" y="45"/>
                  </a:cubicBezTo>
                  <a:cubicBezTo>
                    <a:pt x="34" y="33"/>
                    <a:pt x="34" y="33"/>
                    <a:pt x="34" y="33"/>
                  </a:cubicBezTo>
                  <a:cubicBezTo>
                    <a:pt x="37" y="32"/>
                    <a:pt x="37" y="32"/>
                    <a:pt x="37" y="32"/>
                  </a:cubicBezTo>
                  <a:cubicBezTo>
                    <a:pt x="42" y="30"/>
                    <a:pt x="42" y="30"/>
                    <a:pt x="42" y="30"/>
                  </a:cubicBezTo>
                  <a:cubicBezTo>
                    <a:pt x="42" y="30"/>
                    <a:pt x="53" y="40"/>
                    <a:pt x="55" y="41"/>
                  </a:cubicBezTo>
                  <a:cubicBezTo>
                    <a:pt x="58" y="43"/>
                    <a:pt x="63" y="48"/>
                    <a:pt x="63" y="47"/>
                  </a:cubicBezTo>
                  <a:cubicBezTo>
                    <a:pt x="63" y="45"/>
                    <a:pt x="70" y="16"/>
                    <a:pt x="69" y="14"/>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7170"/>
                                        </p:tgtEl>
                                        <p:attrNameLst>
                                          <p:attrName>style.visibility</p:attrName>
                                        </p:attrNameLst>
                                      </p:cBhvr>
                                      <p:to>
                                        <p:strVal val="visible"/>
                                      </p:to>
                                    </p:set>
                                    <p:anim calcmode="lin" valueType="num">
                                      <p:cBhvr>
                                        <p:cTn dur="1000" fill="hold" id="7"/>
                                        <p:tgtEl>
                                          <p:spTgt spid="7170"/>
                                        </p:tgtEl>
                                        <p:attrNameLst>
                                          <p:attrName>ppt_w</p:attrName>
                                        </p:attrNameLst>
                                      </p:cBhvr>
                                      <p:tavLst>
                                        <p:tav tm="0">
                                          <p:val>
                                            <p:fltVal val="0"/>
                                          </p:val>
                                        </p:tav>
                                        <p:tav tm="100000">
                                          <p:val>
                                            <p:strVal val="#ppt_w"/>
                                          </p:val>
                                        </p:tav>
                                      </p:tavLst>
                                    </p:anim>
                                    <p:anim calcmode="lin" valueType="num">
                                      <p:cBhvr>
                                        <p:cTn dur="1000" fill="hold" id="8"/>
                                        <p:tgtEl>
                                          <p:spTgt spid="7170"/>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10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0-#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7172"/>
                                        </p:tgtEl>
                                        <p:attrNameLst>
                                          <p:attrName>style.visibility</p:attrName>
                                        </p:attrNameLst>
                                      </p:cBhvr>
                                      <p:to>
                                        <p:strVal val="visible"/>
                                      </p:to>
                                    </p:set>
                                    <p:anim calcmode="lin" valueType="num">
                                      <p:cBhvr>
                                        <p:cTn dur="500" fill="hold" id="17"/>
                                        <p:tgtEl>
                                          <p:spTgt spid="71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7172"/>
                                        </p:tgtEl>
                                        <p:attrNameLst>
                                          <p:attrName>ppt_y</p:attrName>
                                        </p:attrNameLst>
                                      </p:cBhvr>
                                      <p:tavLst>
                                        <p:tav tm="0">
                                          <p:val>
                                            <p:strVal val="#ppt_y"/>
                                          </p:val>
                                        </p:tav>
                                        <p:tav tm="100000">
                                          <p:val>
                                            <p:strVal val="#ppt_y"/>
                                          </p:val>
                                        </p:tav>
                                      </p:tavLst>
                                    </p:anim>
                                    <p:anim calcmode="lin" valueType="num">
                                      <p:cBhvr>
                                        <p:cTn dur="500" fill="hold" id="19"/>
                                        <p:tgtEl>
                                          <p:spTgt spid="71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71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7172"/>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7171"/>
                                        </p:tgtEl>
                                        <p:attrNameLst>
                                          <p:attrName>style.visibility</p:attrName>
                                        </p:attrNameLst>
                                      </p:cBhvr>
                                      <p:to>
                                        <p:strVal val="visible"/>
                                      </p:to>
                                    </p:set>
                                    <p:animEffect filter="wipe(left)" transition="in">
                                      <p:cBhvr>
                                        <p:cTn dur="500" id="25"/>
                                        <p:tgtEl>
                                          <p:spTgt spid="7171"/>
                                        </p:tgtEl>
                                      </p:cBhvr>
                                    </p:animEffect>
                                  </p:childTnLst>
                                </p:cTn>
                              </p:par>
                            </p:childTnLst>
                          </p:cTn>
                        </p:par>
                        <p:par>
                          <p:cTn fill="hold" id="26" nodeType="afterGroup">
                            <p:stCondLst>
                              <p:cond delay="2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7173"/>
                                        </p:tgtEl>
                                        <p:attrNameLst>
                                          <p:attrName>style.visibility</p:attrName>
                                        </p:attrNameLst>
                                      </p:cBhvr>
                                      <p:to>
                                        <p:strVal val="visible"/>
                                      </p:to>
                                    </p:set>
                                    <p:anim calcmode="lin" valueType="num">
                                      <p:cBhvr>
                                        <p:cTn dur="500" fill="hold" id="29"/>
                                        <p:tgtEl>
                                          <p:spTgt spid="71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7173"/>
                                        </p:tgtEl>
                                        <p:attrNameLst>
                                          <p:attrName>ppt_y</p:attrName>
                                        </p:attrNameLst>
                                      </p:cBhvr>
                                      <p:tavLst>
                                        <p:tav tm="0">
                                          <p:val>
                                            <p:strVal val="#ppt_y"/>
                                          </p:val>
                                        </p:tav>
                                        <p:tav tm="100000">
                                          <p:val>
                                            <p:strVal val="#ppt_y"/>
                                          </p:val>
                                        </p:tav>
                                      </p:tavLst>
                                    </p:anim>
                                    <p:anim calcmode="lin" valueType="num">
                                      <p:cBhvr>
                                        <p:cTn dur="500" fill="hold" id="31"/>
                                        <p:tgtEl>
                                          <p:spTgt spid="71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71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7173"/>
                                        </p:tgtEl>
                                      </p:cBhvr>
                                    </p:animEffect>
                                  </p:childTnLst>
                                </p:cTn>
                              </p:par>
                            </p:childTnLst>
                          </p:cTn>
                        </p:par>
                        <p:par>
                          <p:cTn fill="hold" id="34" nodeType="afterGroup">
                            <p:stCondLst>
                              <p:cond delay="3000"/>
                            </p:stCondLst>
                            <p:childTnLst>
                              <p:par>
                                <p:cTn fill="hold" id="35" nodeType="afterEffect" presetClass="entr" presetID="2" presetSubtype="8">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additive="base">
                                        <p:cTn dur="500" fill="hold" id="37"/>
                                        <p:tgtEl>
                                          <p:spTgt spid="3"/>
                                        </p:tgtEl>
                                        <p:attrNameLst>
                                          <p:attrName>ppt_x</p:attrName>
                                        </p:attrNameLst>
                                      </p:cBhvr>
                                      <p:tavLst>
                                        <p:tav tm="0">
                                          <p:val>
                                            <p:strVal val="0-#ppt_w/2"/>
                                          </p:val>
                                        </p:tav>
                                        <p:tav tm="100000">
                                          <p:val>
                                            <p:strVal val="#ppt_x"/>
                                          </p:val>
                                        </p:tav>
                                      </p:tavLst>
                                    </p:anim>
                                    <p:anim calcmode="lin" valueType="num">
                                      <p:cBhvr additive="base">
                                        <p:cTn dur="500" fill="hold" id="38"/>
                                        <p:tgtEl>
                                          <p:spTgt spid="3"/>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200"/>
                                  </p:stCondLst>
                                  <p:childTnLst>
                                    <p:set>
                                      <p:cBhvr>
                                        <p:cTn dur="1" fill="hold" id="40">
                                          <p:stCondLst>
                                            <p:cond delay="0"/>
                                          </p:stCondLst>
                                        </p:cTn>
                                        <p:tgtEl>
                                          <p:spTgt spid="5"/>
                                        </p:tgtEl>
                                        <p:attrNameLst>
                                          <p:attrName>style.visibility</p:attrName>
                                        </p:attrNameLst>
                                      </p:cBhvr>
                                      <p:to>
                                        <p:strVal val="visible"/>
                                      </p:to>
                                    </p:set>
                                    <p:anim calcmode="lin" valueType="num">
                                      <p:cBhvr additive="base">
                                        <p:cTn dur="500" fill="hold" id="41"/>
                                        <p:tgtEl>
                                          <p:spTgt spid="5"/>
                                        </p:tgtEl>
                                        <p:attrNameLst>
                                          <p:attrName>ppt_x</p:attrName>
                                        </p:attrNameLst>
                                      </p:cBhvr>
                                      <p:tavLst>
                                        <p:tav tm="0">
                                          <p:val>
                                            <p:strVal val="0-#ppt_w/2"/>
                                          </p:val>
                                        </p:tav>
                                        <p:tav tm="100000">
                                          <p:val>
                                            <p:strVal val="#ppt_x"/>
                                          </p:val>
                                        </p:tav>
                                      </p:tavLst>
                                    </p:anim>
                                    <p:anim calcmode="lin" valueType="num">
                                      <p:cBhvr additive="base">
                                        <p:cTn dur="500" fill="hold" id="42"/>
                                        <p:tgtEl>
                                          <p:spTgt spid="5"/>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400"/>
                                  </p:stCondLst>
                                  <p:childTnLst>
                                    <p:set>
                                      <p:cBhvr>
                                        <p:cTn dur="1" fill="hold" id="44">
                                          <p:stCondLst>
                                            <p:cond delay="0"/>
                                          </p:stCondLst>
                                        </p:cTn>
                                        <p:tgtEl>
                                          <p:spTgt spid="7"/>
                                        </p:tgtEl>
                                        <p:attrNameLst>
                                          <p:attrName>style.visibility</p:attrName>
                                        </p:attrNameLst>
                                      </p:cBhvr>
                                      <p:to>
                                        <p:strVal val="visible"/>
                                      </p:to>
                                    </p:set>
                                    <p:anim calcmode="lin" valueType="num">
                                      <p:cBhvr additive="base">
                                        <p:cTn dur="500" fill="hold" id="45"/>
                                        <p:tgtEl>
                                          <p:spTgt spid="7"/>
                                        </p:tgtEl>
                                        <p:attrNameLst>
                                          <p:attrName>ppt_x</p:attrName>
                                        </p:attrNameLst>
                                      </p:cBhvr>
                                      <p:tavLst>
                                        <p:tav tm="0">
                                          <p:val>
                                            <p:strVal val="0-#ppt_w/2"/>
                                          </p:val>
                                        </p:tav>
                                        <p:tav tm="100000">
                                          <p:val>
                                            <p:strVal val="#ppt_x"/>
                                          </p:val>
                                        </p:tav>
                                      </p:tavLst>
                                    </p:anim>
                                    <p:anim calcmode="lin" valueType="num">
                                      <p:cBhvr additive="base">
                                        <p:cTn dur="500" fill="hold" id="46"/>
                                        <p:tgtEl>
                                          <p:spTgt spid="7"/>
                                        </p:tgtEl>
                                        <p:attrNameLst>
                                          <p:attrName>ppt_y</p:attrName>
                                        </p:attrNameLst>
                                      </p:cBhvr>
                                      <p:tavLst>
                                        <p:tav tm="0">
                                          <p:val>
                                            <p:strVal val="#ppt_y"/>
                                          </p:val>
                                        </p:tav>
                                        <p:tav tm="100000">
                                          <p:val>
                                            <p:strVal val="#ppt_y"/>
                                          </p:val>
                                        </p:tav>
                                      </p:tavLst>
                                    </p:anim>
                                  </p:childTnLst>
                                </p:cTn>
                              </p:par>
                              <p:par>
                                <p:cTn fill="hold" id="47" nodeType="withEffect" presetClass="entr" presetID="2" presetSubtype="8">
                                  <p:stCondLst>
                                    <p:cond delay="60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0-#ppt_w/2"/>
                                          </p:val>
                                        </p:tav>
                                        <p:tav tm="100000">
                                          <p:val>
                                            <p:strVal val="#ppt_x"/>
                                          </p:val>
                                        </p:tav>
                                      </p:tavLst>
                                    </p:anim>
                                    <p:anim calcmode="lin" valueType="num">
                                      <p:cBhvr additive="base">
                                        <p:cTn dur="500" fill="hold" id="50"/>
                                        <p:tgtEl>
                                          <p:spTgt spid="9"/>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100"/>
                            </p:stCondLst>
                            <p:childTnLst>
                              <p:par>
                                <p:cTn fill="hold" id="52" nodeType="afterEffect" presetClass="entr" presetID="10" presetSubtype="0">
                                  <p:stCondLst>
                                    <p:cond delay="0"/>
                                  </p:stCondLst>
                                  <p:childTnLst>
                                    <p:set>
                                      <p:cBhvr>
                                        <p:cTn dur="1" fill="hold" id="53">
                                          <p:stCondLst>
                                            <p:cond delay="0"/>
                                          </p:stCondLst>
                                        </p:cTn>
                                        <p:tgtEl>
                                          <p:spTgt spid="11"/>
                                        </p:tgtEl>
                                        <p:attrNameLst>
                                          <p:attrName>style.visibility</p:attrName>
                                        </p:attrNameLst>
                                      </p:cBhvr>
                                      <p:to>
                                        <p:strVal val="visible"/>
                                      </p:to>
                                    </p:set>
                                    <p:anim calcmode="lin" valueType="num">
                                      <p:cBhvr>
                                        <p:cTn dur="500" fill="hold" id="54"/>
                                        <p:tgtEl>
                                          <p:spTgt spid="11"/>
                                        </p:tgtEl>
                                        <p:attrNameLst>
                                          <p:attrName>ppt_w</p:attrName>
                                        </p:attrNameLst>
                                      </p:cBhvr>
                                      <p:tavLst>
                                        <p:tav tm="0">
                                          <p:val>
                                            <p:fltVal val="0"/>
                                          </p:val>
                                        </p:tav>
                                        <p:tav tm="100000">
                                          <p:val>
                                            <p:strVal val="#ppt_w"/>
                                          </p:val>
                                        </p:tav>
                                      </p:tavLst>
                                    </p:anim>
                                    <p:anim calcmode="lin" valueType="num">
                                      <p:cBhvr>
                                        <p:cTn dur="500" fill="hold" id="55"/>
                                        <p:tgtEl>
                                          <p:spTgt spid="11"/>
                                        </p:tgtEl>
                                        <p:attrNameLst>
                                          <p:attrName>ppt_h</p:attrName>
                                        </p:attrNameLst>
                                      </p:cBhvr>
                                      <p:tavLst>
                                        <p:tav tm="0">
                                          <p:val>
                                            <p:fltVal val="0"/>
                                          </p:val>
                                        </p:tav>
                                        <p:tav tm="100000">
                                          <p:val>
                                            <p:strVal val="#ppt_h"/>
                                          </p:val>
                                        </p:tav>
                                      </p:tavLst>
                                    </p:anim>
                                    <p:animEffect filter="fade" transition="in">
                                      <p:cBhvr>
                                        <p:cTn dur="500" id="56"/>
                                        <p:tgtEl>
                                          <p:spTgt spid="11"/>
                                        </p:tgtEl>
                                      </p:cBhvr>
                                    </p:animEffect>
                                  </p:childTnLst>
                                </p:cTn>
                              </p:par>
                              <p:par>
                                <p:cTn fill="hold" id="57" nodeType="withEffect" presetClass="entr" presetID="10" presetSubtype="0">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p:cTn dur="500" fill="hold" id="59"/>
                                        <p:tgtEl>
                                          <p:spTgt spid="12"/>
                                        </p:tgtEl>
                                        <p:attrNameLst>
                                          <p:attrName>ppt_w</p:attrName>
                                        </p:attrNameLst>
                                      </p:cBhvr>
                                      <p:tavLst>
                                        <p:tav tm="0">
                                          <p:val>
                                            <p:fltVal val="0"/>
                                          </p:val>
                                        </p:tav>
                                        <p:tav tm="100000">
                                          <p:val>
                                            <p:strVal val="#ppt_w"/>
                                          </p:val>
                                        </p:tav>
                                      </p:tavLst>
                                    </p:anim>
                                    <p:anim calcmode="lin" valueType="num">
                                      <p:cBhvr>
                                        <p:cTn dur="500" fill="hold" id="60"/>
                                        <p:tgtEl>
                                          <p:spTgt spid="12"/>
                                        </p:tgtEl>
                                        <p:attrNameLst>
                                          <p:attrName>ppt_h</p:attrName>
                                        </p:attrNameLst>
                                      </p:cBhvr>
                                      <p:tavLst>
                                        <p:tav tm="0">
                                          <p:val>
                                            <p:fltVal val="0"/>
                                          </p:val>
                                        </p:tav>
                                        <p:tav tm="100000">
                                          <p:val>
                                            <p:strVal val="#ppt_h"/>
                                          </p:val>
                                        </p:tav>
                                      </p:tavLst>
                                    </p:anim>
                                    <p:animEffect filter="fade" transition="in">
                                      <p:cBhvr>
                                        <p:cTn dur="500" id="6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1"/>
      <p:bldP grpId="0" spid="7172"/>
      <p:bldP grpId="0" spid="717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Rectangle 2"/>
          <p:cNvSpPr>
            <a:spLocks noChangeArrowheads="1"/>
          </p:cNvSpPr>
          <p:nvPr/>
        </p:nvSpPr>
        <p:spPr bwMode="auto">
          <a:xfrm>
            <a:off x="506412" y="936626"/>
            <a:ext cx="9144000" cy="44418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195" name="TextBox 26"/>
          <p:cNvSpPr>
            <a:spLocks noChangeArrowheads="1"/>
          </p:cNvSpPr>
          <p:nvPr/>
        </p:nvSpPr>
        <p:spPr bwMode="auto">
          <a:xfrm>
            <a:off x="1617662" y="1050925"/>
            <a:ext cx="15036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个人简介</a:t>
            </a:r>
          </a:p>
        </p:txBody>
      </p:sp>
      <p:grpSp>
        <p:nvGrpSpPr>
          <p:cNvPr id="2" name="Group 4"/>
          <p:cNvGrpSpPr/>
          <p:nvPr/>
        </p:nvGrpSpPr>
        <p:grpSpPr>
          <a:xfrm>
            <a:off x="1390650" y="1190626"/>
            <a:ext cx="265112" cy="263525"/>
            <a:chExt cx="1149" cy="1908"/>
          </a:xfrm>
        </p:grpSpPr>
        <p:sp>
          <p:nvSpPr>
            <p:cNvPr id="6162" name="AutoShape 8"/>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63" name="AutoShape 9"/>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 name="Group 7"/>
          <p:cNvGrpSpPr/>
          <p:nvPr/>
        </p:nvGrpSpPr>
        <p:grpSpPr>
          <a:xfrm>
            <a:off x="1131887" y="1778000"/>
            <a:ext cx="2590800" cy="3240088"/>
            <a:chExt cx="2590800" cy="3240088"/>
          </a:xfrm>
        </p:grpSpPr>
        <p:sp>
          <p:nvSpPr>
            <p:cNvPr id="6159" name="Rectangle 10"/>
            <p:cNvSpPr>
              <a:spLocks noChangeArrowheads="1"/>
            </p:cNvSpPr>
            <p:nvPr/>
          </p:nvSpPr>
          <p:spPr bwMode="auto">
            <a:xfrm>
              <a:off x="0" y="0"/>
              <a:ext cx="2590800" cy="3240088"/>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60" name="Rectangle 11"/>
            <p:cNvSpPr>
              <a:spLocks noChangeArrowheads="1"/>
            </p:cNvSpPr>
            <p:nvPr/>
          </p:nvSpPr>
          <p:spPr bwMode="auto">
            <a:xfrm>
              <a:off x="71438" y="73025"/>
              <a:ext cx="2447925" cy="3095625"/>
            </a:xfrm>
            <a:prstGeom prst="rect">
              <a:avLst/>
            </a:prstGeom>
            <a:solidFill>
              <a:schemeClr val="fo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descr="孵化的小鸡大图 点击还原" id="6161" name="Picture 2"/>
            <p:cNvPicPr>
              <a:picLocks noChangeArrowheads="1" noChangeAspect="1"/>
            </p:cNvPicPr>
            <p:nvPr/>
          </p:nvPicPr>
          <p:blipFill>
            <a:blip r:embed="rId2">
              <a:extLst>
                <a:ext uri="{28A0092B-C50C-407E-A947-70E740481C1C}">
                  <a14:useLocalDpi val="0"/>
                </a:ext>
              </a:extLst>
            </a:blip>
            <a:srcRect l="18839" r="22058"/>
            <a:stretch>
              <a:fillRect/>
            </a:stretch>
          </p:blipFill>
          <p:spPr bwMode="auto">
            <a:xfrm>
              <a:off x="76200" y="73025"/>
              <a:ext cx="2439988" cy="3095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203" name="Text Box 13"/>
          <p:cNvSpPr txBox="1">
            <a:spLocks noChangeArrowheads="1"/>
          </p:cNvSpPr>
          <p:nvPr/>
        </p:nvSpPr>
        <p:spPr bwMode="auto">
          <a:xfrm>
            <a:off x="3925888" y="1893888"/>
            <a:ext cx="40370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姓名：XXX      出生年月：1985年4月</a:t>
            </a:r>
          </a:p>
        </p:txBody>
      </p:sp>
      <p:sp>
        <p:nvSpPr>
          <p:cNvPr id="8204" name="Text Box 14"/>
          <p:cNvSpPr txBox="1">
            <a:spLocks noChangeArrowheads="1"/>
          </p:cNvSpPr>
          <p:nvPr/>
        </p:nvSpPr>
        <p:spPr bwMode="auto">
          <a:xfrm>
            <a:off x="3925888" y="2270125"/>
            <a:ext cx="40370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性别：XXX</a:t>
            </a:r>
          </a:p>
        </p:txBody>
      </p:sp>
      <p:sp>
        <p:nvSpPr>
          <p:cNvPr id="8205" name="Text Box 15"/>
          <p:cNvSpPr txBox="1">
            <a:spLocks noChangeArrowheads="1"/>
          </p:cNvSpPr>
          <p:nvPr/>
        </p:nvSpPr>
        <p:spPr bwMode="auto">
          <a:xfrm>
            <a:off x="3925888" y="2663826"/>
            <a:ext cx="40370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籍贯：湖北省某某某市</a:t>
            </a:r>
          </a:p>
        </p:txBody>
      </p:sp>
      <p:sp>
        <p:nvSpPr>
          <p:cNvPr id="8206" name="Text Box 16"/>
          <p:cNvSpPr txBox="1">
            <a:spLocks noChangeArrowheads="1"/>
          </p:cNvSpPr>
          <p:nvPr/>
        </p:nvSpPr>
        <p:spPr bwMode="auto">
          <a:xfrm>
            <a:off x="3925888" y="3040063"/>
            <a:ext cx="40370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特长：XXX</a:t>
            </a:r>
          </a:p>
        </p:txBody>
      </p:sp>
      <p:sp>
        <p:nvSpPr>
          <p:cNvPr id="8207" name="Text Box 17"/>
          <p:cNvSpPr txBox="1">
            <a:spLocks noChangeArrowheads="1"/>
          </p:cNvSpPr>
          <p:nvPr/>
        </p:nvSpPr>
        <p:spPr bwMode="auto">
          <a:xfrm>
            <a:off x="3925888" y="3425825"/>
            <a:ext cx="40370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获奖情况：XXX</a:t>
            </a:r>
          </a:p>
        </p:txBody>
      </p:sp>
      <p:sp>
        <p:nvSpPr>
          <p:cNvPr id="8208" name="Text Box 18"/>
          <p:cNvSpPr txBox="1">
            <a:spLocks noChangeArrowheads="1"/>
          </p:cNvSpPr>
          <p:nvPr/>
        </p:nvSpPr>
        <p:spPr bwMode="auto">
          <a:xfrm>
            <a:off x="3925888" y="3802064"/>
            <a:ext cx="40370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latin charset="-122" panose="020b0503020204020204" pitchFamily="34" typeface="微软雅黑"/>
                <a:ea charset="-122" panose="020b0503020204020204" pitchFamily="34" typeface="微软雅黑"/>
              </a:rPr>
              <a:t>自我评价：XXXXXXXXXXXXXXXXXXXXXXXXXXXXXXXXXXXXXXXXXXXXXXXXXXXXXXXXXXXXXXXXXX</a:t>
            </a:r>
          </a:p>
        </p:txBody>
      </p:sp>
      <p:sp>
        <p:nvSpPr>
          <p:cNvPr id="8209" name="Rectangle 3"/>
          <p:cNvSpPr>
            <a:spLocks noChangeArrowheads="1"/>
          </p:cNvSpPr>
          <p:nvPr/>
        </p:nvSpPr>
        <p:spPr bwMode="auto">
          <a:xfrm>
            <a:off x="1127497" y="314326"/>
            <a:ext cx="1038225" cy="46196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10" name="标题 1"/>
          <p:cNvSpPr>
            <a:spLocks noChangeArrowheads="1" noGrp="1"/>
          </p:cNvSpPr>
          <p:nvPr>
            <p:ph idx="4294967295" type="title"/>
          </p:nvPr>
        </p:nvSpPr>
        <p:spPr>
          <a:xfrm>
            <a:off x="0" y="222250"/>
            <a:ext cx="2224088" cy="628650"/>
          </a:xfrm>
        </p:spPr>
        <p:txBody>
          <a:bodyPr/>
          <a:lstStyle/>
          <a:p>
            <a:pPr algn="dist" eaLnBrk="1" hangingPunct="1"/>
            <a:r>
              <a:rPr altLang="en-US" b="1" lang="zh-CN" sz="3200">
                <a:latin charset="-122" panose="020b0503020204020204" pitchFamily="34" typeface="微软雅黑"/>
                <a:sym charset="-122" panose="020b0503020204020204" pitchFamily="34" typeface="微软雅黑"/>
              </a:rPr>
              <a:t>自我简介</a:t>
            </a:r>
          </a:p>
        </p:txBody>
      </p:sp>
      <p:sp>
        <p:nvSpPr>
          <p:cNvPr id="8211" name="TextBox 5"/>
          <p:cNvSpPr>
            <a:spLocks noChangeArrowheads="1"/>
          </p:cNvSpPr>
          <p:nvPr/>
        </p:nvSpPr>
        <p:spPr bwMode="auto">
          <a:xfrm>
            <a:off x="2900362" y="485775"/>
            <a:ext cx="14052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zh-CN" lang="en-US"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About Me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210"/>
                                        </p:tgtEl>
                                        <p:attrNameLst>
                                          <p:attrName>style.visibility</p:attrName>
                                        </p:attrNameLst>
                                      </p:cBhvr>
                                      <p:to>
                                        <p:strVal val="visible"/>
                                      </p:to>
                                    </p:set>
                                    <p:anim calcmode="lin" valueType="num">
                                      <p:cBhvr>
                                        <p:cTn dur="500" fill="hold" id="7"/>
                                        <p:tgtEl>
                                          <p:spTgt spid="82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8210"/>
                                        </p:tgtEl>
                                        <p:attrNameLst>
                                          <p:attrName>ppt_y</p:attrName>
                                        </p:attrNameLst>
                                      </p:cBhvr>
                                      <p:tavLst>
                                        <p:tav tm="0">
                                          <p:val>
                                            <p:strVal val="#ppt_y"/>
                                          </p:val>
                                        </p:tav>
                                        <p:tav tm="100000">
                                          <p:val>
                                            <p:strVal val="#ppt_y"/>
                                          </p:val>
                                        </p:tav>
                                      </p:tavLst>
                                    </p:anim>
                                    <p:anim calcmode="lin" valueType="num">
                                      <p:cBhvr>
                                        <p:cTn dur="500" fill="hold" id="9"/>
                                        <p:tgtEl>
                                          <p:spTgt spid="82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82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p:tgtEl>
                                          <p:spTgt spid="8210"/>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8209"/>
                                        </p:tgtEl>
                                        <p:attrNameLst>
                                          <p:attrName>style.visibility</p:attrName>
                                        </p:attrNameLst>
                                      </p:cBhvr>
                                      <p:to>
                                        <p:strVal val="visible"/>
                                      </p:to>
                                    </p:set>
                                    <p:animEffect filter="wipe(left)" transition="in">
                                      <p:cBhvr>
                                        <p:cTn dur="500" id="15"/>
                                        <p:tgtEl>
                                          <p:spTgt spid="8209"/>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8211"/>
                                        </p:tgtEl>
                                        <p:attrNameLst>
                                          <p:attrName>style.visibility</p:attrName>
                                        </p:attrNameLst>
                                      </p:cBhvr>
                                      <p:to>
                                        <p:strVal val="visible"/>
                                      </p:to>
                                    </p:set>
                                    <p:anim calcmode="lin" valueType="num">
                                      <p:cBhvr>
                                        <p:cTn dur="500" fill="hold" id="18"/>
                                        <p:tgtEl>
                                          <p:spTgt spid="82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8211"/>
                                        </p:tgtEl>
                                        <p:attrNameLst>
                                          <p:attrName>ppt_y</p:attrName>
                                        </p:attrNameLst>
                                      </p:cBhvr>
                                      <p:tavLst>
                                        <p:tav tm="0">
                                          <p:val>
                                            <p:strVal val="#ppt_y"/>
                                          </p:val>
                                        </p:tav>
                                        <p:tav tm="100000">
                                          <p:val>
                                            <p:strVal val="#ppt_y"/>
                                          </p:val>
                                        </p:tav>
                                      </p:tavLst>
                                    </p:anim>
                                    <p:anim calcmode="lin" valueType="num">
                                      <p:cBhvr>
                                        <p:cTn dur="500" fill="hold" id="20"/>
                                        <p:tgtEl>
                                          <p:spTgt spid="82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82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p:tgtEl>
                                          <p:spTgt spid="8211"/>
                                        </p:tgtEl>
                                      </p:cBhvr>
                                    </p:animEffect>
                                  </p:childTnLst>
                                </p:cTn>
                              </p:par>
                            </p:childTnLst>
                          </p:cTn>
                        </p:par>
                        <p:par>
                          <p:cTn fill="hold" id="23" nodeType="afterGroup">
                            <p:stCondLst>
                              <p:cond delay="1000"/>
                            </p:stCondLst>
                            <p:childTnLst>
                              <p:par>
                                <p:cTn fill="hold" grpId="0" id="24" nodeType="afterEffect" presetClass="entr" presetID="17" presetSubtype="10">
                                  <p:stCondLst>
                                    <p:cond delay="0"/>
                                  </p:stCondLst>
                                  <p:childTnLst>
                                    <p:set>
                                      <p:cBhvr>
                                        <p:cTn dur="1" fill="hold" id="25">
                                          <p:stCondLst>
                                            <p:cond delay="0"/>
                                          </p:stCondLst>
                                        </p:cTn>
                                        <p:tgtEl>
                                          <p:spTgt spid="8194"/>
                                        </p:tgtEl>
                                        <p:attrNameLst>
                                          <p:attrName>style.visibility</p:attrName>
                                        </p:attrNameLst>
                                      </p:cBhvr>
                                      <p:to>
                                        <p:strVal val="visible"/>
                                      </p:to>
                                    </p:set>
                                    <p:anim calcmode="lin" valueType="num">
                                      <p:cBhvr>
                                        <p:cTn dur="500" fill="hold" id="26"/>
                                        <p:tgtEl>
                                          <p:spTgt spid="8194"/>
                                        </p:tgtEl>
                                        <p:attrNameLst>
                                          <p:attrName>ppt_w</p:attrName>
                                        </p:attrNameLst>
                                      </p:cBhvr>
                                      <p:tavLst>
                                        <p:tav tm="0">
                                          <p:val>
                                            <p:fltVal val="0"/>
                                          </p:val>
                                        </p:tav>
                                        <p:tav tm="100000">
                                          <p:val>
                                            <p:strVal val="#ppt_w"/>
                                          </p:val>
                                        </p:tav>
                                      </p:tavLst>
                                    </p:anim>
                                    <p:anim calcmode="lin" valueType="num">
                                      <p:cBhvr>
                                        <p:cTn dur="500" fill="hold" id="27"/>
                                        <p:tgtEl>
                                          <p:spTgt spid="8194"/>
                                        </p:tgtEl>
                                        <p:attrNameLst>
                                          <p:attrName>ppt_h</p:attrName>
                                        </p:attrNameLst>
                                      </p:cBhvr>
                                      <p:tavLst>
                                        <p:tav tm="0">
                                          <p:val>
                                            <p:strVal val="#ppt_h"/>
                                          </p:val>
                                        </p:tav>
                                        <p:tav tm="100000">
                                          <p:val>
                                            <p:strVal val="#ppt_h"/>
                                          </p:val>
                                        </p:tav>
                                      </p:tavLst>
                                    </p:anim>
                                  </p:childTnLst>
                                </p:cTn>
                              </p:par>
                            </p:childTnLst>
                          </p:cTn>
                        </p:par>
                        <p:par>
                          <p:cTn fill="hold" id="28" nodeType="afterGroup">
                            <p:stCondLst>
                              <p:cond delay="15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8195"/>
                                        </p:tgtEl>
                                        <p:attrNameLst>
                                          <p:attrName>style.visibility</p:attrName>
                                        </p:attrNameLst>
                                      </p:cBhvr>
                                      <p:to>
                                        <p:strVal val="visible"/>
                                      </p:to>
                                    </p:set>
                                    <p:anim calcmode="lin" valueType="num">
                                      <p:cBhvr>
                                        <p:cTn dur="500" fill="hold" id="31"/>
                                        <p:tgtEl>
                                          <p:spTgt spid="819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8195"/>
                                        </p:tgtEl>
                                        <p:attrNameLst>
                                          <p:attrName>ppt_y</p:attrName>
                                        </p:attrNameLst>
                                      </p:cBhvr>
                                      <p:tavLst>
                                        <p:tav tm="0">
                                          <p:val>
                                            <p:strVal val="#ppt_y"/>
                                          </p:val>
                                        </p:tav>
                                        <p:tav tm="100000">
                                          <p:val>
                                            <p:strVal val="#ppt_y"/>
                                          </p:val>
                                        </p:tav>
                                      </p:tavLst>
                                    </p:anim>
                                    <p:anim calcmode="lin" valueType="num">
                                      <p:cBhvr>
                                        <p:cTn dur="500" fill="hold" id="33"/>
                                        <p:tgtEl>
                                          <p:spTgt spid="819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819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p:tgtEl>
                                          <p:spTgt spid="8195"/>
                                        </p:tgtEl>
                                      </p:cBhvr>
                                    </p:animEffect>
                                  </p:childTnLst>
                                </p:cTn>
                              </p:par>
                            </p:childTnLst>
                          </p:cTn>
                        </p:par>
                        <p:par>
                          <p:cTn fill="hold" id="36" nodeType="afterGroup">
                            <p:stCondLst>
                              <p:cond delay="2000"/>
                            </p:stCondLst>
                            <p:childTnLst>
                              <p:par>
                                <p:cTn fill="hold" id="37" nodeType="afterEffect" presetClass="entr" presetID="2" presetSubtype="8">
                                  <p:stCondLst>
                                    <p:cond delay="0"/>
                                  </p:stCondLst>
                                  <p:childTnLst>
                                    <p:set>
                                      <p:cBhvr>
                                        <p:cTn dur="1" fill="hold" id="38">
                                          <p:stCondLst>
                                            <p:cond delay="0"/>
                                          </p:stCondLst>
                                        </p:cTn>
                                        <p:tgtEl>
                                          <p:spTgt spid="2"/>
                                        </p:tgtEl>
                                        <p:attrNameLst>
                                          <p:attrName>style.visibility</p:attrName>
                                        </p:attrNameLst>
                                      </p:cBhvr>
                                      <p:to>
                                        <p:strVal val="visible"/>
                                      </p:to>
                                    </p:set>
                                    <p:anim calcmode="lin" valueType="num">
                                      <p:cBhvr additive="base">
                                        <p:cTn dur="500" fill="hold" id="39"/>
                                        <p:tgtEl>
                                          <p:spTgt spid="2"/>
                                        </p:tgtEl>
                                        <p:attrNameLst>
                                          <p:attrName>ppt_x</p:attrName>
                                        </p:attrNameLst>
                                      </p:cBhvr>
                                      <p:tavLst>
                                        <p:tav tm="0">
                                          <p:val>
                                            <p:strVal val="0-#ppt_w/2"/>
                                          </p:val>
                                        </p:tav>
                                        <p:tav tm="100000">
                                          <p:val>
                                            <p:strVal val="#ppt_x"/>
                                          </p:val>
                                        </p:tav>
                                      </p:tavLst>
                                    </p:anim>
                                    <p:anim calcmode="lin" valueType="num">
                                      <p:cBhvr additive="base">
                                        <p:cTn dur="500" fill="hold" id="40"/>
                                        <p:tgtEl>
                                          <p:spTgt spid="2"/>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500"/>
                            </p:stCondLst>
                            <p:childTnLst>
                              <p:par>
                                <p:cTn fill="hold" id="42" nodeType="afterEffect" presetClass="entr" presetID="10" presetSubtype="0">
                                  <p:stCondLst>
                                    <p:cond delay="0"/>
                                  </p:stCondLst>
                                  <p:childTnLst>
                                    <p:set>
                                      <p:cBhvr>
                                        <p:cTn dur="1" fill="hold" id="43">
                                          <p:stCondLst>
                                            <p:cond delay="0"/>
                                          </p:stCondLst>
                                        </p:cTn>
                                        <p:tgtEl>
                                          <p:spTgt spid="3"/>
                                        </p:tgtEl>
                                        <p:attrNameLst>
                                          <p:attrName>style.visibility</p:attrName>
                                        </p:attrNameLst>
                                      </p:cBhvr>
                                      <p:to>
                                        <p:strVal val="visible"/>
                                      </p:to>
                                    </p:set>
                                    <p:anim calcmode="lin" valueType="num">
                                      <p:cBhvr>
                                        <p:cTn dur="500" fill="hold" id="44"/>
                                        <p:tgtEl>
                                          <p:spTgt spid="3"/>
                                        </p:tgtEl>
                                        <p:attrNameLst>
                                          <p:attrName>ppt_w</p:attrName>
                                        </p:attrNameLst>
                                      </p:cBhvr>
                                      <p:tavLst>
                                        <p:tav tm="0">
                                          <p:val>
                                            <p:fltVal val="0"/>
                                          </p:val>
                                        </p:tav>
                                        <p:tav tm="100000">
                                          <p:val>
                                            <p:strVal val="#ppt_w"/>
                                          </p:val>
                                        </p:tav>
                                      </p:tavLst>
                                    </p:anim>
                                    <p:anim calcmode="lin" valueType="num">
                                      <p:cBhvr>
                                        <p:cTn dur="500" fill="hold" id="45"/>
                                        <p:tgtEl>
                                          <p:spTgt spid="3"/>
                                        </p:tgtEl>
                                        <p:attrNameLst>
                                          <p:attrName>ppt_h</p:attrName>
                                        </p:attrNameLst>
                                      </p:cBhvr>
                                      <p:tavLst>
                                        <p:tav tm="0">
                                          <p:val>
                                            <p:fltVal val="0"/>
                                          </p:val>
                                        </p:tav>
                                        <p:tav tm="100000">
                                          <p:val>
                                            <p:strVal val="#ppt_h"/>
                                          </p:val>
                                        </p:tav>
                                      </p:tavLst>
                                    </p:anim>
                                    <p:animEffect filter="fade" transition="in">
                                      <p:cBhvr>
                                        <p:cTn dur="500" id="46"/>
                                        <p:tgtEl>
                                          <p:spTgt spid="3"/>
                                        </p:tgtEl>
                                      </p:cBhvr>
                                    </p:animEffect>
                                  </p:childTnLst>
                                </p:cTn>
                              </p:par>
                            </p:childTnLst>
                          </p:cTn>
                        </p:par>
                        <p:par>
                          <p:cTn fill="hold" id="47" nodeType="afterGroup">
                            <p:stCondLst>
                              <p:cond delay="300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8203"/>
                                        </p:tgtEl>
                                        <p:attrNameLst>
                                          <p:attrName>style.visibility</p:attrName>
                                        </p:attrNameLst>
                                      </p:cBhvr>
                                      <p:to>
                                        <p:strVal val="visible"/>
                                      </p:to>
                                    </p:set>
                                    <p:anim calcmode="lin" valueType="num">
                                      <p:cBhvr>
                                        <p:cTn dur="500" fill="hold" id="50"/>
                                        <p:tgtEl>
                                          <p:spTgt spid="820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8203"/>
                                        </p:tgtEl>
                                        <p:attrNameLst>
                                          <p:attrName>ppt_y</p:attrName>
                                        </p:attrNameLst>
                                      </p:cBhvr>
                                      <p:tavLst>
                                        <p:tav tm="0">
                                          <p:val>
                                            <p:strVal val="#ppt_y"/>
                                          </p:val>
                                        </p:tav>
                                        <p:tav tm="100000">
                                          <p:val>
                                            <p:strVal val="#ppt_y"/>
                                          </p:val>
                                        </p:tav>
                                      </p:tavLst>
                                    </p:anim>
                                    <p:anim calcmode="lin" valueType="num">
                                      <p:cBhvr>
                                        <p:cTn dur="500" fill="hold" id="52"/>
                                        <p:tgtEl>
                                          <p:spTgt spid="820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820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8203"/>
                                        </p:tgtEl>
                                      </p:cBhvr>
                                    </p:animEffect>
                                  </p:childTnLst>
                                </p:cTn>
                              </p:par>
                              <p:par>
                                <p:cTn fill="hold" grpId="0" id="55" nodeType="withEffect" presetClass="entr" presetID="41" presetSubtype="0">
                                  <p:stCondLst>
                                    <p:cond delay="0"/>
                                  </p:stCondLst>
                                  <p:iterate type="lt">
                                    <p:tmPct val="10000"/>
                                  </p:iterate>
                                  <p:childTnLst>
                                    <p:set>
                                      <p:cBhvr>
                                        <p:cTn dur="1" fill="hold" id="56">
                                          <p:stCondLst>
                                            <p:cond delay="0"/>
                                          </p:stCondLst>
                                        </p:cTn>
                                        <p:tgtEl>
                                          <p:spTgt spid="8204"/>
                                        </p:tgtEl>
                                        <p:attrNameLst>
                                          <p:attrName>style.visibility</p:attrName>
                                        </p:attrNameLst>
                                      </p:cBhvr>
                                      <p:to>
                                        <p:strVal val="visible"/>
                                      </p:to>
                                    </p:set>
                                    <p:anim calcmode="lin" valueType="num">
                                      <p:cBhvr>
                                        <p:cTn dur="500" fill="hold" id="57"/>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8"/>
                                        <p:tgtEl>
                                          <p:spTgt spid="8204"/>
                                        </p:tgtEl>
                                        <p:attrNameLst>
                                          <p:attrName>ppt_y</p:attrName>
                                        </p:attrNameLst>
                                      </p:cBhvr>
                                      <p:tavLst>
                                        <p:tav tm="0">
                                          <p:val>
                                            <p:strVal val="#ppt_y"/>
                                          </p:val>
                                        </p:tav>
                                        <p:tav tm="100000">
                                          <p:val>
                                            <p:strVal val="#ppt_y"/>
                                          </p:val>
                                        </p:tav>
                                      </p:tavLst>
                                    </p:anim>
                                    <p:anim calcmode="lin" valueType="num">
                                      <p:cBhvr>
                                        <p:cTn dur="500" fill="hold" id="59"/>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0"/>
                                        <p:tgtEl>
                                          <p:spTgt spid="820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1" tmFilter="0,0; .5, 1; 1, 1"/>
                                        <p:tgtEl>
                                          <p:spTgt spid="8204"/>
                                        </p:tgtEl>
                                      </p:cBhvr>
                                    </p:animEffect>
                                  </p:childTnLst>
                                </p:cTn>
                              </p:par>
                              <p:par>
                                <p:cTn fill="hold" grpId="0" id="62" nodeType="withEffect" presetClass="entr" presetID="41" presetSubtype="0">
                                  <p:stCondLst>
                                    <p:cond delay="0"/>
                                  </p:stCondLst>
                                  <p:iterate type="lt">
                                    <p:tmPct val="10000"/>
                                  </p:iterate>
                                  <p:childTnLst>
                                    <p:set>
                                      <p:cBhvr>
                                        <p:cTn dur="1" fill="hold" id="63">
                                          <p:stCondLst>
                                            <p:cond delay="0"/>
                                          </p:stCondLst>
                                        </p:cTn>
                                        <p:tgtEl>
                                          <p:spTgt spid="8205"/>
                                        </p:tgtEl>
                                        <p:attrNameLst>
                                          <p:attrName>style.visibility</p:attrName>
                                        </p:attrNameLst>
                                      </p:cBhvr>
                                      <p:to>
                                        <p:strVal val="visible"/>
                                      </p:to>
                                    </p:set>
                                    <p:anim calcmode="lin" valueType="num">
                                      <p:cBhvr>
                                        <p:cTn dur="500" fill="hold" id="64"/>
                                        <p:tgtEl>
                                          <p:spTgt spid="820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5"/>
                                        <p:tgtEl>
                                          <p:spTgt spid="8205"/>
                                        </p:tgtEl>
                                        <p:attrNameLst>
                                          <p:attrName>ppt_y</p:attrName>
                                        </p:attrNameLst>
                                      </p:cBhvr>
                                      <p:tavLst>
                                        <p:tav tm="0">
                                          <p:val>
                                            <p:strVal val="#ppt_y"/>
                                          </p:val>
                                        </p:tav>
                                        <p:tav tm="100000">
                                          <p:val>
                                            <p:strVal val="#ppt_y"/>
                                          </p:val>
                                        </p:tav>
                                      </p:tavLst>
                                    </p:anim>
                                    <p:anim calcmode="lin" valueType="num">
                                      <p:cBhvr>
                                        <p:cTn dur="500" fill="hold" id="66"/>
                                        <p:tgtEl>
                                          <p:spTgt spid="820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7"/>
                                        <p:tgtEl>
                                          <p:spTgt spid="820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8" tmFilter="0,0; .5, 1; 1, 1"/>
                                        <p:tgtEl>
                                          <p:spTgt spid="8205"/>
                                        </p:tgtEl>
                                      </p:cBhvr>
                                    </p:animEffect>
                                  </p:childTnLst>
                                </p:cTn>
                              </p:par>
                              <p:par>
                                <p:cTn fill="hold" grpId="0" id="69" nodeType="withEffect" presetClass="entr" presetID="41" presetSubtype="0">
                                  <p:stCondLst>
                                    <p:cond delay="0"/>
                                  </p:stCondLst>
                                  <p:iterate type="lt">
                                    <p:tmPct val="10000"/>
                                  </p:iterate>
                                  <p:childTnLst>
                                    <p:set>
                                      <p:cBhvr>
                                        <p:cTn dur="1" fill="hold" id="70">
                                          <p:stCondLst>
                                            <p:cond delay="0"/>
                                          </p:stCondLst>
                                        </p:cTn>
                                        <p:tgtEl>
                                          <p:spTgt spid="8206"/>
                                        </p:tgtEl>
                                        <p:attrNameLst>
                                          <p:attrName>style.visibility</p:attrName>
                                        </p:attrNameLst>
                                      </p:cBhvr>
                                      <p:to>
                                        <p:strVal val="visible"/>
                                      </p:to>
                                    </p:set>
                                    <p:anim calcmode="lin" valueType="num">
                                      <p:cBhvr>
                                        <p:cTn dur="500" fill="hold" id="71"/>
                                        <p:tgtEl>
                                          <p:spTgt spid="82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8206"/>
                                        </p:tgtEl>
                                        <p:attrNameLst>
                                          <p:attrName>ppt_y</p:attrName>
                                        </p:attrNameLst>
                                      </p:cBhvr>
                                      <p:tavLst>
                                        <p:tav tm="0">
                                          <p:val>
                                            <p:strVal val="#ppt_y"/>
                                          </p:val>
                                        </p:tav>
                                        <p:tav tm="100000">
                                          <p:val>
                                            <p:strVal val="#ppt_y"/>
                                          </p:val>
                                        </p:tav>
                                      </p:tavLst>
                                    </p:anim>
                                    <p:anim calcmode="lin" valueType="num">
                                      <p:cBhvr>
                                        <p:cTn dur="500" fill="hold" id="73"/>
                                        <p:tgtEl>
                                          <p:spTgt spid="82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82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5" tmFilter="0,0; .5, 1; 1, 1"/>
                                        <p:tgtEl>
                                          <p:spTgt spid="8206"/>
                                        </p:tgtEl>
                                      </p:cBhvr>
                                    </p:animEffect>
                                  </p:childTnLst>
                                </p:cTn>
                              </p:par>
                              <p:par>
                                <p:cTn fill="hold" grpId="0" id="76" nodeType="withEffect" presetClass="entr" presetID="41" presetSubtype="0">
                                  <p:stCondLst>
                                    <p:cond delay="0"/>
                                  </p:stCondLst>
                                  <p:iterate type="lt">
                                    <p:tmPct val="10000"/>
                                  </p:iterate>
                                  <p:childTnLst>
                                    <p:set>
                                      <p:cBhvr>
                                        <p:cTn dur="1" fill="hold" id="77">
                                          <p:stCondLst>
                                            <p:cond delay="0"/>
                                          </p:stCondLst>
                                        </p:cTn>
                                        <p:tgtEl>
                                          <p:spTgt spid="8207"/>
                                        </p:tgtEl>
                                        <p:attrNameLst>
                                          <p:attrName>style.visibility</p:attrName>
                                        </p:attrNameLst>
                                      </p:cBhvr>
                                      <p:to>
                                        <p:strVal val="visible"/>
                                      </p:to>
                                    </p:set>
                                    <p:anim calcmode="lin" valueType="num">
                                      <p:cBhvr>
                                        <p:cTn dur="500" fill="hold" id="78"/>
                                        <p:tgtEl>
                                          <p:spTgt spid="820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8207"/>
                                        </p:tgtEl>
                                        <p:attrNameLst>
                                          <p:attrName>ppt_y</p:attrName>
                                        </p:attrNameLst>
                                      </p:cBhvr>
                                      <p:tavLst>
                                        <p:tav tm="0">
                                          <p:val>
                                            <p:strVal val="#ppt_y"/>
                                          </p:val>
                                        </p:tav>
                                        <p:tav tm="100000">
                                          <p:val>
                                            <p:strVal val="#ppt_y"/>
                                          </p:val>
                                        </p:tav>
                                      </p:tavLst>
                                    </p:anim>
                                    <p:anim calcmode="lin" valueType="num">
                                      <p:cBhvr>
                                        <p:cTn dur="500" fill="hold" id="80"/>
                                        <p:tgtEl>
                                          <p:spTgt spid="820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820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8207"/>
                                        </p:tgtEl>
                                      </p:cBhvr>
                                    </p:animEffect>
                                  </p:childTnLst>
                                </p:cTn>
                              </p:par>
                              <p:par>
                                <p:cTn fill="hold" grpId="0" id="83" nodeType="withEffect" presetClass="entr" presetID="41" presetSubtype="0">
                                  <p:stCondLst>
                                    <p:cond delay="0"/>
                                  </p:stCondLst>
                                  <p:iterate type="lt">
                                    <p:tmPct val="10000"/>
                                  </p:iterate>
                                  <p:childTnLst>
                                    <p:set>
                                      <p:cBhvr>
                                        <p:cTn dur="1" fill="hold" id="84">
                                          <p:stCondLst>
                                            <p:cond delay="0"/>
                                          </p:stCondLst>
                                        </p:cTn>
                                        <p:tgtEl>
                                          <p:spTgt spid="8208"/>
                                        </p:tgtEl>
                                        <p:attrNameLst>
                                          <p:attrName>style.visibility</p:attrName>
                                        </p:attrNameLst>
                                      </p:cBhvr>
                                      <p:to>
                                        <p:strVal val="visible"/>
                                      </p:to>
                                    </p:set>
                                    <p:anim calcmode="lin" valueType="num">
                                      <p:cBhvr>
                                        <p:cTn dur="500" fill="hold" id="85"/>
                                        <p:tgtEl>
                                          <p:spTgt spid="82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6"/>
                                        <p:tgtEl>
                                          <p:spTgt spid="8208"/>
                                        </p:tgtEl>
                                        <p:attrNameLst>
                                          <p:attrName>ppt_y</p:attrName>
                                        </p:attrNameLst>
                                      </p:cBhvr>
                                      <p:tavLst>
                                        <p:tav tm="0">
                                          <p:val>
                                            <p:strVal val="#ppt_y"/>
                                          </p:val>
                                        </p:tav>
                                        <p:tav tm="100000">
                                          <p:val>
                                            <p:strVal val="#ppt_y"/>
                                          </p:val>
                                        </p:tav>
                                      </p:tavLst>
                                    </p:anim>
                                    <p:anim calcmode="lin" valueType="num">
                                      <p:cBhvr>
                                        <p:cTn dur="500" fill="hold" id="87"/>
                                        <p:tgtEl>
                                          <p:spTgt spid="82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8"/>
                                        <p:tgtEl>
                                          <p:spTgt spid="82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9" tmFilter="0,0; .5, 1; 1, 1"/>
                                        <p:tgtEl>
                                          <p:spTgt spid="82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4"/>
      <p:bldP grpId="0" spid="8195"/>
      <p:bldP grpId="0" spid="8203"/>
      <p:bldP grpId="0" spid="8204"/>
      <p:bldP grpId="0" spid="8205"/>
      <p:bldP grpId="0" spid="8206"/>
      <p:bldP grpId="0" spid="8207"/>
      <p:bldP grpId="0" spid="8208"/>
      <p:bldP grpId="0" spid="8209"/>
      <p:bldP grpId="0" spid="8210"/>
      <p:bldP grpId="0" spid="82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Rectangle 2"/>
          <p:cNvSpPr>
            <a:spLocks noChangeArrowheads="1"/>
          </p:cNvSpPr>
          <p:nvPr/>
        </p:nvSpPr>
        <p:spPr bwMode="auto">
          <a:xfrm>
            <a:off x="506412" y="936626"/>
            <a:ext cx="9144000" cy="44418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19" name="Rectangle 3"/>
          <p:cNvSpPr>
            <a:spLocks noChangeArrowheads="1"/>
          </p:cNvSpPr>
          <p:nvPr/>
        </p:nvSpPr>
        <p:spPr bwMode="auto">
          <a:xfrm>
            <a:off x="1117972" y="314326"/>
            <a:ext cx="1038225" cy="46196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20" name="标题 1"/>
          <p:cNvSpPr>
            <a:spLocks noChangeArrowheads="1" noGrp="1"/>
          </p:cNvSpPr>
          <p:nvPr>
            <p:ph idx="4294967295" type="title"/>
          </p:nvPr>
        </p:nvSpPr>
        <p:spPr>
          <a:xfrm>
            <a:off x="0" y="222250"/>
            <a:ext cx="2224088" cy="628650"/>
          </a:xfrm>
        </p:spPr>
        <p:txBody>
          <a:bodyPr/>
          <a:lstStyle/>
          <a:p>
            <a:pPr algn="dist" eaLnBrk="1" hangingPunct="1"/>
            <a:r>
              <a:rPr altLang="en-US" b="1" lang="zh-CN" sz="3200">
                <a:latin charset="-122" panose="020b0503020204020204" pitchFamily="34" typeface="微软雅黑"/>
                <a:sym charset="-122" panose="020b0503020204020204" pitchFamily="34" typeface="微软雅黑"/>
              </a:rPr>
              <a:t>自我简介</a:t>
            </a:r>
          </a:p>
        </p:txBody>
      </p:sp>
      <p:sp>
        <p:nvSpPr>
          <p:cNvPr id="9221" name="TextBox 5"/>
          <p:cNvSpPr>
            <a:spLocks noChangeArrowheads="1"/>
          </p:cNvSpPr>
          <p:nvPr/>
        </p:nvSpPr>
        <p:spPr bwMode="auto">
          <a:xfrm>
            <a:off x="2900362" y="485775"/>
            <a:ext cx="14052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zh-CN" lang="en-US"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About Me</a:t>
            </a:r>
          </a:p>
        </p:txBody>
      </p:sp>
      <p:sp>
        <p:nvSpPr>
          <p:cNvPr id="9222" name="TextBox 26"/>
          <p:cNvSpPr>
            <a:spLocks noChangeArrowheads="1"/>
          </p:cNvSpPr>
          <p:nvPr/>
        </p:nvSpPr>
        <p:spPr bwMode="auto">
          <a:xfrm>
            <a:off x="1617662" y="1050925"/>
            <a:ext cx="15036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学习经历</a:t>
            </a:r>
          </a:p>
        </p:txBody>
      </p:sp>
      <p:grpSp>
        <p:nvGrpSpPr>
          <p:cNvPr id="2" name="Group 7"/>
          <p:cNvGrpSpPr/>
          <p:nvPr/>
        </p:nvGrpSpPr>
        <p:grpSpPr>
          <a:xfrm>
            <a:off x="1390650" y="1190626"/>
            <a:ext cx="265112" cy="263525"/>
            <a:chExt cx="1149" cy="1908"/>
          </a:xfrm>
        </p:grpSpPr>
        <p:sp>
          <p:nvSpPr>
            <p:cNvPr id="7193" name="AutoShape 8"/>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4" name="AutoShape 9"/>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书本" id="9226" name="Picture 2"/>
          <p:cNvPicPr>
            <a:picLocks noChangeArrowheads="1" noChangeAspect="1"/>
          </p:cNvPicPr>
          <p:nvPr/>
        </p:nvPicPr>
        <p:blipFill>
          <a:blip r:embed="rId2">
            <a:extLst>
              <a:ext uri="{28A0092B-C50C-407E-A947-70E740481C1C}">
                <a14:useLocalDpi val="0"/>
              </a:ext>
            </a:extLst>
          </a:blip>
          <a:stretch>
            <a:fillRect/>
          </a:stretch>
        </p:blipFill>
        <p:spPr bwMode="auto">
          <a:xfrm>
            <a:off x="922338" y="2065338"/>
            <a:ext cx="2200275"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Group 11"/>
          <p:cNvGrpSpPr/>
          <p:nvPr/>
        </p:nvGrpSpPr>
        <p:grpSpPr>
          <a:xfrm>
            <a:off x="6122987" y="2247901"/>
            <a:ext cx="469900" cy="714375"/>
            <a:chExt cx="1350" cy="2052"/>
          </a:xfrm>
        </p:grpSpPr>
        <p:sp>
          <p:nvSpPr>
            <p:cNvPr id="7191"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7192" name="AutoShape 13"/>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4" name="Group 14"/>
          <p:cNvGrpSpPr/>
          <p:nvPr/>
        </p:nvGrpSpPr>
        <p:grpSpPr>
          <a:xfrm>
            <a:off x="3351212" y="3148014"/>
            <a:ext cx="5975350" cy="288925"/>
            <a:chExt cx="5975350" cy="288925"/>
          </a:xfrm>
        </p:grpSpPr>
        <p:sp>
          <p:nvSpPr>
            <p:cNvPr id="7188" name="AutoShape 14"/>
            <p:cNvSpPr>
              <a:spLocks noChangeArrowheads="1"/>
            </p:cNvSpPr>
            <p:nvPr/>
          </p:nvSpPr>
          <p:spPr bwMode="auto">
            <a:xfrm>
              <a:off x="0" y="0"/>
              <a:ext cx="5975350" cy="288925"/>
            </a:xfrm>
            <a:prstGeom prst="roundRect">
              <a:avLst>
                <a:gd fmla="val 50000" name="adj"/>
              </a:avLst>
            </a:pr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7189" name="Oval 15"/>
            <p:cNvSpPr>
              <a:spLocks noChangeArrowheads="1"/>
            </p:cNvSpPr>
            <p:nvPr/>
          </p:nvSpPr>
          <p:spPr bwMode="auto">
            <a:xfrm>
              <a:off x="436563" y="38100"/>
              <a:ext cx="230187"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7190" name="Oval 16"/>
            <p:cNvSpPr>
              <a:spLocks noChangeArrowheads="1"/>
            </p:cNvSpPr>
            <p:nvPr/>
          </p:nvSpPr>
          <p:spPr bwMode="auto">
            <a:xfrm>
              <a:off x="2860675" y="38100"/>
              <a:ext cx="231775"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5" name="Group 18"/>
          <p:cNvGrpSpPr/>
          <p:nvPr/>
        </p:nvGrpSpPr>
        <p:grpSpPr>
          <a:xfrm flipV="1">
            <a:off x="3690937" y="3606801"/>
            <a:ext cx="469900" cy="714375"/>
            <a:chExt cx="1350" cy="2052"/>
          </a:xfrm>
        </p:grpSpPr>
        <p:sp>
          <p:nvSpPr>
            <p:cNvPr id="7186"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7187" name="AutoShape 19"/>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9237" name="Text Box 20"/>
          <p:cNvSpPr txBox="1">
            <a:spLocks noChangeArrowheads="1"/>
          </p:cNvSpPr>
          <p:nvPr/>
        </p:nvSpPr>
        <p:spPr bwMode="auto">
          <a:xfrm>
            <a:off x="4256087" y="3436938"/>
            <a:ext cx="70834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本科 </a:t>
            </a:r>
          </a:p>
        </p:txBody>
      </p:sp>
      <p:sp>
        <p:nvSpPr>
          <p:cNvPr id="9238" name="Text Box 21"/>
          <p:cNvSpPr txBox="1">
            <a:spLocks noChangeArrowheads="1"/>
          </p:cNvSpPr>
          <p:nvPr/>
        </p:nvSpPr>
        <p:spPr bwMode="auto">
          <a:xfrm>
            <a:off x="4256088" y="3730625"/>
            <a:ext cx="20720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某某某大学某某学院 </a:t>
            </a:r>
          </a:p>
        </p:txBody>
      </p:sp>
      <p:sp>
        <p:nvSpPr>
          <p:cNvPr id="9239" name="Text Box 22"/>
          <p:cNvSpPr txBox="1">
            <a:spLocks noChangeArrowheads="1"/>
          </p:cNvSpPr>
          <p:nvPr/>
        </p:nvSpPr>
        <p:spPr bwMode="auto">
          <a:xfrm>
            <a:off x="4256087" y="4043363"/>
            <a:ext cx="14258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1996-2000年</a:t>
            </a:r>
          </a:p>
        </p:txBody>
      </p:sp>
      <p:sp>
        <p:nvSpPr>
          <p:cNvPr id="9240" name="Text Box 23"/>
          <p:cNvSpPr txBox="1">
            <a:spLocks noChangeArrowheads="1"/>
          </p:cNvSpPr>
          <p:nvPr/>
        </p:nvSpPr>
        <p:spPr bwMode="auto">
          <a:xfrm>
            <a:off x="6592889" y="2036763"/>
            <a:ext cx="1425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在职研究生 </a:t>
            </a:r>
          </a:p>
        </p:txBody>
      </p:sp>
      <p:sp>
        <p:nvSpPr>
          <p:cNvPr id="9241" name="Text Box 24"/>
          <p:cNvSpPr txBox="1">
            <a:spLocks noChangeArrowheads="1"/>
          </p:cNvSpPr>
          <p:nvPr/>
        </p:nvSpPr>
        <p:spPr bwMode="auto">
          <a:xfrm>
            <a:off x="6592888" y="2330450"/>
            <a:ext cx="20720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某某某大学某某学院 </a:t>
            </a:r>
          </a:p>
        </p:txBody>
      </p:sp>
      <p:sp>
        <p:nvSpPr>
          <p:cNvPr id="9242" name="Text Box 25"/>
          <p:cNvSpPr txBox="1">
            <a:spLocks noChangeArrowheads="1"/>
          </p:cNvSpPr>
          <p:nvPr/>
        </p:nvSpPr>
        <p:spPr bwMode="auto">
          <a:xfrm>
            <a:off x="6592888" y="2643188"/>
            <a:ext cx="14258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2002-2005年</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9218"/>
                                        </p:tgtEl>
                                        <p:attrNameLst>
                                          <p:attrName>style.visibility</p:attrName>
                                        </p:attrNameLst>
                                      </p:cBhvr>
                                      <p:to>
                                        <p:strVal val="visible"/>
                                      </p:to>
                                    </p:set>
                                    <p:anim calcmode="lin" valueType="num">
                                      <p:cBhvr>
                                        <p:cTn dur="500" fill="hold" id="7"/>
                                        <p:tgtEl>
                                          <p:spTgt spid="9218"/>
                                        </p:tgtEl>
                                        <p:attrNameLst>
                                          <p:attrName>ppt_w</p:attrName>
                                        </p:attrNameLst>
                                      </p:cBhvr>
                                      <p:tavLst>
                                        <p:tav tm="0">
                                          <p:val>
                                            <p:fltVal val="0"/>
                                          </p:val>
                                        </p:tav>
                                        <p:tav tm="100000">
                                          <p:val>
                                            <p:strVal val="#ppt_w"/>
                                          </p:val>
                                        </p:tav>
                                      </p:tavLst>
                                    </p:anim>
                                    <p:anim calcmode="lin" valueType="num">
                                      <p:cBhvr>
                                        <p:cTn dur="500" fill="hold" id="8"/>
                                        <p:tgtEl>
                                          <p:spTgt spid="9218"/>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9220"/>
                                        </p:tgtEl>
                                        <p:attrNameLst>
                                          <p:attrName>style.visibility</p:attrName>
                                        </p:attrNameLst>
                                      </p:cBhvr>
                                      <p:to>
                                        <p:strVal val="visible"/>
                                      </p:to>
                                    </p:set>
                                    <p:anim calcmode="lin" valueType="num">
                                      <p:cBhvr>
                                        <p:cTn dur="500" fill="hold" id="12"/>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9220"/>
                                        </p:tgtEl>
                                        <p:attrNameLst>
                                          <p:attrName>ppt_y</p:attrName>
                                        </p:attrNameLst>
                                      </p:cBhvr>
                                      <p:tavLst>
                                        <p:tav tm="0">
                                          <p:val>
                                            <p:strVal val="#ppt_y"/>
                                          </p:val>
                                        </p:tav>
                                        <p:tav tm="100000">
                                          <p:val>
                                            <p:strVal val="#ppt_y"/>
                                          </p:val>
                                        </p:tav>
                                      </p:tavLst>
                                    </p:anim>
                                    <p:anim calcmode="lin" valueType="num">
                                      <p:cBhvr>
                                        <p:cTn dur="500" fill="hold" id="14"/>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92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p:tgtEl>
                                          <p:spTgt spid="9220"/>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9219"/>
                                        </p:tgtEl>
                                        <p:attrNameLst>
                                          <p:attrName>style.visibility</p:attrName>
                                        </p:attrNameLst>
                                      </p:cBhvr>
                                      <p:to>
                                        <p:strVal val="visible"/>
                                      </p:to>
                                    </p:set>
                                    <p:animEffect filter="wipe(left)" transition="in">
                                      <p:cBhvr>
                                        <p:cTn dur="500" id="20"/>
                                        <p:tgtEl>
                                          <p:spTgt spid="9219"/>
                                        </p:tgtEl>
                                      </p:cBhvr>
                                    </p:animEffect>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9221"/>
                                        </p:tgtEl>
                                        <p:attrNameLst>
                                          <p:attrName>style.visibility</p:attrName>
                                        </p:attrNameLst>
                                      </p:cBhvr>
                                      <p:to>
                                        <p:strVal val="visible"/>
                                      </p:to>
                                    </p:set>
                                    <p:anim calcmode="lin" valueType="num">
                                      <p:cBhvr>
                                        <p:cTn dur="500" fill="hold" id="23"/>
                                        <p:tgtEl>
                                          <p:spTgt spid="92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9221"/>
                                        </p:tgtEl>
                                        <p:attrNameLst>
                                          <p:attrName>ppt_y</p:attrName>
                                        </p:attrNameLst>
                                      </p:cBhvr>
                                      <p:tavLst>
                                        <p:tav tm="0">
                                          <p:val>
                                            <p:strVal val="#ppt_y"/>
                                          </p:val>
                                        </p:tav>
                                        <p:tav tm="100000">
                                          <p:val>
                                            <p:strVal val="#ppt_y"/>
                                          </p:val>
                                        </p:tav>
                                      </p:tavLst>
                                    </p:anim>
                                    <p:anim calcmode="lin" valueType="num">
                                      <p:cBhvr>
                                        <p:cTn dur="500" fill="hold" id="25"/>
                                        <p:tgtEl>
                                          <p:spTgt spid="92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92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p:tgtEl>
                                          <p:spTgt spid="9221"/>
                                        </p:tgtEl>
                                      </p:cBhvr>
                                    </p:animEffect>
                                  </p:childTnLst>
                                </p:cTn>
                              </p:par>
                            </p:childTnLst>
                          </p:cTn>
                        </p:par>
                        <p:par>
                          <p:cTn fill="hold" id="28" nodeType="afterGroup">
                            <p:stCondLst>
                              <p:cond delay="1500"/>
                            </p:stCondLst>
                            <p:childTnLst>
                              <p:par>
                                <p:cTn fill="hold" id="29" nodeType="afterEffect" presetClass="entr" presetID="2" presetSubtype="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0-#ppt_w/2"/>
                                          </p:val>
                                        </p:tav>
                                        <p:tav tm="100000">
                                          <p:val>
                                            <p:strVal val="#ppt_x"/>
                                          </p:val>
                                        </p:tav>
                                      </p:tavLst>
                                    </p:anim>
                                    <p:anim calcmode="lin" valueType="num">
                                      <p:cBhvr additive="base">
                                        <p:cTn dur="5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9222"/>
                                        </p:tgtEl>
                                        <p:attrNameLst>
                                          <p:attrName>style.visibility</p:attrName>
                                        </p:attrNameLst>
                                      </p:cBhvr>
                                      <p:to>
                                        <p:strVal val="visible"/>
                                      </p:to>
                                    </p:set>
                                    <p:anim calcmode="lin" valueType="num">
                                      <p:cBhvr>
                                        <p:cTn dur="500" fill="hold" id="36"/>
                                        <p:tgtEl>
                                          <p:spTgt spid="92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9222"/>
                                        </p:tgtEl>
                                        <p:attrNameLst>
                                          <p:attrName>ppt_y</p:attrName>
                                        </p:attrNameLst>
                                      </p:cBhvr>
                                      <p:tavLst>
                                        <p:tav tm="0">
                                          <p:val>
                                            <p:strVal val="#ppt_y"/>
                                          </p:val>
                                        </p:tav>
                                        <p:tav tm="100000">
                                          <p:val>
                                            <p:strVal val="#ppt_y"/>
                                          </p:val>
                                        </p:tav>
                                      </p:tavLst>
                                    </p:anim>
                                    <p:anim calcmode="lin" valueType="num">
                                      <p:cBhvr>
                                        <p:cTn dur="500" fill="hold" id="38"/>
                                        <p:tgtEl>
                                          <p:spTgt spid="92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92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p:tgtEl>
                                          <p:spTgt spid="9222"/>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4"/>
                                        </p:tgtEl>
                                        <p:attrNameLst>
                                          <p:attrName>style.visibility</p:attrName>
                                        </p:attrNameLst>
                                      </p:cBhvr>
                                      <p:to>
                                        <p:strVal val="visible"/>
                                      </p:to>
                                    </p:set>
                                    <p:animEffect filter="wipe(left)" transition="in">
                                      <p:cBhvr>
                                        <p:cTn dur="1000" id="44"/>
                                        <p:tgtEl>
                                          <p:spTgt spid="4"/>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42" presetSubtype="0">
                                  <p:stCondLst>
                                    <p:cond delay="0"/>
                                  </p:stCondLst>
                                  <p:childTnLst>
                                    <p:set>
                                      <p:cBhvr>
                                        <p:cTn dur="1" fill="hold" id="48">
                                          <p:stCondLst>
                                            <p:cond delay="0"/>
                                          </p:stCondLst>
                                        </p:cTn>
                                        <p:tgtEl>
                                          <p:spTgt spid="5"/>
                                        </p:tgtEl>
                                        <p:attrNameLst>
                                          <p:attrName>style.visibility</p:attrName>
                                        </p:attrNameLst>
                                      </p:cBhvr>
                                      <p:to>
                                        <p:strVal val="visible"/>
                                      </p:to>
                                    </p:set>
                                    <p:animEffect filter="fade" transition="in">
                                      <p:cBhvr>
                                        <p:cTn dur="1000" id="49"/>
                                        <p:tgtEl>
                                          <p:spTgt spid="5"/>
                                        </p:tgtEl>
                                      </p:cBhvr>
                                    </p:animEffect>
                                    <p:anim calcmode="lin" valueType="num">
                                      <p:cBhvr>
                                        <p:cTn dur="1000" fill="hold" id="50"/>
                                        <p:tgtEl>
                                          <p:spTgt spid="5"/>
                                        </p:tgtEl>
                                        <p:attrNameLst>
                                          <p:attrName>ppt_x</p:attrName>
                                        </p:attrNameLst>
                                      </p:cBhvr>
                                      <p:tavLst>
                                        <p:tav tm="0">
                                          <p:val>
                                            <p:strVal val="#ppt_x"/>
                                          </p:val>
                                        </p:tav>
                                        <p:tav tm="100000">
                                          <p:val>
                                            <p:strVal val="#ppt_x"/>
                                          </p:val>
                                        </p:tav>
                                      </p:tavLst>
                                    </p:anim>
                                    <p:anim calcmode="lin" valueType="num">
                                      <p:cBhvr>
                                        <p:cTn dur="1000" fill="hold" id="51"/>
                                        <p:tgtEl>
                                          <p:spTgt spid="5"/>
                                        </p:tgtEl>
                                        <p:attrNameLst>
                                          <p:attrName>ppt_y</p:attrName>
                                        </p:attrNameLst>
                                      </p:cBhvr>
                                      <p:tavLst>
                                        <p:tav tm="0">
                                          <p:val>
                                            <p:strVal val="#ppt_y+.1"/>
                                          </p:val>
                                        </p:tav>
                                        <p:tav tm="100000">
                                          <p:val>
                                            <p:strVal val="#ppt_y"/>
                                          </p:val>
                                        </p:tav>
                                      </p:tavLst>
                                    </p:anim>
                                  </p:childTnLst>
                                </p:cTn>
                              </p:par>
                              <p:par>
                                <p:cTn fill="hold" grpId="0" id="52" nodeType="withEffect" presetClass="entr" presetID="41" presetSubtype="0">
                                  <p:stCondLst>
                                    <p:cond delay="0"/>
                                  </p:stCondLst>
                                  <p:iterate type="lt">
                                    <p:tmPct val="10000"/>
                                  </p:iterate>
                                  <p:childTnLst>
                                    <p:set>
                                      <p:cBhvr>
                                        <p:cTn dur="1" fill="hold" id="53">
                                          <p:stCondLst>
                                            <p:cond delay="0"/>
                                          </p:stCondLst>
                                        </p:cTn>
                                        <p:tgtEl>
                                          <p:spTgt spid="9237"/>
                                        </p:tgtEl>
                                        <p:attrNameLst>
                                          <p:attrName>style.visibility</p:attrName>
                                        </p:attrNameLst>
                                      </p:cBhvr>
                                      <p:to>
                                        <p:strVal val="visible"/>
                                      </p:to>
                                    </p:set>
                                    <p:anim calcmode="lin" valueType="num">
                                      <p:cBhvr>
                                        <p:cTn dur="500" fill="hold" id="54"/>
                                        <p:tgtEl>
                                          <p:spTgt spid="92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9237"/>
                                        </p:tgtEl>
                                        <p:attrNameLst>
                                          <p:attrName>ppt_y</p:attrName>
                                        </p:attrNameLst>
                                      </p:cBhvr>
                                      <p:tavLst>
                                        <p:tav tm="0">
                                          <p:val>
                                            <p:strVal val="#ppt_y"/>
                                          </p:val>
                                        </p:tav>
                                        <p:tav tm="100000">
                                          <p:val>
                                            <p:strVal val="#ppt_y"/>
                                          </p:val>
                                        </p:tav>
                                      </p:tavLst>
                                    </p:anim>
                                    <p:anim calcmode="lin" valueType="num">
                                      <p:cBhvr>
                                        <p:cTn dur="500" fill="hold" id="56"/>
                                        <p:tgtEl>
                                          <p:spTgt spid="92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92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p:tgtEl>
                                          <p:spTgt spid="9237"/>
                                        </p:tgtEl>
                                      </p:cBhvr>
                                    </p:animEffect>
                                  </p:childTnLst>
                                </p:cTn>
                              </p:par>
                              <p:par>
                                <p:cTn fill="hold" grpId="0" id="59" nodeType="withEffect" presetClass="entr" presetID="41" presetSubtype="0">
                                  <p:stCondLst>
                                    <p:cond delay="0"/>
                                  </p:stCondLst>
                                  <p:iterate type="lt">
                                    <p:tmPct val="10000"/>
                                  </p:iterate>
                                  <p:childTnLst>
                                    <p:set>
                                      <p:cBhvr>
                                        <p:cTn dur="1" fill="hold" id="60">
                                          <p:stCondLst>
                                            <p:cond delay="0"/>
                                          </p:stCondLst>
                                        </p:cTn>
                                        <p:tgtEl>
                                          <p:spTgt spid="9238"/>
                                        </p:tgtEl>
                                        <p:attrNameLst>
                                          <p:attrName>style.visibility</p:attrName>
                                        </p:attrNameLst>
                                      </p:cBhvr>
                                      <p:to>
                                        <p:strVal val="visible"/>
                                      </p:to>
                                    </p:set>
                                    <p:anim calcmode="lin" valueType="num">
                                      <p:cBhvr>
                                        <p:cTn dur="500" fill="hold" id="61"/>
                                        <p:tgtEl>
                                          <p:spTgt spid="92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9238"/>
                                        </p:tgtEl>
                                        <p:attrNameLst>
                                          <p:attrName>ppt_y</p:attrName>
                                        </p:attrNameLst>
                                      </p:cBhvr>
                                      <p:tavLst>
                                        <p:tav tm="0">
                                          <p:val>
                                            <p:strVal val="#ppt_y"/>
                                          </p:val>
                                        </p:tav>
                                        <p:tav tm="100000">
                                          <p:val>
                                            <p:strVal val="#ppt_y"/>
                                          </p:val>
                                        </p:tav>
                                      </p:tavLst>
                                    </p:anim>
                                    <p:anim calcmode="lin" valueType="num">
                                      <p:cBhvr>
                                        <p:cTn dur="500" fill="hold" id="63"/>
                                        <p:tgtEl>
                                          <p:spTgt spid="92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92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p:tgtEl>
                                          <p:spTgt spid="9238"/>
                                        </p:tgtEl>
                                      </p:cBhvr>
                                    </p:animEffect>
                                  </p:childTnLst>
                                </p:cTn>
                              </p:par>
                              <p:par>
                                <p:cTn fill="hold" grpId="0" id="66" nodeType="withEffect" presetClass="entr" presetID="41" presetSubtype="0">
                                  <p:stCondLst>
                                    <p:cond delay="0"/>
                                  </p:stCondLst>
                                  <p:iterate type="lt">
                                    <p:tmPct val="10000"/>
                                  </p:iterate>
                                  <p:childTnLst>
                                    <p:set>
                                      <p:cBhvr>
                                        <p:cTn dur="1" fill="hold" id="67">
                                          <p:stCondLst>
                                            <p:cond delay="0"/>
                                          </p:stCondLst>
                                        </p:cTn>
                                        <p:tgtEl>
                                          <p:spTgt spid="9239"/>
                                        </p:tgtEl>
                                        <p:attrNameLst>
                                          <p:attrName>style.visibility</p:attrName>
                                        </p:attrNameLst>
                                      </p:cBhvr>
                                      <p:to>
                                        <p:strVal val="visible"/>
                                      </p:to>
                                    </p:set>
                                    <p:anim calcmode="lin" valueType="num">
                                      <p:cBhvr>
                                        <p:cTn dur="500" fill="hold" id="68"/>
                                        <p:tgtEl>
                                          <p:spTgt spid="92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9"/>
                                        <p:tgtEl>
                                          <p:spTgt spid="9239"/>
                                        </p:tgtEl>
                                        <p:attrNameLst>
                                          <p:attrName>ppt_y</p:attrName>
                                        </p:attrNameLst>
                                      </p:cBhvr>
                                      <p:tavLst>
                                        <p:tav tm="0">
                                          <p:val>
                                            <p:strVal val="#ppt_y"/>
                                          </p:val>
                                        </p:tav>
                                        <p:tav tm="100000">
                                          <p:val>
                                            <p:strVal val="#ppt_y"/>
                                          </p:val>
                                        </p:tav>
                                      </p:tavLst>
                                    </p:anim>
                                    <p:anim calcmode="lin" valueType="num">
                                      <p:cBhvr>
                                        <p:cTn dur="500" fill="hold" id="70"/>
                                        <p:tgtEl>
                                          <p:spTgt spid="92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1"/>
                                        <p:tgtEl>
                                          <p:spTgt spid="92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2"/>
                                        <p:tgtEl>
                                          <p:spTgt spid="9239"/>
                                        </p:tgtEl>
                                      </p:cBhvr>
                                    </p:animEffect>
                                  </p:childTnLst>
                                </p:cTn>
                              </p:par>
                            </p:childTnLst>
                          </p:cTn>
                        </p:par>
                        <p:par>
                          <p:cTn fill="hold" id="73" nodeType="afterGroup">
                            <p:stCondLst>
                              <p:cond delay="1000"/>
                            </p:stCondLst>
                            <p:childTnLst>
                              <p:par>
                                <p:cTn fill="hold" id="74" nodeType="afterEffect" presetClass="entr" presetID="26" presetSubtype="0">
                                  <p:stCondLst>
                                    <p:cond delay="0"/>
                                  </p:stCondLst>
                                  <p:childTnLst>
                                    <p:set>
                                      <p:cBhvr>
                                        <p:cTn dur="1" fill="hold" id="75">
                                          <p:stCondLst>
                                            <p:cond delay="0"/>
                                          </p:stCondLst>
                                        </p:cTn>
                                        <p:tgtEl>
                                          <p:spTgt spid="3"/>
                                        </p:tgtEl>
                                        <p:attrNameLst>
                                          <p:attrName>style.visibility</p:attrName>
                                        </p:attrNameLst>
                                      </p:cBhvr>
                                      <p:to>
                                        <p:strVal val="visible"/>
                                      </p:to>
                                    </p:set>
                                    <p:animEffect filter="wipe(down)" transition="in">
                                      <p:cBhvr>
                                        <p:cTn dur="580" id="76">
                                          <p:stCondLst>
                                            <p:cond delay="0"/>
                                          </p:stCondLst>
                                        </p:cTn>
                                        <p:tgtEl>
                                          <p:spTgt spid="3"/>
                                        </p:tgtEl>
                                      </p:cBhvr>
                                    </p:animEffect>
                                    <p:anim calcmode="lin" valueType="num">
                                      <p:cBhvr>
                                        <p:cTn dur="1822" id="7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78"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79"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80"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81"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82">
                                          <p:stCondLst>
                                            <p:cond delay="650"/>
                                          </p:stCondLst>
                                        </p:cTn>
                                        <p:tgtEl>
                                          <p:spTgt spid="3"/>
                                        </p:tgtEl>
                                      </p:cBhvr>
                                      <p:to x="100000" y="60000"/>
                                    </p:animScale>
                                    <p:animScale>
                                      <p:cBhvr>
                                        <p:cTn decel="50000" dur="166" id="83">
                                          <p:stCondLst>
                                            <p:cond delay="676"/>
                                          </p:stCondLst>
                                        </p:cTn>
                                        <p:tgtEl>
                                          <p:spTgt spid="3"/>
                                        </p:tgtEl>
                                      </p:cBhvr>
                                      <p:to x="100000" y="100000"/>
                                    </p:animScale>
                                    <p:animScale>
                                      <p:cBhvr>
                                        <p:cTn dur="26" id="84">
                                          <p:stCondLst>
                                            <p:cond delay="1312"/>
                                          </p:stCondLst>
                                        </p:cTn>
                                        <p:tgtEl>
                                          <p:spTgt spid="3"/>
                                        </p:tgtEl>
                                      </p:cBhvr>
                                      <p:to x="100000" y="80000"/>
                                    </p:animScale>
                                    <p:animScale>
                                      <p:cBhvr>
                                        <p:cTn decel="50000" dur="166" id="85">
                                          <p:stCondLst>
                                            <p:cond delay="1338"/>
                                          </p:stCondLst>
                                        </p:cTn>
                                        <p:tgtEl>
                                          <p:spTgt spid="3"/>
                                        </p:tgtEl>
                                      </p:cBhvr>
                                      <p:to x="100000" y="100000"/>
                                    </p:animScale>
                                    <p:animScale>
                                      <p:cBhvr>
                                        <p:cTn dur="26" id="86">
                                          <p:stCondLst>
                                            <p:cond delay="1642"/>
                                          </p:stCondLst>
                                        </p:cTn>
                                        <p:tgtEl>
                                          <p:spTgt spid="3"/>
                                        </p:tgtEl>
                                      </p:cBhvr>
                                      <p:to x="100000" y="90000"/>
                                    </p:animScale>
                                    <p:animScale>
                                      <p:cBhvr>
                                        <p:cTn decel="50000" dur="166" id="87">
                                          <p:stCondLst>
                                            <p:cond delay="1668"/>
                                          </p:stCondLst>
                                        </p:cTn>
                                        <p:tgtEl>
                                          <p:spTgt spid="3"/>
                                        </p:tgtEl>
                                      </p:cBhvr>
                                      <p:to x="100000" y="100000"/>
                                    </p:animScale>
                                    <p:animScale>
                                      <p:cBhvr>
                                        <p:cTn dur="26" id="88">
                                          <p:stCondLst>
                                            <p:cond delay="1808"/>
                                          </p:stCondLst>
                                        </p:cTn>
                                        <p:tgtEl>
                                          <p:spTgt spid="3"/>
                                        </p:tgtEl>
                                      </p:cBhvr>
                                      <p:to x="100000" y="95000"/>
                                    </p:animScale>
                                    <p:animScale>
                                      <p:cBhvr>
                                        <p:cTn decel="50000" dur="166" id="89">
                                          <p:stCondLst>
                                            <p:cond delay="1834"/>
                                          </p:stCondLst>
                                        </p:cTn>
                                        <p:tgtEl>
                                          <p:spTgt spid="3"/>
                                        </p:tgtEl>
                                      </p:cBhvr>
                                      <p:to x="100000" y="100000"/>
                                    </p:animScale>
                                  </p:childTnLst>
                                </p:cTn>
                              </p:par>
                              <p:par>
                                <p:cTn fill="hold" grpId="0" id="90" nodeType="withEffect" presetClass="entr" presetID="41" presetSubtype="0">
                                  <p:stCondLst>
                                    <p:cond delay="0"/>
                                  </p:stCondLst>
                                  <p:iterate type="lt">
                                    <p:tmPct val="10000"/>
                                  </p:iterate>
                                  <p:childTnLst>
                                    <p:set>
                                      <p:cBhvr>
                                        <p:cTn dur="1" fill="hold" id="91">
                                          <p:stCondLst>
                                            <p:cond delay="0"/>
                                          </p:stCondLst>
                                        </p:cTn>
                                        <p:tgtEl>
                                          <p:spTgt spid="9240"/>
                                        </p:tgtEl>
                                        <p:attrNameLst>
                                          <p:attrName>style.visibility</p:attrName>
                                        </p:attrNameLst>
                                      </p:cBhvr>
                                      <p:to>
                                        <p:strVal val="visible"/>
                                      </p:to>
                                    </p:set>
                                    <p:anim calcmode="lin" valueType="num">
                                      <p:cBhvr>
                                        <p:cTn dur="500" fill="hold" id="92"/>
                                        <p:tgtEl>
                                          <p:spTgt spid="92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3"/>
                                        <p:tgtEl>
                                          <p:spTgt spid="9240"/>
                                        </p:tgtEl>
                                        <p:attrNameLst>
                                          <p:attrName>ppt_y</p:attrName>
                                        </p:attrNameLst>
                                      </p:cBhvr>
                                      <p:tavLst>
                                        <p:tav tm="0">
                                          <p:val>
                                            <p:strVal val="#ppt_y"/>
                                          </p:val>
                                        </p:tav>
                                        <p:tav tm="100000">
                                          <p:val>
                                            <p:strVal val="#ppt_y"/>
                                          </p:val>
                                        </p:tav>
                                      </p:tavLst>
                                    </p:anim>
                                    <p:anim calcmode="lin" valueType="num">
                                      <p:cBhvr>
                                        <p:cTn dur="500" fill="hold" id="94"/>
                                        <p:tgtEl>
                                          <p:spTgt spid="92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5"/>
                                        <p:tgtEl>
                                          <p:spTgt spid="92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6"/>
                                        <p:tgtEl>
                                          <p:spTgt spid="9240"/>
                                        </p:tgtEl>
                                      </p:cBhvr>
                                    </p:animEffect>
                                  </p:childTnLst>
                                </p:cTn>
                              </p:par>
                              <p:par>
                                <p:cTn fill="hold" grpId="0" id="97" nodeType="withEffect" presetClass="entr" presetID="41" presetSubtype="0">
                                  <p:stCondLst>
                                    <p:cond delay="0"/>
                                  </p:stCondLst>
                                  <p:iterate type="lt">
                                    <p:tmPct val="10000"/>
                                  </p:iterate>
                                  <p:childTnLst>
                                    <p:set>
                                      <p:cBhvr>
                                        <p:cTn dur="1" fill="hold" id="98">
                                          <p:stCondLst>
                                            <p:cond delay="0"/>
                                          </p:stCondLst>
                                        </p:cTn>
                                        <p:tgtEl>
                                          <p:spTgt spid="9241"/>
                                        </p:tgtEl>
                                        <p:attrNameLst>
                                          <p:attrName>style.visibility</p:attrName>
                                        </p:attrNameLst>
                                      </p:cBhvr>
                                      <p:to>
                                        <p:strVal val="visible"/>
                                      </p:to>
                                    </p:set>
                                    <p:anim calcmode="lin" valueType="num">
                                      <p:cBhvr>
                                        <p:cTn dur="500" fill="hold" id="99"/>
                                        <p:tgtEl>
                                          <p:spTgt spid="92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9241"/>
                                        </p:tgtEl>
                                        <p:attrNameLst>
                                          <p:attrName>ppt_y</p:attrName>
                                        </p:attrNameLst>
                                      </p:cBhvr>
                                      <p:tavLst>
                                        <p:tav tm="0">
                                          <p:val>
                                            <p:strVal val="#ppt_y"/>
                                          </p:val>
                                        </p:tav>
                                        <p:tav tm="100000">
                                          <p:val>
                                            <p:strVal val="#ppt_y"/>
                                          </p:val>
                                        </p:tav>
                                      </p:tavLst>
                                    </p:anim>
                                    <p:anim calcmode="lin" valueType="num">
                                      <p:cBhvr>
                                        <p:cTn dur="500" fill="hold" id="101"/>
                                        <p:tgtEl>
                                          <p:spTgt spid="92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92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3"/>
                                        <p:tgtEl>
                                          <p:spTgt spid="9241"/>
                                        </p:tgtEl>
                                      </p:cBhvr>
                                    </p:animEffect>
                                  </p:childTnLst>
                                </p:cTn>
                              </p:par>
                              <p:par>
                                <p:cTn fill="hold" grpId="0" id="104" nodeType="withEffect" presetClass="entr" presetID="41" presetSubtype="0">
                                  <p:stCondLst>
                                    <p:cond delay="0"/>
                                  </p:stCondLst>
                                  <p:iterate type="lt">
                                    <p:tmPct val="10000"/>
                                  </p:iterate>
                                  <p:childTnLst>
                                    <p:set>
                                      <p:cBhvr>
                                        <p:cTn dur="1" fill="hold" id="105">
                                          <p:stCondLst>
                                            <p:cond delay="0"/>
                                          </p:stCondLst>
                                        </p:cTn>
                                        <p:tgtEl>
                                          <p:spTgt spid="9242"/>
                                        </p:tgtEl>
                                        <p:attrNameLst>
                                          <p:attrName>style.visibility</p:attrName>
                                        </p:attrNameLst>
                                      </p:cBhvr>
                                      <p:to>
                                        <p:strVal val="visible"/>
                                      </p:to>
                                    </p:set>
                                    <p:anim calcmode="lin" valueType="num">
                                      <p:cBhvr>
                                        <p:cTn dur="500" fill="hold" id="106"/>
                                        <p:tgtEl>
                                          <p:spTgt spid="92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7"/>
                                        <p:tgtEl>
                                          <p:spTgt spid="9242"/>
                                        </p:tgtEl>
                                        <p:attrNameLst>
                                          <p:attrName>ppt_y</p:attrName>
                                        </p:attrNameLst>
                                      </p:cBhvr>
                                      <p:tavLst>
                                        <p:tav tm="0">
                                          <p:val>
                                            <p:strVal val="#ppt_y"/>
                                          </p:val>
                                        </p:tav>
                                        <p:tav tm="100000">
                                          <p:val>
                                            <p:strVal val="#ppt_y"/>
                                          </p:val>
                                        </p:tav>
                                      </p:tavLst>
                                    </p:anim>
                                    <p:anim calcmode="lin" valueType="num">
                                      <p:cBhvr>
                                        <p:cTn dur="500" fill="hold" id="108"/>
                                        <p:tgtEl>
                                          <p:spTgt spid="92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9"/>
                                        <p:tgtEl>
                                          <p:spTgt spid="92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0"/>
                                        <p:tgtEl>
                                          <p:spTgt spid="9242"/>
                                        </p:tgtEl>
                                      </p:cBhvr>
                                    </p:animEffect>
                                  </p:childTnLst>
                                </p:cTn>
                              </p:par>
                            </p:childTnLst>
                          </p:cTn>
                        </p:par>
                      </p:childTnLst>
                    </p:cTn>
                  </p:par>
                  <p:par>
                    <p:cTn fill="hold" id="111" nodeType="clickPar">
                      <p:stCondLst>
                        <p:cond delay="indefinite"/>
                        <p:cond delay="0" evt="onBegin">
                          <p:tn val="110"/>
                        </p:cond>
                      </p:stCondLst>
                      <p:childTnLst>
                        <p:par>
                          <p:cTn fill="hold" id="112" nodeType="afterGroup">
                            <p:stCondLst>
                              <p:cond delay="0"/>
                            </p:stCondLst>
                            <p:childTnLst>
                              <p:par>
                                <p:cTn fill="hold" id="113" nodeType="clickEffect" presetClass="entr" presetID="42" presetSubtype="0">
                                  <p:stCondLst>
                                    <p:cond delay="0"/>
                                  </p:stCondLst>
                                  <p:childTnLst>
                                    <p:set>
                                      <p:cBhvr>
                                        <p:cTn dur="1" fill="hold" id="114">
                                          <p:stCondLst>
                                            <p:cond delay="0"/>
                                          </p:stCondLst>
                                        </p:cTn>
                                        <p:tgtEl>
                                          <p:spTgt spid="9226"/>
                                        </p:tgtEl>
                                        <p:attrNameLst>
                                          <p:attrName>style.visibility</p:attrName>
                                        </p:attrNameLst>
                                      </p:cBhvr>
                                      <p:to>
                                        <p:strVal val="visible"/>
                                      </p:to>
                                    </p:set>
                                    <p:animEffect filter="fade" transition="in">
                                      <p:cBhvr>
                                        <p:cTn dur="1000" id="115"/>
                                        <p:tgtEl>
                                          <p:spTgt spid="9226"/>
                                        </p:tgtEl>
                                      </p:cBhvr>
                                    </p:animEffect>
                                    <p:anim calcmode="lin" valueType="num">
                                      <p:cBhvr>
                                        <p:cTn dur="1000" fill="hold" id="116"/>
                                        <p:tgtEl>
                                          <p:spTgt spid="9226"/>
                                        </p:tgtEl>
                                        <p:attrNameLst>
                                          <p:attrName>ppt_x</p:attrName>
                                        </p:attrNameLst>
                                      </p:cBhvr>
                                      <p:tavLst>
                                        <p:tav tm="0">
                                          <p:val>
                                            <p:strVal val="#ppt_x"/>
                                          </p:val>
                                        </p:tav>
                                        <p:tav tm="100000">
                                          <p:val>
                                            <p:strVal val="#ppt_x"/>
                                          </p:val>
                                        </p:tav>
                                      </p:tavLst>
                                    </p:anim>
                                    <p:anim calcmode="lin" valueType="num">
                                      <p:cBhvr>
                                        <p:cTn dur="1000" fill="hold" id="117"/>
                                        <p:tgtEl>
                                          <p:spTgt spid="9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18"/>
      <p:bldP grpId="0" spid="9219"/>
      <p:bldP grpId="0" spid="9220"/>
      <p:bldP grpId="0" spid="9221"/>
      <p:bldP grpId="0" spid="9222"/>
      <p:bldP grpId="0" spid="9237"/>
      <p:bldP grpId="0" spid="9238"/>
      <p:bldP grpId="0" spid="9239"/>
      <p:bldP grpId="0" spid="9240"/>
      <p:bldP grpId="0" spid="9241"/>
      <p:bldP grpId="0" spid="924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Rectangle 2"/>
          <p:cNvSpPr>
            <a:spLocks noChangeArrowheads="1"/>
          </p:cNvSpPr>
          <p:nvPr/>
        </p:nvSpPr>
        <p:spPr bwMode="auto">
          <a:xfrm>
            <a:off x="506412" y="936626"/>
            <a:ext cx="9144000" cy="44418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43" name="TextBox 26"/>
          <p:cNvSpPr>
            <a:spLocks noChangeArrowheads="1"/>
          </p:cNvSpPr>
          <p:nvPr/>
        </p:nvSpPr>
        <p:spPr bwMode="auto">
          <a:xfrm>
            <a:off x="1617662" y="1050925"/>
            <a:ext cx="15036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工作经历</a:t>
            </a:r>
          </a:p>
        </p:txBody>
      </p:sp>
      <p:grpSp>
        <p:nvGrpSpPr>
          <p:cNvPr id="2" name="Group 4"/>
          <p:cNvGrpSpPr/>
          <p:nvPr/>
        </p:nvGrpSpPr>
        <p:grpSpPr>
          <a:xfrm>
            <a:off x="1390650" y="1190626"/>
            <a:ext cx="265112" cy="263525"/>
            <a:chExt cx="1149" cy="1908"/>
          </a:xfrm>
        </p:grpSpPr>
        <p:sp>
          <p:nvSpPr>
            <p:cNvPr id="8235" name="AutoShape 8"/>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36" name="AutoShape 9"/>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记事本" id="10247" name="Picture 6"/>
          <p:cNvPicPr>
            <a:picLocks noChangeArrowheads="1" noChangeAspect="1"/>
          </p:cNvPicPr>
          <p:nvPr/>
        </p:nvPicPr>
        <p:blipFill>
          <a:blip r:embed="rId2">
            <a:extLst>
              <a:ext uri="{28A0092B-C50C-407E-A947-70E740481C1C}">
                <a14:useLocalDpi val="0"/>
              </a:ext>
            </a:extLst>
          </a:blip>
          <a:stretch>
            <a:fillRect/>
          </a:stretch>
        </p:blipFill>
        <p:spPr bwMode="auto">
          <a:xfrm>
            <a:off x="1017588" y="1849439"/>
            <a:ext cx="2441575" cy="163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Group 8"/>
          <p:cNvGrpSpPr/>
          <p:nvPr/>
        </p:nvGrpSpPr>
        <p:grpSpPr>
          <a:xfrm>
            <a:off x="1655762" y="3971926"/>
            <a:ext cx="971550" cy="288925"/>
            <a:chExt cx="971550" cy="288925"/>
          </a:xfrm>
        </p:grpSpPr>
        <p:sp>
          <p:nvSpPr>
            <p:cNvPr id="8233" name="AutoShape 11"/>
            <p:cNvSpPr>
              <a:spLocks noChangeArrowheads="1"/>
            </p:cNvSpPr>
            <p:nvPr/>
          </p:nvSpPr>
          <p:spPr bwMode="auto">
            <a:xfrm>
              <a:off x="0" y="0"/>
              <a:ext cx="971550" cy="288925"/>
            </a:xfrm>
            <a:prstGeom prst="roundRect">
              <a:avLst>
                <a:gd fmla="val 50000" name="adj"/>
              </a:avLst>
            </a:pr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34" name="Oval 12"/>
            <p:cNvSpPr>
              <a:spLocks noChangeArrowheads="1"/>
            </p:cNvSpPr>
            <p:nvPr/>
          </p:nvSpPr>
          <p:spPr bwMode="auto">
            <a:xfrm>
              <a:off x="168275" y="38100"/>
              <a:ext cx="230188"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4" name="Group 11"/>
          <p:cNvGrpSpPr/>
          <p:nvPr/>
        </p:nvGrpSpPr>
        <p:grpSpPr>
          <a:xfrm flipV="1" rot="5400000">
            <a:off x="1111250" y="3865563"/>
            <a:ext cx="357188" cy="544513"/>
            <a:chExt cx="1350" cy="2052"/>
          </a:xfrm>
        </p:grpSpPr>
        <p:sp>
          <p:nvSpPr>
            <p:cNvPr id="8231"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8232" name="AutoShape 15"/>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lstStyle/>
            <a:p>
              <a:endParaRPr altLang="en-US" lang="zh-CN"/>
            </a:p>
          </p:txBody>
        </p:sp>
      </p:grpSp>
      <p:grpSp>
        <p:nvGrpSpPr>
          <p:cNvPr id="5" name="Group 14"/>
          <p:cNvGrpSpPr/>
          <p:nvPr/>
        </p:nvGrpSpPr>
        <p:grpSpPr>
          <a:xfrm>
            <a:off x="2957512" y="2568576"/>
            <a:ext cx="5708650" cy="1692275"/>
            <a:chExt cx="5708650" cy="1692275"/>
          </a:xfrm>
        </p:grpSpPr>
        <p:sp>
          <p:nvSpPr>
            <p:cNvPr id="8223" name="AutoShape 16"/>
            <p:cNvSpPr>
              <a:spLocks noChangeArrowheads="1"/>
            </p:cNvSpPr>
            <p:nvPr/>
          </p:nvSpPr>
          <p:spPr bwMode="auto">
            <a:xfrm>
              <a:off x="0" y="1403350"/>
              <a:ext cx="1747838" cy="288925"/>
            </a:xfrm>
            <a:prstGeom prst="roundRect">
              <a:avLst>
                <a:gd fmla="val 50000" name="adj"/>
              </a:avLst>
            </a:pr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4" name="Oval 17"/>
            <p:cNvSpPr>
              <a:spLocks noChangeArrowheads="1"/>
            </p:cNvSpPr>
            <p:nvPr/>
          </p:nvSpPr>
          <p:spPr bwMode="auto">
            <a:xfrm>
              <a:off x="752475" y="1441450"/>
              <a:ext cx="231775"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5" name="AutoShape 18"/>
            <p:cNvSpPr>
              <a:spLocks noChangeArrowheads="1"/>
            </p:cNvSpPr>
            <p:nvPr/>
          </p:nvSpPr>
          <p:spPr bwMode="auto">
            <a:xfrm rot="-5400000">
              <a:off x="773902" y="702469"/>
              <a:ext cx="1692275" cy="287338"/>
            </a:xfrm>
            <a:prstGeom prst="roundRect">
              <a:avLst>
                <a:gd fmla="val 50000" name="adj"/>
              </a:avLst>
            </a:pr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6" name="AutoShape 19"/>
            <p:cNvSpPr>
              <a:spLocks noChangeArrowheads="1"/>
            </p:cNvSpPr>
            <p:nvPr/>
          </p:nvSpPr>
          <p:spPr bwMode="auto">
            <a:xfrm>
              <a:off x="1487488" y="0"/>
              <a:ext cx="4221162" cy="288925"/>
            </a:xfrm>
            <a:prstGeom prst="roundRect">
              <a:avLst>
                <a:gd fmla="val 50000" name="adj"/>
              </a:avLst>
            </a:pr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7" name="Oval 20"/>
            <p:cNvSpPr>
              <a:spLocks noChangeArrowheads="1"/>
            </p:cNvSpPr>
            <p:nvPr/>
          </p:nvSpPr>
          <p:spPr bwMode="auto">
            <a:xfrm>
              <a:off x="1517650" y="57150"/>
              <a:ext cx="230188"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8" name="Oval 21"/>
            <p:cNvSpPr>
              <a:spLocks noChangeArrowheads="1"/>
            </p:cNvSpPr>
            <p:nvPr/>
          </p:nvSpPr>
          <p:spPr bwMode="auto">
            <a:xfrm>
              <a:off x="1487488" y="1441450"/>
              <a:ext cx="230187"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29" name="Oval 22"/>
            <p:cNvSpPr>
              <a:spLocks noChangeArrowheads="1"/>
            </p:cNvSpPr>
            <p:nvPr/>
          </p:nvSpPr>
          <p:spPr bwMode="auto">
            <a:xfrm>
              <a:off x="3503613" y="28575"/>
              <a:ext cx="231775"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8230" name="Oval 23"/>
            <p:cNvSpPr>
              <a:spLocks noChangeArrowheads="1"/>
            </p:cNvSpPr>
            <p:nvPr/>
          </p:nvSpPr>
          <p:spPr bwMode="auto">
            <a:xfrm>
              <a:off x="4965700" y="28575"/>
              <a:ext cx="231775" cy="231775"/>
            </a:xfrm>
            <a:prstGeom prst="ellipse">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10263" name="等腰三角形 10"/>
          <p:cNvSpPr>
            <a:spLocks noChangeArrowheads="1"/>
          </p:cNvSpPr>
          <p:nvPr/>
        </p:nvSpPr>
        <p:spPr bwMode="auto">
          <a:xfrm rot="5400000">
            <a:off x="2679701" y="4019551"/>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64" name="等腰三角形 10"/>
          <p:cNvSpPr>
            <a:spLocks noChangeArrowheads="1"/>
          </p:cNvSpPr>
          <p:nvPr/>
        </p:nvSpPr>
        <p:spPr bwMode="auto">
          <a:xfrm rot="10800000">
            <a:off x="3709988" y="4348164"/>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65" name="等腰三角形 10"/>
          <p:cNvSpPr>
            <a:spLocks noChangeArrowheads="1"/>
          </p:cNvSpPr>
          <p:nvPr/>
        </p:nvSpPr>
        <p:spPr bwMode="auto">
          <a:xfrm flipV="1" rot="10800000">
            <a:off x="4433888" y="2303464"/>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66" name="等腰三角形 10"/>
          <p:cNvSpPr>
            <a:spLocks noChangeArrowheads="1"/>
          </p:cNvSpPr>
          <p:nvPr/>
        </p:nvSpPr>
        <p:spPr bwMode="auto">
          <a:xfrm flipV="1" rot="10800000">
            <a:off x="7902576" y="2303464"/>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67" name="Text Box 28"/>
          <p:cNvSpPr txBox="1">
            <a:spLocks noChangeArrowheads="1"/>
          </p:cNvSpPr>
          <p:nvPr/>
        </p:nvSpPr>
        <p:spPr bwMode="auto">
          <a:xfrm>
            <a:off x="1390651" y="4548188"/>
            <a:ext cx="10448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2002年 </a:t>
            </a:r>
          </a:p>
        </p:txBody>
      </p:sp>
      <p:sp>
        <p:nvSpPr>
          <p:cNvPr id="10268" name="Text Box 29"/>
          <p:cNvSpPr txBox="1">
            <a:spLocks noChangeArrowheads="1"/>
          </p:cNvSpPr>
          <p:nvPr/>
        </p:nvSpPr>
        <p:spPr bwMode="auto">
          <a:xfrm>
            <a:off x="1150937" y="4841875"/>
            <a:ext cx="15449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A公司某某岗位</a:t>
            </a:r>
          </a:p>
        </p:txBody>
      </p:sp>
      <p:sp>
        <p:nvSpPr>
          <p:cNvPr id="10269" name="等腰三角形 10"/>
          <p:cNvSpPr>
            <a:spLocks noChangeArrowheads="1"/>
          </p:cNvSpPr>
          <p:nvPr/>
        </p:nvSpPr>
        <p:spPr bwMode="auto">
          <a:xfrm rot="10800000">
            <a:off x="6469063" y="2924176"/>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70" name="等腰三角形 10"/>
          <p:cNvSpPr>
            <a:spLocks noChangeArrowheads="1"/>
          </p:cNvSpPr>
          <p:nvPr/>
        </p:nvSpPr>
        <p:spPr bwMode="auto">
          <a:xfrm rot="5400000">
            <a:off x="4789488" y="4019551"/>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71" name="等腰三角形 10"/>
          <p:cNvSpPr>
            <a:spLocks noChangeArrowheads="1"/>
          </p:cNvSpPr>
          <p:nvPr/>
        </p:nvSpPr>
        <p:spPr bwMode="auto">
          <a:xfrm rot="10800000">
            <a:off x="1803401" y="4348164"/>
            <a:ext cx="231775" cy="200025"/>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0272" name="Text Box 33"/>
          <p:cNvSpPr txBox="1">
            <a:spLocks noChangeArrowheads="1"/>
          </p:cNvSpPr>
          <p:nvPr/>
        </p:nvSpPr>
        <p:spPr bwMode="auto">
          <a:xfrm>
            <a:off x="3260725" y="4548188"/>
            <a:ext cx="1414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2003年2月 </a:t>
            </a:r>
          </a:p>
        </p:txBody>
      </p:sp>
      <p:sp>
        <p:nvSpPr>
          <p:cNvPr id="10273" name="Text Box 34"/>
          <p:cNvSpPr txBox="1">
            <a:spLocks noChangeArrowheads="1"/>
          </p:cNvSpPr>
          <p:nvPr/>
        </p:nvSpPr>
        <p:spPr bwMode="auto">
          <a:xfrm>
            <a:off x="3125787" y="4841875"/>
            <a:ext cx="1529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B公司某某岗位</a:t>
            </a:r>
          </a:p>
        </p:txBody>
      </p:sp>
      <p:sp>
        <p:nvSpPr>
          <p:cNvPr id="10274" name="Text Box 35"/>
          <p:cNvSpPr txBox="1">
            <a:spLocks noChangeArrowheads="1"/>
          </p:cNvSpPr>
          <p:nvPr/>
        </p:nvSpPr>
        <p:spPr bwMode="auto">
          <a:xfrm>
            <a:off x="5067300" y="3827463"/>
            <a:ext cx="1414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2003年8月 </a:t>
            </a:r>
          </a:p>
        </p:txBody>
      </p:sp>
      <p:sp>
        <p:nvSpPr>
          <p:cNvPr id="10275" name="Text Box 36"/>
          <p:cNvSpPr txBox="1">
            <a:spLocks noChangeArrowheads="1"/>
          </p:cNvSpPr>
          <p:nvPr/>
        </p:nvSpPr>
        <p:spPr bwMode="auto">
          <a:xfrm>
            <a:off x="5067300" y="4121150"/>
            <a:ext cx="1529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B公司某某岗位</a:t>
            </a:r>
          </a:p>
        </p:txBody>
      </p:sp>
      <p:sp>
        <p:nvSpPr>
          <p:cNvPr id="10276" name="Text Box 37"/>
          <p:cNvSpPr txBox="1">
            <a:spLocks noChangeArrowheads="1"/>
          </p:cNvSpPr>
          <p:nvPr/>
        </p:nvSpPr>
        <p:spPr bwMode="auto">
          <a:xfrm>
            <a:off x="3946525" y="1666875"/>
            <a:ext cx="1414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2005年6月 </a:t>
            </a:r>
          </a:p>
        </p:txBody>
      </p:sp>
      <p:sp>
        <p:nvSpPr>
          <p:cNvPr id="10277" name="Text Box 38"/>
          <p:cNvSpPr txBox="1">
            <a:spLocks noChangeArrowheads="1"/>
          </p:cNvSpPr>
          <p:nvPr/>
        </p:nvSpPr>
        <p:spPr bwMode="auto">
          <a:xfrm>
            <a:off x="3883025" y="1960563"/>
            <a:ext cx="1529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B公司某某岗位</a:t>
            </a:r>
          </a:p>
        </p:txBody>
      </p:sp>
      <p:sp>
        <p:nvSpPr>
          <p:cNvPr id="10278" name="Text Box 39"/>
          <p:cNvSpPr txBox="1">
            <a:spLocks noChangeArrowheads="1"/>
          </p:cNvSpPr>
          <p:nvPr/>
        </p:nvSpPr>
        <p:spPr bwMode="auto">
          <a:xfrm>
            <a:off x="5886450" y="3052763"/>
            <a:ext cx="1414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2006年9月 </a:t>
            </a:r>
          </a:p>
        </p:txBody>
      </p:sp>
      <p:sp>
        <p:nvSpPr>
          <p:cNvPr id="10279" name="Text Box 40"/>
          <p:cNvSpPr txBox="1">
            <a:spLocks noChangeArrowheads="1"/>
          </p:cNvSpPr>
          <p:nvPr/>
        </p:nvSpPr>
        <p:spPr bwMode="auto">
          <a:xfrm>
            <a:off x="5821362" y="3346450"/>
            <a:ext cx="1529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B公司某某岗位</a:t>
            </a:r>
          </a:p>
        </p:txBody>
      </p:sp>
      <p:sp>
        <p:nvSpPr>
          <p:cNvPr id="10280" name="Text Box 41"/>
          <p:cNvSpPr txBox="1">
            <a:spLocks noChangeArrowheads="1"/>
          </p:cNvSpPr>
          <p:nvPr/>
        </p:nvSpPr>
        <p:spPr bwMode="auto">
          <a:xfrm>
            <a:off x="7280274" y="1646238"/>
            <a:ext cx="1414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latin charset="-122" panose="020b0503020204020204" pitchFamily="34" typeface="微软雅黑"/>
                <a:ea charset="-122" panose="020b0503020204020204" pitchFamily="34" typeface="微软雅黑"/>
              </a:rPr>
              <a:t>2009年5月 </a:t>
            </a:r>
          </a:p>
        </p:txBody>
      </p:sp>
      <p:sp>
        <p:nvSpPr>
          <p:cNvPr id="10281" name="Text Box 42"/>
          <p:cNvSpPr txBox="1">
            <a:spLocks noChangeArrowheads="1"/>
          </p:cNvSpPr>
          <p:nvPr/>
        </p:nvSpPr>
        <p:spPr bwMode="auto">
          <a:xfrm>
            <a:off x="7216774" y="1939925"/>
            <a:ext cx="1529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latin charset="-122" panose="020b0503020204020204" pitchFamily="34" typeface="微软雅黑"/>
                <a:ea charset="-122" panose="020b0503020204020204" pitchFamily="34" typeface="微软雅黑"/>
              </a:rPr>
              <a:t>B公司某某岗位</a:t>
            </a:r>
          </a:p>
        </p:txBody>
      </p:sp>
      <p:sp>
        <p:nvSpPr>
          <p:cNvPr id="10282" name="Rectangle 3"/>
          <p:cNvSpPr>
            <a:spLocks noChangeArrowheads="1"/>
          </p:cNvSpPr>
          <p:nvPr/>
        </p:nvSpPr>
        <p:spPr bwMode="auto">
          <a:xfrm>
            <a:off x="1117972" y="314326"/>
            <a:ext cx="1038225" cy="46196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3" name="标题 1"/>
          <p:cNvSpPr>
            <a:spLocks noChangeArrowheads="1" noGrp="1"/>
          </p:cNvSpPr>
          <p:nvPr>
            <p:ph idx="4294967295" type="title"/>
          </p:nvPr>
        </p:nvSpPr>
        <p:spPr>
          <a:xfrm>
            <a:off x="0" y="222250"/>
            <a:ext cx="2224088" cy="628650"/>
          </a:xfrm>
        </p:spPr>
        <p:txBody>
          <a:bodyPr/>
          <a:lstStyle/>
          <a:p>
            <a:pPr algn="dist" eaLnBrk="1" hangingPunct="1"/>
            <a:r>
              <a:rPr altLang="en-US" b="1" lang="zh-CN" sz="3200">
                <a:latin charset="-122" panose="020b0503020204020204" pitchFamily="34" typeface="微软雅黑"/>
                <a:sym charset="-122" panose="020b0503020204020204" pitchFamily="34" typeface="微软雅黑"/>
              </a:rPr>
              <a:t>自我简介</a:t>
            </a:r>
          </a:p>
        </p:txBody>
      </p:sp>
      <p:sp>
        <p:nvSpPr>
          <p:cNvPr id="10284" name="TextBox 5"/>
          <p:cNvSpPr>
            <a:spLocks noChangeArrowheads="1"/>
          </p:cNvSpPr>
          <p:nvPr/>
        </p:nvSpPr>
        <p:spPr bwMode="auto">
          <a:xfrm>
            <a:off x="2900362" y="485775"/>
            <a:ext cx="14052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zh-CN" lang="en-US"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About Me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283"/>
                                        </p:tgtEl>
                                        <p:attrNameLst>
                                          <p:attrName>style.visibility</p:attrName>
                                        </p:attrNameLst>
                                      </p:cBhvr>
                                      <p:to>
                                        <p:strVal val="visible"/>
                                      </p:to>
                                    </p:set>
                                    <p:anim calcmode="lin" valueType="num">
                                      <p:cBhvr>
                                        <p:cTn dur="500" fill="hold" id="7"/>
                                        <p:tgtEl>
                                          <p:spTgt spid="1028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283"/>
                                        </p:tgtEl>
                                        <p:attrNameLst>
                                          <p:attrName>ppt_y</p:attrName>
                                        </p:attrNameLst>
                                      </p:cBhvr>
                                      <p:tavLst>
                                        <p:tav tm="0">
                                          <p:val>
                                            <p:strVal val="#ppt_y"/>
                                          </p:val>
                                        </p:tav>
                                        <p:tav tm="100000">
                                          <p:val>
                                            <p:strVal val="#ppt_y"/>
                                          </p:val>
                                        </p:tav>
                                      </p:tavLst>
                                    </p:anim>
                                    <p:anim calcmode="lin" valueType="num">
                                      <p:cBhvr>
                                        <p:cTn dur="500" fill="hold" id="9"/>
                                        <p:tgtEl>
                                          <p:spTgt spid="1028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28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p:tgtEl>
                                          <p:spTgt spid="1028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282"/>
                                        </p:tgtEl>
                                        <p:attrNameLst>
                                          <p:attrName>style.visibility</p:attrName>
                                        </p:attrNameLst>
                                      </p:cBhvr>
                                      <p:to>
                                        <p:strVal val="visible"/>
                                      </p:to>
                                    </p:set>
                                    <p:animEffect filter="wipe(left)" transition="in">
                                      <p:cBhvr>
                                        <p:cTn dur="500" id="15"/>
                                        <p:tgtEl>
                                          <p:spTgt spid="10282"/>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0284"/>
                                        </p:tgtEl>
                                        <p:attrNameLst>
                                          <p:attrName>style.visibility</p:attrName>
                                        </p:attrNameLst>
                                      </p:cBhvr>
                                      <p:to>
                                        <p:strVal val="visible"/>
                                      </p:to>
                                    </p:set>
                                    <p:anim calcmode="lin" valueType="num">
                                      <p:cBhvr>
                                        <p:cTn dur="500" fill="hold" id="18"/>
                                        <p:tgtEl>
                                          <p:spTgt spid="102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0284"/>
                                        </p:tgtEl>
                                        <p:attrNameLst>
                                          <p:attrName>ppt_y</p:attrName>
                                        </p:attrNameLst>
                                      </p:cBhvr>
                                      <p:tavLst>
                                        <p:tav tm="0">
                                          <p:val>
                                            <p:strVal val="#ppt_y"/>
                                          </p:val>
                                        </p:tav>
                                        <p:tav tm="100000">
                                          <p:val>
                                            <p:strVal val="#ppt_y"/>
                                          </p:val>
                                        </p:tav>
                                      </p:tavLst>
                                    </p:anim>
                                    <p:anim calcmode="lin" valueType="num">
                                      <p:cBhvr>
                                        <p:cTn dur="500" fill="hold" id="20"/>
                                        <p:tgtEl>
                                          <p:spTgt spid="102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02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p:tgtEl>
                                          <p:spTgt spid="10284"/>
                                        </p:tgtEl>
                                      </p:cBhvr>
                                    </p:animEffect>
                                  </p:childTnLst>
                                </p:cTn>
                              </p:par>
                            </p:childTnLst>
                          </p:cTn>
                        </p:par>
                        <p:par>
                          <p:cTn fill="hold" id="23" nodeType="afterGroup">
                            <p:stCondLst>
                              <p:cond delay="1000"/>
                            </p:stCondLst>
                            <p:childTnLst>
                              <p:par>
                                <p:cTn fill="hold" grpId="0" id="24" nodeType="afterEffect" presetClass="entr" presetID="17" presetSubtype="10">
                                  <p:stCondLst>
                                    <p:cond delay="0"/>
                                  </p:stCondLst>
                                  <p:childTnLst>
                                    <p:set>
                                      <p:cBhvr>
                                        <p:cTn dur="1" fill="hold" id="25">
                                          <p:stCondLst>
                                            <p:cond delay="0"/>
                                          </p:stCondLst>
                                        </p:cTn>
                                        <p:tgtEl>
                                          <p:spTgt spid="10242"/>
                                        </p:tgtEl>
                                        <p:attrNameLst>
                                          <p:attrName>style.visibility</p:attrName>
                                        </p:attrNameLst>
                                      </p:cBhvr>
                                      <p:to>
                                        <p:strVal val="visible"/>
                                      </p:to>
                                    </p:set>
                                    <p:anim calcmode="lin" valueType="num">
                                      <p:cBhvr>
                                        <p:cTn dur="500" fill="hold" id="26"/>
                                        <p:tgtEl>
                                          <p:spTgt spid="10242"/>
                                        </p:tgtEl>
                                        <p:attrNameLst>
                                          <p:attrName>ppt_w</p:attrName>
                                        </p:attrNameLst>
                                      </p:cBhvr>
                                      <p:tavLst>
                                        <p:tav tm="0">
                                          <p:val>
                                            <p:fltVal val="0"/>
                                          </p:val>
                                        </p:tav>
                                        <p:tav tm="100000">
                                          <p:val>
                                            <p:strVal val="#ppt_w"/>
                                          </p:val>
                                        </p:tav>
                                      </p:tavLst>
                                    </p:anim>
                                    <p:anim calcmode="lin" valueType="num">
                                      <p:cBhvr>
                                        <p:cTn dur="500" fill="hold" id="27"/>
                                        <p:tgtEl>
                                          <p:spTgt spid="10242"/>
                                        </p:tgtEl>
                                        <p:attrNameLst>
                                          <p:attrName>ppt_h</p:attrName>
                                        </p:attrNameLst>
                                      </p:cBhvr>
                                      <p:tavLst>
                                        <p:tav tm="0">
                                          <p:val>
                                            <p:strVal val="#ppt_h"/>
                                          </p:val>
                                        </p:tav>
                                        <p:tav tm="100000">
                                          <p:val>
                                            <p:strVal val="#ppt_h"/>
                                          </p:val>
                                        </p:tav>
                                      </p:tavLst>
                                    </p:anim>
                                  </p:childTnLst>
                                </p:cTn>
                              </p:par>
                            </p:childTnLst>
                          </p:cTn>
                        </p:par>
                        <p:par>
                          <p:cTn fill="hold" id="28" nodeType="afterGroup">
                            <p:stCondLst>
                              <p:cond delay="1500"/>
                            </p:stCondLst>
                            <p:childTnLst>
                              <p:par>
                                <p:cTn fill="hold" id="29" nodeType="afterEffect" presetClass="entr" presetID="2" presetSubtype="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0-#ppt_w/2"/>
                                          </p:val>
                                        </p:tav>
                                        <p:tav tm="100000">
                                          <p:val>
                                            <p:strVal val="#ppt_x"/>
                                          </p:val>
                                        </p:tav>
                                      </p:tavLst>
                                    </p:anim>
                                    <p:anim calcmode="lin" valueType="num">
                                      <p:cBhvr additive="base">
                                        <p:cTn dur="5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10243"/>
                                        </p:tgtEl>
                                        <p:attrNameLst>
                                          <p:attrName>style.visibility</p:attrName>
                                        </p:attrNameLst>
                                      </p:cBhvr>
                                      <p:to>
                                        <p:strVal val="visible"/>
                                      </p:to>
                                    </p:set>
                                    <p:anim calcmode="lin" valueType="num">
                                      <p:cBhvr>
                                        <p:cTn dur="500" fill="hold" id="36"/>
                                        <p:tgtEl>
                                          <p:spTgt spid="102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10243"/>
                                        </p:tgtEl>
                                        <p:attrNameLst>
                                          <p:attrName>ppt_y</p:attrName>
                                        </p:attrNameLst>
                                      </p:cBhvr>
                                      <p:tavLst>
                                        <p:tav tm="0">
                                          <p:val>
                                            <p:strVal val="#ppt_y"/>
                                          </p:val>
                                        </p:tav>
                                        <p:tav tm="100000">
                                          <p:val>
                                            <p:strVal val="#ppt_y"/>
                                          </p:val>
                                        </p:tav>
                                      </p:tavLst>
                                    </p:anim>
                                    <p:anim calcmode="lin" valueType="num">
                                      <p:cBhvr>
                                        <p:cTn dur="500" fill="hold" id="38"/>
                                        <p:tgtEl>
                                          <p:spTgt spid="102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102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p:tgtEl>
                                          <p:spTgt spid="10243"/>
                                        </p:tgtEl>
                                      </p:cBhvr>
                                    </p:animEffect>
                                  </p:childTnLst>
                                </p:cTn>
                              </p:par>
                            </p:childTnLst>
                          </p:cTn>
                        </p:par>
                        <p:par>
                          <p:cTn fill="hold" id="41" nodeType="afterGroup">
                            <p:stCondLst>
                              <p:cond delay="2500"/>
                            </p:stCondLst>
                            <p:childTnLst>
                              <p:par>
                                <p:cTn fill="hold" id="42" nodeType="afterEffect" presetClass="entr" presetID="31" presetSubtype="0">
                                  <p:stCondLst>
                                    <p:cond delay="0"/>
                                  </p:stCondLst>
                                  <p:childTnLst>
                                    <p:set>
                                      <p:cBhvr>
                                        <p:cTn dur="1" fill="hold" id="43">
                                          <p:stCondLst>
                                            <p:cond delay="0"/>
                                          </p:stCondLst>
                                        </p:cTn>
                                        <p:tgtEl>
                                          <p:spTgt spid="10247"/>
                                        </p:tgtEl>
                                        <p:attrNameLst>
                                          <p:attrName>style.visibility</p:attrName>
                                        </p:attrNameLst>
                                      </p:cBhvr>
                                      <p:to>
                                        <p:strVal val="visible"/>
                                      </p:to>
                                    </p:set>
                                    <p:anim calcmode="lin" valueType="num">
                                      <p:cBhvr>
                                        <p:cTn dur="1000" fill="hold" id="44"/>
                                        <p:tgtEl>
                                          <p:spTgt spid="10247"/>
                                        </p:tgtEl>
                                        <p:attrNameLst>
                                          <p:attrName>ppt_w</p:attrName>
                                        </p:attrNameLst>
                                      </p:cBhvr>
                                      <p:tavLst>
                                        <p:tav tm="0">
                                          <p:val>
                                            <p:fltVal val="0"/>
                                          </p:val>
                                        </p:tav>
                                        <p:tav tm="100000">
                                          <p:val>
                                            <p:strVal val="#ppt_w"/>
                                          </p:val>
                                        </p:tav>
                                      </p:tavLst>
                                    </p:anim>
                                    <p:anim calcmode="lin" valueType="num">
                                      <p:cBhvr>
                                        <p:cTn dur="1000" fill="hold" id="45"/>
                                        <p:tgtEl>
                                          <p:spTgt spid="10247"/>
                                        </p:tgtEl>
                                        <p:attrNameLst>
                                          <p:attrName>ppt_h</p:attrName>
                                        </p:attrNameLst>
                                      </p:cBhvr>
                                      <p:tavLst>
                                        <p:tav tm="0">
                                          <p:val>
                                            <p:fltVal val="0"/>
                                          </p:val>
                                        </p:tav>
                                        <p:tav tm="100000">
                                          <p:val>
                                            <p:strVal val="#ppt_h"/>
                                          </p:val>
                                        </p:tav>
                                      </p:tavLst>
                                    </p:anim>
                                    <p:anim calcmode="lin" valueType="num">
                                      <p:cBhvr>
                                        <p:cTn dur="1000" fill="hold" id="46"/>
                                        <p:tgtEl>
                                          <p:spTgt spid="10247"/>
                                        </p:tgtEl>
                                        <p:attrNameLst>
                                          <p:attrName>style.rotation</p:attrName>
                                        </p:attrNameLst>
                                      </p:cBhvr>
                                      <p:tavLst>
                                        <p:tav tm="0">
                                          <p:val>
                                            <p:fltVal val="90"/>
                                          </p:val>
                                        </p:tav>
                                        <p:tav tm="100000">
                                          <p:val>
                                            <p:fltVal val="0"/>
                                          </p:val>
                                        </p:tav>
                                      </p:tavLst>
                                    </p:anim>
                                    <p:animEffect filter="fade" transition="in">
                                      <p:cBhvr>
                                        <p:cTn dur="1000" id="47"/>
                                        <p:tgtEl>
                                          <p:spTgt spid="10247"/>
                                        </p:tgtEl>
                                      </p:cBhvr>
                                    </p:animEffect>
                                  </p:childTnLst>
                                </p:cTn>
                              </p:par>
                            </p:childTnLst>
                          </p:cTn>
                        </p:par>
                        <p:par>
                          <p:cTn fill="hold" id="48" nodeType="afterGroup">
                            <p:stCondLst>
                              <p:cond delay="3500"/>
                            </p:stCondLst>
                            <p:childTnLst>
                              <p:par>
                                <p:cTn fill="hold" id="49" nodeType="afterEffect" presetClass="entr" presetID="2" presetSubtype="8">
                                  <p:stCondLst>
                                    <p:cond delay="0"/>
                                  </p:stCondLst>
                                  <p:childTnLst>
                                    <p:set>
                                      <p:cBhvr>
                                        <p:cTn dur="1" fill="hold" id="50">
                                          <p:stCondLst>
                                            <p:cond delay="0"/>
                                          </p:stCondLst>
                                        </p:cTn>
                                        <p:tgtEl>
                                          <p:spTgt spid="4"/>
                                        </p:tgtEl>
                                        <p:attrNameLst>
                                          <p:attrName>style.visibility</p:attrName>
                                        </p:attrNameLst>
                                      </p:cBhvr>
                                      <p:to>
                                        <p:strVal val="visible"/>
                                      </p:to>
                                    </p:set>
                                    <p:anim calcmode="lin" valueType="num">
                                      <p:cBhvr additive="base">
                                        <p:cTn dur="500" fill="hold" id="51"/>
                                        <p:tgtEl>
                                          <p:spTgt spid="4"/>
                                        </p:tgtEl>
                                        <p:attrNameLst>
                                          <p:attrName>ppt_x</p:attrName>
                                        </p:attrNameLst>
                                      </p:cBhvr>
                                      <p:tavLst>
                                        <p:tav tm="0">
                                          <p:val>
                                            <p:strVal val="0-#ppt_w/2"/>
                                          </p:val>
                                        </p:tav>
                                        <p:tav tm="100000">
                                          <p:val>
                                            <p:strVal val="#ppt_x"/>
                                          </p:val>
                                        </p:tav>
                                      </p:tavLst>
                                    </p:anim>
                                    <p:anim calcmode="lin" valueType="num">
                                      <p:cBhvr additive="base">
                                        <p:cTn dur="500" fill="hold" id="52"/>
                                        <p:tgtEl>
                                          <p:spTgt spid="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000"/>
                            </p:stCondLst>
                            <p:childTnLst>
                              <p:par>
                                <p:cTn fill="hold" id="54" nodeType="afterEffect" presetClass="entr" presetID="22" presetSubtype="8">
                                  <p:stCondLst>
                                    <p:cond delay="0"/>
                                  </p:stCondLst>
                                  <p:childTnLst>
                                    <p:set>
                                      <p:cBhvr>
                                        <p:cTn dur="1" fill="hold" id="55">
                                          <p:stCondLst>
                                            <p:cond delay="0"/>
                                          </p:stCondLst>
                                        </p:cTn>
                                        <p:tgtEl>
                                          <p:spTgt spid="3"/>
                                        </p:tgtEl>
                                        <p:attrNameLst>
                                          <p:attrName>style.visibility</p:attrName>
                                        </p:attrNameLst>
                                      </p:cBhvr>
                                      <p:to>
                                        <p:strVal val="visible"/>
                                      </p:to>
                                    </p:set>
                                    <p:animEffect filter="wipe(left)" transition="in">
                                      <p:cBhvr>
                                        <p:cTn dur="500" id="56"/>
                                        <p:tgtEl>
                                          <p:spTgt spid="3"/>
                                        </p:tgtEl>
                                      </p:cBhvr>
                                    </p:animEffect>
                                  </p:childTnLst>
                                </p:cTn>
                              </p:par>
                            </p:childTnLst>
                          </p:cTn>
                        </p:par>
                        <p:par>
                          <p:cTn fill="hold" id="57" nodeType="afterGroup">
                            <p:stCondLst>
                              <p:cond delay="4500"/>
                            </p:stCondLst>
                            <p:childTnLst>
                              <p:par>
                                <p:cTn fill="hold" grpId="1" id="58" nodeType="afterEffect" presetClass="entr" presetID="10" presetSubtype="0">
                                  <p:stCondLst>
                                    <p:cond delay="0"/>
                                  </p:stCondLst>
                                  <p:childTnLst>
                                    <p:set>
                                      <p:cBhvr>
                                        <p:cTn dur="1" fill="hold" id="59">
                                          <p:stCondLst>
                                            <p:cond delay="0"/>
                                          </p:stCondLst>
                                        </p:cTn>
                                        <p:tgtEl>
                                          <p:spTgt spid="10271"/>
                                        </p:tgtEl>
                                        <p:attrNameLst>
                                          <p:attrName>style.visibility</p:attrName>
                                        </p:attrNameLst>
                                      </p:cBhvr>
                                      <p:to>
                                        <p:strVal val="visible"/>
                                      </p:to>
                                    </p:set>
                                    <p:animEffect filter="fade" transition="in">
                                      <p:cBhvr>
                                        <p:cTn dur="500" id="60"/>
                                        <p:tgtEl>
                                          <p:spTgt spid="10271"/>
                                        </p:tgtEl>
                                      </p:cBhvr>
                                    </p:animEffect>
                                  </p:childTnLst>
                                </p:cTn>
                              </p:par>
                            </p:childTnLst>
                          </p:cTn>
                        </p:par>
                        <p:par>
                          <p:cTn fill="hold" id="61" nodeType="afterGroup">
                            <p:stCondLst>
                              <p:cond delay="5000"/>
                            </p:stCondLst>
                            <p:childTnLst>
                              <p:par>
                                <p:cTn fill="remove" grpId="0" id="62" nodeType="afterEffect" presetClass="emph" presetID="27" presetSubtype="0">
                                  <p:stCondLst>
                                    <p:cond delay="0"/>
                                  </p:stCondLst>
                                  <p:childTnLst>
                                    <p:animClr clrSpc="rgb" dir="cw">
                                      <p:cBhvr override="childStyle">
                                        <p:cTn autoRev="1" dur="250" fill="remove" id="63"/>
                                        <p:tgtEl>
                                          <p:spTgt spid="10271"/>
                                        </p:tgtEl>
                                        <p:attrNameLst>
                                          <p:attrName>style.color</p:attrName>
                                        </p:attrNameLst>
                                      </p:cBhvr>
                                      <p:to>
                                        <a:srgbClr val="FF0000"/>
                                      </p:to>
                                    </p:animClr>
                                    <p:animClr clrSpc="rgb" dir="cw">
                                      <p:cBhvr>
                                        <p:cTn autoRev="1" dur="250" fill="remove" id="64"/>
                                        <p:tgtEl>
                                          <p:spTgt spid="10271"/>
                                        </p:tgtEl>
                                        <p:attrNameLst>
                                          <p:attrName>fillcolor</p:attrName>
                                        </p:attrNameLst>
                                      </p:cBhvr>
                                      <p:to>
                                        <a:srgbClr val="FF0000"/>
                                      </p:to>
                                    </p:animClr>
                                    <p:set>
                                      <p:cBhvr>
                                        <p:cTn autoRev="1" dur="250" fill="remove" id="65"/>
                                        <p:tgtEl>
                                          <p:spTgt spid="10271"/>
                                        </p:tgtEl>
                                        <p:attrNameLst>
                                          <p:attrName>fill.type</p:attrName>
                                        </p:attrNameLst>
                                      </p:cBhvr>
                                      <p:to>
                                        <p:strVal val="solid"/>
                                      </p:to>
                                    </p:set>
                                    <p:set>
                                      <p:cBhvr>
                                        <p:cTn autoRev="1" dur="250" fill="remove" id="66"/>
                                        <p:tgtEl>
                                          <p:spTgt spid="10271"/>
                                        </p:tgtEl>
                                        <p:attrNameLst>
                                          <p:attrName>fill.on</p:attrName>
                                        </p:attrNameLst>
                                      </p:cBhvr>
                                      <p:to>
                                        <p:strVal val="true"/>
                                      </p:to>
                                    </p:set>
                                  </p:childTnLst>
                                </p:cTn>
                              </p:par>
                            </p:childTnLst>
                          </p:cTn>
                        </p:par>
                        <p:par>
                          <p:cTn fill="hold" id="67" nodeType="afterGroup">
                            <p:stCondLst>
                              <p:cond delay="5250"/>
                            </p:stCondLst>
                            <p:childTnLst>
                              <p:par>
                                <p:cTn fill="hold" grpId="0" id="68" nodeType="afterEffect" presetClass="entr" presetID="41" presetSubtype="0">
                                  <p:stCondLst>
                                    <p:cond delay="0"/>
                                  </p:stCondLst>
                                  <p:iterate type="lt">
                                    <p:tmPct val="10000"/>
                                  </p:iterate>
                                  <p:childTnLst>
                                    <p:set>
                                      <p:cBhvr>
                                        <p:cTn dur="1" fill="hold" id="69">
                                          <p:stCondLst>
                                            <p:cond delay="0"/>
                                          </p:stCondLst>
                                        </p:cTn>
                                        <p:tgtEl>
                                          <p:spTgt spid="10267"/>
                                        </p:tgtEl>
                                        <p:attrNameLst>
                                          <p:attrName>style.visibility</p:attrName>
                                        </p:attrNameLst>
                                      </p:cBhvr>
                                      <p:to>
                                        <p:strVal val="visible"/>
                                      </p:to>
                                    </p:set>
                                    <p:anim calcmode="lin" valueType="num">
                                      <p:cBhvr>
                                        <p:cTn dur="500" fill="hold" id="70"/>
                                        <p:tgtEl>
                                          <p:spTgt spid="102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1"/>
                                        <p:tgtEl>
                                          <p:spTgt spid="10267"/>
                                        </p:tgtEl>
                                        <p:attrNameLst>
                                          <p:attrName>ppt_y</p:attrName>
                                        </p:attrNameLst>
                                      </p:cBhvr>
                                      <p:tavLst>
                                        <p:tav tm="0">
                                          <p:val>
                                            <p:strVal val="#ppt_y"/>
                                          </p:val>
                                        </p:tav>
                                        <p:tav tm="100000">
                                          <p:val>
                                            <p:strVal val="#ppt_y"/>
                                          </p:val>
                                        </p:tav>
                                      </p:tavLst>
                                    </p:anim>
                                    <p:anim calcmode="lin" valueType="num">
                                      <p:cBhvr>
                                        <p:cTn dur="500" fill="hold" id="72"/>
                                        <p:tgtEl>
                                          <p:spTgt spid="102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3"/>
                                        <p:tgtEl>
                                          <p:spTgt spid="102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4"/>
                                        <p:tgtEl>
                                          <p:spTgt spid="10267"/>
                                        </p:tgtEl>
                                      </p:cBhvr>
                                    </p:animEffect>
                                  </p:childTnLst>
                                </p:cTn>
                              </p:par>
                              <p:par>
                                <p:cTn fill="hold" grpId="0" id="75" nodeType="withEffect" presetClass="entr" presetID="41" presetSubtype="0">
                                  <p:stCondLst>
                                    <p:cond delay="0"/>
                                  </p:stCondLst>
                                  <p:iterate type="lt">
                                    <p:tmPct val="10000"/>
                                  </p:iterate>
                                  <p:childTnLst>
                                    <p:set>
                                      <p:cBhvr>
                                        <p:cTn dur="1" fill="hold" id="76">
                                          <p:stCondLst>
                                            <p:cond delay="0"/>
                                          </p:stCondLst>
                                        </p:cTn>
                                        <p:tgtEl>
                                          <p:spTgt spid="10268"/>
                                        </p:tgtEl>
                                        <p:attrNameLst>
                                          <p:attrName>style.visibility</p:attrName>
                                        </p:attrNameLst>
                                      </p:cBhvr>
                                      <p:to>
                                        <p:strVal val="visible"/>
                                      </p:to>
                                    </p:set>
                                    <p:anim calcmode="lin" valueType="num">
                                      <p:cBhvr>
                                        <p:cTn dur="500" fill="hold" id="77"/>
                                        <p:tgtEl>
                                          <p:spTgt spid="102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8"/>
                                        <p:tgtEl>
                                          <p:spTgt spid="10268"/>
                                        </p:tgtEl>
                                        <p:attrNameLst>
                                          <p:attrName>ppt_y</p:attrName>
                                        </p:attrNameLst>
                                      </p:cBhvr>
                                      <p:tavLst>
                                        <p:tav tm="0">
                                          <p:val>
                                            <p:strVal val="#ppt_y"/>
                                          </p:val>
                                        </p:tav>
                                        <p:tav tm="100000">
                                          <p:val>
                                            <p:strVal val="#ppt_y"/>
                                          </p:val>
                                        </p:tav>
                                      </p:tavLst>
                                    </p:anim>
                                    <p:anim calcmode="lin" valueType="num">
                                      <p:cBhvr>
                                        <p:cTn dur="500" fill="hold" id="79"/>
                                        <p:tgtEl>
                                          <p:spTgt spid="102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0"/>
                                        <p:tgtEl>
                                          <p:spTgt spid="102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1"/>
                                        <p:tgtEl>
                                          <p:spTgt spid="10268"/>
                                        </p:tgtEl>
                                      </p:cBhvr>
                                    </p:animEffect>
                                  </p:childTnLst>
                                </p:cTn>
                              </p:par>
                            </p:childTnLst>
                          </p:cTn>
                        </p:par>
                        <p:par>
                          <p:cTn fill="hold" id="82" nodeType="afterGroup">
                            <p:stCondLst>
                              <p:cond delay="5750"/>
                            </p:stCondLst>
                            <p:childTnLst>
                              <p:par>
                                <p:cTn fill="hold" grpId="0" id="83" nodeType="afterEffect" presetClass="entr" presetID="1" presetSubtype="0">
                                  <p:stCondLst>
                                    <p:cond delay="1000"/>
                                  </p:stCondLst>
                                  <p:childTnLst>
                                    <p:set>
                                      <p:cBhvr>
                                        <p:cTn dur="1" fill="hold" id="84">
                                          <p:stCondLst>
                                            <p:cond delay="0"/>
                                          </p:stCondLst>
                                        </p:cTn>
                                        <p:tgtEl>
                                          <p:spTgt spid="10263"/>
                                        </p:tgtEl>
                                        <p:attrNameLst>
                                          <p:attrName>style.visibility</p:attrName>
                                        </p:attrNameLst>
                                      </p:cBhvr>
                                      <p:to>
                                        <p:strVal val="visible"/>
                                      </p:to>
                                    </p:set>
                                  </p:childTnLst>
                                </p:cTn>
                              </p:par>
                            </p:childTnLst>
                          </p:cTn>
                        </p:par>
                        <p:par>
                          <p:cTn fill="hold" id="85" nodeType="afterGroup">
                            <p:stCondLst>
                              <p:cond delay="6751"/>
                            </p:stCondLst>
                            <p:childTnLst>
                              <p:par>
                                <p:cTn fill="hold" id="86" nodeType="afterEffect" presetClass="entr" presetID="22" presetSubtype="8">
                                  <p:stCondLst>
                                    <p:cond delay="0"/>
                                  </p:stCondLst>
                                  <p:childTnLst>
                                    <p:set>
                                      <p:cBhvr>
                                        <p:cTn dur="1" fill="hold" id="87">
                                          <p:stCondLst>
                                            <p:cond delay="0"/>
                                          </p:stCondLst>
                                        </p:cTn>
                                        <p:tgtEl>
                                          <p:spTgt spid="5"/>
                                        </p:tgtEl>
                                        <p:attrNameLst>
                                          <p:attrName>style.visibility</p:attrName>
                                        </p:attrNameLst>
                                      </p:cBhvr>
                                      <p:to>
                                        <p:strVal val="visible"/>
                                      </p:to>
                                    </p:set>
                                    <p:animEffect filter="wipe(left)" transition="in">
                                      <p:cBhvr>
                                        <p:cTn dur="2000" id="88"/>
                                        <p:tgtEl>
                                          <p:spTgt spid="5"/>
                                        </p:tgtEl>
                                      </p:cBhvr>
                                    </p:animEffect>
                                  </p:childTnLst>
                                </p:cTn>
                              </p:par>
                            </p:childTnLst>
                          </p:cTn>
                        </p:par>
                        <p:par>
                          <p:cTn fill="hold" id="89" nodeType="afterGroup">
                            <p:stCondLst>
                              <p:cond delay="8751"/>
                            </p:stCondLst>
                            <p:childTnLst>
                              <p:par>
                                <p:cTn fill="hold" grpId="0" id="90" nodeType="afterEffect" presetClass="entr" presetID="47" presetSubtype="0">
                                  <p:stCondLst>
                                    <p:cond delay="0"/>
                                  </p:stCondLst>
                                  <p:childTnLst>
                                    <p:set>
                                      <p:cBhvr>
                                        <p:cTn dur="1" fill="hold" id="91">
                                          <p:stCondLst>
                                            <p:cond delay="0"/>
                                          </p:stCondLst>
                                        </p:cTn>
                                        <p:tgtEl>
                                          <p:spTgt spid="10264"/>
                                        </p:tgtEl>
                                        <p:attrNameLst>
                                          <p:attrName>style.visibility</p:attrName>
                                        </p:attrNameLst>
                                      </p:cBhvr>
                                      <p:to>
                                        <p:strVal val="visible"/>
                                      </p:to>
                                    </p:set>
                                    <p:animEffect filter="fade" transition="in">
                                      <p:cBhvr>
                                        <p:cTn dur="500" id="92"/>
                                        <p:tgtEl>
                                          <p:spTgt spid="10264"/>
                                        </p:tgtEl>
                                      </p:cBhvr>
                                    </p:animEffect>
                                    <p:anim calcmode="lin" valueType="num">
                                      <p:cBhvr>
                                        <p:cTn dur="500" fill="hold" id="93"/>
                                        <p:tgtEl>
                                          <p:spTgt spid="10264"/>
                                        </p:tgtEl>
                                        <p:attrNameLst>
                                          <p:attrName>ppt_x</p:attrName>
                                        </p:attrNameLst>
                                      </p:cBhvr>
                                      <p:tavLst>
                                        <p:tav tm="0">
                                          <p:val>
                                            <p:strVal val="#ppt_x"/>
                                          </p:val>
                                        </p:tav>
                                        <p:tav tm="100000">
                                          <p:val>
                                            <p:strVal val="#ppt_x"/>
                                          </p:val>
                                        </p:tav>
                                      </p:tavLst>
                                    </p:anim>
                                    <p:anim calcmode="lin" valueType="num">
                                      <p:cBhvr>
                                        <p:cTn dur="500" fill="hold" id="94"/>
                                        <p:tgtEl>
                                          <p:spTgt spid="10264"/>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9251"/>
                            </p:stCondLst>
                            <p:childTnLst>
                              <p:par>
                                <p:cTn fill="hold" grpId="0" id="96" nodeType="afterEffect" presetClass="entr" presetID="41" presetSubtype="0">
                                  <p:stCondLst>
                                    <p:cond delay="0"/>
                                  </p:stCondLst>
                                  <p:iterate type="lt">
                                    <p:tmPct val="10000"/>
                                  </p:iterate>
                                  <p:childTnLst>
                                    <p:set>
                                      <p:cBhvr>
                                        <p:cTn dur="1" fill="hold" id="97">
                                          <p:stCondLst>
                                            <p:cond delay="0"/>
                                          </p:stCondLst>
                                        </p:cTn>
                                        <p:tgtEl>
                                          <p:spTgt spid="10272"/>
                                        </p:tgtEl>
                                        <p:attrNameLst>
                                          <p:attrName>style.visibility</p:attrName>
                                        </p:attrNameLst>
                                      </p:cBhvr>
                                      <p:to>
                                        <p:strVal val="visible"/>
                                      </p:to>
                                    </p:set>
                                    <p:anim calcmode="lin" valueType="num">
                                      <p:cBhvr>
                                        <p:cTn dur="500" fill="hold" id="98"/>
                                        <p:tgtEl>
                                          <p:spTgt spid="102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9"/>
                                        <p:tgtEl>
                                          <p:spTgt spid="10272"/>
                                        </p:tgtEl>
                                        <p:attrNameLst>
                                          <p:attrName>ppt_y</p:attrName>
                                        </p:attrNameLst>
                                      </p:cBhvr>
                                      <p:tavLst>
                                        <p:tav tm="0">
                                          <p:val>
                                            <p:strVal val="#ppt_y"/>
                                          </p:val>
                                        </p:tav>
                                        <p:tav tm="100000">
                                          <p:val>
                                            <p:strVal val="#ppt_y"/>
                                          </p:val>
                                        </p:tav>
                                      </p:tavLst>
                                    </p:anim>
                                    <p:anim calcmode="lin" valueType="num">
                                      <p:cBhvr>
                                        <p:cTn dur="500" fill="hold" id="100"/>
                                        <p:tgtEl>
                                          <p:spTgt spid="102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1"/>
                                        <p:tgtEl>
                                          <p:spTgt spid="102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2"/>
                                        <p:tgtEl>
                                          <p:spTgt spid="10272"/>
                                        </p:tgtEl>
                                      </p:cBhvr>
                                    </p:animEffect>
                                  </p:childTnLst>
                                </p:cTn>
                              </p:par>
                              <p:par>
                                <p:cTn fill="hold" grpId="0" id="103" nodeType="withEffect" presetClass="entr" presetID="41" presetSubtype="0">
                                  <p:stCondLst>
                                    <p:cond delay="0"/>
                                  </p:stCondLst>
                                  <p:iterate type="lt">
                                    <p:tmPct val="10000"/>
                                  </p:iterate>
                                  <p:childTnLst>
                                    <p:set>
                                      <p:cBhvr>
                                        <p:cTn dur="1" fill="hold" id="104">
                                          <p:stCondLst>
                                            <p:cond delay="0"/>
                                          </p:stCondLst>
                                        </p:cTn>
                                        <p:tgtEl>
                                          <p:spTgt spid="10273"/>
                                        </p:tgtEl>
                                        <p:attrNameLst>
                                          <p:attrName>style.visibility</p:attrName>
                                        </p:attrNameLst>
                                      </p:cBhvr>
                                      <p:to>
                                        <p:strVal val="visible"/>
                                      </p:to>
                                    </p:set>
                                    <p:anim calcmode="lin" valueType="num">
                                      <p:cBhvr>
                                        <p:cTn dur="500" fill="hold" id="105"/>
                                        <p:tgtEl>
                                          <p:spTgt spid="102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6"/>
                                        <p:tgtEl>
                                          <p:spTgt spid="10273"/>
                                        </p:tgtEl>
                                        <p:attrNameLst>
                                          <p:attrName>ppt_y</p:attrName>
                                        </p:attrNameLst>
                                      </p:cBhvr>
                                      <p:tavLst>
                                        <p:tav tm="0">
                                          <p:val>
                                            <p:strVal val="#ppt_y"/>
                                          </p:val>
                                        </p:tav>
                                        <p:tav tm="100000">
                                          <p:val>
                                            <p:strVal val="#ppt_y"/>
                                          </p:val>
                                        </p:tav>
                                      </p:tavLst>
                                    </p:anim>
                                    <p:anim calcmode="lin" valueType="num">
                                      <p:cBhvr>
                                        <p:cTn dur="500" fill="hold" id="107"/>
                                        <p:tgtEl>
                                          <p:spTgt spid="102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8"/>
                                        <p:tgtEl>
                                          <p:spTgt spid="102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9"/>
                                        <p:tgtEl>
                                          <p:spTgt spid="10273"/>
                                        </p:tgtEl>
                                      </p:cBhvr>
                                    </p:animEffect>
                                  </p:childTnLst>
                                </p:cTn>
                              </p:par>
                            </p:childTnLst>
                          </p:cTn>
                        </p:par>
                        <p:par>
                          <p:cTn fill="hold" id="110" nodeType="afterGroup">
                            <p:stCondLst>
                              <p:cond delay="9751"/>
                            </p:stCondLst>
                            <p:childTnLst>
                              <p:par>
                                <p:cTn fill="hold" grpId="0" id="111" nodeType="afterEffect" presetClass="entr" presetID="10" presetSubtype="0">
                                  <p:stCondLst>
                                    <p:cond delay="0"/>
                                  </p:stCondLst>
                                  <p:childTnLst>
                                    <p:set>
                                      <p:cBhvr>
                                        <p:cTn dur="1" fill="hold" id="112">
                                          <p:stCondLst>
                                            <p:cond delay="0"/>
                                          </p:stCondLst>
                                        </p:cTn>
                                        <p:tgtEl>
                                          <p:spTgt spid="10270"/>
                                        </p:tgtEl>
                                        <p:attrNameLst>
                                          <p:attrName>style.visibility</p:attrName>
                                        </p:attrNameLst>
                                      </p:cBhvr>
                                      <p:to>
                                        <p:strVal val="visible"/>
                                      </p:to>
                                    </p:set>
                                    <p:animEffect filter="fade" transition="in">
                                      <p:cBhvr>
                                        <p:cTn dur="500" id="113"/>
                                        <p:tgtEl>
                                          <p:spTgt spid="10270"/>
                                        </p:tgtEl>
                                      </p:cBhvr>
                                    </p:animEffect>
                                  </p:childTnLst>
                                </p:cTn>
                              </p:par>
                            </p:childTnLst>
                          </p:cTn>
                        </p:par>
                        <p:par>
                          <p:cTn fill="hold" id="114" nodeType="afterGroup">
                            <p:stCondLst>
                              <p:cond delay="10251"/>
                            </p:stCondLst>
                            <p:childTnLst>
                              <p:par>
                                <p:cTn fill="hold" grpId="0" id="115" nodeType="afterEffect" presetClass="entr" presetID="41" presetSubtype="0">
                                  <p:stCondLst>
                                    <p:cond delay="0"/>
                                  </p:stCondLst>
                                  <p:iterate type="lt">
                                    <p:tmPct val="10000"/>
                                  </p:iterate>
                                  <p:childTnLst>
                                    <p:set>
                                      <p:cBhvr>
                                        <p:cTn dur="1" fill="hold" id="116">
                                          <p:stCondLst>
                                            <p:cond delay="0"/>
                                          </p:stCondLst>
                                        </p:cTn>
                                        <p:tgtEl>
                                          <p:spTgt spid="10274"/>
                                        </p:tgtEl>
                                        <p:attrNameLst>
                                          <p:attrName>style.visibility</p:attrName>
                                        </p:attrNameLst>
                                      </p:cBhvr>
                                      <p:to>
                                        <p:strVal val="visible"/>
                                      </p:to>
                                    </p:set>
                                    <p:anim calcmode="lin" valueType="num">
                                      <p:cBhvr>
                                        <p:cTn dur="500" fill="hold" id="117"/>
                                        <p:tgtEl>
                                          <p:spTgt spid="102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8"/>
                                        <p:tgtEl>
                                          <p:spTgt spid="10274"/>
                                        </p:tgtEl>
                                        <p:attrNameLst>
                                          <p:attrName>ppt_y</p:attrName>
                                        </p:attrNameLst>
                                      </p:cBhvr>
                                      <p:tavLst>
                                        <p:tav tm="0">
                                          <p:val>
                                            <p:strVal val="#ppt_y"/>
                                          </p:val>
                                        </p:tav>
                                        <p:tav tm="100000">
                                          <p:val>
                                            <p:strVal val="#ppt_y"/>
                                          </p:val>
                                        </p:tav>
                                      </p:tavLst>
                                    </p:anim>
                                    <p:anim calcmode="lin" valueType="num">
                                      <p:cBhvr>
                                        <p:cTn dur="500" fill="hold" id="119"/>
                                        <p:tgtEl>
                                          <p:spTgt spid="102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0"/>
                                        <p:tgtEl>
                                          <p:spTgt spid="102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1" tmFilter="0,0; .5, 1; 1, 1"/>
                                        <p:tgtEl>
                                          <p:spTgt spid="10274"/>
                                        </p:tgtEl>
                                      </p:cBhvr>
                                    </p:animEffect>
                                  </p:childTnLst>
                                </p:cTn>
                              </p:par>
                              <p:par>
                                <p:cTn fill="hold" grpId="0" id="122" nodeType="withEffect" presetClass="entr" presetID="41" presetSubtype="0">
                                  <p:stCondLst>
                                    <p:cond delay="0"/>
                                  </p:stCondLst>
                                  <p:iterate type="lt">
                                    <p:tmPct val="10000"/>
                                  </p:iterate>
                                  <p:childTnLst>
                                    <p:set>
                                      <p:cBhvr>
                                        <p:cTn dur="1" fill="hold" id="123">
                                          <p:stCondLst>
                                            <p:cond delay="0"/>
                                          </p:stCondLst>
                                        </p:cTn>
                                        <p:tgtEl>
                                          <p:spTgt spid="10275"/>
                                        </p:tgtEl>
                                        <p:attrNameLst>
                                          <p:attrName>style.visibility</p:attrName>
                                        </p:attrNameLst>
                                      </p:cBhvr>
                                      <p:to>
                                        <p:strVal val="visible"/>
                                      </p:to>
                                    </p:set>
                                    <p:anim calcmode="lin" valueType="num">
                                      <p:cBhvr>
                                        <p:cTn dur="500" fill="hold" id="124"/>
                                        <p:tgtEl>
                                          <p:spTgt spid="1027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5"/>
                                        <p:tgtEl>
                                          <p:spTgt spid="10275"/>
                                        </p:tgtEl>
                                        <p:attrNameLst>
                                          <p:attrName>ppt_y</p:attrName>
                                        </p:attrNameLst>
                                      </p:cBhvr>
                                      <p:tavLst>
                                        <p:tav tm="0">
                                          <p:val>
                                            <p:strVal val="#ppt_y"/>
                                          </p:val>
                                        </p:tav>
                                        <p:tav tm="100000">
                                          <p:val>
                                            <p:strVal val="#ppt_y"/>
                                          </p:val>
                                        </p:tav>
                                      </p:tavLst>
                                    </p:anim>
                                    <p:anim calcmode="lin" valueType="num">
                                      <p:cBhvr>
                                        <p:cTn dur="500" fill="hold" id="126"/>
                                        <p:tgtEl>
                                          <p:spTgt spid="1027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7"/>
                                        <p:tgtEl>
                                          <p:spTgt spid="1027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8" tmFilter="0,0; .5, 1; 1, 1"/>
                                        <p:tgtEl>
                                          <p:spTgt spid="10275"/>
                                        </p:tgtEl>
                                      </p:cBhvr>
                                    </p:animEffect>
                                  </p:childTnLst>
                                </p:cTn>
                              </p:par>
                            </p:childTnLst>
                          </p:cTn>
                        </p:par>
                        <p:par>
                          <p:cTn fill="hold" id="129" nodeType="afterGroup">
                            <p:stCondLst>
                              <p:cond delay="10751"/>
                            </p:stCondLst>
                            <p:childTnLst>
                              <p:par>
                                <p:cTn fill="hold" grpId="0" id="130" nodeType="afterEffect" presetClass="entr" presetID="42" presetSubtype="0">
                                  <p:stCondLst>
                                    <p:cond delay="0"/>
                                  </p:stCondLst>
                                  <p:childTnLst>
                                    <p:set>
                                      <p:cBhvr>
                                        <p:cTn dur="1" fill="hold" id="131">
                                          <p:stCondLst>
                                            <p:cond delay="0"/>
                                          </p:stCondLst>
                                        </p:cTn>
                                        <p:tgtEl>
                                          <p:spTgt spid="10265"/>
                                        </p:tgtEl>
                                        <p:attrNameLst>
                                          <p:attrName>style.visibility</p:attrName>
                                        </p:attrNameLst>
                                      </p:cBhvr>
                                      <p:to>
                                        <p:strVal val="visible"/>
                                      </p:to>
                                    </p:set>
                                    <p:animEffect filter="fade" transition="in">
                                      <p:cBhvr>
                                        <p:cTn dur="1000" id="132"/>
                                        <p:tgtEl>
                                          <p:spTgt spid="10265"/>
                                        </p:tgtEl>
                                      </p:cBhvr>
                                    </p:animEffect>
                                    <p:anim calcmode="lin" valueType="num">
                                      <p:cBhvr>
                                        <p:cTn dur="1000" fill="hold" id="133"/>
                                        <p:tgtEl>
                                          <p:spTgt spid="10265"/>
                                        </p:tgtEl>
                                        <p:attrNameLst>
                                          <p:attrName>ppt_x</p:attrName>
                                        </p:attrNameLst>
                                      </p:cBhvr>
                                      <p:tavLst>
                                        <p:tav tm="0">
                                          <p:val>
                                            <p:strVal val="#ppt_x"/>
                                          </p:val>
                                        </p:tav>
                                        <p:tav tm="100000">
                                          <p:val>
                                            <p:strVal val="#ppt_x"/>
                                          </p:val>
                                        </p:tav>
                                      </p:tavLst>
                                    </p:anim>
                                    <p:anim calcmode="lin" valueType="num">
                                      <p:cBhvr>
                                        <p:cTn dur="1000" fill="hold" id="134"/>
                                        <p:tgtEl>
                                          <p:spTgt spid="10265"/>
                                        </p:tgtEl>
                                        <p:attrNameLst>
                                          <p:attrName>ppt_y</p:attrName>
                                        </p:attrNameLst>
                                      </p:cBhvr>
                                      <p:tavLst>
                                        <p:tav tm="0">
                                          <p:val>
                                            <p:strVal val="#ppt_y+.1"/>
                                          </p:val>
                                        </p:tav>
                                        <p:tav tm="100000">
                                          <p:val>
                                            <p:strVal val="#ppt_y"/>
                                          </p:val>
                                        </p:tav>
                                      </p:tavLst>
                                    </p:anim>
                                  </p:childTnLst>
                                </p:cTn>
                              </p:par>
                            </p:childTnLst>
                          </p:cTn>
                        </p:par>
                        <p:par>
                          <p:cTn fill="hold" id="135" nodeType="afterGroup">
                            <p:stCondLst>
                              <p:cond delay="11751"/>
                            </p:stCondLst>
                            <p:childTnLst>
                              <p:par>
                                <p:cTn fill="hold" grpId="0" id="136" nodeType="afterEffect" presetClass="entr" presetID="41" presetSubtype="0">
                                  <p:stCondLst>
                                    <p:cond delay="0"/>
                                  </p:stCondLst>
                                  <p:iterate type="lt">
                                    <p:tmPct val="10000"/>
                                  </p:iterate>
                                  <p:childTnLst>
                                    <p:set>
                                      <p:cBhvr>
                                        <p:cTn dur="1" fill="hold" id="137">
                                          <p:stCondLst>
                                            <p:cond delay="0"/>
                                          </p:stCondLst>
                                        </p:cTn>
                                        <p:tgtEl>
                                          <p:spTgt spid="10276"/>
                                        </p:tgtEl>
                                        <p:attrNameLst>
                                          <p:attrName>style.visibility</p:attrName>
                                        </p:attrNameLst>
                                      </p:cBhvr>
                                      <p:to>
                                        <p:strVal val="visible"/>
                                      </p:to>
                                    </p:set>
                                    <p:anim calcmode="lin" valueType="num">
                                      <p:cBhvr>
                                        <p:cTn dur="500" fill="hold" id="138"/>
                                        <p:tgtEl>
                                          <p:spTgt spid="102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9"/>
                                        <p:tgtEl>
                                          <p:spTgt spid="10276"/>
                                        </p:tgtEl>
                                        <p:attrNameLst>
                                          <p:attrName>ppt_y</p:attrName>
                                        </p:attrNameLst>
                                      </p:cBhvr>
                                      <p:tavLst>
                                        <p:tav tm="0">
                                          <p:val>
                                            <p:strVal val="#ppt_y"/>
                                          </p:val>
                                        </p:tav>
                                        <p:tav tm="100000">
                                          <p:val>
                                            <p:strVal val="#ppt_y"/>
                                          </p:val>
                                        </p:tav>
                                      </p:tavLst>
                                    </p:anim>
                                    <p:anim calcmode="lin" valueType="num">
                                      <p:cBhvr>
                                        <p:cTn dur="500" fill="hold" id="140"/>
                                        <p:tgtEl>
                                          <p:spTgt spid="102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1"/>
                                        <p:tgtEl>
                                          <p:spTgt spid="1027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2" tmFilter="0,0; .5, 1; 1, 1"/>
                                        <p:tgtEl>
                                          <p:spTgt spid="10276"/>
                                        </p:tgtEl>
                                      </p:cBhvr>
                                    </p:animEffect>
                                  </p:childTnLst>
                                </p:cTn>
                              </p:par>
                              <p:par>
                                <p:cTn fill="hold" grpId="0" id="143" nodeType="withEffect" presetClass="entr" presetID="41" presetSubtype="0">
                                  <p:stCondLst>
                                    <p:cond delay="0"/>
                                  </p:stCondLst>
                                  <p:iterate type="lt">
                                    <p:tmPct val="10000"/>
                                  </p:iterate>
                                  <p:childTnLst>
                                    <p:set>
                                      <p:cBhvr>
                                        <p:cTn dur="1" fill="hold" id="144">
                                          <p:stCondLst>
                                            <p:cond delay="0"/>
                                          </p:stCondLst>
                                        </p:cTn>
                                        <p:tgtEl>
                                          <p:spTgt spid="10277"/>
                                        </p:tgtEl>
                                        <p:attrNameLst>
                                          <p:attrName>style.visibility</p:attrName>
                                        </p:attrNameLst>
                                      </p:cBhvr>
                                      <p:to>
                                        <p:strVal val="visible"/>
                                      </p:to>
                                    </p:set>
                                    <p:anim calcmode="lin" valueType="num">
                                      <p:cBhvr>
                                        <p:cTn dur="500" fill="hold" id="145"/>
                                        <p:tgtEl>
                                          <p:spTgt spid="1027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6"/>
                                        <p:tgtEl>
                                          <p:spTgt spid="10277"/>
                                        </p:tgtEl>
                                        <p:attrNameLst>
                                          <p:attrName>ppt_y</p:attrName>
                                        </p:attrNameLst>
                                      </p:cBhvr>
                                      <p:tavLst>
                                        <p:tav tm="0">
                                          <p:val>
                                            <p:strVal val="#ppt_y"/>
                                          </p:val>
                                        </p:tav>
                                        <p:tav tm="100000">
                                          <p:val>
                                            <p:strVal val="#ppt_y"/>
                                          </p:val>
                                        </p:tav>
                                      </p:tavLst>
                                    </p:anim>
                                    <p:anim calcmode="lin" valueType="num">
                                      <p:cBhvr>
                                        <p:cTn dur="500" fill="hold" id="147"/>
                                        <p:tgtEl>
                                          <p:spTgt spid="1027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8"/>
                                        <p:tgtEl>
                                          <p:spTgt spid="1027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9" tmFilter="0,0; .5, 1; 1, 1"/>
                                        <p:tgtEl>
                                          <p:spTgt spid="10277"/>
                                        </p:tgtEl>
                                      </p:cBhvr>
                                    </p:animEffect>
                                  </p:childTnLst>
                                </p:cTn>
                              </p:par>
                            </p:childTnLst>
                          </p:cTn>
                        </p:par>
                        <p:par>
                          <p:cTn fill="hold" id="150" nodeType="afterGroup">
                            <p:stCondLst>
                              <p:cond delay="12251"/>
                            </p:stCondLst>
                            <p:childTnLst>
                              <p:par>
                                <p:cTn fill="hold" grpId="0" id="151" nodeType="afterEffect" presetClass="entr" presetID="47" presetSubtype="0">
                                  <p:stCondLst>
                                    <p:cond delay="0"/>
                                  </p:stCondLst>
                                  <p:childTnLst>
                                    <p:set>
                                      <p:cBhvr>
                                        <p:cTn dur="1" fill="hold" id="152">
                                          <p:stCondLst>
                                            <p:cond delay="0"/>
                                          </p:stCondLst>
                                        </p:cTn>
                                        <p:tgtEl>
                                          <p:spTgt spid="10269"/>
                                        </p:tgtEl>
                                        <p:attrNameLst>
                                          <p:attrName>style.visibility</p:attrName>
                                        </p:attrNameLst>
                                      </p:cBhvr>
                                      <p:to>
                                        <p:strVal val="visible"/>
                                      </p:to>
                                    </p:set>
                                    <p:animEffect filter="fade" transition="in">
                                      <p:cBhvr>
                                        <p:cTn dur="1000" id="153"/>
                                        <p:tgtEl>
                                          <p:spTgt spid="10269"/>
                                        </p:tgtEl>
                                      </p:cBhvr>
                                    </p:animEffect>
                                    <p:anim calcmode="lin" valueType="num">
                                      <p:cBhvr>
                                        <p:cTn dur="1000" fill="hold" id="154"/>
                                        <p:tgtEl>
                                          <p:spTgt spid="10269"/>
                                        </p:tgtEl>
                                        <p:attrNameLst>
                                          <p:attrName>ppt_x</p:attrName>
                                        </p:attrNameLst>
                                      </p:cBhvr>
                                      <p:tavLst>
                                        <p:tav tm="0">
                                          <p:val>
                                            <p:strVal val="#ppt_x"/>
                                          </p:val>
                                        </p:tav>
                                        <p:tav tm="100000">
                                          <p:val>
                                            <p:strVal val="#ppt_x"/>
                                          </p:val>
                                        </p:tav>
                                      </p:tavLst>
                                    </p:anim>
                                    <p:anim calcmode="lin" valueType="num">
                                      <p:cBhvr>
                                        <p:cTn dur="1000" fill="hold" id="155"/>
                                        <p:tgtEl>
                                          <p:spTgt spid="10269"/>
                                        </p:tgtEl>
                                        <p:attrNameLst>
                                          <p:attrName>ppt_y</p:attrName>
                                        </p:attrNameLst>
                                      </p:cBhvr>
                                      <p:tavLst>
                                        <p:tav tm="0">
                                          <p:val>
                                            <p:strVal val="#ppt_y-.1"/>
                                          </p:val>
                                        </p:tav>
                                        <p:tav tm="100000">
                                          <p:val>
                                            <p:strVal val="#ppt_y"/>
                                          </p:val>
                                        </p:tav>
                                      </p:tavLst>
                                    </p:anim>
                                  </p:childTnLst>
                                </p:cTn>
                              </p:par>
                            </p:childTnLst>
                          </p:cTn>
                        </p:par>
                        <p:par>
                          <p:cTn fill="hold" id="156" nodeType="afterGroup">
                            <p:stCondLst>
                              <p:cond delay="13251"/>
                            </p:stCondLst>
                            <p:childTnLst>
                              <p:par>
                                <p:cTn fill="hold" grpId="0" id="157" nodeType="afterEffect" presetClass="entr" presetID="41" presetSubtype="0">
                                  <p:stCondLst>
                                    <p:cond delay="0"/>
                                  </p:stCondLst>
                                  <p:iterate type="lt">
                                    <p:tmPct val="10000"/>
                                  </p:iterate>
                                  <p:childTnLst>
                                    <p:set>
                                      <p:cBhvr>
                                        <p:cTn dur="1" fill="hold" id="158">
                                          <p:stCondLst>
                                            <p:cond delay="0"/>
                                          </p:stCondLst>
                                        </p:cTn>
                                        <p:tgtEl>
                                          <p:spTgt spid="10278"/>
                                        </p:tgtEl>
                                        <p:attrNameLst>
                                          <p:attrName>style.visibility</p:attrName>
                                        </p:attrNameLst>
                                      </p:cBhvr>
                                      <p:to>
                                        <p:strVal val="visible"/>
                                      </p:to>
                                    </p:set>
                                    <p:anim calcmode="lin" valueType="num">
                                      <p:cBhvr>
                                        <p:cTn dur="500" fill="hold" id="159"/>
                                        <p:tgtEl>
                                          <p:spTgt spid="1027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0"/>
                                        <p:tgtEl>
                                          <p:spTgt spid="10278"/>
                                        </p:tgtEl>
                                        <p:attrNameLst>
                                          <p:attrName>ppt_y</p:attrName>
                                        </p:attrNameLst>
                                      </p:cBhvr>
                                      <p:tavLst>
                                        <p:tav tm="0">
                                          <p:val>
                                            <p:strVal val="#ppt_y"/>
                                          </p:val>
                                        </p:tav>
                                        <p:tav tm="100000">
                                          <p:val>
                                            <p:strVal val="#ppt_y"/>
                                          </p:val>
                                        </p:tav>
                                      </p:tavLst>
                                    </p:anim>
                                    <p:anim calcmode="lin" valueType="num">
                                      <p:cBhvr>
                                        <p:cTn dur="500" fill="hold" id="161"/>
                                        <p:tgtEl>
                                          <p:spTgt spid="1027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2"/>
                                        <p:tgtEl>
                                          <p:spTgt spid="1027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3" tmFilter="0,0; .5, 1; 1, 1"/>
                                        <p:tgtEl>
                                          <p:spTgt spid="10278"/>
                                        </p:tgtEl>
                                      </p:cBhvr>
                                    </p:animEffect>
                                  </p:childTnLst>
                                </p:cTn>
                              </p:par>
                              <p:par>
                                <p:cTn fill="hold" grpId="0" id="164" nodeType="withEffect" presetClass="entr" presetID="41" presetSubtype="0">
                                  <p:stCondLst>
                                    <p:cond delay="0"/>
                                  </p:stCondLst>
                                  <p:iterate type="lt">
                                    <p:tmPct val="10000"/>
                                  </p:iterate>
                                  <p:childTnLst>
                                    <p:set>
                                      <p:cBhvr>
                                        <p:cTn dur="1" fill="hold" id="165">
                                          <p:stCondLst>
                                            <p:cond delay="0"/>
                                          </p:stCondLst>
                                        </p:cTn>
                                        <p:tgtEl>
                                          <p:spTgt spid="10279"/>
                                        </p:tgtEl>
                                        <p:attrNameLst>
                                          <p:attrName>style.visibility</p:attrName>
                                        </p:attrNameLst>
                                      </p:cBhvr>
                                      <p:to>
                                        <p:strVal val="visible"/>
                                      </p:to>
                                    </p:set>
                                    <p:anim calcmode="lin" valueType="num">
                                      <p:cBhvr>
                                        <p:cTn dur="500" fill="hold" id="166"/>
                                        <p:tgtEl>
                                          <p:spTgt spid="1027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7"/>
                                        <p:tgtEl>
                                          <p:spTgt spid="10279"/>
                                        </p:tgtEl>
                                        <p:attrNameLst>
                                          <p:attrName>ppt_y</p:attrName>
                                        </p:attrNameLst>
                                      </p:cBhvr>
                                      <p:tavLst>
                                        <p:tav tm="0">
                                          <p:val>
                                            <p:strVal val="#ppt_y"/>
                                          </p:val>
                                        </p:tav>
                                        <p:tav tm="100000">
                                          <p:val>
                                            <p:strVal val="#ppt_y"/>
                                          </p:val>
                                        </p:tav>
                                      </p:tavLst>
                                    </p:anim>
                                    <p:anim calcmode="lin" valueType="num">
                                      <p:cBhvr>
                                        <p:cTn dur="500" fill="hold" id="168"/>
                                        <p:tgtEl>
                                          <p:spTgt spid="1027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9"/>
                                        <p:tgtEl>
                                          <p:spTgt spid="1027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0" tmFilter="0,0; .5, 1; 1, 1"/>
                                        <p:tgtEl>
                                          <p:spTgt spid="10279"/>
                                        </p:tgtEl>
                                      </p:cBhvr>
                                    </p:animEffect>
                                  </p:childTnLst>
                                </p:cTn>
                              </p:par>
                            </p:childTnLst>
                          </p:cTn>
                        </p:par>
                        <p:par>
                          <p:cTn fill="hold" id="171" nodeType="afterGroup">
                            <p:stCondLst>
                              <p:cond delay="13751"/>
                            </p:stCondLst>
                            <p:childTnLst>
                              <p:par>
                                <p:cTn fill="hold" grpId="0" id="172" nodeType="afterEffect" presetClass="entr" presetID="42" presetSubtype="0">
                                  <p:stCondLst>
                                    <p:cond delay="0"/>
                                  </p:stCondLst>
                                  <p:childTnLst>
                                    <p:set>
                                      <p:cBhvr>
                                        <p:cTn dur="1" fill="hold" id="173">
                                          <p:stCondLst>
                                            <p:cond delay="0"/>
                                          </p:stCondLst>
                                        </p:cTn>
                                        <p:tgtEl>
                                          <p:spTgt spid="10266"/>
                                        </p:tgtEl>
                                        <p:attrNameLst>
                                          <p:attrName>style.visibility</p:attrName>
                                        </p:attrNameLst>
                                      </p:cBhvr>
                                      <p:to>
                                        <p:strVal val="visible"/>
                                      </p:to>
                                    </p:set>
                                    <p:animEffect filter="fade" transition="in">
                                      <p:cBhvr>
                                        <p:cTn dur="1000" id="174"/>
                                        <p:tgtEl>
                                          <p:spTgt spid="10266"/>
                                        </p:tgtEl>
                                      </p:cBhvr>
                                    </p:animEffect>
                                    <p:anim calcmode="lin" valueType="num">
                                      <p:cBhvr>
                                        <p:cTn dur="1000" fill="hold" id="175"/>
                                        <p:tgtEl>
                                          <p:spTgt spid="10266"/>
                                        </p:tgtEl>
                                        <p:attrNameLst>
                                          <p:attrName>ppt_x</p:attrName>
                                        </p:attrNameLst>
                                      </p:cBhvr>
                                      <p:tavLst>
                                        <p:tav tm="0">
                                          <p:val>
                                            <p:strVal val="#ppt_x"/>
                                          </p:val>
                                        </p:tav>
                                        <p:tav tm="100000">
                                          <p:val>
                                            <p:strVal val="#ppt_x"/>
                                          </p:val>
                                        </p:tav>
                                      </p:tavLst>
                                    </p:anim>
                                    <p:anim calcmode="lin" valueType="num">
                                      <p:cBhvr>
                                        <p:cTn dur="1000" fill="hold" id="176"/>
                                        <p:tgtEl>
                                          <p:spTgt spid="10266"/>
                                        </p:tgtEl>
                                        <p:attrNameLst>
                                          <p:attrName>ppt_y</p:attrName>
                                        </p:attrNameLst>
                                      </p:cBhvr>
                                      <p:tavLst>
                                        <p:tav tm="0">
                                          <p:val>
                                            <p:strVal val="#ppt_y+.1"/>
                                          </p:val>
                                        </p:tav>
                                        <p:tav tm="100000">
                                          <p:val>
                                            <p:strVal val="#ppt_y"/>
                                          </p:val>
                                        </p:tav>
                                      </p:tavLst>
                                    </p:anim>
                                  </p:childTnLst>
                                </p:cTn>
                              </p:par>
                            </p:childTnLst>
                          </p:cTn>
                        </p:par>
                        <p:par>
                          <p:cTn fill="hold" id="177" nodeType="afterGroup">
                            <p:stCondLst>
                              <p:cond delay="14751"/>
                            </p:stCondLst>
                            <p:childTnLst>
                              <p:par>
                                <p:cTn fill="hold" grpId="0" id="178" nodeType="afterEffect" presetClass="entr" presetID="41" presetSubtype="0">
                                  <p:stCondLst>
                                    <p:cond delay="0"/>
                                  </p:stCondLst>
                                  <p:iterate type="lt">
                                    <p:tmPct val="10000"/>
                                  </p:iterate>
                                  <p:childTnLst>
                                    <p:set>
                                      <p:cBhvr>
                                        <p:cTn dur="1" fill="hold" id="179">
                                          <p:stCondLst>
                                            <p:cond delay="0"/>
                                          </p:stCondLst>
                                        </p:cTn>
                                        <p:tgtEl>
                                          <p:spTgt spid="10280"/>
                                        </p:tgtEl>
                                        <p:attrNameLst>
                                          <p:attrName>style.visibility</p:attrName>
                                        </p:attrNameLst>
                                      </p:cBhvr>
                                      <p:to>
                                        <p:strVal val="visible"/>
                                      </p:to>
                                    </p:set>
                                    <p:anim calcmode="lin" valueType="num">
                                      <p:cBhvr>
                                        <p:cTn dur="500" fill="hold" id="180"/>
                                        <p:tgtEl>
                                          <p:spTgt spid="1028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1"/>
                                        <p:tgtEl>
                                          <p:spTgt spid="10280"/>
                                        </p:tgtEl>
                                        <p:attrNameLst>
                                          <p:attrName>ppt_y</p:attrName>
                                        </p:attrNameLst>
                                      </p:cBhvr>
                                      <p:tavLst>
                                        <p:tav tm="0">
                                          <p:val>
                                            <p:strVal val="#ppt_y"/>
                                          </p:val>
                                        </p:tav>
                                        <p:tav tm="100000">
                                          <p:val>
                                            <p:strVal val="#ppt_y"/>
                                          </p:val>
                                        </p:tav>
                                      </p:tavLst>
                                    </p:anim>
                                    <p:anim calcmode="lin" valueType="num">
                                      <p:cBhvr>
                                        <p:cTn dur="500" fill="hold" id="182"/>
                                        <p:tgtEl>
                                          <p:spTgt spid="1028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3"/>
                                        <p:tgtEl>
                                          <p:spTgt spid="1028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4" tmFilter="0,0; .5, 1; 1, 1"/>
                                        <p:tgtEl>
                                          <p:spTgt spid="10280"/>
                                        </p:tgtEl>
                                      </p:cBhvr>
                                    </p:animEffect>
                                  </p:childTnLst>
                                </p:cTn>
                              </p:par>
                              <p:par>
                                <p:cTn fill="hold" grpId="0" id="185" nodeType="withEffect" presetClass="entr" presetID="41" presetSubtype="0">
                                  <p:stCondLst>
                                    <p:cond delay="0"/>
                                  </p:stCondLst>
                                  <p:iterate type="lt">
                                    <p:tmPct val="10000"/>
                                  </p:iterate>
                                  <p:childTnLst>
                                    <p:set>
                                      <p:cBhvr>
                                        <p:cTn dur="1" fill="hold" id="186">
                                          <p:stCondLst>
                                            <p:cond delay="0"/>
                                          </p:stCondLst>
                                        </p:cTn>
                                        <p:tgtEl>
                                          <p:spTgt spid="10281"/>
                                        </p:tgtEl>
                                        <p:attrNameLst>
                                          <p:attrName>style.visibility</p:attrName>
                                        </p:attrNameLst>
                                      </p:cBhvr>
                                      <p:to>
                                        <p:strVal val="visible"/>
                                      </p:to>
                                    </p:set>
                                    <p:anim calcmode="lin" valueType="num">
                                      <p:cBhvr>
                                        <p:cTn dur="500" fill="hold" id="187"/>
                                        <p:tgtEl>
                                          <p:spTgt spid="1028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8"/>
                                        <p:tgtEl>
                                          <p:spTgt spid="10281"/>
                                        </p:tgtEl>
                                        <p:attrNameLst>
                                          <p:attrName>ppt_y</p:attrName>
                                        </p:attrNameLst>
                                      </p:cBhvr>
                                      <p:tavLst>
                                        <p:tav tm="0">
                                          <p:val>
                                            <p:strVal val="#ppt_y"/>
                                          </p:val>
                                        </p:tav>
                                        <p:tav tm="100000">
                                          <p:val>
                                            <p:strVal val="#ppt_y"/>
                                          </p:val>
                                        </p:tav>
                                      </p:tavLst>
                                    </p:anim>
                                    <p:anim calcmode="lin" valueType="num">
                                      <p:cBhvr>
                                        <p:cTn dur="500" fill="hold" id="189"/>
                                        <p:tgtEl>
                                          <p:spTgt spid="1028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0"/>
                                        <p:tgtEl>
                                          <p:spTgt spid="1028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1" tmFilter="0,0; .5, 1; 1, 1"/>
                                        <p:tgtEl>
                                          <p:spTgt spid="102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3"/>
      <p:bldP grpId="0" spid="10263"/>
      <p:bldP grpId="0" spid="10264"/>
      <p:bldP grpId="0" spid="10265"/>
      <p:bldP grpId="0" spid="10266"/>
      <p:bldP grpId="0" spid="10267"/>
      <p:bldP grpId="0" spid="10268"/>
      <p:bldP grpId="0" spid="10269"/>
      <p:bldP grpId="0" spid="10270"/>
      <p:bldP grpId="0" spid="10271"/>
      <p:bldP grpId="1" spid="10271"/>
      <p:bldP grpId="0" spid="10272"/>
      <p:bldP grpId="0" spid="10273"/>
      <p:bldP grpId="0" spid="10274"/>
      <p:bldP grpId="0" spid="10275"/>
      <p:bldP grpId="0" spid="10276"/>
      <p:bldP grpId="0" spid="10277"/>
      <p:bldP grpId="0" spid="10278"/>
      <p:bldP grpId="0" spid="10279"/>
      <p:bldP grpId="0" spid="10280"/>
      <p:bldP grpId="0" spid="10281"/>
      <p:bldP grpId="0" spid="10282"/>
      <p:bldP grpId="0" spid="10283"/>
      <p:bldP grpId="0" spid="1028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Rectangle 2"/>
          <p:cNvSpPr>
            <a:spLocks noChangeArrowheads="1"/>
          </p:cNvSpPr>
          <p:nvPr/>
        </p:nvSpPr>
        <p:spPr bwMode="auto">
          <a:xfrm>
            <a:off x="506412" y="936626"/>
            <a:ext cx="9144000" cy="444182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67" name="TextBox 26"/>
          <p:cNvSpPr>
            <a:spLocks noChangeArrowheads="1"/>
          </p:cNvSpPr>
          <p:nvPr/>
        </p:nvSpPr>
        <p:spPr bwMode="auto">
          <a:xfrm>
            <a:off x="1617662" y="1050925"/>
            <a:ext cx="15036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6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培训经历</a:t>
            </a:r>
          </a:p>
        </p:txBody>
      </p:sp>
      <p:grpSp>
        <p:nvGrpSpPr>
          <p:cNvPr id="2" name="Group 4"/>
          <p:cNvGrpSpPr/>
          <p:nvPr/>
        </p:nvGrpSpPr>
        <p:grpSpPr>
          <a:xfrm>
            <a:off x="1390650" y="1190626"/>
            <a:ext cx="265112" cy="263525"/>
            <a:chExt cx="1149" cy="1908"/>
          </a:xfrm>
        </p:grpSpPr>
        <p:sp>
          <p:nvSpPr>
            <p:cNvPr id="9226" name="AutoShape 8"/>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27" name="AutoShape 9"/>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投影" id="11271" name="Picture 10"/>
          <p:cNvPicPr>
            <a:picLocks noChangeArrowheads="1" noChangeAspect="1"/>
          </p:cNvPicPr>
          <p:nvPr/>
        </p:nvPicPr>
        <p:blipFill>
          <a:blip r:embed="rId2">
            <a:extLst>
              <a:ext uri="{28A0092B-C50C-407E-A947-70E740481C1C}">
                <a14:useLocalDpi val="0"/>
              </a:ext>
            </a:extLst>
          </a:blip>
          <a:stretch>
            <a:fillRect/>
          </a:stretch>
        </p:blipFill>
        <p:spPr bwMode="auto">
          <a:xfrm>
            <a:off x="4222750" y="1454151"/>
            <a:ext cx="5395912" cy="4054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72" name="Text Box 11"/>
          <p:cNvSpPr txBox="1">
            <a:spLocks noChangeArrowheads="1"/>
          </p:cNvSpPr>
          <p:nvPr/>
        </p:nvSpPr>
        <p:spPr bwMode="auto">
          <a:xfrm>
            <a:off x="1441451" y="1787525"/>
            <a:ext cx="2484437" cy="2944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a:p>
            <a:pPr eaLnBrk="1" hangingPunct="1">
              <a:lnSpc>
                <a:spcPct val="130000"/>
              </a:lnSpc>
            </a:pPr>
            <a:r>
              <a:rPr altLang="en-US" lang="zh-CN" sz="1800">
                <a:solidFill>
                  <a:schemeClr val="hlink"/>
                </a:solidFill>
                <a:latin charset="-122" panose="020b0503020204020204" pitchFamily="34" typeface="微软雅黑"/>
                <a:ea charset="-122" panose="020b0503020204020204" pitchFamily="34" typeface="微软雅黑"/>
                <a:sym charset="-122" panose="020b0503020204020204" pitchFamily="34" typeface="微软雅黑"/>
              </a:rPr>
              <a:t>●您的文字您的文字</a:t>
            </a:r>
          </a:p>
        </p:txBody>
      </p:sp>
      <p:sp>
        <p:nvSpPr>
          <p:cNvPr id="11273" name="Rectangle 3"/>
          <p:cNvSpPr>
            <a:spLocks noChangeArrowheads="1"/>
          </p:cNvSpPr>
          <p:nvPr/>
        </p:nvSpPr>
        <p:spPr bwMode="auto">
          <a:xfrm>
            <a:off x="1117972" y="314326"/>
            <a:ext cx="1038225" cy="46196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74" name="标题 1"/>
          <p:cNvSpPr>
            <a:spLocks noChangeArrowheads="1" noGrp="1"/>
          </p:cNvSpPr>
          <p:nvPr>
            <p:ph idx="4294967295" type="title"/>
          </p:nvPr>
        </p:nvSpPr>
        <p:spPr>
          <a:xfrm>
            <a:off x="0" y="222250"/>
            <a:ext cx="2224088" cy="628650"/>
          </a:xfrm>
        </p:spPr>
        <p:txBody>
          <a:bodyPr/>
          <a:lstStyle/>
          <a:p>
            <a:pPr algn="dist" eaLnBrk="1" hangingPunct="1"/>
            <a:r>
              <a:rPr altLang="en-US" b="1" lang="zh-CN" sz="3200">
                <a:latin charset="-122" panose="020b0503020204020204" pitchFamily="34" typeface="微软雅黑"/>
                <a:sym charset="-122" panose="020b0503020204020204" pitchFamily="34" typeface="微软雅黑"/>
              </a:rPr>
              <a:t>自我简介</a:t>
            </a:r>
          </a:p>
        </p:txBody>
      </p:sp>
      <p:sp>
        <p:nvSpPr>
          <p:cNvPr id="11275" name="TextBox 5"/>
          <p:cNvSpPr>
            <a:spLocks noChangeArrowheads="1"/>
          </p:cNvSpPr>
          <p:nvPr/>
        </p:nvSpPr>
        <p:spPr bwMode="auto">
          <a:xfrm>
            <a:off x="2900362" y="485775"/>
            <a:ext cx="14052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zh-CN" lang="en-US"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About Me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274"/>
                                        </p:tgtEl>
                                        <p:attrNameLst>
                                          <p:attrName>style.visibility</p:attrName>
                                        </p:attrNameLst>
                                      </p:cBhvr>
                                      <p:to>
                                        <p:strVal val="visible"/>
                                      </p:to>
                                    </p:set>
                                    <p:anim calcmode="lin" valueType="num">
                                      <p:cBhvr>
                                        <p:cTn dur="500" fill="hold" id="7"/>
                                        <p:tgtEl>
                                          <p:spTgt spid="112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274"/>
                                        </p:tgtEl>
                                        <p:attrNameLst>
                                          <p:attrName>ppt_y</p:attrName>
                                        </p:attrNameLst>
                                      </p:cBhvr>
                                      <p:tavLst>
                                        <p:tav tm="0">
                                          <p:val>
                                            <p:strVal val="#ppt_y"/>
                                          </p:val>
                                        </p:tav>
                                        <p:tav tm="100000">
                                          <p:val>
                                            <p:strVal val="#ppt_y"/>
                                          </p:val>
                                        </p:tav>
                                      </p:tavLst>
                                    </p:anim>
                                    <p:anim calcmode="lin" valueType="num">
                                      <p:cBhvr>
                                        <p:cTn dur="500" fill="hold" id="9"/>
                                        <p:tgtEl>
                                          <p:spTgt spid="112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2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p:tgtEl>
                                          <p:spTgt spid="1127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1273"/>
                                        </p:tgtEl>
                                        <p:attrNameLst>
                                          <p:attrName>style.visibility</p:attrName>
                                        </p:attrNameLst>
                                      </p:cBhvr>
                                      <p:to>
                                        <p:strVal val="visible"/>
                                      </p:to>
                                    </p:set>
                                    <p:animEffect filter="wipe(left)" transition="in">
                                      <p:cBhvr>
                                        <p:cTn dur="500" id="15"/>
                                        <p:tgtEl>
                                          <p:spTgt spid="11273"/>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1275"/>
                                        </p:tgtEl>
                                        <p:attrNameLst>
                                          <p:attrName>style.visibility</p:attrName>
                                        </p:attrNameLst>
                                      </p:cBhvr>
                                      <p:to>
                                        <p:strVal val="visible"/>
                                      </p:to>
                                    </p:set>
                                    <p:anim calcmode="lin" valueType="num">
                                      <p:cBhvr>
                                        <p:cTn dur="500" fill="hold" id="18"/>
                                        <p:tgtEl>
                                          <p:spTgt spid="1127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1275"/>
                                        </p:tgtEl>
                                        <p:attrNameLst>
                                          <p:attrName>ppt_y</p:attrName>
                                        </p:attrNameLst>
                                      </p:cBhvr>
                                      <p:tavLst>
                                        <p:tav tm="0">
                                          <p:val>
                                            <p:strVal val="#ppt_y"/>
                                          </p:val>
                                        </p:tav>
                                        <p:tav tm="100000">
                                          <p:val>
                                            <p:strVal val="#ppt_y"/>
                                          </p:val>
                                        </p:tav>
                                      </p:tavLst>
                                    </p:anim>
                                    <p:anim calcmode="lin" valueType="num">
                                      <p:cBhvr>
                                        <p:cTn dur="500" fill="hold" id="20"/>
                                        <p:tgtEl>
                                          <p:spTgt spid="1127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127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p:tgtEl>
                                          <p:spTgt spid="11275"/>
                                        </p:tgtEl>
                                      </p:cBhvr>
                                    </p:animEffect>
                                  </p:childTnLst>
                                </p:cTn>
                              </p:par>
                            </p:childTnLst>
                          </p:cTn>
                        </p:par>
                        <p:par>
                          <p:cTn fill="hold" id="23" nodeType="afterGroup">
                            <p:stCondLst>
                              <p:cond delay="1000"/>
                            </p:stCondLst>
                            <p:childTnLst>
                              <p:par>
                                <p:cTn fill="hold" grpId="0" id="24" nodeType="afterEffect" presetClass="entr" presetID="17" presetSubtype="10">
                                  <p:stCondLst>
                                    <p:cond delay="0"/>
                                  </p:stCondLst>
                                  <p:childTnLst>
                                    <p:set>
                                      <p:cBhvr>
                                        <p:cTn dur="1" fill="hold" id="25">
                                          <p:stCondLst>
                                            <p:cond delay="0"/>
                                          </p:stCondLst>
                                        </p:cTn>
                                        <p:tgtEl>
                                          <p:spTgt spid="11266"/>
                                        </p:tgtEl>
                                        <p:attrNameLst>
                                          <p:attrName>style.visibility</p:attrName>
                                        </p:attrNameLst>
                                      </p:cBhvr>
                                      <p:to>
                                        <p:strVal val="visible"/>
                                      </p:to>
                                    </p:set>
                                    <p:anim calcmode="lin" valueType="num">
                                      <p:cBhvr>
                                        <p:cTn dur="500" fill="hold" id="26"/>
                                        <p:tgtEl>
                                          <p:spTgt spid="11266"/>
                                        </p:tgtEl>
                                        <p:attrNameLst>
                                          <p:attrName>ppt_w</p:attrName>
                                        </p:attrNameLst>
                                      </p:cBhvr>
                                      <p:tavLst>
                                        <p:tav tm="0">
                                          <p:val>
                                            <p:fltVal val="0"/>
                                          </p:val>
                                        </p:tav>
                                        <p:tav tm="100000">
                                          <p:val>
                                            <p:strVal val="#ppt_w"/>
                                          </p:val>
                                        </p:tav>
                                      </p:tavLst>
                                    </p:anim>
                                    <p:anim calcmode="lin" valueType="num">
                                      <p:cBhvr>
                                        <p:cTn dur="500" fill="hold" id="27"/>
                                        <p:tgtEl>
                                          <p:spTgt spid="11266"/>
                                        </p:tgtEl>
                                        <p:attrNameLst>
                                          <p:attrName>ppt_h</p:attrName>
                                        </p:attrNameLst>
                                      </p:cBhvr>
                                      <p:tavLst>
                                        <p:tav tm="0">
                                          <p:val>
                                            <p:strVal val="#ppt_h"/>
                                          </p:val>
                                        </p:tav>
                                        <p:tav tm="100000">
                                          <p:val>
                                            <p:strVal val="#ppt_h"/>
                                          </p:val>
                                        </p:tav>
                                      </p:tavLst>
                                    </p:anim>
                                  </p:childTnLst>
                                </p:cTn>
                              </p:par>
                            </p:childTnLst>
                          </p:cTn>
                        </p:par>
                        <p:par>
                          <p:cTn fill="hold" id="28" nodeType="afterGroup">
                            <p:stCondLst>
                              <p:cond delay="1500"/>
                            </p:stCondLst>
                            <p:childTnLst>
                              <p:par>
                                <p:cTn fill="hold" id="29" nodeType="afterEffect" presetClass="entr" presetID="2" presetSubtype="8">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0-#ppt_w/2"/>
                                          </p:val>
                                        </p:tav>
                                        <p:tav tm="100000">
                                          <p:val>
                                            <p:strVal val="#ppt_x"/>
                                          </p:val>
                                        </p:tav>
                                      </p:tavLst>
                                    </p:anim>
                                    <p:anim calcmode="lin" valueType="num">
                                      <p:cBhvr additive="base">
                                        <p:cTn dur="5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11267"/>
                                        </p:tgtEl>
                                        <p:attrNameLst>
                                          <p:attrName>style.visibility</p:attrName>
                                        </p:attrNameLst>
                                      </p:cBhvr>
                                      <p:to>
                                        <p:strVal val="visible"/>
                                      </p:to>
                                    </p:set>
                                    <p:anim calcmode="lin" valueType="num">
                                      <p:cBhvr>
                                        <p:cTn dur="500" fill="hold" id="36"/>
                                        <p:tgtEl>
                                          <p:spTgt spid="112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11267"/>
                                        </p:tgtEl>
                                        <p:attrNameLst>
                                          <p:attrName>ppt_y</p:attrName>
                                        </p:attrNameLst>
                                      </p:cBhvr>
                                      <p:tavLst>
                                        <p:tav tm="0">
                                          <p:val>
                                            <p:strVal val="#ppt_y"/>
                                          </p:val>
                                        </p:tav>
                                        <p:tav tm="100000">
                                          <p:val>
                                            <p:strVal val="#ppt_y"/>
                                          </p:val>
                                        </p:tav>
                                      </p:tavLst>
                                    </p:anim>
                                    <p:anim calcmode="lin" valueType="num">
                                      <p:cBhvr>
                                        <p:cTn dur="500" fill="hold" id="38"/>
                                        <p:tgtEl>
                                          <p:spTgt spid="112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112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p:tgtEl>
                                          <p:spTgt spid="11267"/>
                                        </p:tgtEl>
                                      </p:cBhvr>
                                    </p:animEffect>
                                  </p:childTnLst>
                                </p:cTn>
                              </p:par>
                            </p:childTnLst>
                          </p:cTn>
                        </p:par>
                        <p:par>
                          <p:cTn fill="hold" id="41" nodeType="afterGroup">
                            <p:stCondLst>
                              <p:cond delay="2500"/>
                            </p:stCondLst>
                            <p:childTnLst>
                              <p:par>
                                <p:cTn fill="hold" id="42" nodeType="afterEffect" presetClass="entr" presetID="22" presetSubtype="4">
                                  <p:stCondLst>
                                    <p:cond delay="0"/>
                                  </p:stCondLst>
                                  <p:childTnLst>
                                    <p:set>
                                      <p:cBhvr>
                                        <p:cTn dur="1" fill="hold" id="43">
                                          <p:stCondLst>
                                            <p:cond delay="0"/>
                                          </p:stCondLst>
                                        </p:cTn>
                                        <p:tgtEl>
                                          <p:spTgt spid="11271"/>
                                        </p:tgtEl>
                                        <p:attrNameLst>
                                          <p:attrName>style.visibility</p:attrName>
                                        </p:attrNameLst>
                                      </p:cBhvr>
                                      <p:to>
                                        <p:strVal val="visible"/>
                                      </p:to>
                                    </p:set>
                                    <p:animEffect filter="wipe(down)" transition="in">
                                      <p:cBhvr>
                                        <p:cTn dur="500" id="44"/>
                                        <p:tgtEl>
                                          <p:spTgt spid="11271"/>
                                        </p:tgtEl>
                                      </p:cBhvr>
                                    </p:animEffect>
                                  </p:childTnLst>
                                </p:cTn>
                              </p:par>
                            </p:childTnLst>
                          </p:cTn>
                        </p:par>
                        <p:par>
                          <p:cTn fill="hold" id="45" nodeType="afterGroup">
                            <p:stCondLst>
                              <p:cond delay="3000"/>
                            </p:stCondLst>
                            <p:childTnLst>
                              <p:par>
                                <p:cTn fill="hold" id="46" nodeType="afterEffect" presetClass="entr" presetID="10" presetSubtype="0">
                                  <p:stCondLst>
                                    <p:cond delay="0"/>
                                  </p:stCondLst>
                                  <p:childTnLst>
                                    <p:set>
                                      <p:cBhvr>
                                        <p:cTn dur="1" fill="hold" id="47">
                                          <p:stCondLst>
                                            <p:cond delay="0"/>
                                          </p:stCondLst>
                                        </p:cTn>
                                        <p:tgtEl>
                                          <p:spTgt spid="11271"/>
                                        </p:tgtEl>
                                        <p:attrNameLst>
                                          <p:attrName>style.visibility</p:attrName>
                                        </p:attrNameLst>
                                      </p:cBhvr>
                                      <p:to>
                                        <p:strVal val="visible"/>
                                      </p:to>
                                    </p:set>
                                    <p:animEffect filter="fade" transition="in">
                                      <p:cBhvr>
                                        <p:cTn dur="1000" id="48"/>
                                        <p:tgtEl>
                                          <p:spTgt spid="11271"/>
                                        </p:tgtEl>
                                      </p:cBhvr>
                                    </p:animEffect>
                                  </p:childTnLst>
                                </p:cTn>
                              </p:par>
                            </p:childTnLst>
                          </p:cTn>
                        </p:par>
                        <p:par>
                          <p:cTn fill="hold" id="49" nodeType="afterGroup">
                            <p:stCondLst>
                              <p:cond delay="4000"/>
                            </p:stCondLst>
                            <p:childTnLst>
                              <p:par>
                                <p:cTn fill="hold" grpId="0" id="50" nodeType="afterEffect" presetClass="entr" presetID="42" presetSubtype="0">
                                  <p:stCondLst>
                                    <p:cond delay="0"/>
                                  </p:stCondLst>
                                  <p:childTnLst>
                                    <p:set>
                                      <p:cBhvr>
                                        <p:cTn dur="1" fill="hold" id="51">
                                          <p:stCondLst>
                                            <p:cond delay="0"/>
                                          </p:stCondLst>
                                        </p:cTn>
                                        <p:tgtEl>
                                          <p:spTgt spid="11272"/>
                                        </p:tgtEl>
                                        <p:attrNameLst>
                                          <p:attrName>style.visibility</p:attrName>
                                        </p:attrNameLst>
                                      </p:cBhvr>
                                      <p:to>
                                        <p:strVal val="visible"/>
                                      </p:to>
                                    </p:set>
                                    <p:animEffect filter="fade" transition="in">
                                      <p:cBhvr>
                                        <p:cTn dur="1000" id="52"/>
                                        <p:tgtEl>
                                          <p:spTgt spid="11272"/>
                                        </p:tgtEl>
                                      </p:cBhvr>
                                    </p:animEffect>
                                    <p:anim calcmode="lin" valueType="num">
                                      <p:cBhvr>
                                        <p:cTn dur="1000" fill="hold" id="53"/>
                                        <p:tgtEl>
                                          <p:spTgt spid="11272"/>
                                        </p:tgtEl>
                                        <p:attrNameLst>
                                          <p:attrName>ppt_x</p:attrName>
                                        </p:attrNameLst>
                                      </p:cBhvr>
                                      <p:tavLst>
                                        <p:tav tm="0">
                                          <p:val>
                                            <p:strVal val="#ppt_x"/>
                                          </p:val>
                                        </p:tav>
                                        <p:tav tm="100000">
                                          <p:val>
                                            <p:strVal val="#ppt_x"/>
                                          </p:val>
                                        </p:tav>
                                      </p:tavLst>
                                    </p:anim>
                                    <p:anim calcmode="lin" valueType="num">
                                      <p:cBhvr>
                                        <p:cTn dur="1000" fill="hold" id="54"/>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7"/>
      <p:bldP grpId="0" spid="11272"/>
      <p:bldP grpId="0" spid="11273"/>
      <p:bldP grpId="0" spid="11274"/>
      <p:bldP grpId="0" spid="1127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Rectangle 2"/>
          <p:cNvSpPr>
            <a:spLocks noChangeArrowheads="1"/>
          </p:cNvSpPr>
          <p:nvPr/>
        </p:nvSpPr>
        <p:spPr bwMode="auto">
          <a:xfrm>
            <a:off x="1" y="1611314"/>
            <a:ext cx="10156824" cy="1868487"/>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291" name="Rectangle 3"/>
          <p:cNvSpPr>
            <a:spLocks noChangeArrowheads="1"/>
          </p:cNvSpPr>
          <p:nvPr/>
        </p:nvSpPr>
        <p:spPr bwMode="auto">
          <a:xfrm>
            <a:off x="6300787" y="1965326"/>
            <a:ext cx="1320800" cy="696913"/>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292" name="标题 1"/>
          <p:cNvSpPr>
            <a:spLocks noChangeArrowheads="1" noGrp="1"/>
          </p:cNvSpPr>
          <p:nvPr>
            <p:ph idx="4294967295" type="title"/>
          </p:nvPr>
        </p:nvSpPr>
        <p:spPr>
          <a:xfrm>
            <a:off x="3585294" y="1995488"/>
            <a:ext cx="4033837" cy="627062"/>
          </a:xfrm>
        </p:spPr>
        <p:txBody>
          <a:bodyPr>
            <a:normAutofit fontScale="90000"/>
          </a:bodyPr>
          <a:lstStyle/>
          <a:p>
            <a:pPr algn="dist" eaLnBrk="1" hangingPunct="1"/>
            <a:r>
              <a:rPr altLang="en-US" b="1" lang="zh-CN" sz="4400">
                <a:solidFill>
                  <a:schemeClr val="hlink"/>
                </a:solidFill>
                <a:latin charset="-122" panose="020b0503020204020204" pitchFamily="34" typeface="微软雅黑"/>
                <a:sym charset="-122" panose="020b0503020204020204" pitchFamily="34" typeface="微软雅黑"/>
              </a:rPr>
              <a:t>竞聘岗位理解</a:t>
            </a:r>
          </a:p>
        </p:txBody>
      </p:sp>
      <p:sp>
        <p:nvSpPr>
          <p:cNvPr id="12293" name="TextBox 5"/>
          <p:cNvSpPr>
            <a:spLocks noChangeArrowheads="1"/>
          </p:cNvSpPr>
          <p:nvPr/>
        </p:nvSpPr>
        <p:spPr bwMode="auto">
          <a:xfrm>
            <a:off x="5076825" y="2714625"/>
            <a:ext cx="36004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28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grpSp>
        <p:nvGrpSpPr>
          <p:cNvPr id="2" name="Group 6"/>
          <p:cNvGrpSpPr/>
          <p:nvPr/>
        </p:nvGrpSpPr>
        <p:grpSpPr>
          <a:xfrm>
            <a:off x="7813676" y="2097088"/>
            <a:ext cx="465137" cy="461962"/>
            <a:chExt cx="1149" cy="1908"/>
          </a:xfrm>
        </p:grpSpPr>
        <p:sp>
          <p:nvSpPr>
            <p:cNvPr id="10268" name="AutoShape 7"/>
            <p:cNvSpPr>
              <a:spLocks noChangeArrowheads="1"/>
            </p:cNvSpPr>
            <p:nvPr/>
          </p:nvSpPr>
          <p:spPr bwMode="auto">
            <a:xfrm>
              <a:off x="0"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9" name="AutoShape 8"/>
            <p:cNvSpPr>
              <a:spLocks noChangeArrowheads="1"/>
            </p:cNvSpPr>
            <p:nvPr/>
          </p:nvSpPr>
          <p:spPr bwMode="auto">
            <a:xfrm>
              <a:off x="469" y="0"/>
              <a:ext cx="681" cy="1908"/>
            </a:xfrm>
            <a:prstGeom prst="chevron">
              <a:avLst>
                <a:gd fmla="val 67255" name="adj"/>
              </a:avLst>
            </a:prstGeom>
            <a:solidFill>
              <a:schemeClr val="hlink"/>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pic>
        <p:nvPicPr>
          <p:cNvPr descr="椅子" id="12297" name="Picture 9"/>
          <p:cNvPicPr>
            <a:picLocks noChangeArrowheads="1" noChangeAspect="1"/>
          </p:cNvPicPr>
          <p:nvPr/>
        </p:nvPicPr>
        <p:blipFill>
          <a:blip r:embed="rId2">
            <a:extLst>
              <a:ext uri="{28A0092B-C50C-407E-A947-70E740481C1C}">
                <a14:useLocalDpi val="0"/>
              </a:ext>
            </a:extLst>
          </a:blip>
          <a:stretch>
            <a:fillRect/>
          </a:stretch>
        </p:blipFill>
        <p:spPr bwMode="auto">
          <a:xfrm>
            <a:off x="1169988" y="985839"/>
            <a:ext cx="2466975" cy="3665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Group 10"/>
          <p:cNvGrpSpPr/>
          <p:nvPr/>
        </p:nvGrpSpPr>
        <p:grpSpPr>
          <a:xfrm>
            <a:off x="3783012" y="3624263"/>
            <a:ext cx="1457246" cy="369332"/>
            <a:chExt cx="1457246" cy="369332"/>
          </a:xfrm>
        </p:grpSpPr>
        <p:grpSp>
          <p:nvGrpSpPr>
            <p:cNvPr id="10264" name="Group 11"/>
            <p:cNvGrpSpPr/>
            <p:nvPr/>
          </p:nvGrpSpPr>
          <p:grpSpPr>
            <a:xfrm>
              <a:off x="0" y="25400"/>
              <a:ext cx="282575" cy="282575"/>
              <a:chExt cx="2494" cy="2494"/>
            </a:xfrm>
          </p:grpSpPr>
          <p:sp>
            <p:nvSpPr>
              <p:cNvPr id="10266" name="AutoShape 11"/>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0267" name="AutoShape 12"/>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65" name="Text Box 13"/>
            <p:cNvSpPr txBox="1">
              <a:spLocks noChangeArrowheads="1"/>
            </p:cNvSpPr>
            <p:nvPr/>
          </p:nvSpPr>
          <p:spPr bwMode="auto">
            <a:xfrm>
              <a:off x="349250" y="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行业概述</a:t>
              </a:r>
            </a:p>
          </p:txBody>
        </p:sp>
      </p:grpSp>
      <p:grpSp>
        <p:nvGrpSpPr>
          <p:cNvPr id="5" name="Group 15"/>
          <p:cNvGrpSpPr/>
          <p:nvPr/>
        </p:nvGrpSpPr>
        <p:grpSpPr>
          <a:xfrm>
            <a:off x="6272213" y="3624263"/>
            <a:ext cx="2149743" cy="369332"/>
            <a:chExt cx="2149743" cy="369332"/>
          </a:xfrm>
        </p:grpSpPr>
        <p:grpSp>
          <p:nvGrpSpPr>
            <p:cNvPr id="10260" name="Group 16"/>
            <p:cNvGrpSpPr/>
            <p:nvPr/>
          </p:nvGrpSpPr>
          <p:grpSpPr>
            <a:xfrm>
              <a:off x="0" y="25400"/>
              <a:ext cx="282575" cy="282575"/>
              <a:chExt cx="2494" cy="2494"/>
            </a:xfrm>
          </p:grpSpPr>
          <p:sp>
            <p:nvSpPr>
              <p:cNvPr id="10262" name="AutoShape 15"/>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0263" name="AutoShape 16"/>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61" name="Text Box 17"/>
            <p:cNvSpPr txBox="1">
              <a:spLocks noChangeArrowheads="1"/>
            </p:cNvSpPr>
            <p:nvPr/>
          </p:nvSpPr>
          <p:spPr bwMode="auto">
            <a:xfrm>
              <a:off x="349251" y="0"/>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现状及优势分析</a:t>
              </a:r>
            </a:p>
          </p:txBody>
        </p:sp>
      </p:grpSp>
      <p:grpSp>
        <p:nvGrpSpPr>
          <p:cNvPr id="7" name="Group 20"/>
          <p:cNvGrpSpPr/>
          <p:nvPr/>
        </p:nvGrpSpPr>
        <p:grpSpPr>
          <a:xfrm>
            <a:off x="3783012" y="4083050"/>
            <a:ext cx="1688078" cy="369332"/>
            <a:chExt cx="1688078" cy="369332"/>
          </a:xfrm>
        </p:grpSpPr>
        <p:grpSp>
          <p:nvGrpSpPr>
            <p:cNvPr id="10256" name="Group 21"/>
            <p:cNvGrpSpPr/>
            <p:nvPr/>
          </p:nvGrpSpPr>
          <p:grpSpPr>
            <a:xfrm>
              <a:off x="0" y="25400"/>
              <a:ext cx="282575" cy="282575"/>
              <a:chExt cx="2494" cy="2494"/>
            </a:xfrm>
          </p:grpSpPr>
          <p:sp>
            <p:nvSpPr>
              <p:cNvPr id="10258" name="AutoShape 19"/>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0259" name="AutoShape 20"/>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57" name="Text Box 21"/>
            <p:cNvSpPr txBox="1">
              <a:spLocks noChangeArrowheads="1"/>
            </p:cNvSpPr>
            <p:nvPr/>
          </p:nvSpPr>
          <p:spPr bwMode="auto">
            <a:xfrm>
              <a:off x="349249" y="0"/>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SWOT分析</a:t>
              </a:r>
            </a:p>
          </p:txBody>
        </p:sp>
      </p:grpSp>
      <p:grpSp>
        <p:nvGrpSpPr>
          <p:cNvPr id="9" name="Group 25"/>
          <p:cNvGrpSpPr/>
          <p:nvPr/>
        </p:nvGrpSpPr>
        <p:grpSpPr>
          <a:xfrm>
            <a:off x="6272212" y="4083050"/>
            <a:ext cx="1918910" cy="369332"/>
            <a:chExt cx="1918910" cy="369332"/>
          </a:xfrm>
        </p:grpSpPr>
        <p:grpSp>
          <p:nvGrpSpPr>
            <p:cNvPr id="10252" name="Group 26"/>
            <p:cNvGrpSpPr/>
            <p:nvPr/>
          </p:nvGrpSpPr>
          <p:grpSpPr>
            <a:xfrm>
              <a:off x="0" y="25400"/>
              <a:ext cx="282575" cy="282575"/>
              <a:chExt cx="2494" cy="2494"/>
            </a:xfrm>
          </p:grpSpPr>
          <p:sp>
            <p:nvSpPr>
              <p:cNvPr id="10254" name="AutoShape 23"/>
              <p:cNvSpPr/>
              <p:nvPr/>
            </p:nvSpPr>
            <p:spPr bwMode="auto">
              <a:xfrm>
                <a:off x="0" y="0"/>
                <a:ext cx="2494" cy="249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1 w 21600" name="T30"/>
                  <a:gd fmla="*/ 3161 h 21600" name="T31"/>
                  <a:gd fmla="*/ 18439 w 21600" name="T32"/>
                  <a:gd fmla="*/ 18439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0255" name="AutoShape 24"/>
              <p:cNvSpPr>
                <a:spLocks noChangeArrowheads="1"/>
              </p:cNvSpPr>
              <p:nvPr/>
            </p:nvSpPr>
            <p:spPr bwMode="auto">
              <a:xfrm rot="5400000">
                <a:off x="642" y="570"/>
                <a:ext cx="1632" cy="1283"/>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53" name="Text Box 25"/>
            <p:cNvSpPr txBox="1">
              <a:spLocks noChangeArrowheads="1"/>
            </p:cNvSpPr>
            <p:nvPr/>
          </p:nvSpPr>
          <p:spPr bwMode="auto">
            <a:xfrm>
              <a:off x="349250" y="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800">
                  <a:solidFill>
                    <a:schemeClr val="accent2"/>
                  </a:solidFill>
                  <a:ea charset="-122" panose="020b0503020204020204" pitchFamily="34" typeface="微软雅黑"/>
                </a:rPr>
                <a:t>竞争对手分析</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12290"/>
                                        </p:tgtEl>
                                        <p:attrNameLst>
                                          <p:attrName>style.visibility</p:attrName>
                                        </p:attrNameLst>
                                      </p:cBhvr>
                                      <p:to>
                                        <p:strVal val="visible"/>
                                      </p:to>
                                    </p:set>
                                    <p:anim calcmode="lin" valueType="num">
                                      <p:cBhvr>
                                        <p:cTn dur="500" fill="hold" id="7"/>
                                        <p:tgtEl>
                                          <p:spTgt spid="12290"/>
                                        </p:tgtEl>
                                        <p:attrNameLst>
                                          <p:attrName>ppt_w</p:attrName>
                                        </p:attrNameLst>
                                      </p:cBhvr>
                                      <p:tavLst>
                                        <p:tav tm="0">
                                          <p:val>
                                            <p:fltVal val="0"/>
                                          </p:val>
                                        </p:tav>
                                        <p:tav tm="100000">
                                          <p:val>
                                            <p:strVal val="#ppt_w"/>
                                          </p:val>
                                        </p:tav>
                                      </p:tavLst>
                                    </p:anim>
                                    <p:anim calcmode="lin" valueType="num">
                                      <p:cBhvr>
                                        <p:cTn dur="500" fill="hold" id="8"/>
                                        <p:tgtEl>
                                          <p:spTgt spid="12290"/>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0-#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12292"/>
                                        </p:tgtEl>
                                        <p:attrNameLst>
                                          <p:attrName>style.visibility</p:attrName>
                                        </p:attrNameLst>
                                      </p:cBhvr>
                                      <p:to>
                                        <p:strVal val="visible"/>
                                      </p:to>
                                    </p:set>
                                    <p:anim calcmode="lin" valueType="num">
                                      <p:cBhvr>
                                        <p:cTn dur="500" fill="hold" id="17"/>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12292"/>
                                        </p:tgtEl>
                                        <p:attrNameLst>
                                          <p:attrName>ppt_y</p:attrName>
                                        </p:attrNameLst>
                                      </p:cBhvr>
                                      <p:tavLst>
                                        <p:tav tm="0">
                                          <p:val>
                                            <p:strVal val="#ppt_y"/>
                                          </p:val>
                                        </p:tav>
                                        <p:tav tm="100000">
                                          <p:val>
                                            <p:strVal val="#ppt_y"/>
                                          </p:val>
                                        </p:tav>
                                      </p:tavLst>
                                    </p:anim>
                                    <p:anim calcmode="lin" valueType="num">
                                      <p:cBhvr>
                                        <p:cTn dur="500" fill="hold" id="19"/>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1229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12292"/>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2297"/>
                                        </p:tgtEl>
                                        <p:attrNameLst>
                                          <p:attrName>style.visibility</p:attrName>
                                        </p:attrNameLst>
                                      </p:cBhvr>
                                      <p:to>
                                        <p:strVal val="visible"/>
                                      </p:to>
                                    </p:set>
                                    <p:anim calcmode="lin" valueType="num">
                                      <p:cBhvr>
                                        <p:cTn dur="500" fill="hold" id="25"/>
                                        <p:tgtEl>
                                          <p:spTgt spid="12297"/>
                                        </p:tgtEl>
                                        <p:attrNameLst>
                                          <p:attrName>ppt_w</p:attrName>
                                        </p:attrNameLst>
                                      </p:cBhvr>
                                      <p:tavLst>
                                        <p:tav tm="0">
                                          <p:val>
                                            <p:fltVal val="0"/>
                                          </p:val>
                                        </p:tav>
                                        <p:tav tm="100000">
                                          <p:val>
                                            <p:strVal val="#ppt_w"/>
                                          </p:val>
                                        </p:tav>
                                      </p:tavLst>
                                    </p:anim>
                                    <p:anim calcmode="lin" valueType="num">
                                      <p:cBhvr>
                                        <p:cTn dur="500" fill="hold" id="26"/>
                                        <p:tgtEl>
                                          <p:spTgt spid="12297"/>
                                        </p:tgtEl>
                                        <p:attrNameLst>
                                          <p:attrName>ppt_h</p:attrName>
                                        </p:attrNameLst>
                                      </p:cBhvr>
                                      <p:tavLst>
                                        <p:tav tm="0">
                                          <p:val>
                                            <p:fltVal val="0"/>
                                          </p:val>
                                        </p:tav>
                                        <p:tav tm="100000">
                                          <p:val>
                                            <p:strVal val="#ppt_h"/>
                                          </p:val>
                                        </p:tav>
                                      </p:tavLst>
                                    </p:anim>
                                    <p:animEffect filter="fade" transition="in">
                                      <p:cBhvr>
                                        <p:cTn dur="500" id="27"/>
                                        <p:tgtEl>
                                          <p:spTgt spid="12297"/>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12291"/>
                                        </p:tgtEl>
                                        <p:attrNameLst>
                                          <p:attrName>style.visibility</p:attrName>
                                        </p:attrNameLst>
                                      </p:cBhvr>
                                      <p:to>
                                        <p:strVal val="visible"/>
                                      </p:to>
                                    </p:set>
                                    <p:animEffect filter="wipe(left)" transition="in">
                                      <p:cBhvr>
                                        <p:cTn dur="500" id="31"/>
                                        <p:tgtEl>
                                          <p:spTgt spid="12291"/>
                                        </p:tgtEl>
                                      </p:cBhvr>
                                    </p:animEffect>
                                  </p:childTnLst>
                                </p:cTn>
                              </p:par>
                            </p:childTnLst>
                          </p:cTn>
                        </p:par>
                        <p:par>
                          <p:cTn fill="hold" id="32" nodeType="afterGroup">
                            <p:stCondLst>
                              <p:cond delay="250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2293"/>
                                        </p:tgtEl>
                                        <p:attrNameLst>
                                          <p:attrName>style.visibility</p:attrName>
                                        </p:attrNameLst>
                                      </p:cBhvr>
                                      <p:to>
                                        <p:strVal val="visible"/>
                                      </p:to>
                                    </p:set>
                                    <p:anim calcmode="lin" valueType="num">
                                      <p:cBhvr>
                                        <p:cTn dur="500" fill="hold" id="35"/>
                                        <p:tgtEl>
                                          <p:spTgt spid="1229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2293"/>
                                        </p:tgtEl>
                                        <p:attrNameLst>
                                          <p:attrName>ppt_y</p:attrName>
                                        </p:attrNameLst>
                                      </p:cBhvr>
                                      <p:tavLst>
                                        <p:tav tm="0">
                                          <p:val>
                                            <p:strVal val="#ppt_y"/>
                                          </p:val>
                                        </p:tav>
                                        <p:tav tm="100000">
                                          <p:val>
                                            <p:strVal val="#ppt_y"/>
                                          </p:val>
                                        </p:tav>
                                      </p:tavLst>
                                    </p:anim>
                                    <p:anim calcmode="lin" valueType="num">
                                      <p:cBhvr>
                                        <p:cTn dur="500" fill="hold" id="37"/>
                                        <p:tgtEl>
                                          <p:spTgt spid="1229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229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2293"/>
                                        </p:tgtEl>
                                      </p:cBhvr>
                                    </p:animEffect>
                                  </p:childTnLst>
                                </p:cTn>
                              </p:par>
                            </p:childTnLst>
                          </p:cTn>
                        </p:par>
                        <p:par>
                          <p:cTn fill="hold" id="40" nodeType="afterGroup">
                            <p:stCondLst>
                              <p:cond delay="3000"/>
                            </p:stCondLst>
                            <p:childTnLst>
                              <p:par>
                                <p:cTn fill="hold" id="41" nodeType="afterEffect" presetClass="entr" presetID="2" presetSubtype="8">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additive="base">
                                        <p:cTn dur="500" fill="hold" id="43"/>
                                        <p:tgtEl>
                                          <p:spTgt spid="3"/>
                                        </p:tgtEl>
                                        <p:attrNameLst>
                                          <p:attrName>ppt_x</p:attrName>
                                        </p:attrNameLst>
                                      </p:cBhvr>
                                      <p:tavLst>
                                        <p:tav tm="0">
                                          <p:val>
                                            <p:strVal val="0-#ppt_w/2"/>
                                          </p:val>
                                        </p:tav>
                                        <p:tav tm="100000">
                                          <p:val>
                                            <p:strVal val="#ppt_x"/>
                                          </p:val>
                                        </p:tav>
                                      </p:tavLst>
                                    </p:anim>
                                    <p:anim calcmode="lin" valueType="num">
                                      <p:cBhvr additive="base">
                                        <p:cTn dur="500" fill="hold" id="44"/>
                                        <p:tgtEl>
                                          <p:spTgt spid="3"/>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200"/>
                                  </p:stCondLst>
                                  <p:childTnLst>
                                    <p:set>
                                      <p:cBhvr>
                                        <p:cTn dur="1" fill="hold" id="46">
                                          <p:stCondLst>
                                            <p:cond delay="0"/>
                                          </p:stCondLst>
                                        </p:cTn>
                                        <p:tgtEl>
                                          <p:spTgt spid="5"/>
                                        </p:tgtEl>
                                        <p:attrNameLst>
                                          <p:attrName>style.visibility</p:attrName>
                                        </p:attrNameLst>
                                      </p:cBhvr>
                                      <p:to>
                                        <p:strVal val="visible"/>
                                      </p:to>
                                    </p:set>
                                    <p:anim calcmode="lin" valueType="num">
                                      <p:cBhvr additive="base">
                                        <p:cTn dur="500" fill="hold" id="47"/>
                                        <p:tgtEl>
                                          <p:spTgt spid="5"/>
                                        </p:tgtEl>
                                        <p:attrNameLst>
                                          <p:attrName>ppt_x</p:attrName>
                                        </p:attrNameLst>
                                      </p:cBhvr>
                                      <p:tavLst>
                                        <p:tav tm="0">
                                          <p:val>
                                            <p:strVal val="0-#ppt_w/2"/>
                                          </p:val>
                                        </p:tav>
                                        <p:tav tm="100000">
                                          <p:val>
                                            <p:strVal val="#ppt_x"/>
                                          </p:val>
                                        </p:tav>
                                      </p:tavLst>
                                    </p:anim>
                                    <p:anim calcmode="lin" valueType="num">
                                      <p:cBhvr additive="base">
                                        <p:cTn dur="500" fill="hold" id="48"/>
                                        <p:tgtEl>
                                          <p:spTgt spid="5"/>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400"/>
                                  </p:stCondLst>
                                  <p:childTnLst>
                                    <p:set>
                                      <p:cBhvr>
                                        <p:cTn dur="1" fill="hold" id="50">
                                          <p:stCondLst>
                                            <p:cond delay="0"/>
                                          </p:stCondLst>
                                        </p:cTn>
                                        <p:tgtEl>
                                          <p:spTgt spid="7"/>
                                        </p:tgtEl>
                                        <p:attrNameLst>
                                          <p:attrName>style.visibility</p:attrName>
                                        </p:attrNameLst>
                                      </p:cBhvr>
                                      <p:to>
                                        <p:strVal val="visible"/>
                                      </p:to>
                                    </p:set>
                                    <p:anim calcmode="lin" valueType="num">
                                      <p:cBhvr additive="base">
                                        <p:cTn dur="500" fill="hold" id="51"/>
                                        <p:tgtEl>
                                          <p:spTgt spid="7"/>
                                        </p:tgtEl>
                                        <p:attrNameLst>
                                          <p:attrName>ppt_x</p:attrName>
                                        </p:attrNameLst>
                                      </p:cBhvr>
                                      <p:tavLst>
                                        <p:tav tm="0">
                                          <p:val>
                                            <p:strVal val="0-#ppt_w/2"/>
                                          </p:val>
                                        </p:tav>
                                        <p:tav tm="100000">
                                          <p:val>
                                            <p:strVal val="#ppt_x"/>
                                          </p:val>
                                        </p:tav>
                                      </p:tavLst>
                                    </p:anim>
                                    <p:anim calcmode="lin" valueType="num">
                                      <p:cBhvr additive="base">
                                        <p:cTn dur="500" fill="hold" id="52"/>
                                        <p:tgtEl>
                                          <p:spTgt spid="7"/>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60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500" fill="hold" id="55"/>
                                        <p:tgtEl>
                                          <p:spTgt spid="9"/>
                                        </p:tgtEl>
                                        <p:attrNameLst>
                                          <p:attrName>ppt_x</p:attrName>
                                        </p:attrNameLst>
                                      </p:cBhvr>
                                      <p:tavLst>
                                        <p:tav tm="0">
                                          <p:val>
                                            <p:strVal val="0-#ppt_w/2"/>
                                          </p:val>
                                        </p:tav>
                                        <p:tav tm="100000">
                                          <p:val>
                                            <p:strVal val="#ppt_x"/>
                                          </p:val>
                                        </p:tav>
                                      </p:tavLst>
                                    </p:anim>
                                    <p:anim calcmode="lin" valueType="num">
                                      <p:cBhvr additive="base">
                                        <p:cTn dur="500" fill="hold" id="56"/>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Rectangle 2"/>
          <p:cNvSpPr>
            <a:spLocks noChangeArrowheads="1"/>
          </p:cNvSpPr>
          <p:nvPr/>
        </p:nvSpPr>
        <p:spPr bwMode="auto">
          <a:xfrm>
            <a:off x="506412" y="1612900"/>
            <a:ext cx="2268538" cy="18669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15" name="TextBox 5"/>
          <p:cNvSpPr>
            <a:spLocks noChangeArrowheads="1"/>
          </p:cNvSpPr>
          <p:nvPr/>
        </p:nvSpPr>
        <p:spPr bwMode="auto">
          <a:xfrm rot="5400000">
            <a:off x="664746" y="2330927"/>
            <a:ext cx="17827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hangingPunct="0"/>
            <a:r>
              <a:rPr altLang="zh-CN" lang="en-US" sz="1400">
                <a:solidFill>
                  <a:schemeClr val="bg2"/>
                </a:solidFill>
                <a:latin charset="-122" panose="020b0503020204020204" pitchFamily="34" typeface="微软雅黑"/>
                <a:ea charset="-122" panose="020b0503020204020204" pitchFamily="34" typeface="微软雅黑"/>
                <a:sym charset="-122" panose="020b0604020202020204" pitchFamily="34" typeface="Arial Unicode MS"/>
              </a:rPr>
              <a:t>About the Position</a:t>
            </a:r>
          </a:p>
        </p:txBody>
      </p:sp>
      <p:pic>
        <p:nvPicPr>
          <p:cNvPr descr="椅子" id="13316" name="Picture 4"/>
          <p:cNvPicPr>
            <a:picLocks noChangeArrowheads="1" noChangeAspect="1"/>
          </p:cNvPicPr>
          <p:nvPr/>
        </p:nvPicPr>
        <p:blipFill>
          <a:blip r:embed="rId2">
            <a:extLst>
              <a:ext uri="{28A0092B-C50C-407E-A947-70E740481C1C}">
                <a14:useLocalDpi val="0"/>
              </a:ext>
            </a:extLst>
          </a:blip>
          <a:stretch>
            <a:fillRect/>
          </a:stretch>
        </p:blipFill>
        <p:spPr bwMode="auto">
          <a:xfrm>
            <a:off x="1905001" y="1281113"/>
            <a:ext cx="1755775" cy="260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7" name="Text Box 5"/>
          <p:cNvSpPr txBox="1">
            <a:spLocks noChangeArrowheads="1"/>
          </p:cNvSpPr>
          <p:nvPr/>
        </p:nvSpPr>
        <p:spPr bwMode="auto">
          <a:xfrm>
            <a:off x="4425950" y="469901"/>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2400">
                <a:solidFill>
                  <a:schemeClr val="accent2"/>
                </a:solidFill>
                <a:ea charset="-122" panose="020b0503020204020204" pitchFamily="34" typeface="微软雅黑"/>
              </a:rPr>
              <a:t>行业概述</a:t>
            </a:r>
          </a:p>
        </p:txBody>
      </p:sp>
      <p:sp>
        <p:nvSpPr>
          <p:cNvPr id="13318" name="Text Box 6"/>
          <p:cNvSpPr txBox="1">
            <a:spLocks noChangeArrowheads="1"/>
          </p:cNvSpPr>
          <p:nvPr/>
        </p:nvSpPr>
        <p:spPr bwMode="auto">
          <a:xfrm>
            <a:off x="594131" y="1704975"/>
            <a:ext cx="1207008"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algn="dist" eaLnBrk="1" hangingPunct="1">
              <a:lnSpc>
                <a:spcPct val="120000"/>
              </a:lnSpc>
            </a:pPr>
            <a:r>
              <a:rPr altLang="en-US" b="1" lang="zh-CN" sz="2800">
                <a:solidFill>
                  <a:schemeClr val="hlink"/>
                </a:solidFill>
                <a:ea charset="-122" panose="020b0503020204020204" pitchFamily="34" typeface="微软雅黑"/>
              </a:rPr>
              <a:t>竞聘岗</a:t>
            </a:r>
          </a:p>
          <a:p>
            <a:pPr algn="dist" eaLnBrk="1" hangingPunct="1">
              <a:lnSpc>
                <a:spcPct val="120000"/>
              </a:lnSpc>
            </a:pPr>
            <a:r>
              <a:rPr altLang="en-US" b="1" lang="zh-CN" sz="2800">
                <a:solidFill>
                  <a:schemeClr val="hlink"/>
                </a:solidFill>
                <a:ea charset="-122" panose="020b0503020204020204" pitchFamily="34" typeface="微软雅黑"/>
              </a:rPr>
              <a:t>位理解</a:t>
            </a:r>
          </a:p>
        </p:txBody>
      </p:sp>
      <p:grpSp>
        <p:nvGrpSpPr>
          <p:cNvPr id="2" name="Group 7"/>
          <p:cNvGrpSpPr/>
          <p:nvPr/>
        </p:nvGrpSpPr>
        <p:grpSpPr>
          <a:xfrm flipV="1" rot="10800000">
            <a:off x="4011613" y="439738"/>
            <a:ext cx="358775" cy="546100"/>
            <a:chExt cx="1350" cy="2052"/>
          </a:xfrm>
        </p:grpSpPr>
        <p:sp>
          <p:nvSpPr>
            <p:cNvPr id="11290" name="任意多边形 23"/>
            <p:cNvSpPr/>
            <p:nvPr/>
          </p:nvSpPr>
          <p:spPr bwMode="auto">
            <a:xfrm rot="-10740000">
              <a:off x="14" y="880"/>
              <a:ext cx="1293" cy="1172"/>
            </a:xfrm>
            <a:custGeom>
              <a:gdLst>
                <a:gd fmla="*/ 0 w 1411103" name="T0"/>
                <a:gd fmla="*/ 0 h 1280061" name="T1"/>
                <a:gd fmla="*/ 0 w 1411103" name="T2"/>
                <a:gd fmla="*/ 0 h 1280061" name="T3"/>
                <a:gd fmla="*/ 0 w 1411103" name="T4"/>
                <a:gd fmla="*/ 0 h 1280061" name="T5"/>
                <a:gd fmla="*/ 0 w 1411103" name="T6"/>
                <a:gd fmla="*/ 0 h 1280061" name="T7"/>
                <a:gd fmla="*/ 0 w 1411103" name="T8"/>
                <a:gd fmla="*/ 0 h 1280061" name="T9"/>
                <a:gd fmla="*/ 0 w 1411103" name="T10"/>
                <a:gd fmla="*/ 0 h 1280061" name="T11"/>
                <a:gd fmla="*/ 0 w 1411103" name="T12"/>
                <a:gd fmla="*/ 0 h 1280061" name="T13"/>
                <a:gd fmla="*/ 0 w 1411103" name="T14"/>
                <a:gd fmla="*/ 0 h 1280061" name="T15"/>
                <a:gd fmla="*/ 0 w 1411103" name="T16"/>
                <a:gd fmla="*/ 0 h 12800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1103" name="T27"/>
                <a:gd fmla="*/ 0 h 1280061" name="T28"/>
                <a:gd fmla="*/ 1411103 w 1411103" name="T29"/>
                <a:gd fmla="*/ 1280061 h 12800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w="9525">
                  <a:solidFill>
                    <a:srgbClr val="000000"/>
                  </a:solidFill>
                  <a:round/>
                </a14:hiddenLine>
              </a:ext>
            </a:extLst>
          </p:spPr>
          <p:txBody>
            <a:bodyPr bIns="36287" lIns="72574" rIns="72574" tIns="36287"/>
            <a:lstStyle/>
            <a:p>
              <a:endParaRPr altLang="en-US" lang="zh-CN"/>
            </a:p>
          </p:txBody>
        </p:sp>
        <p:sp>
          <p:nvSpPr>
            <p:cNvPr id="11291" name="AutoShape 9"/>
            <p:cNvSpPr/>
            <p:nvPr/>
          </p:nvSpPr>
          <p:spPr bwMode="auto">
            <a:xfrm>
              <a:off x="0" y="0"/>
              <a:ext cx="1350" cy="135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8 w 21600" name="T30"/>
                <a:gd fmla="*/ 3168 h 21600" name="T31"/>
                <a:gd fmla="*/ 18432 w 21600" name="T32"/>
                <a:gd fmla="*/ 18432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13322" name="等腰三角形 10"/>
          <p:cNvSpPr>
            <a:spLocks noChangeArrowheads="1"/>
          </p:cNvSpPr>
          <p:nvPr/>
        </p:nvSpPr>
        <p:spPr bwMode="auto">
          <a:xfrm rot="5400000">
            <a:off x="4421188" y="1501776"/>
            <a:ext cx="231775" cy="200025"/>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grpSp>
        <p:nvGrpSpPr>
          <p:cNvPr id="3" name="Group 11"/>
          <p:cNvGrpSpPr/>
          <p:nvPr/>
        </p:nvGrpSpPr>
        <p:grpSpPr>
          <a:xfrm>
            <a:off x="4065588" y="1254125"/>
            <a:ext cx="288925" cy="4122738"/>
            <a:chExt cx="288925" cy="4122738"/>
          </a:xfrm>
        </p:grpSpPr>
        <p:sp>
          <p:nvSpPr>
            <p:cNvPr id="11285" name="AutoShape 10"/>
            <p:cNvSpPr>
              <a:spLocks noChangeArrowheads="1"/>
            </p:cNvSpPr>
            <p:nvPr/>
          </p:nvSpPr>
          <p:spPr bwMode="auto">
            <a:xfrm rot="-5400000">
              <a:off x="-1916906" y="1916902"/>
              <a:ext cx="4122738" cy="288925"/>
            </a:xfrm>
            <a:prstGeom prst="roundRect">
              <a:avLst>
                <a:gd fmla="val 50000" name="adj"/>
              </a:avLst>
            </a:prstGeom>
            <a:solidFill>
              <a:schemeClr val="accent2"/>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1286" name="Oval 11"/>
            <p:cNvSpPr>
              <a:spLocks noChangeArrowheads="1"/>
            </p:cNvSpPr>
            <p:nvPr/>
          </p:nvSpPr>
          <p:spPr bwMode="auto">
            <a:xfrm>
              <a:off x="20638" y="1320800"/>
              <a:ext cx="230187" cy="23177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1287" name="Oval 13"/>
            <p:cNvSpPr>
              <a:spLocks noChangeArrowheads="1"/>
            </p:cNvSpPr>
            <p:nvPr/>
          </p:nvSpPr>
          <p:spPr bwMode="auto">
            <a:xfrm>
              <a:off x="20638" y="231775"/>
              <a:ext cx="230187" cy="23177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1288" name="Oval 14"/>
            <p:cNvSpPr>
              <a:spLocks noChangeArrowheads="1"/>
            </p:cNvSpPr>
            <p:nvPr/>
          </p:nvSpPr>
          <p:spPr bwMode="auto">
            <a:xfrm>
              <a:off x="20638" y="2387600"/>
              <a:ext cx="230187" cy="23177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1289" name="Oval 15"/>
            <p:cNvSpPr>
              <a:spLocks noChangeArrowheads="1"/>
            </p:cNvSpPr>
            <p:nvPr/>
          </p:nvSpPr>
          <p:spPr bwMode="auto">
            <a:xfrm>
              <a:off x="20638" y="3438525"/>
              <a:ext cx="230187" cy="231775"/>
            </a:xfrm>
            <a:prstGeom prst="ellipse">
              <a:avLst/>
            </a:prstGeom>
            <a:solidFill>
              <a:schemeClr val="hlink"/>
            </a:solidFill>
            <a:ln>
              <a:noFill/>
            </a:ln>
            <a:extLst>
              <a:ext uri="{91240B29-F687-4F45-9708-019B960494DF}">
                <a14:hiddenLine w="9525">
                  <a:solidFill>
                    <a:srgbClr val="000000"/>
                  </a:solidFill>
                  <a:round/>
                </a14:hiddenLine>
              </a:ext>
            </a:extLst>
          </p:spPr>
          <p:txBody>
            <a:bodyPr anchor="ctr"/>
            <a:lstStyle/>
            <a:p>
              <a:endParaRPr altLang="en-US" lang="zh-CN"/>
            </a:p>
          </p:txBody>
        </p:sp>
      </p:grpSp>
      <p:sp>
        <p:nvSpPr>
          <p:cNvPr id="13329" name="等腰三角形 10"/>
          <p:cNvSpPr>
            <a:spLocks noChangeArrowheads="1"/>
          </p:cNvSpPr>
          <p:nvPr/>
        </p:nvSpPr>
        <p:spPr bwMode="auto">
          <a:xfrm rot="5400000">
            <a:off x="4421188" y="2590801"/>
            <a:ext cx="231775" cy="200025"/>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3330" name="等腰三角形 10"/>
          <p:cNvSpPr>
            <a:spLocks noChangeArrowheads="1"/>
          </p:cNvSpPr>
          <p:nvPr/>
        </p:nvSpPr>
        <p:spPr bwMode="auto">
          <a:xfrm rot="5400000">
            <a:off x="4421188" y="3660776"/>
            <a:ext cx="231775" cy="200025"/>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3331" name="等腰三角形 10"/>
          <p:cNvSpPr>
            <a:spLocks noChangeArrowheads="1"/>
          </p:cNvSpPr>
          <p:nvPr/>
        </p:nvSpPr>
        <p:spPr bwMode="auto">
          <a:xfrm rot="5400000">
            <a:off x="4421188" y="4702176"/>
            <a:ext cx="231775" cy="200025"/>
          </a:xfrm>
          <a:prstGeom prst="triangle">
            <a:avLst>
              <a:gd fmla="val 50000"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p>
            <a:pPr algn="ctr" eaLnBrk="0" hangingPunct="0"/>
            <a:endParaRPr altLang="en-US" lang="zh-CN" sz="1800">
              <a:solidFill>
                <a:srgbClr val="FFFFFF"/>
              </a:solidFill>
              <a:latin charset="-122" panose="02010600030101010101" pitchFamily="2" typeface="宋体"/>
              <a:sym charset="-122" panose="02010600030101010101" pitchFamily="2" typeface="宋体"/>
            </a:endParaRPr>
          </a:p>
        </p:txBody>
      </p:sp>
      <p:sp>
        <p:nvSpPr>
          <p:cNvPr id="13332" name="Text Box 19"/>
          <p:cNvSpPr txBox="1">
            <a:spLocks noChangeArrowheads="1"/>
          </p:cNvSpPr>
          <p:nvPr/>
        </p:nvSpPr>
        <p:spPr bwMode="auto">
          <a:xfrm>
            <a:off x="4792662" y="125571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accent2"/>
                </a:solidFill>
                <a:latin charset="-122" panose="020b0503020204020204" pitchFamily="34" typeface="微软雅黑"/>
                <a:ea charset="-122" panose="020b0503020204020204" pitchFamily="34" typeface="微软雅黑"/>
              </a:rPr>
              <a:t>您的标题</a:t>
            </a:r>
          </a:p>
        </p:txBody>
      </p:sp>
      <p:sp>
        <p:nvSpPr>
          <p:cNvPr id="13333" name="Text Box 20"/>
          <p:cNvSpPr txBox="1">
            <a:spLocks noChangeArrowheads="1"/>
          </p:cNvSpPr>
          <p:nvPr/>
        </p:nvSpPr>
        <p:spPr bwMode="auto">
          <a:xfrm>
            <a:off x="4792662" y="1549401"/>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 </a:t>
            </a:r>
          </a:p>
        </p:txBody>
      </p:sp>
      <p:sp>
        <p:nvSpPr>
          <p:cNvPr id="13334" name="Text Box 21"/>
          <p:cNvSpPr txBox="1">
            <a:spLocks noChangeArrowheads="1"/>
          </p:cNvSpPr>
          <p:nvPr/>
        </p:nvSpPr>
        <p:spPr bwMode="auto">
          <a:xfrm>
            <a:off x="4792662" y="23542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accent2"/>
                </a:solidFill>
                <a:latin charset="-122" panose="020b0503020204020204" pitchFamily="34" typeface="微软雅黑"/>
                <a:ea charset="-122" panose="020b0503020204020204" pitchFamily="34" typeface="微软雅黑"/>
              </a:rPr>
              <a:t>您的标题</a:t>
            </a:r>
          </a:p>
        </p:txBody>
      </p:sp>
      <p:sp>
        <p:nvSpPr>
          <p:cNvPr id="13335" name="Text Box 22"/>
          <p:cNvSpPr txBox="1">
            <a:spLocks noChangeArrowheads="1"/>
          </p:cNvSpPr>
          <p:nvPr/>
        </p:nvSpPr>
        <p:spPr bwMode="auto">
          <a:xfrm>
            <a:off x="4792662" y="2647951"/>
            <a:ext cx="3434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 </a:t>
            </a:r>
          </a:p>
        </p:txBody>
      </p:sp>
      <p:sp>
        <p:nvSpPr>
          <p:cNvPr id="13336" name="Text Box 23"/>
          <p:cNvSpPr txBox="1">
            <a:spLocks noChangeArrowheads="1"/>
          </p:cNvSpPr>
          <p:nvPr/>
        </p:nvSpPr>
        <p:spPr bwMode="auto">
          <a:xfrm>
            <a:off x="4792662" y="341471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accent2"/>
                </a:solidFill>
                <a:latin charset="-122" panose="020b0503020204020204" pitchFamily="34" typeface="微软雅黑"/>
                <a:ea charset="-122" panose="020b0503020204020204" pitchFamily="34" typeface="微软雅黑"/>
              </a:rPr>
              <a:t>您的标题</a:t>
            </a:r>
          </a:p>
        </p:txBody>
      </p:sp>
      <p:sp>
        <p:nvSpPr>
          <p:cNvPr id="13337" name="Text Box 24"/>
          <p:cNvSpPr txBox="1">
            <a:spLocks noChangeArrowheads="1"/>
          </p:cNvSpPr>
          <p:nvPr/>
        </p:nvSpPr>
        <p:spPr bwMode="auto">
          <a:xfrm>
            <a:off x="4792662" y="3708400"/>
            <a:ext cx="3434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p:txBody>
      </p:sp>
      <p:sp>
        <p:nvSpPr>
          <p:cNvPr id="13338" name="Text Box 25"/>
          <p:cNvSpPr txBox="1">
            <a:spLocks noChangeArrowheads="1"/>
          </p:cNvSpPr>
          <p:nvPr/>
        </p:nvSpPr>
        <p:spPr bwMode="auto">
          <a:xfrm>
            <a:off x="4792662" y="444182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b="1" lang="zh-CN" sz="1800">
                <a:solidFill>
                  <a:schemeClr val="accent2"/>
                </a:solidFill>
                <a:latin charset="-122" panose="020b0503020204020204" pitchFamily="34" typeface="微软雅黑"/>
                <a:ea charset="-122" panose="020b0503020204020204" pitchFamily="34" typeface="微软雅黑"/>
              </a:rPr>
              <a:t>您的标题</a:t>
            </a:r>
          </a:p>
        </p:txBody>
      </p:sp>
      <p:sp>
        <p:nvSpPr>
          <p:cNvPr id="13339" name="Text Box 26"/>
          <p:cNvSpPr txBox="1">
            <a:spLocks noChangeArrowheads="1"/>
          </p:cNvSpPr>
          <p:nvPr/>
        </p:nvSpPr>
        <p:spPr bwMode="auto">
          <a:xfrm>
            <a:off x="4792662" y="4735513"/>
            <a:ext cx="3434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500">
                <a:solidFill>
                  <a:schemeClr val="tx1"/>
                </a:solidFill>
                <a:latin charset="0" panose="020b0604020202020204" pitchFamily="34" typeface="Arial"/>
                <a:ea charset="-122" panose="02010600030101010101" pitchFamily="2" typeface="宋体"/>
              </a:defRPr>
            </a:lvl1pPr>
            <a:lvl2pPr eaLnBrk="0" hangingPunct="0" indent="-285750" marL="742950">
              <a:defRPr sz="1500">
                <a:solidFill>
                  <a:schemeClr val="tx1"/>
                </a:solidFill>
                <a:latin charset="0" panose="020b0604020202020204" pitchFamily="34" typeface="Arial"/>
                <a:ea charset="-122" panose="02010600030101010101" pitchFamily="2" typeface="宋体"/>
              </a:defRPr>
            </a:lvl2pPr>
            <a:lvl3pPr eaLnBrk="0" hangingPunct="0" indent="-228600" marL="1143000">
              <a:defRPr sz="1500">
                <a:solidFill>
                  <a:schemeClr val="tx1"/>
                </a:solidFill>
                <a:latin charset="0" panose="020b0604020202020204" pitchFamily="34" typeface="Arial"/>
                <a:ea charset="-122" panose="02010600030101010101" pitchFamily="2" typeface="宋体"/>
              </a:defRPr>
            </a:lvl3pPr>
            <a:lvl4pPr eaLnBrk="0" hangingPunct="0" indent="-228600" marL="1600200">
              <a:defRPr sz="1500">
                <a:solidFill>
                  <a:schemeClr val="tx1"/>
                </a:solidFill>
                <a:latin charset="0" panose="020b0604020202020204" pitchFamily="34" typeface="Arial"/>
                <a:ea charset="-122" panose="02010600030101010101" pitchFamily="2" typeface="宋体"/>
              </a:defRPr>
            </a:lvl4pPr>
            <a:lvl5pPr eaLnBrk="0" hangingPunct="0" indent="-228600" marL="2057400">
              <a:defRPr sz="15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sz="1500">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rPr>
              <a:t>您的文字您的文字您的文字您的文字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314"/>
                                        </p:tgtEl>
                                        <p:attrNameLst>
                                          <p:attrName>style.visibility</p:attrName>
                                        </p:attrNameLst>
                                      </p:cBhvr>
                                      <p:to>
                                        <p:strVal val="visible"/>
                                      </p:to>
                                    </p:set>
                                    <p:animEffect filter="wipe(left)" transition="in">
                                      <p:cBhvr>
                                        <p:cTn dur="500" id="7"/>
                                        <p:tgtEl>
                                          <p:spTgt spid="1331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315"/>
                                        </p:tgtEl>
                                        <p:attrNameLst>
                                          <p:attrName>style.visibility</p:attrName>
                                        </p:attrNameLst>
                                      </p:cBhvr>
                                      <p:to>
                                        <p:strVal val="visible"/>
                                      </p:to>
                                    </p:set>
                                    <p:anim calcmode="lin" valueType="num">
                                      <p:cBhvr>
                                        <p:cTn dur="500" fill="hold" id="11"/>
                                        <p:tgtEl>
                                          <p:spTgt spid="133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3315"/>
                                        </p:tgtEl>
                                        <p:attrNameLst>
                                          <p:attrName>ppt_y</p:attrName>
                                        </p:attrNameLst>
                                      </p:cBhvr>
                                      <p:tavLst>
                                        <p:tav tm="0">
                                          <p:val>
                                            <p:strVal val="#ppt_y"/>
                                          </p:val>
                                        </p:tav>
                                        <p:tav tm="100000">
                                          <p:val>
                                            <p:strVal val="#ppt_y"/>
                                          </p:val>
                                        </p:tav>
                                      </p:tavLst>
                                    </p:anim>
                                    <p:anim calcmode="lin" valueType="num">
                                      <p:cBhvr>
                                        <p:cTn dur="500" fill="hold" id="13"/>
                                        <p:tgtEl>
                                          <p:spTgt spid="133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33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3315"/>
                                        </p:tgtEl>
                                      </p:cBhvr>
                                    </p:animEffect>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13318"/>
                                        </p:tgtEl>
                                        <p:attrNameLst>
                                          <p:attrName>style.visibility</p:attrName>
                                        </p:attrNameLst>
                                      </p:cBhvr>
                                      <p:to>
                                        <p:strVal val="visible"/>
                                      </p:to>
                                    </p:set>
                                    <p:anim calcmode="lin" valueType="num">
                                      <p:cBhvr>
                                        <p:cTn dur="500" fill="hold" id="18"/>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13318"/>
                                        </p:tgtEl>
                                        <p:attrNameLst>
                                          <p:attrName>ppt_y</p:attrName>
                                        </p:attrNameLst>
                                      </p:cBhvr>
                                      <p:tavLst>
                                        <p:tav tm="0">
                                          <p:val>
                                            <p:strVal val="#ppt_y"/>
                                          </p:val>
                                        </p:tav>
                                        <p:tav tm="100000">
                                          <p:val>
                                            <p:strVal val="#ppt_y"/>
                                          </p:val>
                                        </p:tav>
                                      </p:tavLst>
                                    </p:anim>
                                    <p:anim calcmode="lin" valueType="num">
                                      <p:cBhvr>
                                        <p:cTn dur="500" fill="hold" id="20"/>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133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13318"/>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13316"/>
                                        </p:tgtEl>
                                        <p:attrNameLst>
                                          <p:attrName>style.visibility</p:attrName>
                                        </p:attrNameLst>
                                      </p:cBhvr>
                                      <p:to>
                                        <p:strVal val="visible"/>
                                      </p:to>
                                    </p:set>
                                    <p:anim calcmode="lin" valueType="num">
                                      <p:cBhvr>
                                        <p:cTn dur="500" fill="hold" id="26"/>
                                        <p:tgtEl>
                                          <p:spTgt spid="13316"/>
                                        </p:tgtEl>
                                        <p:attrNameLst>
                                          <p:attrName>ppt_w</p:attrName>
                                        </p:attrNameLst>
                                      </p:cBhvr>
                                      <p:tavLst>
                                        <p:tav tm="0">
                                          <p:val>
                                            <p:fltVal val="0"/>
                                          </p:val>
                                        </p:tav>
                                        <p:tav tm="100000">
                                          <p:val>
                                            <p:strVal val="#ppt_w"/>
                                          </p:val>
                                        </p:tav>
                                      </p:tavLst>
                                    </p:anim>
                                    <p:anim calcmode="lin" valueType="num">
                                      <p:cBhvr>
                                        <p:cTn dur="500" fill="hold" id="27"/>
                                        <p:tgtEl>
                                          <p:spTgt spid="13316"/>
                                        </p:tgtEl>
                                        <p:attrNameLst>
                                          <p:attrName>ppt_h</p:attrName>
                                        </p:attrNameLst>
                                      </p:cBhvr>
                                      <p:tavLst>
                                        <p:tav tm="0">
                                          <p:val>
                                            <p:fltVal val="0"/>
                                          </p:val>
                                        </p:tav>
                                        <p:tav tm="100000">
                                          <p:val>
                                            <p:strVal val="#ppt_h"/>
                                          </p:val>
                                        </p:tav>
                                      </p:tavLst>
                                    </p:anim>
                                    <p:animEffect filter="fade" transition="in">
                                      <p:cBhvr>
                                        <p:cTn dur="500" id="28"/>
                                        <p:tgtEl>
                                          <p:spTgt spid="13316"/>
                                        </p:tgtEl>
                                      </p:cBhvr>
                                    </p:animEffect>
                                  </p:childTnLst>
                                </p:cTn>
                              </p:par>
                            </p:childTnLst>
                          </p:cTn>
                        </p:par>
                        <p:par>
                          <p:cTn fill="hold" id="29" nodeType="afterGroup">
                            <p:stCondLst>
                              <p:cond delay="1500"/>
                            </p:stCondLst>
                            <p:childTnLst>
                              <p:par>
                                <p:cTn fill="hold" id="30" nodeType="afterEffect" presetClass="entr" presetID="47"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grpId="0" id="35" nodeType="withEffect" presetClass="entr" presetID="41" presetSubtype="0">
                                  <p:stCondLst>
                                    <p:cond delay="0"/>
                                  </p:stCondLst>
                                  <p:iterate type="lt">
                                    <p:tmPct val="10000"/>
                                  </p:iterate>
                                  <p:childTnLst>
                                    <p:set>
                                      <p:cBhvr>
                                        <p:cTn dur="1" fill="hold" id="36">
                                          <p:stCondLst>
                                            <p:cond delay="0"/>
                                          </p:stCondLst>
                                        </p:cTn>
                                        <p:tgtEl>
                                          <p:spTgt spid="13317"/>
                                        </p:tgtEl>
                                        <p:attrNameLst>
                                          <p:attrName>style.visibility</p:attrName>
                                        </p:attrNameLst>
                                      </p:cBhvr>
                                      <p:to>
                                        <p:strVal val="visible"/>
                                      </p:to>
                                    </p:set>
                                    <p:anim calcmode="lin" valueType="num">
                                      <p:cBhvr>
                                        <p:cTn dur="500" fill="hold" id="37"/>
                                        <p:tgtEl>
                                          <p:spTgt spid="133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3317"/>
                                        </p:tgtEl>
                                        <p:attrNameLst>
                                          <p:attrName>ppt_y</p:attrName>
                                        </p:attrNameLst>
                                      </p:cBhvr>
                                      <p:tavLst>
                                        <p:tav tm="0">
                                          <p:val>
                                            <p:strVal val="#ppt_y"/>
                                          </p:val>
                                        </p:tav>
                                        <p:tav tm="100000">
                                          <p:val>
                                            <p:strVal val="#ppt_y"/>
                                          </p:val>
                                        </p:tav>
                                      </p:tavLst>
                                    </p:anim>
                                    <p:anim calcmode="lin" valueType="num">
                                      <p:cBhvr>
                                        <p:cTn dur="500" fill="hold" id="39"/>
                                        <p:tgtEl>
                                          <p:spTgt spid="133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33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3317"/>
                                        </p:tgtEl>
                                      </p:cBhvr>
                                    </p:animEffect>
                                  </p:childTnLst>
                                </p:cTn>
                              </p:par>
                            </p:childTnLst>
                          </p:cTn>
                        </p:par>
                        <p:par>
                          <p:cTn fill="hold" id="42" nodeType="afterGroup">
                            <p:stCondLst>
                              <p:cond delay="2500"/>
                            </p:stCondLst>
                            <p:childTnLst>
                              <p:par>
                                <p:cTn fill="hold" id="43" nodeType="afterEffect" presetClass="entr" presetID="22" presetSubtype="1">
                                  <p:stCondLst>
                                    <p:cond delay="0"/>
                                  </p:stCondLst>
                                  <p:childTnLst>
                                    <p:set>
                                      <p:cBhvr>
                                        <p:cTn dur="1" fill="hold" id="44">
                                          <p:stCondLst>
                                            <p:cond delay="0"/>
                                          </p:stCondLst>
                                        </p:cTn>
                                        <p:tgtEl>
                                          <p:spTgt spid="3"/>
                                        </p:tgtEl>
                                        <p:attrNameLst>
                                          <p:attrName>style.visibility</p:attrName>
                                        </p:attrNameLst>
                                      </p:cBhvr>
                                      <p:to>
                                        <p:strVal val="visible"/>
                                      </p:to>
                                    </p:set>
                                    <p:animEffect filter="wipe(up)" transition="in">
                                      <p:cBhvr>
                                        <p:cTn dur="1000" id="45"/>
                                        <p:tgtEl>
                                          <p:spTgt spid="3"/>
                                        </p:tgtEl>
                                      </p:cBhvr>
                                    </p:animEffect>
                                  </p:childTnLst>
                                </p:cTn>
                              </p:par>
                            </p:childTnLst>
                          </p:cTn>
                        </p:par>
                        <p:par>
                          <p:cTn fill="hold" id="46" nodeType="afterGroup">
                            <p:stCondLst>
                              <p:cond delay="3500"/>
                            </p:stCondLst>
                            <p:childTnLst>
                              <p:par>
                                <p:cTn fill="hold" grpId="0" id="47" nodeType="afterEffect" presetClass="entr" presetID="10" presetSubtype="0">
                                  <p:stCondLst>
                                    <p:cond delay="0"/>
                                  </p:stCondLst>
                                  <p:childTnLst>
                                    <p:set>
                                      <p:cBhvr>
                                        <p:cTn dur="1" fill="hold" id="48">
                                          <p:stCondLst>
                                            <p:cond delay="0"/>
                                          </p:stCondLst>
                                        </p:cTn>
                                        <p:tgtEl>
                                          <p:spTgt spid="13322"/>
                                        </p:tgtEl>
                                        <p:attrNameLst>
                                          <p:attrName>style.visibility</p:attrName>
                                        </p:attrNameLst>
                                      </p:cBhvr>
                                      <p:to>
                                        <p:strVal val="visible"/>
                                      </p:to>
                                    </p:set>
                                    <p:animEffect filter="fade" transition="in">
                                      <p:cBhvr>
                                        <p:cTn dur="500" id="49"/>
                                        <p:tgtEl>
                                          <p:spTgt spid="13322"/>
                                        </p:tgtEl>
                                      </p:cBhvr>
                                    </p:animEffect>
                                  </p:childTnLst>
                                </p:cTn>
                              </p:par>
                            </p:childTnLst>
                          </p:cTn>
                        </p:par>
                        <p:par>
                          <p:cTn fill="hold" id="50" nodeType="afterGroup">
                            <p:stCondLst>
                              <p:cond delay="4000"/>
                            </p:stCondLst>
                            <p:childTnLst>
                              <p:par>
                                <p:cTn fill="hold" grpId="0" id="51" nodeType="afterEffect" presetClass="entr" presetID="52" presetSubtype="0">
                                  <p:stCondLst>
                                    <p:cond delay="0"/>
                                  </p:stCondLst>
                                  <p:childTnLst>
                                    <p:set>
                                      <p:cBhvr>
                                        <p:cTn dur="1" fill="hold" id="52">
                                          <p:stCondLst>
                                            <p:cond delay="0"/>
                                          </p:stCondLst>
                                        </p:cTn>
                                        <p:tgtEl>
                                          <p:spTgt spid="13332"/>
                                        </p:tgtEl>
                                        <p:attrNameLst>
                                          <p:attrName>style.visibility</p:attrName>
                                        </p:attrNameLst>
                                      </p:cBhvr>
                                      <p:to>
                                        <p:strVal val="visible"/>
                                      </p:to>
                                    </p:set>
                                    <p:animScale>
                                      <p:cBhvr>
                                        <p:cTn decel="50000" dur="1000" fill="hold" id="53">
                                          <p:stCondLst>
                                            <p:cond delay="0"/>
                                          </p:stCondLst>
                                        </p:cTn>
                                        <p:tgtEl>
                                          <p:spTgt spid="133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13332"/>
                                        </p:tgtEl>
                                        <p:attrNameLst>
                                          <p:attrName>ppt_x</p:attrName>
                                          <p:attrName>ppt_y</p:attrName>
                                        </p:attrNameLst>
                                      </p:cBhvr>
                                      <p:rCtr x="0" y="0"/>
                                    </p:animMotion>
                                    <p:animEffect filter="fade" transition="in">
                                      <p:cBhvr>
                                        <p:cTn dur="1000" id="55"/>
                                        <p:tgtEl>
                                          <p:spTgt spid="13332"/>
                                        </p:tgtEl>
                                      </p:cBhvr>
                                    </p:animEffect>
                                  </p:childTnLst>
                                </p:cTn>
                              </p:par>
                              <p:par>
                                <p:cTn fill="hold" grpId="0" id="56" nodeType="withEffect" presetClass="entr" presetID="52" presetSubtype="0">
                                  <p:stCondLst>
                                    <p:cond delay="0"/>
                                  </p:stCondLst>
                                  <p:childTnLst>
                                    <p:set>
                                      <p:cBhvr>
                                        <p:cTn dur="1" fill="hold" id="57">
                                          <p:stCondLst>
                                            <p:cond delay="0"/>
                                          </p:stCondLst>
                                        </p:cTn>
                                        <p:tgtEl>
                                          <p:spTgt spid="13333"/>
                                        </p:tgtEl>
                                        <p:attrNameLst>
                                          <p:attrName>style.visibility</p:attrName>
                                        </p:attrNameLst>
                                      </p:cBhvr>
                                      <p:to>
                                        <p:strVal val="visible"/>
                                      </p:to>
                                    </p:set>
                                    <p:animScale>
                                      <p:cBhvr>
                                        <p:cTn decel="50000" dur="1000" fill="hold" id="58">
                                          <p:stCondLst>
                                            <p:cond delay="0"/>
                                          </p:stCondLst>
                                        </p:cTn>
                                        <p:tgtEl>
                                          <p:spTgt spid="133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9">
                                          <p:stCondLst>
                                            <p:cond delay="0"/>
                                          </p:stCondLst>
                                        </p:cTn>
                                        <p:tgtEl>
                                          <p:spTgt spid="13333"/>
                                        </p:tgtEl>
                                        <p:attrNameLst>
                                          <p:attrName>ppt_x</p:attrName>
                                          <p:attrName>ppt_y</p:attrName>
                                        </p:attrNameLst>
                                      </p:cBhvr>
                                      <p:rCtr x="0" y="0"/>
                                    </p:animMotion>
                                    <p:animEffect filter="fade" transition="in">
                                      <p:cBhvr>
                                        <p:cTn dur="1000" id="60"/>
                                        <p:tgtEl>
                                          <p:spTgt spid="13333"/>
                                        </p:tgtEl>
                                      </p:cBhvr>
                                    </p:animEffect>
                                  </p:childTnLst>
                                </p:cTn>
                              </p:par>
                            </p:childTnLst>
                          </p:cTn>
                        </p:par>
                        <p:par>
                          <p:cTn fill="hold" id="61" nodeType="afterGroup">
                            <p:stCondLst>
                              <p:cond delay="5000"/>
                            </p:stCondLst>
                            <p:childTnLst>
                              <p:par>
                                <p:cTn fill="hold" grpId="0" id="62" nodeType="afterEffect" presetClass="entr" presetID="10" presetSubtype="0">
                                  <p:stCondLst>
                                    <p:cond delay="0"/>
                                  </p:stCondLst>
                                  <p:childTnLst>
                                    <p:set>
                                      <p:cBhvr>
                                        <p:cTn dur="1" fill="hold" id="63">
                                          <p:stCondLst>
                                            <p:cond delay="0"/>
                                          </p:stCondLst>
                                        </p:cTn>
                                        <p:tgtEl>
                                          <p:spTgt spid="13329"/>
                                        </p:tgtEl>
                                        <p:attrNameLst>
                                          <p:attrName>style.visibility</p:attrName>
                                        </p:attrNameLst>
                                      </p:cBhvr>
                                      <p:to>
                                        <p:strVal val="visible"/>
                                      </p:to>
                                    </p:set>
                                    <p:animEffect filter="fade" transition="in">
                                      <p:cBhvr>
                                        <p:cTn dur="500" id="64"/>
                                        <p:tgtEl>
                                          <p:spTgt spid="13329"/>
                                        </p:tgtEl>
                                      </p:cBhvr>
                                    </p:animEffect>
                                  </p:childTnLst>
                                </p:cTn>
                              </p:par>
                            </p:childTnLst>
                          </p:cTn>
                        </p:par>
                        <p:par>
                          <p:cTn fill="hold" id="65" nodeType="afterGroup">
                            <p:stCondLst>
                              <p:cond delay="5500"/>
                            </p:stCondLst>
                            <p:childTnLst>
                              <p:par>
                                <p:cTn fill="hold" grpId="0" id="66" nodeType="afterEffect" presetClass="entr" presetID="52" presetSubtype="0">
                                  <p:stCondLst>
                                    <p:cond delay="0"/>
                                  </p:stCondLst>
                                  <p:childTnLst>
                                    <p:set>
                                      <p:cBhvr>
                                        <p:cTn dur="1" fill="hold" id="67">
                                          <p:stCondLst>
                                            <p:cond delay="0"/>
                                          </p:stCondLst>
                                        </p:cTn>
                                        <p:tgtEl>
                                          <p:spTgt spid="13334"/>
                                        </p:tgtEl>
                                        <p:attrNameLst>
                                          <p:attrName>style.visibility</p:attrName>
                                        </p:attrNameLst>
                                      </p:cBhvr>
                                      <p:to>
                                        <p:strVal val="visible"/>
                                      </p:to>
                                    </p:set>
                                    <p:animScale>
                                      <p:cBhvr>
                                        <p:cTn decel="50000" dur="1000" fill="hold" id="68">
                                          <p:stCondLst>
                                            <p:cond delay="0"/>
                                          </p:stCondLst>
                                        </p:cTn>
                                        <p:tgtEl>
                                          <p:spTgt spid="133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9">
                                          <p:stCondLst>
                                            <p:cond delay="0"/>
                                          </p:stCondLst>
                                        </p:cTn>
                                        <p:tgtEl>
                                          <p:spTgt spid="13334"/>
                                        </p:tgtEl>
                                        <p:attrNameLst>
                                          <p:attrName>ppt_x</p:attrName>
                                          <p:attrName>ppt_y</p:attrName>
                                        </p:attrNameLst>
                                      </p:cBhvr>
                                      <p:rCtr x="0" y="0"/>
                                    </p:animMotion>
                                    <p:animEffect filter="fade" transition="in">
                                      <p:cBhvr>
                                        <p:cTn dur="1000" id="70"/>
                                        <p:tgtEl>
                                          <p:spTgt spid="13334"/>
                                        </p:tgtEl>
                                      </p:cBhvr>
                                    </p:animEffect>
                                  </p:childTnLst>
                                </p:cTn>
                              </p:par>
                              <p:par>
                                <p:cTn fill="hold" grpId="0" id="71" nodeType="withEffect" presetClass="entr" presetID="52" presetSubtype="0">
                                  <p:stCondLst>
                                    <p:cond delay="0"/>
                                  </p:stCondLst>
                                  <p:childTnLst>
                                    <p:set>
                                      <p:cBhvr>
                                        <p:cTn dur="1" fill="hold" id="72">
                                          <p:stCondLst>
                                            <p:cond delay="0"/>
                                          </p:stCondLst>
                                        </p:cTn>
                                        <p:tgtEl>
                                          <p:spTgt spid="13335"/>
                                        </p:tgtEl>
                                        <p:attrNameLst>
                                          <p:attrName>style.visibility</p:attrName>
                                        </p:attrNameLst>
                                      </p:cBhvr>
                                      <p:to>
                                        <p:strVal val="visible"/>
                                      </p:to>
                                    </p:set>
                                    <p:animScale>
                                      <p:cBhvr>
                                        <p:cTn decel="50000" dur="1000" fill="hold" id="73">
                                          <p:stCondLst>
                                            <p:cond delay="0"/>
                                          </p:stCondLst>
                                        </p:cTn>
                                        <p:tgtEl>
                                          <p:spTgt spid="133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4">
                                          <p:stCondLst>
                                            <p:cond delay="0"/>
                                          </p:stCondLst>
                                        </p:cTn>
                                        <p:tgtEl>
                                          <p:spTgt spid="13335"/>
                                        </p:tgtEl>
                                        <p:attrNameLst>
                                          <p:attrName>ppt_x</p:attrName>
                                          <p:attrName>ppt_y</p:attrName>
                                        </p:attrNameLst>
                                      </p:cBhvr>
                                      <p:rCtr x="0" y="0"/>
                                    </p:animMotion>
                                    <p:animEffect filter="fade" transition="in">
                                      <p:cBhvr>
                                        <p:cTn dur="1000" id="75"/>
                                        <p:tgtEl>
                                          <p:spTgt spid="13335"/>
                                        </p:tgtEl>
                                      </p:cBhvr>
                                    </p:animEffect>
                                  </p:childTnLst>
                                </p:cTn>
                              </p:par>
                            </p:childTnLst>
                          </p:cTn>
                        </p:par>
                        <p:par>
                          <p:cTn fill="hold" id="76" nodeType="afterGroup">
                            <p:stCondLst>
                              <p:cond delay="6500"/>
                            </p:stCondLst>
                            <p:childTnLst>
                              <p:par>
                                <p:cTn fill="hold" grpId="0" id="77" nodeType="afterEffect" presetClass="entr" presetID="10" presetSubtype="0">
                                  <p:stCondLst>
                                    <p:cond delay="0"/>
                                  </p:stCondLst>
                                  <p:childTnLst>
                                    <p:set>
                                      <p:cBhvr>
                                        <p:cTn dur="1" fill="hold" id="78">
                                          <p:stCondLst>
                                            <p:cond delay="0"/>
                                          </p:stCondLst>
                                        </p:cTn>
                                        <p:tgtEl>
                                          <p:spTgt spid="13330"/>
                                        </p:tgtEl>
                                        <p:attrNameLst>
                                          <p:attrName>style.visibility</p:attrName>
                                        </p:attrNameLst>
                                      </p:cBhvr>
                                      <p:to>
                                        <p:strVal val="visible"/>
                                      </p:to>
                                    </p:set>
                                    <p:animEffect filter="fade" transition="in">
                                      <p:cBhvr>
                                        <p:cTn dur="500" id="79"/>
                                        <p:tgtEl>
                                          <p:spTgt spid="13330"/>
                                        </p:tgtEl>
                                      </p:cBhvr>
                                    </p:animEffect>
                                  </p:childTnLst>
                                </p:cTn>
                              </p:par>
                            </p:childTnLst>
                          </p:cTn>
                        </p:par>
                        <p:par>
                          <p:cTn fill="hold" id="80" nodeType="afterGroup">
                            <p:stCondLst>
                              <p:cond delay="7000"/>
                            </p:stCondLst>
                            <p:childTnLst>
                              <p:par>
                                <p:cTn fill="hold" grpId="0" id="81" nodeType="afterEffect" presetClass="entr" presetID="52" presetSubtype="0">
                                  <p:stCondLst>
                                    <p:cond delay="0"/>
                                  </p:stCondLst>
                                  <p:childTnLst>
                                    <p:set>
                                      <p:cBhvr>
                                        <p:cTn dur="1" fill="hold" id="82">
                                          <p:stCondLst>
                                            <p:cond delay="0"/>
                                          </p:stCondLst>
                                        </p:cTn>
                                        <p:tgtEl>
                                          <p:spTgt spid="13336"/>
                                        </p:tgtEl>
                                        <p:attrNameLst>
                                          <p:attrName>style.visibility</p:attrName>
                                        </p:attrNameLst>
                                      </p:cBhvr>
                                      <p:to>
                                        <p:strVal val="visible"/>
                                      </p:to>
                                    </p:set>
                                    <p:animScale>
                                      <p:cBhvr>
                                        <p:cTn decel="50000" dur="1000" fill="hold" id="83">
                                          <p:stCondLst>
                                            <p:cond delay="0"/>
                                          </p:stCondLst>
                                        </p:cTn>
                                        <p:tgtEl>
                                          <p:spTgt spid="133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4">
                                          <p:stCondLst>
                                            <p:cond delay="0"/>
                                          </p:stCondLst>
                                        </p:cTn>
                                        <p:tgtEl>
                                          <p:spTgt spid="13336"/>
                                        </p:tgtEl>
                                        <p:attrNameLst>
                                          <p:attrName>ppt_x</p:attrName>
                                          <p:attrName>ppt_y</p:attrName>
                                        </p:attrNameLst>
                                      </p:cBhvr>
                                      <p:rCtr x="0" y="0"/>
                                    </p:animMotion>
                                    <p:animEffect filter="fade" transition="in">
                                      <p:cBhvr>
                                        <p:cTn dur="1000" id="85"/>
                                        <p:tgtEl>
                                          <p:spTgt spid="13336"/>
                                        </p:tgtEl>
                                      </p:cBhvr>
                                    </p:animEffect>
                                  </p:childTnLst>
                                </p:cTn>
                              </p:par>
                              <p:par>
                                <p:cTn fill="hold" grpId="0" id="86" nodeType="withEffect" presetClass="entr" presetID="52" presetSubtype="0">
                                  <p:stCondLst>
                                    <p:cond delay="0"/>
                                  </p:stCondLst>
                                  <p:childTnLst>
                                    <p:set>
                                      <p:cBhvr>
                                        <p:cTn dur="1" fill="hold" id="87">
                                          <p:stCondLst>
                                            <p:cond delay="0"/>
                                          </p:stCondLst>
                                        </p:cTn>
                                        <p:tgtEl>
                                          <p:spTgt spid="13337"/>
                                        </p:tgtEl>
                                        <p:attrNameLst>
                                          <p:attrName>style.visibility</p:attrName>
                                        </p:attrNameLst>
                                      </p:cBhvr>
                                      <p:to>
                                        <p:strVal val="visible"/>
                                      </p:to>
                                    </p:set>
                                    <p:animScale>
                                      <p:cBhvr>
                                        <p:cTn decel="50000" dur="1000" fill="hold" id="88">
                                          <p:stCondLst>
                                            <p:cond delay="0"/>
                                          </p:stCondLst>
                                        </p:cTn>
                                        <p:tgtEl>
                                          <p:spTgt spid="133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9">
                                          <p:stCondLst>
                                            <p:cond delay="0"/>
                                          </p:stCondLst>
                                        </p:cTn>
                                        <p:tgtEl>
                                          <p:spTgt spid="13337"/>
                                        </p:tgtEl>
                                        <p:attrNameLst>
                                          <p:attrName>ppt_x</p:attrName>
                                          <p:attrName>ppt_y</p:attrName>
                                        </p:attrNameLst>
                                      </p:cBhvr>
                                      <p:rCtr x="0" y="0"/>
                                    </p:animMotion>
                                    <p:animEffect filter="fade" transition="in">
                                      <p:cBhvr>
                                        <p:cTn dur="1000" id="90"/>
                                        <p:tgtEl>
                                          <p:spTgt spid="13337"/>
                                        </p:tgtEl>
                                      </p:cBhvr>
                                    </p:animEffect>
                                  </p:childTnLst>
                                </p:cTn>
                              </p:par>
                            </p:childTnLst>
                          </p:cTn>
                        </p:par>
                        <p:par>
                          <p:cTn fill="hold" id="91" nodeType="afterGroup">
                            <p:stCondLst>
                              <p:cond delay="8000"/>
                            </p:stCondLst>
                            <p:childTnLst>
                              <p:par>
                                <p:cTn fill="hold" grpId="0" id="92" nodeType="afterEffect" presetClass="entr" presetID="10" presetSubtype="0">
                                  <p:stCondLst>
                                    <p:cond delay="0"/>
                                  </p:stCondLst>
                                  <p:childTnLst>
                                    <p:set>
                                      <p:cBhvr>
                                        <p:cTn dur="1" fill="hold" id="93">
                                          <p:stCondLst>
                                            <p:cond delay="0"/>
                                          </p:stCondLst>
                                        </p:cTn>
                                        <p:tgtEl>
                                          <p:spTgt spid="13331"/>
                                        </p:tgtEl>
                                        <p:attrNameLst>
                                          <p:attrName>style.visibility</p:attrName>
                                        </p:attrNameLst>
                                      </p:cBhvr>
                                      <p:to>
                                        <p:strVal val="visible"/>
                                      </p:to>
                                    </p:set>
                                    <p:animEffect filter="fade" transition="in">
                                      <p:cBhvr>
                                        <p:cTn dur="500" id="94"/>
                                        <p:tgtEl>
                                          <p:spTgt spid="13331"/>
                                        </p:tgtEl>
                                      </p:cBhvr>
                                    </p:animEffect>
                                  </p:childTnLst>
                                </p:cTn>
                              </p:par>
                            </p:childTnLst>
                          </p:cTn>
                        </p:par>
                        <p:par>
                          <p:cTn fill="hold" id="95" nodeType="afterGroup">
                            <p:stCondLst>
                              <p:cond delay="8500"/>
                            </p:stCondLst>
                            <p:childTnLst>
                              <p:par>
                                <p:cTn fill="hold" grpId="0" id="96" nodeType="afterEffect" presetClass="entr" presetID="52" presetSubtype="0">
                                  <p:stCondLst>
                                    <p:cond delay="0"/>
                                  </p:stCondLst>
                                  <p:childTnLst>
                                    <p:set>
                                      <p:cBhvr>
                                        <p:cTn dur="1" fill="hold" id="97">
                                          <p:stCondLst>
                                            <p:cond delay="0"/>
                                          </p:stCondLst>
                                        </p:cTn>
                                        <p:tgtEl>
                                          <p:spTgt spid="13338"/>
                                        </p:tgtEl>
                                        <p:attrNameLst>
                                          <p:attrName>style.visibility</p:attrName>
                                        </p:attrNameLst>
                                      </p:cBhvr>
                                      <p:to>
                                        <p:strVal val="visible"/>
                                      </p:to>
                                    </p:set>
                                    <p:animScale>
                                      <p:cBhvr>
                                        <p:cTn decel="50000" dur="1000" fill="hold" id="98">
                                          <p:stCondLst>
                                            <p:cond delay="0"/>
                                          </p:stCondLst>
                                        </p:cTn>
                                        <p:tgtEl>
                                          <p:spTgt spid="133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99">
                                          <p:stCondLst>
                                            <p:cond delay="0"/>
                                          </p:stCondLst>
                                        </p:cTn>
                                        <p:tgtEl>
                                          <p:spTgt spid="13338"/>
                                        </p:tgtEl>
                                        <p:attrNameLst>
                                          <p:attrName>ppt_x</p:attrName>
                                          <p:attrName>ppt_y</p:attrName>
                                        </p:attrNameLst>
                                      </p:cBhvr>
                                      <p:rCtr x="0" y="0"/>
                                    </p:animMotion>
                                    <p:animEffect filter="fade" transition="in">
                                      <p:cBhvr>
                                        <p:cTn dur="1000" id="100"/>
                                        <p:tgtEl>
                                          <p:spTgt spid="13338"/>
                                        </p:tgtEl>
                                      </p:cBhvr>
                                    </p:animEffect>
                                  </p:childTnLst>
                                </p:cTn>
                              </p:par>
                              <p:par>
                                <p:cTn fill="hold" grpId="0" id="101" nodeType="withEffect" presetClass="entr" presetID="52" presetSubtype="0">
                                  <p:stCondLst>
                                    <p:cond delay="0"/>
                                  </p:stCondLst>
                                  <p:childTnLst>
                                    <p:set>
                                      <p:cBhvr>
                                        <p:cTn dur="1" fill="hold" id="102">
                                          <p:stCondLst>
                                            <p:cond delay="0"/>
                                          </p:stCondLst>
                                        </p:cTn>
                                        <p:tgtEl>
                                          <p:spTgt spid="13339"/>
                                        </p:tgtEl>
                                        <p:attrNameLst>
                                          <p:attrName>style.visibility</p:attrName>
                                        </p:attrNameLst>
                                      </p:cBhvr>
                                      <p:to>
                                        <p:strVal val="visible"/>
                                      </p:to>
                                    </p:set>
                                    <p:animScale>
                                      <p:cBhvr>
                                        <p:cTn decel="50000" dur="1000" fill="hold" id="103">
                                          <p:stCondLst>
                                            <p:cond delay="0"/>
                                          </p:stCondLst>
                                        </p:cTn>
                                        <p:tgtEl>
                                          <p:spTgt spid="133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04">
                                          <p:stCondLst>
                                            <p:cond delay="0"/>
                                          </p:stCondLst>
                                        </p:cTn>
                                        <p:tgtEl>
                                          <p:spTgt spid="13339"/>
                                        </p:tgtEl>
                                        <p:attrNameLst>
                                          <p:attrName>ppt_x</p:attrName>
                                          <p:attrName>ppt_y</p:attrName>
                                        </p:attrNameLst>
                                      </p:cBhvr>
                                      <p:rCtr x="0" y="0"/>
                                    </p:animMotion>
                                    <p:animEffect filter="fade" transition="in">
                                      <p:cBhvr>
                                        <p:cTn dur="1000" id="105"/>
                                        <p:tgtEl>
                                          <p:spTgt spid="133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7"/>
      <p:bldP grpId="0" spid="13318"/>
      <p:bldP grpId="0" spid="13322"/>
      <p:bldP grpId="0" spid="13329"/>
      <p:bldP grpId="0" spid="13330"/>
      <p:bldP grpId="0" spid="13331"/>
      <p:bldP grpId="0" spid="13332"/>
      <p:bldP grpId="0" spid="13333"/>
      <p:bldP grpId="0" spid="13334"/>
      <p:bldP grpId="0" spid="13335"/>
      <p:bldP grpId="0" spid="13336"/>
      <p:bldP grpId="0" spid="13337"/>
      <p:bldP grpId="0" spid="13338"/>
      <p:bldP grpId="0" spid="1333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000000"/>
      </a:dk2>
      <a:lt2>
        <a:srgbClr val="969696"/>
      </a:lt2>
      <a:accent1>
        <a:srgbClr val="C4261D"/>
      </a:accent1>
      <a:accent2>
        <a:srgbClr val="FCDB00"/>
      </a:accent2>
      <a:accent3>
        <a:srgbClr val="FFFFFF"/>
      </a:accent3>
      <a:accent4>
        <a:srgbClr val="000000"/>
      </a:accent4>
      <a:accent5>
        <a:srgbClr val="DEACAB"/>
      </a:accent5>
      <a:accent6>
        <a:srgbClr val="E4C600"/>
      </a:accent6>
      <a:hlink>
        <a:srgbClr val="282D30"/>
      </a:hlink>
      <a:folHlink>
        <a:srgbClr val="F8F8F8"/>
      </a:folHlink>
    </a:clrScheme>
    <a:fontScheme name="默认设计模板">
      <a:majorFont>
        <a:latin typeface="Arial"/>
        <a:ea typeface="微软雅黑"/>
        <a:cs typeface="Arial"/>
      </a:majorFont>
      <a:minorFont>
        <a:latin typeface="Arial"/>
        <a:ea typeface="仿宋_GB231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5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5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969696"/>
        </a:lt2>
        <a:accent1>
          <a:srgbClr val="F8C317"/>
        </a:accent1>
        <a:accent2>
          <a:srgbClr val="E77817"/>
        </a:accent2>
        <a:accent3>
          <a:srgbClr val="FFFFFF"/>
        </a:accent3>
        <a:accent4>
          <a:srgbClr val="00000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4">
        <a:dk1>
          <a:srgbClr val="4D4D4D"/>
        </a:dk1>
        <a:lt1>
          <a:srgbClr val="FFFFFF"/>
        </a:lt1>
        <a:dk2>
          <a:srgbClr val="000000"/>
        </a:dk2>
        <a:lt2>
          <a:srgbClr val="969696"/>
        </a:lt2>
        <a:accent1>
          <a:srgbClr val="F8C317"/>
        </a:accent1>
        <a:accent2>
          <a:srgbClr val="E77817"/>
        </a:accent2>
        <a:accent3>
          <a:srgbClr val="FFFFFF"/>
        </a:accent3>
        <a:accent4>
          <a:srgbClr val="40404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000000"/>
        </a:dk2>
        <a:lt2>
          <a:srgbClr val="969696"/>
        </a:lt2>
        <a:accent1>
          <a:srgbClr val="FABE00"/>
        </a:accent1>
        <a:accent2>
          <a:srgbClr val="D8210D"/>
        </a:accent2>
        <a:accent3>
          <a:srgbClr val="FFFFFF"/>
        </a:accent3>
        <a:accent4>
          <a:srgbClr val="000000"/>
        </a:accent4>
        <a:accent5>
          <a:srgbClr val="FCDBAA"/>
        </a:accent5>
        <a:accent6>
          <a:srgbClr val="C41D0B"/>
        </a:accent6>
        <a:hlink>
          <a:srgbClr val="304290"/>
        </a:hlink>
        <a:folHlink>
          <a:srgbClr val="CC660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FFFFFF"/>
        </a:lt1>
        <a:dk2>
          <a:srgbClr val="CC0000"/>
        </a:dk2>
        <a:lt2>
          <a:srgbClr val="969696"/>
        </a:lt2>
        <a:accent1>
          <a:srgbClr val="CC6600"/>
        </a:accent1>
        <a:accent2>
          <a:srgbClr val="F1B7A0"/>
        </a:accent2>
        <a:accent3>
          <a:srgbClr val="FFFFFF"/>
        </a:accent3>
        <a:accent4>
          <a:srgbClr val="000000"/>
        </a:accent4>
        <a:accent5>
          <a:srgbClr val="E2B8AA"/>
        </a:accent5>
        <a:accent6>
          <a:srgbClr val="DAA691"/>
        </a:accent6>
        <a:hlink>
          <a:srgbClr val="BCC330"/>
        </a:hlink>
        <a:folHlink>
          <a:srgbClr val="D8210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
      <a:dk1>
        <a:srgbClr val="000000"/>
      </a:dk1>
      <a:lt1>
        <a:srgbClr val="FFFFFF"/>
      </a:lt1>
      <a:dk2>
        <a:srgbClr val="000000"/>
      </a:dk2>
      <a:lt2>
        <a:srgbClr val="969696"/>
      </a:lt2>
      <a:accent1>
        <a:srgbClr val="C4261D"/>
      </a:accent1>
      <a:accent2>
        <a:srgbClr val="FCDB00"/>
      </a:accent2>
      <a:accent3>
        <a:srgbClr val="FFFFFF"/>
      </a:accent3>
      <a:accent4>
        <a:srgbClr val="000000"/>
      </a:accent4>
      <a:accent5>
        <a:srgbClr val="DEACAB"/>
      </a:accent5>
      <a:accent6>
        <a:srgbClr val="E4C600"/>
      </a:accent6>
      <a:hlink>
        <a:srgbClr val="282D30"/>
      </a:hlink>
      <a:folHlink>
        <a:srgbClr val="F8F8F8"/>
      </a:folHlink>
    </a:clrScheme>
    <a:fontScheme name="1_默认设计模板">
      <a:majorFont>
        <a:latin typeface="Arial"/>
        <a:ea typeface="微软雅黑"/>
        <a:cs typeface="Arial"/>
      </a:majorFont>
      <a:minorFont>
        <a:latin typeface="Arial"/>
        <a:ea typeface="仿宋_GB231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5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spPr>
      <a:bodyPr anchor="t" anchorCtr="0" bIns="45720" compatLnSpc="1" lIns="91440" numCol="1" rIns="91440" tIns="45720" vert="horz" wrap="square"/>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defRPr b="0" baseline="0" cap="none" i="0" kumimoji="0" lang="zh-CN" normalizeH="0" smtClean="0" strike="noStrike" sz="15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FF"/>
        </a:lt1>
        <a:dk2>
          <a:srgbClr val="000000"/>
        </a:dk2>
        <a:lt2>
          <a:srgbClr val="969696"/>
        </a:lt2>
        <a:accent1>
          <a:srgbClr val="F8C317"/>
        </a:accent1>
        <a:accent2>
          <a:srgbClr val="E77817"/>
        </a:accent2>
        <a:accent3>
          <a:srgbClr val="FFFFFF"/>
        </a:accent3>
        <a:accent4>
          <a:srgbClr val="00000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1_默认设计模板 14">
        <a:dk1>
          <a:srgbClr val="4D4D4D"/>
        </a:dk1>
        <a:lt1>
          <a:srgbClr val="FFFFFF"/>
        </a:lt1>
        <a:dk2>
          <a:srgbClr val="000000"/>
        </a:dk2>
        <a:lt2>
          <a:srgbClr val="969696"/>
        </a:lt2>
        <a:accent1>
          <a:srgbClr val="F8C317"/>
        </a:accent1>
        <a:accent2>
          <a:srgbClr val="E77817"/>
        </a:accent2>
        <a:accent3>
          <a:srgbClr val="FFFFFF"/>
        </a:accent3>
        <a:accent4>
          <a:srgbClr val="40404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1_默认设计模板 15">
        <a:dk1>
          <a:srgbClr val="000000"/>
        </a:dk1>
        <a:lt1>
          <a:srgbClr val="FFFFFF"/>
        </a:lt1>
        <a:dk2>
          <a:srgbClr val="000000"/>
        </a:dk2>
        <a:lt2>
          <a:srgbClr val="969696"/>
        </a:lt2>
        <a:accent1>
          <a:srgbClr val="FABE00"/>
        </a:accent1>
        <a:accent2>
          <a:srgbClr val="D8210D"/>
        </a:accent2>
        <a:accent3>
          <a:srgbClr val="FFFFFF"/>
        </a:accent3>
        <a:accent4>
          <a:srgbClr val="000000"/>
        </a:accent4>
        <a:accent5>
          <a:srgbClr val="FCDBAA"/>
        </a:accent5>
        <a:accent6>
          <a:srgbClr val="C41D0B"/>
        </a:accent6>
        <a:hlink>
          <a:srgbClr val="304290"/>
        </a:hlink>
        <a:folHlink>
          <a:srgbClr val="CC6600"/>
        </a:folHlink>
      </a:clrScheme>
      <a:clrMap bg1="lt1" tx1="dk1" bg2="lt2" tx2="dk2" accent1="accent1" accent2="accent2" accent3="accent3" accent4="accent4" accent5="accent5" accent6="accent6" hlink="hlink" folHlink="folHlink"/>
    </a:extraClrScheme>
    <a:extraClrScheme>
      <a:clrScheme name="1_默认设计模板 16">
        <a:dk1>
          <a:srgbClr val="000000"/>
        </a:dk1>
        <a:lt1>
          <a:srgbClr val="FFFFFF"/>
        </a:lt1>
        <a:dk2>
          <a:srgbClr val="CC0000"/>
        </a:dk2>
        <a:lt2>
          <a:srgbClr val="969696"/>
        </a:lt2>
        <a:accent1>
          <a:srgbClr val="CC6600"/>
        </a:accent1>
        <a:accent2>
          <a:srgbClr val="F1B7A0"/>
        </a:accent2>
        <a:accent3>
          <a:srgbClr val="FFFFFF"/>
        </a:accent3>
        <a:accent4>
          <a:srgbClr val="000000"/>
        </a:accent4>
        <a:accent5>
          <a:srgbClr val="E2B8AA"/>
        </a:accent5>
        <a:accent6>
          <a:srgbClr val="DAA691"/>
        </a:accent6>
        <a:hlink>
          <a:srgbClr val="BCC330"/>
        </a:hlink>
        <a:folHlink>
          <a:srgbClr val="D8210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274</Paragraphs>
  <Slides>26</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微软雅黑</vt:lpstr>
      <vt:lpstr>仿宋_GB2312</vt:lpstr>
      <vt:lpstr>楷体_GB2312</vt:lpstr>
      <vt:lpstr>宋体</vt:lpstr>
      <vt:lpstr>Calibri</vt:lpstr>
      <vt:lpstr>Calibri Light</vt:lpstr>
      <vt:lpstr>Arial Unicode MS</vt:lpstr>
      <vt:lpstr>Impact</vt:lpstr>
      <vt:lpstr>MS PGothic</vt:lpstr>
      <vt:lpstr>Wingdings</vt:lpstr>
      <vt:lpstr>默认设计模板</vt:lpstr>
      <vt:lpstr>PowerPoint Presentation</vt:lpstr>
      <vt:lpstr>PowerPoint Presentation</vt:lpstr>
      <vt:lpstr>自我简介</vt:lpstr>
      <vt:lpstr>自我简介</vt:lpstr>
      <vt:lpstr>自我简介</vt:lpstr>
      <vt:lpstr>自我简介</vt:lpstr>
      <vt:lpstr>自我简介</vt:lpstr>
      <vt:lpstr>竞聘岗位理解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个人优劣势综述</vt:lpstr>
      <vt:lpstr>个人优劣势综述</vt:lpstr>
      <vt:lpstr>个人优劣势综述</vt:lpstr>
      <vt:lpstr>个人优劣势综述</vt:lpstr>
      <vt:lpstr>个人优劣势综述</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2021-08-22T11:51:31Z</dcterms:created>
  <cp:lastPrinted>2021-08-22T11:51:31Z</cp:lastPrinted>
  <dcterms:modified xsi:type="dcterms:W3CDTF">2021-08-22T05:38:31Z</dcterms:modified>
  <cp:revision>1</cp:revision>
</cp:coreProperties>
</file>