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drawingml.chart+xml" PartName="/ppt/charts/chart2.xml"/>
  <Override ContentType="application/vnd.ms-office.chartcolorstyle+xml" PartName="/ppt/charts/colors1.xml"/>
  <Override ContentType="application/vnd.ms-office.chartcolorstyle+xml" PartName="/ppt/charts/colors2.xml"/>
  <Override ContentType="application/vnd.ms-office.chartstyle+xml" PartName="/ppt/charts/style1.xml"/>
  <Override ContentType="application/vnd.ms-office.chartstyle+xml" PartName="/ppt/charts/style2.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Override ContentType="application/vnd.ms-office.webextensiontaskpanes+xml" PartName="/ppt/webextensions/taskpanes.xml"/>
  <Override ContentType="application/vnd.ms-office.webextension+xml" PartName="/ppt/webextensions/webextension1.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ppt/webextensions/taskpanes.xml" Type="http://schemas.microsoft.com/office/2011/relationships/webextensiontaskpanes"/><Relationship Id="rId3" Target="docProps/core.xml" Type="http://schemas.openxmlformats.org/package/2006/relationships/metadata/core-properties"/><Relationship Id="rId4" Target="docProps/app.xml" Type="http://schemas.openxmlformats.org/officeDocument/2006/relationships/extended-properties"/><Relationship Id="rId5"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Lst>
  <p:notesMasterIdLst>
    <p:notesMasterId r:id="rId3"/>
  </p:notesMasterIdLst>
  <p:sldIdLst>
    <p:sldId id="283" r:id="rId4"/>
    <p:sldId id="271" r:id="rId5"/>
    <p:sldId id="287" r:id="rId6"/>
    <p:sldId id="260" r:id="rId7"/>
    <p:sldId id="278" r:id="rId8"/>
    <p:sldId id="267" r:id="rId9"/>
    <p:sldId id="288" r:id="rId10"/>
    <p:sldId id="258" r:id="rId11"/>
    <p:sldId id="281" r:id="rId12"/>
    <p:sldId id="274" r:id="rId13"/>
    <p:sldId id="289" r:id="rId14"/>
    <p:sldId id="273" r:id="rId15"/>
    <p:sldId id="279" r:id="rId16"/>
    <p:sldId id="276" r:id="rId17"/>
    <p:sldId id="290" r:id="rId18"/>
    <p:sldId id="285" r:id="rId19"/>
    <p:sldId id="280" r:id="rId20"/>
    <p:sldId id="277" r:id="rId21"/>
    <p:sldId id="284" r:id="rId22"/>
  </p:sldIdLst>
  <p:sldSz cx="12192000" cy="6858000"/>
  <p:notesSz cx="6858000" cy="9144000"/>
  <p:custDataLst>
    <p:tags r:id="rId2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29" autoAdjust="0"/>
    <p:restoredTop sz="94706" autoAdjust="0"/>
  </p:normalViewPr>
  <p:slideViewPr>
    <p:cSldViewPr snapToGrid="0" showGuides="1">
      <p:cViewPr varScale="1">
        <p:scale>
          <a:sx n="106" d="100"/>
          <a:sy n="106" d="100"/>
        </p:scale>
        <p:origin x="810" y="114"/>
      </p:cViewPr>
      <p:guideLst/>
    </p:cSldViewPr>
  </p:slideViewPr>
  <p:outlineViewPr>
    <p:cViewPr>
      <p:scale>
        <a:sx n="33" d="100"/>
        <a:sy n="33" d="100"/>
      </p:scale>
      <p:origin x="0" y="0"/>
    </p:cViewPr>
  </p:outlin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tags/tag9.xml" Type="http://schemas.openxmlformats.org/officeDocument/2006/relationships/tags"/><Relationship Id="rId24" Target="presProps.xml" Type="http://schemas.openxmlformats.org/officeDocument/2006/relationships/presProps"/><Relationship Id="rId25" Target="viewProps.xml" Type="http://schemas.openxmlformats.org/officeDocument/2006/relationships/viewProps"/><Relationship Id="rId26" Target="theme/theme1.xml" Type="http://schemas.openxmlformats.org/officeDocument/2006/relationships/theme"/><Relationship Id="rId27" Target="tableStyles.xml" Type="http://schemas.openxmlformats.org/officeDocument/2006/relationships/tableStyles"/><Relationship Id="rId3" Target="notesMasters/notesMaster1.xml" Type="http://schemas.openxmlformats.org/officeDocument/2006/relationships/notesMaster"/><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 Id="rId2" Target="../media/image15.png" Type="http://schemas.openxmlformats.org/officeDocument/2006/relationships/image"/><Relationship Id="rId3" Target="colors1.xml" Type="http://schemas.microsoft.com/office/2011/relationships/chartColorStyle"/><Relationship Id="rId4" Target="style1.xml" Type="http://schemas.microsoft.com/office/2011/relationships/chartStyle"/></Relationships>
</file>

<file path=ppt/charts/_rels/chart2.xml.rels><?xml version="1.0" encoding="UTF-8" standalone="yes"?><Relationships xmlns="http://schemas.openxmlformats.org/package/2006/relationships"><Relationship Id="rId1" Target="../embeddings/Microsoft_Excel_Worksheet2.xlsx" Type="http://schemas.openxmlformats.org/officeDocument/2006/relationships/package"/><Relationship Id="rId2" Target="colors2.xml" Type="http://schemas.microsoft.com/office/2011/relationships/chartColorStyle"/><Relationship Id="rId3" Target="style2.xml" Type="http://schemas.microsoft.com/office/2011/relationships/chartStyl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col"/>
        <c:grouping val="clustered"/>
        <c:varyColors val="0"/>
        <c:ser>
          <c:idx val="0"/>
          <c:order val="0"/>
          <c:tx>
            <c:strRef>
              <c:f>Sheet1!$B$1</c:f>
              <c:strCache>
                <c:ptCount val="1"/>
                <c:pt idx="0">
                  <c:v>系列 1</c:v>
                </c:pt>
              </c:strCache>
            </c:strRef>
          </c:tx>
          <c:spPr>
            <a:blipFill>
              <a:blip r:embed="rId2"/>
              <a:stretch>
                <a:fillRect/>
              </a:stretch>
            </a:blipFill>
            <a:ln>
              <a:noFill/>
            </a:ln>
            <a:effectLst/>
          </c:spPr>
          <c:invertIfNegative val="0"/>
          <c:cat>
            <c:strRef>
              <c:f>Sheet1!$A$2:$A$5</c:f>
              <c:strCache>
                <c:ptCount val="4"/>
                <c:pt idx="0">
                  <c:v>facebook</c:v>
                </c:pt>
                <c:pt idx="1">
                  <c:v>twitter</c:v>
                </c:pt>
                <c:pt idx="2">
                  <c:v>instagram</c:v>
                </c:pt>
                <c:pt idx="3">
                  <c:v>google</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EEB3-4B19-9EAB-110328511AD3}"/>
            </c:ext>
          </c:extLst>
        </c:ser>
        <c:dLbls>
          <c:showLegendKey val="0"/>
          <c:showVal val="0"/>
          <c:showCatName val="0"/>
          <c:showSerName val="0"/>
          <c:showPercent val="0"/>
          <c:showBubbleSize val="0"/>
          <c:showLeaderLines val="0"/>
        </c:dLbls>
        <c:gapWidth val="128"/>
        <c:overlap val="-15"/>
        <c:axId val="-1396561152"/>
        <c:axId val="-1396557888"/>
      </c:barChart>
      <c:catAx>
        <c:axId val="-1396561152"/>
        <c:scaling>
          <c:orientation/>
        </c:scaling>
        <c:delete val="0"/>
        <c:axPos val="b"/>
        <c:numFmt formatCode="General" sourceLinked="1"/>
        <c:majorTickMark val="none"/>
        <c:minorTickMark val="none"/>
        <c:spPr>
          <a:noFill/>
          <a:ln w="9525" cap="flat" cmpd="sng" algn="ctr">
            <a:noFill/>
            <a:round/>
          </a:ln>
          <a:effectLst/>
        </c:spPr>
        <c:txPr>
          <a:bodyPr rot="-60000000" spcFirstLastPara="1" vertOverflow="ellipsis" vert="horz" wrap="square" anchor="ctr" anchorCtr="1"/>
          <a:p>
            <a:pPr>
              <a:defRPr sz="1200" b="0" i="0" u="none" strike="noStrike" kern="1200" baseline="0" smtId="4294967295">
                <a:solidFill>
                  <a:schemeClr val="bg1"/>
                </a:solidFill>
                <a:latin typeface="Segoe UI" panose="020b0502040204020203" pitchFamily="34" charset="0"/>
                <a:ea typeface="微软雅黑" panose="020b0503020204020204" pitchFamily="34" charset="-122"/>
                <a:cs typeface="+mn-cs"/>
              </a:defRPr>
            </a:pPr>
            <a:endParaRPr sz="1200" b="0" i="0" u="none" strike="noStrike" kern="1200" baseline="0" smtId="4294967295">
              <a:solidFill>
                <a:schemeClr val="bg1"/>
              </a:solidFill>
              <a:latin typeface="Segoe UI" panose="020b0502040204020203" pitchFamily="34" charset="0"/>
              <a:ea typeface="微软雅黑" panose="020b0503020204020204" pitchFamily="34" charset="-122"/>
              <a:cs typeface="+mn-cs"/>
            </a:endParaRPr>
          </a:p>
        </c:txPr>
        <c:crossAx val="-1396557888"/>
        <c:crosses val="autoZero"/>
        <c:auto val="0"/>
        <c:lblAlgn val="ctr"/>
        <c:lblOffset/>
        <c:noMultiLvlLbl val="0"/>
      </c:catAx>
      <c:valAx>
        <c:axId val="-1396557888"/>
        <c:scaling>
          <c:orientation/>
        </c:scaling>
        <c:delete val="0"/>
        <c:axPos val="l"/>
        <c:numFmt formatCode="General" sourceLinked="1"/>
        <c:majorTickMark val="none"/>
        <c:minorTickMark val="none"/>
        <c:spPr>
          <a:noFill/>
          <a:ln>
            <a:noFill/>
          </a:ln>
          <a:effectLst/>
        </c:spPr>
        <c:txPr>
          <a:bodyPr rot="-60000000" spcFirstLastPara="1" vertOverflow="ellipsis" vert="horz" wrap="square" anchor="ctr" anchorCtr="1"/>
          <a:p>
            <a:pPr>
              <a:defRPr sz="1197" b="0" i="0" u="none" strike="noStrike" kern="1200" baseline="0" smtId="4294967295">
                <a:solidFill>
                  <a:schemeClr val="bg1"/>
                </a:solidFill>
                <a:latin typeface="Segoe UI" panose="020b0502040204020203" pitchFamily="34" charset="0"/>
                <a:ea typeface="微软雅黑" panose="020b0503020204020204" pitchFamily="34" charset="-122"/>
                <a:cs typeface="+mn-cs"/>
              </a:defRPr>
            </a:pPr>
            <a:endParaRPr sz="1197" b="0" i="0" u="none" strike="noStrike" kern="1200" baseline="0" smtId="4294967295">
              <a:solidFill>
                <a:schemeClr val="bg1"/>
              </a:solidFill>
              <a:latin typeface="Segoe UI" panose="020b0502040204020203" pitchFamily="34" charset="0"/>
              <a:ea typeface="微软雅黑" panose="020b0503020204020204" pitchFamily="34" charset="-122"/>
              <a:cs typeface="+mn-cs"/>
            </a:endParaRPr>
          </a:p>
        </c:txPr>
        <c:crossAx val="-1396561152"/>
        <c:crosses val="autoZero"/>
        <c:crossBetween val="between"/>
      </c:valAx>
      <c:spPr>
        <a:noFill/>
        <a:ln>
          <a:noFill/>
        </a:ln>
        <a:effectLst/>
      </c:spPr>
    </c:plotArea>
    <c:plotVisOnly val="1"/>
    <c:dispBlanksAs val="gap"/>
    <c:showDLblsOverMax val="0"/>
  </c:chart>
  <c:spPr>
    <a:noFill/>
    <a:ln>
      <a:noFill/>
    </a:ln>
    <a:effectLst/>
  </c:spPr>
  <c:txPr>
    <a:bodyPr/>
    <a:p>
      <a:pPr>
        <a:defRPr/>
      </a:pPr>
      <a:endParaRPr lang="zh-CN"/>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38562524318695"/>
          <c:y val="0.13016453385353088"/>
          <c:w val="0.8640061616897583"/>
          <c:h val="0.78824698925018311"/>
        </c:manualLayout>
      </c:layout>
      <c:barChart>
        <c:barDir val="bar"/>
        <c:grouping val="clustered"/>
        <c:varyColors val="0"/>
        <c:ser>
          <c:idx val="0"/>
          <c:order val="0"/>
          <c:tx>
            <c:strRef>
              <c:f>Sheet1!$B$1</c:f>
              <c:strCache>
                <c:ptCount val="1"/>
                <c:pt idx="0">
                  <c:v>系列 1</c:v>
                </c:pt>
              </c:strCache>
            </c:strRef>
          </c:tx>
          <c:spPr>
            <a:solidFill>
              <a:schemeClr val="tx2">
                <a:lumMod val="50000"/>
              </a:schemeClr>
            </a:solidFill>
            <a:ln>
              <a:noFill/>
            </a:ln>
            <a:effectLst/>
          </c:spPr>
          <c:invertIfNegative val="0"/>
          <c:dPt>
            <c:idx val="3"/>
            <c:invertIfNegative val="0"/>
            <c:spPr>
              <a:solidFill>
                <a:srgbClr val="9A0000"/>
              </a:solidFill>
              <a:ln>
                <a:noFill/>
              </a:ln>
              <a:effectLst/>
            </c:spPr>
            <c:extLst>
              <c:ext xmlns:c16="http://schemas.microsoft.com/office/drawing/2014/chart" uri="{C3380CC4-5D6E-409C-BE32-E72D297353CC}">
                <c16:uniqueId val="{00000001-9031-428D-B7FE-3D87474D2EA9}"/>
              </c:ext>
            </c:extLst>
          </c:dPt>
          <c:dLbls>
            <c:dLbl>
              <c:idx val="0"/>
              <c:dLblPos val="outEnd"/>
              <c:showLegendKey val="0"/>
              <c:showVal val="1"/>
              <c:showCatName val="0"/>
              <c:showSerName val="0"/>
              <c:showPercent val="0"/>
              <c:showBubbleSize val="0"/>
              <c:extLst/>
            </c:dLbl>
            <c:dLbl>
              <c:idx val="1"/>
              <c:dLblPos val="outEnd"/>
              <c:showLegendKey val="0"/>
              <c:showVal val="1"/>
              <c:showCatName val="0"/>
              <c:showSerName val="0"/>
              <c:showPercent val="0"/>
              <c:showBubbleSize val="0"/>
              <c:extLst/>
            </c:dLbl>
            <c:dLbl>
              <c:idx val="2"/>
              <c:dLblPos val="outEnd"/>
              <c:showLegendKey val="0"/>
              <c:showVal val="1"/>
              <c:showCatName val="0"/>
              <c:showSerName val="0"/>
              <c:showPercent val="0"/>
              <c:showBubbleSize val="0"/>
              <c:extLst/>
            </c:dLbl>
            <c:dLbl>
              <c:idx val="3"/>
              <c:dLblPos val="outEnd"/>
              <c:showLegendKey val="0"/>
              <c:showVal val="1"/>
              <c:showCatName val="0"/>
              <c:showSerName val="0"/>
              <c:showPercent val="0"/>
              <c:showBubbleSize val="0"/>
              <c:extLst/>
            </c:dLbl>
            <c:dLbl>
              <c:idx val="4"/>
              <c:dLblPos val="outEnd"/>
              <c:showLegendKey val="0"/>
              <c:showVal val="1"/>
              <c:showCatName val="0"/>
              <c:showSerName val="0"/>
              <c:showPercent val="0"/>
              <c:showBubbleSize val="0"/>
              <c:extLst/>
            </c:dLbl>
            <c:spPr>
              <a:noFill/>
              <a:ln>
                <a:noFill/>
              </a:ln>
              <a:effectLst/>
            </c:spPr>
            <c:txPr>
              <a:bodyPr rot="0" spcFirstLastPara="1" vertOverflow="ellipsis" vert="horz" wrap="square" lIns="38100" tIns="19050" rIns="38100" bIns="19050" anchor="ctr" anchorCtr="1">
                <a:spAutoFit/>
              </a:bodyPr>
              <a:p>
                <a:pPr>
                  <a:defRPr sz="1200" b="0" i="0" u="none" strike="noStrike" kern="1200" baseline="0" smtId="4294967295">
                    <a:solidFill>
                      <a:schemeClr val="tx1">
                        <a:lumMod val="75000"/>
                        <a:lumOff val="25000"/>
                      </a:schemeClr>
                    </a:solidFill>
                    <a:latin typeface="Segoe UI" panose="020b0502040204020203" pitchFamily="34" charset="0"/>
                    <a:ea typeface="+mn-ea"/>
                    <a:cs typeface="+mn-cs"/>
                  </a:defRPr>
                </a:pPr>
                <a:endParaRPr sz="1200" b="0" i="0" u="none" strike="noStrike" kern="1200" baseline="0" smtId="4294967295">
                  <a:solidFill>
                    <a:schemeClr val="tx1">
                      <a:lumMod val="75000"/>
                      <a:lumOff val="25000"/>
                    </a:schemeClr>
                  </a:solidFill>
                  <a:latin typeface="Segoe UI" panose="020b0502040204020203" pitchFamily="34" charset="0"/>
                  <a:ea typeface="+mn-ea"/>
                  <a:cs typeface="+mn-cs"/>
                </a:endParaRPr>
              </a:p>
            </c:txPr>
            <c:dLblPos val="outEnd"/>
            <c:showLegendKey val="0"/>
            <c:showVal val="1"/>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Sheet1!$A$2:$A$6</c:f>
              <c:strCache>
                <c:ptCount val="5"/>
                <c:pt idx="0">
                  <c:v>E</c:v>
                </c:pt>
                <c:pt idx="1">
                  <c:v>D</c:v>
                </c:pt>
                <c:pt idx="2">
                  <c:v>C</c:v>
                </c:pt>
                <c:pt idx="3">
                  <c:v>B</c:v>
                </c:pt>
                <c:pt idx="4">
                  <c:v>A</c:v>
                </c:pt>
              </c:strCache>
            </c:strRef>
          </c:cat>
          <c:val>
            <c:numRef>
              <c:f>Sheet1!$B$2:$B$6</c:f>
              <c:numCache>
                <c:formatCode>General</c:formatCode>
                <c:ptCount val="5"/>
                <c:pt idx="0">
                  <c:v>4.6</c:v>
                </c:pt>
                <c:pt idx="1">
                  <c:v>2.1</c:v>
                </c:pt>
                <c:pt idx="2">
                  <c:v>4.2</c:v>
                </c:pt>
                <c:pt idx="3">
                  <c:v>3.5</c:v>
                </c:pt>
                <c:pt idx="4">
                  <c:v>5.4</c:v>
                </c:pt>
              </c:numCache>
            </c:numRef>
          </c:val>
          <c:extLst>
            <c:ext xmlns:c16="http://schemas.microsoft.com/office/drawing/2014/chart" uri="{C3380CC4-5D6E-409C-BE32-E72D297353CC}">
              <c16:uniqueId val="{00000000-9031-428D-B7FE-3D87474D2EA9}"/>
            </c:ext>
          </c:extLst>
        </c:ser>
        <c:dLbls>
          <c:showLegendKey val="0"/>
          <c:showVal val="0"/>
          <c:showCatName val="0"/>
          <c:showSerName val="0"/>
          <c:showPercent val="0"/>
          <c:showBubbleSize val="0"/>
          <c:showLeaderLines val="0"/>
        </c:dLbls>
        <c:gapWidth val="100"/>
        <c:overlap/>
        <c:axId val="-1952533296"/>
        <c:axId val="-1952621168"/>
      </c:barChart>
      <c:catAx>
        <c:axId val="-1952533296"/>
        <c:scaling>
          <c:orientation/>
        </c:scaling>
        <c:delete val="0"/>
        <c:axPos val="l"/>
        <c:numFmt formatCode="General" sourceLinked="1"/>
        <c:majorTickMark val="none"/>
        <c:minorTickMark val="none"/>
        <c:spPr>
          <a:noFill/>
          <a:ln w="9525" cap="flat" cmpd="sng" algn="ctr">
            <a:noFill/>
            <a:round/>
          </a:ln>
          <a:effectLst/>
        </c:spPr>
        <c:txPr>
          <a:bodyPr rot="-60000000" spcFirstLastPara="1" vertOverflow="ellipsis" vert="horz" wrap="square" anchor="ctr" anchorCtr="1"/>
          <a:p>
            <a:pPr>
              <a:defRPr sz="1200" b="0" i="0" u="none" strike="noStrike" kern="1200" baseline="0" smtId="4294967295">
                <a:solidFill>
                  <a:schemeClr val="tx1">
                    <a:lumMod val="65000"/>
                    <a:lumOff val="35000"/>
                  </a:schemeClr>
                </a:solidFill>
                <a:latin typeface="Segoe UI" panose="020b0502040204020203" pitchFamily="34" charset="0"/>
                <a:ea typeface="+mn-ea"/>
                <a:cs typeface="+mn-cs"/>
              </a:defRPr>
            </a:pPr>
            <a:endParaRPr sz="1200" b="0" i="0" u="none" strike="noStrike" kern="1200" baseline="0" smtId="4294967295">
              <a:solidFill>
                <a:schemeClr val="tx1">
                  <a:lumMod val="65000"/>
                  <a:lumOff val="35000"/>
                </a:schemeClr>
              </a:solidFill>
              <a:latin typeface="Segoe UI" panose="020b0502040204020203" pitchFamily="34" charset="0"/>
              <a:ea typeface="+mn-ea"/>
              <a:cs typeface="+mn-cs"/>
            </a:endParaRPr>
          </a:p>
        </c:txPr>
        <c:crossAx val="-1952621168"/>
        <c:crosses val="autoZero"/>
        <c:auto val="0"/>
        <c:lblAlgn val="ctr"/>
        <c:lblOffset/>
        <c:noMultiLvlLbl val="0"/>
      </c:catAx>
      <c:valAx>
        <c:axId val="-1952621168"/>
        <c:scaling>
          <c:orientation/>
        </c:scaling>
        <c:delete val="1"/>
        <c:axPos val="b"/>
        <c:numFmt formatCode="General" sourceLinked="1"/>
        <c:majorTickMark val="none"/>
        <c:minorTickMark val="none"/>
        <c:crossAx val="-1952533296"/>
        <c:crossBetween val="between"/>
      </c:valAx>
      <c:spPr>
        <a:noFill/>
        <a:ln>
          <a:noFill/>
        </a:ln>
        <a:effectLst/>
      </c:spPr>
    </c:plotArea>
    <c:plotVisOnly val="1"/>
    <c:dispBlanksAs val="gap"/>
    <c:showDLblsOverMax val="0"/>
  </c:chart>
  <c:spPr>
    <a:noFill/>
    <a:ln>
      <a:noFill/>
    </a:ln>
    <a:effectLst/>
  </c:spPr>
  <c:txPr>
    <a:bodyPr/>
    <a:p>
      <a:pPr>
        <a:defRPr/>
      </a:pPr>
      <a:endParaRPr lang="zh-CN"/>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a="http://schemas.openxmlformats.org/drawingml/2006/main" xmlns:r="http://schemas.openxmlformats.org/officeDocument/2006/relationships" xmlns:cs="http://schemas.microsoft.com/office/drawing/2012/chartStyle"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BFC997-FBBD-4F22-B8BC-FCC9925DC84D}" type="datetimeFigureOut">
              <a:rPr lang="zh-CN" altLang="en-US" smtClean="0"/>
              <a:t>2020/6/11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538051-5E28-4408-BECE-A72C34F7C70A}" type="slidenum">
              <a:rPr lang="zh-CN" altLang="en-US" smtClean="0"/>
              <a:t>‹#›</a:t>
            </a:fld>
            <a:endParaRPr lang="zh-CN" altLang="en-US"/>
          </a:p>
        </p:txBody>
      </p:sp>
    </p:spTree>
    <p:extLst>
      <p:ext uri="{BB962C8B-B14F-4D97-AF65-F5344CB8AC3E}">
        <p14:creationId val="2502160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86377921"/>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63063177"/>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09132347"/>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33884756"/>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86807247"/>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91944094"/>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91339650"/>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8487600"/>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97419880"/>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69561650"/>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19699826"/>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86037261"/>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59195644"/>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07775801"/>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02393903"/>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72734806"/>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80870253"/>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87765714"/>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06163134"/>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media/image1.png" Type="http://schemas.openxmlformats.org/officeDocument/2006/relationships/image"/><Relationship Id="rId2" Target="http://simonlizi.yanj.cn/" TargetMode="External" Type="http://schemas.openxmlformats.org/officeDocument/2006/relationships/hyperlink"/><Relationship Id="rId3"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67633F20-1602-4797-B881-39C7FE0FDBE6}" type="datetimeFigureOut">
              <a:rPr lang="zh-CN" altLang="en-US" smtClean="0"/>
              <a:t>2020/6/11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F935A7D-729E-4777-AEAF-127643CCB162}" type="slidenum">
              <a:rPr lang="zh-CN" altLang="en-US" smtClean="0"/>
              <a:t>‹#›</a:t>
            </a:fld>
            <a:endParaRPr lang="zh-CN" altLang="en-US"/>
          </a:p>
        </p:txBody>
      </p:sp>
    </p:spTree>
    <p:extLst>
      <p:ext uri="{BB962C8B-B14F-4D97-AF65-F5344CB8AC3E}">
        <p14:creationId val="4161561429"/>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7633F20-1602-4797-B881-39C7FE0FDBE6}" type="datetimeFigureOut">
              <a:rPr lang="zh-CN" altLang="en-US" smtClean="0"/>
              <a:t>2020/6/11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F935A7D-729E-4777-AEAF-127643CCB162}" type="slidenum">
              <a:rPr lang="zh-CN" altLang="en-US" smtClean="0"/>
              <a:t>‹#›</a:t>
            </a:fld>
            <a:endParaRPr lang="zh-CN" altLang="en-US"/>
          </a:p>
        </p:txBody>
      </p:sp>
    </p:spTree>
    <p:extLst>
      <p:ext uri="{BB962C8B-B14F-4D97-AF65-F5344CB8AC3E}">
        <p14:creationId val="1817215245"/>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竖排标题与文本">
    <p:spTree>
      <p:nvGrpSpPr>
        <p:cNvPr id="1" name=""/>
        <p:cNvGrpSpPr/>
        <p:nvPr/>
      </p:nvGrpSpPr>
      <p:grpSpPr>
        <a:xfrm>
          <a:off x="0" y="0"/>
          <a:ext cx="0" cy="0"/>
        </a:xfrm>
      </p:grpSpPr>
      <p:grpSp>
        <p:nvGrpSpPr>
          <p:cNvPr id="21" name="组合 20">
            <a:extLst>
              <a:ext uri="{FF2B5EF4-FFF2-40B4-BE49-F238E27FC236}">
                <a16:creationId xmlns:a16="http://schemas.microsoft.com/office/drawing/2014/main" id="{0955C2FE-FF4C-414A-9D63-A83F9EC42ABD}"/>
              </a:ext>
            </a:extLst>
          </p:cNvPr>
          <p:cNvGrpSpPr/>
          <p:nvPr userDrawn="1"/>
        </p:nvGrpSpPr>
        <p:grpSpPr>
          <a:xfrm>
            <a:off x="6238418" y="1342845"/>
            <a:ext cx="5953582" cy="5296300"/>
            <a:chOff x="6238418" y="1342845"/>
            <a:chExt cx="5953582" cy="5296300"/>
          </a:xfrm>
        </p:grpSpPr>
        <p:pic>
          <p:nvPicPr>
            <p:cNvPr id="22" name="图片 21">
              <a:hlinkClick r:id="rId2"/>
              <a:extLst>
                <a:ext uri="{FF2B5EF4-FFF2-40B4-BE49-F238E27FC236}">
                  <a16:creationId xmlns:a16="http://schemas.microsoft.com/office/drawing/2014/main" id="{43A91153-F679-46A7-9091-3F0040F1F7B7}"/>
                </a:ext>
              </a:extLst>
            </p:cNvPr>
            <p:cNvPicPr>
              <a:picLocks noChangeAspect="1"/>
            </p:cNvPicPr>
            <p:nvPr/>
          </p:nvPicPr>
          <p:blipFill>
            <a:blip r:embed="rId1"/>
            <a:stretch>
              <a:fillRect/>
            </a:stretch>
          </p:blipFill>
          <p:spPr>
            <a:xfrm>
              <a:off x="6238418" y="1342845"/>
              <a:ext cx="5953582" cy="5238530"/>
            </a:xfrm>
            <a:prstGeom prst="rect">
              <a:avLst/>
            </a:prstGeom>
          </p:spPr>
        </p:pic>
        <p:sp>
          <p:nvSpPr>
            <p:cNvPr id="23" name="矩形 22">
              <a:extLst>
                <a:ext uri="{FF2B5EF4-FFF2-40B4-BE49-F238E27FC236}">
                  <a16:creationId xmlns:a16="http://schemas.microsoft.com/office/drawing/2014/main" id="{1E19EB6E-052D-4E46-B48B-F9DB1483F3ED}"/>
                </a:ext>
              </a:extLst>
            </p:cNvPr>
            <p:cNvSpPr/>
            <p:nvPr/>
          </p:nvSpPr>
          <p:spPr>
            <a:xfrm>
              <a:off x="6238418" y="1342845"/>
              <a:ext cx="5796563" cy="5296300"/>
            </a:xfrm>
            <a:prstGeom prst="rect">
              <a:avLst/>
            </a:prstGeom>
            <a:noFill/>
            <a:ln w="571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矩形 23">
            <a:extLst>
              <a:ext uri="{FF2B5EF4-FFF2-40B4-BE49-F238E27FC236}">
                <a16:creationId xmlns:a16="http://schemas.microsoft.com/office/drawing/2014/main" id="{09764C17-C864-488E-9731-D1A26956CCE1}"/>
              </a:ext>
            </a:extLst>
          </p:cNvPr>
          <p:cNvSpPr/>
          <p:nvPr userDrawn="1"/>
        </p:nvSpPr>
        <p:spPr>
          <a:xfrm>
            <a:off x="0" y="1"/>
            <a:ext cx="12192000" cy="830721"/>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a:extLst>
              <a:ext uri="{FF2B5EF4-FFF2-40B4-BE49-F238E27FC236}">
                <a16:creationId xmlns:a16="http://schemas.microsoft.com/office/drawing/2014/main" id="{F1199A4B-4A6B-45B8-B4EA-4EB96311D59A}"/>
              </a:ext>
            </a:extLst>
          </p:cNvPr>
          <p:cNvSpPr txBox="1"/>
          <p:nvPr userDrawn="1"/>
        </p:nvSpPr>
        <p:spPr>
          <a:xfrm>
            <a:off x="396648" y="134063"/>
            <a:ext cx="9114030" cy="565604"/>
          </a:xfrm>
          <a:prstGeom prst="rect">
            <a:avLst/>
          </a:prstGeom>
          <a:noFill/>
        </p:spPr>
        <p:txBody>
          <a:bodyPr wrap="square" rtlCol="0">
            <a:spAutoFit/>
          </a:bodyPr>
          <a:lstStyle/>
          <a:p>
            <a:pPr>
              <a:lnSpc>
                <a:spcPct val="120000"/>
              </a:lnSpc>
            </a:pPr>
            <a:r>
              <a:rPr lang="zh-CN" altLang="en-US" sz="2800">
                <a:solidFill>
                  <a:schemeClr val="bg1"/>
                </a:solidFill>
                <a:latin typeface="微软雅黑" panose="020b0503020204020204" pitchFamily="34" charset="-122"/>
                <a:ea typeface="微软雅黑" panose="020b0503020204020204" pitchFamily="34" charset="-122"/>
                <a:sym typeface="Segoe UI Light" panose="020b0502040204020203" pitchFamily="34" charset="0"/>
              </a:rPr>
              <a:t>感谢与你的相遇，如果你喜欢我的模板，欢迎光临</a:t>
            </a:r>
            <a:r>
              <a:rPr lang="en-US" altLang="zh-CN" sz="2800">
                <a:solidFill>
                  <a:schemeClr val="bg1"/>
                </a:solidFill>
                <a:latin typeface="微软雅黑" panose="020b0503020204020204" pitchFamily="34" charset="-122"/>
                <a:ea typeface="微软雅黑" panose="020b0503020204020204" pitchFamily="34" charset="-122"/>
                <a:sym typeface="Segoe UI Light" panose="020b0502040204020203" pitchFamily="34" charset="0"/>
              </a:rPr>
              <a:t>:</a:t>
            </a:r>
            <a:endParaRPr lang="zh-CN" altLang="en-US" sz="2800">
              <a:solidFill>
                <a:schemeClr val="bg1"/>
              </a:solidFill>
              <a:latin typeface="微软雅黑" panose="020b0503020204020204" pitchFamily="34" charset="-122"/>
              <a:ea typeface="微软雅黑" panose="020b0503020204020204" pitchFamily="34" charset="-122"/>
              <a:sym typeface="Segoe UI Light" panose="020b0502040204020203" pitchFamily="34" charset="0"/>
            </a:endParaRPr>
          </a:p>
        </p:txBody>
      </p:sp>
      <p:sp>
        <p:nvSpPr>
          <p:cNvPr id="26" name="矩形 25">
            <a:extLst>
              <a:ext uri="{FF2B5EF4-FFF2-40B4-BE49-F238E27FC236}">
                <a16:creationId xmlns:a16="http://schemas.microsoft.com/office/drawing/2014/main" id="{74204E90-1DE8-4063-B457-387DD4D5DDB2}"/>
              </a:ext>
            </a:extLst>
          </p:cNvPr>
          <p:cNvSpPr/>
          <p:nvPr userDrawn="1"/>
        </p:nvSpPr>
        <p:spPr>
          <a:xfrm>
            <a:off x="8508545" y="290194"/>
            <a:ext cx="2797561" cy="369332"/>
          </a:xfrm>
          <a:prstGeom prst="rect">
            <a:avLst/>
          </a:prstGeom>
        </p:spPr>
        <p:txBody>
          <a:bodyPr wrap="none">
            <a:spAutoFit/>
          </a:bodyPr>
          <a:lstStyle/>
          <a:p>
            <a:r>
              <a:rPr lang="zh-CN" altLang="en-US">
                <a:solidFill>
                  <a:schemeClr val="bg1"/>
                </a:solidFill>
                <a:latin typeface="微软雅黑" panose="020b0503020204020204" pitchFamily="34" charset="-122"/>
                <a:ea typeface="微软雅黑" panose="020b0503020204020204" pitchFamily="34" charset="-122"/>
                <a:hlinkClick r:id="rId2"/>
              </a:rPr>
              <a:t>http://simonlizi.yanj.cn/</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7" name="TextBox 3">
            <a:extLst>
              <a:ext uri="{FF2B5EF4-FFF2-40B4-BE49-F238E27FC236}">
                <a16:creationId xmlns:a16="http://schemas.microsoft.com/office/drawing/2014/main" id="{8BDD6DD0-8B39-4BFC-A8BF-181185CDAA49}"/>
              </a:ext>
            </a:extLst>
          </p:cNvPr>
          <p:cNvSpPr txBox="1"/>
          <p:nvPr userDrawn="1"/>
        </p:nvSpPr>
        <p:spPr>
          <a:xfrm>
            <a:off x="396648" y="888492"/>
            <a:ext cx="6221575" cy="396583"/>
          </a:xfrm>
          <a:prstGeom prst="rect">
            <a:avLst/>
          </a:prstGeom>
          <a:noFill/>
        </p:spPr>
        <p:txBody>
          <a:bodyPr wrap="none" rtlCol="0">
            <a:spAutoFit/>
          </a:bodyPr>
          <a:lstStyle/>
          <a:p>
            <a:pPr>
              <a:lnSpc>
                <a:spcPct val="120000"/>
              </a:lnSpc>
            </a:pPr>
            <a:r>
              <a:rPr lang="zh-CN" altLang="en-US">
                <a:solidFill>
                  <a:schemeClr val="tx1">
                    <a:lumMod val="75000"/>
                    <a:lumOff val="25000"/>
                  </a:schemeClr>
                </a:solidFill>
                <a:latin typeface="微软雅黑" panose="020b0503020204020204" pitchFamily="34" charset="-122"/>
                <a:ea typeface="微软雅黑" panose="020b0503020204020204" pitchFamily="34" charset="-122"/>
                <a:cs typeface="Open Sans Light" panose="020b0306030504020204" pitchFamily="34" charset="0"/>
                <a:sym typeface="Segoe UI Light" panose="020b0502040204020203" pitchFamily="34" charset="0"/>
              </a:rPr>
              <a:t>进入放映状态直接点击图片或链接或者</a:t>
            </a:r>
            <a:r>
              <a:rPr lang="en-US" altLang="zh-CN">
                <a:solidFill>
                  <a:schemeClr val="tx1">
                    <a:lumMod val="75000"/>
                    <a:lumOff val="25000"/>
                  </a:schemeClr>
                </a:solidFill>
                <a:latin typeface="微软雅黑" panose="020b0503020204020204" pitchFamily="34" charset="-122"/>
                <a:ea typeface="微软雅黑" panose="020b0503020204020204" pitchFamily="34" charset="-122"/>
                <a:cs typeface="Open Sans Light" panose="020b0306030504020204" pitchFamily="34" charset="0"/>
                <a:sym typeface="Segoe UI Light" panose="020b0502040204020203" pitchFamily="34" charset="0"/>
              </a:rPr>
              <a:t>CTRL+</a:t>
            </a:r>
            <a:r>
              <a:rPr lang="zh-CN" altLang="en-US">
                <a:solidFill>
                  <a:schemeClr val="tx1">
                    <a:lumMod val="75000"/>
                    <a:lumOff val="25000"/>
                  </a:schemeClr>
                </a:solidFill>
                <a:latin typeface="微软雅黑" panose="020b0503020204020204" pitchFamily="34" charset="-122"/>
                <a:ea typeface="微软雅黑" panose="020b0503020204020204" pitchFamily="34" charset="-122"/>
                <a:cs typeface="Open Sans Light" panose="020b0306030504020204" pitchFamily="34" charset="0"/>
                <a:sym typeface="Segoe UI Light" panose="020b0502040204020203" pitchFamily="34" charset="0"/>
              </a:rPr>
              <a:t>鼠标左键进入</a:t>
            </a:r>
            <a:endParaRPr lang="en-US" altLang="zh-CN">
              <a:solidFill>
                <a:schemeClr val="tx1">
                  <a:lumMod val="75000"/>
                  <a:lumOff val="25000"/>
                </a:schemeClr>
              </a:solidFill>
              <a:latin typeface="微软雅黑" panose="020b0503020204020204" pitchFamily="34" charset="-122"/>
              <a:ea typeface="微软雅黑" panose="020b0503020204020204" pitchFamily="34" charset="-122"/>
              <a:cs typeface="Open Sans Light" panose="020b0306030504020204" pitchFamily="34" charset="0"/>
              <a:sym typeface="Segoe UI Light" panose="020b0502040204020203" pitchFamily="34" charset="0"/>
            </a:endParaRPr>
          </a:p>
        </p:txBody>
      </p:sp>
      <p:sp>
        <p:nvSpPr>
          <p:cNvPr id="28" name="TextBox 3">
            <a:extLst>
              <a:ext uri="{FF2B5EF4-FFF2-40B4-BE49-F238E27FC236}">
                <a16:creationId xmlns:a16="http://schemas.microsoft.com/office/drawing/2014/main" id="{4B251525-7FFB-45DE-A596-778EC6795721}"/>
              </a:ext>
            </a:extLst>
          </p:cNvPr>
          <p:cNvSpPr txBox="1"/>
          <p:nvPr userDrawn="1"/>
        </p:nvSpPr>
        <p:spPr>
          <a:xfrm>
            <a:off x="6610391" y="6280614"/>
            <a:ext cx="5560496" cy="328936"/>
          </a:xfrm>
          <a:prstGeom prst="rect">
            <a:avLst/>
          </a:prstGeom>
          <a:noFill/>
        </p:spPr>
        <p:txBody>
          <a:bodyPr wrap="square" rtlCol="0">
            <a:spAutoFit/>
          </a:bodyPr>
          <a:lstStyle/>
          <a:p>
            <a:pPr>
              <a:lnSpc>
                <a:spcPct val="120000"/>
              </a:lnSpc>
            </a:pPr>
            <a:r>
              <a:rPr lang="zh-CN" altLang="en-US" sz="1400">
                <a:solidFill>
                  <a:schemeClr val="tx1">
                    <a:lumMod val="50000"/>
                    <a:lumOff val="50000"/>
                  </a:schemeClr>
                </a:solidFill>
                <a:latin typeface="微软雅黑" panose="020b0503020204020204" pitchFamily="34" charset="-122"/>
                <a:ea typeface="微软雅黑" panose="020b0503020204020204" pitchFamily="34" charset="-122"/>
                <a:cs typeface="Open Sans Light" panose="020b0306030504020204" pitchFamily="34" charset="0"/>
                <a:sym typeface="Segoe UI Light" panose="020b0502040204020203" pitchFamily="34" charset="0"/>
              </a:rPr>
              <a:t>对于一些不要脸的盗版盗卖的人，祝你全家爆炸</a:t>
            </a:r>
            <a:endParaRPr lang="en-US" altLang="zh-CN" sz="1400">
              <a:solidFill>
                <a:schemeClr val="tx1">
                  <a:lumMod val="50000"/>
                  <a:lumOff val="50000"/>
                </a:schemeClr>
              </a:solidFill>
              <a:latin typeface="微软雅黑" panose="020b0503020204020204" pitchFamily="34" charset="-122"/>
              <a:ea typeface="微软雅黑" panose="020b0503020204020204" pitchFamily="34" charset="-122"/>
              <a:cs typeface="Open Sans Light" panose="020b0306030504020204" pitchFamily="34" charset="0"/>
              <a:sym typeface="Segoe UI Light" panose="020b0502040204020203" pitchFamily="34" charset="0"/>
            </a:endParaRPr>
          </a:p>
        </p:txBody>
      </p:sp>
      <p:sp>
        <p:nvSpPr>
          <p:cNvPr id="29" name="TextBox 3">
            <a:extLst>
              <a:ext uri="{FF2B5EF4-FFF2-40B4-BE49-F238E27FC236}">
                <a16:creationId xmlns:a16="http://schemas.microsoft.com/office/drawing/2014/main" id="{3BEE8442-750D-4309-8210-D6CB0F5B321B}"/>
              </a:ext>
            </a:extLst>
          </p:cNvPr>
          <p:cNvSpPr txBox="1"/>
          <p:nvPr userDrawn="1"/>
        </p:nvSpPr>
        <p:spPr>
          <a:xfrm>
            <a:off x="396649" y="3029511"/>
            <a:ext cx="3975326" cy="1643527"/>
          </a:xfrm>
          <a:prstGeom prst="rect">
            <a:avLst/>
          </a:prstGeom>
          <a:noFill/>
        </p:spPr>
        <p:txBody>
          <a:bodyPr wrap="square" rtlCol="0">
            <a:spAutoFit/>
          </a:bodyPr>
          <a:lstStyle/>
          <a:p>
            <a:pPr algn="just">
              <a:lnSpc>
                <a:spcPct val="120000"/>
              </a:lnSpc>
            </a:pPr>
            <a:r>
              <a:rPr lang="zh-CN" altLang="en-US" sz="2800">
                <a:solidFill>
                  <a:srgbClr val="C00000"/>
                </a:solidFill>
                <a:latin typeface="微软雅黑" panose="020b0503020204020204" pitchFamily="34" charset="-122"/>
                <a:ea typeface="微软雅黑" panose="020b0503020204020204" pitchFamily="34" charset="-122"/>
                <a:cs typeface="Open Sans Light" panose="020b0306030504020204" pitchFamily="34" charset="0"/>
                <a:sym typeface="Segoe UI Light" panose="020b0502040204020203" pitchFamily="34" charset="0"/>
              </a:rPr>
              <a:t>免费不易，喜欢的点个关注吧，你的支持才是作者不断前进的动力</a:t>
            </a:r>
            <a:endParaRPr lang="en-US" altLang="zh-CN" sz="2800">
              <a:solidFill>
                <a:srgbClr val="C00000"/>
              </a:solidFill>
              <a:latin typeface="微软雅黑" panose="020b0503020204020204" pitchFamily="34" charset="-122"/>
              <a:ea typeface="微软雅黑" panose="020b0503020204020204" pitchFamily="34" charset="-122"/>
              <a:cs typeface="Open Sans Light" panose="020b0306030504020204" pitchFamily="34" charset="0"/>
              <a:sym typeface="Segoe UI Light" panose="020b0502040204020203" pitchFamily="34" charset="0"/>
            </a:endParaRPr>
          </a:p>
        </p:txBody>
      </p:sp>
      <p:cxnSp>
        <p:nvCxnSpPr>
          <p:cNvPr id="30" name="直接连接符 29">
            <a:extLst>
              <a:ext uri="{FF2B5EF4-FFF2-40B4-BE49-F238E27FC236}">
                <a16:creationId xmlns:a16="http://schemas.microsoft.com/office/drawing/2014/main" id="{83639CE8-54E4-4B58-9D56-71A987F8F599}"/>
              </a:ext>
            </a:extLst>
          </p:cNvPr>
          <p:cNvCxnSpPr/>
          <p:nvPr userDrawn="1"/>
        </p:nvCxnSpPr>
        <p:spPr>
          <a:xfrm>
            <a:off x="495794" y="1758962"/>
            <a:ext cx="1669184" cy="0"/>
          </a:xfrm>
          <a:prstGeom prst="line">
            <a:avLst/>
          </a:prstGeom>
          <a:ln w="19050">
            <a:solidFill>
              <a:srgbClr val="9A0000"/>
            </a:solidFill>
          </a:ln>
        </p:spPr>
        <p:style>
          <a:lnRef idx="1">
            <a:schemeClr val="accent1"/>
          </a:lnRef>
          <a:fillRef idx="0">
            <a:schemeClr val="accent1"/>
          </a:fillRef>
          <a:effectRef idx="0">
            <a:schemeClr val="accent1"/>
          </a:effectRef>
          <a:fontRef idx="minor">
            <a:schemeClr val="tx1"/>
          </a:fontRef>
        </p:style>
      </p:cxnSp>
      <p:sp>
        <p:nvSpPr>
          <p:cNvPr id="31" name="矩形 30">
            <a:extLst>
              <a:ext uri="{FF2B5EF4-FFF2-40B4-BE49-F238E27FC236}">
                <a16:creationId xmlns:a16="http://schemas.microsoft.com/office/drawing/2014/main" id="{6776DD5B-9CC8-411B-A444-E83F3E3241A1}"/>
              </a:ext>
            </a:extLst>
          </p:cNvPr>
          <p:cNvSpPr/>
          <p:nvPr userDrawn="1"/>
        </p:nvSpPr>
        <p:spPr>
          <a:xfrm>
            <a:off x="8245329" y="3676073"/>
            <a:ext cx="1145310" cy="387927"/>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2" name="组合 31">
            <a:extLst>
              <a:ext uri="{FF2B5EF4-FFF2-40B4-BE49-F238E27FC236}">
                <a16:creationId xmlns:a16="http://schemas.microsoft.com/office/drawing/2014/main" id="{BD17899C-2F34-4318-9215-F1AA916B517D}"/>
              </a:ext>
            </a:extLst>
          </p:cNvPr>
          <p:cNvGrpSpPr/>
          <p:nvPr userDrawn="1"/>
        </p:nvGrpSpPr>
        <p:grpSpPr>
          <a:xfrm rot="5400000">
            <a:off x="6316226" y="2270804"/>
            <a:ext cx="325196" cy="3261198"/>
            <a:chOff x="6742578" y="3788492"/>
            <a:chExt cx="406863" cy="2809157"/>
          </a:xfrm>
        </p:grpSpPr>
        <p:sp>
          <p:nvSpPr>
            <p:cNvPr id="33" name="等腰三角形 32">
              <a:extLst>
                <a:ext uri="{FF2B5EF4-FFF2-40B4-BE49-F238E27FC236}">
                  <a16:creationId xmlns:a16="http://schemas.microsoft.com/office/drawing/2014/main" id="{80C43169-887A-4F03-8AEC-9AD13D620AFD}"/>
                </a:ext>
              </a:extLst>
            </p:cNvPr>
            <p:cNvSpPr/>
            <p:nvPr/>
          </p:nvSpPr>
          <p:spPr>
            <a:xfrm>
              <a:off x="6742578" y="3788492"/>
              <a:ext cx="406863" cy="350745"/>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等腰三角形 33">
              <a:extLst>
                <a:ext uri="{FF2B5EF4-FFF2-40B4-BE49-F238E27FC236}">
                  <a16:creationId xmlns:a16="http://schemas.microsoft.com/office/drawing/2014/main" id="{705C4E44-AB6D-46FD-9237-A491C944E295}"/>
                </a:ext>
              </a:extLst>
            </p:cNvPr>
            <p:cNvSpPr/>
            <p:nvPr/>
          </p:nvSpPr>
          <p:spPr>
            <a:xfrm rot="10800000">
              <a:off x="6883293" y="4117648"/>
              <a:ext cx="164306" cy="2480001"/>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val="3530892704"/>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2020/6/11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51130736"/>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2020/6/11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94328842"/>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2020/6/11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80768787"/>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2020/6/11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43820671"/>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2020/6/11</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66478041"/>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2020/6/11</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65349919"/>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2020/6/11</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58498819"/>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2020/6/11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25796697"/>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7633F20-1602-4797-B881-39C7FE0FDBE6}" type="datetimeFigureOut">
              <a:rPr lang="zh-CN" altLang="en-US" smtClean="0"/>
              <a:t>2020/6/11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F935A7D-729E-4777-AEAF-127643CCB162}" type="slidenum">
              <a:rPr lang="zh-CN" altLang="en-US" smtClean="0"/>
              <a:t>‹#›</a:t>
            </a:fld>
            <a:endParaRPr lang="zh-CN" altLang="en-US"/>
          </a:p>
        </p:txBody>
      </p:sp>
    </p:spTree>
    <p:extLst>
      <p:ext uri="{BB962C8B-B14F-4D97-AF65-F5344CB8AC3E}">
        <p14:creationId val="3482941033"/>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2020/6/11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14939373"/>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2020/6/11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34878918"/>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2020/6/11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86855626"/>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67633F20-1602-4797-B881-39C7FE0FDBE6}" type="datetimeFigureOut">
              <a:rPr lang="zh-CN" altLang="en-US" smtClean="0"/>
              <a:t>2020/6/11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F935A7D-729E-4777-AEAF-127643CCB162}" type="slidenum">
              <a:rPr lang="zh-CN" altLang="en-US" smtClean="0"/>
              <a:t>‹#›</a:t>
            </a:fld>
            <a:endParaRPr lang="zh-CN" altLang="en-US"/>
          </a:p>
        </p:txBody>
      </p:sp>
    </p:spTree>
    <p:extLst>
      <p:ext uri="{BB962C8B-B14F-4D97-AF65-F5344CB8AC3E}">
        <p14:creationId val="613781349"/>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67633F20-1602-4797-B881-39C7FE0FDBE6}" type="datetimeFigureOut">
              <a:rPr lang="zh-CN" altLang="en-US" smtClean="0"/>
              <a:t>2020/6/11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F935A7D-729E-4777-AEAF-127643CCB162}" type="slidenum">
              <a:rPr lang="zh-CN" altLang="en-US" smtClean="0"/>
              <a:t>‹#›</a:t>
            </a:fld>
            <a:endParaRPr lang="zh-CN" altLang="en-US"/>
          </a:p>
        </p:txBody>
      </p:sp>
    </p:spTree>
    <p:extLst>
      <p:ext uri="{BB962C8B-B14F-4D97-AF65-F5344CB8AC3E}">
        <p14:creationId val="22915215"/>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67633F20-1602-4797-B881-39C7FE0FDBE6}" type="datetimeFigureOut">
              <a:rPr lang="zh-CN" altLang="en-US" smtClean="0"/>
              <a:t>2020/6/11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F935A7D-729E-4777-AEAF-127643CCB162}" type="slidenum">
              <a:rPr lang="zh-CN" altLang="en-US" smtClean="0"/>
              <a:t>‹#›</a:t>
            </a:fld>
            <a:endParaRPr lang="zh-CN" altLang="en-US"/>
          </a:p>
        </p:txBody>
      </p:sp>
    </p:spTree>
    <p:extLst>
      <p:ext uri="{BB962C8B-B14F-4D97-AF65-F5344CB8AC3E}">
        <p14:creationId val="437298657"/>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hasCustomPrompt="1"/>
          </p:nvPr>
        </p:nvSpPr>
        <p:spPr>
          <a:xfrm>
            <a:off x="0" y="0"/>
            <a:ext cx="10515600" cy="1325563"/>
          </a:xfrm>
        </p:spPr>
        <p:txBody>
          <a:bodyPr/>
          <a:lstStyle>
            <a:lvl1pPr>
              <a:defRPr/>
            </a:lvl1pPr>
          </a:lstStyle>
          <a:p>
            <a:r>
              <a:rPr lang="zh-CN" altLang="en-US"/>
              <a:t>此模板由</a:t>
            </a:r>
            <a:r>
              <a:rPr lang="en-US" altLang="zh-CN"/>
              <a:t>SIMON</a:t>
            </a:r>
            <a:r>
              <a:rPr lang="zh-CN" altLang="en-US"/>
              <a:t>上帝粒子原创设计</a:t>
            </a:r>
          </a:p>
        </p:txBody>
      </p:sp>
      <p:sp>
        <p:nvSpPr>
          <p:cNvPr id="3" name="日期占位符 2"/>
          <p:cNvSpPr>
            <a:spLocks noGrp="1"/>
          </p:cNvSpPr>
          <p:nvPr>
            <p:ph type="dt" sz="half" idx="10"/>
          </p:nvPr>
        </p:nvSpPr>
        <p:spPr/>
        <p:txBody>
          <a:bodyPr/>
          <a:lstStyle/>
          <a:p>
            <a:fld id="{67633F20-1602-4797-B881-39C7FE0FDBE6}" type="datetimeFigureOut">
              <a:rPr lang="zh-CN" altLang="en-US" smtClean="0"/>
              <a:t>2020/6/11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F935A7D-729E-4777-AEAF-127643CCB162}" type="slidenum">
              <a:rPr lang="zh-CN" altLang="en-US" smtClean="0"/>
              <a:t>‹#›</a:t>
            </a:fld>
            <a:endParaRPr lang="zh-CN" altLang="en-US"/>
          </a:p>
        </p:txBody>
      </p:sp>
    </p:spTree>
    <p:extLst>
      <p:ext uri="{BB962C8B-B14F-4D97-AF65-F5344CB8AC3E}">
        <p14:creationId val="850913962"/>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67633F20-1602-4797-B881-39C7FE0FDBE6}" type="datetimeFigureOut">
              <a:rPr lang="zh-CN" altLang="en-US" smtClean="0"/>
              <a:t>2020/6/11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F935A7D-729E-4777-AEAF-127643CCB162}" type="slidenum">
              <a:rPr lang="zh-CN" altLang="en-US" smtClean="0"/>
              <a:t>‹#›</a:t>
            </a:fld>
            <a:endParaRPr lang="zh-CN" altLang="en-US"/>
          </a:p>
        </p:txBody>
      </p:sp>
    </p:spTree>
    <p:extLst>
      <p:ext uri="{BB962C8B-B14F-4D97-AF65-F5344CB8AC3E}">
        <p14:creationId val="1491408778"/>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67633F20-1602-4797-B881-39C7FE0FDBE6}" type="datetimeFigureOut">
              <a:rPr lang="zh-CN" altLang="en-US" smtClean="0"/>
              <a:t>2020/6/11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F935A7D-729E-4777-AEAF-127643CCB162}" type="slidenum">
              <a:rPr lang="zh-CN" altLang="en-US" smtClean="0"/>
              <a:t>‹#›</a:t>
            </a:fld>
            <a:endParaRPr lang="zh-CN" altLang="en-US"/>
          </a:p>
        </p:txBody>
      </p:sp>
    </p:spTree>
    <p:extLst>
      <p:ext uri="{BB962C8B-B14F-4D97-AF65-F5344CB8AC3E}">
        <p14:creationId val="2495831354"/>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67633F20-1602-4797-B881-39C7FE0FDBE6}" type="datetimeFigureOut">
              <a:rPr lang="zh-CN" altLang="en-US" smtClean="0"/>
              <a:t>2020/6/11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F935A7D-729E-4777-AEAF-127643CCB162}" type="slidenum">
              <a:rPr lang="zh-CN" altLang="en-US" smtClean="0"/>
              <a:t>‹#›</a:t>
            </a:fld>
            <a:endParaRPr lang="zh-CN" altLang="en-US"/>
          </a:p>
        </p:txBody>
      </p:sp>
    </p:spTree>
    <p:extLst>
      <p:ext uri="{BB962C8B-B14F-4D97-AF65-F5344CB8AC3E}">
        <p14:creationId val="2976792081"/>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633F20-1602-4797-B881-39C7FE0FDBE6}" type="datetimeFigureOut">
              <a:rPr lang="zh-CN" altLang="en-US" smtClean="0"/>
              <a:t>2020/6/11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935A7D-729E-4777-AEAF-127643CCB162}" type="slidenum">
              <a:rPr lang="zh-CN" altLang="en-US" smtClean="0"/>
              <a:t>‹#›</a:t>
            </a:fld>
            <a:endParaRPr lang="zh-CN" altLang="en-US"/>
          </a:p>
        </p:txBody>
      </p:sp>
    </p:spTree>
    <p:extLst>
      <p:ext uri="{BB962C8B-B14F-4D97-AF65-F5344CB8AC3E}">
        <p14:creationId val="19089360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2020/6/11</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908675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2.jpeg" Type="http://schemas.openxmlformats.org/officeDocument/2006/relationships/image"/><Relationship Id="rId4" Target="../tags/tag1.xml" Type="http://schemas.openxmlformats.org/officeDocument/2006/relationships/tags"/><Relationship Id="rId5" Target="../tags/tag2.xml" Type="http://schemas.openxmlformats.org/officeDocument/2006/relationships/tags"/><Relationship Id="rId6" Target="../tags/tag3.xml" Type="http://schemas.openxmlformats.org/officeDocument/2006/relationships/tags"/><Relationship Id="rId7" Target="../tags/tag4.xml" Type="http://schemas.openxmlformats.org/officeDocument/2006/relationships/tags"/><Relationship Id="rId8" Target="../tags/tag5.xml" Type="http://schemas.openxmlformats.org/officeDocument/2006/relationships/tags"/><Relationship Id="rId9" Target="../tags/tag6.xml" Type="http://schemas.openxmlformats.org/officeDocument/2006/relationships/tags"/></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 Id="rId3" Target="../media/image14.png" Type="http://schemas.openxmlformats.org/officeDocument/2006/relationships/image"/><Relationship Id="rId4" Target="../charts/chart1.xml" Type="http://schemas.openxmlformats.org/officeDocument/2006/relationships/char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 Id="rId3" Target="../media/image3.png" Type="http://schemas.openxmlformats.org/officeDocument/2006/relationships/image"/><Relationship Id="rId4" Target="../media/image4.jpeg" Type="http://schemas.openxmlformats.org/officeDocument/2006/relationships/image"/><Relationship Id="rId5" Target="../media/image5.png" Type="http://schemas.openxmlformats.org/officeDocument/2006/relationships/image"/><Relationship Id="rId6" Target="../media/image6.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 Id="rId3" Target="../media/image16.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3.xml" Type="http://schemas.openxmlformats.org/officeDocument/2006/relationships/notesSlid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5.xml" Type="http://schemas.openxmlformats.org/officeDocument/2006/relationships/notesSlide"/><Relationship Id="rId3" Target="../media/image3.png" Type="http://schemas.openxmlformats.org/officeDocument/2006/relationships/image"/><Relationship Id="rId4" Target="../media/image4.jpeg" Type="http://schemas.openxmlformats.org/officeDocument/2006/relationships/image"/><Relationship Id="rId5" Target="../media/image5.png" Type="http://schemas.openxmlformats.org/officeDocument/2006/relationships/image"/><Relationship Id="rId6" Target="../media/image6.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6.xml" Type="http://schemas.openxmlformats.org/officeDocument/2006/relationships/notesSlide"/><Relationship Id="rId3" Target="../media/image17.jpeg" Type="http://schemas.openxmlformats.org/officeDocument/2006/relationships/image"/><Relationship Id="rId4" Target="../tags/tag7.xml" Type="http://schemas.openxmlformats.org/officeDocument/2006/relationships/tags"/></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7.xml" Type="http://schemas.openxmlformats.org/officeDocument/2006/relationships/notesSlide"/><Relationship Id="rId3" Target="../tags/tag8.xml" Type="http://schemas.openxmlformats.org/officeDocument/2006/relationships/tags"/></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8.xml" Type="http://schemas.openxmlformats.org/officeDocument/2006/relationships/notesSlide"/><Relationship Id="rId3" Target="../media/image18.jpeg" Type="http://schemas.openxmlformats.org/officeDocument/2006/relationships/image"/><Relationship Id="rId4" Target="../charts/chart2.xml" Type="http://schemas.openxmlformats.org/officeDocument/2006/relationships/chart"/></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9.xml" Type="http://schemas.openxmlformats.org/officeDocument/2006/relationships/notesSlide"/><Relationship Id="rId3" Target="../media/image19.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3.png" Type="http://schemas.openxmlformats.org/officeDocument/2006/relationships/image"/><Relationship Id="rId4" Target="../media/image4.jpeg" Type="http://schemas.openxmlformats.org/officeDocument/2006/relationships/image"/><Relationship Id="rId5" Target="../media/image5.png" Type="http://schemas.openxmlformats.org/officeDocument/2006/relationships/image"/><Relationship Id="rId6" Target="../media/image6.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3.png" Type="http://schemas.openxmlformats.org/officeDocument/2006/relationships/image"/><Relationship Id="rId4" Target="../media/image4.jpeg" Type="http://schemas.openxmlformats.org/officeDocument/2006/relationships/image"/><Relationship Id="rId5" Target="../media/image5.png" Type="http://schemas.openxmlformats.org/officeDocument/2006/relationships/image"/><Relationship Id="rId6" Target="../media/image6.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7.jpeg" Type="http://schemas.openxmlformats.org/officeDocument/2006/relationships/image"/><Relationship Id="rId4" Target="../media/image8.jpeg" Type="http://schemas.openxmlformats.org/officeDocument/2006/relationships/image"/><Relationship Id="rId5" Target="../media/image9.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3.png" Type="http://schemas.openxmlformats.org/officeDocument/2006/relationships/image"/><Relationship Id="rId4" Target="../media/image4.jpeg" Type="http://schemas.openxmlformats.org/officeDocument/2006/relationships/image"/><Relationship Id="rId5" Target="../media/image5.png" Type="http://schemas.openxmlformats.org/officeDocument/2006/relationships/image"/><Relationship Id="rId6" Target="../media/image6.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10.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 Id="rId3" Target="../media/image11.jpeg" Type="http://schemas.openxmlformats.org/officeDocument/2006/relationships/image"/><Relationship Id="rId4" Target="../media/image12.jpeg" Type="http://schemas.openxmlformats.org/officeDocument/2006/relationships/image"/><Relationship Id="rId5" Target="../media/image13.jpe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图片包含 树, 天空, 户外, 雪花  已生成极高可信度的说明" id="5" name="PA_图片 4">
            <a:extLst>
              <a:ext uri="{FF2B5EF4-FFF2-40B4-BE49-F238E27FC236}">
                <a16:creationId xmlns:a16="http://schemas.microsoft.com/office/drawing/2014/main" id="{1112D3BA-1913-4109-8D76-7272724F61DB}"/>
              </a:ext>
            </a:extLst>
          </p:cNvPr>
          <p:cNvPicPr>
            <a:picLocks noChangeAspect="1"/>
          </p:cNvPicPr>
          <p:nvPr>
            <p:custDataLst>
              <p:tags r:id="rId4"/>
            </p:custDataLst>
          </p:nvPr>
        </p:nvPicPr>
        <p:blipFill>
          <a:blip r:embed="rId3">
            <a:extLst>
              <a:ext uri="{28A0092B-C50C-407E-A947-70E740481C1C}">
                <a14:useLocalDpi/>
              </a:ext>
            </a:extLst>
          </a:blip>
          <a:stretch>
            <a:fillRect/>
          </a:stretch>
        </p:blipFill>
        <p:spPr>
          <a:xfrm>
            <a:off x="0" y="0"/>
            <a:ext cx="12192000" cy="6858000"/>
          </a:xfrm>
          <a:prstGeom prst="rect">
            <a:avLst/>
          </a:prstGeom>
        </p:spPr>
      </p:pic>
      <p:sp>
        <p:nvSpPr>
          <p:cNvPr id="21" name="PA_矩形 20">
            <a:extLst>
              <a:ext uri="{FF2B5EF4-FFF2-40B4-BE49-F238E27FC236}">
                <a16:creationId xmlns:a16="http://schemas.microsoft.com/office/drawing/2014/main" id="{2A4BF643-29D0-4578-923B-BAAF39C56467}"/>
              </a:ext>
            </a:extLst>
          </p:cNvPr>
          <p:cNvSpPr/>
          <p:nvPr>
            <p:custDataLst>
              <p:tags r:id="rId5"/>
            </p:custDataLst>
          </p:nvPr>
        </p:nvSpPr>
        <p:spPr>
          <a:xfrm>
            <a:off x="0" y="-9096"/>
            <a:ext cx="12192000" cy="6858000"/>
          </a:xfrm>
          <a:prstGeom prst="rect">
            <a:avLst/>
          </a:prstGeom>
          <a:solidFill>
            <a:schemeClr val="tx2">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PA_矩形 30">
            <a:extLst>
              <a:ext uri="{FF2B5EF4-FFF2-40B4-BE49-F238E27FC236}">
                <a16:creationId xmlns:a16="http://schemas.microsoft.com/office/drawing/2014/main" id="{3381E867-D60F-4579-8312-4F00C92EC17E}"/>
              </a:ext>
            </a:extLst>
          </p:cNvPr>
          <p:cNvSpPr/>
          <p:nvPr>
            <p:custDataLst>
              <p:tags r:id="rId6"/>
            </p:custDataLst>
          </p:nvPr>
        </p:nvSpPr>
        <p:spPr>
          <a:xfrm>
            <a:off x="10205999" y="1"/>
            <a:ext cx="1636803" cy="592332"/>
          </a:xfrm>
          <a:prstGeom prst="rect">
            <a:avLst/>
          </a:prstGeom>
          <a:solidFill>
            <a:srgbClr val="9A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9" name="PA_组合 18">
            <a:extLst>
              <a:ext uri="{FF2B5EF4-FFF2-40B4-BE49-F238E27FC236}">
                <a16:creationId xmlns:a16="http://schemas.microsoft.com/office/drawing/2014/main" id="{04331524-0563-4F2D-A3D8-F63AD5D989DE}"/>
              </a:ext>
            </a:extLst>
          </p:cNvPr>
          <p:cNvGrpSpPr/>
          <p:nvPr>
            <p:custDataLst>
              <p:tags r:id="rId7"/>
            </p:custDataLst>
          </p:nvPr>
        </p:nvGrpSpPr>
        <p:grpSpPr>
          <a:xfrm>
            <a:off x="4103536" y="189709"/>
            <a:ext cx="7639608" cy="365760"/>
            <a:chOff x="4103535" y="189709"/>
            <a:chExt cx="7639608" cy="365760"/>
          </a:xfrm>
        </p:grpSpPr>
        <p:grpSp>
          <p:nvGrpSpPr>
            <p:cNvPr id="24" name="组合 23">
              <a:extLst>
                <a:ext uri="{FF2B5EF4-FFF2-40B4-BE49-F238E27FC236}">
                  <a16:creationId xmlns:a16="http://schemas.microsoft.com/office/drawing/2014/main" id="{7235A089-E181-40C7-8442-AB9F35C1718C}"/>
                </a:ext>
              </a:extLst>
            </p:cNvPr>
            <p:cNvGrpSpPr/>
            <p:nvPr/>
          </p:nvGrpSpPr>
          <p:grpSpPr>
            <a:xfrm>
              <a:off x="4103535" y="189709"/>
              <a:ext cx="5751823" cy="335280"/>
              <a:chOff x="3109178" y="1146175"/>
              <a:chExt cx="5751823" cy="335280"/>
            </a:xfrm>
          </p:grpSpPr>
          <p:sp>
            <p:nvSpPr>
              <p:cNvPr id="25" name="矩形 24">
                <a:extLst>
                  <a:ext uri="{FF2B5EF4-FFF2-40B4-BE49-F238E27FC236}">
                    <a16:creationId xmlns:a16="http://schemas.microsoft.com/office/drawing/2014/main" id="{635D481D-1362-4B57-87D1-A1FB51FD4DA5}"/>
                  </a:ext>
                </a:extLst>
              </p:cNvPr>
              <p:cNvSpPr/>
              <p:nvPr/>
            </p:nvSpPr>
            <p:spPr>
              <a:xfrm>
                <a:off x="3109178" y="1146175"/>
                <a:ext cx="886143" cy="335280"/>
              </a:xfrm>
              <a:prstGeom prst="rect">
                <a:avLst/>
              </a:prstGeom>
            </p:spPr>
            <p:txBody>
              <a:bodyPr wrap="none">
                <a:spAutoFit/>
              </a:bodyPr>
              <a:lstStyle/>
              <a:p>
                <a:r>
                  <a:rPr altLang="zh-CN" lang="en-US" sz="1600">
                    <a:solidFill>
                      <a:schemeClr val="bg1"/>
                    </a:solidFill>
                    <a:latin charset="-122" panose="020b0503020204020204" pitchFamily="34" typeface="微软雅黑"/>
                    <a:ea charset="-122" panose="020b0503020204020204" pitchFamily="34" typeface="微软雅黑"/>
                    <a:cs charset="0" panose="020f0302020204030204" pitchFamily="34" typeface="Calibri Light"/>
                  </a:rPr>
                  <a:t>ABOUT</a:t>
                </a:r>
              </a:p>
            </p:txBody>
          </p:sp>
          <p:sp>
            <p:nvSpPr>
              <p:cNvPr id="26" name="矩形 25">
                <a:extLst>
                  <a:ext uri="{FF2B5EF4-FFF2-40B4-BE49-F238E27FC236}">
                    <a16:creationId xmlns:a16="http://schemas.microsoft.com/office/drawing/2014/main" id="{46CC9DE4-B46C-45F4-9C42-E4134DD518E7}"/>
                  </a:ext>
                </a:extLst>
              </p:cNvPr>
              <p:cNvSpPr/>
              <p:nvPr/>
            </p:nvSpPr>
            <p:spPr>
              <a:xfrm>
                <a:off x="4175978" y="1146175"/>
                <a:ext cx="816293" cy="335280"/>
              </a:xfrm>
              <a:prstGeom prst="rect">
                <a:avLst/>
              </a:prstGeom>
            </p:spPr>
            <p:txBody>
              <a:bodyPr wrap="none">
                <a:spAutoFit/>
              </a:bodyPr>
              <a:lstStyle/>
              <a:p>
                <a:r>
                  <a:rPr altLang="zh-CN" lang="en-US" sz="1600">
                    <a:solidFill>
                      <a:schemeClr val="bg1"/>
                    </a:solidFill>
                    <a:latin charset="-122" panose="020b0503020204020204" pitchFamily="34" typeface="微软雅黑"/>
                    <a:ea charset="-122" panose="020b0503020204020204" pitchFamily="34" typeface="微软雅黑"/>
                    <a:cs charset="0" panose="020f0302020204030204" pitchFamily="34" typeface="Calibri Light"/>
                  </a:rPr>
                  <a:t>WORK</a:t>
                </a:r>
              </a:p>
            </p:txBody>
          </p:sp>
          <p:sp>
            <p:nvSpPr>
              <p:cNvPr id="27" name="矩形 26">
                <a:extLst>
                  <a:ext uri="{FF2B5EF4-FFF2-40B4-BE49-F238E27FC236}">
                    <a16:creationId xmlns:a16="http://schemas.microsoft.com/office/drawing/2014/main" id="{7D44B467-E021-465D-9EAA-271FBF8A4CF5}"/>
                  </a:ext>
                </a:extLst>
              </p:cNvPr>
              <p:cNvSpPr/>
              <p:nvPr/>
            </p:nvSpPr>
            <p:spPr>
              <a:xfrm>
                <a:off x="5162628" y="1146175"/>
                <a:ext cx="1108392" cy="335280"/>
              </a:xfrm>
              <a:prstGeom prst="rect">
                <a:avLst/>
              </a:prstGeom>
            </p:spPr>
            <p:txBody>
              <a:bodyPr wrap="none">
                <a:spAutoFit/>
              </a:bodyPr>
              <a:lstStyle/>
              <a:p>
                <a:r>
                  <a:rPr altLang="zh-CN" lang="en-US" sz="1600">
                    <a:solidFill>
                      <a:schemeClr val="bg1"/>
                    </a:solidFill>
                    <a:latin charset="-122" panose="020b0503020204020204" pitchFamily="34" typeface="微软雅黑"/>
                    <a:ea charset="-122" panose="020b0503020204020204" pitchFamily="34" typeface="微软雅黑"/>
                    <a:cs charset="0" panose="020f0302020204030204" pitchFamily="34" typeface="Calibri Light"/>
                  </a:rPr>
                  <a:t>SERVICES</a:t>
                </a:r>
              </a:p>
            </p:txBody>
          </p:sp>
          <p:sp>
            <p:nvSpPr>
              <p:cNvPr id="28" name="矩形 27">
                <a:extLst>
                  <a:ext uri="{FF2B5EF4-FFF2-40B4-BE49-F238E27FC236}">
                    <a16:creationId xmlns:a16="http://schemas.microsoft.com/office/drawing/2014/main" id="{47F96C99-EB31-40C8-B02A-7F5E6074FEE2}"/>
                  </a:ext>
                </a:extLst>
              </p:cNvPr>
              <p:cNvSpPr/>
              <p:nvPr/>
            </p:nvSpPr>
            <p:spPr>
              <a:xfrm>
                <a:off x="6476291" y="1146175"/>
                <a:ext cx="1160780" cy="335280"/>
              </a:xfrm>
              <a:prstGeom prst="rect">
                <a:avLst/>
              </a:prstGeom>
            </p:spPr>
            <p:txBody>
              <a:bodyPr wrap="none">
                <a:spAutoFit/>
              </a:bodyPr>
              <a:lstStyle/>
              <a:p>
                <a:r>
                  <a:rPr altLang="zh-CN" lang="en-US" sz="1600">
                    <a:solidFill>
                      <a:schemeClr val="bg1"/>
                    </a:solidFill>
                    <a:latin charset="-122" panose="020b0503020204020204" pitchFamily="34" typeface="微软雅黑"/>
                    <a:ea charset="-122" panose="020b0503020204020204" pitchFamily="34" typeface="微软雅黑"/>
                    <a:cs charset="0" panose="020f0302020204030204" pitchFamily="34" typeface="Calibri Light"/>
                  </a:rPr>
                  <a:t>CONTACT</a:t>
                </a:r>
              </a:p>
            </p:txBody>
          </p:sp>
          <p:sp>
            <p:nvSpPr>
              <p:cNvPr id="29" name="矩形 28">
                <a:extLst>
                  <a:ext uri="{FF2B5EF4-FFF2-40B4-BE49-F238E27FC236}">
                    <a16:creationId xmlns:a16="http://schemas.microsoft.com/office/drawing/2014/main" id="{9D5CB880-5B3B-483B-9922-68D3C6BF10F9}"/>
                  </a:ext>
                </a:extLst>
              </p:cNvPr>
              <p:cNvSpPr/>
              <p:nvPr/>
            </p:nvSpPr>
            <p:spPr>
              <a:xfrm>
                <a:off x="7828810" y="1146175"/>
                <a:ext cx="1032192" cy="335280"/>
              </a:xfrm>
              <a:prstGeom prst="rect">
                <a:avLst/>
              </a:prstGeom>
            </p:spPr>
            <p:txBody>
              <a:bodyPr wrap="none">
                <a:spAutoFit/>
              </a:bodyPr>
              <a:lstStyle/>
              <a:p>
                <a:r>
                  <a:rPr altLang="zh-CN" lang="en-US" sz="1600">
                    <a:solidFill>
                      <a:schemeClr val="bg1"/>
                    </a:solidFill>
                    <a:latin charset="-122" panose="020b0503020204020204" pitchFamily="34" typeface="微软雅黑"/>
                    <a:ea charset="-122" panose="020b0503020204020204" pitchFamily="34" typeface="微软雅黑"/>
                    <a:cs charset="0" panose="020f0302020204030204" pitchFamily="34" typeface="Calibri Light"/>
                  </a:rPr>
                  <a:t>WEBSITE</a:t>
                </a:r>
              </a:p>
            </p:txBody>
          </p:sp>
        </p:grpSp>
        <p:sp>
          <p:nvSpPr>
            <p:cNvPr id="30" name="矩形 29">
              <a:extLst>
                <a:ext uri="{FF2B5EF4-FFF2-40B4-BE49-F238E27FC236}">
                  <a16:creationId xmlns:a16="http://schemas.microsoft.com/office/drawing/2014/main" id="{DD342ABC-64A6-43BE-87AB-CF3C523D6244}"/>
                </a:ext>
              </a:extLst>
            </p:cNvPr>
            <p:cNvSpPr/>
            <p:nvPr/>
          </p:nvSpPr>
          <p:spPr>
            <a:xfrm>
              <a:off x="10275976" y="189709"/>
              <a:ext cx="1467167" cy="365760"/>
            </a:xfrm>
            <a:prstGeom prst="rect">
              <a:avLst/>
            </a:prstGeom>
          </p:spPr>
          <p:txBody>
            <a:bodyPr wrap="none">
              <a:spAutoFit/>
            </a:bodyPr>
            <a:lstStyle/>
            <a:p>
              <a:r>
                <a:rPr altLang="zh-CN" lang="en-US">
                  <a:solidFill>
                    <a:schemeClr val="bg1"/>
                  </a:solidFill>
                  <a:latin charset="-122" panose="020b0503020204020204" pitchFamily="34" typeface="微软雅黑"/>
                  <a:ea charset="-122" panose="020b0503020204020204" pitchFamily="34" typeface="微软雅黑"/>
                  <a:cs charset="0" panose="020f0302020204030204" pitchFamily="34" typeface="Calibri Light"/>
                </a:rPr>
                <a:t>OUR POINT</a:t>
              </a:r>
            </a:p>
          </p:txBody>
        </p:sp>
      </p:grpSp>
      <p:grpSp>
        <p:nvGrpSpPr>
          <p:cNvPr id="20" name="PA_组合 19">
            <a:extLst>
              <a:ext uri="{FF2B5EF4-FFF2-40B4-BE49-F238E27FC236}">
                <a16:creationId xmlns:a16="http://schemas.microsoft.com/office/drawing/2014/main" id="{59BDD243-2172-4F8D-B2EB-9A4D571FD4E6}"/>
              </a:ext>
            </a:extLst>
          </p:cNvPr>
          <p:cNvGrpSpPr/>
          <p:nvPr>
            <p:custDataLst>
              <p:tags r:id="rId8"/>
            </p:custDataLst>
          </p:nvPr>
        </p:nvGrpSpPr>
        <p:grpSpPr>
          <a:xfrm>
            <a:off x="106346" y="174320"/>
            <a:ext cx="2078923" cy="396240"/>
            <a:chOff x="106346" y="174320"/>
            <a:chExt cx="2078923" cy="396240"/>
          </a:xfrm>
        </p:grpSpPr>
        <p:sp>
          <p:nvSpPr>
            <p:cNvPr id="32" name="矩形 31">
              <a:extLst>
                <a:ext uri="{FF2B5EF4-FFF2-40B4-BE49-F238E27FC236}">
                  <a16:creationId xmlns:a16="http://schemas.microsoft.com/office/drawing/2014/main" id="{254BCD62-01AC-4FF6-9B20-6DBDD496D364}"/>
                </a:ext>
              </a:extLst>
            </p:cNvPr>
            <p:cNvSpPr/>
            <p:nvPr/>
          </p:nvSpPr>
          <p:spPr>
            <a:xfrm>
              <a:off x="106346" y="174320"/>
              <a:ext cx="1254442" cy="396240"/>
            </a:xfrm>
            <a:prstGeom prst="rect">
              <a:avLst/>
            </a:prstGeom>
          </p:spPr>
          <p:txBody>
            <a:bodyPr wrap="none">
              <a:spAutoFit/>
            </a:bodyPr>
            <a:lstStyle/>
            <a:p>
              <a:r>
                <a:rPr altLang="zh-CN" lang="en-US" spc="300" sz="2000">
                  <a:solidFill>
                    <a:srgbClr val="9A0000"/>
                  </a:solidFill>
                  <a:latin charset="-122" panose="020b0503020204020204" pitchFamily="34" typeface="微软雅黑"/>
                  <a:ea charset="-122" panose="020b0503020204020204" pitchFamily="34" typeface="微软雅黑"/>
                  <a:cs charset="0" panose="020f0302020204030204" pitchFamily="34" typeface="Calibri Light"/>
                </a:rPr>
                <a:t>SIMON</a:t>
              </a:r>
            </a:p>
          </p:txBody>
        </p:sp>
        <p:sp>
          <p:nvSpPr>
            <p:cNvPr id="33" name="矩形 32">
              <a:extLst>
                <a:ext uri="{FF2B5EF4-FFF2-40B4-BE49-F238E27FC236}">
                  <a16:creationId xmlns:a16="http://schemas.microsoft.com/office/drawing/2014/main" id="{36CD2B80-ED13-45AD-80EB-EA871B761952}"/>
                </a:ext>
              </a:extLst>
            </p:cNvPr>
            <p:cNvSpPr/>
            <p:nvPr/>
          </p:nvSpPr>
          <p:spPr>
            <a:xfrm>
              <a:off x="1232601" y="244121"/>
              <a:ext cx="952669" cy="304800"/>
            </a:xfrm>
            <a:prstGeom prst="rect">
              <a:avLst/>
            </a:prstGeom>
          </p:spPr>
          <p:txBody>
            <a:bodyPr wrap="none">
              <a:spAutoFit/>
            </a:bodyPr>
            <a:lstStyle/>
            <a:p>
              <a:r>
                <a:rPr altLang="zh-CN" lang="en-US" spc="300" sz="1400">
                  <a:solidFill>
                    <a:schemeClr val="bg1"/>
                  </a:solidFill>
                  <a:latin charset="0" panose="020f0302020204030204" pitchFamily="34" typeface="Calibri Light"/>
                  <a:ea charset="-122" panose="020b0503020204020204" pitchFamily="34" typeface="微软雅黑"/>
                  <a:cs charset="0" panose="020f0302020204030204" pitchFamily="34" typeface="Calibri Light"/>
                </a:rPr>
                <a:t>DESIGN</a:t>
              </a:r>
            </a:p>
          </p:txBody>
        </p:sp>
      </p:grpSp>
      <p:grpSp>
        <p:nvGrpSpPr>
          <p:cNvPr id="16" name="PA_组合 15">
            <a:extLst>
              <a:ext uri="{FF2B5EF4-FFF2-40B4-BE49-F238E27FC236}">
                <a16:creationId xmlns:a16="http://schemas.microsoft.com/office/drawing/2014/main" id="{1DCE6D72-C229-4C93-8B66-ED3040937EF6}"/>
              </a:ext>
            </a:extLst>
          </p:cNvPr>
          <p:cNvGrpSpPr/>
          <p:nvPr>
            <p:custDataLst>
              <p:tags r:id="rId9"/>
            </p:custDataLst>
          </p:nvPr>
        </p:nvGrpSpPr>
        <p:grpSpPr>
          <a:xfrm>
            <a:off x="1528763" y="2505670"/>
            <a:ext cx="8623271" cy="2036369"/>
            <a:chOff x="1528763" y="2505670"/>
            <a:chExt cx="8623271" cy="2036369"/>
          </a:xfrm>
        </p:grpSpPr>
        <p:sp>
          <p:nvSpPr>
            <p:cNvPr id="2" name="矩形 1">
              <a:extLst>
                <a:ext uri="{FF2B5EF4-FFF2-40B4-BE49-F238E27FC236}">
                  <a16:creationId xmlns:a16="http://schemas.microsoft.com/office/drawing/2014/main" id="{0A115367-AD9A-4039-9118-756CF94C0803}"/>
                </a:ext>
              </a:extLst>
            </p:cNvPr>
            <p:cNvSpPr/>
            <p:nvPr/>
          </p:nvSpPr>
          <p:spPr>
            <a:xfrm>
              <a:off x="1528763" y="2505670"/>
              <a:ext cx="8623271" cy="914400"/>
            </a:xfrm>
            <a:prstGeom prst="rect">
              <a:avLst/>
            </a:prstGeom>
          </p:spPr>
          <p:txBody>
            <a:bodyPr wrap="none">
              <a:spAutoFit/>
            </a:bodyPr>
            <a:lstStyle/>
            <a:p>
              <a:r>
                <a:rPr altLang="zh-CN" b="1" lang="en-US" spc="600" sz="5400">
                  <a:solidFill>
                    <a:schemeClr val="bg1"/>
                  </a:solidFill>
                  <a:latin charset="0" panose="020b0502020202020204" pitchFamily="34" typeface="Century Gothic"/>
                  <a:ea charset="-122" panose="020b0503020204020204" pitchFamily="34" typeface="微软雅黑"/>
                  <a:cs charset="0" panose="020b0502040204020203" pitchFamily="34" typeface="Segoe UI"/>
                </a:rPr>
                <a:t>DESIGNING THE FUTURE</a:t>
              </a:r>
            </a:p>
          </p:txBody>
        </p:sp>
        <p:cxnSp>
          <p:nvCxnSpPr>
            <p:cNvPr id="7" name="直接连接符 6">
              <a:extLst>
                <a:ext uri="{FF2B5EF4-FFF2-40B4-BE49-F238E27FC236}">
                  <a16:creationId xmlns:a16="http://schemas.microsoft.com/office/drawing/2014/main" id="{0E9AFB78-190C-4256-8533-CAD86D1AE215}"/>
                </a:ext>
              </a:extLst>
            </p:cNvPr>
            <p:cNvCxnSpPr/>
            <p:nvPr/>
          </p:nvCxnSpPr>
          <p:spPr>
            <a:xfrm flipH="1">
              <a:off x="4059726" y="3419904"/>
              <a:ext cx="169599" cy="295206"/>
            </a:xfrm>
            <a:prstGeom prst="line">
              <a:avLst/>
            </a:prstGeom>
            <a:ln w="19050">
              <a:solidFill>
                <a:srgbClr val="9A0000"/>
              </a:solidFill>
            </a:ln>
          </p:spPr>
          <p:style>
            <a:lnRef idx="1">
              <a:schemeClr val="accent1"/>
            </a:lnRef>
            <a:fillRef idx="0">
              <a:schemeClr val="accent1"/>
            </a:fillRef>
            <a:effectRef idx="0">
              <a:schemeClr val="accent1"/>
            </a:effectRef>
            <a:fontRef idx="minor">
              <a:schemeClr val="tx1"/>
            </a:fontRef>
          </p:style>
        </p:cxnSp>
        <p:sp>
          <p:nvSpPr>
            <p:cNvPr id="10" name="矩形 9">
              <a:extLst>
                <a:ext uri="{FF2B5EF4-FFF2-40B4-BE49-F238E27FC236}">
                  <a16:creationId xmlns:a16="http://schemas.microsoft.com/office/drawing/2014/main" id="{9042390A-A80C-40C0-8C2A-396D56F90953}"/>
                </a:ext>
              </a:extLst>
            </p:cNvPr>
            <p:cNvSpPr/>
            <p:nvPr/>
          </p:nvSpPr>
          <p:spPr>
            <a:xfrm>
              <a:off x="2658666" y="3398230"/>
              <a:ext cx="1235392" cy="365760"/>
            </a:xfrm>
            <a:prstGeom prst="rect">
              <a:avLst/>
            </a:prstGeom>
          </p:spPr>
          <p:txBody>
            <a:bodyPr wrap="none">
              <a:spAutoFit/>
            </a:bodyPr>
            <a:lstStyle/>
            <a:p>
              <a:r>
                <a:rPr altLang="zh-CN" lang="en-US" spc="300">
                  <a:solidFill>
                    <a:schemeClr val="bg1"/>
                  </a:solidFill>
                  <a:latin charset="-122" panose="020b0503020204020204" pitchFamily="34" typeface="微软雅黑"/>
                  <a:ea charset="-122" panose="020b0503020204020204" pitchFamily="34" typeface="微软雅黑"/>
                  <a:cs charset="0" panose="020f0302020204030204" pitchFamily="34" typeface="Calibri Light"/>
                </a:rPr>
                <a:t>ORIGIN</a:t>
              </a:r>
            </a:p>
          </p:txBody>
        </p:sp>
        <p:cxnSp>
          <p:nvCxnSpPr>
            <p:cNvPr id="12" name="直接连接符 11">
              <a:extLst>
                <a:ext uri="{FF2B5EF4-FFF2-40B4-BE49-F238E27FC236}">
                  <a16:creationId xmlns:a16="http://schemas.microsoft.com/office/drawing/2014/main" id="{F08CFCD4-4930-42E9-AFF2-511CF51C51BE}"/>
                </a:ext>
              </a:extLst>
            </p:cNvPr>
            <p:cNvCxnSpPr/>
            <p:nvPr/>
          </p:nvCxnSpPr>
          <p:spPr>
            <a:xfrm flipH="1">
              <a:off x="5815613" y="3419904"/>
              <a:ext cx="169599" cy="295206"/>
            </a:xfrm>
            <a:prstGeom prst="line">
              <a:avLst/>
            </a:prstGeom>
            <a:ln w="19050">
              <a:solidFill>
                <a:srgbClr val="9A0000"/>
              </a:solidFill>
            </a:ln>
          </p:spPr>
          <p:style>
            <a:lnRef idx="1">
              <a:schemeClr val="accent1"/>
            </a:lnRef>
            <a:fillRef idx="0">
              <a:schemeClr val="accent1"/>
            </a:fillRef>
            <a:effectRef idx="0">
              <a:schemeClr val="accent1"/>
            </a:effectRef>
            <a:fontRef idx="minor">
              <a:schemeClr val="tx1"/>
            </a:fontRef>
          </p:style>
        </p:cxnSp>
        <p:sp>
          <p:nvSpPr>
            <p:cNvPr id="13" name="矩形 12">
              <a:extLst>
                <a:ext uri="{FF2B5EF4-FFF2-40B4-BE49-F238E27FC236}">
                  <a16:creationId xmlns:a16="http://schemas.microsoft.com/office/drawing/2014/main" id="{4574EB4E-A4AA-45FB-88FD-6C84C5722A69}"/>
                </a:ext>
              </a:extLst>
            </p:cNvPr>
            <p:cNvSpPr/>
            <p:nvPr/>
          </p:nvSpPr>
          <p:spPr>
            <a:xfrm>
              <a:off x="4508678" y="3398230"/>
              <a:ext cx="1048067" cy="365760"/>
            </a:xfrm>
            <a:prstGeom prst="rect">
              <a:avLst/>
            </a:prstGeom>
          </p:spPr>
          <p:txBody>
            <a:bodyPr wrap="none">
              <a:spAutoFit/>
            </a:bodyPr>
            <a:lstStyle/>
            <a:p>
              <a:r>
                <a:rPr altLang="zh-CN" lang="en-US" spc="300">
                  <a:solidFill>
                    <a:schemeClr val="bg1"/>
                  </a:solidFill>
                  <a:latin charset="-122" panose="020b0503020204020204" pitchFamily="34" typeface="微软雅黑"/>
                  <a:ea charset="-122" panose="020b0503020204020204" pitchFamily="34" typeface="微软雅黑"/>
                  <a:cs charset="0" panose="020f0302020204030204" pitchFamily="34" typeface="Calibri Light"/>
                </a:rPr>
                <a:t>WORK</a:t>
              </a:r>
            </a:p>
          </p:txBody>
        </p:sp>
        <p:cxnSp>
          <p:nvCxnSpPr>
            <p:cNvPr id="14" name="直接连接符 13">
              <a:extLst>
                <a:ext uri="{FF2B5EF4-FFF2-40B4-BE49-F238E27FC236}">
                  <a16:creationId xmlns:a16="http://schemas.microsoft.com/office/drawing/2014/main" id="{AD080810-363E-4C4C-A410-8FFDD2218638}"/>
                </a:ext>
              </a:extLst>
            </p:cNvPr>
            <p:cNvCxnSpPr/>
            <p:nvPr/>
          </p:nvCxnSpPr>
          <p:spPr>
            <a:xfrm flipH="1">
              <a:off x="7630568" y="3419904"/>
              <a:ext cx="169599" cy="295206"/>
            </a:xfrm>
            <a:prstGeom prst="line">
              <a:avLst/>
            </a:prstGeom>
            <a:ln w="19050">
              <a:solidFill>
                <a:srgbClr val="9A0000"/>
              </a:solidFill>
            </a:ln>
          </p:spPr>
          <p:style>
            <a:lnRef idx="1">
              <a:schemeClr val="accent1"/>
            </a:lnRef>
            <a:fillRef idx="0">
              <a:schemeClr val="accent1"/>
            </a:fillRef>
            <a:effectRef idx="0">
              <a:schemeClr val="accent1"/>
            </a:effectRef>
            <a:fontRef idx="minor">
              <a:schemeClr val="tx1"/>
            </a:fontRef>
          </p:style>
        </p:cxnSp>
        <p:sp>
          <p:nvSpPr>
            <p:cNvPr id="15" name="矩形 14">
              <a:extLst>
                <a:ext uri="{FF2B5EF4-FFF2-40B4-BE49-F238E27FC236}">
                  <a16:creationId xmlns:a16="http://schemas.microsoft.com/office/drawing/2014/main" id="{F2733D07-DF30-4DA7-BBF5-DBC8DE00F460}"/>
                </a:ext>
              </a:extLst>
            </p:cNvPr>
            <p:cNvSpPr/>
            <p:nvPr/>
          </p:nvSpPr>
          <p:spPr>
            <a:xfrm>
              <a:off x="6156364" y="3398230"/>
              <a:ext cx="1292542" cy="365760"/>
            </a:xfrm>
            <a:prstGeom prst="rect">
              <a:avLst/>
            </a:prstGeom>
          </p:spPr>
          <p:txBody>
            <a:bodyPr wrap="none">
              <a:spAutoFit/>
            </a:bodyPr>
            <a:lstStyle/>
            <a:p>
              <a:r>
                <a:rPr altLang="zh-CN" lang="en-US" spc="300">
                  <a:solidFill>
                    <a:schemeClr val="bg1"/>
                  </a:solidFill>
                  <a:latin charset="-122" panose="020b0503020204020204" pitchFamily="34" typeface="微软雅黑"/>
                  <a:ea charset="-122" panose="020b0503020204020204" pitchFamily="34" typeface="微软雅黑"/>
                  <a:cs charset="0" panose="020f0302020204030204" pitchFamily="34" typeface="Calibri Light"/>
                </a:rPr>
                <a:t>REPORT</a:t>
              </a:r>
            </a:p>
          </p:txBody>
        </p:sp>
        <p:sp>
          <p:nvSpPr>
            <p:cNvPr id="17" name="矩形 16">
              <a:extLst>
                <a:ext uri="{FF2B5EF4-FFF2-40B4-BE49-F238E27FC236}">
                  <a16:creationId xmlns:a16="http://schemas.microsoft.com/office/drawing/2014/main" id="{5106A2A5-EAA2-4643-A8A5-2F995EB53CB7}"/>
                </a:ext>
              </a:extLst>
            </p:cNvPr>
            <p:cNvSpPr/>
            <p:nvPr/>
          </p:nvSpPr>
          <p:spPr>
            <a:xfrm>
              <a:off x="7975620" y="3398230"/>
              <a:ext cx="1575117" cy="365760"/>
            </a:xfrm>
            <a:prstGeom prst="rect">
              <a:avLst/>
            </a:prstGeom>
          </p:spPr>
          <p:txBody>
            <a:bodyPr wrap="none">
              <a:spAutoFit/>
            </a:bodyPr>
            <a:lstStyle/>
            <a:p>
              <a:r>
                <a:rPr altLang="zh-CN" lang="en-US" spc="300">
                  <a:solidFill>
                    <a:schemeClr val="bg1"/>
                  </a:solidFill>
                  <a:latin charset="-122" panose="020b0503020204020204" pitchFamily="34" typeface="微软雅黑"/>
                  <a:ea charset="-122" panose="020b0503020204020204" pitchFamily="34" typeface="微软雅黑"/>
                  <a:cs charset="0" panose="020f0302020204030204" pitchFamily="34" typeface="Calibri Light"/>
                </a:rPr>
                <a:t>BUSINESS</a:t>
              </a:r>
            </a:p>
          </p:txBody>
        </p:sp>
        <p:grpSp>
          <p:nvGrpSpPr>
            <p:cNvPr id="6" name="组合 5">
              <a:extLst>
                <a:ext uri="{FF2B5EF4-FFF2-40B4-BE49-F238E27FC236}">
                  <a16:creationId xmlns:a16="http://schemas.microsoft.com/office/drawing/2014/main" id="{9718B0A2-04AC-4C38-94E8-D46C3E45059D}"/>
                </a:ext>
              </a:extLst>
            </p:cNvPr>
            <p:cNvGrpSpPr/>
            <p:nvPr/>
          </p:nvGrpSpPr>
          <p:grpSpPr>
            <a:xfrm>
              <a:off x="4131950" y="4106125"/>
              <a:ext cx="1654783" cy="435915"/>
              <a:chOff x="3968747" y="4106124"/>
              <a:chExt cx="1654783" cy="435915"/>
            </a:xfrm>
          </p:grpSpPr>
          <p:sp>
            <p:nvSpPr>
              <p:cNvPr id="3" name="矩形 2">
                <a:extLst>
                  <a:ext uri="{FF2B5EF4-FFF2-40B4-BE49-F238E27FC236}">
                    <a16:creationId xmlns:a16="http://schemas.microsoft.com/office/drawing/2014/main" id="{193B7F95-E695-4499-9589-641DA20BD8FC}"/>
                  </a:ext>
                </a:extLst>
              </p:cNvPr>
              <p:cNvSpPr/>
              <p:nvPr/>
            </p:nvSpPr>
            <p:spPr>
              <a:xfrm>
                <a:off x="3968747" y="4106124"/>
                <a:ext cx="1622427" cy="435915"/>
              </a:xfrm>
              <a:prstGeom prst="rect">
                <a:avLst/>
              </a:prstGeom>
              <a:noFill/>
              <a:ln w="19050">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矩形 34">
                <a:extLst>
                  <a:ext uri="{FF2B5EF4-FFF2-40B4-BE49-F238E27FC236}">
                    <a16:creationId xmlns:a16="http://schemas.microsoft.com/office/drawing/2014/main" id="{F27D2326-B10A-4B9C-BCC6-8DA6A72C1E35}"/>
                  </a:ext>
                </a:extLst>
              </p:cNvPr>
              <p:cNvSpPr/>
              <p:nvPr/>
            </p:nvSpPr>
            <p:spPr>
              <a:xfrm>
                <a:off x="3993644" y="4154803"/>
                <a:ext cx="1629886" cy="335280"/>
              </a:xfrm>
              <a:prstGeom prst="rect">
                <a:avLst/>
              </a:prstGeom>
            </p:spPr>
            <p:txBody>
              <a:bodyPr wrap="none">
                <a:spAutoFit/>
              </a:bodyPr>
              <a:lstStyle/>
              <a:p>
                <a:pPr algn="ctr"/>
                <a:r>
                  <a:rPr altLang="zh-CN" lang="en-US" spc="300" sz="1600">
                    <a:solidFill>
                      <a:schemeClr val="bg1"/>
                    </a:solidFill>
                    <a:latin charset="0" panose="020f0302020204030204" pitchFamily="34" typeface="Calibri Light"/>
                    <a:ea charset="-122" panose="020b0503020204020204" pitchFamily="34" typeface="微软雅黑"/>
                    <a:cs charset="0" panose="020f0302020204030204" pitchFamily="34" typeface="Calibri Light"/>
                  </a:rPr>
                  <a:t>AMBER BLUE</a:t>
                </a:r>
              </a:p>
            </p:txBody>
          </p:sp>
        </p:grpSp>
        <p:grpSp>
          <p:nvGrpSpPr>
            <p:cNvPr id="8" name="组合 7">
              <a:extLst>
                <a:ext uri="{FF2B5EF4-FFF2-40B4-BE49-F238E27FC236}">
                  <a16:creationId xmlns:a16="http://schemas.microsoft.com/office/drawing/2014/main" id="{5C8A1BEB-FD14-4599-8FF4-EE8CA7A547E8}"/>
                </a:ext>
              </a:extLst>
            </p:cNvPr>
            <p:cNvGrpSpPr/>
            <p:nvPr/>
          </p:nvGrpSpPr>
          <p:grpSpPr>
            <a:xfrm>
              <a:off x="6436995" y="4106124"/>
              <a:ext cx="1622427" cy="435915"/>
              <a:chOff x="6654797" y="4106124"/>
              <a:chExt cx="1622427" cy="435915"/>
            </a:xfrm>
          </p:grpSpPr>
          <p:sp>
            <p:nvSpPr>
              <p:cNvPr id="18" name="矩形 17">
                <a:extLst>
                  <a:ext uri="{FF2B5EF4-FFF2-40B4-BE49-F238E27FC236}">
                    <a16:creationId xmlns:a16="http://schemas.microsoft.com/office/drawing/2014/main" id="{4C4F1764-D812-4CE4-A494-07430E4DE546}"/>
                  </a:ext>
                </a:extLst>
              </p:cNvPr>
              <p:cNvSpPr/>
              <p:nvPr/>
            </p:nvSpPr>
            <p:spPr>
              <a:xfrm>
                <a:off x="6654797" y="4106124"/>
                <a:ext cx="1622427" cy="435915"/>
              </a:xfrm>
              <a:prstGeom prst="rect">
                <a:avLst/>
              </a:prstGeom>
              <a:noFill/>
              <a:ln w="19050">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矩形 35">
                <a:extLst>
                  <a:ext uri="{FF2B5EF4-FFF2-40B4-BE49-F238E27FC236}">
                    <a16:creationId xmlns:a16="http://schemas.microsoft.com/office/drawing/2014/main" id="{E567F289-D96C-45EB-ABF9-B0DBE5D86EE1}"/>
                  </a:ext>
                </a:extLst>
              </p:cNvPr>
              <p:cNvSpPr/>
              <p:nvPr/>
            </p:nvSpPr>
            <p:spPr>
              <a:xfrm>
                <a:off x="6745622" y="4154804"/>
                <a:ext cx="1440775" cy="335280"/>
              </a:xfrm>
              <a:prstGeom prst="rect">
                <a:avLst/>
              </a:prstGeom>
            </p:spPr>
            <p:txBody>
              <a:bodyPr wrap="none">
                <a:spAutoFit/>
              </a:bodyPr>
              <a:lstStyle/>
              <a:p>
                <a:pPr algn="ctr"/>
                <a:r>
                  <a:rPr altLang="zh-CN" lang="en-US" spc="300" sz="1600">
                    <a:solidFill>
                      <a:schemeClr val="bg1"/>
                    </a:solidFill>
                    <a:latin charset="0" panose="020f0302020204030204" pitchFamily="34" typeface="Calibri Light"/>
                    <a:ea charset="-122" panose="020b0503020204020204" pitchFamily="34" typeface="微软雅黑"/>
                    <a:cs charset="0" panose="020f0302020204030204" pitchFamily="34" typeface="Calibri Light"/>
                  </a:rPr>
                  <a:t>AGATE RED</a:t>
                </a:r>
              </a:p>
            </p:txBody>
          </p:sp>
        </p:grpSp>
      </p:grpSp>
    </p:spTree>
    <p:extLst>
      <p:ext uri="{BB962C8B-B14F-4D97-AF65-F5344CB8AC3E}">
        <p14:creationId val="686933723"/>
      </p:ext>
    </p:extLst>
  </p:cSld>
  <p:clrMapOvr>
    <a:masterClrMapping/>
  </p:clrMapOvr>
  <mc:AlternateContent>
    <mc:Choice Requires="p14">
      <p:transition p14:dur="1500" spd="slow">
        <p:fad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1">
                                  <p:stCondLst>
                                    <p:cond delay="0"/>
                                  </p:stCondLst>
                                  <p:childTnLst>
                                    <p:set>
                                      <p:cBhvr>
                                        <p:cTn dur="1" fill="hold" id="6">
                                          <p:stCondLst>
                                            <p:cond delay="0"/>
                                          </p:stCondLst>
                                        </p:cTn>
                                        <p:tgtEl>
                                          <p:spTgt spid="31"/>
                                        </p:tgtEl>
                                        <p:attrNameLst>
                                          <p:attrName>style.visibility</p:attrName>
                                        </p:attrNameLst>
                                      </p:cBhvr>
                                      <p:to>
                                        <p:strVal val="visible"/>
                                      </p:to>
                                    </p:set>
                                    <p:anim calcmode="lin" valueType="num">
                                      <p:cBhvr additive="base">
                                        <p:cTn dur="500" fill="hold" id="7"/>
                                        <p:tgtEl>
                                          <p:spTgt spid="31"/>
                                        </p:tgtEl>
                                        <p:attrNameLst>
                                          <p:attrName>ppt_x</p:attrName>
                                        </p:attrNameLst>
                                      </p:cBhvr>
                                      <p:tavLst>
                                        <p:tav tm="0">
                                          <p:val>
                                            <p:strVal val="#ppt_x"/>
                                          </p:val>
                                        </p:tav>
                                        <p:tav tm="100000">
                                          <p:val>
                                            <p:strVal val="#ppt_x"/>
                                          </p:val>
                                        </p:tav>
                                      </p:tavLst>
                                    </p:anim>
                                    <p:anim calcmode="lin" valueType="num">
                                      <p:cBhvr additive="base">
                                        <p:cTn dur="500" fill="hold" id="8"/>
                                        <p:tgtEl>
                                          <p:spTgt spid="31"/>
                                        </p:tgtEl>
                                        <p:attrNameLst>
                                          <p:attrName>ppt_y</p:attrName>
                                        </p:attrNameLst>
                                      </p:cBhvr>
                                      <p:tavLst>
                                        <p:tav tm="0">
                                          <p:val>
                                            <p:strVal val="0-#ppt_h/2"/>
                                          </p:val>
                                        </p:tav>
                                        <p:tav tm="100000">
                                          <p:val>
                                            <p:strVal val="#ppt_y"/>
                                          </p:val>
                                        </p:tav>
                                      </p:tavLst>
                                    </p:anim>
                                  </p:childTnLst>
                                </p:cTn>
                              </p:par>
                              <p:par>
                                <p:cTn fill="hold" id="9" nodeType="withEffect" presetClass="entr" presetID="42" presetSubtype="0">
                                  <p:stCondLst>
                                    <p:cond delay="0"/>
                                  </p:stCondLst>
                                  <p:childTnLst>
                                    <p:set>
                                      <p:cBhvr>
                                        <p:cTn dur="1" fill="hold" id="10">
                                          <p:stCondLst>
                                            <p:cond delay="0"/>
                                          </p:stCondLst>
                                        </p:cTn>
                                        <p:tgtEl>
                                          <p:spTgt spid="16"/>
                                        </p:tgtEl>
                                        <p:attrNameLst>
                                          <p:attrName>style.visibility</p:attrName>
                                        </p:attrNameLst>
                                      </p:cBhvr>
                                      <p:to>
                                        <p:strVal val="visible"/>
                                      </p:to>
                                    </p:set>
                                    <p:animEffect filter="fade" transition="in">
                                      <p:cBhvr>
                                        <p:cTn dur="1250" id="11"/>
                                        <p:tgtEl>
                                          <p:spTgt spid="16"/>
                                        </p:tgtEl>
                                      </p:cBhvr>
                                    </p:animEffect>
                                    <p:anim calcmode="lin" valueType="num">
                                      <p:cBhvr>
                                        <p:cTn dur="1250" fill="hold" id="12"/>
                                        <p:tgtEl>
                                          <p:spTgt spid="16"/>
                                        </p:tgtEl>
                                        <p:attrNameLst>
                                          <p:attrName>ppt_x</p:attrName>
                                        </p:attrNameLst>
                                      </p:cBhvr>
                                      <p:tavLst>
                                        <p:tav tm="0">
                                          <p:val>
                                            <p:strVal val="#ppt_x"/>
                                          </p:val>
                                        </p:tav>
                                        <p:tav tm="100000">
                                          <p:val>
                                            <p:strVal val="#ppt_x"/>
                                          </p:val>
                                        </p:tav>
                                      </p:tavLst>
                                    </p:anim>
                                    <p:anim calcmode="lin" valueType="num">
                                      <p:cBhvr>
                                        <p:cTn dur="1250" fill="hold" id="13"/>
                                        <p:tgtEl>
                                          <p:spTgt spid="16"/>
                                        </p:tgtEl>
                                        <p:attrNameLst>
                                          <p:attrName>ppt_y</p:attrName>
                                        </p:attrNameLst>
                                      </p:cBhvr>
                                      <p:tavLst>
                                        <p:tav tm="0">
                                          <p:val>
                                            <p:strVal val="#ppt_y+.1"/>
                                          </p:val>
                                        </p:tav>
                                        <p:tav tm="100000">
                                          <p:val>
                                            <p:strVal val="#ppt_y"/>
                                          </p:val>
                                        </p:tav>
                                      </p:tavLst>
                                    </p:anim>
                                  </p:childTnLst>
                                </p:cTn>
                              </p:par>
                              <p:par>
                                <p:cTn fill="hold" id="14" nodeType="withEffect" presetClass="entr" presetID="2" presetSubtype="2">
                                  <p:stCondLst>
                                    <p:cond delay="0"/>
                                  </p:stCondLst>
                                  <p:childTnLst>
                                    <p:set>
                                      <p:cBhvr>
                                        <p:cTn dur="1" fill="hold" id="15">
                                          <p:stCondLst>
                                            <p:cond delay="0"/>
                                          </p:stCondLst>
                                        </p:cTn>
                                        <p:tgtEl>
                                          <p:spTgt spid="19"/>
                                        </p:tgtEl>
                                        <p:attrNameLst>
                                          <p:attrName>style.visibility</p:attrName>
                                        </p:attrNameLst>
                                      </p:cBhvr>
                                      <p:to>
                                        <p:strVal val="visible"/>
                                      </p:to>
                                    </p:set>
                                    <p:anim calcmode="lin" valueType="num">
                                      <p:cBhvr additive="base">
                                        <p:cTn dur="1250" fill="hold" id="16"/>
                                        <p:tgtEl>
                                          <p:spTgt spid="19"/>
                                        </p:tgtEl>
                                        <p:attrNameLst>
                                          <p:attrName>ppt_x</p:attrName>
                                        </p:attrNameLst>
                                      </p:cBhvr>
                                      <p:tavLst>
                                        <p:tav tm="0">
                                          <p:val>
                                            <p:strVal val="1+#ppt_w/2"/>
                                          </p:val>
                                        </p:tav>
                                        <p:tav tm="100000">
                                          <p:val>
                                            <p:strVal val="#ppt_x"/>
                                          </p:val>
                                        </p:tav>
                                      </p:tavLst>
                                    </p:anim>
                                    <p:anim calcmode="lin" valueType="num">
                                      <p:cBhvr additive="base">
                                        <p:cTn dur="1250" fill="hold" id="17"/>
                                        <p:tgtEl>
                                          <p:spTgt spid="19"/>
                                        </p:tgtEl>
                                        <p:attrNameLst>
                                          <p:attrName>ppt_y</p:attrName>
                                        </p:attrNameLst>
                                      </p:cBhvr>
                                      <p:tavLst>
                                        <p:tav tm="0">
                                          <p:val>
                                            <p:strVal val="#ppt_y"/>
                                          </p:val>
                                        </p:tav>
                                        <p:tav tm="100000">
                                          <p:val>
                                            <p:strVal val="#ppt_y"/>
                                          </p:val>
                                        </p:tav>
                                      </p:tavLst>
                                    </p:anim>
                                  </p:childTnLst>
                                </p:cTn>
                              </p:par>
                              <p:par>
                                <p:cTn fill="hold" id="18" nodeType="withEffect" presetClass="entr" presetID="2" presetSubtype="8">
                                  <p:stCondLst>
                                    <p:cond delay="0"/>
                                  </p:stCondLst>
                                  <p:childTnLst>
                                    <p:set>
                                      <p:cBhvr>
                                        <p:cTn dur="1" fill="hold" id="19">
                                          <p:stCondLst>
                                            <p:cond delay="0"/>
                                          </p:stCondLst>
                                        </p:cTn>
                                        <p:tgtEl>
                                          <p:spTgt spid="20"/>
                                        </p:tgtEl>
                                        <p:attrNameLst>
                                          <p:attrName>style.visibility</p:attrName>
                                        </p:attrNameLst>
                                      </p:cBhvr>
                                      <p:to>
                                        <p:strVal val="visible"/>
                                      </p:to>
                                    </p:set>
                                    <p:anim calcmode="lin" valueType="num">
                                      <p:cBhvr additive="base">
                                        <p:cTn dur="1250" fill="hold" id="20"/>
                                        <p:tgtEl>
                                          <p:spTgt spid="20"/>
                                        </p:tgtEl>
                                        <p:attrNameLst>
                                          <p:attrName>ppt_x</p:attrName>
                                        </p:attrNameLst>
                                      </p:cBhvr>
                                      <p:tavLst>
                                        <p:tav tm="0">
                                          <p:val>
                                            <p:strVal val="0-#ppt_w/2"/>
                                          </p:val>
                                        </p:tav>
                                        <p:tav tm="100000">
                                          <p:val>
                                            <p:strVal val="#ppt_x"/>
                                          </p:val>
                                        </p:tav>
                                      </p:tavLst>
                                    </p:anim>
                                    <p:anim calcmode="lin" valueType="num">
                                      <p:cBhvr additive="base">
                                        <p:cTn dur="1250" fill="hold" id="21"/>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1"/>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任意多边形: 形状 3">
            <a:extLst>
              <a:ext uri="{FF2B5EF4-FFF2-40B4-BE49-F238E27FC236}">
                <a16:creationId xmlns:a16="http://schemas.microsoft.com/office/drawing/2014/main" id="{849CDE0D-2E81-43BF-837A-471693DE4269}"/>
              </a:ext>
            </a:extLst>
          </p:cNvPr>
          <p:cNvSpPr/>
          <p:nvPr/>
        </p:nvSpPr>
        <p:spPr>
          <a:xfrm rot="10800000">
            <a:off x="4412342" y="-2"/>
            <a:ext cx="7779657" cy="6858002"/>
          </a:xfrm>
          <a:custGeom>
            <a:gdLst>
              <a:gd fmla="*/ 0 w 6789630" name="connsiteX0"/>
              <a:gd fmla="*/ 0 h 6858002" name="connsiteY0"/>
              <a:gd fmla="*/ 6789630 w 6789630" name="connsiteX1"/>
              <a:gd fmla="*/ 0 h 6858002" name="connsiteY1"/>
              <a:gd fmla="*/ 3042966 w 6789630" name="connsiteX2"/>
              <a:gd fmla="*/ 6846671 h 6858002" name="connsiteY2"/>
              <a:gd fmla="*/ 3048002 w 6789630" name="connsiteX3"/>
              <a:gd fmla="*/ 6858002 h 6858002" name="connsiteY3"/>
              <a:gd fmla="*/ 2 w 6789630" name="connsiteX4"/>
              <a:gd fmla="*/ 6858002 h 6858002" name="connsiteY4"/>
              <a:gd fmla="*/ 2 w 6789630" name="connsiteX5"/>
              <a:gd fmla="*/ 5 h 6858002" name="connsiteY5"/>
              <a:gd fmla="*/ 0 w 6789630" name="connsiteX6"/>
              <a:gd fmla="*/ 0 h 6858002"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6858002" w="6789630">
                <a:moveTo>
                  <a:pt x="0" y="0"/>
                </a:moveTo>
                <a:lnTo>
                  <a:pt x="6789630" y="0"/>
                </a:lnTo>
                <a:lnTo>
                  <a:pt x="3042966" y="6846671"/>
                </a:lnTo>
                <a:lnTo>
                  <a:pt x="3048002" y="6858002"/>
                </a:lnTo>
                <a:lnTo>
                  <a:pt x="2" y="6858002"/>
                </a:lnTo>
                <a:lnTo>
                  <a:pt x="2" y="5"/>
                </a:lnTo>
                <a:cubicBezTo>
                  <a:pt x="1" y="3"/>
                  <a:pt x="1" y="2"/>
                  <a:pt x="0" y="0"/>
                </a:cubicBez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矩形 2">
            <a:extLst>
              <a:ext uri="{FF2B5EF4-FFF2-40B4-BE49-F238E27FC236}">
                <a16:creationId xmlns:a16="http://schemas.microsoft.com/office/drawing/2014/main" id="{F9632362-DDEF-496B-8121-A7CB93C086D2}"/>
              </a:ext>
            </a:extLst>
          </p:cNvPr>
          <p:cNvSpPr/>
          <p:nvPr/>
        </p:nvSpPr>
        <p:spPr>
          <a:xfrm rot="1941386">
            <a:off x="7068657" y="-2534694"/>
            <a:ext cx="2266334" cy="10847524"/>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6" name="组合 25">
            <a:extLst>
              <a:ext uri="{FF2B5EF4-FFF2-40B4-BE49-F238E27FC236}">
                <a16:creationId xmlns:a16="http://schemas.microsoft.com/office/drawing/2014/main" id="{7C85E9B8-AA11-4CA5-AE21-A77F35274AF4}"/>
              </a:ext>
            </a:extLst>
          </p:cNvPr>
          <p:cNvGrpSpPr/>
          <p:nvPr/>
        </p:nvGrpSpPr>
        <p:grpSpPr>
          <a:xfrm>
            <a:off x="11504610" y="285750"/>
            <a:ext cx="381000" cy="214312"/>
            <a:chOff x="8414656" y="1162050"/>
            <a:chExt cx="381000" cy="214312"/>
          </a:xfrm>
        </p:grpSpPr>
        <p:cxnSp>
          <p:nvCxnSpPr>
            <p:cNvPr id="27" name="直接连接符 26">
              <a:extLst>
                <a:ext uri="{FF2B5EF4-FFF2-40B4-BE49-F238E27FC236}">
                  <a16:creationId xmlns:a16="http://schemas.microsoft.com/office/drawing/2014/main" id="{617B7127-4460-4627-B5E3-C7F139AE8B0A}"/>
                </a:ext>
              </a:extLst>
            </p:cNvPr>
            <p:cNvCxnSpPr/>
            <p:nvPr/>
          </p:nvCxnSpPr>
          <p:spPr>
            <a:xfrm>
              <a:off x="8414656" y="1162050"/>
              <a:ext cx="381000" cy="0"/>
            </a:xfrm>
            <a:prstGeom prst="line">
              <a:avLst/>
            </a:prstGeom>
            <a:ln cap="rnd"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a16="http://schemas.microsoft.com/office/drawing/2014/main" id="{1DBFE261-AC9E-40D0-B497-CE4485B79617}"/>
                </a:ext>
              </a:extLst>
            </p:cNvPr>
            <p:cNvCxnSpPr/>
            <p:nvPr/>
          </p:nvCxnSpPr>
          <p:spPr>
            <a:xfrm>
              <a:off x="8414656" y="1266825"/>
              <a:ext cx="381000" cy="0"/>
            </a:xfrm>
            <a:prstGeom prst="line">
              <a:avLst/>
            </a:prstGeom>
            <a:ln cap="rnd"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a16="http://schemas.microsoft.com/office/drawing/2014/main" id="{C1E8C677-6991-4E82-A810-F960FEDFBDE8}"/>
                </a:ext>
              </a:extLst>
            </p:cNvPr>
            <p:cNvCxnSpPr/>
            <p:nvPr/>
          </p:nvCxnSpPr>
          <p:spPr>
            <a:xfrm>
              <a:off x="8414656" y="1376362"/>
              <a:ext cx="381000" cy="0"/>
            </a:xfrm>
            <a:prstGeom prst="line">
              <a:avLst/>
            </a:prstGeom>
            <a:ln cap="rnd" w="571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3" name="组合 82">
            <a:extLst>
              <a:ext uri="{FF2B5EF4-FFF2-40B4-BE49-F238E27FC236}">
                <a16:creationId xmlns:a16="http://schemas.microsoft.com/office/drawing/2014/main" id="{738C71A9-D670-469B-82D0-ABF5DA102630}"/>
              </a:ext>
            </a:extLst>
          </p:cNvPr>
          <p:cNvGrpSpPr/>
          <p:nvPr/>
        </p:nvGrpSpPr>
        <p:grpSpPr>
          <a:xfrm flipH="1">
            <a:off x="220987" y="3221429"/>
            <a:ext cx="93336" cy="441325"/>
            <a:chOff x="686364" y="2812115"/>
            <a:chExt cx="109817" cy="519253"/>
          </a:xfrm>
        </p:grpSpPr>
        <p:sp>
          <p:nvSpPr>
            <p:cNvPr id="84" name="椭圆 83">
              <a:extLst>
                <a:ext uri="{FF2B5EF4-FFF2-40B4-BE49-F238E27FC236}">
                  <a16:creationId xmlns:a16="http://schemas.microsoft.com/office/drawing/2014/main" id="{FD1E7644-10B7-41DD-B6E3-A449747B9373}"/>
                </a:ext>
              </a:extLst>
            </p:cNvPr>
            <p:cNvSpPr/>
            <p:nvPr/>
          </p:nvSpPr>
          <p:spPr>
            <a:xfrm>
              <a:off x="686364" y="2940001"/>
              <a:ext cx="109817" cy="109817"/>
            </a:xfrm>
            <a:prstGeom prst="ellipse">
              <a:avLst/>
            </a:prstGeom>
            <a:noFill/>
            <a:ln w="12700">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5" name="椭圆 84">
              <a:extLst>
                <a:ext uri="{FF2B5EF4-FFF2-40B4-BE49-F238E27FC236}">
                  <a16:creationId xmlns:a16="http://schemas.microsoft.com/office/drawing/2014/main" id="{67387AD5-B6CF-4BBD-91C8-4C8BCE90A186}"/>
                </a:ext>
              </a:extLst>
            </p:cNvPr>
            <p:cNvSpPr/>
            <p:nvPr/>
          </p:nvSpPr>
          <p:spPr>
            <a:xfrm>
              <a:off x="714376" y="2812115"/>
              <a:ext cx="53792" cy="53792"/>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6" name="椭圆 85">
              <a:extLst>
                <a:ext uri="{FF2B5EF4-FFF2-40B4-BE49-F238E27FC236}">
                  <a16:creationId xmlns:a16="http://schemas.microsoft.com/office/drawing/2014/main" id="{165286FF-20B6-458E-92EB-83A5603178F8}"/>
                </a:ext>
              </a:extLst>
            </p:cNvPr>
            <p:cNvSpPr/>
            <p:nvPr/>
          </p:nvSpPr>
          <p:spPr>
            <a:xfrm>
              <a:off x="714376" y="3122795"/>
              <a:ext cx="53792" cy="53792"/>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7" name="椭圆 86">
              <a:extLst>
                <a:ext uri="{FF2B5EF4-FFF2-40B4-BE49-F238E27FC236}">
                  <a16:creationId xmlns:a16="http://schemas.microsoft.com/office/drawing/2014/main" id="{72F20E26-3CC4-4EBB-BCD9-D9A8F0C8904A}"/>
                </a:ext>
              </a:extLst>
            </p:cNvPr>
            <p:cNvSpPr/>
            <p:nvPr/>
          </p:nvSpPr>
          <p:spPr>
            <a:xfrm>
              <a:off x="714376" y="3277576"/>
              <a:ext cx="53792" cy="53792"/>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4" name="组合 23">
            <a:extLst>
              <a:ext uri="{FF2B5EF4-FFF2-40B4-BE49-F238E27FC236}">
                <a16:creationId xmlns:a16="http://schemas.microsoft.com/office/drawing/2014/main" id="{65EFA3E5-BF1F-47D2-A80C-E2FC41AA1AB6}"/>
              </a:ext>
            </a:extLst>
          </p:cNvPr>
          <p:cNvGrpSpPr/>
          <p:nvPr/>
        </p:nvGrpSpPr>
        <p:grpSpPr>
          <a:xfrm>
            <a:off x="713779" y="847007"/>
            <a:ext cx="5726558" cy="1070498"/>
            <a:chOff x="713779" y="544548"/>
            <a:chExt cx="5726558" cy="1070498"/>
          </a:xfrm>
        </p:grpSpPr>
        <p:sp>
          <p:nvSpPr>
            <p:cNvPr id="30" name="文本框 29">
              <a:extLst>
                <a:ext uri="{FF2B5EF4-FFF2-40B4-BE49-F238E27FC236}">
                  <a16:creationId xmlns:a16="http://schemas.microsoft.com/office/drawing/2014/main" id="{34E5A8B6-53BA-4867-A812-8EF4940C7286}"/>
                </a:ext>
              </a:extLst>
            </p:cNvPr>
            <p:cNvSpPr txBox="1"/>
            <p:nvPr/>
          </p:nvSpPr>
          <p:spPr>
            <a:xfrm>
              <a:off x="1585595" y="544548"/>
              <a:ext cx="4854742" cy="566928"/>
            </a:xfrm>
            <a:prstGeom prst="rect">
              <a:avLst/>
            </a:prstGeom>
            <a:noFill/>
          </p:spPr>
          <p:txBody>
            <a:bodyPr rtlCol="0" wrap="square">
              <a:spAutoFit/>
            </a:bodyPr>
            <a:lstStyle/>
            <a:p>
              <a:pPr>
                <a:lnSpc>
                  <a:spcPct val="130000"/>
                </a:lnSpc>
                <a:spcBef>
                  <a:spcPct val="0"/>
                </a:spcBef>
                <a:buNone/>
              </a:pPr>
              <a:r>
                <a:rPr altLang="zh-CN" lang="en-US" sz="2400">
                  <a:solidFill>
                    <a:schemeClr val="tx1">
                      <a:lumMod val="75000"/>
                      <a:lumOff val="25000"/>
                    </a:schemeClr>
                  </a:solidFill>
                  <a:latin charset="-122" panose="020b0503020204020204" pitchFamily="34" typeface="微软雅黑"/>
                  <a:ea charset="-122" panose="020b0503020204020204" pitchFamily="34" typeface="微软雅黑"/>
                </a:rPr>
                <a:t>FACEBOOK</a:t>
              </a:r>
            </a:p>
          </p:txBody>
        </p:sp>
        <p:sp>
          <p:nvSpPr>
            <p:cNvPr id="25" name="TextBox 46">
              <a:extLst>
                <a:ext uri="{FF2B5EF4-FFF2-40B4-BE49-F238E27FC236}">
                  <a16:creationId xmlns:a16="http://schemas.microsoft.com/office/drawing/2014/main" id="{4506D00A-AE46-42E1-BF4E-10FE4143F5BA}"/>
                </a:ext>
              </a:extLst>
            </p:cNvPr>
            <p:cNvSpPr txBox="1">
              <a:spLocks noChangeArrowheads="1"/>
            </p:cNvSpPr>
            <p:nvPr/>
          </p:nvSpPr>
          <p:spPr bwMode="auto">
            <a:xfrm>
              <a:off x="1603627" y="1048737"/>
              <a:ext cx="4495165" cy="60350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defTabSz="522288">
                <a:defRPr sz="1300">
                  <a:solidFill>
                    <a:schemeClr val="tx1"/>
                  </a:solidFill>
                  <a:latin charset="0" panose="020f0502020204030204" pitchFamily="34" typeface="Calibri"/>
                  <a:ea charset="-122" panose="02010600030101010101" pitchFamily="2" typeface="宋体"/>
                </a:defRPr>
              </a:lvl1pPr>
              <a:lvl2pPr defTabSz="522288" indent="-285750" marL="742950">
                <a:defRPr sz="1300">
                  <a:solidFill>
                    <a:schemeClr val="tx1"/>
                  </a:solidFill>
                  <a:latin charset="0" panose="020f0502020204030204" pitchFamily="34" typeface="Calibri"/>
                  <a:ea charset="-122" panose="02010600030101010101" pitchFamily="2" typeface="宋体"/>
                </a:defRPr>
              </a:lvl2pPr>
              <a:lvl3pPr defTabSz="522288" indent="-228600" marL="1143000">
                <a:defRPr sz="1300">
                  <a:solidFill>
                    <a:schemeClr val="tx1"/>
                  </a:solidFill>
                  <a:latin charset="0" panose="020f0502020204030204" pitchFamily="34" typeface="Calibri"/>
                  <a:ea charset="-122" panose="02010600030101010101" pitchFamily="2" typeface="宋体"/>
                </a:defRPr>
              </a:lvl3pPr>
              <a:lvl4pPr defTabSz="522288" indent="-228600" marL="1600200">
                <a:defRPr sz="1300">
                  <a:solidFill>
                    <a:schemeClr val="tx1"/>
                  </a:solidFill>
                  <a:latin charset="0" panose="020f0502020204030204" pitchFamily="34" typeface="Calibri"/>
                  <a:ea charset="-122" panose="02010600030101010101" pitchFamily="2" typeface="宋体"/>
                </a:defRPr>
              </a:lvl4pPr>
              <a:lvl5pPr defTabSz="522288" indent="-228600" marL="2057400">
                <a:defRPr sz="1300">
                  <a:solidFill>
                    <a:schemeClr val="tx1"/>
                  </a:solidFill>
                  <a:latin charset="0" panose="020f0502020204030204" pitchFamily="34" typeface="Calibri"/>
                  <a:ea charset="-122" panose="02010600030101010101" pitchFamily="2" typeface="宋体"/>
                </a:defRPr>
              </a:lvl5pPr>
              <a:lvl6pPr defTabSz="522288" eaLnBrk="0" fontAlgn="base" hangingPunct="0" indent="-228600" marL="2514600">
                <a:spcBef>
                  <a:spcPct val="0"/>
                </a:spcBef>
                <a:spcAft>
                  <a:spcPct val="0"/>
                </a:spcAft>
                <a:defRPr sz="1300">
                  <a:solidFill>
                    <a:schemeClr val="tx1"/>
                  </a:solidFill>
                  <a:latin charset="0" panose="020f0502020204030204" pitchFamily="34" typeface="Calibri"/>
                  <a:ea charset="-122" panose="02010600030101010101" pitchFamily="2" typeface="宋体"/>
                </a:defRPr>
              </a:lvl6pPr>
              <a:lvl7pPr defTabSz="522288" eaLnBrk="0" fontAlgn="base" hangingPunct="0" indent="-228600" marL="2971800">
                <a:spcBef>
                  <a:spcPct val="0"/>
                </a:spcBef>
                <a:spcAft>
                  <a:spcPct val="0"/>
                </a:spcAft>
                <a:defRPr sz="1300">
                  <a:solidFill>
                    <a:schemeClr val="tx1"/>
                  </a:solidFill>
                  <a:latin charset="0" panose="020f0502020204030204" pitchFamily="34" typeface="Calibri"/>
                  <a:ea charset="-122" panose="02010600030101010101" pitchFamily="2" typeface="宋体"/>
                </a:defRPr>
              </a:lvl7pPr>
              <a:lvl8pPr defTabSz="522288" eaLnBrk="0" fontAlgn="base" hangingPunct="0" indent="-228600" marL="3429000">
                <a:spcBef>
                  <a:spcPct val="0"/>
                </a:spcBef>
                <a:spcAft>
                  <a:spcPct val="0"/>
                </a:spcAft>
                <a:defRPr sz="1300">
                  <a:solidFill>
                    <a:schemeClr val="tx1"/>
                  </a:solidFill>
                  <a:latin charset="0" panose="020f0502020204030204" pitchFamily="34" typeface="Calibri"/>
                  <a:ea charset="-122" panose="02010600030101010101" pitchFamily="2" typeface="宋体"/>
                </a:defRPr>
              </a:lvl8pPr>
              <a:lvl9pPr defTabSz="522288" eaLnBrk="0" fontAlgn="base" hangingPunct="0" indent="-228600" marL="3886200">
                <a:spcBef>
                  <a:spcPct val="0"/>
                </a:spcBef>
                <a:spcAft>
                  <a:spcPct val="0"/>
                </a:spcAft>
                <a:defRPr sz="1300">
                  <a:solidFill>
                    <a:schemeClr val="tx1"/>
                  </a:solidFill>
                  <a:latin charset="0" panose="020f0502020204030204" pitchFamily="34" typeface="Calibri"/>
                  <a:ea charset="-122" panose="02010600030101010101" pitchFamily="2" typeface="宋体"/>
                </a:defRPr>
              </a:lvl9pPr>
            </a:lstStyle>
            <a:p>
              <a:pPr>
                <a:lnSpc>
                  <a:spcPct val="120000"/>
                </a:lnSpc>
              </a:pPr>
              <a:r>
                <a:rPr altLang="zh-CN" lang="en-US" sz="1400">
                  <a:solidFill>
                    <a:schemeClr val="tx1">
                      <a:lumMod val="75000"/>
                      <a:lumOff val="25000"/>
                    </a:schemeClr>
                  </a:solidFill>
                  <a:latin charset="0" panose="020f0302020204030204" pitchFamily="34" typeface="Calibri Light"/>
                  <a:cs charset="0" panose="020f0302020204030204" pitchFamily="34" typeface="Calibri Light"/>
                </a:rPr>
                <a:t>Lorem ipsum dolor sit amet, consectetuer adipiscing elit</a:t>
              </a:r>
            </a:p>
            <a:p>
              <a:pPr>
                <a:lnSpc>
                  <a:spcPct val="120000"/>
                </a:lnSpc>
              </a:pPr>
              <a:r>
                <a:rPr altLang="zh-CN" lang="en-US" sz="1400">
                  <a:solidFill>
                    <a:schemeClr val="tx1">
                      <a:lumMod val="75000"/>
                      <a:lumOff val="25000"/>
                    </a:schemeClr>
                  </a:solidFill>
                  <a:latin charset="0" panose="020f0302020204030204" pitchFamily="34" typeface="Calibri Light"/>
                  <a:cs charset="0" panose="020f0302020204030204" pitchFamily="34" typeface="Calibri Light"/>
                </a:rPr>
                <a:t>This template is designed by Simon Godlizi original design</a:t>
              </a:r>
            </a:p>
          </p:txBody>
        </p:sp>
        <p:sp>
          <p:nvSpPr>
            <p:cNvPr id="40" name="facebook-logo_49354">
              <a:extLst>
                <a:ext uri="{FF2B5EF4-FFF2-40B4-BE49-F238E27FC236}">
                  <a16:creationId xmlns:a16="http://schemas.microsoft.com/office/drawing/2014/main" id="{1521E817-CDE2-4D73-BC73-968FDB674A12}"/>
                </a:ext>
              </a:extLst>
            </p:cNvPr>
            <p:cNvSpPr>
              <a:spLocks noChangeAspect="1"/>
            </p:cNvSpPr>
            <p:nvPr/>
          </p:nvSpPr>
          <p:spPr bwMode="auto">
            <a:xfrm>
              <a:off x="713779" y="728921"/>
              <a:ext cx="648063" cy="647184"/>
            </a:xfrm>
            <a:custGeom>
              <a:gdLst>
                <a:gd fmla="*/ 652 w 1303" name="T0"/>
                <a:gd fmla="*/ 0 h 1303" name="T1"/>
                <a:gd fmla="*/ 0 w 1303" name="T2"/>
                <a:gd fmla="*/ 652 h 1303" name="T3"/>
                <a:gd fmla="*/ 652 w 1303" name="T4"/>
                <a:gd fmla="*/ 1303 h 1303" name="T5"/>
                <a:gd fmla="*/ 1303 w 1303" name="T6"/>
                <a:gd fmla="*/ 652 h 1303" name="T7"/>
                <a:gd fmla="*/ 652 w 1303" name="T8"/>
                <a:gd fmla="*/ 0 h 1303" name="T9"/>
                <a:gd fmla="*/ 900 w 1303" name="T10"/>
                <a:gd fmla="*/ 332 h 1303" name="T11"/>
                <a:gd fmla="*/ 810 w 1303" name="T12"/>
                <a:gd fmla="*/ 332 h 1303" name="T13"/>
                <a:gd fmla="*/ 726 w 1303" name="T14"/>
                <a:gd fmla="*/ 415 h 1303" name="T15"/>
                <a:gd fmla="*/ 726 w 1303" name="T16"/>
                <a:gd fmla="*/ 523 h 1303" name="T17"/>
                <a:gd fmla="*/ 894 w 1303" name="T18"/>
                <a:gd fmla="*/ 523 h 1303" name="T19"/>
                <a:gd fmla="*/ 894 w 1303" name="T20"/>
                <a:gd fmla="*/ 694 h 1303" name="T21"/>
                <a:gd fmla="*/ 726 w 1303" name="T22"/>
                <a:gd fmla="*/ 694 h 1303" name="T23"/>
                <a:gd fmla="*/ 726 w 1303" name="T24"/>
                <a:gd fmla="*/ 1130 h 1303" name="T25"/>
                <a:gd fmla="*/ 550 w 1303" name="T26"/>
                <a:gd fmla="*/ 1130 h 1303" name="T27"/>
                <a:gd fmla="*/ 550 w 1303" name="T28"/>
                <a:gd fmla="*/ 694 h 1303" name="T29"/>
                <a:gd fmla="*/ 403 w 1303" name="T30"/>
                <a:gd fmla="*/ 694 h 1303" name="T31"/>
                <a:gd fmla="*/ 403 w 1303" name="T32"/>
                <a:gd fmla="*/ 523 h 1303" name="T33"/>
                <a:gd fmla="*/ 550 w 1303" name="T34"/>
                <a:gd fmla="*/ 523 h 1303" name="T35"/>
                <a:gd fmla="*/ 550 w 1303" name="T36"/>
                <a:gd fmla="*/ 398 h 1303" name="T37"/>
                <a:gd fmla="*/ 769 w 1303" name="T38"/>
                <a:gd fmla="*/ 173 h 1303" name="T39"/>
                <a:gd fmla="*/ 900 w 1303" name="T40"/>
                <a:gd fmla="*/ 173 h 1303" name="T41"/>
                <a:gd fmla="*/ 900 w 1303" name="T42"/>
                <a:gd fmla="*/ 332 h 1303" name="T43"/>
                <a:gd fmla="*/ 900 w 1303" name="T44"/>
                <a:gd fmla="*/ 332 h 1303"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303" w="1303">
                  <a:moveTo>
                    <a:pt x="652" y="0"/>
                  </a:moveTo>
                  <a:cubicBezTo>
                    <a:pt x="292" y="0"/>
                    <a:pt x="0" y="292"/>
                    <a:pt x="0" y="652"/>
                  </a:cubicBezTo>
                  <a:cubicBezTo>
                    <a:pt x="0" y="1012"/>
                    <a:pt x="292" y="1303"/>
                    <a:pt x="652" y="1303"/>
                  </a:cubicBezTo>
                  <a:cubicBezTo>
                    <a:pt x="1012" y="1303"/>
                    <a:pt x="1303" y="1012"/>
                    <a:pt x="1303" y="652"/>
                  </a:cubicBezTo>
                  <a:cubicBezTo>
                    <a:pt x="1303" y="292"/>
                    <a:pt x="1012" y="0"/>
                    <a:pt x="652" y="0"/>
                  </a:cubicBezTo>
                  <a:close/>
                  <a:moveTo>
                    <a:pt x="900" y="332"/>
                  </a:moveTo>
                  <a:lnTo>
                    <a:pt x="810" y="332"/>
                  </a:lnTo>
                  <a:cubicBezTo>
                    <a:pt x="739" y="332"/>
                    <a:pt x="726" y="365"/>
                    <a:pt x="726" y="415"/>
                  </a:cubicBezTo>
                  <a:lnTo>
                    <a:pt x="726" y="523"/>
                  </a:lnTo>
                  <a:lnTo>
                    <a:pt x="894" y="523"/>
                  </a:lnTo>
                  <a:lnTo>
                    <a:pt x="894" y="694"/>
                  </a:lnTo>
                  <a:lnTo>
                    <a:pt x="726" y="694"/>
                  </a:lnTo>
                  <a:lnTo>
                    <a:pt x="726" y="1130"/>
                  </a:lnTo>
                  <a:lnTo>
                    <a:pt x="550" y="1130"/>
                  </a:lnTo>
                  <a:lnTo>
                    <a:pt x="550" y="694"/>
                  </a:lnTo>
                  <a:lnTo>
                    <a:pt x="403" y="694"/>
                  </a:lnTo>
                  <a:lnTo>
                    <a:pt x="403" y="523"/>
                  </a:lnTo>
                  <a:lnTo>
                    <a:pt x="550" y="523"/>
                  </a:lnTo>
                  <a:lnTo>
                    <a:pt x="550" y="398"/>
                  </a:lnTo>
                  <a:cubicBezTo>
                    <a:pt x="550" y="252"/>
                    <a:pt x="639" y="173"/>
                    <a:pt x="769" y="173"/>
                  </a:cubicBezTo>
                  <a:lnTo>
                    <a:pt x="900" y="173"/>
                  </a:lnTo>
                  <a:lnTo>
                    <a:pt x="900" y="332"/>
                  </a:lnTo>
                  <a:lnTo>
                    <a:pt x="900" y="332"/>
                  </a:lnTo>
                  <a:close/>
                </a:path>
              </a:pathLst>
            </a:custGeom>
            <a:solidFill>
              <a:srgbClr val="9A0000"/>
            </a:solidFill>
            <a:ln>
              <a:noFill/>
            </a:ln>
          </p:spPr>
          <p:txBody>
            <a:bodyPr/>
            <a:lstStyle/>
            <a:p/>
          </p:txBody>
        </p:sp>
      </p:grpSp>
      <p:grpSp>
        <p:nvGrpSpPr>
          <p:cNvPr id="88" name="组合 87">
            <a:extLst>
              <a:ext uri="{FF2B5EF4-FFF2-40B4-BE49-F238E27FC236}">
                <a16:creationId xmlns:a16="http://schemas.microsoft.com/office/drawing/2014/main" id="{DC6339BA-5D31-4C4B-90C2-3F3C9EBD38E1}"/>
              </a:ext>
            </a:extLst>
          </p:cNvPr>
          <p:cNvGrpSpPr/>
          <p:nvPr/>
        </p:nvGrpSpPr>
        <p:grpSpPr>
          <a:xfrm>
            <a:off x="714962" y="2341073"/>
            <a:ext cx="5753839" cy="1061910"/>
            <a:chOff x="714962" y="2038614"/>
            <a:chExt cx="5753839" cy="1061910"/>
          </a:xfrm>
        </p:grpSpPr>
        <p:sp>
          <p:nvSpPr>
            <p:cNvPr id="31" name="文本框 30">
              <a:extLst>
                <a:ext uri="{FF2B5EF4-FFF2-40B4-BE49-F238E27FC236}">
                  <a16:creationId xmlns:a16="http://schemas.microsoft.com/office/drawing/2014/main" id="{47E4B028-6597-479D-9773-C7D9C3C61E45}"/>
                </a:ext>
              </a:extLst>
            </p:cNvPr>
            <p:cNvSpPr txBox="1"/>
            <p:nvPr/>
          </p:nvSpPr>
          <p:spPr>
            <a:xfrm>
              <a:off x="1614059" y="2038614"/>
              <a:ext cx="4854742" cy="566928"/>
            </a:xfrm>
            <a:prstGeom prst="rect">
              <a:avLst/>
            </a:prstGeom>
            <a:noFill/>
          </p:spPr>
          <p:txBody>
            <a:bodyPr rtlCol="0" wrap="square">
              <a:spAutoFit/>
            </a:bodyPr>
            <a:lstStyle/>
            <a:p>
              <a:pPr>
                <a:lnSpc>
                  <a:spcPct val="130000"/>
                </a:lnSpc>
                <a:spcBef>
                  <a:spcPct val="0"/>
                </a:spcBef>
                <a:buNone/>
              </a:pPr>
              <a:r>
                <a:rPr altLang="zh-CN" lang="en-US" sz="2400">
                  <a:solidFill>
                    <a:schemeClr val="tx1">
                      <a:lumMod val="75000"/>
                      <a:lumOff val="25000"/>
                    </a:schemeClr>
                  </a:solidFill>
                  <a:latin charset="-122" panose="020b0503020204020204" pitchFamily="34" typeface="微软雅黑"/>
                  <a:ea charset="-122" panose="020b0503020204020204" pitchFamily="34" typeface="微软雅黑"/>
                </a:rPr>
                <a:t>TWITTER</a:t>
              </a:r>
            </a:p>
          </p:txBody>
        </p:sp>
        <p:sp>
          <p:nvSpPr>
            <p:cNvPr id="63" name="任意多边形: 形状 62">
              <a:extLst>
                <a:ext uri="{FF2B5EF4-FFF2-40B4-BE49-F238E27FC236}">
                  <a16:creationId xmlns:a16="http://schemas.microsoft.com/office/drawing/2014/main" id="{D316F261-FBAB-457F-AD30-A18F8846C2A0}"/>
                </a:ext>
              </a:extLst>
            </p:cNvPr>
            <p:cNvSpPr>
              <a:spLocks noChangeAspect="1"/>
            </p:cNvSpPr>
            <p:nvPr/>
          </p:nvSpPr>
          <p:spPr bwMode="auto">
            <a:xfrm>
              <a:off x="714962" y="2177729"/>
              <a:ext cx="643977" cy="643977"/>
            </a:xfrm>
            <a:custGeom>
              <a:gdLst>
                <a:gd fmla="*/ 629801 w 972918" name="connsiteX0"/>
                <a:gd fmla="*/ 252218 h 972918" name="connsiteY0"/>
                <a:gd fmla="*/ 497138 w 972918" name="connsiteX1"/>
                <a:gd fmla="*/ 385901 h 972918" name="connsiteY1"/>
                <a:gd fmla="*/ 500578 w 972918" name="connsiteX2"/>
                <a:gd fmla="*/ 416316 h 972918" name="connsiteY2"/>
                <a:gd fmla="*/ 245573 w 972918" name="connsiteX3"/>
                <a:gd fmla="*/ 297891 h 972918" name="connsiteY3"/>
                <a:gd fmla="*/ 227966 w 972918" name="connsiteX4"/>
                <a:gd fmla="*/ 292636 h 972918" name="connsiteY4"/>
                <a:gd fmla="*/ 214709 w 972918" name="connsiteX5"/>
                <a:gd fmla="*/ 305166 h 972918" name="connsiteY5"/>
                <a:gd fmla="*/ 209043 w 972918" name="connsiteX6"/>
                <a:gd fmla="*/ 343866 h 972918" name="connsiteY6"/>
                <a:gd fmla="*/ 265204 w 972918" name="connsiteX7"/>
                <a:gd fmla="*/ 455117 h 972918" name="connsiteY7"/>
                <a:gd fmla="*/ 230192 w 972918" name="connsiteX8"/>
                <a:gd fmla="*/ 448650 h 972918" name="connsiteY8"/>
                <a:gd fmla="*/ 211370 w 972918" name="connsiteX9"/>
                <a:gd fmla="*/ 453602 h 972918" name="connsiteY9"/>
                <a:gd fmla="*/ 206310 w 972918" name="connsiteX10"/>
                <a:gd fmla="*/ 472295 h 972918" name="connsiteY10"/>
                <a:gd fmla="*/ 311551 w 972918" name="connsiteX11"/>
                <a:gd fmla="*/ 571219 h 972918" name="connsiteY11"/>
                <a:gd fmla="*/ 277955 w 972918" name="connsiteX12"/>
                <a:gd fmla="*/ 575867 h 972918" name="connsiteY12"/>
                <a:gd fmla="*/ 264800 w 972918" name="connsiteX13"/>
                <a:gd fmla="*/ 583445 h 972918" name="connsiteY13"/>
                <a:gd fmla="*/ 264698 w 972918" name="connsiteX14"/>
                <a:gd fmla="*/ 598602 h 972918" name="connsiteY14"/>
                <a:gd fmla="*/ 378034 w 972918" name="connsiteX15"/>
                <a:gd fmla="*/ 666403 h 972918" name="connsiteY15"/>
                <a:gd fmla="*/ 213394 w 972918" name="connsiteX16"/>
                <a:gd fmla="*/ 723595 h 972918" name="connsiteY16"/>
                <a:gd fmla="*/ 213293 w 972918" name="connsiteX17"/>
                <a:gd fmla="*/ 723595 h 972918" name="connsiteY17"/>
                <a:gd fmla="*/ 205804 w 972918" name="connsiteX18"/>
                <a:gd fmla="*/ 729355 h 972918" name="connsiteY18"/>
                <a:gd fmla="*/ 209751 w 972918" name="connsiteX19"/>
                <a:gd fmla="*/ 738044 h 972918" name="connsiteY19"/>
                <a:gd fmla="*/ 385320 w 972918" name="connsiteX20"/>
                <a:gd fmla="*/ 781797 h 972918" name="connsiteY20"/>
                <a:gd fmla="*/ 762971 w 972918" name="connsiteX21"/>
                <a:gd fmla="*/ 401361 h 972918" name="connsiteY21"/>
                <a:gd fmla="*/ 762566 w 972918" name="connsiteX22"/>
                <a:gd fmla="*/ 384082 h 972918" name="connsiteY22"/>
                <a:gd fmla="*/ 811745 w 972918" name="connsiteX23"/>
                <a:gd fmla="*/ 337905 h 972918" name="connsiteY23"/>
                <a:gd fmla="*/ 812150 w 972918" name="connsiteX24"/>
                <a:gd fmla="*/ 328103 h 972918" name="connsiteY24"/>
                <a:gd fmla="*/ 802840 w 972918" name="connsiteX25"/>
                <a:gd fmla="*/ 324870 h 972918" name="connsiteY25"/>
                <a:gd fmla="*/ 752548 w 972918" name="connsiteX26"/>
                <a:gd fmla="*/ 335985 h 972918" name="connsiteY26"/>
                <a:gd fmla="*/ 801727 w 972918" name="connsiteX27"/>
                <a:gd fmla="*/ 284047 h 972918" name="connsiteY27"/>
                <a:gd fmla="*/ 800311 w 972918" name="connsiteX28"/>
                <a:gd fmla="*/ 274549 h 972918" name="connsiteY28"/>
                <a:gd fmla="*/ 790798 w 972918" name="connsiteX29"/>
                <a:gd fmla="*/ 272831 h 972918" name="connsiteY29"/>
                <a:gd fmla="*/ 726744 w 972918" name="connsiteX30"/>
                <a:gd fmla="*/ 294354 h 972918" name="connsiteY30"/>
                <a:gd fmla="*/ 629801 w 972918" name="connsiteX31"/>
                <a:gd fmla="*/ 252218 h 972918" name="connsiteY31"/>
                <a:gd fmla="*/ 486459 w 972918" name="connsiteX32"/>
                <a:gd fmla="*/ 0 h 972918" name="connsiteY32"/>
                <a:gd fmla="*/ 972918 w 972918" name="connsiteX33"/>
                <a:gd fmla="*/ 486459 h 972918" name="connsiteY33"/>
                <a:gd fmla="*/ 486459 w 972918" name="connsiteX34"/>
                <a:gd fmla="*/ 972918 h 972918" name="connsiteY34"/>
                <a:gd fmla="*/ 0 w 972918" name="connsiteX35"/>
                <a:gd fmla="*/ 486459 h 972918" name="connsiteY35"/>
                <a:gd fmla="*/ 486459 w 972918" name="connsiteX36"/>
                <a:gd fmla="*/ 0 h 972918" name="connsiteY3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b="b" l="l" r="r" t="t"/>
              <a:pathLst>
                <a:path h="972918" w="972918">
                  <a:moveTo>
                    <a:pt x="629801" y="252218"/>
                  </a:moveTo>
                  <a:cubicBezTo>
                    <a:pt x="556538" y="252218"/>
                    <a:pt x="497138" y="312037"/>
                    <a:pt x="497138" y="385901"/>
                  </a:cubicBezTo>
                  <a:cubicBezTo>
                    <a:pt x="497138" y="396309"/>
                    <a:pt x="498251" y="406514"/>
                    <a:pt x="500578" y="416316"/>
                  </a:cubicBezTo>
                  <a:cubicBezTo>
                    <a:pt x="400195" y="411264"/>
                    <a:pt x="310235" y="366804"/>
                    <a:pt x="245573" y="297891"/>
                  </a:cubicBezTo>
                  <a:cubicBezTo>
                    <a:pt x="241019" y="293142"/>
                    <a:pt x="234341" y="291121"/>
                    <a:pt x="227966" y="292636"/>
                  </a:cubicBezTo>
                  <a:cubicBezTo>
                    <a:pt x="221692" y="294152"/>
                    <a:pt x="216531" y="298901"/>
                    <a:pt x="214709" y="305166"/>
                  </a:cubicBezTo>
                  <a:cubicBezTo>
                    <a:pt x="210965" y="317392"/>
                    <a:pt x="209043" y="330427"/>
                    <a:pt x="209043" y="343866"/>
                  </a:cubicBezTo>
                  <a:cubicBezTo>
                    <a:pt x="209043" y="390246"/>
                    <a:pt x="229585" y="431170"/>
                    <a:pt x="265204" y="455117"/>
                  </a:cubicBezTo>
                  <a:cubicBezTo>
                    <a:pt x="255591" y="454814"/>
                    <a:pt x="242132" y="451884"/>
                    <a:pt x="230192" y="448650"/>
                  </a:cubicBezTo>
                  <a:cubicBezTo>
                    <a:pt x="223513" y="446832"/>
                    <a:pt x="216328" y="448751"/>
                    <a:pt x="211370" y="453602"/>
                  </a:cubicBezTo>
                  <a:cubicBezTo>
                    <a:pt x="206513" y="458452"/>
                    <a:pt x="204590" y="465525"/>
                    <a:pt x="206310" y="472295"/>
                  </a:cubicBezTo>
                  <a:cubicBezTo>
                    <a:pt x="219162" y="522110"/>
                    <a:pt x="261258" y="561013"/>
                    <a:pt x="311551" y="571219"/>
                  </a:cubicBezTo>
                  <a:cubicBezTo>
                    <a:pt x="300419" y="574250"/>
                    <a:pt x="290098" y="575867"/>
                    <a:pt x="277955" y="575867"/>
                  </a:cubicBezTo>
                  <a:cubicBezTo>
                    <a:pt x="272591" y="575867"/>
                    <a:pt x="267532" y="578797"/>
                    <a:pt x="264800" y="583445"/>
                  </a:cubicBezTo>
                  <a:cubicBezTo>
                    <a:pt x="262067" y="588093"/>
                    <a:pt x="262067" y="593853"/>
                    <a:pt x="264698" y="598602"/>
                  </a:cubicBezTo>
                  <a:cubicBezTo>
                    <a:pt x="287264" y="638414"/>
                    <a:pt x="329664" y="665494"/>
                    <a:pt x="378034" y="666403"/>
                  </a:cubicBezTo>
                  <a:cubicBezTo>
                    <a:pt x="332700" y="702173"/>
                    <a:pt x="275627" y="723595"/>
                    <a:pt x="213394" y="723595"/>
                  </a:cubicBezTo>
                  <a:lnTo>
                    <a:pt x="213293" y="723595"/>
                  </a:lnTo>
                  <a:cubicBezTo>
                    <a:pt x="209751" y="723595"/>
                    <a:pt x="206715" y="725919"/>
                    <a:pt x="205804" y="729355"/>
                  </a:cubicBezTo>
                  <a:cubicBezTo>
                    <a:pt x="204995" y="732790"/>
                    <a:pt x="206614" y="736428"/>
                    <a:pt x="209751" y="738044"/>
                  </a:cubicBezTo>
                  <a:cubicBezTo>
                    <a:pt x="262169" y="765933"/>
                    <a:pt x="321973" y="781797"/>
                    <a:pt x="385320" y="781797"/>
                  </a:cubicBezTo>
                  <a:cubicBezTo>
                    <a:pt x="629498" y="781797"/>
                    <a:pt x="762971" y="577989"/>
                    <a:pt x="762971" y="401361"/>
                  </a:cubicBezTo>
                  <a:cubicBezTo>
                    <a:pt x="762971" y="395602"/>
                    <a:pt x="762869" y="389842"/>
                    <a:pt x="762566" y="384082"/>
                  </a:cubicBezTo>
                  <a:cubicBezTo>
                    <a:pt x="780780" y="370845"/>
                    <a:pt x="797376" y="355284"/>
                    <a:pt x="811745" y="337905"/>
                  </a:cubicBezTo>
                  <a:cubicBezTo>
                    <a:pt x="814073" y="335075"/>
                    <a:pt x="814275" y="331034"/>
                    <a:pt x="812150" y="328103"/>
                  </a:cubicBezTo>
                  <a:cubicBezTo>
                    <a:pt x="810126" y="325072"/>
                    <a:pt x="806281" y="323758"/>
                    <a:pt x="802840" y="324870"/>
                  </a:cubicBezTo>
                  <a:cubicBezTo>
                    <a:pt x="786751" y="330124"/>
                    <a:pt x="769953" y="333863"/>
                    <a:pt x="752548" y="335985"/>
                  </a:cubicBezTo>
                  <a:cubicBezTo>
                    <a:pt x="773292" y="323455"/>
                    <a:pt x="790293" y="305469"/>
                    <a:pt x="801727" y="284047"/>
                  </a:cubicBezTo>
                  <a:cubicBezTo>
                    <a:pt x="803346" y="280915"/>
                    <a:pt x="802840" y="277075"/>
                    <a:pt x="800311" y="274549"/>
                  </a:cubicBezTo>
                  <a:cubicBezTo>
                    <a:pt x="797882" y="271922"/>
                    <a:pt x="794037" y="271316"/>
                    <a:pt x="790798" y="272831"/>
                  </a:cubicBezTo>
                  <a:cubicBezTo>
                    <a:pt x="770762" y="282633"/>
                    <a:pt x="749208" y="289908"/>
                    <a:pt x="726744" y="294354"/>
                  </a:cubicBezTo>
                  <a:cubicBezTo>
                    <a:pt x="702457" y="268385"/>
                    <a:pt x="667951" y="252218"/>
                    <a:pt x="629801" y="252218"/>
                  </a:cubicBezTo>
                  <a:close/>
                  <a:moveTo>
                    <a:pt x="486459" y="0"/>
                  </a:moveTo>
                  <a:cubicBezTo>
                    <a:pt x="755123" y="0"/>
                    <a:pt x="972918" y="217795"/>
                    <a:pt x="972918" y="486459"/>
                  </a:cubicBezTo>
                  <a:cubicBezTo>
                    <a:pt x="972918" y="755123"/>
                    <a:pt x="755123" y="972918"/>
                    <a:pt x="486459" y="972918"/>
                  </a:cubicBezTo>
                  <a:cubicBezTo>
                    <a:pt x="217795" y="972918"/>
                    <a:pt x="0" y="755123"/>
                    <a:pt x="0" y="486459"/>
                  </a:cubicBezTo>
                  <a:cubicBezTo>
                    <a:pt x="0" y="217795"/>
                    <a:pt x="217795" y="0"/>
                    <a:pt x="486459" y="0"/>
                  </a:cubicBezTo>
                  <a:close/>
                </a:path>
              </a:pathLst>
            </a:custGeom>
            <a:solidFill>
              <a:srgbClr val="9A0000"/>
            </a:solidFill>
            <a:ln>
              <a:noFill/>
            </a:ln>
          </p:spPr>
          <p:txBody>
            <a:bodyPr/>
            <a:lstStyle/>
            <a:p/>
          </p:txBody>
        </p:sp>
        <p:sp>
          <p:nvSpPr>
            <p:cNvPr id="65" name="TextBox 46">
              <a:extLst>
                <a:ext uri="{FF2B5EF4-FFF2-40B4-BE49-F238E27FC236}">
                  <a16:creationId xmlns:a16="http://schemas.microsoft.com/office/drawing/2014/main" id="{0FE11273-F462-474B-AA5F-1FA68A790E54}"/>
                </a:ext>
              </a:extLst>
            </p:cNvPr>
            <p:cNvSpPr txBox="1">
              <a:spLocks noChangeArrowheads="1"/>
            </p:cNvSpPr>
            <p:nvPr/>
          </p:nvSpPr>
          <p:spPr bwMode="auto">
            <a:xfrm>
              <a:off x="1603627" y="2534215"/>
              <a:ext cx="4495165"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defTabSz="522288">
                <a:defRPr sz="1300">
                  <a:solidFill>
                    <a:schemeClr val="tx1"/>
                  </a:solidFill>
                  <a:latin charset="0" panose="020f0502020204030204" pitchFamily="34" typeface="Calibri"/>
                  <a:ea charset="-122" panose="02010600030101010101" pitchFamily="2" typeface="宋体"/>
                </a:defRPr>
              </a:lvl1pPr>
              <a:lvl2pPr defTabSz="522288" indent="-285750" marL="742950">
                <a:defRPr sz="1300">
                  <a:solidFill>
                    <a:schemeClr val="tx1"/>
                  </a:solidFill>
                  <a:latin charset="0" panose="020f0502020204030204" pitchFamily="34" typeface="Calibri"/>
                  <a:ea charset="-122" panose="02010600030101010101" pitchFamily="2" typeface="宋体"/>
                </a:defRPr>
              </a:lvl2pPr>
              <a:lvl3pPr defTabSz="522288" indent="-228600" marL="1143000">
                <a:defRPr sz="1300">
                  <a:solidFill>
                    <a:schemeClr val="tx1"/>
                  </a:solidFill>
                  <a:latin charset="0" panose="020f0502020204030204" pitchFamily="34" typeface="Calibri"/>
                  <a:ea charset="-122" panose="02010600030101010101" pitchFamily="2" typeface="宋体"/>
                </a:defRPr>
              </a:lvl3pPr>
              <a:lvl4pPr defTabSz="522288" indent="-228600" marL="1600200">
                <a:defRPr sz="1300">
                  <a:solidFill>
                    <a:schemeClr val="tx1"/>
                  </a:solidFill>
                  <a:latin charset="0" panose="020f0502020204030204" pitchFamily="34" typeface="Calibri"/>
                  <a:ea charset="-122" panose="02010600030101010101" pitchFamily="2" typeface="宋体"/>
                </a:defRPr>
              </a:lvl4pPr>
              <a:lvl5pPr defTabSz="522288" indent="-228600" marL="2057400">
                <a:defRPr sz="1300">
                  <a:solidFill>
                    <a:schemeClr val="tx1"/>
                  </a:solidFill>
                  <a:latin charset="0" panose="020f0502020204030204" pitchFamily="34" typeface="Calibri"/>
                  <a:ea charset="-122" panose="02010600030101010101" pitchFamily="2" typeface="宋体"/>
                </a:defRPr>
              </a:lvl5pPr>
              <a:lvl6pPr defTabSz="522288" eaLnBrk="0" fontAlgn="base" hangingPunct="0" indent="-228600" marL="2514600">
                <a:spcBef>
                  <a:spcPct val="0"/>
                </a:spcBef>
                <a:spcAft>
                  <a:spcPct val="0"/>
                </a:spcAft>
                <a:defRPr sz="1300">
                  <a:solidFill>
                    <a:schemeClr val="tx1"/>
                  </a:solidFill>
                  <a:latin charset="0" panose="020f0502020204030204" pitchFamily="34" typeface="Calibri"/>
                  <a:ea charset="-122" panose="02010600030101010101" pitchFamily="2" typeface="宋体"/>
                </a:defRPr>
              </a:lvl6pPr>
              <a:lvl7pPr defTabSz="522288" eaLnBrk="0" fontAlgn="base" hangingPunct="0" indent="-228600" marL="2971800">
                <a:spcBef>
                  <a:spcPct val="0"/>
                </a:spcBef>
                <a:spcAft>
                  <a:spcPct val="0"/>
                </a:spcAft>
                <a:defRPr sz="1300">
                  <a:solidFill>
                    <a:schemeClr val="tx1"/>
                  </a:solidFill>
                  <a:latin charset="0" panose="020f0502020204030204" pitchFamily="34" typeface="Calibri"/>
                  <a:ea charset="-122" panose="02010600030101010101" pitchFamily="2" typeface="宋体"/>
                </a:defRPr>
              </a:lvl7pPr>
              <a:lvl8pPr defTabSz="522288" eaLnBrk="0" fontAlgn="base" hangingPunct="0" indent="-228600" marL="3429000">
                <a:spcBef>
                  <a:spcPct val="0"/>
                </a:spcBef>
                <a:spcAft>
                  <a:spcPct val="0"/>
                </a:spcAft>
                <a:defRPr sz="1300">
                  <a:solidFill>
                    <a:schemeClr val="tx1"/>
                  </a:solidFill>
                  <a:latin charset="0" panose="020f0502020204030204" pitchFamily="34" typeface="Calibri"/>
                  <a:ea charset="-122" panose="02010600030101010101" pitchFamily="2" typeface="宋体"/>
                </a:defRPr>
              </a:lvl8pPr>
              <a:lvl9pPr defTabSz="522288" eaLnBrk="0" fontAlgn="base" hangingPunct="0" indent="-228600" marL="3886200">
                <a:spcBef>
                  <a:spcPct val="0"/>
                </a:spcBef>
                <a:spcAft>
                  <a:spcPct val="0"/>
                </a:spcAft>
                <a:defRPr sz="1300">
                  <a:solidFill>
                    <a:schemeClr val="tx1"/>
                  </a:solidFill>
                  <a:latin charset="0" panose="020f0502020204030204" pitchFamily="34" typeface="Calibri"/>
                  <a:ea charset="-122" panose="02010600030101010101" pitchFamily="2" typeface="宋体"/>
                </a:defRPr>
              </a:lvl9pPr>
            </a:lstStyle>
            <a:p>
              <a:r>
                <a:rPr altLang="zh-CN" lang="en-US" sz="1400">
                  <a:solidFill>
                    <a:schemeClr val="tx1">
                      <a:lumMod val="75000"/>
                      <a:lumOff val="25000"/>
                    </a:schemeClr>
                  </a:solidFill>
                  <a:latin charset="0" panose="020f0302020204030204" pitchFamily="34" typeface="Calibri Light"/>
                  <a:cs charset="0" panose="020f0302020204030204" pitchFamily="34" typeface="Calibri Light"/>
                </a:rPr>
                <a:t>Lorem ipsum dolor sit amet, consectetuer adipiscing elit</a:t>
              </a:r>
            </a:p>
            <a:p>
              <a:r>
                <a:rPr altLang="zh-CN" lang="en-US" sz="1400">
                  <a:solidFill>
                    <a:schemeClr val="tx1">
                      <a:lumMod val="75000"/>
                      <a:lumOff val="25000"/>
                    </a:schemeClr>
                  </a:solidFill>
                  <a:latin charset="0" panose="020f0302020204030204" pitchFamily="34" typeface="Calibri Light"/>
                  <a:cs charset="0" panose="020f0302020204030204" pitchFamily="34" typeface="Calibri Light"/>
                </a:rPr>
                <a:t>This template is designed by Simon Godlizi original design</a:t>
              </a:r>
            </a:p>
          </p:txBody>
        </p:sp>
      </p:grpSp>
      <p:grpSp>
        <p:nvGrpSpPr>
          <p:cNvPr id="89" name="组合 88">
            <a:extLst>
              <a:ext uri="{FF2B5EF4-FFF2-40B4-BE49-F238E27FC236}">
                <a16:creationId xmlns:a16="http://schemas.microsoft.com/office/drawing/2014/main" id="{E5D9950B-30C3-4649-987F-0F3C03D70CF8}"/>
              </a:ext>
            </a:extLst>
          </p:cNvPr>
          <p:cNvGrpSpPr/>
          <p:nvPr/>
        </p:nvGrpSpPr>
        <p:grpSpPr>
          <a:xfrm>
            <a:off x="712144" y="3740671"/>
            <a:ext cx="5728193" cy="1072916"/>
            <a:chOff x="712144" y="3438212"/>
            <a:chExt cx="5728193" cy="1072916"/>
          </a:xfrm>
        </p:grpSpPr>
        <p:grpSp>
          <p:nvGrpSpPr>
            <p:cNvPr id="9" name="组合 8">
              <a:extLst>
                <a:ext uri="{FF2B5EF4-FFF2-40B4-BE49-F238E27FC236}">
                  <a16:creationId xmlns:a16="http://schemas.microsoft.com/office/drawing/2014/main" id="{6E852E9F-6742-47BC-9178-0D20E6A51AB7}"/>
                </a:ext>
              </a:extLst>
            </p:cNvPr>
            <p:cNvGrpSpPr/>
            <p:nvPr/>
          </p:nvGrpSpPr>
          <p:grpSpPr>
            <a:xfrm>
              <a:off x="712144" y="3623330"/>
              <a:ext cx="648515" cy="648515"/>
              <a:chOff x="1849293" y="152400"/>
              <a:chExt cx="900114" cy="900114"/>
            </a:xfrm>
            <a:solidFill>
              <a:srgbClr val="C00000"/>
            </a:solidFill>
          </p:grpSpPr>
          <p:sp>
            <p:nvSpPr>
              <p:cNvPr id="58" name="任意多边形: 形状 57">
                <a:extLst>
                  <a:ext uri="{FF2B5EF4-FFF2-40B4-BE49-F238E27FC236}">
                    <a16:creationId xmlns:a16="http://schemas.microsoft.com/office/drawing/2014/main" id="{537784C1-2CF5-4BBE-9862-B501252F2047}"/>
                  </a:ext>
                </a:extLst>
              </p:cNvPr>
              <p:cNvSpPr/>
              <p:nvPr/>
            </p:nvSpPr>
            <p:spPr>
              <a:xfrm>
                <a:off x="2100825" y="401144"/>
                <a:ext cx="397173" cy="396619"/>
              </a:xfrm>
              <a:custGeom>
                <a:gdLst>
                  <a:gd fmla="*/ 72838 w 397173" name="connsiteX0"/>
                  <a:gd fmla="*/ 0 h 396619" name="connsiteY0"/>
                  <a:gd fmla="*/ 324335 w 397173" name="connsiteX1"/>
                  <a:gd fmla="*/ 0 h 396619" name="connsiteY1"/>
                  <a:gd fmla="*/ 352635 w 397173" name="connsiteX2"/>
                  <a:gd fmla="*/ 5716 h 396619" name="connsiteY2"/>
                  <a:gd fmla="*/ 375793 w 397173" name="connsiteX3"/>
                  <a:gd fmla="*/ 21303 h 396619" name="connsiteY3"/>
                  <a:gd fmla="*/ 391432 w 397173" name="connsiteX4"/>
                  <a:gd fmla="*/ 44423 h 396619" name="connsiteY4"/>
                  <a:gd fmla="*/ 397173 w 397173" name="connsiteX5"/>
                  <a:gd fmla="*/ 72736 h 396619" name="connsiteY5"/>
                  <a:gd fmla="*/ 397173 w 397173" name="connsiteX6"/>
                  <a:gd fmla="*/ 323883 h 396619" name="connsiteY6"/>
                  <a:gd fmla="*/ 352635 w 397173" name="connsiteX7"/>
                  <a:gd fmla="*/ 390886 h 396619" name="connsiteY7"/>
                  <a:gd fmla="*/ 324335 w 397173" name="connsiteX8"/>
                  <a:gd fmla="*/ 396619 h 396619" name="connsiteY8"/>
                  <a:gd fmla="*/ 72838 w 397173" name="connsiteX9"/>
                  <a:gd fmla="*/ 396619 h 396619" name="connsiteY9"/>
                  <a:gd fmla="*/ 0 w 397173" name="connsiteX10"/>
                  <a:gd fmla="*/ 323883 h 396619" name="connsiteY10"/>
                  <a:gd fmla="*/ 0 w 397173" name="connsiteX11"/>
                  <a:gd fmla="*/ 72736 h 396619" name="connsiteY11"/>
                  <a:gd fmla="*/ 5724 w 397173" name="connsiteX12"/>
                  <a:gd fmla="*/ 44423 h 396619" name="connsiteY12"/>
                  <a:gd fmla="*/ 21333 w 397173" name="connsiteX13"/>
                  <a:gd fmla="*/ 21303 h 396619" name="connsiteY13"/>
                  <a:gd fmla="*/ 44485 w 397173" name="connsiteX14"/>
                  <a:gd fmla="*/ 5716 h 396619" name="connsiteY14"/>
                  <a:gd fmla="*/ 72838 w 397173" name="connsiteX15"/>
                  <a:gd fmla="*/ 0 h 396619" name="connsiteY15"/>
                  <a:gd fmla="*/ 333456 w 397173" name="connsiteX16"/>
                  <a:gd fmla="*/ 32937 h 396619" name="connsiteY16"/>
                  <a:gd fmla="*/ 311654 w 397173" name="connsiteX17"/>
                  <a:gd fmla="*/ 41998 h 396619" name="connsiteY17"/>
                  <a:gd fmla="*/ 302596 w 397173" name="connsiteX18"/>
                  <a:gd fmla="*/ 63878 h 396619" name="connsiteY18"/>
                  <a:gd fmla="*/ 333456 w 397173" name="connsiteX19"/>
                  <a:gd fmla="*/ 94694 h 396619" name="connsiteY19"/>
                  <a:gd fmla="*/ 355367 w 397173" name="connsiteX20"/>
                  <a:gd fmla="*/ 85649 h 396619" name="connsiteY20"/>
                  <a:gd fmla="*/ 364440 w 397173" name="connsiteX21"/>
                  <a:gd fmla="*/ 63878 h 396619" name="connsiteY21"/>
                  <a:gd fmla="*/ 355367 w 397173" name="connsiteX22"/>
                  <a:gd fmla="*/ 41998 h 396619" name="connsiteY22"/>
                  <a:gd fmla="*/ 333456 w 397173" name="connsiteX23"/>
                  <a:gd fmla="*/ 32937 h 396619" name="connsiteY23"/>
                  <a:gd fmla="*/ 198524 w 397173" name="connsiteX24"/>
                  <a:gd fmla="*/ 67746 h 396619" name="connsiteY24"/>
                  <a:gd fmla="*/ 147693 w 397173" name="connsiteX25"/>
                  <a:gd fmla="*/ 78013 h 396619" name="connsiteY25"/>
                  <a:gd fmla="*/ 106149 w 397173" name="connsiteX26"/>
                  <a:gd fmla="*/ 106001 h 396619" name="connsiteY26"/>
                  <a:gd fmla="*/ 78123 w 397173" name="connsiteX27"/>
                  <a:gd fmla="*/ 147486 h 396619" name="connsiteY27"/>
                  <a:gd fmla="*/ 67841 w 397173" name="connsiteX28"/>
                  <a:gd fmla="*/ 198247 h 396619" name="connsiteY28"/>
                  <a:gd fmla="*/ 78123 w 397173" name="connsiteX29"/>
                  <a:gd fmla="*/ 249027 h 396619" name="connsiteY29"/>
                  <a:gd fmla="*/ 106149 w 397173" name="connsiteX30"/>
                  <a:gd fmla="*/ 290556 h 396619" name="connsiteY30"/>
                  <a:gd fmla="*/ 198524 w 397173" name="connsiteX31"/>
                  <a:gd fmla="*/ 328873 h 396619" name="connsiteY31"/>
                  <a:gd fmla="*/ 249375 w 397173" name="connsiteX32"/>
                  <a:gd fmla="*/ 318586 h 396619" name="connsiteY32"/>
                  <a:gd fmla="*/ 290961 w 397173" name="connsiteX33"/>
                  <a:gd fmla="*/ 290556 h 396619" name="connsiteY33"/>
                  <a:gd fmla="*/ 319031 w 397173" name="connsiteX34"/>
                  <a:gd fmla="*/ 249027 h 396619" name="connsiteY34"/>
                  <a:gd fmla="*/ 329333 w 397173" name="connsiteX35"/>
                  <a:gd fmla="*/ 198247 h 396619" name="connsiteY35"/>
                  <a:gd fmla="*/ 319031 w 397173" name="connsiteX36"/>
                  <a:gd fmla="*/ 147486 h 396619" name="connsiteY36"/>
                  <a:gd fmla="*/ 290961 w 397173" name="connsiteX37"/>
                  <a:gd fmla="*/ 106001 h 396619" name="connsiteY37"/>
                  <a:gd fmla="*/ 249375 w 397173" name="connsiteX38"/>
                  <a:gd fmla="*/ 78013 h 396619" name="connsiteY38"/>
                  <a:gd fmla="*/ 198524 w 397173" name="connsiteX39"/>
                  <a:gd fmla="*/ 67746 h 396619" name="connsiteY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b="b" l="l" r="r" t="t"/>
                <a:pathLst>
                  <a:path h="396619" w="397173">
                    <a:moveTo>
                      <a:pt x="72838" y="0"/>
                    </a:moveTo>
                    <a:lnTo>
                      <a:pt x="324335" y="0"/>
                    </a:lnTo>
                    <a:cubicBezTo>
                      <a:pt x="334361" y="0"/>
                      <a:pt x="343927" y="2035"/>
                      <a:pt x="352635" y="5716"/>
                    </a:cubicBezTo>
                    <a:cubicBezTo>
                      <a:pt x="361344" y="9396"/>
                      <a:pt x="369195" y="14722"/>
                      <a:pt x="375793" y="21303"/>
                    </a:cubicBezTo>
                    <a:cubicBezTo>
                      <a:pt x="382392" y="27884"/>
                      <a:pt x="387737" y="35721"/>
                      <a:pt x="391432" y="44423"/>
                    </a:cubicBezTo>
                    <a:cubicBezTo>
                      <a:pt x="395127" y="53125"/>
                      <a:pt x="397173" y="62693"/>
                      <a:pt x="397173" y="72736"/>
                    </a:cubicBezTo>
                    <a:lnTo>
                      <a:pt x="397173" y="323883"/>
                    </a:lnTo>
                    <a:cubicBezTo>
                      <a:pt x="397173" y="353919"/>
                      <a:pt x="378761" y="379815"/>
                      <a:pt x="352635" y="390886"/>
                    </a:cubicBezTo>
                    <a:cubicBezTo>
                      <a:pt x="343927" y="394576"/>
                      <a:pt x="334361" y="396619"/>
                      <a:pt x="324335" y="396619"/>
                    </a:cubicBezTo>
                    <a:lnTo>
                      <a:pt x="72838" y="396619"/>
                    </a:lnTo>
                    <a:cubicBezTo>
                      <a:pt x="32608" y="396619"/>
                      <a:pt x="0" y="363931"/>
                      <a:pt x="0" y="323883"/>
                    </a:cubicBezTo>
                    <a:lnTo>
                      <a:pt x="0" y="72736"/>
                    </a:lnTo>
                    <a:cubicBezTo>
                      <a:pt x="0" y="62693"/>
                      <a:pt x="2038" y="53125"/>
                      <a:pt x="5724" y="44423"/>
                    </a:cubicBezTo>
                    <a:cubicBezTo>
                      <a:pt x="9409" y="35721"/>
                      <a:pt x="14743" y="27884"/>
                      <a:pt x="21333" y="21303"/>
                    </a:cubicBezTo>
                    <a:cubicBezTo>
                      <a:pt x="27923" y="14722"/>
                      <a:pt x="35771" y="9396"/>
                      <a:pt x="44485" y="5716"/>
                    </a:cubicBezTo>
                    <a:cubicBezTo>
                      <a:pt x="53200" y="2035"/>
                      <a:pt x="62781" y="0"/>
                      <a:pt x="72838" y="0"/>
                    </a:cubicBezTo>
                    <a:close/>
                    <a:moveTo>
                      <a:pt x="333456" y="32937"/>
                    </a:moveTo>
                    <a:cubicBezTo>
                      <a:pt x="324960" y="32937"/>
                      <a:pt x="317245" y="36399"/>
                      <a:pt x="311654" y="41998"/>
                    </a:cubicBezTo>
                    <a:cubicBezTo>
                      <a:pt x="306063" y="47597"/>
                      <a:pt x="302596" y="55332"/>
                      <a:pt x="302596" y="63878"/>
                    </a:cubicBezTo>
                    <a:cubicBezTo>
                      <a:pt x="302596" y="80846"/>
                      <a:pt x="316464" y="94694"/>
                      <a:pt x="333456" y="94694"/>
                    </a:cubicBezTo>
                    <a:cubicBezTo>
                      <a:pt x="342014" y="94694"/>
                      <a:pt x="349760" y="91232"/>
                      <a:pt x="355367" y="85649"/>
                    </a:cubicBezTo>
                    <a:cubicBezTo>
                      <a:pt x="360973" y="80066"/>
                      <a:pt x="364440" y="72362"/>
                      <a:pt x="364440" y="63878"/>
                    </a:cubicBezTo>
                    <a:cubicBezTo>
                      <a:pt x="364440" y="55332"/>
                      <a:pt x="360973" y="47597"/>
                      <a:pt x="355367" y="41998"/>
                    </a:cubicBezTo>
                    <a:cubicBezTo>
                      <a:pt x="349760" y="36399"/>
                      <a:pt x="342014" y="32937"/>
                      <a:pt x="333456" y="32937"/>
                    </a:cubicBezTo>
                    <a:close/>
                    <a:moveTo>
                      <a:pt x="198524" y="67746"/>
                    </a:moveTo>
                    <a:cubicBezTo>
                      <a:pt x="180502" y="67746"/>
                      <a:pt x="163323" y="71403"/>
                      <a:pt x="147693" y="78013"/>
                    </a:cubicBezTo>
                    <a:cubicBezTo>
                      <a:pt x="132062" y="84624"/>
                      <a:pt x="117980" y="94188"/>
                      <a:pt x="106149" y="106001"/>
                    </a:cubicBezTo>
                    <a:cubicBezTo>
                      <a:pt x="94320" y="117814"/>
                      <a:pt x="84743" y="131877"/>
                      <a:pt x="78123" y="147486"/>
                    </a:cubicBezTo>
                    <a:cubicBezTo>
                      <a:pt x="71503" y="163095"/>
                      <a:pt x="67841" y="180250"/>
                      <a:pt x="67841" y="198247"/>
                    </a:cubicBezTo>
                    <a:cubicBezTo>
                      <a:pt x="67841" y="216244"/>
                      <a:pt x="71503" y="233407"/>
                      <a:pt x="78123" y="249027"/>
                    </a:cubicBezTo>
                    <a:cubicBezTo>
                      <a:pt x="84743" y="264648"/>
                      <a:pt x="94320" y="278727"/>
                      <a:pt x="106149" y="290556"/>
                    </a:cubicBezTo>
                    <a:cubicBezTo>
                      <a:pt x="129809" y="314214"/>
                      <a:pt x="162480" y="328873"/>
                      <a:pt x="198524" y="328873"/>
                    </a:cubicBezTo>
                    <a:cubicBezTo>
                      <a:pt x="216546" y="328873"/>
                      <a:pt x="233733" y="325208"/>
                      <a:pt x="249375" y="318586"/>
                    </a:cubicBezTo>
                    <a:cubicBezTo>
                      <a:pt x="265018" y="311964"/>
                      <a:pt x="279116" y="302385"/>
                      <a:pt x="290961" y="290556"/>
                    </a:cubicBezTo>
                    <a:cubicBezTo>
                      <a:pt x="302807" y="278727"/>
                      <a:pt x="312400" y="264648"/>
                      <a:pt x="319031" y="249027"/>
                    </a:cubicBezTo>
                    <a:cubicBezTo>
                      <a:pt x="325663" y="233407"/>
                      <a:pt x="329333" y="216244"/>
                      <a:pt x="329333" y="198247"/>
                    </a:cubicBezTo>
                    <a:cubicBezTo>
                      <a:pt x="329333" y="180250"/>
                      <a:pt x="325663" y="163095"/>
                      <a:pt x="319031" y="147486"/>
                    </a:cubicBezTo>
                    <a:cubicBezTo>
                      <a:pt x="312400" y="131877"/>
                      <a:pt x="302807" y="117814"/>
                      <a:pt x="290961" y="106001"/>
                    </a:cubicBezTo>
                    <a:cubicBezTo>
                      <a:pt x="279116" y="94188"/>
                      <a:pt x="265018" y="84624"/>
                      <a:pt x="249375" y="78013"/>
                    </a:cubicBezTo>
                    <a:cubicBezTo>
                      <a:pt x="233733" y="71403"/>
                      <a:pt x="216546" y="67746"/>
                      <a:pt x="198524" y="67746"/>
                    </a:cubicBezTo>
                    <a:close/>
                  </a:path>
                </a:pathLst>
              </a:cu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endParaRPr altLang="en-US" lang="zh-CN"/>
              </a:p>
            </p:txBody>
          </p:sp>
          <p:grpSp>
            <p:nvGrpSpPr>
              <p:cNvPr id="7" name="组合 6">
                <a:extLst>
                  <a:ext uri="{FF2B5EF4-FFF2-40B4-BE49-F238E27FC236}">
                    <a16:creationId xmlns:a16="http://schemas.microsoft.com/office/drawing/2014/main" id="{C9E78502-0951-4504-B4E3-589538DD7122}"/>
                  </a:ext>
                </a:extLst>
              </p:cNvPr>
              <p:cNvGrpSpPr/>
              <p:nvPr/>
            </p:nvGrpSpPr>
            <p:grpSpPr>
              <a:xfrm>
                <a:off x="1849293" y="152400"/>
                <a:ext cx="900114" cy="900114"/>
                <a:chOff x="1849293" y="152400"/>
                <a:chExt cx="900114" cy="900114"/>
              </a:xfrm>
              <a:grpFill/>
            </p:grpSpPr>
            <p:sp>
              <p:nvSpPr>
                <p:cNvPr id="60" name="任意多边形: 形状 59">
                  <a:extLst>
                    <a:ext uri="{FF2B5EF4-FFF2-40B4-BE49-F238E27FC236}">
                      <a16:creationId xmlns:a16="http://schemas.microsoft.com/office/drawing/2014/main" id="{D8A6084A-BD8D-4153-989B-2B671B806546}"/>
                    </a:ext>
                  </a:extLst>
                </p:cNvPr>
                <p:cNvSpPr/>
                <p:nvPr/>
              </p:nvSpPr>
              <p:spPr>
                <a:xfrm>
                  <a:off x="1849293" y="152400"/>
                  <a:ext cx="900114" cy="900114"/>
                </a:xfrm>
                <a:custGeom>
                  <a:gdLst>
                    <a:gd fmla="*/ 324370 w 900114" name="connsiteX0"/>
                    <a:gd fmla="*/ 193599 h 900114" name="connsiteY0"/>
                    <a:gd fmla="*/ 196310 w 900114" name="connsiteX1"/>
                    <a:gd fmla="*/ 321480 h 900114" name="connsiteY1"/>
                    <a:gd fmla="*/ 196310 w 900114" name="connsiteX2"/>
                    <a:gd fmla="*/ 572627 h 900114" name="connsiteY2"/>
                    <a:gd fmla="*/ 324370 w 900114" name="connsiteX3"/>
                    <a:gd fmla="*/ 700508 h 900114" name="connsiteY3"/>
                    <a:gd fmla="*/ 575867 w 900114" name="connsiteX4"/>
                    <a:gd fmla="*/ 700508 h 900114" name="connsiteY4"/>
                    <a:gd fmla="*/ 703927 w 900114" name="connsiteX5"/>
                    <a:gd fmla="*/ 572627 h 900114" name="connsiteY5"/>
                    <a:gd fmla="*/ 703927 w 900114" name="connsiteX6"/>
                    <a:gd fmla="*/ 321480 h 900114" name="connsiteY6"/>
                    <a:gd fmla="*/ 575867 w 900114" name="connsiteX7"/>
                    <a:gd fmla="*/ 193599 h 900114" name="connsiteY7"/>
                    <a:gd fmla="*/ 450057 w 900114" name="connsiteX8"/>
                    <a:gd fmla="*/ 0 h 900114" name="connsiteY8"/>
                    <a:gd fmla="*/ 625240 w 900114" name="connsiteX9"/>
                    <a:gd fmla="*/ 35368 h 900114" name="connsiteY9"/>
                    <a:gd fmla="*/ 685291 w 900114" name="connsiteX10"/>
                    <a:gd fmla="*/ 67963 h 900114" name="connsiteY10"/>
                    <a:gd fmla="*/ 701688 w 900114" name="connsiteX11"/>
                    <a:gd fmla="*/ 76863 h 900114" name="connsiteY11"/>
                    <a:gd fmla="*/ 823251 w 900114" name="connsiteX12"/>
                    <a:gd fmla="*/ 198426 h 900114" name="connsiteY12"/>
                    <a:gd fmla="*/ 829613 w 900114" name="connsiteX13"/>
                    <a:gd fmla="*/ 210147 h 900114" name="connsiteY13"/>
                    <a:gd fmla="*/ 829613 w 900114" name="connsiteX14"/>
                    <a:gd fmla="*/ 210147 h 900114" name="connsiteY14"/>
                    <a:gd fmla="*/ 864746 w 900114" name="connsiteX15"/>
                    <a:gd fmla="*/ 274874 h 900114" name="connsiteY15"/>
                    <a:gd fmla="*/ 900114 w 900114" name="connsiteX16"/>
                    <a:gd fmla="*/ 450057 h 900114" name="connsiteY16"/>
                    <a:gd fmla="*/ 864746 w 900114" name="connsiteX17"/>
                    <a:gd fmla="*/ 625240 h 900114" name="connsiteY17"/>
                    <a:gd fmla="*/ 829613 w 900114" name="connsiteX18"/>
                    <a:gd fmla="*/ 689967 h 900114" name="connsiteY18"/>
                    <a:gd fmla="*/ 823251 w 900114" name="connsiteX19"/>
                    <a:gd fmla="*/ 701688 h 900114" name="connsiteY19"/>
                    <a:gd fmla="*/ 701688 w 900114" name="connsiteX20"/>
                    <a:gd fmla="*/ 823251 h 900114" name="connsiteY20"/>
                    <a:gd fmla="*/ 696589 w 900114" name="connsiteX21"/>
                    <a:gd fmla="*/ 826019 h 900114" name="connsiteY21"/>
                    <a:gd fmla="*/ 625240 w 900114" name="connsiteX22"/>
                    <a:gd fmla="*/ 864746 h 900114" name="connsiteY22"/>
                    <a:gd fmla="*/ 450057 w 900114" name="connsiteX23"/>
                    <a:gd fmla="*/ 900114 h 900114" name="connsiteY23"/>
                    <a:gd fmla="*/ 274874 w 900114" name="connsiteX24"/>
                    <a:gd fmla="*/ 864746 h 900114" name="connsiteY24"/>
                    <a:gd fmla="*/ 203526 w 900114" name="connsiteX25"/>
                    <a:gd fmla="*/ 826019 h 900114" name="connsiteY25"/>
                    <a:gd fmla="*/ 198426 w 900114" name="connsiteX26"/>
                    <a:gd fmla="*/ 823251 h 900114" name="connsiteY26"/>
                    <a:gd fmla="*/ 76863 w 900114" name="connsiteX27"/>
                    <a:gd fmla="*/ 701688 h 900114" name="connsiteY27"/>
                    <a:gd fmla="*/ 70499 w 900114" name="connsiteX28"/>
                    <a:gd fmla="*/ 689963 h 900114" name="connsiteY28"/>
                    <a:gd fmla="*/ 35368 w 900114" name="connsiteX29"/>
                    <a:gd fmla="*/ 625240 h 900114" name="connsiteY29"/>
                    <a:gd fmla="*/ 0 w 900114" name="connsiteX30"/>
                    <a:gd fmla="*/ 450057 h 900114" name="connsiteY30"/>
                    <a:gd fmla="*/ 35368 w 900114" name="connsiteX31"/>
                    <a:gd fmla="*/ 274874 h 900114" name="connsiteY31"/>
                    <a:gd fmla="*/ 70499 w 900114" name="connsiteX32"/>
                    <a:gd fmla="*/ 210151 h 900114" name="connsiteY32"/>
                    <a:gd fmla="*/ 76863 w 900114" name="connsiteX33"/>
                    <a:gd fmla="*/ 198426 h 900114" name="connsiteY33"/>
                    <a:gd fmla="*/ 198426 w 900114" name="connsiteX34"/>
                    <a:gd fmla="*/ 76863 h 900114" name="connsiteY34"/>
                    <a:gd fmla="*/ 214823 w 900114" name="connsiteX35"/>
                    <a:gd fmla="*/ 67963 h 900114" name="connsiteY35"/>
                    <a:gd fmla="*/ 274874 w 900114" name="connsiteX36"/>
                    <a:gd fmla="*/ 35368 h 900114" name="connsiteY36"/>
                    <a:gd fmla="*/ 450057 w 900114" name="connsiteX37"/>
                    <a:gd fmla="*/ 0 h 900114" name="connsiteY3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b="b" l="l" r="r" t="t"/>
                  <a:pathLst>
                    <a:path h="900113" w="900113">
                      <a:moveTo>
                        <a:pt x="324370" y="193599"/>
                      </a:moveTo>
                      <a:cubicBezTo>
                        <a:pt x="253656" y="193599"/>
                        <a:pt x="196310" y="250865"/>
                        <a:pt x="196310" y="321480"/>
                      </a:cubicBezTo>
                      <a:lnTo>
                        <a:pt x="196310" y="572627"/>
                      </a:lnTo>
                      <a:cubicBezTo>
                        <a:pt x="196310" y="643117"/>
                        <a:pt x="253656" y="700508"/>
                        <a:pt x="324370" y="700508"/>
                      </a:cubicBezTo>
                      <a:lnTo>
                        <a:pt x="575867" y="700508"/>
                      </a:lnTo>
                      <a:cubicBezTo>
                        <a:pt x="646456" y="700508"/>
                        <a:pt x="703927" y="643117"/>
                        <a:pt x="703927" y="572627"/>
                      </a:cubicBezTo>
                      <a:lnTo>
                        <a:pt x="703927" y="321480"/>
                      </a:lnTo>
                      <a:cubicBezTo>
                        <a:pt x="703927" y="250865"/>
                        <a:pt x="646456" y="193599"/>
                        <a:pt x="575867" y="193599"/>
                      </a:cubicBezTo>
                      <a:close/>
                      <a:moveTo>
                        <a:pt x="450057" y="0"/>
                      </a:moveTo>
                      <a:cubicBezTo>
                        <a:pt x="512197" y="0"/>
                        <a:pt x="571396" y="12594"/>
                        <a:pt x="625240" y="35368"/>
                      </a:cubicBezTo>
                      <a:lnTo>
                        <a:pt x="685291" y="67963"/>
                      </a:lnTo>
                      <a:lnTo>
                        <a:pt x="701688" y="76863"/>
                      </a:lnTo>
                      <a:cubicBezTo>
                        <a:pt x="749575" y="109214"/>
                        <a:pt x="790900" y="150539"/>
                        <a:pt x="823251" y="198426"/>
                      </a:cubicBezTo>
                      <a:lnTo>
                        <a:pt x="829613" y="210147"/>
                      </a:lnTo>
                      <a:lnTo>
                        <a:pt x="829613" y="210147"/>
                      </a:lnTo>
                      <a:lnTo>
                        <a:pt x="864746" y="274874"/>
                      </a:lnTo>
                      <a:cubicBezTo>
                        <a:pt x="887521" y="328718"/>
                        <a:pt x="900114" y="387917"/>
                        <a:pt x="900114" y="450057"/>
                      </a:cubicBezTo>
                      <a:cubicBezTo>
                        <a:pt x="900114" y="512197"/>
                        <a:pt x="887521" y="571396"/>
                        <a:pt x="864746" y="625240"/>
                      </a:cubicBezTo>
                      <a:lnTo>
                        <a:pt x="829613" y="689967"/>
                      </a:lnTo>
                      <a:lnTo>
                        <a:pt x="823251" y="701688"/>
                      </a:lnTo>
                      <a:cubicBezTo>
                        <a:pt x="790900" y="749575"/>
                        <a:pt x="749575" y="790900"/>
                        <a:pt x="701688" y="823251"/>
                      </a:cubicBezTo>
                      <a:lnTo>
                        <a:pt x="696589" y="826019"/>
                      </a:lnTo>
                      <a:lnTo>
                        <a:pt x="625240" y="864746"/>
                      </a:lnTo>
                      <a:cubicBezTo>
                        <a:pt x="571396" y="887520"/>
                        <a:pt x="512197" y="900114"/>
                        <a:pt x="450057" y="900114"/>
                      </a:cubicBezTo>
                      <a:cubicBezTo>
                        <a:pt x="387917" y="900114"/>
                        <a:pt x="328719" y="887520"/>
                        <a:pt x="274874" y="864746"/>
                      </a:cubicBezTo>
                      <a:lnTo>
                        <a:pt x="203526" y="826019"/>
                      </a:lnTo>
                      <a:lnTo>
                        <a:pt x="198426" y="823251"/>
                      </a:lnTo>
                      <a:cubicBezTo>
                        <a:pt x="150539" y="790900"/>
                        <a:pt x="109214" y="749575"/>
                        <a:pt x="76863" y="701688"/>
                      </a:cubicBezTo>
                      <a:lnTo>
                        <a:pt x="70499" y="689963"/>
                      </a:lnTo>
                      <a:lnTo>
                        <a:pt x="35368" y="625240"/>
                      </a:lnTo>
                      <a:cubicBezTo>
                        <a:pt x="12594" y="571396"/>
                        <a:pt x="0" y="512197"/>
                        <a:pt x="0" y="450057"/>
                      </a:cubicBezTo>
                      <a:cubicBezTo>
                        <a:pt x="0" y="387917"/>
                        <a:pt x="12594" y="328718"/>
                        <a:pt x="35368" y="274874"/>
                      </a:cubicBezTo>
                      <a:lnTo>
                        <a:pt x="70499" y="210151"/>
                      </a:lnTo>
                      <a:lnTo>
                        <a:pt x="76863" y="198426"/>
                      </a:lnTo>
                      <a:cubicBezTo>
                        <a:pt x="109214" y="150539"/>
                        <a:pt x="150539" y="109214"/>
                        <a:pt x="198426" y="76863"/>
                      </a:cubicBezTo>
                      <a:lnTo>
                        <a:pt x="214823" y="67963"/>
                      </a:lnTo>
                      <a:lnTo>
                        <a:pt x="274874" y="35368"/>
                      </a:lnTo>
                      <a:cubicBezTo>
                        <a:pt x="328719" y="12594"/>
                        <a:pt x="387917" y="0"/>
                        <a:pt x="450057" y="0"/>
                      </a:cubicBezTo>
                      <a:close/>
                    </a:path>
                  </a:pathLst>
                </a:cu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endParaRPr altLang="en-US" lang="zh-CN"/>
                </a:p>
              </p:txBody>
            </p:sp>
            <p:sp>
              <p:nvSpPr>
                <p:cNvPr id="57" name="任意多边形: 形状 56">
                  <a:extLst>
                    <a:ext uri="{FF2B5EF4-FFF2-40B4-BE49-F238E27FC236}">
                      <a16:creationId xmlns:a16="http://schemas.microsoft.com/office/drawing/2014/main" id="{C8D8E76C-55BA-4867-88B5-603A5886A1AB}"/>
                    </a:ext>
                  </a:extLst>
                </p:cNvPr>
                <p:cNvSpPr/>
                <p:nvPr/>
              </p:nvSpPr>
              <p:spPr>
                <a:xfrm>
                  <a:off x="2223888" y="524035"/>
                  <a:ext cx="150923" cy="150837"/>
                </a:xfrm>
                <a:custGeom>
                  <a:gdLst>
                    <a:gd fmla="*/ 75461 w 150923" name="connsiteX0"/>
                    <a:gd fmla="*/ 0 h 150837" name="connsiteY0"/>
                    <a:gd fmla="*/ 104804 w 150923" name="connsiteX1"/>
                    <a:gd fmla="*/ 5932 h 150837" name="connsiteY1"/>
                    <a:gd fmla="*/ 128794 w 150923" name="connsiteX2"/>
                    <a:gd fmla="*/ 22098 h 150837" name="connsiteY2"/>
                    <a:gd fmla="*/ 150923 w 150923" name="connsiteX3"/>
                    <a:gd fmla="*/ 75356 h 150837" name="connsiteY3"/>
                    <a:gd fmla="*/ 144983 w 150923" name="connsiteX4"/>
                    <a:gd fmla="*/ 104677 h 150837" name="connsiteY4"/>
                    <a:gd fmla="*/ 128794 w 150923" name="connsiteX5"/>
                    <a:gd fmla="*/ 128676 h 150837" name="connsiteY5"/>
                    <a:gd fmla="*/ 104804 w 150923" name="connsiteX6"/>
                    <a:gd fmla="*/ 144885 h 150837" name="connsiteY6"/>
                    <a:gd fmla="*/ 75461 w 150923" name="connsiteX7"/>
                    <a:gd fmla="*/ 150837 h 150837" name="connsiteY7"/>
                    <a:gd fmla="*/ 46119 w 150923" name="connsiteX8"/>
                    <a:gd fmla="*/ 144885 h 150837" name="connsiteY8"/>
                    <a:gd fmla="*/ 22129 w 150923" name="connsiteX9"/>
                    <a:gd fmla="*/ 128676 h 150837" name="connsiteY9"/>
                    <a:gd fmla="*/ 5940 w 150923" name="connsiteX10"/>
                    <a:gd fmla="*/ 104677 h 150837" name="connsiteY10"/>
                    <a:gd fmla="*/ 0 w 150923" name="connsiteX11"/>
                    <a:gd fmla="*/ 75356 h 150837" name="connsiteY11"/>
                    <a:gd fmla="*/ 5940 w 150923" name="connsiteX12"/>
                    <a:gd fmla="*/ 46054 h 150837" name="connsiteY12"/>
                    <a:gd fmla="*/ 22129 w 150923" name="connsiteX13"/>
                    <a:gd fmla="*/ 22098 h 150837" name="connsiteY13"/>
                    <a:gd fmla="*/ 46119 w 150923" name="connsiteX14"/>
                    <a:gd fmla="*/ 5932 h 150837" name="connsiteY14"/>
                    <a:gd fmla="*/ 75461 w 150923" name="connsiteX15"/>
                    <a:gd fmla="*/ 0 h 150837" name="connsiteY1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b="b" l="l" r="r" t="t"/>
                  <a:pathLst>
                    <a:path h="150837" w="150923">
                      <a:moveTo>
                        <a:pt x="75461" y="0"/>
                      </a:moveTo>
                      <a:cubicBezTo>
                        <a:pt x="85862" y="0"/>
                        <a:pt x="95779" y="2113"/>
                        <a:pt x="104804" y="5932"/>
                      </a:cubicBezTo>
                      <a:cubicBezTo>
                        <a:pt x="113829" y="9751"/>
                        <a:pt x="121961" y="15275"/>
                        <a:pt x="128794" y="22098"/>
                      </a:cubicBezTo>
                      <a:cubicBezTo>
                        <a:pt x="142459" y="35744"/>
                        <a:pt x="150923" y="54583"/>
                        <a:pt x="150923" y="75356"/>
                      </a:cubicBezTo>
                      <a:cubicBezTo>
                        <a:pt x="150923" y="85743"/>
                        <a:pt x="148807" y="95653"/>
                        <a:pt x="144983" y="104677"/>
                      </a:cubicBezTo>
                      <a:cubicBezTo>
                        <a:pt x="141159" y="113701"/>
                        <a:pt x="135626" y="121838"/>
                        <a:pt x="128794" y="128676"/>
                      </a:cubicBezTo>
                      <a:cubicBezTo>
                        <a:pt x="121961" y="135515"/>
                        <a:pt x="113829" y="141055"/>
                        <a:pt x="104804" y="144885"/>
                      </a:cubicBezTo>
                      <a:cubicBezTo>
                        <a:pt x="95779" y="148716"/>
                        <a:pt x="85862" y="150837"/>
                        <a:pt x="75461" y="150837"/>
                      </a:cubicBezTo>
                      <a:cubicBezTo>
                        <a:pt x="65060" y="150837"/>
                        <a:pt x="55143" y="148716"/>
                        <a:pt x="46119" y="144885"/>
                      </a:cubicBezTo>
                      <a:cubicBezTo>
                        <a:pt x="37094" y="141055"/>
                        <a:pt x="28962" y="135515"/>
                        <a:pt x="22129" y="128676"/>
                      </a:cubicBezTo>
                      <a:cubicBezTo>
                        <a:pt x="15297" y="121838"/>
                        <a:pt x="9765" y="113701"/>
                        <a:pt x="5940" y="104677"/>
                      </a:cubicBezTo>
                      <a:cubicBezTo>
                        <a:pt x="2116" y="95653"/>
                        <a:pt x="0" y="85743"/>
                        <a:pt x="0" y="75356"/>
                      </a:cubicBezTo>
                      <a:cubicBezTo>
                        <a:pt x="0" y="64970"/>
                        <a:pt x="2116" y="55067"/>
                        <a:pt x="5940" y="46054"/>
                      </a:cubicBezTo>
                      <a:cubicBezTo>
                        <a:pt x="9765" y="37042"/>
                        <a:pt x="15297" y="28921"/>
                        <a:pt x="22129" y="22098"/>
                      </a:cubicBezTo>
                      <a:cubicBezTo>
                        <a:pt x="28962" y="15275"/>
                        <a:pt x="37094" y="9751"/>
                        <a:pt x="46119" y="5932"/>
                      </a:cubicBezTo>
                      <a:cubicBezTo>
                        <a:pt x="55143" y="2113"/>
                        <a:pt x="65060" y="0"/>
                        <a:pt x="75461" y="0"/>
                      </a:cubicBezTo>
                      <a:close/>
                    </a:path>
                  </a:pathLst>
                </a:cu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endParaRPr altLang="en-US" lang="zh-CN"/>
                </a:p>
              </p:txBody>
            </p:sp>
          </p:grpSp>
        </p:grpSp>
        <p:sp>
          <p:nvSpPr>
            <p:cNvPr id="32" name="文本框 31">
              <a:extLst>
                <a:ext uri="{FF2B5EF4-FFF2-40B4-BE49-F238E27FC236}">
                  <a16:creationId xmlns:a16="http://schemas.microsoft.com/office/drawing/2014/main" id="{B472A1E7-93DB-4FE0-ACCA-B2339589CA6D}"/>
                </a:ext>
              </a:extLst>
            </p:cNvPr>
            <p:cNvSpPr txBox="1"/>
            <p:nvPr/>
          </p:nvSpPr>
          <p:spPr>
            <a:xfrm>
              <a:off x="1585595" y="3438212"/>
              <a:ext cx="4854742" cy="566928"/>
            </a:xfrm>
            <a:prstGeom prst="rect">
              <a:avLst/>
            </a:prstGeom>
            <a:noFill/>
          </p:spPr>
          <p:txBody>
            <a:bodyPr rtlCol="0" wrap="square">
              <a:spAutoFit/>
            </a:bodyPr>
            <a:lstStyle/>
            <a:p>
              <a:pPr>
                <a:lnSpc>
                  <a:spcPct val="130000"/>
                </a:lnSpc>
                <a:spcBef>
                  <a:spcPct val="0"/>
                </a:spcBef>
                <a:buNone/>
              </a:pPr>
              <a:r>
                <a:rPr altLang="zh-CN" lang="en-US" sz="2400">
                  <a:solidFill>
                    <a:schemeClr val="tx1">
                      <a:lumMod val="85000"/>
                      <a:lumOff val="15000"/>
                    </a:schemeClr>
                  </a:solidFill>
                  <a:latin charset="-122" panose="020b0503020204020204" pitchFamily="34" typeface="微软雅黑"/>
                  <a:ea charset="-122" panose="020b0503020204020204" pitchFamily="34" typeface="微软雅黑"/>
                </a:rPr>
                <a:t>INSTAGRAM</a:t>
              </a:r>
            </a:p>
          </p:txBody>
        </p:sp>
        <p:sp>
          <p:nvSpPr>
            <p:cNvPr id="66" name="TextBox 46">
              <a:extLst>
                <a:ext uri="{FF2B5EF4-FFF2-40B4-BE49-F238E27FC236}">
                  <a16:creationId xmlns:a16="http://schemas.microsoft.com/office/drawing/2014/main" id="{23AA4F45-2C50-43E1-B5E5-EF267BC82403}"/>
                </a:ext>
              </a:extLst>
            </p:cNvPr>
            <p:cNvSpPr txBox="1">
              <a:spLocks noChangeArrowheads="1"/>
            </p:cNvSpPr>
            <p:nvPr/>
          </p:nvSpPr>
          <p:spPr bwMode="auto">
            <a:xfrm>
              <a:off x="1603627" y="3944819"/>
              <a:ext cx="4495165" cy="60350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defTabSz="522288">
                <a:defRPr sz="1300">
                  <a:solidFill>
                    <a:schemeClr val="tx1"/>
                  </a:solidFill>
                  <a:latin charset="0" panose="020f0502020204030204" pitchFamily="34" typeface="Calibri"/>
                  <a:ea charset="-122" panose="02010600030101010101" pitchFamily="2" typeface="宋体"/>
                </a:defRPr>
              </a:lvl1pPr>
              <a:lvl2pPr defTabSz="522288" indent="-285750" marL="742950">
                <a:defRPr sz="1300">
                  <a:solidFill>
                    <a:schemeClr val="tx1"/>
                  </a:solidFill>
                  <a:latin charset="0" panose="020f0502020204030204" pitchFamily="34" typeface="Calibri"/>
                  <a:ea charset="-122" panose="02010600030101010101" pitchFamily="2" typeface="宋体"/>
                </a:defRPr>
              </a:lvl2pPr>
              <a:lvl3pPr defTabSz="522288" indent="-228600" marL="1143000">
                <a:defRPr sz="1300">
                  <a:solidFill>
                    <a:schemeClr val="tx1"/>
                  </a:solidFill>
                  <a:latin charset="0" panose="020f0502020204030204" pitchFamily="34" typeface="Calibri"/>
                  <a:ea charset="-122" panose="02010600030101010101" pitchFamily="2" typeface="宋体"/>
                </a:defRPr>
              </a:lvl3pPr>
              <a:lvl4pPr defTabSz="522288" indent="-228600" marL="1600200">
                <a:defRPr sz="1300">
                  <a:solidFill>
                    <a:schemeClr val="tx1"/>
                  </a:solidFill>
                  <a:latin charset="0" panose="020f0502020204030204" pitchFamily="34" typeface="Calibri"/>
                  <a:ea charset="-122" panose="02010600030101010101" pitchFamily="2" typeface="宋体"/>
                </a:defRPr>
              </a:lvl4pPr>
              <a:lvl5pPr defTabSz="522288" indent="-228600" marL="2057400">
                <a:defRPr sz="1300">
                  <a:solidFill>
                    <a:schemeClr val="tx1"/>
                  </a:solidFill>
                  <a:latin charset="0" panose="020f0502020204030204" pitchFamily="34" typeface="Calibri"/>
                  <a:ea charset="-122" panose="02010600030101010101" pitchFamily="2" typeface="宋体"/>
                </a:defRPr>
              </a:lvl5pPr>
              <a:lvl6pPr defTabSz="522288" eaLnBrk="0" fontAlgn="base" hangingPunct="0" indent="-228600" marL="2514600">
                <a:spcBef>
                  <a:spcPct val="0"/>
                </a:spcBef>
                <a:spcAft>
                  <a:spcPct val="0"/>
                </a:spcAft>
                <a:defRPr sz="1300">
                  <a:solidFill>
                    <a:schemeClr val="tx1"/>
                  </a:solidFill>
                  <a:latin charset="0" panose="020f0502020204030204" pitchFamily="34" typeface="Calibri"/>
                  <a:ea charset="-122" panose="02010600030101010101" pitchFamily="2" typeface="宋体"/>
                </a:defRPr>
              </a:lvl6pPr>
              <a:lvl7pPr defTabSz="522288" eaLnBrk="0" fontAlgn="base" hangingPunct="0" indent="-228600" marL="2971800">
                <a:spcBef>
                  <a:spcPct val="0"/>
                </a:spcBef>
                <a:spcAft>
                  <a:spcPct val="0"/>
                </a:spcAft>
                <a:defRPr sz="1300">
                  <a:solidFill>
                    <a:schemeClr val="tx1"/>
                  </a:solidFill>
                  <a:latin charset="0" panose="020f0502020204030204" pitchFamily="34" typeface="Calibri"/>
                  <a:ea charset="-122" panose="02010600030101010101" pitchFamily="2" typeface="宋体"/>
                </a:defRPr>
              </a:lvl7pPr>
              <a:lvl8pPr defTabSz="522288" eaLnBrk="0" fontAlgn="base" hangingPunct="0" indent="-228600" marL="3429000">
                <a:spcBef>
                  <a:spcPct val="0"/>
                </a:spcBef>
                <a:spcAft>
                  <a:spcPct val="0"/>
                </a:spcAft>
                <a:defRPr sz="1300">
                  <a:solidFill>
                    <a:schemeClr val="tx1"/>
                  </a:solidFill>
                  <a:latin charset="0" panose="020f0502020204030204" pitchFamily="34" typeface="Calibri"/>
                  <a:ea charset="-122" panose="02010600030101010101" pitchFamily="2" typeface="宋体"/>
                </a:defRPr>
              </a:lvl8pPr>
              <a:lvl9pPr defTabSz="522288" eaLnBrk="0" fontAlgn="base" hangingPunct="0" indent="-228600" marL="3886200">
                <a:spcBef>
                  <a:spcPct val="0"/>
                </a:spcBef>
                <a:spcAft>
                  <a:spcPct val="0"/>
                </a:spcAft>
                <a:defRPr sz="1300">
                  <a:solidFill>
                    <a:schemeClr val="tx1"/>
                  </a:solidFill>
                  <a:latin charset="0" panose="020f0502020204030204" pitchFamily="34" typeface="Calibri"/>
                  <a:ea charset="-122" panose="02010600030101010101" pitchFamily="2" typeface="宋体"/>
                </a:defRPr>
              </a:lvl9pPr>
            </a:lstStyle>
            <a:p>
              <a:pPr>
                <a:lnSpc>
                  <a:spcPct val="120000"/>
                </a:lnSpc>
              </a:pPr>
              <a:r>
                <a:rPr altLang="zh-CN" lang="en-US" sz="1400">
                  <a:solidFill>
                    <a:schemeClr val="tx1">
                      <a:lumMod val="75000"/>
                      <a:lumOff val="25000"/>
                    </a:schemeClr>
                  </a:solidFill>
                  <a:latin charset="0" panose="020f0302020204030204" pitchFamily="34" typeface="Calibri Light"/>
                  <a:cs charset="0" panose="020f0302020204030204" pitchFamily="34" typeface="Calibri Light"/>
                </a:rPr>
                <a:t>Lorem ipsum dolor sit amet, consectetuer adipiscing elit</a:t>
              </a:r>
            </a:p>
            <a:p>
              <a:pPr>
                <a:lnSpc>
                  <a:spcPct val="120000"/>
                </a:lnSpc>
              </a:pPr>
              <a:r>
                <a:rPr altLang="zh-CN" lang="en-US" sz="1400">
                  <a:solidFill>
                    <a:schemeClr val="tx1">
                      <a:lumMod val="75000"/>
                      <a:lumOff val="25000"/>
                    </a:schemeClr>
                  </a:solidFill>
                  <a:latin charset="0" panose="020f0302020204030204" pitchFamily="34" typeface="Calibri Light"/>
                  <a:cs charset="0" panose="020f0302020204030204" pitchFamily="34" typeface="Calibri Light"/>
                </a:rPr>
                <a:t>This template is designed by Simon Godlizi original design</a:t>
              </a:r>
            </a:p>
          </p:txBody>
        </p:sp>
      </p:grpSp>
      <p:grpSp>
        <p:nvGrpSpPr>
          <p:cNvPr id="90" name="组合 89">
            <a:extLst>
              <a:ext uri="{FF2B5EF4-FFF2-40B4-BE49-F238E27FC236}">
                <a16:creationId xmlns:a16="http://schemas.microsoft.com/office/drawing/2014/main" id="{437B239D-90B9-46C6-AC69-2D8488B74A6D}"/>
              </a:ext>
            </a:extLst>
          </p:cNvPr>
          <p:cNvGrpSpPr/>
          <p:nvPr/>
        </p:nvGrpSpPr>
        <p:grpSpPr>
          <a:xfrm>
            <a:off x="712060" y="5226149"/>
            <a:ext cx="5746309" cy="1065243"/>
            <a:chOff x="712060" y="4923690"/>
            <a:chExt cx="5746309" cy="1065243"/>
          </a:xfrm>
        </p:grpSpPr>
        <p:sp>
          <p:nvSpPr>
            <p:cNvPr id="45" name="google-plus-social-logotype_49405">
              <a:extLst>
                <a:ext uri="{FF2B5EF4-FFF2-40B4-BE49-F238E27FC236}">
                  <a16:creationId xmlns:a16="http://schemas.microsoft.com/office/drawing/2014/main" id="{F53B463F-4C5D-42C4-877A-CF5D317BDC43}"/>
                </a:ext>
              </a:extLst>
            </p:cNvPr>
            <p:cNvSpPr>
              <a:spLocks noChangeAspect="1"/>
            </p:cNvSpPr>
            <p:nvPr/>
          </p:nvSpPr>
          <p:spPr bwMode="auto">
            <a:xfrm>
              <a:off x="712060" y="5073468"/>
              <a:ext cx="648683" cy="647803"/>
            </a:xfrm>
            <a:custGeom>
              <a:gdLst>
                <a:gd fmla="*/ 267405 w 600727" name="connsiteX0"/>
                <a:gd fmla="*/ 358186 h 599913" name="connsiteY0"/>
                <a:gd fmla="*/ 280771 w 600727" name="connsiteX1"/>
                <a:gd fmla="*/ 358647 h 599913" name="connsiteY1"/>
                <a:gd fmla="*/ 343452 w 600727" name="connsiteX2"/>
                <a:gd fmla="*/ 435072 h 599913" name="connsiteY2"/>
                <a:gd fmla="*/ 258648 w 600727" name="connsiteX3"/>
                <a:gd fmla="*/ 497225 h 599913" name="connsiteY3"/>
                <a:gd fmla="*/ 157252 w 600727" name="connsiteX4"/>
                <a:gd fmla="*/ 426785 h 599913" name="connsiteY4"/>
                <a:gd fmla="*/ 207028 w 600727" name="connsiteX5"/>
                <a:gd fmla="*/ 367394 h 599913" name="connsiteY5"/>
                <a:gd fmla="*/ 267405 w 600727" name="connsiteX6"/>
                <a:gd fmla="*/ 358186 h 599913" name="connsiteY6"/>
                <a:gd fmla="*/ 450891 w 600727" name="connsiteX7"/>
                <a:gd fmla="*/ 206263 h 599913" name="connsiteY7"/>
                <a:gd fmla="*/ 450891 w 600727" name="connsiteX8"/>
                <a:gd fmla="*/ 264275 h 599913" name="connsiteY8"/>
                <a:gd fmla="*/ 393262 w 600727" name="connsiteX9"/>
                <a:gd fmla="*/ 264275 h 599913" name="connsiteY9"/>
                <a:gd fmla="*/ 393262 w 600727" name="connsiteX10"/>
                <a:gd fmla="*/ 292820 h 599913" name="connsiteY10"/>
                <a:gd fmla="*/ 450891 w 600727" name="connsiteX11"/>
                <a:gd fmla="*/ 292820 h 599913" name="connsiteY11"/>
                <a:gd fmla="*/ 450891 w 600727" name="connsiteX12"/>
                <a:gd fmla="*/ 351292 h 599913" name="connsiteY12"/>
                <a:gd fmla="*/ 479475 w 600727" name="connsiteX13"/>
                <a:gd fmla="*/ 351292 h 599913" name="connsiteY13"/>
                <a:gd fmla="*/ 479475 w 600727" name="connsiteX14"/>
                <a:gd fmla="*/ 292820 h 599913" name="connsiteY14"/>
                <a:gd fmla="*/ 537565 w 600727" name="connsiteX15"/>
                <a:gd fmla="*/ 292820 h 599913" name="connsiteY15"/>
                <a:gd fmla="*/ 537565 w 600727" name="connsiteX16"/>
                <a:gd fmla="*/ 264275 h 599913" name="connsiteY16"/>
                <a:gd fmla="*/ 479475 w 600727" name="connsiteX17"/>
                <a:gd fmla="*/ 264275 h 599913" name="connsiteY17"/>
                <a:gd fmla="*/ 479475 w 600727" name="connsiteX18"/>
                <a:gd fmla="*/ 206263 h 599913" name="connsiteY18"/>
                <a:gd fmla="*/ 239300 w 600727" name="connsiteX19"/>
                <a:gd fmla="*/ 100393 h 599913" name="connsiteY19"/>
                <a:gd fmla="*/ 311691 w 600727" name="connsiteX20"/>
                <a:gd fmla="*/ 206733 h 599913" name="connsiteY20"/>
                <a:gd fmla="*/ 297397 w 600727" name="connsiteX21"/>
                <a:gd fmla="*/ 249085 h 599913" name="connsiteY21"/>
                <a:gd fmla="*/ 258204 w 600727" name="connsiteX22"/>
                <a:gd fmla="*/ 265197 h 599913" name="connsiteY22"/>
                <a:gd fmla="*/ 186274 w 600727" name="connsiteX23"/>
                <a:gd fmla="*/ 162080 h 599913" name="connsiteY23"/>
                <a:gd fmla="*/ 198723 w 600727" name="connsiteX24"/>
                <a:gd fmla="*/ 119728 h 599913" name="connsiteY24"/>
                <a:gd fmla="*/ 239300 w 600727" name="connsiteX25"/>
                <a:gd fmla="*/ 100393 h 599913" name="connsiteY25"/>
                <a:gd fmla="*/ 281231 w 600727" name="connsiteX26"/>
                <a:gd fmla="*/ 78730 h 599913" name="connsiteY26"/>
                <a:gd fmla="*/ 171966 w 600727" name="connsiteX27"/>
                <a:gd fmla="*/ 113261 h 599913" name="connsiteY27"/>
                <a:gd fmla="*/ 135083 w 600727" name="connsiteX28"/>
                <a:gd fmla="*/ 190609 h 599913" name="connsiteY28"/>
                <a:gd fmla="*/ 230978 w 600727" name="connsiteX29"/>
                <a:gd fmla="*/ 281310 h 599913" name="connsiteY29"/>
                <a:gd fmla="*/ 249419 w 600727" name="connsiteX30"/>
                <a:gd fmla="*/ 279929 h 599913" name="connsiteY30"/>
                <a:gd fmla="*/ 243887 w 600727" name="connsiteX31"/>
                <a:gd fmla="*/ 302489 h 599913" name="connsiteY31"/>
                <a:gd fmla="*/ 260945 w 600727" name="connsiteX32"/>
                <a:gd fmla="*/ 341624 h 599913" name="connsiteY32"/>
                <a:gd fmla="*/ 150758 w 600727" name="connsiteX33"/>
                <a:gd fmla="*/ 368327 h 599913" name="connsiteY33"/>
                <a:gd fmla="*/ 106499 w 600727" name="connsiteX34"/>
                <a:gd fmla="*/ 438770 h 599913" name="connsiteY34"/>
                <a:gd fmla="*/ 230517 w 600727" name="connsiteX35"/>
                <a:gd fmla="*/ 521644 h 599913" name="connsiteY35"/>
                <a:gd fmla="*/ 382197 w 600727" name="connsiteX36"/>
                <a:gd fmla="*/ 412527 h 599913" name="connsiteY36"/>
                <a:gd fmla="*/ 333788 w 600727" name="connsiteX37"/>
                <a:gd fmla="*/ 331495 h 599913" name="connsiteY37"/>
                <a:gd fmla="*/ 313042 w 600727" name="connsiteX38"/>
                <a:gd fmla="*/ 315380 h 599913" name="connsiteY38"/>
                <a:gd fmla="*/ 297828 w 600727" name="connsiteX39"/>
                <a:gd fmla="*/ 290518 h 599913" name="connsiteY39"/>
                <a:gd fmla="*/ 313964 w 600727" name="connsiteX40"/>
                <a:gd fmla="*/ 261973 h 599913" name="connsiteY40"/>
                <a:gd fmla="*/ 362373 w 600727" name="connsiteX41"/>
                <a:gd fmla="*/ 180020 h 599913" name="connsiteY41"/>
                <a:gd fmla="*/ 321802 w 600727" name="connsiteX42"/>
                <a:gd fmla="*/ 102211 h 599913" name="connsiteY42"/>
                <a:gd fmla="*/ 357301 w 600727" name="connsiteX43"/>
                <a:gd fmla="*/ 102211 h 599913" name="connsiteY43"/>
                <a:gd fmla="*/ 395106 w 600727" name="connsiteX44"/>
                <a:gd fmla="*/ 78730 h 599913" name="connsiteY44"/>
                <a:gd fmla="*/ 300594 w 600727" name="connsiteX45"/>
                <a:gd fmla="*/ 0 h 599913" name="connsiteY45"/>
                <a:gd fmla="*/ 600727 w 600727" name="connsiteX46"/>
                <a:gd fmla="*/ 300187 h 599913" name="connsiteY46"/>
                <a:gd fmla="*/ 300594 w 600727" name="connsiteX47"/>
                <a:gd fmla="*/ 599913 h 599913" name="connsiteY47"/>
                <a:gd fmla="*/ 0 w 600727" name="connsiteX48"/>
                <a:gd fmla="*/ 300187 h 599913" name="connsiteY48"/>
                <a:gd fmla="*/ 300594 w 600727" name="connsiteX49"/>
                <a:gd fmla="*/ 0 h 599913" name="connsiteY4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b="b" l="l" r="r" t="t"/>
              <a:pathLst>
                <a:path h="599913" w="600727">
                  <a:moveTo>
                    <a:pt x="267405" y="358186"/>
                  </a:moveTo>
                  <a:cubicBezTo>
                    <a:pt x="273397" y="358186"/>
                    <a:pt x="276162" y="358186"/>
                    <a:pt x="280771" y="358647"/>
                  </a:cubicBezTo>
                  <a:cubicBezTo>
                    <a:pt x="324555" y="389953"/>
                    <a:pt x="343452" y="405146"/>
                    <a:pt x="343452" y="435072"/>
                  </a:cubicBezTo>
                  <a:cubicBezTo>
                    <a:pt x="343452" y="470522"/>
                    <a:pt x="313955" y="497225"/>
                    <a:pt x="258648" y="497225"/>
                  </a:cubicBezTo>
                  <a:cubicBezTo>
                    <a:pt x="196889" y="497225"/>
                    <a:pt x="157252" y="467760"/>
                    <a:pt x="157252" y="426785"/>
                  </a:cubicBezTo>
                  <a:cubicBezTo>
                    <a:pt x="157252" y="385810"/>
                    <a:pt x="194123" y="371998"/>
                    <a:pt x="207028" y="367394"/>
                  </a:cubicBezTo>
                  <a:cubicBezTo>
                    <a:pt x="230995" y="359107"/>
                    <a:pt x="262335" y="358186"/>
                    <a:pt x="267405" y="358186"/>
                  </a:cubicBezTo>
                  <a:close/>
                  <a:moveTo>
                    <a:pt x="450891" y="206263"/>
                  </a:moveTo>
                  <a:lnTo>
                    <a:pt x="450891" y="264275"/>
                  </a:lnTo>
                  <a:lnTo>
                    <a:pt x="393262" y="264275"/>
                  </a:lnTo>
                  <a:lnTo>
                    <a:pt x="393262" y="292820"/>
                  </a:lnTo>
                  <a:lnTo>
                    <a:pt x="450891" y="292820"/>
                  </a:lnTo>
                  <a:lnTo>
                    <a:pt x="450891" y="351292"/>
                  </a:lnTo>
                  <a:lnTo>
                    <a:pt x="479475" y="351292"/>
                  </a:lnTo>
                  <a:lnTo>
                    <a:pt x="479475" y="292820"/>
                  </a:lnTo>
                  <a:lnTo>
                    <a:pt x="537565" y="292820"/>
                  </a:lnTo>
                  <a:lnTo>
                    <a:pt x="537565" y="264275"/>
                  </a:lnTo>
                  <a:lnTo>
                    <a:pt x="479475" y="264275"/>
                  </a:lnTo>
                  <a:lnTo>
                    <a:pt x="479475" y="206263"/>
                  </a:lnTo>
                  <a:close/>
                  <a:moveTo>
                    <a:pt x="239300" y="100393"/>
                  </a:moveTo>
                  <a:cubicBezTo>
                    <a:pt x="287253" y="100393"/>
                    <a:pt x="311691" y="165302"/>
                    <a:pt x="311691" y="206733"/>
                  </a:cubicBezTo>
                  <a:cubicBezTo>
                    <a:pt x="311691" y="217321"/>
                    <a:pt x="310769" y="235735"/>
                    <a:pt x="297397" y="249085"/>
                  </a:cubicBezTo>
                  <a:cubicBezTo>
                    <a:pt x="288175" y="258292"/>
                    <a:pt x="272498" y="265197"/>
                    <a:pt x="258204" y="265197"/>
                  </a:cubicBezTo>
                  <a:cubicBezTo>
                    <a:pt x="208406" y="265197"/>
                    <a:pt x="186274" y="200749"/>
                    <a:pt x="186274" y="162080"/>
                  </a:cubicBezTo>
                  <a:cubicBezTo>
                    <a:pt x="186274" y="147348"/>
                    <a:pt x="189041" y="131697"/>
                    <a:pt x="198723" y="119728"/>
                  </a:cubicBezTo>
                  <a:cubicBezTo>
                    <a:pt x="207945" y="107759"/>
                    <a:pt x="224084" y="100393"/>
                    <a:pt x="239300" y="100393"/>
                  </a:cubicBezTo>
                  <a:close/>
                  <a:moveTo>
                    <a:pt x="281231" y="78730"/>
                  </a:moveTo>
                  <a:cubicBezTo>
                    <a:pt x="249880" y="78730"/>
                    <a:pt x="205160" y="86097"/>
                    <a:pt x="171966" y="113261"/>
                  </a:cubicBezTo>
                  <a:cubicBezTo>
                    <a:pt x="147531" y="134440"/>
                    <a:pt x="135083" y="163906"/>
                    <a:pt x="135083" y="190609"/>
                  </a:cubicBezTo>
                  <a:cubicBezTo>
                    <a:pt x="135083" y="235730"/>
                    <a:pt x="169660" y="281310"/>
                    <a:pt x="230978" y="281310"/>
                  </a:cubicBezTo>
                  <a:cubicBezTo>
                    <a:pt x="236971" y="281310"/>
                    <a:pt x="242965" y="280850"/>
                    <a:pt x="249419" y="279929"/>
                  </a:cubicBezTo>
                  <a:cubicBezTo>
                    <a:pt x="246653" y="286835"/>
                    <a:pt x="243887" y="292820"/>
                    <a:pt x="243887" y="302489"/>
                  </a:cubicBezTo>
                  <a:cubicBezTo>
                    <a:pt x="243887" y="320445"/>
                    <a:pt x="253108" y="331495"/>
                    <a:pt x="260945" y="341624"/>
                  </a:cubicBezTo>
                  <a:cubicBezTo>
                    <a:pt x="235127" y="343465"/>
                    <a:pt x="186719" y="346688"/>
                    <a:pt x="150758" y="368327"/>
                  </a:cubicBezTo>
                  <a:cubicBezTo>
                    <a:pt x="116642" y="388585"/>
                    <a:pt x="106499" y="418052"/>
                    <a:pt x="106499" y="438770"/>
                  </a:cubicBezTo>
                  <a:cubicBezTo>
                    <a:pt x="106499" y="481588"/>
                    <a:pt x="146609" y="521644"/>
                    <a:pt x="230517" y="521644"/>
                  </a:cubicBezTo>
                  <a:cubicBezTo>
                    <a:pt x="329639" y="521644"/>
                    <a:pt x="382197" y="466395"/>
                    <a:pt x="382197" y="412527"/>
                  </a:cubicBezTo>
                  <a:cubicBezTo>
                    <a:pt x="382197" y="372471"/>
                    <a:pt x="359145" y="352673"/>
                    <a:pt x="333788" y="331495"/>
                  </a:cubicBezTo>
                  <a:lnTo>
                    <a:pt x="313042" y="315380"/>
                  </a:lnTo>
                  <a:cubicBezTo>
                    <a:pt x="306587" y="309855"/>
                    <a:pt x="297828" y="302949"/>
                    <a:pt x="297828" y="290518"/>
                  </a:cubicBezTo>
                  <a:cubicBezTo>
                    <a:pt x="297828" y="277627"/>
                    <a:pt x="306587" y="269800"/>
                    <a:pt x="313964" y="261973"/>
                  </a:cubicBezTo>
                  <a:cubicBezTo>
                    <a:pt x="338399" y="243096"/>
                    <a:pt x="362373" y="222838"/>
                    <a:pt x="362373" y="180020"/>
                  </a:cubicBezTo>
                  <a:cubicBezTo>
                    <a:pt x="362373" y="136281"/>
                    <a:pt x="334711" y="113261"/>
                    <a:pt x="321802" y="102211"/>
                  </a:cubicBezTo>
                  <a:lnTo>
                    <a:pt x="357301" y="102211"/>
                  </a:lnTo>
                  <a:lnTo>
                    <a:pt x="395106" y="78730"/>
                  </a:lnTo>
                  <a:close/>
                  <a:moveTo>
                    <a:pt x="300594" y="0"/>
                  </a:moveTo>
                  <a:cubicBezTo>
                    <a:pt x="466566" y="0"/>
                    <a:pt x="600727" y="134440"/>
                    <a:pt x="600727" y="300187"/>
                  </a:cubicBezTo>
                  <a:cubicBezTo>
                    <a:pt x="600727" y="465934"/>
                    <a:pt x="466566" y="599913"/>
                    <a:pt x="300594" y="599913"/>
                  </a:cubicBezTo>
                  <a:cubicBezTo>
                    <a:pt x="134622" y="599913"/>
                    <a:pt x="0" y="465934"/>
                    <a:pt x="0" y="300187"/>
                  </a:cubicBezTo>
                  <a:cubicBezTo>
                    <a:pt x="0" y="134440"/>
                    <a:pt x="134622" y="0"/>
                    <a:pt x="300594" y="0"/>
                  </a:cubicBezTo>
                  <a:close/>
                </a:path>
              </a:pathLst>
            </a:custGeom>
            <a:solidFill>
              <a:srgbClr val="9A0000"/>
            </a:solidFill>
            <a:ln>
              <a:noFill/>
            </a:ln>
          </p:spPr>
          <p:txBody>
            <a:bodyPr/>
            <a:lstStyle/>
            <a:p/>
          </p:txBody>
        </p:sp>
        <p:sp>
          <p:nvSpPr>
            <p:cNvPr id="64" name="文本框 63">
              <a:extLst>
                <a:ext uri="{FF2B5EF4-FFF2-40B4-BE49-F238E27FC236}">
                  <a16:creationId xmlns:a16="http://schemas.microsoft.com/office/drawing/2014/main" id="{223FC9DB-6A41-4478-AE51-3DFF2E29AD46}"/>
                </a:ext>
              </a:extLst>
            </p:cNvPr>
            <p:cNvSpPr txBox="1"/>
            <p:nvPr/>
          </p:nvSpPr>
          <p:spPr>
            <a:xfrm>
              <a:off x="1603627" y="4923691"/>
              <a:ext cx="4854742" cy="566928"/>
            </a:xfrm>
            <a:prstGeom prst="rect">
              <a:avLst/>
            </a:prstGeom>
            <a:noFill/>
          </p:spPr>
          <p:txBody>
            <a:bodyPr rtlCol="0" wrap="square">
              <a:spAutoFit/>
            </a:bodyPr>
            <a:lstStyle/>
            <a:p>
              <a:pPr>
                <a:lnSpc>
                  <a:spcPct val="130000"/>
                </a:lnSpc>
                <a:spcBef>
                  <a:spcPct val="0"/>
                </a:spcBef>
                <a:buNone/>
              </a:pPr>
              <a:r>
                <a:rPr altLang="zh-CN" lang="en-US" sz="2400">
                  <a:solidFill>
                    <a:schemeClr val="tx1">
                      <a:lumMod val="85000"/>
                      <a:lumOff val="15000"/>
                    </a:schemeClr>
                  </a:solidFill>
                  <a:latin charset="-122" panose="020b0503020204020204" pitchFamily="34" typeface="微软雅黑"/>
                  <a:ea charset="-122" panose="020b0503020204020204" pitchFamily="34" typeface="微软雅黑"/>
                </a:rPr>
                <a:t>GOOGLE</a:t>
              </a:r>
            </a:p>
          </p:txBody>
        </p:sp>
        <p:sp>
          <p:nvSpPr>
            <p:cNvPr id="67" name="TextBox 46">
              <a:extLst>
                <a:ext uri="{FF2B5EF4-FFF2-40B4-BE49-F238E27FC236}">
                  <a16:creationId xmlns:a16="http://schemas.microsoft.com/office/drawing/2014/main" id="{DAD0A86C-87D0-4B6E-A2BE-E16BC3D220E6}"/>
                </a:ext>
              </a:extLst>
            </p:cNvPr>
            <p:cNvSpPr txBox="1">
              <a:spLocks noChangeArrowheads="1"/>
            </p:cNvSpPr>
            <p:nvPr/>
          </p:nvSpPr>
          <p:spPr bwMode="auto">
            <a:xfrm>
              <a:off x="1603627" y="5422624"/>
              <a:ext cx="4495165" cy="60350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defTabSz="522288">
                <a:defRPr sz="1300">
                  <a:solidFill>
                    <a:schemeClr val="tx1"/>
                  </a:solidFill>
                  <a:latin charset="0" panose="020f0502020204030204" pitchFamily="34" typeface="Calibri"/>
                  <a:ea charset="-122" panose="02010600030101010101" pitchFamily="2" typeface="宋体"/>
                </a:defRPr>
              </a:lvl1pPr>
              <a:lvl2pPr defTabSz="522288" indent="-285750" marL="742950">
                <a:defRPr sz="1300">
                  <a:solidFill>
                    <a:schemeClr val="tx1"/>
                  </a:solidFill>
                  <a:latin charset="0" panose="020f0502020204030204" pitchFamily="34" typeface="Calibri"/>
                  <a:ea charset="-122" panose="02010600030101010101" pitchFamily="2" typeface="宋体"/>
                </a:defRPr>
              </a:lvl2pPr>
              <a:lvl3pPr defTabSz="522288" indent="-228600" marL="1143000">
                <a:defRPr sz="1300">
                  <a:solidFill>
                    <a:schemeClr val="tx1"/>
                  </a:solidFill>
                  <a:latin charset="0" panose="020f0502020204030204" pitchFamily="34" typeface="Calibri"/>
                  <a:ea charset="-122" panose="02010600030101010101" pitchFamily="2" typeface="宋体"/>
                </a:defRPr>
              </a:lvl3pPr>
              <a:lvl4pPr defTabSz="522288" indent="-228600" marL="1600200">
                <a:defRPr sz="1300">
                  <a:solidFill>
                    <a:schemeClr val="tx1"/>
                  </a:solidFill>
                  <a:latin charset="0" panose="020f0502020204030204" pitchFamily="34" typeface="Calibri"/>
                  <a:ea charset="-122" panose="02010600030101010101" pitchFamily="2" typeface="宋体"/>
                </a:defRPr>
              </a:lvl4pPr>
              <a:lvl5pPr defTabSz="522288" indent="-228600" marL="2057400">
                <a:defRPr sz="1300">
                  <a:solidFill>
                    <a:schemeClr val="tx1"/>
                  </a:solidFill>
                  <a:latin charset="0" panose="020f0502020204030204" pitchFamily="34" typeface="Calibri"/>
                  <a:ea charset="-122" panose="02010600030101010101" pitchFamily="2" typeface="宋体"/>
                </a:defRPr>
              </a:lvl5pPr>
              <a:lvl6pPr defTabSz="522288" eaLnBrk="0" fontAlgn="base" hangingPunct="0" indent="-228600" marL="2514600">
                <a:spcBef>
                  <a:spcPct val="0"/>
                </a:spcBef>
                <a:spcAft>
                  <a:spcPct val="0"/>
                </a:spcAft>
                <a:defRPr sz="1300">
                  <a:solidFill>
                    <a:schemeClr val="tx1"/>
                  </a:solidFill>
                  <a:latin charset="0" panose="020f0502020204030204" pitchFamily="34" typeface="Calibri"/>
                  <a:ea charset="-122" panose="02010600030101010101" pitchFamily="2" typeface="宋体"/>
                </a:defRPr>
              </a:lvl6pPr>
              <a:lvl7pPr defTabSz="522288" eaLnBrk="0" fontAlgn="base" hangingPunct="0" indent="-228600" marL="2971800">
                <a:spcBef>
                  <a:spcPct val="0"/>
                </a:spcBef>
                <a:spcAft>
                  <a:spcPct val="0"/>
                </a:spcAft>
                <a:defRPr sz="1300">
                  <a:solidFill>
                    <a:schemeClr val="tx1"/>
                  </a:solidFill>
                  <a:latin charset="0" panose="020f0502020204030204" pitchFamily="34" typeface="Calibri"/>
                  <a:ea charset="-122" panose="02010600030101010101" pitchFamily="2" typeface="宋体"/>
                </a:defRPr>
              </a:lvl7pPr>
              <a:lvl8pPr defTabSz="522288" eaLnBrk="0" fontAlgn="base" hangingPunct="0" indent="-228600" marL="3429000">
                <a:spcBef>
                  <a:spcPct val="0"/>
                </a:spcBef>
                <a:spcAft>
                  <a:spcPct val="0"/>
                </a:spcAft>
                <a:defRPr sz="1300">
                  <a:solidFill>
                    <a:schemeClr val="tx1"/>
                  </a:solidFill>
                  <a:latin charset="0" panose="020f0502020204030204" pitchFamily="34" typeface="Calibri"/>
                  <a:ea charset="-122" panose="02010600030101010101" pitchFamily="2" typeface="宋体"/>
                </a:defRPr>
              </a:lvl8pPr>
              <a:lvl9pPr defTabSz="522288" eaLnBrk="0" fontAlgn="base" hangingPunct="0" indent="-228600" marL="3886200">
                <a:spcBef>
                  <a:spcPct val="0"/>
                </a:spcBef>
                <a:spcAft>
                  <a:spcPct val="0"/>
                </a:spcAft>
                <a:defRPr sz="1300">
                  <a:solidFill>
                    <a:schemeClr val="tx1"/>
                  </a:solidFill>
                  <a:latin charset="0" panose="020f0502020204030204" pitchFamily="34" typeface="Calibri"/>
                  <a:ea charset="-122" panose="02010600030101010101" pitchFamily="2" typeface="宋体"/>
                </a:defRPr>
              </a:lvl9pPr>
            </a:lstStyle>
            <a:p>
              <a:pPr>
                <a:lnSpc>
                  <a:spcPct val="120000"/>
                </a:lnSpc>
              </a:pPr>
              <a:r>
                <a:rPr altLang="zh-CN" lang="en-US" sz="1400">
                  <a:solidFill>
                    <a:schemeClr val="tx1">
                      <a:lumMod val="75000"/>
                      <a:lumOff val="25000"/>
                    </a:schemeClr>
                  </a:solidFill>
                  <a:latin charset="0" panose="020f0302020204030204" pitchFamily="34" typeface="Calibri Light"/>
                  <a:cs charset="0" panose="020f0302020204030204" pitchFamily="34" typeface="Calibri Light"/>
                </a:rPr>
                <a:t>Lorem ipsum dolor sit amet, consectetuer adipiscing elit</a:t>
              </a:r>
            </a:p>
            <a:p>
              <a:pPr>
                <a:lnSpc>
                  <a:spcPct val="120000"/>
                </a:lnSpc>
              </a:pPr>
              <a:r>
                <a:rPr altLang="zh-CN" lang="en-US" sz="1400">
                  <a:solidFill>
                    <a:schemeClr val="tx1">
                      <a:lumMod val="75000"/>
                      <a:lumOff val="25000"/>
                    </a:schemeClr>
                  </a:solidFill>
                  <a:latin charset="0" panose="020f0302020204030204" pitchFamily="34" typeface="Calibri Light"/>
                  <a:cs charset="0" panose="020f0302020204030204" pitchFamily="34" typeface="Calibri Light"/>
                </a:rPr>
                <a:t>This template is designed by Simon Godlizi original design</a:t>
              </a:r>
            </a:p>
          </p:txBody>
        </p:sp>
      </p:grpSp>
      <p:grpSp>
        <p:nvGrpSpPr>
          <p:cNvPr id="17" name="组合 16">
            <a:extLst>
              <a:ext uri="{FF2B5EF4-FFF2-40B4-BE49-F238E27FC236}">
                <a16:creationId xmlns:a16="http://schemas.microsoft.com/office/drawing/2014/main" id="{88D16391-E56D-4784-A87D-CEDD6AF38C66}"/>
              </a:ext>
            </a:extLst>
          </p:cNvPr>
          <p:cNvGrpSpPr/>
          <p:nvPr/>
        </p:nvGrpSpPr>
        <p:grpSpPr>
          <a:xfrm>
            <a:off x="5283583" y="897157"/>
            <a:ext cx="10368628" cy="6264436"/>
            <a:chOff x="4678680" y="897157"/>
            <a:chExt cx="10368628" cy="6264436"/>
          </a:xfrm>
        </p:grpSpPr>
        <p:pic>
          <p:nvPicPr>
            <p:cNvPr id="2" name="Picture 6">
              <a:extLst>
                <a:ext uri="{FF2B5EF4-FFF2-40B4-BE49-F238E27FC236}">
                  <a16:creationId xmlns:a16="http://schemas.microsoft.com/office/drawing/2014/main" id="{A577CF0F-91A3-419D-86A3-BF4008149A07}"/>
                </a:ext>
              </a:extLst>
            </p:cNvPr>
            <p:cNvPicPr>
              <a:picLocks noChangeAspect="1"/>
            </p:cNvPicPr>
            <p:nvPr/>
          </p:nvPicPr>
          <p:blipFill>
            <a:blip r:embed="rId3">
              <a:extLst>
                <a:ext uri="{28A0092B-C50C-407E-A947-70E740481C1C}">
                  <a14:useLocalDpi/>
                </a:ext>
              </a:extLst>
            </a:blip>
            <a:stretch>
              <a:fillRect/>
            </a:stretch>
          </p:blipFill>
          <p:spPr>
            <a:xfrm>
              <a:off x="4678680" y="897157"/>
              <a:ext cx="10368628" cy="6264436"/>
            </a:xfrm>
            <a:prstGeom prst="rect">
              <a:avLst/>
            </a:prstGeom>
          </p:spPr>
        </p:pic>
        <p:grpSp>
          <p:nvGrpSpPr>
            <p:cNvPr id="16" name="组合 15">
              <a:extLst>
                <a:ext uri="{FF2B5EF4-FFF2-40B4-BE49-F238E27FC236}">
                  <a16:creationId xmlns:a16="http://schemas.microsoft.com/office/drawing/2014/main" id="{CD535577-E20E-41AF-9A46-D91E98CD0184}"/>
                </a:ext>
              </a:extLst>
            </p:cNvPr>
            <p:cNvGrpSpPr/>
            <p:nvPr/>
          </p:nvGrpSpPr>
          <p:grpSpPr>
            <a:xfrm>
              <a:off x="6410769" y="1189702"/>
              <a:ext cx="7014945" cy="4411679"/>
              <a:chOff x="6410769" y="1189702"/>
              <a:chExt cx="7014945" cy="4411679"/>
            </a:xfrm>
          </p:grpSpPr>
          <p:sp>
            <p:nvSpPr>
              <p:cNvPr id="38" name="矩形 37">
                <a:extLst>
                  <a:ext uri="{FF2B5EF4-FFF2-40B4-BE49-F238E27FC236}">
                    <a16:creationId xmlns:a16="http://schemas.microsoft.com/office/drawing/2014/main" id="{39B49B42-0157-41B3-9F64-3C0BA62FCAE8}"/>
                  </a:ext>
                </a:extLst>
              </p:cNvPr>
              <p:cNvSpPr/>
              <p:nvPr/>
            </p:nvSpPr>
            <p:spPr>
              <a:xfrm>
                <a:off x="6410769" y="1189702"/>
                <a:ext cx="7014945" cy="4411679"/>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aphicFrame>
            <p:nvGraphicFramePr>
              <p:cNvPr id="39" name="图表 38">
                <a:extLst>
                  <a:ext uri="{FF2B5EF4-FFF2-40B4-BE49-F238E27FC236}">
                    <a16:creationId xmlns:a16="http://schemas.microsoft.com/office/drawing/2014/main" id="{56DF4F7D-2237-4FC9-95CB-035AA0E41A6E}"/>
                  </a:ext>
                </a:extLst>
              </p:cNvPr>
              <p:cNvGraphicFramePr/>
              <p:nvPr>
                <p:extLst>
                  <p:ext uri="{D42A27DB-BD31-4B8C-83A1-F6EECF244321}">
                    <p14:modId val="1938564882"/>
                  </p:ext>
                </p:extLst>
              </p:nvPr>
            </p:nvGraphicFramePr>
            <p:xfrm>
              <a:off x="6559806" y="1545180"/>
              <a:ext cx="5097749" cy="3852190"/>
            </p:xfrm>
            <a:graphic>
              <a:graphicData uri="http://schemas.openxmlformats.org/drawingml/2006/chart">
                <c:chart xmlns:c="http://schemas.openxmlformats.org/drawingml/2006/chart" r:id="rId4"/>
              </a:graphicData>
            </a:graphic>
          </p:graphicFrame>
        </p:grpSp>
      </p:grpSp>
    </p:spTree>
    <p:extLst>
      <p:ext uri="{BB962C8B-B14F-4D97-AF65-F5344CB8AC3E}">
        <p14:creationId val="3411168307"/>
      </p:ext>
    </p:extLst>
  </p:cSld>
  <p:clrMapOvr>
    <a:masterClrMapping/>
  </p:clrMapOvr>
  <mc:AlternateContent>
    <mc:Choice Requires="p14">
      <p:transition p14:dur="1500" spd="slow">
        <p:push/>
      </p:transition>
    </mc:Choice>
    <mc:Fallback>
      <p:transition spd="slow">
        <p:push/>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33333" fill="hold" id="5" nodeType="withEffect" presetClass="entr" presetID="2" presetSubtype="2">
                                  <p:stCondLst>
                                    <p:cond delay="0"/>
                                  </p:stCondLst>
                                  <p:childTnLst>
                                    <p:set>
                                      <p:cBhvr>
                                        <p:cTn dur="1" fill="hold" id="6">
                                          <p:stCondLst>
                                            <p:cond delay="0"/>
                                          </p:stCondLst>
                                        </p:cTn>
                                        <p:tgtEl>
                                          <p:spTgt spid="17"/>
                                        </p:tgtEl>
                                        <p:attrNameLst>
                                          <p:attrName>style.visibility</p:attrName>
                                        </p:attrNameLst>
                                      </p:cBhvr>
                                      <p:to>
                                        <p:strVal val="visible"/>
                                      </p:to>
                                    </p:set>
                                    <p:anim calcmode="lin" valueType="num">
                                      <p:cBhvr additive="base">
                                        <p:cTn dur="2000" fill="hold" id="7"/>
                                        <p:tgtEl>
                                          <p:spTgt spid="17"/>
                                        </p:tgtEl>
                                        <p:attrNameLst>
                                          <p:attrName>ppt_x</p:attrName>
                                        </p:attrNameLst>
                                      </p:cBhvr>
                                      <p:tavLst>
                                        <p:tav tm="0">
                                          <p:val>
                                            <p:strVal val="1+#ppt_w/2"/>
                                          </p:val>
                                        </p:tav>
                                        <p:tav tm="100000">
                                          <p:val>
                                            <p:strVal val="#ppt_x"/>
                                          </p:val>
                                        </p:tav>
                                      </p:tavLst>
                                    </p:anim>
                                    <p:anim calcmode="lin" valueType="num">
                                      <p:cBhvr additive="base">
                                        <p:cTn dur="2000" fill="hold" id="8"/>
                                        <p:tgtEl>
                                          <p:spTgt spid="17"/>
                                        </p:tgtEl>
                                        <p:attrNameLst>
                                          <p:attrName>ppt_y</p:attrName>
                                        </p:attrNameLst>
                                      </p:cBhvr>
                                      <p:tavLst>
                                        <p:tav tm="0">
                                          <p:val>
                                            <p:strVal val="#ppt_y"/>
                                          </p:val>
                                        </p:tav>
                                        <p:tav tm="100000">
                                          <p:val>
                                            <p:strVal val="#ppt_y"/>
                                          </p:val>
                                        </p:tav>
                                      </p:tavLst>
                                    </p:anim>
                                  </p:childTnLst>
                                </p:cTn>
                              </p:par>
                              <p:par>
                                <p:cTn decel="33333" fill="hold" id="9" nodeType="withEffect" presetClass="entr" presetID="2" presetSubtype="2">
                                  <p:stCondLst>
                                    <p:cond delay="0"/>
                                  </p:stCondLst>
                                  <p:childTnLst>
                                    <p:set>
                                      <p:cBhvr>
                                        <p:cTn dur="1" fill="hold" id="10">
                                          <p:stCondLst>
                                            <p:cond delay="0"/>
                                          </p:stCondLst>
                                        </p:cTn>
                                        <p:tgtEl>
                                          <p:spTgt spid="24"/>
                                        </p:tgtEl>
                                        <p:attrNameLst>
                                          <p:attrName>style.visibility</p:attrName>
                                        </p:attrNameLst>
                                      </p:cBhvr>
                                      <p:to>
                                        <p:strVal val="visible"/>
                                      </p:to>
                                    </p:set>
                                    <p:anim calcmode="lin" valueType="num">
                                      <p:cBhvr additive="base">
                                        <p:cTn dur="1500" fill="hold" id="11"/>
                                        <p:tgtEl>
                                          <p:spTgt spid="24"/>
                                        </p:tgtEl>
                                        <p:attrNameLst>
                                          <p:attrName>ppt_x</p:attrName>
                                        </p:attrNameLst>
                                      </p:cBhvr>
                                      <p:tavLst>
                                        <p:tav tm="0">
                                          <p:val>
                                            <p:strVal val="1+#ppt_w/2"/>
                                          </p:val>
                                        </p:tav>
                                        <p:tav tm="100000">
                                          <p:val>
                                            <p:strVal val="#ppt_x"/>
                                          </p:val>
                                        </p:tav>
                                      </p:tavLst>
                                    </p:anim>
                                    <p:anim calcmode="lin" valueType="num">
                                      <p:cBhvr additive="base">
                                        <p:cTn dur="1500" fill="hold" id="12"/>
                                        <p:tgtEl>
                                          <p:spTgt spid="24"/>
                                        </p:tgtEl>
                                        <p:attrNameLst>
                                          <p:attrName>ppt_y</p:attrName>
                                        </p:attrNameLst>
                                      </p:cBhvr>
                                      <p:tavLst>
                                        <p:tav tm="0">
                                          <p:val>
                                            <p:strVal val="#ppt_y"/>
                                          </p:val>
                                        </p:tav>
                                        <p:tav tm="100000">
                                          <p:val>
                                            <p:strVal val="#ppt_y"/>
                                          </p:val>
                                        </p:tav>
                                      </p:tavLst>
                                    </p:anim>
                                  </p:childTnLst>
                                </p:cTn>
                              </p:par>
                              <p:par>
                                <p:cTn decel="33333" fill="hold" id="13" nodeType="withEffect" presetClass="entr" presetID="2" presetSubtype="2">
                                  <p:stCondLst>
                                    <p:cond delay="250"/>
                                  </p:stCondLst>
                                  <p:childTnLst>
                                    <p:set>
                                      <p:cBhvr>
                                        <p:cTn dur="1" fill="hold" id="14">
                                          <p:stCondLst>
                                            <p:cond delay="0"/>
                                          </p:stCondLst>
                                        </p:cTn>
                                        <p:tgtEl>
                                          <p:spTgt spid="88"/>
                                        </p:tgtEl>
                                        <p:attrNameLst>
                                          <p:attrName>style.visibility</p:attrName>
                                        </p:attrNameLst>
                                      </p:cBhvr>
                                      <p:to>
                                        <p:strVal val="visible"/>
                                      </p:to>
                                    </p:set>
                                    <p:anim calcmode="lin" valueType="num">
                                      <p:cBhvr additive="base">
                                        <p:cTn dur="1500" fill="hold" id="15"/>
                                        <p:tgtEl>
                                          <p:spTgt spid="88"/>
                                        </p:tgtEl>
                                        <p:attrNameLst>
                                          <p:attrName>ppt_x</p:attrName>
                                        </p:attrNameLst>
                                      </p:cBhvr>
                                      <p:tavLst>
                                        <p:tav tm="0">
                                          <p:val>
                                            <p:strVal val="1+#ppt_w/2"/>
                                          </p:val>
                                        </p:tav>
                                        <p:tav tm="100000">
                                          <p:val>
                                            <p:strVal val="#ppt_x"/>
                                          </p:val>
                                        </p:tav>
                                      </p:tavLst>
                                    </p:anim>
                                    <p:anim calcmode="lin" valueType="num">
                                      <p:cBhvr additive="base">
                                        <p:cTn dur="1500" fill="hold" id="16"/>
                                        <p:tgtEl>
                                          <p:spTgt spid="88"/>
                                        </p:tgtEl>
                                        <p:attrNameLst>
                                          <p:attrName>ppt_y</p:attrName>
                                        </p:attrNameLst>
                                      </p:cBhvr>
                                      <p:tavLst>
                                        <p:tav tm="0">
                                          <p:val>
                                            <p:strVal val="#ppt_y"/>
                                          </p:val>
                                        </p:tav>
                                        <p:tav tm="100000">
                                          <p:val>
                                            <p:strVal val="#ppt_y"/>
                                          </p:val>
                                        </p:tav>
                                      </p:tavLst>
                                    </p:anim>
                                  </p:childTnLst>
                                </p:cTn>
                              </p:par>
                              <p:par>
                                <p:cTn decel="33333" fill="hold" id="17" nodeType="withEffect" presetClass="entr" presetID="2" presetSubtype="2">
                                  <p:stCondLst>
                                    <p:cond delay="500"/>
                                  </p:stCondLst>
                                  <p:childTnLst>
                                    <p:set>
                                      <p:cBhvr>
                                        <p:cTn dur="1" fill="hold" id="18">
                                          <p:stCondLst>
                                            <p:cond delay="0"/>
                                          </p:stCondLst>
                                        </p:cTn>
                                        <p:tgtEl>
                                          <p:spTgt spid="89"/>
                                        </p:tgtEl>
                                        <p:attrNameLst>
                                          <p:attrName>style.visibility</p:attrName>
                                        </p:attrNameLst>
                                      </p:cBhvr>
                                      <p:to>
                                        <p:strVal val="visible"/>
                                      </p:to>
                                    </p:set>
                                    <p:anim calcmode="lin" valueType="num">
                                      <p:cBhvr additive="base">
                                        <p:cTn dur="1500" fill="hold" id="19"/>
                                        <p:tgtEl>
                                          <p:spTgt spid="89"/>
                                        </p:tgtEl>
                                        <p:attrNameLst>
                                          <p:attrName>ppt_x</p:attrName>
                                        </p:attrNameLst>
                                      </p:cBhvr>
                                      <p:tavLst>
                                        <p:tav tm="0">
                                          <p:val>
                                            <p:strVal val="1+#ppt_w/2"/>
                                          </p:val>
                                        </p:tav>
                                        <p:tav tm="100000">
                                          <p:val>
                                            <p:strVal val="#ppt_x"/>
                                          </p:val>
                                        </p:tav>
                                      </p:tavLst>
                                    </p:anim>
                                    <p:anim calcmode="lin" valueType="num">
                                      <p:cBhvr additive="base">
                                        <p:cTn dur="1500" fill="hold" id="20"/>
                                        <p:tgtEl>
                                          <p:spTgt spid="89"/>
                                        </p:tgtEl>
                                        <p:attrNameLst>
                                          <p:attrName>ppt_y</p:attrName>
                                        </p:attrNameLst>
                                      </p:cBhvr>
                                      <p:tavLst>
                                        <p:tav tm="0">
                                          <p:val>
                                            <p:strVal val="#ppt_y"/>
                                          </p:val>
                                        </p:tav>
                                        <p:tav tm="100000">
                                          <p:val>
                                            <p:strVal val="#ppt_y"/>
                                          </p:val>
                                        </p:tav>
                                      </p:tavLst>
                                    </p:anim>
                                  </p:childTnLst>
                                </p:cTn>
                              </p:par>
                              <p:par>
                                <p:cTn decel="33333" fill="hold" id="21" nodeType="withEffect" presetClass="entr" presetID="2" presetSubtype="2">
                                  <p:stCondLst>
                                    <p:cond delay="750"/>
                                  </p:stCondLst>
                                  <p:childTnLst>
                                    <p:set>
                                      <p:cBhvr>
                                        <p:cTn dur="1" fill="hold" id="22">
                                          <p:stCondLst>
                                            <p:cond delay="0"/>
                                          </p:stCondLst>
                                        </p:cTn>
                                        <p:tgtEl>
                                          <p:spTgt spid="90"/>
                                        </p:tgtEl>
                                        <p:attrNameLst>
                                          <p:attrName>style.visibility</p:attrName>
                                        </p:attrNameLst>
                                      </p:cBhvr>
                                      <p:to>
                                        <p:strVal val="visible"/>
                                      </p:to>
                                    </p:set>
                                    <p:anim calcmode="lin" valueType="num">
                                      <p:cBhvr additive="base">
                                        <p:cTn dur="1500" fill="hold" id="23"/>
                                        <p:tgtEl>
                                          <p:spTgt spid="90"/>
                                        </p:tgtEl>
                                        <p:attrNameLst>
                                          <p:attrName>ppt_x</p:attrName>
                                        </p:attrNameLst>
                                      </p:cBhvr>
                                      <p:tavLst>
                                        <p:tav tm="0">
                                          <p:val>
                                            <p:strVal val="1+#ppt_w/2"/>
                                          </p:val>
                                        </p:tav>
                                        <p:tav tm="100000">
                                          <p:val>
                                            <p:strVal val="#ppt_x"/>
                                          </p:val>
                                        </p:tav>
                                      </p:tavLst>
                                    </p:anim>
                                    <p:anim calcmode="lin" valueType="num">
                                      <p:cBhvr additive="base">
                                        <p:cTn dur="1500" fill="hold" id="24"/>
                                        <p:tgtEl>
                                          <p:spTgt spid="90"/>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图片包含 户外, 天空, 自然, 树  已生成极高可信度的说明" id="9" name="图片 8">
            <a:extLst>
              <a:ext uri="{FF2B5EF4-FFF2-40B4-BE49-F238E27FC236}">
                <a16:creationId xmlns:a16="http://schemas.microsoft.com/office/drawing/2014/main" id="{1EE91B9D-6397-4DD2-AA32-60A4F55BFC00}"/>
              </a:ext>
            </a:extLst>
          </p:cNvPr>
          <p:cNvPicPr>
            <a:picLocks noChangeAspect="1"/>
          </p:cNvPicPr>
          <p:nvPr/>
        </p:nvPicPr>
        <p:blipFill>
          <a:blip r:embed="rId3">
            <a:extLst>
              <a:ext uri="{BEBA8EAE-BF5A-486C-A8C5-ECC9F3942E4B}">
                <a14:imgProps>
                  <a14:imgLayer xmlns:d3p1="http://schemas.openxmlformats.org/officeDocument/2006/relationships" d3p1:embed="">
                    <a14:imgEffect>
                      <a14:saturation sat="66000"/>
                    </a14:imgEffect>
                  </a14:imgLayer>
                </a14:imgProps>
              </a:ext>
              <a:ext uri="{28A0092B-C50C-407E-A947-70E740481C1C}">
                <a14:useLocalDpi/>
              </a:ext>
            </a:extLst>
          </a:blip>
          <a:stretch>
            <a:fillRect/>
          </a:stretch>
        </p:blipFill>
        <p:spPr>
          <a:xfrm>
            <a:off x="3035300" y="0"/>
            <a:ext cx="3060700" cy="6858000"/>
          </a:xfrm>
          <a:prstGeom prst="rect">
            <a:avLst/>
          </a:prstGeom>
        </p:spPr>
      </p:pic>
      <p:pic>
        <p:nvPicPr>
          <p:cNvPr descr="图片包含 户外, 电路  已生成高可信度的说明" id="36" name="图片 35">
            <a:extLst>
              <a:ext uri="{FF2B5EF4-FFF2-40B4-BE49-F238E27FC236}">
                <a16:creationId xmlns:a16="http://schemas.microsoft.com/office/drawing/2014/main" id="{8AC5B8B9-0E2C-4E4B-A9E5-2C6200C760CE}"/>
              </a:ext>
            </a:extLst>
          </p:cNvPr>
          <p:cNvPicPr>
            <a:picLocks noChangeAspect="1"/>
          </p:cNvPicPr>
          <p:nvPr/>
        </p:nvPicPr>
        <p:blipFill>
          <a:blip r:embed="rId4">
            <a:extLst>
              <a:ext uri="{28A0092B-C50C-407E-A947-70E740481C1C}">
                <a14:useLocalDpi/>
              </a:ext>
            </a:extLst>
          </a:blip>
          <a:stretch>
            <a:fillRect/>
          </a:stretch>
        </p:blipFill>
        <p:spPr>
          <a:xfrm>
            <a:off x="9155032" y="-1610"/>
            <a:ext cx="3060501" cy="6850260"/>
          </a:xfrm>
          <a:prstGeom prst="rect">
            <a:avLst/>
          </a:prstGeom>
        </p:spPr>
      </p:pic>
      <p:pic>
        <p:nvPicPr>
          <p:cNvPr descr="图片包含 植物, 草  已生成极高可信度的说明" id="37" name="图片 36">
            <a:extLst>
              <a:ext uri="{FF2B5EF4-FFF2-40B4-BE49-F238E27FC236}">
                <a16:creationId xmlns:a16="http://schemas.microsoft.com/office/drawing/2014/main" id="{088B84B3-AA31-4A45-8E82-1CDF413AC212}"/>
              </a:ext>
            </a:extLst>
          </p:cNvPr>
          <p:cNvPicPr>
            <a:picLocks noChangeAspect="1"/>
          </p:cNvPicPr>
          <p:nvPr/>
        </p:nvPicPr>
        <p:blipFill>
          <a:blip r:embed="rId5">
            <a:extLst>
              <a:ext uri="{BEBA8EAE-BF5A-486C-A8C5-ECC9F3942E4B}">
                <a14:imgProps>
                  <a14:imgLayer xmlns:d3p1="http://schemas.openxmlformats.org/officeDocument/2006/relationships" d3p1:embed="">
                    <a14:imgEffect>
                      <a14:saturation sat="66000"/>
                    </a14:imgEffect>
                  </a14:imgLayer>
                </a14:imgProps>
              </a:ext>
              <a:ext uri="{28A0092B-C50C-407E-A947-70E740481C1C}">
                <a14:useLocalDpi/>
              </a:ext>
            </a:extLst>
          </a:blip>
          <a:stretch>
            <a:fillRect/>
          </a:stretch>
        </p:blipFill>
        <p:spPr>
          <a:xfrm>
            <a:off x="6096000" y="0"/>
            <a:ext cx="3059035" cy="6858000"/>
          </a:xfrm>
          <a:prstGeom prst="rect">
            <a:avLst/>
          </a:prstGeom>
        </p:spPr>
      </p:pic>
      <p:pic>
        <p:nvPicPr>
          <p:cNvPr descr="图片包含 户外, 建筑物, 时钟, 教堂  已生成极高可信度的说明" id="38" name="图片 37">
            <a:extLst>
              <a:ext uri="{FF2B5EF4-FFF2-40B4-BE49-F238E27FC236}">
                <a16:creationId xmlns:a16="http://schemas.microsoft.com/office/drawing/2014/main" id="{5302BE55-52DA-41C1-8D2B-64931D37D2DC}"/>
              </a:ext>
            </a:extLst>
          </p:cNvPr>
          <p:cNvPicPr>
            <a:picLocks noChangeAspect="1"/>
          </p:cNvPicPr>
          <p:nvPr/>
        </p:nvPicPr>
        <p:blipFill>
          <a:blip r:embed="rId6">
            <a:extLst>
              <a:ext uri="{28A0092B-C50C-407E-A947-70E740481C1C}">
                <a14:useLocalDpi/>
              </a:ext>
            </a:extLst>
          </a:blip>
          <a:stretch>
            <a:fillRect/>
          </a:stretch>
        </p:blipFill>
        <p:spPr>
          <a:xfrm>
            <a:off x="1666" y="0"/>
            <a:ext cx="3060700" cy="6858000"/>
          </a:xfrm>
          <a:prstGeom prst="rect">
            <a:avLst/>
          </a:prstGeom>
        </p:spPr>
      </p:pic>
      <p:sp>
        <p:nvSpPr>
          <p:cNvPr id="39" name="矩形 38">
            <a:extLst>
              <a:ext uri="{FF2B5EF4-FFF2-40B4-BE49-F238E27FC236}">
                <a16:creationId xmlns:a16="http://schemas.microsoft.com/office/drawing/2014/main" id="{8D42E495-E4AE-4F04-B81E-60374FCCAB75}"/>
              </a:ext>
            </a:extLst>
          </p:cNvPr>
          <p:cNvSpPr/>
          <p:nvPr/>
        </p:nvSpPr>
        <p:spPr>
          <a:xfrm>
            <a:off x="0" y="0"/>
            <a:ext cx="12192000" cy="71913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矩形 39">
            <a:extLst>
              <a:ext uri="{FF2B5EF4-FFF2-40B4-BE49-F238E27FC236}">
                <a16:creationId xmlns:a16="http://schemas.microsoft.com/office/drawing/2014/main" id="{D79C01ED-2921-4A82-A4BB-5803E1DD9C36}"/>
              </a:ext>
            </a:extLst>
          </p:cNvPr>
          <p:cNvSpPr/>
          <p:nvPr/>
        </p:nvSpPr>
        <p:spPr>
          <a:xfrm>
            <a:off x="-1" y="-10040"/>
            <a:ext cx="12215533" cy="6868039"/>
          </a:xfrm>
          <a:prstGeom prst="rect">
            <a:avLst/>
          </a:prstGeom>
          <a:solidFill>
            <a:schemeClr val="tx2">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文本框 15">
            <a:extLst>
              <a:ext uri="{FF2B5EF4-FFF2-40B4-BE49-F238E27FC236}">
                <a16:creationId xmlns:a16="http://schemas.microsoft.com/office/drawing/2014/main" id="{1BA0A92B-9001-4602-92A1-A8AFBF933512}"/>
              </a:ext>
            </a:extLst>
          </p:cNvPr>
          <p:cNvSpPr txBox="1"/>
          <p:nvPr/>
        </p:nvSpPr>
        <p:spPr>
          <a:xfrm>
            <a:off x="3212943" y="36403"/>
            <a:ext cx="2894822" cy="640080"/>
          </a:xfrm>
          <a:prstGeom prst="rect">
            <a:avLst/>
          </a:prstGeom>
          <a:noFill/>
        </p:spPr>
        <p:txBody>
          <a:bodyPr rtlCol="0" wrap="square">
            <a:spAutoFit/>
          </a:bodyPr>
          <a:lstStyle/>
          <a:p>
            <a:r>
              <a:rPr altLang="zh-CN" b="1" lang="en-US" spc="300" sz="3600">
                <a:solidFill>
                  <a:schemeClr val="bg1"/>
                </a:solidFill>
                <a:latin charset="0" panose="020b0502020202020204" pitchFamily="34" typeface="Century Gothic"/>
                <a:ea charset="-122" panose="020b0503020204020204" pitchFamily="34" typeface="微软雅黑"/>
                <a:cs charset="0" panose="020b0502040204020203" pitchFamily="34" typeface="Segoe UI"/>
              </a:rPr>
              <a:t>CONTENTS</a:t>
            </a:r>
          </a:p>
        </p:txBody>
      </p:sp>
      <p:grpSp>
        <p:nvGrpSpPr>
          <p:cNvPr id="57" name="组合 56">
            <a:extLst>
              <a:ext uri="{FF2B5EF4-FFF2-40B4-BE49-F238E27FC236}">
                <a16:creationId xmlns:a16="http://schemas.microsoft.com/office/drawing/2014/main" id="{81414CEF-FCF6-4A08-A9F0-6A8D419A371D}"/>
              </a:ext>
            </a:extLst>
          </p:cNvPr>
          <p:cNvGrpSpPr/>
          <p:nvPr/>
        </p:nvGrpSpPr>
        <p:grpSpPr>
          <a:xfrm>
            <a:off x="3705759" y="1224074"/>
            <a:ext cx="1719783" cy="1699989"/>
            <a:chOff x="3862292" y="2573986"/>
            <a:chExt cx="1719783" cy="1699989"/>
          </a:xfrm>
        </p:grpSpPr>
        <p:sp>
          <p:nvSpPr>
            <p:cNvPr id="49" name="任意多边形: 形状 48">
              <a:extLst>
                <a:ext uri="{FF2B5EF4-FFF2-40B4-BE49-F238E27FC236}">
                  <a16:creationId xmlns:a16="http://schemas.microsoft.com/office/drawing/2014/main" id="{F3FD1605-E4D8-41F0-845A-B3023C76930D}"/>
                </a:ext>
              </a:extLst>
            </p:cNvPr>
            <p:cNvSpPr/>
            <p:nvPr/>
          </p:nvSpPr>
          <p:spPr>
            <a:xfrm>
              <a:off x="3892125" y="2584025"/>
              <a:ext cx="1689950" cy="1689950"/>
            </a:xfrm>
            <a:custGeom>
              <a:rect b="b" l="l" r="r" t="t"/>
              <a:pathLst>
                <a:path h="1689950" w="1689950">
                  <a:moveTo>
                    <a:pt x="852849" y="398245"/>
                  </a:moveTo>
                  <a:cubicBezTo>
                    <a:pt x="766727" y="398245"/>
                    <a:pt x="696182" y="425332"/>
                    <a:pt x="641215" y="479505"/>
                  </a:cubicBezTo>
                  <a:cubicBezTo>
                    <a:pt x="586248" y="533678"/>
                    <a:pt x="556582" y="607993"/>
                    <a:pt x="552216" y="702450"/>
                  </a:cubicBezTo>
                  <a:lnTo>
                    <a:pt x="714736" y="702450"/>
                  </a:lnTo>
                  <a:cubicBezTo>
                    <a:pt x="716324" y="656809"/>
                    <a:pt x="729024" y="620693"/>
                    <a:pt x="752836" y="594103"/>
                  </a:cubicBezTo>
                  <a:cubicBezTo>
                    <a:pt x="776649" y="567512"/>
                    <a:pt x="806414" y="554217"/>
                    <a:pt x="842133" y="554217"/>
                  </a:cubicBezTo>
                  <a:cubicBezTo>
                    <a:pt x="877455" y="554217"/>
                    <a:pt x="906328" y="565230"/>
                    <a:pt x="928751" y="587257"/>
                  </a:cubicBezTo>
                  <a:cubicBezTo>
                    <a:pt x="951175" y="609283"/>
                    <a:pt x="962386" y="637164"/>
                    <a:pt x="962386" y="670898"/>
                  </a:cubicBezTo>
                  <a:cubicBezTo>
                    <a:pt x="962386" y="703442"/>
                    <a:pt x="951571" y="739855"/>
                    <a:pt x="929942" y="780138"/>
                  </a:cubicBezTo>
                  <a:cubicBezTo>
                    <a:pt x="908312" y="820421"/>
                    <a:pt x="864755" y="873701"/>
                    <a:pt x="799271" y="939979"/>
                  </a:cubicBezTo>
                  <a:lnTo>
                    <a:pt x="528403" y="1216204"/>
                  </a:lnTo>
                  <a:lnTo>
                    <a:pt x="528403" y="1295976"/>
                  </a:lnTo>
                  <a:lnTo>
                    <a:pt x="1135027" y="1295976"/>
                  </a:lnTo>
                  <a:lnTo>
                    <a:pt x="1135027" y="1141790"/>
                  </a:lnTo>
                  <a:lnTo>
                    <a:pt x="822934" y="1141790"/>
                  </a:lnTo>
                  <a:lnTo>
                    <a:pt x="921207" y="1038206"/>
                  </a:lnTo>
                  <a:cubicBezTo>
                    <a:pt x="999826" y="956450"/>
                    <a:pt x="1053926" y="885607"/>
                    <a:pt x="1083509" y="825679"/>
                  </a:cubicBezTo>
                  <a:cubicBezTo>
                    <a:pt x="1113092" y="765751"/>
                    <a:pt x="1127883" y="709792"/>
                    <a:pt x="1127883" y="657801"/>
                  </a:cubicBezTo>
                  <a:cubicBezTo>
                    <a:pt x="1127883" y="614145"/>
                    <a:pt x="1115679" y="571183"/>
                    <a:pt x="1091271" y="528916"/>
                  </a:cubicBezTo>
                  <a:cubicBezTo>
                    <a:pt x="1066864" y="486649"/>
                    <a:pt x="1034320" y="454303"/>
                    <a:pt x="993640" y="431880"/>
                  </a:cubicBezTo>
                  <a:cubicBezTo>
                    <a:pt x="952961" y="409457"/>
                    <a:pt x="906030" y="398245"/>
                    <a:pt x="852849" y="398245"/>
                  </a:cubicBezTo>
                  <a:close/>
                  <a:moveTo>
                    <a:pt x="844975" y="0"/>
                  </a:moveTo>
                  <a:cubicBezTo>
                    <a:pt x="1311642" y="0"/>
                    <a:pt x="1689950" y="378308"/>
                    <a:pt x="1689950" y="844975"/>
                  </a:cubicBezTo>
                  <a:cubicBezTo>
                    <a:pt x="1689950" y="1311642"/>
                    <a:pt x="1311642" y="1689950"/>
                    <a:pt x="844975" y="1689950"/>
                  </a:cubicBezTo>
                  <a:cubicBezTo>
                    <a:pt x="378308" y="1689950"/>
                    <a:pt x="0" y="1311642"/>
                    <a:pt x="0" y="844975"/>
                  </a:cubicBezTo>
                  <a:cubicBezTo>
                    <a:pt x="0" y="378308"/>
                    <a:pt x="378308" y="0"/>
                    <a:pt x="844975" y="0"/>
                  </a:cubicBezTo>
                  <a:close/>
                </a:path>
              </a:pathLst>
            </a:custGeom>
            <a:solidFill>
              <a:schemeClr val="tx2">
                <a:lumMod val="50000"/>
                <a:alpha val="8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sp>
          <p:nvSpPr>
            <p:cNvPr id="27" name="文本框 26">
              <a:extLst>
                <a:ext uri="{FF2B5EF4-FFF2-40B4-BE49-F238E27FC236}">
                  <a16:creationId xmlns:a16="http://schemas.microsoft.com/office/drawing/2014/main" id="{2BC32B6B-AF96-4FBB-91BC-A305900B868B}"/>
                </a:ext>
              </a:extLst>
            </p:cNvPr>
            <p:cNvSpPr txBox="1"/>
            <p:nvPr/>
          </p:nvSpPr>
          <p:spPr>
            <a:xfrm>
              <a:off x="4109825" y="3198167"/>
              <a:ext cx="1314450" cy="518160"/>
            </a:xfrm>
            <a:prstGeom prst="rect">
              <a:avLst/>
            </a:prstGeom>
            <a:noFill/>
          </p:spPr>
          <p:txBody>
            <a:bodyPr rtlCol="0" wrap="square">
              <a:spAutoFit/>
            </a:bodyPr>
            <a:lstStyle/>
            <a:p>
              <a:pPr algn="ctr"/>
              <a:r>
                <a:rPr altLang="zh-CN" lang="en-US" spc="600" sz="2800">
                  <a:solidFill>
                    <a:schemeClr val="bg1"/>
                  </a:solidFill>
                  <a:latin charset="0" panose="020b0502020202020204" pitchFamily="34" typeface="Century Gothic"/>
                  <a:ea charset="-122" panose="020b0503020204020204" pitchFamily="34" typeface="微软雅黑"/>
                  <a:cs charset="0" panose="020f0302020204030204" pitchFamily="34" typeface="Calibri Light"/>
                </a:rPr>
                <a:t>TWO</a:t>
              </a:r>
            </a:p>
          </p:txBody>
        </p:sp>
        <p:sp>
          <p:nvSpPr>
            <p:cNvPr id="53" name="椭圆 52">
              <a:extLst>
                <a:ext uri="{FF2B5EF4-FFF2-40B4-BE49-F238E27FC236}">
                  <a16:creationId xmlns:a16="http://schemas.microsoft.com/office/drawing/2014/main" id="{E185E42F-30C4-4076-9D2B-CACFAE5AB2EB}"/>
                </a:ext>
              </a:extLst>
            </p:cNvPr>
            <p:cNvSpPr/>
            <p:nvPr/>
          </p:nvSpPr>
          <p:spPr>
            <a:xfrm>
              <a:off x="3862292" y="2573986"/>
              <a:ext cx="1689950" cy="1689950"/>
            </a:xfrm>
            <a:prstGeom prst="ellipse">
              <a:avLst/>
            </a:prstGeom>
            <a:noFill/>
            <a:ln w="57150">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8" name="组合 57">
            <a:extLst>
              <a:ext uri="{FF2B5EF4-FFF2-40B4-BE49-F238E27FC236}">
                <a16:creationId xmlns:a16="http://schemas.microsoft.com/office/drawing/2014/main" id="{66A9D73A-1754-458F-8DB6-A50440275FC3}"/>
              </a:ext>
            </a:extLst>
          </p:cNvPr>
          <p:cNvGrpSpPr/>
          <p:nvPr/>
        </p:nvGrpSpPr>
        <p:grpSpPr>
          <a:xfrm>
            <a:off x="6737758" y="2573986"/>
            <a:ext cx="1777184" cy="1699989"/>
            <a:chOff x="6863925" y="2573986"/>
            <a:chExt cx="1777184" cy="1699989"/>
          </a:xfrm>
        </p:grpSpPr>
        <p:sp>
          <p:nvSpPr>
            <p:cNvPr id="51" name="任意多边形: 形状 50">
              <a:extLst>
                <a:ext uri="{FF2B5EF4-FFF2-40B4-BE49-F238E27FC236}">
                  <a16:creationId xmlns:a16="http://schemas.microsoft.com/office/drawing/2014/main" id="{5B0C10EA-3072-4D3D-9DD3-D00773CA3C7B}"/>
                </a:ext>
              </a:extLst>
            </p:cNvPr>
            <p:cNvSpPr/>
            <p:nvPr/>
          </p:nvSpPr>
          <p:spPr>
            <a:xfrm>
              <a:off x="6863925" y="2584025"/>
              <a:ext cx="1689950" cy="1689950"/>
            </a:xfrm>
            <a:custGeom>
              <a:rect b="b" l="l" r="r" t="t"/>
              <a:pathLst>
                <a:path h="1689950" w="1689950">
                  <a:moveTo>
                    <a:pt x="856618" y="408284"/>
                  </a:moveTo>
                  <a:cubicBezTo>
                    <a:pt x="776052" y="408284"/>
                    <a:pt x="709179" y="435668"/>
                    <a:pt x="655998" y="490437"/>
                  </a:cubicBezTo>
                  <a:cubicBezTo>
                    <a:pt x="617898" y="529728"/>
                    <a:pt x="594681" y="581718"/>
                    <a:pt x="586346" y="646409"/>
                  </a:cubicBezTo>
                  <a:lnTo>
                    <a:pt x="746485" y="646409"/>
                  </a:lnTo>
                  <a:cubicBezTo>
                    <a:pt x="753629" y="623390"/>
                    <a:pt x="766924" y="604638"/>
                    <a:pt x="786371" y="590152"/>
                  </a:cubicBezTo>
                  <a:cubicBezTo>
                    <a:pt x="805818" y="575666"/>
                    <a:pt x="827448" y="568423"/>
                    <a:pt x="851260" y="568423"/>
                  </a:cubicBezTo>
                  <a:cubicBezTo>
                    <a:pt x="878248" y="568423"/>
                    <a:pt x="900076" y="576261"/>
                    <a:pt x="916745" y="591938"/>
                  </a:cubicBezTo>
                  <a:cubicBezTo>
                    <a:pt x="933413" y="607614"/>
                    <a:pt x="941748" y="627359"/>
                    <a:pt x="941748" y="651171"/>
                  </a:cubicBezTo>
                  <a:cubicBezTo>
                    <a:pt x="941748" y="669428"/>
                    <a:pt x="936291" y="686692"/>
                    <a:pt x="925377" y="702964"/>
                  </a:cubicBezTo>
                  <a:cubicBezTo>
                    <a:pt x="914463" y="719235"/>
                    <a:pt x="899183" y="732035"/>
                    <a:pt x="879538" y="741361"/>
                  </a:cubicBezTo>
                  <a:cubicBezTo>
                    <a:pt x="859892" y="750688"/>
                    <a:pt x="830027" y="756939"/>
                    <a:pt x="789943" y="760114"/>
                  </a:cubicBezTo>
                  <a:lnTo>
                    <a:pt x="789943" y="902989"/>
                  </a:lnTo>
                  <a:cubicBezTo>
                    <a:pt x="855031" y="903782"/>
                    <a:pt x="904838" y="917871"/>
                    <a:pt x="939366" y="945256"/>
                  </a:cubicBezTo>
                  <a:cubicBezTo>
                    <a:pt x="973895" y="972640"/>
                    <a:pt x="991159" y="1006176"/>
                    <a:pt x="991159" y="1045864"/>
                  </a:cubicBezTo>
                  <a:cubicBezTo>
                    <a:pt x="991159" y="1081979"/>
                    <a:pt x="978359" y="1112539"/>
                    <a:pt x="952761" y="1137542"/>
                  </a:cubicBezTo>
                  <a:cubicBezTo>
                    <a:pt x="927163" y="1162545"/>
                    <a:pt x="894917" y="1175046"/>
                    <a:pt x="856023" y="1175046"/>
                  </a:cubicBezTo>
                  <a:cubicBezTo>
                    <a:pt x="818717" y="1175046"/>
                    <a:pt x="787860" y="1164033"/>
                    <a:pt x="763452" y="1142007"/>
                  </a:cubicBezTo>
                  <a:cubicBezTo>
                    <a:pt x="739044" y="1119980"/>
                    <a:pt x="723268" y="1086345"/>
                    <a:pt x="716124" y="1041101"/>
                  </a:cubicBezTo>
                  <a:lnTo>
                    <a:pt x="551223" y="1041101"/>
                  </a:lnTo>
                  <a:cubicBezTo>
                    <a:pt x="556382" y="1129604"/>
                    <a:pt x="585751" y="1199553"/>
                    <a:pt x="639329" y="1250949"/>
                  </a:cubicBezTo>
                  <a:cubicBezTo>
                    <a:pt x="692907" y="1302344"/>
                    <a:pt x="762162" y="1328042"/>
                    <a:pt x="847093" y="1328042"/>
                  </a:cubicBezTo>
                  <a:cubicBezTo>
                    <a:pt x="936787" y="1328042"/>
                    <a:pt x="1010606" y="1300757"/>
                    <a:pt x="1068549" y="1246186"/>
                  </a:cubicBezTo>
                  <a:cubicBezTo>
                    <a:pt x="1126493" y="1191616"/>
                    <a:pt x="1155465" y="1125040"/>
                    <a:pt x="1155465" y="1046459"/>
                  </a:cubicBezTo>
                  <a:cubicBezTo>
                    <a:pt x="1155465" y="992881"/>
                    <a:pt x="1140483" y="946347"/>
                    <a:pt x="1110519" y="906858"/>
                  </a:cubicBezTo>
                  <a:cubicBezTo>
                    <a:pt x="1080555" y="867369"/>
                    <a:pt x="1038982" y="839687"/>
                    <a:pt x="985801" y="823812"/>
                  </a:cubicBezTo>
                  <a:cubicBezTo>
                    <a:pt x="1026282" y="803968"/>
                    <a:pt x="1057139" y="777973"/>
                    <a:pt x="1078372" y="745826"/>
                  </a:cubicBezTo>
                  <a:cubicBezTo>
                    <a:pt x="1099605" y="713679"/>
                    <a:pt x="1110221" y="678159"/>
                    <a:pt x="1110221" y="639265"/>
                  </a:cubicBezTo>
                  <a:cubicBezTo>
                    <a:pt x="1110221" y="576559"/>
                    <a:pt x="1085913" y="522385"/>
                    <a:pt x="1037295" y="476745"/>
                  </a:cubicBezTo>
                  <a:cubicBezTo>
                    <a:pt x="988678" y="431104"/>
                    <a:pt x="928452" y="408284"/>
                    <a:pt x="856618" y="408284"/>
                  </a:cubicBezTo>
                  <a:close/>
                  <a:moveTo>
                    <a:pt x="844975" y="0"/>
                  </a:moveTo>
                  <a:cubicBezTo>
                    <a:pt x="1311642" y="0"/>
                    <a:pt x="1689950" y="378308"/>
                    <a:pt x="1689950" y="844975"/>
                  </a:cubicBezTo>
                  <a:cubicBezTo>
                    <a:pt x="1689950" y="1311642"/>
                    <a:pt x="1311642" y="1689950"/>
                    <a:pt x="844975" y="1689950"/>
                  </a:cubicBezTo>
                  <a:cubicBezTo>
                    <a:pt x="378308" y="1689950"/>
                    <a:pt x="0" y="1311642"/>
                    <a:pt x="0" y="844975"/>
                  </a:cubicBezTo>
                  <a:cubicBezTo>
                    <a:pt x="0" y="378308"/>
                    <a:pt x="378308" y="0"/>
                    <a:pt x="844975" y="0"/>
                  </a:cubicBezTo>
                  <a:close/>
                </a:path>
              </a:pathLst>
            </a:custGeom>
            <a:solidFill>
              <a:schemeClr val="tx2">
                <a:lumMod val="50000"/>
                <a:alpha val="8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sp>
          <p:nvSpPr>
            <p:cNvPr id="28" name="文本框 27">
              <a:extLst>
                <a:ext uri="{FF2B5EF4-FFF2-40B4-BE49-F238E27FC236}">
                  <a16:creationId xmlns:a16="http://schemas.microsoft.com/office/drawing/2014/main" id="{AEE24286-0DC3-4FA1-811C-FFEF3AA6DA91}"/>
                </a:ext>
              </a:extLst>
            </p:cNvPr>
            <p:cNvSpPr txBox="1"/>
            <p:nvPr/>
          </p:nvSpPr>
          <p:spPr>
            <a:xfrm>
              <a:off x="6884908" y="3198167"/>
              <a:ext cx="1756200" cy="518160"/>
            </a:xfrm>
            <a:prstGeom prst="rect">
              <a:avLst/>
            </a:prstGeom>
            <a:noFill/>
          </p:spPr>
          <p:txBody>
            <a:bodyPr rtlCol="0" wrap="square">
              <a:spAutoFit/>
            </a:bodyPr>
            <a:lstStyle/>
            <a:p>
              <a:pPr algn="ctr"/>
              <a:r>
                <a:rPr altLang="zh-CN" lang="en-US" spc="600" sz="2800">
                  <a:solidFill>
                    <a:schemeClr val="bg1"/>
                  </a:solidFill>
                  <a:latin charset="0" panose="020b0502020202020204" pitchFamily="34" typeface="Century Gothic"/>
                  <a:ea charset="-122" panose="020b0503020204020204" pitchFamily="34" typeface="微软雅黑"/>
                  <a:cs charset="0" panose="020f0302020204030204" pitchFamily="34" typeface="Calibri Light"/>
                </a:rPr>
                <a:t>THREE</a:t>
              </a:r>
            </a:p>
          </p:txBody>
        </p:sp>
        <p:sp>
          <p:nvSpPr>
            <p:cNvPr id="54" name="椭圆 53">
              <a:extLst>
                <a:ext uri="{FF2B5EF4-FFF2-40B4-BE49-F238E27FC236}">
                  <a16:creationId xmlns:a16="http://schemas.microsoft.com/office/drawing/2014/main" id="{3AAD8725-A715-482F-9C7D-E3003DB9536A}"/>
                </a:ext>
              </a:extLst>
            </p:cNvPr>
            <p:cNvSpPr/>
            <p:nvPr/>
          </p:nvSpPr>
          <p:spPr>
            <a:xfrm>
              <a:off x="6876664" y="2573986"/>
              <a:ext cx="1689950" cy="1689950"/>
            </a:xfrm>
            <a:prstGeom prst="ellipse">
              <a:avLst/>
            </a:prstGeom>
            <a:noFill/>
            <a:ln w="57150">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9" name="组合 58">
            <a:extLst>
              <a:ext uri="{FF2B5EF4-FFF2-40B4-BE49-F238E27FC236}">
                <a16:creationId xmlns:a16="http://schemas.microsoft.com/office/drawing/2014/main" id="{E1A9333F-006D-45A3-BAE9-7B886A8F1E03}"/>
              </a:ext>
            </a:extLst>
          </p:cNvPr>
          <p:cNvGrpSpPr/>
          <p:nvPr/>
        </p:nvGrpSpPr>
        <p:grpSpPr>
          <a:xfrm>
            <a:off x="9773971" y="2573986"/>
            <a:ext cx="1822627" cy="1699989"/>
            <a:chOff x="9918544" y="2573986"/>
            <a:chExt cx="1822627" cy="1699989"/>
          </a:xfrm>
        </p:grpSpPr>
        <p:sp>
          <p:nvSpPr>
            <p:cNvPr id="52" name="任意多边形: 形状 51">
              <a:extLst>
                <a:ext uri="{FF2B5EF4-FFF2-40B4-BE49-F238E27FC236}">
                  <a16:creationId xmlns:a16="http://schemas.microsoft.com/office/drawing/2014/main" id="{60A0E9C8-D5E3-4AF8-BD88-263FCD778100}"/>
                </a:ext>
              </a:extLst>
            </p:cNvPr>
            <p:cNvSpPr/>
            <p:nvPr/>
          </p:nvSpPr>
          <p:spPr>
            <a:xfrm>
              <a:off x="9924625" y="2584025"/>
              <a:ext cx="1689950" cy="1689950"/>
            </a:xfrm>
            <a:custGeom>
              <a:rect b="b" l="l" r="r" t="t"/>
              <a:pathLst>
                <a:path h="1689950" w="1689950">
                  <a:moveTo>
                    <a:pt x="867993" y="678556"/>
                  </a:moveTo>
                  <a:lnTo>
                    <a:pt x="867993" y="972045"/>
                  </a:lnTo>
                  <a:lnTo>
                    <a:pt x="667968" y="972045"/>
                  </a:lnTo>
                  <a:close/>
                  <a:moveTo>
                    <a:pt x="864970" y="408284"/>
                  </a:moveTo>
                  <a:lnTo>
                    <a:pt x="485803" y="972045"/>
                  </a:lnTo>
                  <a:lnTo>
                    <a:pt x="485803" y="1126231"/>
                  </a:lnTo>
                  <a:lnTo>
                    <a:pt x="867993" y="1126231"/>
                  </a:lnTo>
                  <a:lnTo>
                    <a:pt x="867993" y="1306015"/>
                  </a:lnTo>
                  <a:lnTo>
                    <a:pt x="1031109" y="1306015"/>
                  </a:lnTo>
                  <a:lnTo>
                    <a:pt x="1031109" y="1126231"/>
                  </a:lnTo>
                  <a:lnTo>
                    <a:pt x="1109095" y="1126231"/>
                  </a:lnTo>
                  <a:lnTo>
                    <a:pt x="1109095" y="972045"/>
                  </a:lnTo>
                  <a:lnTo>
                    <a:pt x="1031109" y="972045"/>
                  </a:lnTo>
                  <a:lnTo>
                    <a:pt x="1031109" y="408284"/>
                  </a:lnTo>
                  <a:close/>
                  <a:moveTo>
                    <a:pt x="844975" y="0"/>
                  </a:moveTo>
                  <a:cubicBezTo>
                    <a:pt x="1311642" y="0"/>
                    <a:pt x="1689950" y="378308"/>
                    <a:pt x="1689950" y="844975"/>
                  </a:cubicBezTo>
                  <a:cubicBezTo>
                    <a:pt x="1689950" y="1311642"/>
                    <a:pt x="1311642" y="1689950"/>
                    <a:pt x="844975" y="1689950"/>
                  </a:cubicBezTo>
                  <a:cubicBezTo>
                    <a:pt x="378308" y="1689950"/>
                    <a:pt x="0" y="1311642"/>
                    <a:pt x="0" y="844975"/>
                  </a:cubicBezTo>
                  <a:cubicBezTo>
                    <a:pt x="0" y="378308"/>
                    <a:pt x="378308" y="0"/>
                    <a:pt x="844975" y="0"/>
                  </a:cubicBezTo>
                  <a:close/>
                </a:path>
              </a:pathLst>
            </a:custGeom>
            <a:solidFill>
              <a:schemeClr val="tx2">
                <a:lumMod val="50000"/>
                <a:alpha val="8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sp>
          <p:nvSpPr>
            <p:cNvPr id="29" name="文本框 28">
              <a:extLst>
                <a:ext uri="{FF2B5EF4-FFF2-40B4-BE49-F238E27FC236}">
                  <a16:creationId xmlns:a16="http://schemas.microsoft.com/office/drawing/2014/main" id="{8A322158-BBBD-45DE-8690-B07566E854A8}"/>
                </a:ext>
              </a:extLst>
            </p:cNvPr>
            <p:cNvSpPr txBox="1"/>
            <p:nvPr/>
          </p:nvSpPr>
          <p:spPr>
            <a:xfrm>
              <a:off x="9918545" y="3198167"/>
              <a:ext cx="1822627" cy="518160"/>
            </a:xfrm>
            <a:prstGeom prst="rect">
              <a:avLst/>
            </a:prstGeom>
            <a:noFill/>
          </p:spPr>
          <p:txBody>
            <a:bodyPr rtlCol="0" wrap="square">
              <a:spAutoFit/>
            </a:bodyPr>
            <a:lstStyle/>
            <a:p>
              <a:pPr algn="ctr"/>
              <a:r>
                <a:rPr altLang="zh-CN" lang="en-US" spc="600" sz="2800">
                  <a:solidFill>
                    <a:schemeClr val="bg1"/>
                  </a:solidFill>
                  <a:latin charset="0" panose="020b0502020202020204" pitchFamily="34" typeface="Century Gothic"/>
                  <a:ea charset="-122" panose="020b0503020204020204" pitchFamily="34" typeface="微软雅黑"/>
                  <a:cs charset="0" panose="020f0302020204030204" pitchFamily="34" typeface="Calibri Light"/>
                </a:rPr>
                <a:t>FOUR</a:t>
              </a:r>
            </a:p>
          </p:txBody>
        </p:sp>
        <p:sp>
          <p:nvSpPr>
            <p:cNvPr id="55" name="椭圆 54">
              <a:extLst>
                <a:ext uri="{FF2B5EF4-FFF2-40B4-BE49-F238E27FC236}">
                  <a16:creationId xmlns:a16="http://schemas.microsoft.com/office/drawing/2014/main" id="{69656036-3702-4E93-AFB1-1DB7687CC7B9}"/>
                </a:ext>
              </a:extLst>
            </p:cNvPr>
            <p:cNvSpPr/>
            <p:nvPr/>
          </p:nvSpPr>
          <p:spPr>
            <a:xfrm>
              <a:off x="9924625" y="2573986"/>
              <a:ext cx="1689950" cy="1689950"/>
            </a:xfrm>
            <a:prstGeom prst="ellipse">
              <a:avLst/>
            </a:prstGeom>
            <a:noFill/>
            <a:ln w="57150">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43" name="组合 42">
            <a:extLst>
              <a:ext uri="{FF2B5EF4-FFF2-40B4-BE49-F238E27FC236}">
                <a16:creationId xmlns:a16="http://schemas.microsoft.com/office/drawing/2014/main" id="{AFCA3129-A199-4E75-97B2-662DEFEC4E95}"/>
              </a:ext>
            </a:extLst>
          </p:cNvPr>
          <p:cNvGrpSpPr/>
          <p:nvPr/>
        </p:nvGrpSpPr>
        <p:grpSpPr>
          <a:xfrm>
            <a:off x="674341" y="2573986"/>
            <a:ext cx="1689950" cy="1699989"/>
            <a:chOff x="577425" y="2573986"/>
            <a:chExt cx="1689950" cy="1699989"/>
          </a:xfrm>
        </p:grpSpPr>
        <p:sp>
          <p:nvSpPr>
            <p:cNvPr id="44" name="任意多边形: 形状 43">
              <a:extLst>
                <a:ext uri="{FF2B5EF4-FFF2-40B4-BE49-F238E27FC236}">
                  <a16:creationId xmlns:a16="http://schemas.microsoft.com/office/drawing/2014/main" id="{14F0D3D8-C65F-4E92-83F6-277A5FCDABA8}"/>
                </a:ext>
              </a:extLst>
            </p:cNvPr>
            <p:cNvSpPr/>
            <p:nvPr/>
          </p:nvSpPr>
          <p:spPr>
            <a:xfrm>
              <a:off x="577425" y="2584025"/>
              <a:ext cx="1689950" cy="1689950"/>
            </a:xfrm>
            <a:custGeom>
              <a:rect b="b" l="l" r="r" t="t"/>
              <a:pathLst>
                <a:path h="1689950" w="1689950">
                  <a:moveTo>
                    <a:pt x="844975" y="0"/>
                  </a:moveTo>
                  <a:cubicBezTo>
                    <a:pt x="1311642" y="0"/>
                    <a:pt x="1689950" y="378308"/>
                    <a:pt x="1689950" y="844975"/>
                  </a:cubicBezTo>
                  <a:cubicBezTo>
                    <a:pt x="1689950" y="1311642"/>
                    <a:pt x="1311642" y="1689950"/>
                    <a:pt x="844975" y="1689950"/>
                  </a:cubicBezTo>
                  <a:cubicBezTo>
                    <a:pt x="378308" y="1689950"/>
                    <a:pt x="0" y="1311642"/>
                    <a:pt x="0" y="844975"/>
                  </a:cubicBezTo>
                  <a:cubicBezTo>
                    <a:pt x="0" y="378308"/>
                    <a:pt x="378308" y="0"/>
                    <a:pt x="844975" y="0"/>
                  </a:cubicBezTo>
                  <a:close/>
                  <a:moveTo>
                    <a:pt x="733012" y="430310"/>
                  </a:moveTo>
                  <a:lnTo>
                    <a:pt x="636571" y="586878"/>
                  </a:lnTo>
                  <a:lnTo>
                    <a:pt x="816951" y="586878"/>
                  </a:lnTo>
                  <a:lnTo>
                    <a:pt x="816951" y="1306015"/>
                  </a:lnTo>
                  <a:lnTo>
                    <a:pt x="982448" y="1306015"/>
                  </a:lnTo>
                  <a:lnTo>
                    <a:pt x="982448" y="430310"/>
                  </a:lnTo>
                  <a:lnTo>
                    <a:pt x="733012" y="430310"/>
                  </a:lnTo>
                  <a:close/>
                </a:path>
              </a:pathLst>
            </a:custGeom>
            <a:solidFill>
              <a:schemeClr val="tx2">
                <a:lumMod val="50000"/>
                <a:alpha val="8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sp>
          <p:nvSpPr>
            <p:cNvPr id="46" name="文本框 45">
              <a:extLst>
                <a:ext uri="{FF2B5EF4-FFF2-40B4-BE49-F238E27FC236}">
                  <a16:creationId xmlns:a16="http://schemas.microsoft.com/office/drawing/2014/main" id="{6DCED482-B45F-43F3-9805-2E7957153248}"/>
                </a:ext>
              </a:extLst>
            </p:cNvPr>
            <p:cNvSpPr txBox="1"/>
            <p:nvPr/>
          </p:nvSpPr>
          <p:spPr>
            <a:xfrm>
              <a:off x="803488" y="3167390"/>
              <a:ext cx="1314450" cy="518160"/>
            </a:xfrm>
            <a:prstGeom prst="rect">
              <a:avLst/>
            </a:prstGeom>
            <a:noFill/>
          </p:spPr>
          <p:txBody>
            <a:bodyPr rtlCol="0" wrap="square">
              <a:spAutoFit/>
            </a:bodyPr>
            <a:lstStyle/>
            <a:p>
              <a:pPr algn="ctr"/>
              <a:r>
                <a:rPr altLang="zh-CN" lang="en-US" spc="600" sz="2800">
                  <a:solidFill>
                    <a:schemeClr val="bg1"/>
                  </a:solidFill>
                  <a:latin charset="0" panose="020b0502020202020204" pitchFamily="34" typeface="Century Gothic"/>
                  <a:ea charset="-122" panose="020b0503020204020204" pitchFamily="34" typeface="微软雅黑"/>
                  <a:cs charset="0" panose="020f0302020204030204" pitchFamily="34" typeface="Calibri Light"/>
                </a:rPr>
                <a:t>ONE</a:t>
              </a:r>
            </a:p>
          </p:txBody>
        </p:sp>
        <p:sp>
          <p:nvSpPr>
            <p:cNvPr id="48" name="椭圆 47">
              <a:extLst>
                <a:ext uri="{FF2B5EF4-FFF2-40B4-BE49-F238E27FC236}">
                  <a16:creationId xmlns:a16="http://schemas.microsoft.com/office/drawing/2014/main" id="{C64197C5-7790-4421-AAAD-7ED95813D259}"/>
                </a:ext>
              </a:extLst>
            </p:cNvPr>
            <p:cNvSpPr/>
            <p:nvPr/>
          </p:nvSpPr>
          <p:spPr>
            <a:xfrm>
              <a:off x="577425" y="2573986"/>
              <a:ext cx="1689950" cy="1689950"/>
            </a:xfrm>
            <a:prstGeom prst="ellipse">
              <a:avLst/>
            </a:prstGeom>
            <a:noFill/>
            <a:ln w="57150">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 name="组合 1">
            <a:extLst>
              <a:ext uri="{FF2B5EF4-FFF2-40B4-BE49-F238E27FC236}">
                <a16:creationId xmlns:a16="http://schemas.microsoft.com/office/drawing/2014/main" id="{981D93C5-FC0C-4B37-B857-8E370DF5BAA8}"/>
              </a:ext>
            </a:extLst>
          </p:cNvPr>
          <p:cNvGrpSpPr/>
          <p:nvPr/>
        </p:nvGrpSpPr>
        <p:grpSpPr>
          <a:xfrm>
            <a:off x="3057366" y="3429000"/>
            <a:ext cx="3060701" cy="1628775"/>
            <a:chOff x="8427" y="3176614"/>
            <a:chExt cx="3060701" cy="1628775"/>
          </a:xfrm>
        </p:grpSpPr>
        <p:sp>
          <p:nvSpPr>
            <p:cNvPr id="25" name="矩形 24">
              <a:extLst>
                <a:ext uri="{FF2B5EF4-FFF2-40B4-BE49-F238E27FC236}">
                  <a16:creationId xmlns:a16="http://schemas.microsoft.com/office/drawing/2014/main" id="{9B9FC404-939A-48F3-A1BF-AABC39781320}"/>
                </a:ext>
              </a:extLst>
            </p:cNvPr>
            <p:cNvSpPr/>
            <p:nvPr/>
          </p:nvSpPr>
          <p:spPr>
            <a:xfrm>
              <a:off x="8428" y="3176614"/>
              <a:ext cx="3060700" cy="1628775"/>
            </a:xfrm>
            <a:prstGeom prst="rect">
              <a:avLst/>
            </a:prstGeom>
            <a:solidFill>
              <a:srgbClr val="9A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0" name="组合 29">
              <a:extLst>
                <a:ext uri="{FF2B5EF4-FFF2-40B4-BE49-F238E27FC236}">
                  <a16:creationId xmlns:a16="http://schemas.microsoft.com/office/drawing/2014/main" id="{8332A812-94E0-4EF4-9AAA-8A0340ADF0F6}"/>
                </a:ext>
              </a:extLst>
            </p:cNvPr>
            <p:cNvGrpSpPr/>
            <p:nvPr/>
          </p:nvGrpSpPr>
          <p:grpSpPr>
            <a:xfrm>
              <a:off x="817642" y="4183578"/>
              <a:ext cx="1314450" cy="371234"/>
              <a:chOff x="862091" y="4144668"/>
              <a:chExt cx="1314450" cy="371234"/>
            </a:xfrm>
          </p:grpSpPr>
          <p:sp>
            <p:nvSpPr>
              <p:cNvPr id="31" name="文本框 30">
                <a:extLst>
                  <a:ext uri="{FF2B5EF4-FFF2-40B4-BE49-F238E27FC236}">
                    <a16:creationId xmlns:a16="http://schemas.microsoft.com/office/drawing/2014/main" id="{7418CCAB-0BC1-4D73-984B-53E0A9A65E86}"/>
                  </a:ext>
                </a:extLst>
              </p:cNvPr>
              <p:cNvSpPr txBox="1"/>
              <p:nvPr/>
            </p:nvSpPr>
            <p:spPr>
              <a:xfrm>
                <a:off x="862091" y="4146490"/>
                <a:ext cx="1314450" cy="365760"/>
              </a:xfrm>
              <a:prstGeom prst="rect">
                <a:avLst/>
              </a:prstGeom>
              <a:noFill/>
            </p:spPr>
            <p:txBody>
              <a:bodyPr rtlCol="0" wrap="square">
                <a:spAutoFit/>
              </a:bodyPr>
              <a:lstStyle/>
              <a:p>
                <a:pPr algn="ctr"/>
                <a:r>
                  <a:rPr altLang="zh-CN" lang="en-US" spc="300">
                    <a:solidFill>
                      <a:schemeClr val="bg1"/>
                    </a:solidFill>
                    <a:latin charset="0" panose="020b0502020202020204" pitchFamily="34" typeface="Century Gothic"/>
                    <a:cs charset="0" panose="020b0502040204020203" pitchFamily="34" typeface="Segoe UI"/>
                  </a:rPr>
                  <a:t>CLICK</a:t>
                </a:r>
              </a:p>
            </p:txBody>
          </p:sp>
          <p:sp>
            <p:nvSpPr>
              <p:cNvPr id="32" name="矩形 31">
                <a:extLst>
                  <a:ext uri="{FF2B5EF4-FFF2-40B4-BE49-F238E27FC236}">
                    <a16:creationId xmlns:a16="http://schemas.microsoft.com/office/drawing/2014/main" id="{27ECA327-DD3B-43A7-B986-FB88DCF5283F}"/>
                  </a:ext>
                </a:extLst>
              </p:cNvPr>
              <p:cNvSpPr/>
              <p:nvPr/>
            </p:nvSpPr>
            <p:spPr>
              <a:xfrm>
                <a:off x="936328" y="4144668"/>
                <a:ext cx="1127878" cy="371234"/>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3" name="矩形 32">
              <a:extLst>
                <a:ext uri="{FF2B5EF4-FFF2-40B4-BE49-F238E27FC236}">
                  <a16:creationId xmlns:a16="http://schemas.microsoft.com/office/drawing/2014/main" id="{95D4526B-023B-49EA-AA6E-5BCF71FEB555}"/>
                </a:ext>
              </a:extLst>
            </p:cNvPr>
            <p:cNvSpPr/>
            <p:nvPr/>
          </p:nvSpPr>
          <p:spPr>
            <a:xfrm>
              <a:off x="8427" y="3465715"/>
              <a:ext cx="3057241" cy="530352"/>
            </a:xfrm>
            <a:prstGeom prst="rect">
              <a:avLst/>
            </a:prstGeom>
          </p:spPr>
          <p:txBody>
            <a:bodyPr wrap="square">
              <a:spAutoFit/>
            </a:bodyPr>
            <a:lstStyle/>
            <a:p>
              <a:pPr algn="ctr">
                <a:lnSpc>
                  <a:spcPct val="120000"/>
                </a:lnSpc>
              </a:pPr>
              <a:r>
                <a:rPr altLang="zh-CN" lang="en-US" spc="300" sz="2400">
                  <a:solidFill>
                    <a:schemeClr val="bg1"/>
                  </a:solidFill>
                  <a:latin charset="-122" panose="020b0503020204020204" pitchFamily="34" typeface="微软雅黑"/>
                  <a:ea charset="-122" panose="020b0503020204020204" pitchFamily="34" typeface="微软雅黑"/>
                  <a:cs charset="0" panose="020f0302020204030204" pitchFamily="34" typeface="Calibri Light"/>
                </a:rPr>
                <a:t>SUBTITLE HERE</a:t>
              </a:r>
            </a:p>
          </p:txBody>
        </p:sp>
      </p:grpSp>
    </p:spTree>
    <p:extLst>
      <p:ext uri="{BB962C8B-B14F-4D97-AF65-F5344CB8AC3E}">
        <p14:creationId val="1874785647"/>
      </p:ext>
    </p:extLst>
  </p:cSld>
  <p:clrMapOvr>
    <a:masterClrMapping/>
  </p:clrMapOvr>
  <p:transition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6000" fill="hold" id="5" nodeType="withEffect" presetClass="path" presetID="63" presetSubtype="0">
                                  <p:stCondLst>
                                    <p:cond delay="0"/>
                                  </p:stCondLst>
                                  <p:childTnLst>
                                    <p:animMotion origin="layout" path="M -2.08333E-06 1.11022E-16 L 0.25 1.11022E-16" pathEditMode="relative" ptsTypes="AA" rAng="0">
                                      <p:cBhvr>
                                        <p:cTn dur="1250" fill="hold" id="6"/>
                                        <p:tgtEl>
                                          <p:spTgt spid="2"/>
                                        </p:tgtEl>
                                        <p:attrNameLst>
                                          <p:attrName>ppt_x</p:attrName>
                                          <p:attrName>ppt_y</p:attrName>
                                        </p:attrNameLst>
                                      </p:cBhvr>
                                      <p:rCtr x="12500" y="0"/>
                                    </p:animMotion>
                                  </p:childTnLst>
                                </p:cTn>
                              </p:par>
                              <p:par>
                                <p:cTn decel="12000" fill="hold" id="7" nodeType="withEffect" presetClass="path" presetID="42" presetSubtype="0">
                                  <p:stCondLst>
                                    <p:cond delay="0"/>
                                  </p:stCondLst>
                                  <p:childTnLst>
                                    <p:animMotion origin="layout" path="M 8.33333E-07 -4.07407E-06 L 8.33333E-07 -0.19861" pathEditMode="relative" ptsTypes="AA" rAng="0">
                                      <p:cBhvr>
                                        <p:cTn dur="1250" fill="hold" id="8"/>
                                        <p:tgtEl>
                                          <p:spTgt spid="58"/>
                                        </p:tgtEl>
                                        <p:attrNameLst>
                                          <p:attrName>ppt_x</p:attrName>
                                          <p:attrName>ppt_y</p:attrName>
                                        </p:attrNameLst>
                                      </p:cBhvr>
                                      <p:rCtr x="0" y="-9931"/>
                                    </p:animMotion>
                                  </p:childTnLst>
                                </p:cTn>
                              </p:par>
                              <p:par>
                                <p:cTn decel="12000" fill="hold" id="9" nodeType="withEffect" presetClass="path" presetID="42" presetSubtype="0">
                                  <p:stCondLst>
                                    <p:cond delay="0"/>
                                  </p:stCondLst>
                                  <p:childTnLst>
                                    <p:animMotion origin="layout" path="M 6.25E-07 -4.81481E-06 L 6.25E-07 0.19769" pathEditMode="relative" ptsTypes="AA" rAng="0">
                                      <p:cBhvr>
                                        <p:cTn dur="1250" fill="hold" id="10"/>
                                        <p:tgtEl>
                                          <p:spTgt spid="57"/>
                                        </p:tgtEl>
                                        <p:attrNameLst>
                                          <p:attrName>ppt_x</p:attrName>
                                          <p:attrName>ppt_y</p:attrName>
                                        </p:attrNameLst>
                                      </p:cBhvr>
                                      <p:rCtr x="0" y="9884"/>
                                    </p:animMotion>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2" name="文本框 21">
            <a:extLst>
              <a:ext uri="{FF2B5EF4-FFF2-40B4-BE49-F238E27FC236}">
                <a16:creationId xmlns:a16="http://schemas.microsoft.com/office/drawing/2014/main" id="{3A8DF1B4-763F-47BB-8182-89AC9B3402DE}"/>
              </a:ext>
            </a:extLst>
          </p:cNvPr>
          <p:cNvSpPr txBox="1"/>
          <p:nvPr/>
        </p:nvSpPr>
        <p:spPr>
          <a:xfrm>
            <a:off x="3668630" y="5004562"/>
            <a:ext cx="4854742" cy="530352"/>
          </a:xfrm>
          <a:prstGeom prst="rect">
            <a:avLst/>
          </a:prstGeom>
          <a:noFill/>
        </p:spPr>
        <p:txBody>
          <a:bodyPr rtlCol="0" wrap="square">
            <a:spAutoFit/>
          </a:bodyPr>
          <a:lstStyle/>
          <a:p>
            <a:pPr algn="ctr">
              <a:lnSpc>
                <a:spcPct val="120000"/>
              </a:lnSpc>
              <a:spcBef>
                <a:spcPct val="0"/>
              </a:spcBef>
              <a:buNone/>
            </a:pPr>
            <a:r>
              <a:rPr altLang="zh-CN" lang="en-US" sz="2400">
                <a:solidFill>
                  <a:schemeClr val="tx1">
                    <a:lumMod val="75000"/>
                    <a:lumOff val="25000"/>
                  </a:schemeClr>
                </a:solidFill>
                <a:latin charset="-122" panose="020b0503020204020204" pitchFamily="34" typeface="微软雅黑"/>
                <a:ea charset="-122" panose="020b0503020204020204" pitchFamily="34" typeface="微软雅黑"/>
              </a:rPr>
              <a:t>ADD YOUR TITLE HERE</a:t>
            </a:r>
          </a:p>
        </p:txBody>
      </p:sp>
      <p:sp>
        <p:nvSpPr>
          <p:cNvPr id="23" name="TextBox 46">
            <a:extLst>
              <a:ext uri="{FF2B5EF4-FFF2-40B4-BE49-F238E27FC236}">
                <a16:creationId xmlns:a16="http://schemas.microsoft.com/office/drawing/2014/main" id="{38713072-46C1-4EF9-973B-394BCE6F28C6}"/>
              </a:ext>
            </a:extLst>
          </p:cNvPr>
          <p:cNvSpPr txBox="1">
            <a:spLocks noChangeArrowheads="1"/>
          </p:cNvSpPr>
          <p:nvPr/>
        </p:nvSpPr>
        <p:spPr bwMode="auto">
          <a:xfrm>
            <a:off x="517236" y="5689834"/>
            <a:ext cx="10640291" cy="60350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defTabSz="522288">
              <a:defRPr sz="1300">
                <a:solidFill>
                  <a:schemeClr val="tx1"/>
                </a:solidFill>
                <a:latin charset="0" panose="020f0502020204030204" pitchFamily="34" typeface="Calibri"/>
                <a:ea charset="-122" panose="02010600030101010101" pitchFamily="2" typeface="宋体"/>
              </a:defRPr>
            </a:lvl1pPr>
            <a:lvl2pPr defTabSz="522288" indent="-285750" marL="742950">
              <a:defRPr sz="1300">
                <a:solidFill>
                  <a:schemeClr val="tx1"/>
                </a:solidFill>
                <a:latin charset="0" panose="020f0502020204030204" pitchFamily="34" typeface="Calibri"/>
                <a:ea charset="-122" panose="02010600030101010101" pitchFamily="2" typeface="宋体"/>
              </a:defRPr>
            </a:lvl2pPr>
            <a:lvl3pPr defTabSz="522288" indent="-228600" marL="1143000">
              <a:defRPr sz="1300">
                <a:solidFill>
                  <a:schemeClr val="tx1"/>
                </a:solidFill>
                <a:latin charset="0" panose="020f0502020204030204" pitchFamily="34" typeface="Calibri"/>
                <a:ea charset="-122" panose="02010600030101010101" pitchFamily="2" typeface="宋体"/>
              </a:defRPr>
            </a:lvl3pPr>
            <a:lvl4pPr defTabSz="522288" indent="-228600" marL="1600200">
              <a:defRPr sz="1300">
                <a:solidFill>
                  <a:schemeClr val="tx1"/>
                </a:solidFill>
                <a:latin charset="0" panose="020f0502020204030204" pitchFamily="34" typeface="Calibri"/>
                <a:ea charset="-122" panose="02010600030101010101" pitchFamily="2" typeface="宋体"/>
              </a:defRPr>
            </a:lvl4pPr>
            <a:lvl5pPr defTabSz="522288" indent="-228600" marL="2057400">
              <a:defRPr sz="1300">
                <a:solidFill>
                  <a:schemeClr val="tx1"/>
                </a:solidFill>
                <a:latin charset="0" panose="020f0502020204030204" pitchFamily="34" typeface="Calibri"/>
                <a:ea charset="-122" panose="02010600030101010101" pitchFamily="2" typeface="宋体"/>
              </a:defRPr>
            </a:lvl5pPr>
            <a:lvl6pPr defTabSz="522288" eaLnBrk="0" fontAlgn="base" hangingPunct="0" indent="-228600" marL="2514600">
              <a:spcBef>
                <a:spcPct val="0"/>
              </a:spcBef>
              <a:spcAft>
                <a:spcPct val="0"/>
              </a:spcAft>
              <a:defRPr sz="1300">
                <a:solidFill>
                  <a:schemeClr val="tx1"/>
                </a:solidFill>
                <a:latin charset="0" panose="020f0502020204030204" pitchFamily="34" typeface="Calibri"/>
                <a:ea charset="-122" panose="02010600030101010101" pitchFamily="2" typeface="宋体"/>
              </a:defRPr>
            </a:lvl6pPr>
            <a:lvl7pPr defTabSz="522288" eaLnBrk="0" fontAlgn="base" hangingPunct="0" indent="-228600" marL="2971800">
              <a:spcBef>
                <a:spcPct val="0"/>
              </a:spcBef>
              <a:spcAft>
                <a:spcPct val="0"/>
              </a:spcAft>
              <a:defRPr sz="1300">
                <a:solidFill>
                  <a:schemeClr val="tx1"/>
                </a:solidFill>
                <a:latin charset="0" panose="020f0502020204030204" pitchFamily="34" typeface="Calibri"/>
                <a:ea charset="-122" panose="02010600030101010101" pitchFamily="2" typeface="宋体"/>
              </a:defRPr>
            </a:lvl7pPr>
            <a:lvl8pPr defTabSz="522288" eaLnBrk="0" fontAlgn="base" hangingPunct="0" indent="-228600" marL="3429000">
              <a:spcBef>
                <a:spcPct val="0"/>
              </a:spcBef>
              <a:spcAft>
                <a:spcPct val="0"/>
              </a:spcAft>
              <a:defRPr sz="1300">
                <a:solidFill>
                  <a:schemeClr val="tx1"/>
                </a:solidFill>
                <a:latin charset="0" panose="020f0502020204030204" pitchFamily="34" typeface="Calibri"/>
                <a:ea charset="-122" panose="02010600030101010101" pitchFamily="2" typeface="宋体"/>
              </a:defRPr>
            </a:lvl8pPr>
            <a:lvl9pPr defTabSz="522288" eaLnBrk="0" fontAlgn="base" hangingPunct="0" indent="-228600" marL="3886200">
              <a:spcBef>
                <a:spcPct val="0"/>
              </a:spcBef>
              <a:spcAft>
                <a:spcPct val="0"/>
              </a:spcAft>
              <a:defRPr sz="1300">
                <a:solidFill>
                  <a:schemeClr val="tx1"/>
                </a:solidFill>
                <a:latin charset="0" panose="020f0502020204030204" pitchFamily="34" typeface="Calibri"/>
                <a:ea charset="-122" panose="02010600030101010101" pitchFamily="2" typeface="宋体"/>
              </a:defRPr>
            </a:lvl9pPr>
          </a:lstStyle>
          <a:p>
            <a:pPr algn="ctr">
              <a:lnSpc>
                <a:spcPct val="120000"/>
              </a:lnSpc>
            </a:pPr>
            <a:r>
              <a:rPr altLang="zh-CN" lang="en-US" sz="1400">
                <a:solidFill>
                  <a:schemeClr val="tx1">
                    <a:lumMod val="75000"/>
                    <a:lumOff val="25000"/>
                  </a:schemeClr>
                </a:solidFill>
                <a:latin charset="0" panose="020f0302020204030204" pitchFamily="34" typeface="Calibri Light"/>
                <a:cs charset="0" panose="020f0302020204030204" pitchFamily="34" typeface="Calibri Light"/>
              </a:rPr>
              <a:t>Lorem ipsum dolor sit amet, consectetuer adipiscing elit. Please replace the text content and change the relevant title. This template is designed by Simon Godlizi original design. This can be used for work reporting and presentation </a:t>
            </a:r>
          </a:p>
        </p:txBody>
      </p:sp>
      <p:pic>
        <p:nvPicPr>
          <p:cNvPr id="9" name="图片 8">
            <a:extLst>
              <a:ext uri="{FF2B5EF4-FFF2-40B4-BE49-F238E27FC236}">
                <a16:creationId xmlns:a16="http://schemas.microsoft.com/office/drawing/2014/main" id="{2E280D99-8967-44D2-BD10-0D3AD4C3F7F1}"/>
              </a:ext>
            </a:extLst>
          </p:cNvPr>
          <p:cNvPicPr>
            <a:picLocks noChangeAspect="1"/>
          </p:cNvPicPr>
          <p:nvPr/>
        </p:nvPicPr>
        <p:blipFill>
          <a:blip r:embed="rId3">
            <a:extLst>
              <a:ext uri="{28A0092B-C50C-407E-A947-70E740481C1C}">
                <a14:useLocalDpi val="0"/>
              </a:ext>
            </a:extLst>
          </a:blip>
          <a:stretch>
            <a:fillRect/>
          </a:stretch>
        </p:blipFill>
        <p:spPr>
          <a:xfrm>
            <a:off x="-1" y="68"/>
            <a:ext cx="12192001" cy="4413504"/>
          </a:xfrm>
          <a:prstGeom prst="rect">
            <a:avLst/>
          </a:prstGeom>
        </p:spPr>
      </p:pic>
      <p:grpSp>
        <p:nvGrpSpPr>
          <p:cNvPr id="18" name="组合 17">
            <a:extLst>
              <a:ext uri="{FF2B5EF4-FFF2-40B4-BE49-F238E27FC236}">
                <a16:creationId xmlns:a16="http://schemas.microsoft.com/office/drawing/2014/main" id="{A4FAF99F-3DEE-43F2-9B5C-7A6488AA426E}"/>
              </a:ext>
            </a:extLst>
          </p:cNvPr>
          <p:cNvGrpSpPr/>
          <p:nvPr/>
        </p:nvGrpSpPr>
        <p:grpSpPr>
          <a:xfrm>
            <a:off x="11504610" y="285750"/>
            <a:ext cx="381000" cy="214312"/>
            <a:chOff x="8414656" y="1162050"/>
            <a:chExt cx="381000" cy="214312"/>
          </a:xfrm>
        </p:grpSpPr>
        <p:cxnSp>
          <p:nvCxnSpPr>
            <p:cNvPr id="19" name="直接连接符 18">
              <a:extLst>
                <a:ext uri="{FF2B5EF4-FFF2-40B4-BE49-F238E27FC236}">
                  <a16:creationId xmlns:a16="http://schemas.microsoft.com/office/drawing/2014/main" id="{08DDC57E-3123-4A31-A878-4DB15F061A4F}"/>
                </a:ext>
              </a:extLst>
            </p:cNvPr>
            <p:cNvCxnSpPr/>
            <p:nvPr/>
          </p:nvCxnSpPr>
          <p:spPr>
            <a:xfrm>
              <a:off x="8414656" y="1162050"/>
              <a:ext cx="381000" cy="0"/>
            </a:xfrm>
            <a:prstGeom prst="line">
              <a:avLst/>
            </a:prstGeom>
            <a:ln cap="rnd"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id="{14797C6F-721B-4593-926C-88754438AE1F}"/>
                </a:ext>
              </a:extLst>
            </p:cNvPr>
            <p:cNvCxnSpPr/>
            <p:nvPr/>
          </p:nvCxnSpPr>
          <p:spPr>
            <a:xfrm>
              <a:off x="8414656" y="1266825"/>
              <a:ext cx="381000" cy="0"/>
            </a:xfrm>
            <a:prstGeom prst="line">
              <a:avLst/>
            </a:prstGeom>
            <a:ln cap="rnd"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id="{1A19EDC3-4940-4916-88FF-54D96F59F853}"/>
                </a:ext>
              </a:extLst>
            </p:cNvPr>
            <p:cNvCxnSpPr/>
            <p:nvPr/>
          </p:nvCxnSpPr>
          <p:spPr>
            <a:xfrm>
              <a:off x="8414656" y="1376362"/>
              <a:ext cx="381000" cy="0"/>
            </a:xfrm>
            <a:prstGeom prst="line">
              <a:avLst/>
            </a:prstGeom>
            <a:ln cap="rnd" w="571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 name="组合 4">
            <a:extLst>
              <a:ext uri="{FF2B5EF4-FFF2-40B4-BE49-F238E27FC236}">
                <a16:creationId xmlns:a16="http://schemas.microsoft.com/office/drawing/2014/main" id="{8433782B-AC4C-4FDE-8523-EBCC263985C7}"/>
              </a:ext>
            </a:extLst>
          </p:cNvPr>
          <p:cNvGrpSpPr/>
          <p:nvPr/>
        </p:nvGrpSpPr>
        <p:grpSpPr>
          <a:xfrm>
            <a:off x="0" y="0"/>
            <a:ext cx="12192001" cy="4611707"/>
            <a:chExt cx="12192001" cy="4611707"/>
          </a:xfrm>
        </p:grpSpPr>
        <p:sp>
          <p:nvSpPr>
            <p:cNvPr id="33" name="矩形 32">
              <a:extLst>
                <a:ext uri="{FF2B5EF4-FFF2-40B4-BE49-F238E27FC236}">
                  <a16:creationId xmlns:a16="http://schemas.microsoft.com/office/drawing/2014/main" id="{E7191B84-79BC-4DE1-BFD2-25A8BBFEF5E6}"/>
                </a:ext>
              </a:extLst>
            </p:cNvPr>
            <p:cNvSpPr/>
            <p:nvPr/>
          </p:nvSpPr>
          <p:spPr>
            <a:xfrm>
              <a:off x="0" y="0"/>
              <a:ext cx="12192000" cy="3944039"/>
            </a:xfrm>
            <a:prstGeom prst="rect">
              <a:avLst/>
            </a:prstGeom>
            <a:solidFill>
              <a:schemeClr val="tx2">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 name="组合 1">
              <a:extLst>
                <a:ext uri="{FF2B5EF4-FFF2-40B4-BE49-F238E27FC236}">
                  <a16:creationId xmlns:a16="http://schemas.microsoft.com/office/drawing/2014/main" id="{CB070BA1-E9C3-450E-A612-8B63CAD3C760}"/>
                </a:ext>
              </a:extLst>
            </p:cNvPr>
            <p:cNvGrpSpPr/>
            <p:nvPr/>
          </p:nvGrpSpPr>
          <p:grpSpPr>
            <a:xfrm>
              <a:off x="0" y="3830041"/>
              <a:ext cx="12192001" cy="781666"/>
              <a:chOff x="0" y="3830041"/>
              <a:chExt cx="12192001" cy="781666"/>
            </a:xfrm>
          </p:grpSpPr>
          <p:sp>
            <p:nvSpPr>
              <p:cNvPr id="3" name="矩形 2"/>
              <p:cNvSpPr/>
              <p:nvPr/>
            </p:nvSpPr>
            <p:spPr>
              <a:xfrm rot="16200000">
                <a:off x="5705168" y="-1875127"/>
                <a:ext cx="781666" cy="12192001"/>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41755"/>
                <a:endParaRPr altLang="en-US" lang="zh-CN" sz="1854"/>
              </a:p>
            </p:txBody>
          </p:sp>
          <p:sp>
            <p:nvSpPr>
              <p:cNvPr id="4" name="文本框 3"/>
              <p:cNvSpPr txBox="1"/>
              <p:nvPr/>
            </p:nvSpPr>
            <p:spPr>
              <a:xfrm>
                <a:off x="7774157" y="3862925"/>
                <a:ext cx="4417842" cy="701040"/>
              </a:xfrm>
              <a:prstGeom prst="rect">
                <a:avLst/>
              </a:prstGeom>
              <a:noFill/>
            </p:spPr>
            <p:txBody>
              <a:bodyPr rtlCol="0" vert="horz" wrap="square">
                <a:spAutoFit/>
              </a:bodyPr>
              <a:lstStyle/>
              <a:p>
                <a:pPr algn="r"/>
                <a:r>
                  <a:rPr altLang="zh-CN" b="1" lang="en-US" spc="320" sz="2000">
                    <a:solidFill>
                      <a:schemeClr val="bg1"/>
                    </a:solidFill>
                  </a:rPr>
                  <a:t>DESIGNED BY SIMON</a:t>
                </a:r>
              </a:p>
              <a:p>
                <a:pPr algn="r"/>
                <a:r>
                  <a:rPr altLang="zh-CN" b="1" lang="en-US" spc="320" sz="2000">
                    <a:solidFill>
                      <a:schemeClr val="bg1"/>
                    </a:solidFill>
                  </a:rPr>
                  <a:t> GODLIZI</a:t>
                </a:r>
              </a:p>
            </p:txBody>
          </p:sp>
        </p:grpSp>
      </p:grpSp>
      <p:grpSp>
        <p:nvGrpSpPr>
          <p:cNvPr id="7" name="组合 6">
            <a:extLst>
              <a:ext uri="{FF2B5EF4-FFF2-40B4-BE49-F238E27FC236}">
                <a16:creationId xmlns:a16="http://schemas.microsoft.com/office/drawing/2014/main" id="{CAD7B4A5-4032-4D6A-8832-00E43DF3D2A6}"/>
              </a:ext>
            </a:extLst>
          </p:cNvPr>
          <p:cNvGrpSpPr/>
          <p:nvPr/>
        </p:nvGrpSpPr>
        <p:grpSpPr>
          <a:xfrm>
            <a:off x="220987" y="3222380"/>
            <a:ext cx="93336" cy="440375"/>
            <a:chOff x="220987" y="3222380"/>
            <a:chExt cx="93336" cy="440375"/>
          </a:xfrm>
        </p:grpSpPr>
        <p:sp>
          <p:nvSpPr>
            <p:cNvPr id="28" name="椭圆 27">
              <a:extLst>
                <a:ext uri="{FF2B5EF4-FFF2-40B4-BE49-F238E27FC236}">
                  <a16:creationId xmlns:a16="http://schemas.microsoft.com/office/drawing/2014/main" id="{625D6823-B8B0-4C97-8C63-E1AF34D63888}"/>
                </a:ext>
              </a:extLst>
            </p:cNvPr>
            <p:cNvSpPr/>
            <p:nvPr/>
          </p:nvSpPr>
          <p:spPr>
            <a:xfrm flipH="1">
              <a:off x="244796" y="3222380"/>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椭圆 28">
              <a:extLst>
                <a:ext uri="{FF2B5EF4-FFF2-40B4-BE49-F238E27FC236}">
                  <a16:creationId xmlns:a16="http://schemas.microsoft.com/office/drawing/2014/main" id="{F8B252C8-33F1-4202-9CC2-78333E8FB765}"/>
                </a:ext>
              </a:extLst>
            </p:cNvPr>
            <p:cNvSpPr/>
            <p:nvPr/>
          </p:nvSpPr>
          <p:spPr>
            <a:xfrm flipH="1">
              <a:off x="220987" y="3459881"/>
              <a:ext cx="93336" cy="93336"/>
            </a:xfrm>
            <a:prstGeom prst="ellipse">
              <a:avLst/>
            </a:prstGeom>
            <a:noFill/>
            <a:ln w="12700">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椭圆 29">
              <a:extLst>
                <a:ext uri="{FF2B5EF4-FFF2-40B4-BE49-F238E27FC236}">
                  <a16:creationId xmlns:a16="http://schemas.microsoft.com/office/drawing/2014/main" id="{EAFA9577-577F-48F2-939E-07AB1D22971C}"/>
                </a:ext>
              </a:extLst>
            </p:cNvPr>
            <p:cNvSpPr/>
            <p:nvPr/>
          </p:nvSpPr>
          <p:spPr>
            <a:xfrm flipH="1">
              <a:off x="244796" y="3353932"/>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椭圆 30">
              <a:extLst>
                <a:ext uri="{FF2B5EF4-FFF2-40B4-BE49-F238E27FC236}">
                  <a16:creationId xmlns:a16="http://schemas.microsoft.com/office/drawing/2014/main" id="{E28D4AB5-DEA9-4069-B24F-B6B09E15DAD7}"/>
                </a:ext>
              </a:extLst>
            </p:cNvPr>
            <p:cNvSpPr/>
            <p:nvPr/>
          </p:nvSpPr>
          <p:spPr>
            <a:xfrm flipH="1">
              <a:off x="244796" y="3617036"/>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1745716242"/>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22"/>
                                        </p:tgtEl>
                                        <p:attrNameLst>
                                          <p:attrName>style.visibility</p:attrName>
                                        </p:attrNameLst>
                                      </p:cBhvr>
                                      <p:to>
                                        <p:strVal val="visible"/>
                                      </p:to>
                                    </p:set>
                                    <p:animEffect filter="fade" transition="in">
                                      <p:cBhvr>
                                        <p:cTn dur="1500" id="7"/>
                                        <p:tgtEl>
                                          <p:spTgt spid="22"/>
                                        </p:tgtEl>
                                      </p:cBhvr>
                                    </p:animEffect>
                                    <p:anim calcmode="lin" valueType="num">
                                      <p:cBhvr>
                                        <p:cTn dur="1500" fill="hold" id="8"/>
                                        <p:tgtEl>
                                          <p:spTgt spid="22"/>
                                        </p:tgtEl>
                                        <p:attrNameLst>
                                          <p:attrName>ppt_x</p:attrName>
                                        </p:attrNameLst>
                                      </p:cBhvr>
                                      <p:tavLst>
                                        <p:tav tm="0">
                                          <p:val>
                                            <p:strVal val="#ppt_x"/>
                                          </p:val>
                                        </p:tav>
                                        <p:tav tm="100000">
                                          <p:val>
                                            <p:strVal val="#ppt_x"/>
                                          </p:val>
                                        </p:tav>
                                      </p:tavLst>
                                    </p:anim>
                                    <p:anim calcmode="lin" valueType="num">
                                      <p:cBhvr>
                                        <p:cTn dur="1500" fill="hold" id="9"/>
                                        <p:tgtEl>
                                          <p:spTgt spid="22"/>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0"/>
                                  </p:stCondLst>
                                  <p:childTnLst>
                                    <p:set>
                                      <p:cBhvr>
                                        <p:cTn dur="1" fill="hold" id="11">
                                          <p:stCondLst>
                                            <p:cond delay="0"/>
                                          </p:stCondLst>
                                        </p:cTn>
                                        <p:tgtEl>
                                          <p:spTgt spid="23"/>
                                        </p:tgtEl>
                                        <p:attrNameLst>
                                          <p:attrName>style.visibility</p:attrName>
                                        </p:attrNameLst>
                                      </p:cBhvr>
                                      <p:to>
                                        <p:strVal val="visible"/>
                                      </p:to>
                                    </p:set>
                                    <p:animEffect filter="fade" transition="in">
                                      <p:cBhvr>
                                        <p:cTn dur="1500" id="12"/>
                                        <p:tgtEl>
                                          <p:spTgt spid="23"/>
                                        </p:tgtEl>
                                      </p:cBhvr>
                                    </p:animEffect>
                                    <p:anim calcmode="lin" valueType="num">
                                      <p:cBhvr>
                                        <p:cTn dur="1500" fill="hold" id="13"/>
                                        <p:tgtEl>
                                          <p:spTgt spid="23"/>
                                        </p:tgtEl>
                                        <p:attrNameLst>
                                          <p:attrName>ppt_x</p:attrName>
                                        </p:attrNameLst>
                                      </p:cBhvr>
                                      <p:tavLst>
                                        <p:tav tm="0">
                                          <p:val>
                                            <p:strVal val="#ppt_x"/>
                                          </p:val>
                                        </p:tav>
                                        <p:tav tm="100000">
                                          <p:val>
                                            <p:strVal val="#ppt_x"/>
                                          </p:val>
                                        </p:tav>
                                      </p:tavLst>
                                    </p:anim>
                                    <p:anim calcmode="lin" valueType="num">
                                      <p:cBhvr>
                                        <p:cTn dur="1500" fill="hold" id="14"/>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P grpId="0" spid="23"/>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a:extLst>
              <a:ext uri="{FF2B5EF4-FFF2-40B4-BE49-F238E27FC236}">
                <a16:creationId xmlns:a16="http://schemas.microsoft.com/office/drawing/2014/main" id="{686DB162-C9D4-4FA5-A50F-7F3583B28F3D}"/>
              </a:ext>
            </a:extLst>
          </p:cNvPr>
          <p:cNvGrpSpPr/>
          <p:nvPr/>
        </p:nvGrpSpPr>
        <p:grpSpPr>
          <a:xfrm>
            <a:off x="4184751" y="1581512"/>
            <a:ext cx="3822499" cy="3694976"/>
            <a:chOff x="4298061" y="1555181"/>
            <a:chExt cx="3402363" cy="3288856"/>
          </a:xfrm>
          <a:solidFill>
            <a:schemeClr val="tx2">
              <a:lumMod val="50000"/>
            </a:schemeClr>
          </a:solidFill>
          <a:effectLst/>
        </p:grpSpPr>
        <p:sp>
          <p:nvSpPr>
            <p:cNvPr descr="e7d195523061f1c0e0c5a7d5dd649c4b371c4d7e930eb8e0E3385E55DE8911A95C77E6D455D4B659DBEED3B669F797B2FB01391E568AA9D2D8DF59EB0AAD8BAC3C1DAD3F656B61587ADA2463341E55C9FDBF66F9C51DF2237FDC14B44BA6766DD00A1D12C893346FA08B00C976C2DFAFFA17DFF8856363E6D72A6E49EC3B4796466547632B146BA1" id="58" name="Freeform 5">
              <a:extLst>
                <a:ext uri="{FF2B5EF4-FFF2-40B4-BE49-F238E27FC236}">
                  <a16:creationId xmlns:a16="http://schemas.microsoft.com/office/drawing/2014/main" id="{2D726872-0E92-4EDA-8C56-409862BDD86A}"/>
                </a:ext>
              </a:extLst>
            </p:cNvPr>
            <p:cNvSpPr/>
            <p:nvPr/>
          </p:nvSpPr>
          <p:spPr bwMode="auto">
            <a:xfrm>
              <a:off x="4358676" y="1555181"/>
              <a:ext cx="2644823" cy="2629649"/>
            </a:xfrm>
            <a:custGeom>
              <a:gdLst>
                <a:gd fmla="*/ 2100 w 2100" name="T0"/>
                <a:gd fmla="*/ 630 h 2147" name="T1"/>
                <a:gd fmla="*/ 634 w 2100" name="T2"/>
                <a:gd fmla="*/ 510 h 2147" name="T3"/>
                <a:gd fmla="*/ 1574 w 2100" name="T4"/>
                <a:gd fmla="*/ 1621 h 2147" name="T5"/>
                <a:gd fmla="*/ 991 w 2100" name="T6"/>
                <a:gd fmla="*/ 1572 h 2147" name="T7"/>
                <a:gd fmla="*/ 2100 w 2100" name="T8"/>
                <a:gd fmla="*/ 630 h 2147" name="T9"/>
              </a:gdLst>
              <a:cxnLst>
                <a:cxn ang="0">
                  <a:pos x="T0" y="T1"/>
                </a:cxn>
                <a:cxn ang="0">
                  <a:pos x="T2" y="T3"/>
                </a:cxn>
                <a:cxn ang="0">
                  <a:pos x="T4" y="T5"/>
                </a:cxn>
                <a:cxn ang="0">
                  <a:pos x="T6" y="T7"/>
                </a:cxn>
                <a:cxn ang="0">
                  <a:pos x="T8" y="T9"/>
                </a:cxn>
              </a:cxnLst>
              <a:rect b="b" l="0" r="r" t="0"/>
              <a:pathLst>
                <a:path h="2147" w="2100">
                  <a:moveTo>
                    <a:pt x="2100" y="630"/>
                  </a:moveTo>
                  <a:cubicBezTo>
                    <a:pt x="1728" y="193"/>
                    <a:pt x="1072" y="139"/>
                    <a:pt x="634" y="510"/>
                  </a:cubicBezTo>
                  <a:cubicBezTo>
                    <a:pt x="0" y="1047"/>
                    <a:pt x="953" y="2147"/>
                    <a:pt x="1574" y="1621"/>
                  </a:cubicBezTo>
                  <a:cubicBezTo>
                    <a:pt x="1400" y="1768"/>
                    <a:pt x="1139" y="1747"/>
                    <a:pt x="991" y="1572"/>
                  </a:cubicBezTo>
                  <a:cubicBezTo>
                    <a:pt x="466" y="952"/>
                    <a:pt x="1563" y="0"/>
                    <a:pt x="2100" y="630"/>
                  </a:cubicBezTo>
                  <a:close/>
                </a:path>
              </a:pathLst>
            </a:custGeom>
            <a:solidFill>
              <a:srgbClr val="9A0000"/>
            </a:solidFill>
            <a:ln>
              <a:noFill/>
            </a:ln>
            <a:effectLst/>
          </p:spPr>
          <p:txBody>
            <a:bodyPr anchor="t" anchorCtr="0" bIns="45720" compatLnSpc="1" lIns="91440" numCol="1" rIns="91440" tIns="45720" vert="horz" wrap="square">
              <a:prstTxWarp prst="textNoShape">
                <a:avLst/>
              </a:prstTxWarp>
            </a:bodyPr>
            <a:lstStyle/>
            <a:p>
              <a:endParaRPr lang="en-US">
                <a:cs typeface="+mn-ea"/>
              </a:endParaRPr>
            </a:p>
          </p:txBody>
        </p:sp>
        <p:sp>
          <p:nvSpPr>
            <p:cNvPr descr="e7d195523061f1c0e0c5a7d5dd649c4b371c4d7e930eb8e0E3385E55DE8911A95C77E6D455D4B659DBEED3B669F797B2FB01391E568AA9D2D8DF59EB0AAD8BAC3C1DAD3F656B61587ADA2463341E55C9FDBF66F9C51DF2237FDC14B44BA6766DD00A1D12C893346FA08B00C976C2DFAFFA17DFF8856363E6D72A6E49EC3B4796466547632B146BA1" id="59" name="Freeform 6">
              <a:extLst>
                <a:ext uri="{FF2B5EF4-FFF2-40B4-BE49-F238E27FC236}">
                  <a16:creationId xmlns:a16="http://schemas.microsoft.com/office/drawing/2014/main" id="{AF4EAFF5-5D43-463F-808C-6EB53A7E3C5F}"/>
                </a:ext>
              </a:extLst>
            </p:cNvPr>
            <p:cNvSpPr/>
            <p:nvPr/>
          </p:nvSpPr>
          <p:spPr bwMode="auto">
            <a:xfrm>
              <a:off x="5003028" y="1583447"/>
              <a:ext cx="2697396" cy="2568886"/>
            </a:xfrm>
            <a:custGeom>
              <a:gdLst>
                <a:gd fmla="*/ 1521 w 2142" name="T0"/>
                <a:gd fmla="*/ 2097 h 2097" name="T1"/>
                <a:gd fmla="*/ 1637 w 2142" name="T2"/>
                <a:gd fmla="*/ 634 h 2097" name="T3"/>
                <a:gd fmla="*/ 526 w 2142" name="T4"/>
                <a:gd fmla="*/ 1574 h 2097" name="T5"/>
                <a:gd fmla="*/ 575 w 2142" name="T6"/>
                <a:gd fmla="*/ 991 h 2097" name="T7"/>
                <a:gd fmla="*/ 1521 w 2142" name="T8"/>
                <a:gd fmla="*/ 2097 h 2097" name="T9"/>
              </a:gdLst>
              <a:cxnLst>
                <a:cxn ang="0">
                  <a:pos x="T0" y="T1"/>
                </a:cxn>
                <a:cxn ang="0">
                  <a:pos x="T2" y="T3"/>
                </a:cxn>
                <a:cxn ang="0">
                  <a:pos x="T4" y="T5"/>
                </a:cxn>
                <a:cxn ang="0">
                  <a:pos x="T6" y="T7"/>
                </a:cxn>
                <a:cxn ang="0">
                  <a:pos x="T8" y="T9"/>
                </a:cxn>
              </a:cxnLst>
              <a:rect b="b" l="0" r="r" t="0"/>
              <a:pathLst>
                <a:path h="2097" w="2142">
                  <a:moveTo>
                    <a:pt x="1521" y="2097"/>
                  </a:moveTo>
                  <a:cubicBezTo>
                    <a:pt x="1954" y="1724"/>
                    <a:pt x="2007" y="1071"/>
                    <a:pt x="1637" y="634"/>
                  </a:cubicBezTo>
                  <a:cubicBezTo>
                    <a:pt x="1100" y="0"/>
                    <a:pt x="0" y="953"/>
                    <a:pt x="526" y="1574"/>
                  </a:cubicBezTo>
                  <a:cubicBezTo>
                    <a:pt x="379" y="1400"/>
                    <a:pt x="400" y="1139"/>
                    <a:pt x="575" y="991"/>
                  </a:cubicBezTo>
                  <a:cubicBezTo>
                    <a:pt x="1194" y="467"/>
                    <a:pt x="2142" y="1558"/>
                    <a:pt x="1521" y="2097"/>
                  </a:cubicBezTo>
                  <a:close/>
                </a:path>
              </a:pathLst>
            </a:custGeom>
            <a:grpFill/>
            <a:ln>
              <a:noFill/>
            </a:ln>
            <a:effectLst/>
          </p:spPr>
          <p:txBody>
            <a:bodyPr anchor="t" anchorCtr="0" bIns="45720" compatLnSpc="1" lIns="91440" numCol="1" rIns="91440" tIns="45720" vert="horz" wrap="square">
              <a:prstTxWarp prst="textNoShape">
                <a:avLst/>
              </a:prstTxWarp>
            </a:bodyPr>
            <a:lstStyle/>
            <a:p>
              <a:endParaRPr lang="en-US">
                <a:cs typeface="+mn-ea"/>
              </a:endParaRPr>
            </a:p>
          </p:txBody>
        </p:sp>
        <p:sp>
          <p:nvSpPr>
            <p:cNvPr descr="e7d195523061f1c0e0c5a7d5dd649c4b371c4d7e930eb8e0E3385E55DE8911A95C77E6D455D4B659DBEED3B669F797B2FB01391E568AA9D2D8DF59EB0AAD8BAC3C1DAD3F656B61587ADA2463341E55C9FDBF66F9C51DF2237FDC14B44BA6766DD00A1D12C893346FA08B00C976C2DFAFFA17DFF8856363E6D72A6E49EC3B4796466547632B146BA1" id="60" name="Freeform 7">
              <a:extLst>
                <a:ext uri="{FF2B5EF4-FFF2-40B4-BE49-F238E27FC236}">
                  <a16:creationId xmlns:a16="http://schemas.microsoft.com/office/drawing/2014/main" id="{1855EE0A-888F-4295-A881-15B1067C3925}"/>
                </a:ext>
              </a:extLst>
            </p:cNvPr>
            <p:cNvSpPr/>
            <p:nvPr/>
          </p:nvSpPr>
          <p:spPr bwMode="auto">
            <a:xfrm>
              <a:off x="4298061" y="2234543"/>
              <a:ext cx="2705438" cy="2573699"/>
            </a:xfrm>
            <a:custGeom>
              <a:gdLst>
                <a:gd fmla="*/ 633 w 2148" name="T0"/>
                <a:gd fmla="*/ 0 h 2101" name="T1"/>
                <a:gd fmla="*/ 512 w 2148" name="T2"/>
                <a:gd fmla="*/ 1467 h 2101" name="T3"/>
                <a:gd fmla="*/ 1623 w 2148" name="T4"/>
                <a:gd fmla="*/ 527 h 2101" name="T5"/>
                <a:gd fmla="*/ 1574 w 2148" name="T6"/>
                <a:gd fmla="*/ 1110 h 2101" name="T7"/>
                <a:gd fmla="*/ 633 w 2148" name="T8"/>
                <a:gd fmla="*/ 0 h 2101" name="T9"/>
              </a:gdLst>
              <a:cxnLst>
                <a:cxn ang="0">
                  <a:pos x="T0" y="T1"/>
                </a:cxn>
                <a:cxn ang="0">
                  <a:pos x="T2" y="T3"/>
                </a:cxn>
                <a:cxn ang="0">
                  <a:pos x="T4" y="T5"/>
                </a:cxn>
                <a:cxn ang="0">
                  <a:pos x="T6" y="T7"/>
                </a:cxn>
                <a:cxn ang="0">
                  <a:pos x="T8" y="T9"/>
                </a:cxn>
              </a:cxnLst>
              <a:rect b="b" l="0" r="r" t="0"/>
              <a:pathLst>
                <a:path h="2101" w="2148">
                  <a:moveTo>
                    <a:pt x="633" y="0"/>
                  </a:moveTo>
                  <a:cubicBezTo>
                    <a:pt x="195" y="371"/>
                    <a:pt x="140" y="1028"/>
                    <a:pt x="512" y="1467"/>
                  </a:cubicBezTo>
                  <a:cubicBezTo>
                    <a:pt x="1048" y="2101"/>
                    <a:pt x="2148" y="1148"/>
                    <a:pt x="1623" y="527"/>
                  </a:cubicBezTo>
                  <a:cubicBezTo>
                    <a:pt x="1770" y="701"/>
                    <a:pt x="1748" y="962"/>
                    <a:pt x="1574" y="1110"/>
                  </a:cubicBezTo>
                  <a:cubicBezTo>
                    <a:pt x="953" y="1636"/>
                    <a:pt x="0" y="536"/>
                    <a:pt x="633" y="0"/>
                  </a:cubicBezTo>
                  <a:close/>
                </a:path>
              </a:pathLst>
            </a:custGeom>
            <a:grpFill/>
            <a:ln>
              <a:noFill/>
            </a:ln>
            <a:effectLst/>
          </p:spPr>
          <p:txBody>
            <a:bodyPr anchor="t" anchorCtr="0" bIns="45720" compatLnSpc="1" lIns="91440" numCol="1" rIns="91440" tIns="45720" vert="horz" wrap="square">
              <a:prstTxWarp prst="textNoShape">
                <a:avLst/>
              </a:prstTxWarp>
            </a:bodyPr>
            <a:lstStyle/>
            <a:p>
              <a:endParaRPr lang="en-US">
                <a:cs typeface="+mn-ea"/>
              </a:endParaRPr>
            </a:p>
          </p:txBody>
        </p:sp>
        <p:sp>
          <p:nvSpPr>
            <p:cNvPr descr="e7d195523061f1c0e0c5a7d5dd649c4b371c4d7e930eb8e0E3385E55DE8911A95C77E6D455D4B659DBEED3B669F797B2FB01391E568AA9D2D8DF59EB0AAD8BAC3C1DAD3F656B61587ADA2463341E55C9FDBF66F9C51DF2237FDC14B44BA6766DD00A1D12C893346FA08B00C976C2DFAFFA17DFF8856363E6D72A6E49EC3B4796466547632B146BA1" id="61" name="Freeform 8">
              <a:extLst>
                <a:ext uri="{FF2B5EF4-FFF2-40B4-BE49-F238E27FC236}">
                  <a16:creationId xmlns:a16="http://schemas.microsoft.com/office/drawing/2014/main" id="{C322D688-792E-47FD-8224-E158C393B850}"/>
                </a:ext>
              </a:extLst>
            </p:cNvPr>
            <p:cNvSpPr/>
            <p:nvPr/>
          </p:nvSpPr>
          <p:spPr bwMode="auto">
            <a:xfrm>
              <a:off x="4994986" y="2219803"/>
              <a:ext cx="2641111" cy="2624234"/>
            </a:xfrm>
            <a:custGeom>
              <a:gdLst>
                <a:gd fmla="*/ 0 w 2097" name="T0"/>
                <a:gd fmla="*/ 1520 h 2142" name="T1"/>
                <a:gd fmla="*/ 1463 w 2097" name="T2"/>
                <a:gd fmla="*/ 1636 h 2142" name="T3"/>
                <a:gd fmla="*/ 523 w 2097" name="T4"/>
                <a:gd fmla="*/ 525 h 2142" name="T5"/>
                <a:gd fmla="*/ 1106 w 2097" name="T6"/>
                <a:gd fmla="*/ 574 h 2142" name="T7"/>
                <a:gd fmla="*/ 0 w 2097" name="T8"/>
                <a:gd fmla="*/ 1520 h 2142" name="T9"/>
              </a:gdLst>
              <a:cxnLst>
                <a:cxn ang="0">
                  <a:pos x="T0" y="T1"/>
                </a:cxn>
                <a:cxn ang="0">
                  <a:pos x="T2" y="T3"/>
                </a:cxn>
                <a:cxn ang="0">
                  <a:pos x="T4" y="T5"/>
                </a:cxn>
                <a:cxn ang="0">
                  <a:pos x="T6" y="T7"/>
                </a:cxn>
                <a:cxn ang="0">
                  <a:pos x="T8" y="T9"/>
                </a:cxn>
              </a:cxnLst>
              <a:rect b="b" l="0" r="r" t="0"/>
              <a:pathLst>
                <a:path h="2142" w="2097">
                  <a:moveTo>
                    <a:pt x="0" y="1520"/>
                  </a:moveTo>
                  <a:cubicBezTo>
                    <a:pt x="373" y="1954"/>
                    <a:pt x="1026" y="2006"/>
                    <a:pt x="1463" y="1636"/>
                  </a:cubicBezTo>
                  <a:cubicBezTo>
                    <a:pt x="2097" y="1100"/>
                    <a:pt x="1144" y="0"/>
                    <a:pt x="523" y="525"/>
                  </a:cubicBezTo>
                  <a:cubicBezTo>
                    <a:pt x="697" y="378"/>
                    <a:pt x="958" y="400"/>
                    <a:pt x="1106" y="574"/>
                  </a:cubicBezTo>
                  <a:cubicBezTo>
                    <a:pt x="1630" y="1193"/>
                    <a:pt x="539" y="2142"/>
                    <a:pt x="0" y="1520"/>
                  </a:cubicBezTo>
                  <a:close/>
                </a:path>
              </a:pathLst>
            </a:custGeom>
            <a:grpFill/>
            <a:ln>
              <a:noFill/>
            </a:ln>
            <a:effectLst/>
          </p:spPr>
          <p:txBody>
            <a:bodyPr anchor="t" anchorCtr="0" bIns="45720" compatLnSpc="1" lIns="91440" numCol="1" rIns="91440" tIns="45720" vert="horz" wrap="square">
              <a:prstTxWarp prst="textNoShape">
                <a:avLst/>
              </a:prstTxWarp>
            </a:bodyPr>
            <a:lstStyle/>
            <a:p>
              <a:endParaRPr lang="en-US">
                <a:cs typeface="+mn-ea"/>
              </a:endParaRPr>
            </a:p>
          </p:txBody>
        </p:sp>
      </p:grpSp>
      <p:grpSp>
        <p:nvGrpSpPr>
          <p:cNvPr id="42" name="组合 41">
            <a:extLst>
              <a:ext uri="{FF2B5EF4-FFF2-40B4-BE49-F238E27FC236}">
                <a16:creationId xmlns:a16="http://schemas.microsoft.com/office/drawing/2014/main" id="{20D4A8BF-2082-49AB-A17C-C5F857E0633B}"/>
              </a:ext>
            </a:extLst>
          </p:cNvPr>
          <p:cNvGrpSpPr/>
          <p:nvPr/>
        </p:nvGrpSpPr>
        <p:grpSpPr>
          <a:xfrm flipH="1">
            <a:off x="220987" y="3222380"/>
            <a:ext cx="93336" cy="440375"/>
            <a:chOff x="686364" y="2813233"/>
            <a:chExt cx="109817" cy="518135"/>
          </a:xfrm>
        </p:grpSpPr>
        <p:sp>
          <p:nvSpPr>
            <p:cNvPr id="43" name="椭圆 42">
              <a:extLst>
                <a:ext uri="{FF2B5EF4-FFF2-40B4-BE49-F238E27FC236}">
                  <a16:creationId xmlns:a16="http://schemas.microsoft.com/office/drawing/2014/main" id="{0BDA53B6-344E-44A3-B3EF-D20AC2A72869}"/>
                </a:ext>
              </a:extLst>
            </p:cNvPr>
            <p:cNvSpPr/>
            <p:nvPr/>
          </p:nvSpPr>
          <p:spPr>
            <a:xfrm>
              <a:off x="714376" y="2968014"/>
              <a:ext cx="53792" cy="5379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4" name="椭圆 43">
              <a:extLst>
                <a:ext uri="{FF2B5EF4-FFF2-40B4-BE49-F238E27FC236}">
                  <a16:creationId xmlns:a16="http://schemas.microsoft.com/office/drawing/2014/main" id="{56F4BD5A-F65F-44D4-8995-80BC20397B79}"/>
                </a:ext>
              </a:extLst>
            </p:cNvPr>
            <p:cNvSpPr/>
            <p:nvPr/>
          </p:nvSpPr>
          <p:spPr>
            <a:xfrm>
              <a:off x="714376" y="3277576"/>
              <a:ext cx="53792" cy="5379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椭圆 44">
              <a:extLst>
                <a:ext uri="{FF2B5EF4-FFF2-40B4-BE49-F238E27FC236}">
                  <a16:creationId xmlns:a16="http://schemas.microsoft.com/office/drawing/2014/main" id="{8743B055-E8C8-426F-A5F7-27DEC126FC0B}"/>
                </a:ext>
              </a:extLst>
            </p:cNvPr>
            <p:cNvSpPr/>
            <p:nvPr/>
          </p:nvSpPr>
          <p:spPr>
            <a:xfrm>
              <a:off x="714376" y="2813233"/>
              <a:ext cx="53792" cy="5379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 name="椭圆 45">
              <a:extLst>
                <a:ext uri="{FF2B5EF4-FFF2-40B4-BE49-F238E27FC236}">
                  <a16:creationId xmlns:a16="http://schemas.microsoft.com/office/drawing/2014/main" id="{C3A30C4A-80C1-4A66-854E-9590C8B15380}"/>
                </a:ext>
              </a:extLst>
            </p:cNvPr>
            <p:cNvSpPr/>
            <p:nvPr/>
          </p:nvSpPr>
          <p:spPr>
            <a:xfrm>
              <a:off x="686364" y="3092671"/>
              <a:ext cx="109817" cy="109817"/>
            </a:xfrm>
            <a:prstGeom prst="ellipse">
              <a:avLst/>
            </a:prstGeom>
            <a:noFill/>
            <a:ln w="12700">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7" name="组合 36">
            <a:extLst>
              <a:ext uri="{FF2B5EF4-FFF2-40B4-BE49-F238E27FC236}">
                <a16:creationId xmlns:a16="http://schemas.microsoft.com/office/drawing/2014/main" id="{E906467C-2F4F-4EDC-8C05-255A6EC754DB}"/>
              </a:ext>
            </a:extLst>
          </p:cNvPr>
          <p:cNvGrpSpPr/>
          <p:nvPr/>
        </p:nvGrpSpPr>
        <p:grpSpPr>
          <a:xfrm>
            <a:off x="11504610" y="285750"/>
            <a:ext cx="381000" cy="214312"/>
            <a:chOff x="8414656" y="1162050"/>
            <a:chExt cx="381000" cy="214312"/>
          </a:xfrm>
        </p:grpSpPr>
        <p:cxnSp>
          <p:nvCxnSpPr>
            <p:cNvPr id="38" name="直接连接符 37">
              <a:extLst>
                <a:ext uri="{FF2B5EF4-FFF2-40B4-BE49-F238E27FC236}">
                  <a16:creationId xmlns:a16="http://schemas.microsoft.com/office/drawing/2014/main" id="{7D6034F4-0256-46ED-BF4B-672DFBA91104}"/>
                </a:ext>
              </a:extLst>
            </p:cNvPr>
            <p:cNvCxnSpPr/>
            <p:nvPr/>
          </p:nvCxnSpPr>
          <p:spPr>
            <a:xfrm>
              <a:off x="8414656" y="1162050"/>
              <a:ext cx="381000" cy="0"/>
            </a:xfrm>
            <a:prstGeom prst="line">
              <a:avLst/>
            </a:prstGeom>
            <a:ln cap="rnd" w="57150">
              <a:solidFill>
                <a:srgbClr val="9A0000"/>
              </a:solidFill>
            </a:ln>
          </p:spPr>
          <p:style>
            <a:lnRef idx="1">
              <a:schemeClr val="accent1"/>
            </a:lnRef>
            <a:fillRef idx="0">
              <a:schemeClr val="accent1"/>
            </a:fillRef>
            <a:effectRef idx="0">
              <a:schemeClr val="accent1"/>
            </a:effectRef>
            <a:fontRef idx="minor">
              <a:schemeClr val="tx1"/>
            </a:fontRef>
          </p:style>
        </p:cxnSp>
        <p:cxnSp>
          <p:nvCxnSpPr>
            <p:cNvPr id="39" name="直接连接符 38">
              <a:extLst>
                <a:ext uri="{FF2B5EF4-FFF2-40B4-BE49-F238E27FC236}">
                  <a16:creationId xmlns:a16="http://schemas.microsoft.com/office/drawing/2014/main" id="{EC045969-7DB7-4868-B080-C817929CA701}"/>
                </a:ext>
              </a:extLst>
            </p:cNvPr>
            <p:cNvCxnSpPr/>
            <p:nvPr/>
          </p:nvCxnSpPr>
          <p:spPr>
            <a:xfrm>
              <a:off x="8414656" y="1266825"/>
              <a:ext cx="381000" cy="0"/>
            </a:xfrm>
            <a:prstGeom prst="line">
              <a:avLst/>
            </a:prstGeom>
            <a:ln cap="rnd" w="57150">
              <a:solidFill>
                <a:srgbClr val="9A0000"/>
              </a:solidFill>
            </a:ln>
          </p:spPr>
          <p:style>
            <a:lnRef idx="1">
              <a:schemeClr val="accent1"/>
            </a:lnRef>
            <a:fillRef idx="0">
              <a:schemeClr val="accent1"/>
            </a:fillRef>
            <a:effectRef idx="0">
              <a:schemeClr val="accent1"/>
            </a:effectRef>
            <a:fontRef idx="minor">
              <a:schemeClr val="tx1"/>
            </a:fontRef>
          </p:style>
        </p:cxnSp>
        <p:cxnSp>
          <p:nvCxnSpPr>
            <p:cNvPr id="40" name="直接连接符 39">
              <a:extLst>
                <a:ext uri="{FF2B5EF4-FFF2-40B4-BE49-F238E27FC236}">
                  <a16:creationId xmlns:a16="http://schemas.microsoft.com/office/drawing/2014/main" id="{DA41CAA4-FD1B-4587-9673-81E2468770E2}"/>
                </a:ext>
              </a:extLst>
            </p:cNvPr>
            <p:cNvCxnSpPr/>
            <p:nvPr/>
          </p:nvCxnSpPr>
          <p:spPr>
            <a:xfrm>
              <a:off x="8414656" y="1376362"/>
              <a:ext cx="381000" cy="0"/>
            </a:xfrm>
            <a:prstGeom prst="line">
              <a:avLst/>
            </a:prstGeom>
            <a:ln cap="rnd" w="57150">
              <a:solidFill>
                <a:srgbClr val="9A0000"/>
              </a:solidFill>
            </a:ln>
          </p:spPr>
          <p:style>
            <a:lnRef idx="1">
              <a:schemeClr val="accent1"/>
            </a:lnRef>
            <a:fillRef idx="0">
              <a:schemeClr val="accent1"/>
            </a:fillRef>
            <a:effectRef idx="0">
              <a:schemeClr val="accent1"/>
            </a:effectRef>
            <a:fontRef idx="minor">
              <a:schemeClr val="tx1"/>
            </a:fontRef>
          </p:style>
        </p:cxnSp>
      </p:grpSp>
      <p:grpSp>
        <p:nvGrpSpPr>
          <p:cNvPr id="4" name="组合 3">
            <a:extLst>
              <a:ext uri="{FF2B5EF4-FFF2-40B4-BE49-F238E27FC236}">
                <a16:creationId xmlns:a16="http://schemas.microsoft.com/office/drawing/2014/main" id="{F902F869-3AEB-496E-BB54-A16F18942C48}"/>
              </a:ext>
            </a:extLst>
          </p:cNvPr>
          <p:cNvGrpSpPr/>
          <p:nvPr/>
        </p:nvGrpSpPr>
        <p:grpSpPr>
          <a:xfrm>
            <a:off x="7895850" y="1365079"/>
            <a:ext cx="3751635" cy="1396256"/>
            <a:chOff x="7895850" y="1365079"/>
            <a:chExt cx="3751635" cy="1396256"/>
          </a:xfrm>
        </p:grpSpPr>
        <p:sp>
          <p:nvSpPr>
            <p:cNvPr id="35" name="文本框 34">
              <a:extLst>
                <a:ext uri="{FF2B5EF4-FFF2-40B4-BE49-F238E27FC236}">
                  <a16:creationId xmlns:a16="http://schemas.microsoft.com/office/drawing/2014/main" id="{E6CB49DA-C41C-4190-B6A5-9C984DF3D6DB}"/>
                </a:ext>
              </a:extLst>
            </p:cNvPr>
            <p:cNvSpPr txBox="1"/>
            <p:nvPr/>
          </p:nvSpPr>
          <p:spPr>
            <a:xfrm>
              <a:off x="7895849" y="1365079"/>
              <a:ext cx="3243197" cy="530352"/>
            </a:xfrm>
            <a:prstGeom prst="rect">
              <a:avLst/>
            </a:prstGeom>
            <a:noFill/>
          </p:spPr>
          <p:txBody>
            <a:bodyPr rtlCol="0" wrap="square">
              <a:spAutoFit/>
            </a:bodyPr>
            <a:lstStyle/>
            <a:p>
              <a:pPr>
                <a:lnSpc>
                  <a:spcPct val="120000"/>
                </a:lnSpc>
                <a:spcBef>
                  <a:spcPct val="0"/>
                </a:spcBef>
              </a:pPr>
              <a:r>
                <a:rPr altLang="zh-CN" lang="en-US" sz="2400">
                  <a:solidFill>
                    <a:schemeClr val="tx1">
                      <a:lumMod val="75000"/>
                      <a:lumOff val="25000"/>
                    </a:schemeClr>
                  </a:solidFill>
                  <a:latin charset="-122" panose="020b0503020204020204" pitchFamily="34" typeface="微软雅黑"/>
                  <a:ea charset="-122" panose="020b0503020204020204" pitchFamily="34" typeface="微软雅黑"/>
                </a:rPr>
                <a:t>TITLE HERE</a:t>
              </a:r>
            </a:p>
          </p:txBody>
        </p:sp>
        <p:sp>
          <p:nvSpPr>
            <p:cNvPr id="51" name="TextBox 46">
              <a:extLst>
                <a:ext uri="{FF2B5EF4-FFF2-40B4-BE49-F238E27FC236}">
                  <a16:creationId xmlns:a16="http://schemas.microsoft.com/office/drawing/2014/main" id="{570AA850-B9B4-4880-93A5-0D011F76A6FB}"/>
                </a:ext>
              </a:extLst>
            </p:cNvPr>
            <p:cNvSpPr txBox="1">
              <a:spLocks noChangeArrowheads="1"/>
            </p:cNvSpPr>
            <p:nvPr/>
          </p:nvSpPr>
          <p:spPr bwMode="auto">
            <a:xfrm>
              <a:off x="7895849" y="1893405"/>
              <a:ext cx="3751635" cy="8595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defTabSz="522288">
                <a:defRPr sz="1300">
                  <a:solidFill>
                    <a:schemeClr val="tx1"/>
                  </a:solidFill>
                  <a:latin charset="0" panose="020f0502020204030204" pitchFamily="34" typeface="Calibri"/>
                  <a:ea charset="-122" panose="02010600030101010101" pitchFamily="2" typeface="宋体"/>
                </a:defRPr>
              </a:lvl1pPr>
              <a:lvl2pPr defTabSz="522288" indent="-285750" marL="742950">
                <a:defRPr sz="1300">
                  <a:solidFill>
                    <a:schemeClr val="tx1"/>
                  </a:solidFill>
                  <a:latin charset="0" panose="020f0502020204030204" pitchFamily="34" typeface="Calibri"/>
                  <a:ea charset="-122" panose="02010600030101010101" pitchFamily="2" typeface="宋体"/>
                </a:defRPr>
              </a:lvl2pPr>
              <a:lvl3pPr defTabSz="522288" indent="-228600" marL="1143000">
                <a:defRPr sz="1300">
                  <a:solidFill>
                    <a:schemeClr val="tx1"/>
                  </a:solidFill>
                  <a:latin charset="0" panose="020f0502020204030204" pitchFamily="34" typeface="Calibri"/>
                  <a:ea charset="-122" panose="02010600030101010101" pitchFamily="2" typeface="宋体"/>
                </a:defRPr>
              </a:lvl3pPr>
              <a:lvl4pPr defTabSz="522288" indent="-228600" marL="1600200">
                <a:defRPr sz="1300">
                  <a:solidFill>
                    <a:schemeClr val="tx1"/>
                  </a:solidFill>
                  <a:latin charset="0" panose="020f0502020204030204" pitchFamily="34" typeface="Calibri"/>
                  <a:ea charset="-122" panose="02010600030101010101" pitchFamily="2" typeface="宋体"/>
                </a:defRPr>
              </a:lvl4pPr>
              <a:lvl5pPr defTabSz="522288" indent="-228600" marL="2057400">
                <a:defRPr sz="1300">
                  <a:solidFill>
                    <a:schemeClr val="tx1"/>
                  </a:solidFill>
                  <a:latin charset="0" panose="020f0502020204030204" pitchFamily="34" typeface="Calibri"/>
                  <a:ea charset="-122" panose="02010600030101010101" pitchFamily="2" typeface="宋体"/>
                </a:defRPr>
              </a:lvl5pPr>
              <a:lvl6pPr defTabSz="522288" eaLnBrk="0" fontAlgn="base" hangingPunct="0" indent="-228600" marL="2514600">
                <a:spcBef>
                  <a:spcPct val="0"/>
                </a:spcBef>
                <a:spcAft>
                  <a:spcPct val="0"/>
                </a:spcAft>
                <a:defRPr sz="1300">
                  <a:solidFill>
                    <a:schemeClr val="tx1"/>
                  </a:solidFill>
                  <a:latin charset="0" panose="020f0502020204030204" pitchFamily="34" typeface="Calibri"/>
                  <a:ea charset="-122" panose="02010600030101010101" pitchFamily="2" typeface="宋体"/>
                </a:defRPr>
              </a:lvl6pPr>
              <a:lvl7pPr defTabSz="522288" eaLnBrk="0" fontAlgn="base" hangingPunct="0" indent="-228600" marL="2971800">
                <a:spcBef>
                  <a:spcPct val="0"/>
                </a:spcBef>
                <a:spcAft>
                  <a:spcPct val="0"/>
                </a:spcAft>
                <a:defRPr sz="1300">
                  <a:solidFill>
                    <a:schemeClr val="tx1"/>
                  </a:solidFill>
                  <a:latin charset="0" panose="020f0502020204030204" pitchFamily="34" typeface="Calibri"/>
                  <a:ea charset="-122" panose="02010600030101010101" pitchFamily="2" typeface="宋体"/>
                </a:defRPr>
              </a:lvl7pPr>
              <a:lvl8pPr defTabSz="522288" eaLnBrk="0" fontAlgn="base" hangingPunct="0" indent="-228600" marL="3429000">
                <a:spcBef>
                  <a:spcPct val="0"/>
                </a:spcBef>
                <a:spcAft>
                  <a:spcPct val="0"/>
                </a:spcAft>
                <a:defRPr sz="1300">
                  <a:solidFill>
                    <a:schemeClr val="tx1"/>
                  </a:solidFill>
                  <a:latin charset="0" panose="020f0502020204030204" pitchFamily="34" typeface="Calibri"/>
                  <a:ea charset="-122" panose="02010600030101010101" pitchFamily="2" typeface="宋体"/>
                </a:defRPr>
              </a:lvl8pPr>
              <a:lvl9pPr defTabSz="522288" eaLnBrk="0" fontAlgn="base" hangingPunct="0" indent="-228600" marL="3886200">
                <a:spcBef>
                  <a:spcPct val="0"/>
                </a:spcBef>
                <a:spcAft>
                  <a:spcPct val="0"/>
                </a:spcAft>
                <a:defRPr sz="1300">
                  <a:solidFill>
                    <a:schemeClr val="tx1"/>
                  </a:solidFill>
                  <a:latin charset="0" panose="020f0502020204030204" pitchFamily="34" typeface="Calibri"/>
                  <a:ea charset="-122" panose="02010600030101010101" pitchFamily="2" typeface="宋体"/>
                </a:defRPr>
              </a:lvl9pPr>
            </a:lstStyle>
            <a:p>
              <a:pPr>
                <a:lnSpc>
                  <a:spcPct val="120000"/>
                </a:lnSpc>
              </a:pPr>
              <a:r>
                <a:rPr altLang="zh-CN" lang="en-US" sz="1400">
                  <a:solidFill>
                    <a:schemeClr val="tx1">
                      <a:lumMod val="75000"/>
                      <a:lumOff val="25000"/>
                    </a:schemeClr>
                  </a:solidFill>
                  <a:latin charset="0" panose="020f0302020204030204" pitchFamily="34" typeface="Calibri Light"/>
                  <a:cs charset="0" panose="020f0302020204030204" pitchFamily="34" typeface="Calibri Light"/>
                </a:rPr>
                <a:t>Lorem ipsum dolor sit amet, consectetuer adipiscing elit. Please replace the text content and change the relevant title</a:t>
              </a:r>
            </a:p>
          </p:txBody>
        </p:sp>
      </p:grpSp>
      <p:grpSp>
        <p:nvGrpSpPr>
          <p:cNvPr id="3" name="组合 2">
            <a:extLst>
              <a:ext uri="{FF2B5EF4-FFF2-40B4-BE49-F238E27FC236}">
                <a16:creationId xmlns:a16="http://schemas.microsoft.com/office/drawing/2014/main" id="{4A4481AF-26BF-499A-8D79-7EA65C972024}"/>
              </a:ext>
            </a:extLst>
          </p:cNvPr>
          <p:cNvGrpSpPr/>
          <p:nvPr/>
        </p:nvGrpSpPr>
        <p:grpSpPr>
          <a:xfrm>
            <a:off x="7895850" y="4384504"/>
            <a:ext cx="3751635" cy="1396256"/>
            <a:chOff x="7895850" y="4384504"/>
            <a:chExt cx="3751635" cy="1396256"/>
          </a:xfrm>
        </p:grpSpPr>
        <p:sp>
          <p:nvSpPr>
            <p:cNvPr id="52" name="文本框 51">
              <a:extLst>
                <a:ext uri="{FF2B5EF4-FFF2-40B4-BE49-F238E27FC236}">
                  <a16:creationId xmlns:a16="http://schemas.microsoft.com/office/drawing/2014/main" id="{B5A42001-2C71-46EA-97BF-C5C5221103E5}"/>
                </a:ext>
              </a:extLst>
            </p:cNvPr>
            <p:cNvSpPr txBox="1"/>
            <p:nvPr/>
          </p:nvSpPr>
          <p:spPr>
            <a:xfrm>
              <a:off x="7895849" y="4384504"/>
              <a:ext cx="3243197" cy="530352"/>
            </a:xfrm>
            <a:prstGeom prst="rect">
              <a:avLst/>
            </a:prstGeom>
            <a:noFill/>
          </p:spPr>
          <p:txBody>
            <a:bodyPr rtlCol="0" wrap="square">
              <a:spAutoFit/>
            </a:bodyPr>
            <a:lstStyle/>
            <a:p>
              <a:pPr>
                <a:lnSpc>
                  <a:spcPct val="120000"/>
                </a:lnSpc>
                <a:spcBef>
                  <a:spcPct val="0"/>
                </a:spcBef>
                <a:buNone/>
              </a:pPr>
              <a:r>
                <a:rPr altLang="zh-CN" lang="en-US" sz="2400">
                  <a:solidFill>
                    <a:schemeClr val="tx1">
                      <a:lumMod val="75000"/>
                      <a:lumOff val="25000"/>
                    </a:schemeClr>
                  </a:solidFill>
                  <a:latin charset="-122" panose="020b0503020204020204" pitchFamily="34" typeface="微软雅黑"/>
                  <a:ea charset="-122" panose="020b0503020204020204" pitchFamily="34" typeface="微软雅黑"/>
                </a:rPr>
                <a:t>TITLE HERE</a:t>
              </a:r>
            </a:p>
          </p:txBody>
        </p:sp>
        <p:sp>
          <p:nvSpPr>
            <p:cNvPr id="53" name="TextBox 46">
              <a:extLst>
                <a:ext uri="{FF2B5EF4-FFF2-40B4-BE49-F238E27FC236}">
                  <a16:creationId xmlns:a16="http://schemas.microsoft.com/office/drawing/2014/main" id="{DE89A12C-2717-47CC-971A-0D62A6F34AFA}"/>
                </a:ext>
              </a:extLst>
            </p:cNvPr>
            <p:cNvSpPr txBox="1">
              <a:spLocks noChangeArrowheads="1"/>
            </p:cNvSpPr>
            <p:nvPr/>
          </p:nvSpPr>
          <p:spPr bwMode="auto">
            <a:xfrm>
              <a:off x="7895849" y="4912830"/>
              <a:ext cx="3751635" cy="8595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defTabSz="522288">
                <a:defRPr sz="1300">
                  <a:solidFill>
                    <a:schemeClr val="tx1"/>
                  </a:solidFill>
                  <a:latin charset="0" panose="020f0502020204030204" pitchFamily="34" typeface="Calibri"/>
                  <a:ea charset="-122" panose="02010600030101010101" pitchFamily="2" typeface="宋体"/>
                </a:defRPr>
              </a:lvl1pPr>
              <a:lvl2pPr defTabSz="522288" indent="-285750" marL="742950">
                <a:defRPr sz="1300">
                  <a:solidFill>
                    <a:schemeClr val="tx1"/>
                  </a:solidFill>
                  <a:latin charset="0" panose="020f0502020204030204" pitchFamily="34" typeface="Calibri"/>
                  <a:ea charset="-122" panose="02010600030101010101" pitchFamily="2" typeface="宋体"/>
                </a:defRPr>
              </a:lvl2pPr>
              <a:lvl3pPr defTabSz="522288" indent="-228600" marL="1143000">
                <a:defRPr sz="1300">
                  <a:solidFill>
                    <a:schemeClr val="tx1"/>
                  </a:solidFill>
                  <a:latin charset="0" panose="020f0502020204030204" pitchFamily="34" typeface="Calibri"/>
                  <a:ea charset="-122" panose="02010600030101010101" pitchFamily="2" typeface="宋体"/>
                </a:defRPr>
              </a:lvl3pPr>
              <a:lvl4pPr defTabSz="522288" indent="-228600" marL="1600200">
                <a:defRPr sz="1300">
                  <a:solidFill>
                    <a:schemeClr val="tx1"/>
                  </a:solidFill>
                  <a:latin charset="0" panose="020f0502020204030204" pitchFamily="34" typeface="Calibri"/>
                  <a:ea charset="-122" panose="02010600030101010101" pitchFamily="2" typeface="宋体"/>
                </a:defRPr>
              </a:lvl4pPr>
              <a:lvl5pPr defTabSz="522288" indent="-228600" marL="2057400">
                <a:defRPr sz="1300">
                  <a:solidFill>
                    <a:schemeClr val="tx1"/>
                  </a:solidFill>
                  <a:latin charset="0" panose="020f0502020204030204" pitchFamily="34" typeface="Calibri"/>
                  <a:ea charset="-122" panose="02010600030101010101" pitchFamily="2" typeface="宋体"/>
                </a:defRPr>
              </a:lvl5pPr>
              <a:lvl6pPr defTabSz="522288" eaLnBrk="0" fontAlgn="base" hangingPunct="0" indent="-228600" marL="2514600">
                <a:spcBef>
                  <a:spcPct val="0"/>
                </a:spcBef>
                <a:spcAft>
                  <a:spcPct val="0"/>
                </a:spcAft>
                <a:defRPr sz="1300">
                  <a:solidFill>
                    <a:schemeClr val="tx1"/>
                  </a:solidFill>
                  <a:latin charset="0" panose="020f0502020204030204" pitchFamily="34" typeface="Calibri"/>
                  <a:ea charset="-122" panose="02010600030101010101" pitchFamily="2" typeface="宋体"/>
                </a:defRPr>
              </a:lvl6pPr>
              <a:lvl7pPr defTabSz="522288" eaLnBrk="0" fontAlgn="base" hangingPunct="0" indent="-228600" marL="2971800">
                <a:spcBef>
                  <a:spcPct val="0"/>
                </a:spcBef>
                <a:spcAft>
                  <a:spcPct val="0"/>
                </a:spcAft>
                <a:defRPr sz="1300">
                  <a:solidFill>
                    <a:schemeClr val="tx1"/>
                  </a:solidFill>
                  <a:latin charset="0" panose="020f0502020204030204" pitchFamily="34" typeface="Calibri"/>
                  <a:ea charset="-122" panose="02010600030101010101" pitchFamily="2" typeface="宋体"/>
                </a:defRPr>
              </a:lvl7pPr>
              <a:lvl8pPr defTabSz="522288" eaLnBrk="0" fontAlgn="base" hangingPunct="0" indent="-228600" marL="3429000">
                <a:spcBef>
                  <a:spcPct val="0"/>
                </a:spcBef>
                <a:spcAft>
                  <a:spcPct val="0"/>
                </a:spcAft>
                <a:defRPr sz="1300">
                  <a:solidFill>
                    <a:schemeClr val="tx1"/>
                  </a:solidFill>
                  <a:latin charset="0" panose="020f0502020204030204" pitchFamily="34" typeface="Calibri"/>
                  <a:ea charset="-122" panose="02010600030101010101" pitchFamily="2" typeface="宋体"/>
                </a:defRPr>
              </a:lvl8pPr>
              <a:lvl9pPr defTabSz="522288" eaLnBrk="0" fontAlgn="base" hangingPunct="0" indent="-228600" marL="3886200">
                <a:spcBef>
                  <a:spcPct val="0"/>
                </a:spcBef>
                <a:spcAft>
                  <a:spcPct val="0"/>
                </a:spcAft>
                <a:defRPr sz="1300">
                  <a:solidFill>
                    <a:schemeClr val="tx1"/>
                  </a:solidFill>
                  <a:latin charset="0" panose="020f0502020204030204" pitchFamily="34" typeface="Calibri"/>
                  <a:ea charset="-122" panose="02010600030101010101" pitchFamily="2" typeface="宋体"/>
                </a:defRPr>
              </a:lvl9pPr>
            </a:lstStyle>
            <a:p>
              <a:pPr>
                <a:lnSpc>
                  <a:spcPct val="120000"/>
                </a:lnSpc>
              </a:pPr>
              <a:r>
                <a:rPr altLang="zh-CN" lang="en-US" sz="1400">
                  <a:solidFill>
                    <a:schemeClr val="tx1">
                      <a:lumMod val="75000"/>
                      <a:lumOff val="25000"/>
                    </a:schemeClr>
                  </a:solidFill>
                  <a:latin charset="0" panose="020f0302020204030204" pitchFamily="34" typeface="Calibri Light"/>
                  <a:cs charset="0" panose="020f0302020204030204" pitchFamily="34" typeface="Calibri Light"/>
                </a:rPr>
                <a:t>Lorem ipsum dolor sit amet, consectetuer adipiscing elit. Please replace the text content and change the relevant title</a:t>
              </a:r>
            </a:p>
          </p:txBody>
        </p:sp>
      </p:grpSp>
      <p:grpSp>
        <p:nvGrpSpPr>
          <p:cNvPr id="6" name="组合 5">
            <a:extLst>
              <a:ext uri="{FF2B5EF4-FFF2-40B4-BE49-F238E27FC236}">
                <a16:creationId xmlns:a16="http://schemas.microsoft.com/office/drawing/2014/main" id="{8E4E656C-C660-4CA3-80D7-4F4CD1F347EA}"/>
              </a:ext>
            </a:extLst>
          </p:cNvPr>
          <p:cNvGrpSpPr/>
          <p:nvPr/>
        </p:nvGrpSpPr>
        <p:grpSpPr>
          <a:xfrm>
            <a:off x="565377" y="4384504"/>
            <a:ext cx="3756728" cy="1396256"/>
            <a:chOff x="565377" y="4384504"/>
            <a:chExt cx="3756728" cy="1396256"/>
          </a:xfrm>
        </p:grpSpPr>
        <p:sp>
          <p:nvSpPr>
            <p:cNvPr id="54" name="文本框 53">
              <a:extLst>
                <a:ext uri="{FF2B5EF4-FFF2-40B4-BE49-F238E27FC236}">
                  <a16:creationId xmlns:a16="http://schemas.microsoft.com/office/drawing/2014/main" id="{96DE5641-CB52-4412-9656-CD989698E252}"/>
                </a:ext>
              </a:extLst>
            </p:cNvPr>
            <p:cNvSpPr txBox="1"/>
            <p:nvPr/>
          </p:nvSpPr>
          <p:spPr>
            <a:xfrm>
              <a:off x="1078908" y="4384504"/>
              <a:ext cx="3243197" cy="530352"/>
            </a:xfrm>
            <a:prstGeom prst="rect">
              <a:avLst/>
            </a:prstGeom>
            <a:noFill/>
          </p:spPr>
          <p:txBody>
            <a:bodyPr rtlCol="0" wrap="square">
              <a:spAutoFit/>
            </a:bodyPr>
            <a:lstStyle/>
            <a:p>
              <a:pPr algn="r">
                <a:lnSpc>
                  <a:spcPct val="120000"/>
                </a:lnSpc>
                <a:spcBef>
                  <a:spcPct val="0"/>
                </a:spcBef>
              </a:pPr>
              <a:r>
                <a:rPr altLang="zh-CN" lang="en-US" sz="2400">
                  <a:solidFill>
                    <a:schemeClr val="tx1">
                      <a:lumMod val="75000"/>
                      <a:lumOff val="25000"/>
                    </a:schemeClr>
                  </a:solidFill>
                  <a:latin charset="-122" panose="020b0503020204020204" pitchFamily="34" typeface="微软雅黑"/>
                  <a:ea charset="-122" panose="020b0503020204020204" pitchFamily="34" typeface="微软雅黑"/>
                </a:rPr>
                <a:t>TITLE HERE</a:t>
              </a:r>
            </a:p>
          </p:txBody>
        </p:sp>
        <p:sp>
          <p:nvSpPr>
            <p:cNvPr id="55" name="TextBox 46">
              <a:extLst>
                <a:ext uri="{FF2B5EF4-FFF2-40B4-BE49-F238E27FC236}">
                  <a16:creationId xmlns:a16="http://schemas.microsoft.com/office/drawing/2014/main" id="{20596062-6FA6-4405-9F68-5F81D338FB39}"/>
                </a:ext>
              </a:extLst>
            </p:cNvPr>
            <p:cNvSpPr txBox="1">
              <a:spLocks noChangeArrowheads="1"/>
            </p:cNvSpPr>
            <p:nvPr/>
          </p:nvSpPr>
          <p:spPr bwMode="auto">
            <a:xfrm>
              <a:off x="565377" y="4912830"/>
              <a:ext cx="3751635" cy="8595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defTabSz="522288">
                <a:defRPr sz="1300">
                  <a:solidFill>
                    <a:schemeClr val="tx1"/>
                  </a:solidFill>
                  <a:latin charset="0" panose="020f0502020204030204" pitchFamily="34" typeface="Calibri"/>
                  <a:ea charset="-122" panose="02010600030101010101" pitchFamily="2" typeface="宋体"/>
                </a:defRPr>
              </a:lvl1pPr>
              <a:lvl2pPr defTabSz="522288" indent="-285750" marL="742950">
                <a:defRPr sz="1300">
                  <a:solidFill>
                    <a:schemeClr val="tx1"/>
                  </a:solidFill>
                  <a:latin charset="0" panose="020f0502020204030204" pitchFamily="34" typeface="Calibri"/>
                  <a:ea charset="-122" panose="02010600030101010101" pitchFamily="2" typeface="宋体"/>
                </a:defRPr>
              </a:lvl2pPr>
              <a:lvl3pPr defTabSz="522288" indent="-228600" marL="1143000">
                <a:defRPr sz="1300">
                  <a:solidFill>
                    <a:schemeClr val="tx1"/>
                  </a:solidFill>
                  <a:latin charset="0" panose="020f0502020204030204" pitchFamily="34" typeface="Calibri"/>
                  <a:ea charset="-122" panose="02010600030101010101" pitchFamily="2" typeface="宋体"/>
                </a:defRPr>
              </a:lvl3pPr>
              <a:lvl4pPr defTabSz="522288" indent="-228600" marL="1600200">
                <a:defRPr sz="1300">
                  <a:solidFill>
                    <a:schemeClr val="tx1"/>
                  </a:solidFill>
                  <a:latin charset="0" panose="020f0502020204030204" pitchFamily="34" typeface="Calibri"/>
                  <a:ea charset="-122" panose="02010600030101010101" pitchFamily="2" typeface="宋体"/>
                </a:defRPr>
              </a:lvl4pPr>
              <a:lvl5pPr defTabSz="522288" indent="-228600" marL="2057400">
                <a:defRPr sz="1300">
                  <a:solidFill>
                    <a:schemeClr val="tx1"/>
                  </a:solidFill>
                  <a:latin charset="0" panose="020f0502020204030204" pitchFamily="34" typeface="Calibri"/>
                  <a:ea charset="-122" panose="02010600030101010101" pitchFamily="2" typeface="宋体"/>
                </a:defRPr>
              </a:lvl5pPr>
              <a:lvl6pPr defTabSz="522288" eaLnBrk="0" fontAlgn="base" hangingPunct="0" indent="-228600" marL="2514600">
                <a:spcBef>
                  <a:spcPct val="0"/>
                </a:spcBef>
                <a:spcAft>
                  <a:spcPct val="0"/>
                </a:spcAft>
                <a:defRPr sz="1300">
                  <a:solidFill>
                    <a:schemeClr val="tx1"/>
                  </a:solidFill>
                  <a:latin charset="0" panose="020f0502020204030204" pitchFamily="34" typeface="Calibri"/>
                  <a:ea charset="-122" panose="02010600030101010101" pitchFamily="2" typeface="宋体"/>
                </a:defRPr>
              </a:lvl6pPr>
              <a:lvl7pPr defTabSz="522288" eaLnBrk="0" fontAlgn="base" hangingPunct="0" indent="-228600" marL="2971800">
                <a:spcBef>
                  <a:spcPct val="0"/>
                </a:spcBef>
                <a:spcAft>
                  <a:spcPct val="0"/>
                </a:spcAft>
                <a:defRPr sz="1300">
                  <a:solidFill>
                    <a:schemeClr val="tx1"/>
                  </a:solidFill>
                  <a:latin charset="0" panose="020f0502020204030204" pitchFamily="34" typeface="Calibri"/>
                  <a:ea charset="-122" panose="02010600030101010101" pitchFamily="2" typeface="宋体"/>
                </a:defRPr>
              </a:lvl7pPr>
              <a:lvl8pPr defTabSz="522288" eaLnBrk="0" fontAlgn="base" hangingPunct="0" indent="-228600" marL="3429000">
                <a:spcBef>
                  <a:spcPct val="0"/>
                </a:spcBef>
                <a:spcAft>
                  <a:spcPct val="0"/>
                </a:spcAft>
                <a:defRPr sz="1300">
                  <a:solidFill>
                    <a:schemeClr val="tx1"/>
                  </a:solidFill>
                  <a:latin charset="0" panose="020f0502020204030204" pitchFamily="34" typeface="Calibri"/>
                  <a:ea charset="-122" panose="02010600030101010101" pitchFamily="2" typeface="宋体"/>
                </a:defRPr>
              </a:lvl8pPr>
              <a:lvl9pPr defTabSz="522288" eaLnBrk="0" fontAlgn="base" hangingPunct="0" indent="-228600" marL="3886200">
                <a:spcBef>
                  <a:spcPct val="0"/>
                </a:spcBef>
                <a:spcAft>
                  <a:spcPct val="0"/>
                </a:spcAft>
                <a:defRPr sz="1300">
                  <a:solidFill>
                    <a:schemeClr val="tx1"/>
                  </a:solidFill>
                  <a:latin charset="0" panose="020f0502020204030204" pitchFamily="34" typeface="Calibri"/>
                  <a:ea charset="-122" panose="02010600030101010101" pitchFamily="2" typeface="宋体"/>
                </a:defRPr>
              </a:lvl9pPr>
            </a:lstStyle>
            <a:p>
              <a:pPr algn="r">
                <a:lnSpc>
                  <a:spcPct val="120000"/>
                </a:lnSpc>
              </a:pPr>
              <a:r>
                <a:rPr altLang="zh-CN" lang="en-US" sz="1400">
                  <a:solidFill>
                    <a:schemeClr val="tx1">
                      <a:lumMod val="75000"/>
                      <a:lumOff val="25000"/>
                    </a:schemeClr>
                  </a:solidFill>
                  <a:latin charset="0" panose="020f0302020204030204" pitchFamily="34" typeface="Calibri Light"/>
                  <a:cs charset="0" panose="020f0302020204030204" pitchFamily="34" typeface="Calibri Light"/>
                </a:rPr>
                <a:t>Lorem ipsum dolor sit amet, consectetuer adipiscing elit. Please replace the text content and change the relevant title</a:t>
              </a:r>
            </a:p>
          </p:txBody>
        </p:sp>
      </p:grpSp>
      <p:grpSp>
        <p:nvGrpSpPr>
          <p:cNvPr id="5" name="组合 4">
            <a:extLst>
              <a:ext uri="{FF2B5EF4-FFF2-40B4-BE49-F238E27FC236}">
                <a16:creationId xmlns:a16="http://schemas.microsoft.com/office/drawing/2014/main" id="{C27D601F-5695-41C1-92C3-06DC4F2B1F77}"/>
              </a:ext>
            </a:extLst>
          </p:cNvPr>
          <p:cNvGrpSpPr/>
          <p:nvPr/>
        </p:nvGrpSpPr>
        <p:grpSpPr>
          <a:xfrm>
            <a:off x="565377" y="1365079"/>
            <a:ext cx="3756728" cy="1396256"/>
            <a:chOff x="565377" y="1365079"/>
            <a:chExt cx="3756728" cy="1396256"/>
          </a:xfrm>
        </p:grpSpPr>
        <p:sp>
          <p:nvSpPr>
            <p:cNvPr id="56" name="文本框 55">
              <a:extLst>
                <a:ext uri="{FF2B5EF4-FFF2-40B4-BE49-F238E27FC236}">
                  <a16:creationId xmlns:a16="http://schemas.microsoft.com/office/drawing/2014/main" id="{8CFBF87D-6669-460A-A564-D95A95E052A3}"/>
                </a:ext>
              </a:extLst>
            </p:cNvPr>
            <p:cNvSpPr txBox="1"/>
            <p:nvPr/>
          </p:nvSpPr>
          <p:spPr>
            <a:xfrm>
              <a:off x="1078908" y="1365079"/>
              <a:ext cx="3243197" cy="530352"/>
            </a:xfrm>
            <a:prstGeom prst="rect">
              <a:avLst/>
            </a:prstGeom>
            <a:noFill/>
          </p:spPr>
          <p:txBody>
            <a:bodyPr rtlCol="0" wrap="square">
              <a:spAutoFit/>
            </a:bodyPr>
            <a:lstStyle/>
            <a:p>
              <a:pPr algn="r">
                <a:lnSpc>
                  <a:spcPct val="120000"/>
                </a:lnSpc>
                <a:spcBef>
                  <a:spcPct val="0"/>
                </a:spcBef>
                <a:buNone/>
              </a:pPr>
              <a:r>
                <a:rPr altLang="zh-CN" lang="en-US" sz="2400">
                  <a:solidFill>
                    <a:schemeClr val="tx1">
                      <a:lumMod val="75000"/>
                      <a:lumOff val="25000"/>
                    </a:schemeClr>
                  </a:solidFill>
                  <a:latin charset="-122" panose="020b0503020204020204" pitchFamily="34" typeface="微软雅黑"/>
                  <a:ea charset="-122" panose="020b0503020204020204" pitchFamily="34" typeface="微软雅黑"/>
                </a:rPr>
                <a:t>TITLE HERE</a:t>
              </a:r>
            </a:p>
          </p:txBody>
        </p:sp>
        <p:sp>
          <p:nvSpPr>
            <p:cNvPr id="57" name="TextBox 46">
              <a:extLst>
                <a:ext uri="{FF2B5EF4-FFF2-40B4-BE49-F238E27FC236}">
                  <a16:creationId xmlns:a16="http://schemas.microsoft.com/office/drawing/2014/main" id="{20CCBAB8-32A7-4E7D-8A36-A8D1208FD6B3}"/>
                </a:ext>
              </a:extLst>
            </p:cNvPr>
            <p:cNvSpPr txBox="1">
              <a:spLocks noChangeArrowheads="1"/>
            </p:cNvSpPr>
            <p:nvPr/>
          </p:nvSpPr>
          <p:spPr bwMode="auto">
            <a:xfrm>
              <a:off x="565377" y="1893405"/>
              <a:ext cx="3751635" cy="8595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defTabSz="522288">
                <a:defRPr sz="1300">
                  <a:solidFill>
                    <a:schemeClr val="tx1"/>
                  </a:solidFill>
                  <a:latin charset="0" panose="020f0502020204030204" pitchFamily="34" typeface="Calibri"/>
                  <a:ea charset="-122" panose="02010600030101010101" pitchFamily="2" typeface="宋体"/>
                </a:defRPr>
              </a:lvl1pPr>
              <a:lvl2pPr defTabSz="522288" indent="-285750" marL="742950">
                <a:defRPr sz="1300">
                  <a:solidFill>
                    <a:schemeClr val="tx1"/>
                  </a:solidFill>
                  <a:latin charset="0" panose="020f0502020204030204" pitchFamily="34" typeface="Calibri"/>
                  <a:ea charset="-122" panose="02010600030101010101" pitchFamily="2" typeface="宋体"/>
                </a:defRPr>
              </a:lvl2pPr>
              <a:lvl3pPr defTabSz="522288" indent="-228600" marL="1143000">
                <a:defRPr sz="1300">
                  <a:solidFill>
                    <a:schemeClr val="tx1"/>
                  </a:solidFill>
                  <a:latin charset="0" panose="020f0502020204030204" pitchFamily="34" typeface="Calibri"/>
                  <a:ea charset="-122" panose="02010600030101010101" pitchFamily="2" typeface="宋体"/>
                </a:defRPr>
              </a:lvl3pPr>
              <a:lvl4pPr defTabSz="522288" indent="-228600" marL="1600200">
                <a:defRPr sz="1300">
                  <a:solidFill>
                    <a:schemeClr val="tx1"/>
                  </a:solidFill>
                  <a:latin charset="0" panose="020f0502020204030204" pitchFamily="34" typeface="Calibri"/>
                  <a:ea charset="-122" panose="02010600030101010101" pitchFamily="2" typeface="宋体"/>
                </a:defRPr>
              </a:lvl4pPr>
              <a:lvl5pPr defTabSz="522288" indent="-228600" marL="2057400">
                <a:defRPr sz="1300">
                  <a:solidFill>
                    <a:schemeClr val="tx1"/>
                  </a:solidFill>
                  <a:latin charset="0" panose="020f0502020204030204" pitchFamily="34" typeface="Calibri"/>
                  <a:ea charset="-122" panose="02010600030101010101" pitchFamily="2" typeface="宋体"/>
                </a:defRPr>
              </a:lvl5pPr>
              <a:lvl6pPr defTabSz="522288" eaLnBrk="0" fontAlgn="base" hangingPunct="0" indent="-228600" marL="2514600">
                <a:spcBef>
                  <a:spcPct val="0"/>
                </a:spcBef>
                <a:spcAft>
                  <a:spcPct val="0"/>
                </a:spcAft>
                <a:defRPr sz="1300">
                  <a:solidFill>
                    <a:schemeClr val="tx1"/>
                  </a:solidFill>
                  <a:latin charset="0" panose="020f0502020204030204" pitchFamily="34" typeface="Calibri"/>
                  <a:ea charset="-122" panose="02010600030101010101" pitchFamily="2" typeface="宋体"/>
                </a:defRPr>
              </a:lvl6pPr>
              <a:lvl7pPr defTabSz="522288" eaLnBrk="0" fontAlgn="base" hangingPunct="0" indent="-228600" marL="2971800">
                <a:spcBef>
                  <a:spcPct val="0"/>
                </a:spcBef>
                <a:spcAft>
                  <a:spcPct val="0"/>
                </a:spcAft>
                <a:defRPr sz="1300">
                  <a:solidFill>
                    <a:schemeClr val="tx1"/>
                  </a:solidFill>
                  <a:latin charset="0" panose="020f0502020204030204" pitchFamily="34" typeface="Calibri"/>
                  <a:ea charset="-122" panose="02010600030101010101" pitchFamily="2" typeface="宋体"/>
                </a:defRPr>
              </a:lvl7pPr>
              <a:lvl8pPr defTabSz="522288" eaLnBrk="0" fontAlgn="base" hangingPunct="0" indent="-228600" marL="3429000">
                <a:spcBef>
                  <a:spcPct val="0"/>
                </a:spcBef>
                <a:spcAft>
                  <a:spcPct val="0"/>
                </a:spcAft>
                <a:defRPr sz="1300">
                  <a:solidFill>
                    <a:schemeClr val="tx1"/>
                  </a:solidFill>
                  <a:latin charset="0" panose="020f0502020204030204" pitchFamily="34" typeface="Calibri"/>
                  <a:ea charset="-122" panose="02010600030101010101" pitchFamily="2" typeface="宋体"/>
                </a:defRPr>
              </a:lvl8pPr>
              <a:lvl9pPr defTabSz="522288" eaLnBrk="0" fontAlgn="base" hangingPunct="0" indent="-228600" marL="3886200">
                <a:spcBef>
                  <a:spcPct val="0"/>
                </a:spcBef>
                <a:spcAft>
                  <a:spcPct val="0"/>
                </a:spcAft>
                <a:defRPr sz="1300">
                  <a:solidFill>
                    <a:schemeClr val="tx1"/>
                  </a:solidFill>
                  <a:latin charset="0" panose="020f0502020204030204" pitchFamily="34" typeface="Calibri"/>
                  <a:ea charset="-122" panose="02010600030101010101" pitchFamily="2" typeface="宋体"/>
                </a:defRPr>
              </a:lvl9pPr>
            </a:lstStyle>
            <a:p>
              <a:pPr algn="r">
                <a:lnSpc>
                  <a:spcPct val="120000"/>
                </a:lnSpc>
              </a:pPr>
              <a:r>
                <a:rPr altLang="zh-CN" lang="en-US" sz="1400">
                  <a:solidFill>
                    <a:schemeClr val="tx1">
                      <a:lumMod val="75000"/>
                      <a:lumOff val="25000"/>
                    </a:schemeClr>
                  </a:solidFill>
                  <a:latin charset="0" panose="020f0302020204030204" pitchFamily="34" typeface="Calibri Light"/>
                  <a:cs charset="0" panose="020f0302020204030204" pitchFamily="34" typeface="Calibri Light"/>
                </a:rPr>
                <a:t>Lorem ipsum dolor sit amet, consectetuer adipiscing elit. Please replace the text content and change the relevant title</a:t>
              </a:r>
            </a:p>
          </p:txBody>
        </p:sp>
      </p:grpSp>
    </p:spTree>
    <p:extLst>
      <p:ext uri="{BB962C8B-B14F-4D97-AF65-F5344CB8AC3E}">
        <p14:creationId val="776229221"/>
      </p:ext>
    </p:extLst>
  </p:cSld>
  <p:clrMapOvr>
    <a:masterClrMapping/>
  </p:clrMapOvr>
  <mc:AlternateContent>
    <mc:Choice Requires="p14">
      <p:transition p14:dur="150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id="5" nodeType="withEffect" presetClass="entr" presetID="49"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1500" fill="hold" id="7"/>
                                        <p:tgtEl>
                                          <p:spTgt spid="2"/>
                                        </p:tgtEl>
                                        <p:attrNameLst>
                                          <p:attrName>ppt_w</p:attrName>
                                        </p:attrNameLst>
                                      </p:cBhvr>
                                      <p:tavLst>
                                        <p:tav tm="0">
                                          <p:val>
                                            <p:fltVal val="0"/>
                                          </p:val>
                                        </p:tav>
                                        <p:tav tm="100000">
                                          <p:val>
                                            <p:strVal val="#ppt_w"/>
                                          </p:val>
                                        </p:tav>
                                      </p:tavLst>
                                    </p:anim>
                                    <p:anim calcmode="lin" valueType="num">
                                      <p:cBhvr>
                                        <p:cTn dur="1500" fill="hold" id="8"/>
                                        <p:tgtEl>
                                          <p:spTgt spid="2"/>
                                        </p:tgtEl>
                                        <p:attrNameLst>
                                          <p:attrName>ppt_h</p:attrName>
                                        </p:attrNameLst>
                                      </p:cBhvr>
                                      <p:tavLst>
                                        <p:tav tm="0">
                                          <p:val>
                                            <p:fltVal val="0"/>
                                          </p:val>
                                        </p:tav>
                                        <p:tav tm="100000">
                                          <p:val>
                                            <p:strVal val="#ppt_h"/>
                                          </p:val>
                                        </p:tav>
                                      </p:tavLst>
                                    </p:anim>
                                    <p:anim calcmode="lin" valueType="num">
                                      <p:cBhvr>
                                        <p:cTn dur="1500" fill="hold" id="9"/>
                                        <p:tgtEl>
                                          <p:spTgt spid="2"/>
                                        </p:tgtEl>
                                        <p:attrNameLst>
                                          <p:attrName>style.rotation</p:attrName>
                                        </p:attrNameLst>
                                      </p:cBhvr>
                                      <p:tavLst>
                                        <p:tav tm="0">
                                          <p:val>
                                            <p:fltVal val="360"/>
                                          </p:val>
                                        </p:tav>
                                        <p:tav tm="100000">
                                          <p:val>
                                            <p:fltVal val="0"/>
                                          </p:val>
                                        </p:tav>
                                      </p:tavLst>
                                    </p:anim>
                                    <p:animEffect filter="fade" transition="in">
                                      <p:cBhvr>
                                        <p:cTn dur="1500" id="10"/>
                                        <p:tgtEl>
                                          <p:spTgt spid="2"/>
                                        </p:tgtEl>
                                      </p:cBhvr>
                                    </p:animEffect>
                                  </p:childTnLst>
                                </p:cTn>
                              </p:par>
                              <p:par>
                                <p:cTn decel="25000" fill="hold" id="11" nodeType="withEffect" presetClass="entr" presetID="2" presetSubtype="8">
                                  <p:stCondLst>
                                    <p:cond delay="0"/>
                                  </p:stCondLst>
                                  <p:childTnLst>
                                    <p:set>
                                      <p:cBhvr>
                                        <p:cTn dur="1" fill="hold" id="12">
                                          <p:stCondLst>
                                            <p:cond delay="0"/>
                                          </p:stCondLst>
                                        </p:cTn>
                                        <p:tgtEl>
                                          <p:spTgt spid="5"/>
                                        </p:tgtEl>
                                        <p:attrNameLst>
                                          <p:attrName>style.visibility</p:attrName>
                                        </p:attrNameLst>
                                      </p:cBhvr>
                                      <p:to>
                                        <p:strVal val="visible"/>
                                      </p:to>
                                    </p:set>
                                    <p:anim calcmode="lin" valueType="num">
                                      <p:cBhvr additive="base">
                                        <p:cTn dur="1000" fill="hold" id="13"/>
                                        <p:tgtEl>
                                          <p:spTgt spid="5"/>
                                        </p:tgtEl>
                                        <p:attrNameLst>
                                          <p:attrName>ppt_x</p:attrName>
                                        </p:attrNameLst>
                                      </p:cBhvr>
                                      <p:tavLst>
                                        <p:tav tm="0">
                                          <p:val>
                                            <p:strVal val="0-#ppt_w/2"/>
                                          </p:val>
                                        </p:tav>
                                        <p:tav tm="100000">
                                          <p:val>
                                            <p:strVal val="#ppt_x"/>
                                          </p:val>
                                        </p:tav>
                                      </p:tavLst>
                                    </p:anim>
                                    <p:anim calcmode="lin" valueType="num">
                                      <p:cBhvr additive="base">
                                        <p:cTn dur="1000" fill="hold" id="14"/>
                                        <p:tgtEl>
                                          <p:spTgt spid="5"/>
                                        </p:tgtEl>
                                        <p:attrNameLst>
                                          <p:attrName>ppt_y</p:attrName>
                                        </p:attrNameLst>
                                      </p:cBhvr>
                                      <p:tavLst>
                                        <p:tav tm="0">
                                          <p:val>
                                            <p:strVal val="#ppt_y"/>
                                          </p:val>
                                        </p:tav>
                                        <p:tav tm="100000">
                                          <p:val>
                                            <p:strVal val="#ppt_y"/>
                                          </p:val>
                                        </p:tav>
                                      </p:tavLst>
                                    </p:anim>
                                  </p:childTnLst>
                                </p:cTn>
                              </p:par>
                              <p:par>
                                <p:cTn decel="25000" fill="hold" id="15" nodeType="withEffect" presetClass="entr" presetID="2" presetSubtype="2">
                                  <p:stCondLst>
                                    <p:cond delay="250"/>
                                  </p:stCondLst>
                                  <p:childTnLst>
                                    <p:set>
                                      <p:cBhvr>
                                        <p:cTn dur="1" fill="hold" id="16">
                                          <p:stCondLst>
                                            <p:cond delay="0"/>
                                          </p:stCondLst>
                                        </p:cTn>
                                        <p:tgtEl>
                                          <p:spTgt spid="4"/>
                                        </p:tgtEl>
                                        <p:attrNameLst>
                                          <p:attrName>style.visibility</p:attrName>
                                        </p:attrNameLst>
                                      </p:cBhvr>
                                      <p:to>
                                        <p:strVal val="visible"/>
                                      </p:to>
                                    </p:set>
                                    <p:anim calcmode="lin" valueType="num">
                                      <p:cBhvr additive="base">
                                        <p:cTn dur="1000" fill="hold" id="17"/>
                                        <p:tgtEl>
                                          <p:spTgt spid="4"/>
                                        </p:tgtEl>
                                        <p:attrNameLst>
                                          <p:attrName>ppt_x</p:attrName>
                                        </p:attrNameLst>
                                      </p:cBhvr>
                                      <p:tavLst>
                                        <p:tav tm="0">
                                          <p:val>
                                            <p:strVal val="1+#ppt_w/2"/>
                                          </p:val>
                                        </p:tav>
                                        <p:tav tm="100000">
                                          <p:val>
                                            <p:strVal val="#ppt_x"/>
                                          </p:val>
                                        </p:tav>
                                      </p:tavLst>
                                    </p:anim>
                                    <p:anim calcmode="lin" valueType="num">
                                      <p:cBhvr additive="base">
                                        <p:cTn dur="1000" fill="hold" id="18"/>
                                        <p:tgtEl>
                                          <p:spTgt spid="4"/>
                                        </p:tgtEl>
                                        <p:attrNameLst>
                                          <p:attrName>ppt_y</p:attrName>
                                        </p:attrNameLst>
                                      </p:cBhvr>
                                      <p:tavLst>
                                        <p:tav tm="0">
                                          <p:val>
                                            <p:strVal val="#ppt_y"/>
                                          </p:val>
                                        </p:tav>
                                        <p:tav tm="100000">
                                          <p:val>
                                            <p:strVal val="#ppt_y"/>
                                          </p:val>
                                        </p:tav>
                                      </p:tavLst>
                                    </p:anim>
                                  </p:childTnLst>
                                </p:cTn>
                              </p:par>
                              <p:par>
                                <p:cTn decel="25000" fill="hold" id="19" nodeType="withEffect" presetClass="entr" presetID="2" presetSubtype="8">
                                  <p:stCondLst>
                                    <p:cond delay="500"/>
                                  </p:stCondLst>
                                  <p:childTnLst>
                                    <p:set>
                                      <p:cBhvr>
                                        <p:cTn dur="1" fill="hold" id="20">
                                          <p:stCondLst>
                                            <p:cond delay="0"/>
                                          </p:stCondLst>
                                        </p:cTn>
                                        <p:tgtEl>
                                          <p:spTgt spid="6"/>
                                        </p:tgtEl>
                                        <p:attrNameLst>
                                          <p:attrName>style.visibility</p:attrName>
                                        </p:attrNameLst>
                                      </p:cBhvr>
                                      <p:to>
                                        <p:strVal val="visible"/>
                                      </p:to>
                                    </p:set>
                                    <p:anim calcmode="lin" valueType="num">
                                      <p:cBhvr additive="base">
                                        <p:cTn dur="1000" fill="hold" id="21"/>
                                        <p:tgtEl>
                                          <p:spTgt spid="6"/>
                                        </p:tgtEl>
                                        <p:attrNameLst>
                                          <p:attrName>ppt_x</p:attrName>
                                        </p:attrNameLst>
                                      </p:cBhvr>
                                      <p:tavLst>
                                        <p:tav tm="0">
                                          <p:val>
                                            <p:strVal val="0-#ppt_w/2"/>
                                          </p:val>
                                        </p:tav>
                                        <p:tav tm="100000">
                                          <p:val>
                                            <p:strVal val="#ppt_x"/>
                                          </p:val>
                                        </p:tav>
                                      </p:tavLst>
                                    </p:anim>
                                    <p:anim calcmode="lin" valueType="num">
                                      <p:cBhvr additive="base">
                                        <p:cTn dur="1000" fill="hold" id="22"/>
                                        <p:tgtEl>
                                          <p:spTgt spid="6"/>
                                        </p:tgtEl>
                                        <p:attrNameLst>
                                          <p:attrName>ppt_y</p:attrName>
                                        </p:attrNameLst>
                                      </p:cBhvr>
                                      <p:tavLst>
                                        <p:tav tm="0">
                                          <p:val>
                                            <p:strVal val="#ppt_y"/>
                                          </p:val>
                                        </p:tav>
                                        <p:tav tm="100000">
                                          <p:val>
                                            <p:strVal val="#ppt_y"/>
                                          </p:val>
                                        </p:tav>
                                      </p:tavLst>
                                    </p:anim>
                                  </p:childTnLst>
                                </p:cTn>
                              </p:par>
                              <p:par>
                                <p:cTn decel="25000" fill="hold" id="23" nodeType="withEffect" presetClass="entr" presetID="2" presetSubtype="2">
                                  <p:stCondLst>
                                    <p:cond delay="750"/>
                                  </p:stCondLst>
                                  <p:childTnLst>
                                    <p:set>
                                      <p:cBhvr>
                                        <p:cTn dur="1" fill="hold" id="24">
                                          <p:stCondLst>
                                            <p:cond delay="0"/>
                                          </p:stCondLst>
                                        </p:cTn>
                                        <p:tgtEl>
                                          <p:spTgt spid="3"/>
                                        </p:tgtEl>
                                        <p:attrNameLst>
                                          <p:attrName>style.visibility</p:attrName>
                                        </p:attrNameLst>
                                      </p:cBhvr>
                                      <p:to>
                                        <p:strVal val="visible"/>
                                      </p:to>
                                    </p:set>
                                    <p:anim calcmode="lin" valueType="num">
                                      <p:cBhvr additive="base">
                                        <p:cTn dur="1000" fill="hold" id="25"/>
                                        <p:tgtEl>
                                          <p:spTgt spid="3"/>
                                        </p:tgtEl>
                                        <p:attrNameLst>
                                          <p:attrName>ppt_x</p:attrName>
                                        </p:attrNameLst>
                                      </p:cBhvr>
                                      <p:tavLst>
                                        <p:tav tm="0">
                                          <p:val>
                                            <p:strVal val="1+#ppt_w/2"/>
                                          </p:val>
                                        </p:tav>
                                        <p:tav tm="100000">
                                          <p:val>
                                            <p:strVal val="#ppt_x"/>
                                          </p:val>
                                        </p:tav>
                                      </p:tavLst>
                                    </p:anim>
                                    <p:anim calcmode="lin" valueType="num">
                                      <p:cBhvr additive="base">
                                        <p:cTn dur="1000" fill="hold" id="26"/>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7" name="组合 6">
            <a:extLst>
              <a:ext uri="{FF2B5EF4-FFF2-40B4-BE49-F238E27FC236}">
                <a16:creationId xmlns:a16="http://schemas.microsoft.com/office/drawing/2014/main" id="{D5EB7F24-5DCC-4E59-BD4A-540188F9EE34}"/>
              </a:ext>
            </a:extLst>
          </p:cNvPr>
          <p:cNvGrpSpPr/>
          <p:nvPr/>
        </p:nvGrpSpPr>
        <p:grpSpPr>
          <a:xfrm>
            <a:off x="-1953662" y="-1468650"/>
            <a:ext cx="7965968" cy="6612150"/>
            <a:chOff x="467544" y="1223667"/>
            <a:chExt cx="3925420" cy="3333921"/>
          </a:xfrm>
          <a:solidFill>
            <a:schemeClr val="tx2">
              <a:lumMod val="50000"/>
            </a:schemeClr>
          </a:solidFill>
        </p:grpSpPr>
        <p:sp>
          <p:nvSpPr>
            <p:cNvPr id="8" name="939439.625287.753.55.1255">
              <a:hlinkClick action="ppaction://macro?name=Slide1.939439.625287.753.55.1255_click" highlightClick="1"/>
              <a:hlinkHover action="ppaction://noaction" highlightClick="1"/>
              <a:extLst>
                <a:ext uri="{FF2B5EF4-FFF2-40B4-BE49-F238E27FC236}">
                  <a16:creationId xmlns:a16="http://schemas.microsoft.com/office/drawing/2014/main" id="{412467D3-5053-43D3-A4C9-AD4630F9FE7A}"/>
                </a:ext>
              </a:extLst>
            </p:cNvPr>
            <p:cNvSpPr>
              <a:spLocks noChangeAspect="1"/>
            </p:cNvSpPr>
            <p:nvPr/>
          </p:nvSpPr>
          <p:spPr bwMode="auto">
            <a:xfrm rot="180000">
              <a:off x="3272812" y="4186264"/>
              <a:ext cx="62244" cy="39767"/>
            </a:xfrm>
            <a:custGeom>
              <a:gdLst>
                <a:gd fmla="*/ 4 w 59" name="T0"/>
                <a:gd fmla="*/ 11 h 42" name="T1"/>
                <a:gd fmla="*/ 26 w 59" name="T2"/>
                <a:gd fmla="*/ 17 h 42" name="T3"/>
                <a:gd fmla="*/ 48 w 59" name="T4"/>
                <a:gd fmla="*/ 0 h 42" name="T5"/>
                <a:gd fmla="*/ 58 w 59" name="T6"/>
                <a:gd fmla="*/ 30 h 42" name="T7"/>
                <a:gd fmla="*/ 35 w 59" name="T8"/>
                <a:gd fmla="*/ 41 h 42" name="T9"/>
                <a:gd fmla="*/ 5 w 59" name="T10"/>
                <a:gd fmla="*/ 39 h 42" name="T11"/>
                <a:gd fmla="*/ 0 w 59" name="T12"/>
                <a:gd fmla="*/ 17 h 42" name="T13"/>
                <a:gd fmla="*/ 4 w 59" name="T14"/>
                <a:gd fmla="*/ 11 h 42" name="T15"/>
                <a:gd fmla="*/ 4 w 59" name="T16"/>
                <a:gd fmla="*/ 11 h 42" name="T17"/>
                <a:gd fmla="*/ 4 w 59" name="T18"/>
                <a:gd fmla="*/ 11 h 4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2" w="59">
                  <a:moveTo>
                    <a:pt x="4" y="11"/>
                  </a:moveTo>
                  <a:lnTo>
                    <a:pt x="26" y="17"/>
                  </a:lnTo>
                  <a:lnTo>
                    <a:pt x="48" y="0"/>
                  </a:lnTo>
                  <a:lnTo>
                    <a:pt x="58" y="30"/>
                  </a:lnTo>
                  <a:lnTo>
                    <a:pt x="35" y="41"/>
                  </a:lnTo>
                  <a:lnTo>
                    <a:pt x="5" y="39"/>
                  </a:lnTo>
                  <a:lnTo>
                    <a:pt x="0" y="17"/>
                  </a:lnTo>
                  <a:lnTo>
                    <a:pt x="4" y="11"/>
                  </a:lnTo>
                  <a:lnTo>
                    <a:pt x="4" y="11"/>
                  </a:lnTo>
                  <a:lnTo>
                    <a:pt x="4" y="11"/>
                  </a:lnTo>
                </a:path>
              </a:pathLst>
            </a:custGeom>
            <a:grpFill/>
            <a:ln cap="flat" cmpd="sng" w="3175">
              <a:solidFill>
                <a:schemeClr val="bg1"/>
              </a:solidFill>
              <a:prstDash val="solid"/>
              <a:round/>
              <a:headEnd len="med" type="none" w="med"/>
              <a:tailEnd len="med" type="none" w="med"/>
            </a:ln>
            <a:effectLst/>
            <a:extLst/>
          </p:spPr>
          <p:txBody>
            <a:bodyPr anchor="b" bIns="0" lIns="0" rIns="0" tIns="0"/>
            <a:lstStyle/>
            <a:p>
              <a:endParaRPr altLang="en-US" lang="zh-CN" sz="2400">
                <a:latin charset="0" panose="020b0502040204020203" pitchFamily="34" typeface="Segoe UI"/>
                <a:ea charset="-122" panose="020b0503020204020204" pitchFamily="34" typeface="微软雅黑"/>
                <a:sym charset="0" panose="020b0502040204020203" pitchFamily="34" typeface="Segoe UI"/>
              </a:endParaRPr>
            </a:p>
          </p:txBody>
        </p:sp>
        <p:sp>
          <p:nvSpPr>
            <p:cNvPr id="9" name="海南">
              <a:hlinkClick action="ppaction://macro?name=Slide1.海南_click" highlightClick="1"/>
              <a:hlinkHover action="ppaction://noaction" highlightClick="1"/>
              <a:extLst>
                <a:ext uri="{FF2B5EF4-FFF2-40B4-BE49-F238E27FC236}">
                  <a16:creationId xmlns:a16="http://schemas.microsoft.com/office/drawing/2014/main" id="{177AB124-227D-4D90-904E-7CD2C3271984}"/>
                </a:ext>
              </a:extLst>
            </p:cNvPr>
            <p:cNvSpPr>
              <a:spLocks noChangeAspect="1"/>
            </p:cNvSpPr>
            <p:nvPr/>
          </p:nvSpPr>
          <p:spPr bwMode="auto">
            <a:xfrm rot="180000">
              <a:off x="2840130" y="4426923"/>
              <a:ext cx="195145" cy="130665"/>
            </a:xfrm>
            <a:custGeom>
              <a:gdLst>
                <a:gd fmla="*/ 181 w 182" name="T0"/>
                <a:gd fmla="*/ 29 h 166" name="T1"/>
                <a:gd fmla="*/ 148 w 182" name="T2"/>
                <a:gd fmla="*/ 86 h 166" name="T3"/>
                <a:gd fmla="*/ 148 w 182" name="T4"/>
                <a:gd fmla="*/ 112 h 166" name="T5"/>
                <a:gd fmla="*/ 83 w 182" name="T6"/>
                <a:gd fmla="*/ 165 h 166" name="T7"/>
                <a:gd fmla="*/ 14 w 182" name="T8"/>
                <a:gd fmla="*/ 142 h 166" name="T9"/>
                <a:gd fmla="*/ 0 w 182" name="T10"/>
                <a:gd fmla="*/ 93 h 166" name="T11"/>
                <a:gd fmla="*/ 4 w 182" name="T12"/>
                <a:gd fmla="*/ 72 h 166" name="T13"/>
                <a:gd fmla="*/ 41 w 182" name="T14"/>
                <a:gd fmla="*/ 34 h 166" name="T15"/>
                <a:gd fmla="*/ 54 w 182" name="T16"/>
                <a:gd fmla="*/ 24 h 166" name="T17"/>
                <a:gd fmla="*/ 114 w 182" name="T18"/>
                <a:gd fmla="*/ 12 h 166" name="T19"/>
                <a:gd fmla="*/ 142 w 182" name="T20"/>
                <a:gd fmla="*/ 10 h 166" name="T21"/>
                <a:gd fmla="*/ 152 w 182" name="T22"/>
                <a:gd fmla="*/ 0 h 166" name="T23"/>
                <a:gd fmla="*/ 171 w 182" name="T24"/>
                <a:gd fmla="*/ 5 h 166" name="T25"/>
                <a:gd fmla="*/ 181 w 182" name="T26"/>
                <a:gd fmla="*/ 29 h 166" name="T27"/>
                <a:gd fmla="*/ 181 w 182" name="T28"/>
                <a:gd fmla="*/ 29 h 166" name="T29"/>
                <a:gd fmla="*/ 181 w 182" name="T30"/>
                <a:gd fmla="*/ 29 h 166"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66" w="182">
                  <a:moveTo>
                    <a:pt x="181" y="29"/>
                  </a:moveTo>
                  <a:lnTo>
                    <a:pt x="148" y="86"/>
                  </a:lnTo>
                  <a:lnTo>
                    <a:pt x="148" y="112"/>
                  </a:lnTo>
                  <a:lnTo>
                    <a:pt x="83" y="165"/>
                  </a:lnTo>
                  <a:lnTo>
                    <a:pt x="14" y="142"/>
                  </a:lnTo>
                  <a:lnTo>
                    <a:pt x="0" y="93"/>
                  </a:lnTo>
                  <a:lnTo>
                    <a:pt x="4" y="72"/>
                  </a:lnTo>
                  <a:lnTo>
                    <a:pt x="41" y="34"/>
                  </a:lnTo>
                  <a:lnTo>
                    <a:pt x="54" y="24"/>
                  </a:lnTo>
                  <a:lnTo>
                    <a:pt x="114" y="12"/>
                  </a:lnTo>
                  <a:lnTo>
                    <a:pt x="142" y="10"/>
                  </a:lnTo>
                  <a:lnTo>
                    <a:pt x="152" y="0"/>
                  </a:lnTo>
                  <a:lnTo>
                    <a:pt x="171" y="5"/>
                  </a:lnTo>
                  <a:lnTo>
                    <a:pt x="181" y="29"/>
                  </a:lnTo>
                  <a:lnTo>
                    <a:pt x="181" y="29"/>
                  </a:lnTo>
                  <a:lnTo>
                    <a:pt x="181" y="29"/>
                  </a:lnTo>
                </a:path>
              </a:pathLst>
            </a:custGeom>
            <a:grpFill/>
            <a:ln cap="flat" cmpd="sng" w="3175">
              <a:solidFill>
                <a:schemeClr val="bg1"/>
              </a:solidFill>
              <a:prstDash val="solid"/>
              <a:round/>
              <a:headEnd len="med" type="none" w="med"/>
              <a:tailEnd len="med" type="none" w="med"/>
            </a:ln>
            <a:effectLst/>
            <a:extLst/>
          </p:spPr>
          <p:txBody>
            <a:bodyPr/>
            <a:lstStyle/>
            <a:p>
              <a:endParaRPr altLang="en-US" lang="zh-CN" sz="2400">
                <a:latin charset="0" panose="020b0502040204020203" pitchFamily="34" typeface="Segoe UI"/>
                <a:ea charset="-122" panose="020b0503020204020204" pitchFamily="34" typeface="微软雅黑"/>
                <a:sym charset="0" panose="020b0502040204020203" pitchFamily="34" typeface="Segoe UI"/>
              </a:endParaRPr>
            </a:p>
          </p:txBody>
        </p:sp>
        <p:sp>
          <p:nvSpPr>
            <p:cNvPr id="10" name="上海">
              <a:hlinkClick action="ppaction://macro?name=Slide1.上海_click" highlightClick="1"/>
              <a:hlinkHover action="ppaction://noaction" highlightClick="1"/>
              <a:extLst>
                <a:ext uri="{FF2B5EF4-FFF2-40B4-BE49-F238E27FC236}">
                  <a16:creationId xmlns:a16="http://schemas.microsoft.com/office/drawing/2014/main" id="{9C47C6D9-0341-4D93-9BB2-E8DF29F69B6B}"/>
                </a:ext>
              </a:extLst>
            </p:cNvPr>
            <p:cNvSpPr>
              <a:spLocks noChangeAspect="1"/>
            </p:cNvSpPr>
            <p:nvPr/>
          </p:nvSpPr>
          <p:spPr bwMode="auto">
            <a:xfrm rot="180000">
              <a:off x="3763947" y="3280955"/>
              <a:ext cx="62244" cy="79534"/>
            </a:xfrm>
            <a:custGeom>
              <a:gdLst>
                <a:gd fmla="*/ 25 w 62" name="T0"/>
                <a:gd fmla="*/ 64 h 65" name="T1"/>
                <a:gd fmla="*/ 0 w 62" name="T2"/>
                <a:gd fmla="*/ 42 h 65" name="T3"/>
                <a:gd fmla="*/ 11 w 62" name="T4"/>
                <a:gd fmla="*/ 27 h 65" name="T5"/>
                <a:gd fmla="*/ 21 w 62" name="T6"/>
                <a:gd fmla="*/ 0 h 65" name="T7"/>
                <a:gd fmla="*/ 49 w 62" name="T8"/>
                <a:gd fmla="*/ 11 h 65" name="T9"/>
                <a:gd fmla="*/ 61 w 62" name="T10"/>
                <a:gd fmla="*/ 29 h 65" name="T11"/>
                <a:gd fmla="*/ 52 w 62" name="T12"/>
                <a:gd fmla="*/ 43 h 65" name="T13"/>
                <a:gd fmla="*/ 25 w 62" name="T14"/>
                <a:gd fmla="*/ 64 h 65" name="T15"/>
                <a:gd fmla="*/ 25 w 62" name="T16"/>
                <a:gd fmla="*/ 64 h 6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5" w="62">
                  <a:moveTo>
                    <a:pt x="25" y="64"/>
                  </a:moveTo>
                  <a:lnTo>
                    <a:pt x="0" y="42"/>
                  </a:lnTo>
                  <a:lnTo>
                    <a:pt x="11" y="27"/>
                  </a:lnTo>
                  <a:lnTo>
                    <a:pt x="21" y="0"/>
                  </a:lnTo>
                  <a:lnTo>
                    <a:pt x="49" y="11"/>
                  </a:lnTo>
                  <a:lnTo>
                    <a:pt x="61" y="29"/>
                  </a:lnTo>
                  <a:lnTo>
                    <a:pt x="52" y="43"/>
                  </a:lnTo>
                  <a:lnTo>
                    <a:pt x="25" y="64"/>
                  </a:lnTo>
                  <a:lnTo>
                    <a:pt x="25" y="64"/>
                  </a:lnTo>
                </a:path>
              </a:pathLst>
            </a:custGeom>
            <a:grpFill/>
            <a:ln cap="flat" cmpd="sng" w="3175">
              <a:solidFill>
                <a:schemeClr val="bg1"/>
              </a:solidFill>
              <a:prstDash val="solid"/>
              <a:round/>
              <a:headEnd len="med" type="none" w="med"/>
              <a:tailEnd len="med" type="none" w="med"/>
            </a:ln>
            <a:effectLst/>
            <a:extLst/>
          </p:spPr>
          <p:txBody>
            <a:bodyPr/>
            <a:lstStyle/>
            <a:p>
              <a:endParaRPr altLang="en-US" lang="zh-CN" sz="2400">
                <a:latin charset="0" panose="020b0502040204020203" pitchFamily="34" typeface="Segoe UI"/>
                <a:ea charset="-122" panose="020b0503020204020204" pitchFamily="34" typeface="微软雅黑"/>
                <a:sym charset="0" panose="020b0502040204020203" pitchFamily="34" typeface="Segoe UI"/>
              </a:endParaRPr>
            </a:p>
          </p:txBody>
        </p:sp>
        <p:sp>
          <p:nvSpPr>
            <p:cNvPr id="11" name="河南">
              <a:hlinkClick action="ppaction://macro?name=Slide1.河南_click" highlightClick="1"/>
              <a:hlinkHover action="ppaction://noaction" highlightClick="1"/>
              <a:extLst>
                <a:ext uri="{FF2B5EF4-FFF2-40B4-BE49-F238E27FC236}">
                  <a16:creationId xmlns:a16="http://schemas.microsoft.com/office/drawing/2014/main" id="{EBE0F2AA-9B38-437F-86F8-00C523C1FE4B}"/>
                </a:ext>
              </a:extLst>
            </p:cNvPr>
            <p:cNvSpPr>
              <a:spLocks noChangeAspect="1"/>
            </p:cNvSpPr>
            <p:nvPr/>
          </p:nvSpPr>
          <p:spPr bwMode="auto">
            <a:xfrm rot="180000">
              <a:off x="2947179" y="2907515"/>
              <a:ext cx="460945" cy="441229"/>
            </a:xfrm>
            <a:custGeom>
              <a:gdLst>
                <a:gd fmla="*/ 50 w 426" name="T0"/>
                <a:gd fmla="*/ 268 h 385" name="T1"/>
                <a:gd fmla="*/ 111 w 426" name="T2"/>
                <a:gd fmla="*/ 322 h 385" name="T3"/>
                <a:gd fmla="*/ 162 w 426" name="T4"/>
                <a:gd fmla="*/ 333 h 385" name="T5"/>
                <a:gd fmla="*/ 208 w 426" name="T6"/>
                <a:gd fmla="*/ 326 h 385" name="T7"/>
                <a:gd fmla="*/ 222 w 426" name="T8"/>
                <a:gd fmla="*/ 333 h 385" name="T9"/>
                <a:gd fmla="*/ 238 w 426" name="T10"/>
                <a:gd fmla="*/ 323 h 385" name="T11"/>
                <a:gd fmla="*/ 249 w 426" name="T12"/>
                <a:gd fmla="*/ 335 h 385" name="T13"/>
                <a:gd fmla="*/ 256 w 426" name="T14"/>
                <a:gd fmla="*/ 354 h 385" name="T15"/>
                <a:gd fmla="*/ 278 w 426" name="T16"/>
                <a:gd fmla="*/ 366 h 385" name="T17"/>
                <a:gd fmla="*/ 307 w 426" name="T18"/>
                <a:gd fmla="*/ 366 h 385" name="T19"/>
                <a:gd fmla="*/ 329 w 426" name="T20"/>
                <a:gd fmla="*/ 384 h 385" name="T21"/>
                <a:gd fmla="*/ 349 w 426" name="T22"/>
                <a:gd fmla="*/ 375 h 385" name="T23"/>
                <a:gd fmla="*/ 364 w 426" name="T24"/>
                <a:gd fmla="*/ 384 h 385" name="T25"/>
                <a:gd fmla="*/ 377 w 426" name="T26"/>
                <a:gd fmla="*/ 359 h 385" name="T27"/>
                <a:gd fmla="*/ 396 w 426" name="T28"/>
                <a:gd fmla="*/ 350 h 385" name="T29"/>
                <a:gd fmla="*/ 399 w 426" name="T30"/>
                <a:gd fmla="*/ 329 h 385" name="T31"/>
                <a:gd fmla="*/ 393 w 426" name="T32"/>
                <a:gd fmla="*/ 292 h 385" name="T33"/>
                <a:gd fmla="*/ 389 w 426" name="T34"/>
                <a:gd fmla="*/ 288 h 385" name="T35"/>
                <a:gd fmla="*/ 370 w 426" name="T36"/>
                <a:gd fmla="*/ 307 h 385" name="T37"/>
                <a:gd fmla="*/ 342 w 426" name="T38"/>
                <a:gd fmla="*/ 285 h 385" name="T39"/>
                <a:gd fmla="*/ 321 w 426" name="T40"/>
                <a:gd fmla="*/ 259 h 385" name="T41"/>
                <a:gd fmla="*/ 342 w 426" name="T42"/>
                <a:gd fmla="*/ 244 h 385" name="T43"/>
                <a:gd fmla="*/ 348 w 426" name="T44"/>
                <a:gd fmla="*/ 219 h 385" name="T45"/>
                <a:gd fmla="*/ 360 w 426" name="T46"/>
                <a:gd fmla="*/ 209 h 385" name="T47"/>
                <a:gd fmla="*/ 358 w 426" name="T48"/>
                <a:gd fmla="*/ 174 h 385" name="T49"/>
                <a:gd fmla="*/ 367 w 426" name="T50"/>
                <a:gd fmla="*/ 168 h 385" name="T51"/>
                <a:gd fmla="*/ 384 w 426" name="T52"/>
                <a:gd fmla="*/ 178 h 385" name="T53"/>
                <a:gd fmla="*/ 396 w 426" name="T54"/>
                <a:gd fmla="*/ 192 h 385" name="T55"/>
                <a:gd fmla="*/ 417 w 426" name="T56"/>
                <a:gd fmla="*/ 178 h 385" name="T57"/>
                <a:gd fmla="*/ 425 w 426" name="T58"/>
                <a:gd fmla="*/ 169 h 385" name="T59"/>
                <a:gd fmla="*/ 421 w 426" name="T60"/>
                <a:gd fmla="*/ 152 h 385" name="T61"/>
                <a:gd fmla="*/ 396 w 426" name="T62"/>
                <a:gd fmla="*/ 137 h 385" name="T63"/>
                <a:gd fmla="*/ 391 w 426" name="T64"/>
                <a:gd fmla="*/ 120 h 385" name="T65"/>
                <a:gd fmla="*/ 344 w 426" name="T66"/>
                <a:gd fmla="*/ 126 h 385" name="T67"/>
                <a:gd fmla="*/ 315 w 426" name="T68"/>
                <a:gd fmla="*/ 101 h 385" name="T69"/>
                <a:gd fmla="*/ 302 w 426" name="T70"/>
                <a:gd fmla="*/ 96 h 385" name="T71"/>
                <a:gd fmla="*/ 302 w 426" name="T72"/>
                <a:gd fmla="*/ 80 h 385" name="T73"/>
                <a:gd fmla="*/ 366 w 426" name="T74"/>
                <a:gd fmla="*/ 7 h 385" name="T75"/>
                <a:gd fmla="*/ 342 w 426" name="T76"/>
                <a:gd fmla="*/ 13 h 385" name="T77"/>
                <a:gd fmla="*/ 328 w 426" name="T78"/>
                <a:gd fmla="*/ 24 h 385" name="T79"/>
                <a:gd fmla="*/ 321 w 426" name="T80"/>
                <a:gd fmla="*/ 15 h 385" name="T81"/>
                <a:gd fmla="*/ 321 w 426" name="T82"/>
                <a:gd fmla="*/ 4 h 385" name="T83"/>
                <a:gd fmla="*/ 310 w 426" name="T84"/>
                <a:gd fmla="*/ 0 h 385" name="T85"/>
                <a:gd fmla="*/ 281 w 426" name="T86"/>
                <a:gd fmla="*/ 12 h 385" name="T87"/>
                <a:gd fmla="*/ 208 w 426" name="T88"/>
                <a:gd fmla="*/ 2 h 385" name="T89"/>
                <a:gd fmla="*/ 203 w 426" name="T90"/>
                <a:gd fmla="*/ 63 h 385" name="T91"/>
                <a:gd fmla="*/ 168 w 426" name="T92"/>
                <a:gd fmla="*/ 91 h 385" name="T93"/>
                <a:gd fmla="*/ 120 w 426" name="T94"/>
                <a:gd fmla="*/ 101 h 385" name="T95"/>
                <a:gd fmla="*/ 54 w 426" name="T96"/>
                <a:gd fmla="*/ 147 h 385" name="T97"/>
                <a:gd fmla="*/ 0 w 426" name="T98"/>
                <a:gd fmla="*/ 161 h 385" name="T99"/>
                <a:gd fmla="*/ 0 w 426" name="T100"/>
                <a:gd fmla="*/ 171 h 385" name="T101"/>
                <a:gd fmla="*/ 50 w 426" name="T102"/>
                <a:gd fmla="*/ 246 h 385" name="T103"/>
                <a:gd fmla="*/ 50 w 426" name="T104"/>
                <a:gd fmla="*/ 268 h 385" name="T105"/>
                <a:gd fmla="*/ 50 w 426" name="T106"/>
                <a:gd fmla="*/ 268 h 385"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385" w="426">
                  <a:moveTo>
                    <a:pt x="50" y="268"/>
                  </a:moveTo>
                  <a:lnTo>
                    <a:pt x="111" y="322"/>
                  </a:lnTo>
                  <a:lnTo>
                    <a:pt x="162" y="333"/>
                  </a:lnTo>
                  <a:lnTo>
                    <a:pt x="208" y="326"/>
                  </a:lnTo>
                  <a:lnTo>
                    <a:pt x="222" y="333"/>
                  </a:lnTo>
                  <a:lnTo>
                    <a:pt x="238" y="323"/>
                  </a:lnTo>
                  <a:lnTo>
                    <a:pt x="249" y="335"/>
                  </a:lnTo>
                  <a:lnTo>
                    <a:pt x="256" y="354"/>
                  </a:lnTo>
                  <a:lnTo>
                    <a:pt x="278" y="366"/>
                  </a:lnTo>
                  <a:lnTo>
                    <a:pt x="307" y="366"/>
                  </a:lnTo>
                  <a:lnTo>
                    <a:pt x="329" y="384"/>
                  </a:lnTo>
                  <a:lnTo>
                    <a:pt x="349" y="375"/>
                  </a:lnTo>
                  <a:lnTo>
                    <a:pt x="364" y="384"/>
                  </a:lnTo>
                  <a:lnTo>
                    <a:pt x="377" y="359"/>
                  </a:lnTo>
                  <a:lnTo>
                    <a:pt x="396" y="350"/>
                  </a:lnTo>
                  <a:lnTo>
                    <a:pt x="399" y="329"/>
                  </a:lnTo>
                  <a:lnTo>
                    <a:pt x="393" y="292"/>
                  </a:lnTo>
                  <a:lnTo>
                    <a:pt x="389" y="288"/>
                  </a:lnTo>
                  <a:lnTo>
                    <a:pt x="370" y="307"/>
                  </a:lnTo>
                  <a:lnTo>
                    <a:pt x="342" y="285"/>
                  </a:lnTo>
                  <a:lnTo>
                    <a:pt x="321" y="259"/>
                  </a:lnTo>
                  <a:lnTo>
                    <a:pt x="342" y="244"/>
                  </a:lnTo>
                  <a:lnTo>
                    <a:pt x="348" y="219"/>
                  </a:lnTo>
                  <a:lnTo>
                    <a:pt x="360" y="209"/>
                  </a:lnTo>
                  <a:lnTo>
                    <a:pt x="358" y="174"/>
                  </a:lnTo>
                  <a:lnTo>
                    <a:pt x="367" y="168"/>
                  </a:lnTo>
                  <a:lnTo>
                    <a:pt x="384" y="178"/>
                  </a:lnTo>
                  <a:lnTo>
                    <a:pt x="396" y="192"/>
                  </a:lnTo>
                  <a:lnTo>
                    <a:pt x="417" y="178"/>
                  </a:lnTo>
                  <a:lnTo>
                    <a:pt x="425" y="169"/>
                  </a:lnTo>
                  <a:lnTo>
                    <a:pt x="421" y="152"/>
                  </a:lnTo>
                  <a:lnTo>
                    <a:pt x="396" y="137"/>
                  </a:lnTo>
                  <a:lnTo>
                    <a:pt x="391" y="120"/>
                  </a:lnTo>
                  <a:lnTo>
                    <a:pt x="344" y="126"/>
                  </a:lnTo>
                  <a:lnTo>
                    <a:pt x="315" y="101"/>
                  </a:lnTo>
                  <a:lnTo>
                    <a:pt x="302" y="96"/>
                  </a:lnTo>
                  <a:lnTo>
                    <a:pt x="302" y="80"/>
                  </a:lnTo>
                  <a:lnTo>
                    <a:pt x="366" y="7"/>
                  </a:lnTo>
                  <a:lnTo>
                    <a:pt x="342" y="13"/>
                  </a:lnTo>
                  <a:lnTo>
                    <a:pt x="328" y="24"/>
                  </a:lnTo>
                  <a:lnTo>
                    <a:pt x="321" y="15"/>
                  </a:lnTo>
                  <a:lnTo>
                    <a:pt x="321" y="4"/>
                  </a:lnTo>
                  <a:lnTo>
                    <a:pt x="310" y="0"/>
                  </a:lnTo>
                  <a:lnTo>
                    <a:pt x="281" y="12"/>
                  </a:lnTo>
                  <a:lnTo>
                    <a:pt x="208" y="2"/>
                  </a:lnTo>
                  <a:lnTo>
                    <a:pt x="203" y="63"/>
                  </a:lnTo>
                  <a:lnTo>
                    <a:pt x="168" y="91"/>
                  </a:lnTo>
                  <a:lnTo>
                    <a:pt x="120" y="101"/>
                  </a:lnTo>
                  <a:lnTo>
                    <a:pt x="54" y="147"/>
                  </a:lnTo>
                  <a:lnTo>
                    <a:pt x="0" y="161"/>
                  </a:lnTo>
                  <a:lnTo>
                    <a:pt x="0" y="171"/>
                  </a:lnTo>
                  <a:lnTo>
                    <a:pt x="50" y="246"/>
                  </a:lnTo>
                  <a:lnTo>
                    <a:pt x="50" y="268"/>
                  </a:lnTo>
                  <a:lnTo>
                    <a:pt x="50" y="268"/>
                  </a:lnTo>
                </a:path>
              </a:pathLst>
            </a:custGeom>
            <a:grpFill/>
            <a:ln cap="flat" cmpd="sng" w="3175">
              <a:solidFill>
                <a:schemeClr val="bg1"/>
              </a:solidFill>
              <a:prstDash val="solid"/>
              <a:round/>
              <a:headEnd len="med" type="none" w="med"/>
              <a:tailEnd len="med" type="none" w="med"/>
            </a:ln>
            <a:effectLst/>
            <a:extLst/>
          </p:spPr>
          <p:txBody>
            <a:bodyPr/>
            <a:lstStyle/>
            <a:p>
              <a:endParaRPr altLang="en-US" lang="zh-CN" sz="2400">
                <a:latin charset="0" panose="020b0502040204020203" pitchFamily="34" typeface="Segoe UI"/>
                <a:ea charset="-122" panose="020b0503020204020204" pitchFamily="34" typeface="微软雅黑"/>
                <a:sym charset="0" panose="020b0502040204020203" pitchFamily="34" typeface="Segoe UI"/>
              </a:endParaRPr>
            </a:p>
          </p:txBody>
        </p:sp>
        <p:sp>
          <p:nvSpPr>
            <p:cNvPr id="12" name="台湾">
              <a:hlinkClick action="ppaction://macro?name=Slide1.台湾_click" highlightClick="1"/>
              <a:hlinkHover action="ppaction://noaction" highlightClick="1"/>
              <a:extLst>
                <a:ext uri="{FF2B5EF4-FFF2-40B4-BE49-F238E27FC236}">
                  <a16:creationId xmlns:a16="http://schemas.microsoft.com/office/drawing/2014/main" id="{CB1F0807-0FFC-4FE3-88EA-4930FA7455E1}"/>
                </a:ext>
              </a:extLst>
            </p:cNvPr>
            <p:cNvSpPr>
              <a:spLocks noChangeAspect="1"/>
            </p:cNvSpPr>
            <p:nvPr/>
          </p:nvSpPr>
          <p:spPr bwMode="auto">
            <a:xfrm rot="180000">
              <a:off x="3762328" y="3862451"/>
              <a:ext cx="105984" cy="329501"/>
            </a:xfrm>
            <a:custGeom>
              <a:gdLst>
                <a:gd fmla="*/ 26 w 106" name="T0"/>
                <a:gd fmla="*/ 37 h 289" name="T1"/>
                <a:gd fmla="*/ 29 w 106" name="T2"/>
                <a:gd fmla="*/ 34 h 289" name="T3"/>
                <a:gd fmla="*/ 38 w 106" name="T4"/>
                <a:gd fmla="*/ 17 h 289" name="T5"/>
                <a:gd fmla="*/ 61 w 106" name="T6"/>
                <a:gd fmla="*/ 1 h 289" name="T7"/>
                <a:gd fmla="*/ 67 w 106" name="T8"/>
                <a:gd fmla="*/ 1 h 289" name="T9"/>
                <a:gd fmla="*/ 82 w 106" name="T10"/>
                <a:gd fmla="*/ 5 h 289" name="T11"/>
                <a:gd fmla="*/ 87 w 106" name="T12"/>
                <a:gd fmla="*/ 10 h 289" name="T13"/>
                <a:gd fmla="*/ 97 w 106" name="T14"/>
                <a:gd fmla="*/ 17 h 289" name="T15"/>
                <a:gd fmla="*/ 100 w 106" name="T16"/>
                <a:gd fmla="*/ 29 h 289" name="T17"/>
                <a:gd fmla="*/ 91 w 106" name="T18"/>
                <a:gd fmla="*/ 39 h 289" name="T19"/>
                <a:gd fmla="*/ 91 w 106" name="T20"/>
                <a:gd fmla="*/ 54 h 289" name="T21"/>
                <a:gd fmla="*/ 101 w 106" name="T22"/>
                <a:gd fmla="*/ 73 h 289" name="T23"/>
                <a:gd fmla="*/ 91 w 106" name="T24"/>
                <a:gd fmla="*/ 95 h 289" name="T25"/>
                <a:gd fmla="*/ 96 w 106" name="T26"/>
                <a:gd fmla="*/ 109 h 289" name="T27"/>
                <a:gd fmla="*/ 96 w 106" name="T28"/>
                <a:gd fmla="*/ 118 h 289" name="T29"/>
                <a:gd fmla="*/ 100 w 106" name="T30"/>
                <a:gd fmla="*/ 141 h 289" name="T31"/>
                <a:gd fmla="*/ 104 w 106" name="T32"/>
                <a:gd fmla="*/ 161 h 289" name="T33"/>
                <a:gd fmla="*/ 103 w 106" name="T34"/>
                <a:gd fmla="*/ 178 h 289" name="T35"/>
                <a:gd fmla="*/ 100 w 106" name="T36"/>
                <a:gd fmla="*/ 185 h 289" name="T37"/>
                <a:gd fmla="*/ 97 w 106" name="T38"/>
                <a:gd fmla="*/ 192 h 289" name="T39"/>
                <a:gd fmla="*/ 96 w 106" name="T40"/>
                <a:gd fmla="*/ 196 h 289" name="T41"/>
                <a:gd fmla="*/ 95 w 106" name="T42"/>
                <a:gd fmla="*/ 210 h 289" name="T43"/>
                <a:gd fmla="*/ 90 w 106" name="T44"/>
                <a:gd fmla="*/ 215 h 289" name="T45"/>
                <a:gd fmla="*/ 85 w 106" name="T46"/>
                <a:gd fmla="*/ 227 h 289" name="T47"/>
                <a:gd fmla="*/ 81 w 106" name="T48"/>
                <a:gd fmla="*/ 229 h 289" name="T49"/>
                <a:gd fmla="*/ 78 w 106" name="T50"/>
                <a:gd fmla="*/ 232 h 289" name="T51"/>
                <a:gd fmla="*/ 76 w 106" name="T52"/>
                <a:gd fmla="*/ 253 h 289" name="T53"/>
                <a:gd fmla="*/ 70 w 106" name="T54"/>
                <a:gd fmla="*/ 263 h 289" name="T55"/>
                <a:gd fmla="*/ 73 w 106" name="T56"/>
                <a:gd fmla="*/ 280 h 289" name="T57"/>
                <a:gd fmla="*/ 76 w 106" name="T58"/>
                <a:gd fmla="*/ 284 h 289" name="T59"/>
                <a:gd fmla="*/ 72 w 106" name="T60"/>
                <a:gd fmla="*/ 283 h 289" name="T61"/>
                <a:gd fmla="*/ 65 w 106" name="T62"/>
                <a:gd fmla="*/ 281 h 289" name="T63"/>
                <a:gd fmla="*/ 63 w 106" name="T64"/>
                <a:gd fmla="*/ 285 h 289" name="T65"/>
                <a:gd fmla="*/ 62 w 106" name="T66"/>
                <a:gd fmla="*/ 286 h 289" name="T67"/>
                <a:gd fmla="*/ 57 w 106" name="T68"/>
                <a:gd fmla="*/ 287 h 289" name="T69"/>
                <a:gd fmla="*/ 57 w 106" name="T70"/>
                <a:gd fmla="*/ 281 h 289" name="T71"/>
                <a:gd fmla="*/ 52 w 106" name="T72"/>
                <a:gd fmla="*/ 274 h 289" name="T73"/>
                <a:gd fmla="*/ 51 w 106" name="T74"/>
                <a:gd fmla="*/ 262 h 289" name="T75"/>
                <a:gd fmla="*/ 40 w 106" name="T76"/>
                <a:gd fmla="*/ 256 h 289" name="T77"/>
                <a:gd fmla="*/ 33 w 106" name="T78"/>
                <a:gd fmla="*/ 251 h 289" name="T79"/>
                <a:gd fmla="*/ 28 w 106" name="T80"/>
                <a:gd fmla="*/ 240 h 289" name="T81"/>
                <a:gd fmla="*/ 25 w 106" name="T82"/>
                <a:gd fmla="*/ 234 h 289" name="T83"/>
                <a:gd fmla="*/ 19 w 106" name="T84"/>
                <a:gd fmla="*/ 229 h 289" name="T85"/>
                <a:gd fmla="*/ 13 w 106" name="T86"/>
                <a:gd fmla="*/ 213 h 289" name="T87"/>
                <a:gd fmla="*/ 6 w 106" name="T88"/>
                <a:gd fmla="*/ 203 h 289" name="T89"/>
                <a:gd fmla="*/ 7 w 106" name="T90"/>
                <a:gd fmla="*/ 185 h 289" name="T91"/>
                <a:gd fmla="*/ 9 w 106" name="T92"/>
                <a:gd fmla="*/ 182 h 289" name="T93"/>
                <a:gd fmla="*/ 5 w 106" name="T94"/>
                <a:gd fmla="*/ 173 h 289" name="T95"/>
                <a:gd fmla="*/ 1 w 106" name="T96"/>
                <a:gd fmla="*/ 166 h 289" name="T97"/>
                <a:gd fmla="*/ 0 w 106" name="T98"/>
                <a:gd fmla="*/ 157 h 289" name="T99"/>
                <a:gd fmla="*/ 4 w 106" name="T100"/>
                <a:gd fmla="*/ 154 h 289" name="T101"/>
                <a:gd fmla="*/ 4 w 106" name="T102"/>
                <a:gd fmla="*/ 153 h 289" name="T103"/>
                <a:gd fmla="*/ 6 w 106" name="T104"/>
                <a:gd fmla="*/ 141 h 289" name="T105"/>
                <a:gd fmla="*/ 5 w 106" name="T106"/>
                <a:gd fmla="*/ 137 h 289" name="T107"/>
                <a:gd fmla="*/ 5 w 106" name="T108"/>
                <a:gd fmla="*/ 133 h 289" name="T109"/>
                <a:gd fmla="*/ 5 w 106" name="T110"/>
                <a:gd fmla="*/ 100 h 289" name="T111"/>
                <a:gd fmla="*/ 6 w 106" name="T112"/>
                <a:gd fmla="*/ 95 h 289" name="T113"/>
                <a:gd fmla="*/ 9 w 106" name="T114"/>
                <a:gd fmla="*/ 92 h 289" name="T115"/>
                <a:gd fmla="*/ 14 w 106" name="T116"/>
                <a:gd fmla="*/ 75 h 289" name="T117"/>
                <a:gd fmla="*/ 24 w 106" name="T118"/>
                <a:gd fmla="*/ 49 h 289" name="T119"/>
                <a:gd fmla="*/ 24 w 106" name="T120"/>
                <a:gd fmla="*/ 41 h 289" name="T121"/>
                <a:gd fmla="*/ 23 w 106" name="T122"/>
                <a:gd fmla="*/ 40 h 289"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289" w="105">
                  <a:moveTo>
                    <a:pt x="23" y="40"/>
                  </a:moveTo>
                  <a:lnTo>
                    <a:pt x="23" y="41"/>
                  </a:lnTo>
                  <a:lnTo>
                    <a:pt x="23" y="41"/>
                  </a:lnTo>
                  <a:lnTo>
                    <a:pt x="23" y="41"/>
                  </a:lnTo>
                  <a:lnTo>
                    <a:pt x="23" y="41"/>
                  </a:lnTo>
                  <a:lnTo>
                    <a:pt x="23" y="41"/>
                  </a:lnTo>
                  <a:lnTo>
                    <a:pt x="23" y="41"/>
                  </a:lnTo>
                  <a:lnTo>
                    <a:pt x="23" y="41"/>
                  </a:lnTo>
                  <a:lnTo>
                    <a:pt x="24" y="39"/>
                  </a:lnTo>
                  <a:lnTo>
                    <a:pt x="24" y="39"/>
                  </a:lnTo>
                  <a:lnTo>
                    <a:pt x="24" y="39"/>
                  </a:lnTo>
                  <a:lnTo>
                    <a:pt x="24" y="39"/>
                  </a:lnTo>
                  <a:lnTo>
                    <a:pt x="24" y="39"/>
                  </a:lnTo>
                  <a:lnTo>
                    <a:pt x="24" y="39"/>
                  </a:lnTo>
                  <a:lnTo>
                    <a:pt x="24" y="39"/>
                  </a:lnTo>
                  <a:lnTo>
                    <a:pt x="24" y="39"/>
                  </a:lnTo>
                  <a:lnTo>
                    <a:pt x="26" y="37"/>
                  </a:lnTo>
                  <a:lnTo>
                    <a:pt x="26" y="37"/>
                  </a:lnTo>
                  <a:lnTo>
                    <a:pt x="26" y="37"/>
                  </a:lnTo>
                  <a:lnTo>
                    <a:pt x="26" y="37"/>
                  </a:lnTo>
                  <a:lnTo>
                    <a:pt x="26" y="37"/>
                  </a:lnTo>
                  <a:lnTo>
                    <a:pt x="26" y="37"/>
                  </a:lnTo>
                  <a:lnTo>
                    <a:pt x="26" y="37"/>
                  </a:lnTo>
                  <a:lnTo>
                    <a:pt x="26" y="37"/>
                  </a:lnTo>
                  <a:lnTo>
                    <a:pt x="28" y="36"/>
                  </a:lnTo>
                  <a:lnTo>
                    <a:pt x="28" y="36"/>
                  </a:lnTo>
                  <a:lnTo>
                    <a:pt x="28" y="36"/>
                  </a:lnTo>
                  <a:lnTo>
                    <a:pt x="28" y="36"/>
                  </a:lnTo>
                  <a:lnTo>
                    <a:pt x="28" y="36"/>
                  </a:lnTo>
                  <a:lnTo>
                    <a:pt x="28" y="36"/>
                  </a:lnTo>
                  <a:lnTo>
                    <a:pt x="28" y="36"/>
                  </a:lnTo>
                  <a:lnTo>
                    <a:pt x="28" y="36"/>
                  </a:lnTo>
                  <a:lnTo>
                    <a:pt x="29" y="34"/>
                  </a:lnTo>
                  <a:lnTo>
                    <a:pt x="29" y="34"/>
                  </a:lnTo>
                  <a:lnTo>
                    <a:pt x="29" y="34"/>
                  </a:lnTo>
                  <a:lnTo>
                    <a:pt x="29" y="34"/>
                  </a:lnTo>
                  <a:lnTo>
                    <a:pt x="29" y="34"/>
                  </a:lnTo>
                  <a:lnTo>
                    <a:pt x="29" y="34"/>
                  </a:lnTo>
                  <a:lnTo>
                    <a:pt x="29" y="34"/>
                  </a:lnTo>
                  <a:lnTo>
                    <a:pt x="29" y="34"/>
                  </a:lnTo>
                  <a:lnTo>
                    <a:pt x="29" y="34"/>
                  </a:lnTo>
                  <a:lnTo>
                    <a:pt x="29" y="34"/>
                  </a:lnTo>
                  <a:lnTo>
                    <a:pt x="29" y="34"/>
                  </a:lnTo>
                  <a:lnTo>
                    <a:pt x="29" y="34"/>
                  </a:lnTo>
                  <a:lnTo>
                    <a:pt x="29" y="34"/>
                  </a:lnTo>
                  <a:lnTo>
                    <a:pt x="29" y="34"/>
                  </a:lnTo>
                  <a:lnTo>
                    <a:pt x="29" y="34"/>
                  </a:lnTo>
                  <a:lnTo>
                    <a:pt x="29" y="34"/>
                  </a:lnTo>
                  <a:lnTo>
                    <a:pt x="30" y="33"/>
                  </a:lnTo>
                  <a:lnTo>
                    <a:pt x="30" y="33"/>
                  </a:lnTo>
                  <a:lnTo>
                    <a:pt x="30" y="33"/>
                  </a:lnTo>
                  <a:lnTo>
                    <a:pt x="30" y="33"/>
                  </a:lnTo>
                  <a:lnTo>
                    <a:pt x="30" y="33"/>
                  </a:lnTo>
                  <a:lnTo>
                    <a:pt x="30" y="33"/>
                  </a:lnTo>
                  <a:lnTo>
                    <a:pt x="30" y="33"/>
                  </a:lnTo>
                  <a:lnTo>
                    <a:pt x="30" y="33"/>
                  </a:lnTo>
                  <a:lnTo>
                    <a:pt x="31" y="31"/>
                  </a:lnTo>
                  <a:lnTo>
                    <a:pt x="31" y="31"/>
                  </a:lnTo>
                  <a:lnTo>
                    <a:pt x="31" y="31"/>
                  </a:lnTo>
                  <a:lnTo>
                    <a:pt x="31" y="31"/>
                  </a:lnTo>
                  <a:lnTo>
                    <a:pt x="32" y="31"/>
                  </a:lnTo>
                  <a:lnTo>
                    <a:pt x="32" y="31"/>
                  </a:lnTo>
                  <a:lnTo>
                    <a:pt x="32" y="31"/>
                  </a:lnTo>
                  <a:lnTo>
                    <a:pt x="32" y="31"/>
                  </a:lnTo>
                  <a:lnTo>
                    <a:pt x="34" y="29"/>
                  </a:lnTo>
                  <a:lnTo>
                    <a:pt x="34" y="29"/>
                  </a:lnTo>
                  <a:lnTo>
                    <a:pt x="34" y="27"/>
                  </a:lnTo>
                  <a:lnTo>
                    <a:pt x="34" y="24"/>
                  </a:lnTo>
                  <a:lnTo>
                    <a:pt x="36" y="22"/>
                  </a:lnTo>
                  <a:lnTo>
                    <a:pt x="36" y="21"/>
                  </a:lnTo>
                  <a:lnTo>
                    <a:pt x="38" y="19"/>
                  </a:lnTo>
                  <a:lnTo>
                    <a:pt x="38" y="17"/>
                  </a:lnTo>
                  <a:lnTo>
                    <a:pt x="39" y="15"/>
                  </a:lnTo>
                  <a:lnTo>
                    <a:pt x="39" y="15"/>
                  </a:lnTo>
                  <a:lnTo>
                    <a:pt x="42" y="13"/>
                  </a:lnTo>
                  <a:lnTo>
                    <a:pt x="42" y="11"/>
                  </a:lnTo>
                  <a:lnTo>
                    <a:pt x="44" y="9"/>
                  </a:lnTo>
                  <a:lnTo>
                    <a:pt x="44" y="9"/>
                  </a:lnTo>
                  <a:lnTo>
                    <a:pt x="46" y="7"/>
                  </a:lnTo>
                  <a:lnTo>
                    <a:pt x="47" y="5"/>
                  </a:lnTo>
                  <a:lnTo>
                    <a:pt x="49" y="3"/>
                  </a:lnTo>
                  <a:lnTo>
                    <a:pt x="49" y="3"/>
                  </a:lnTo>
                  <a:lnTo>
                    <a:pt x="50" y="3"/>
                  </a:lnTo>
                  <a:lnTo>
                    <a:pt x="50" y="3"/>
                  </a:lnTo>
                  <a:lnTo>
                    <a:pt x="52" y="3"/>
                  </a:lnTo>
                  <a:lnTo>
                    <a:pt x="52" y="3"/>
                  </a:lnTo>
                  <a:lnTo>
                    <a:pt x="54" y="3"/>
                  </a:lnTo>
                  <a:lnTo>
                    <a:pt x="54" y="3"/>
                  </a:lnTo>
                  <a:lnTo>
                    <a:pt x="57" y="1"/>
                  </a:lnTo>
                  <a:lnTo>
                    <a:pt x="57" y="1"/>
                  </a:lnTo>
                  <a:lnTo>
                    <a:pt x="57" y="1"/>
                  </a:lnTo>
                  <a:lnTo>
                    <a:pt x="57" y="1"/>
                  </a:lnTo>
                  <a:lnTo>
                    <a:pt x="58" y="1"/>
                  </a:lnTo>
                  <a:lnTo>
                    <a:pt x="58" y="1"/>
                  </a:lnTo>
                  <a:lnTo>
                    <a:pt x="61" y="1"/>
                  </a:lnTo>
                  <a:lnTo>
                    <a:pt x="61" y="1"/>
                  </a:lnTo>
                  <a:lnTo>
                    <a:pt x="63" y="0"/>
                  </a:lnTo>
                  <a:lnTo>
                    <a:pt x="63" y="0"/>
                  </a:lnTo>
                  <a:lnTo>
                    <a:pt x="63" y="0"/>
                  </a:lnTo>
                  <a:lnTo>
                    <a:pt x="63" y="0"/>
                  </a:lnTo>
                  <a:lnTo>
                    <a:pt x="63" y="0"/>
                  </a:lnTo>
                  <a:lnTo>
                    <a:pt x="63" y="0"/>
                  </a:lnTo>
                  <a:lnTo>
                    <a:pt x="63" y="0"/>
                  </a:lnTo>
                  <a:lnTo>
                    <a:pt x="63" y="0"/>
                  </a:lnTo>
                  <a:lnTo>
                    <a:pt x="63" y="0"/>
                  </a:lnTo>
                  <a:lnTo>
                    <a:pt x="63" y="0"/>
                  </a:lnTo>
                  <a:lnTo>
                    <a:pt x="63" y="0"/>
                  </a:lnTo>
                  <a:lnTo>
                    <a:pt x="63" y="0"/>
                  </a:lnTo>
                  <a:lnTo>
                    <a:pt x="63" y="0"/>
                  </a:lnTo>
                  <a:lnTo>
                    <a:pt x="63" y="0"/>
                  </a:lnTo>
                  <a:lnTo>
                    <a:pt x="63" y="0"/>
                  </a:lnTo>
                  <a:lnTo>
                    <a:pt x="63" y="0"/>
                  </a:lnTo>
                  <a:lnTo>
                    <a:pt x="64" y="0"/>
                  </a:lnTo>
                  <a:lnTo>
                    <a:pt x="64" y="1"/>
                  </a:lnTo>
                  <a:lnTo>
                    <a:pt x="64" y="1"/>
                  </a:lnTo>
                  <a:lnTo>
                    <a:pt x="64" y="1"/>
                  </a:lnTo>
                  <a:lnTo>
                    <a:pt x="67" y="1"/>
                  </a:lnTo>
                  <a:lnTo>
                    <a:pt x="67" y="1"/>
                  </a:lnTo>
                  <a:lnTo>
                    <a:pt x="67" y="1"/>
                  </a:lnTo>
                  <a:lnTo>
                    <a:pt x="67" y="1"/>
                  </a:lnTo>
                  <a:lnTo>
                    <a:pt x="68" y="1"/>
                  </a:lnTo>
                  <a:lnTo>
                    <a:pt x="68" y="1"/>
                  </a:lnTo>
                  <a:lnTo>
                    <a:pt x="68" y="1"/>
                  </a:lnTo>
                  <a:lnTo>
                    <a:pt x="68" y="1"/>
                  </a:lnTo>
                  <a:lnTo>
                    <a:pt x="71" y="1"/>
                  </a:lnTo>
                  <a:lnTo>
                    <a:pt x="71" y="1"/>
                  </a:lnTo>
                  <a:lnTo>
                    <a:pt x="73" y="1"/>
                  </a:lnTo>
                  <a:lnTo>
                    <a:pt x="73" y="1"/>
                  </a:lnTo>
                  <a:lnTo>
                    <a:pt x="75" y="0"/>
                  </a:lnTo>
                  <a:lnTo>
                    <a:pt x="75" y="3"/>
                  </a:lnTo>
                  <a:lnTo>
                    <a:pt x="75" y="3"/>
                  </a:lnTo>
                  <a:lnTo>
                    <a:pt x="75" y="3"/>
                  </a:lnTo>
                  <a:lnTo>
                    <a:pt x="76" y="3"/>
                  </a:lnTo>
                  <a:lnTo>
                    <a:pt x="76" y="3"/>
                  </a:lnTo>
                  <a:lnTo>
                    <a:pt x="76" y="3"/>
                  </a:lnTo>
                  <a:lnTo>
                    <a:pt x="76" y="3"/>
                  </a:lnTo>
                  <a:lnTo>
                    <a:pt x="78" y="3"/>
                  </a:lnTo>
                  <a:lnTo>
                    <a:pt x="78" y="5"/>
                  </a:lnTo>
                  <a:lnTo>
                    <a:pt x="78" y="5"/>
                  </a:lnTo>
                  <a:lnTo>
                    <a:pt x="78" y="5"/>
                  </a:lnTo>
                  <a:lnTo>
                    <a:pt x="81" y="5"/>
                  </a:lnTo>
                  <a:lnTo>
                    <a:pt x="81" y="5"/>
                  </a:lnTo>
                  <a:lnTo>
                    <a:pt x="82" y="5"/>
                  </a:lnTo>
                  <a:lnTo>
                    <a:pt x="82" y="5"/>
                  </a:lnTo>
                  <a:lnTo>
                    <a:pt x="84" y="5"/>
                  </a:lnTo>
                  <a:lnTo>
                    <a:pt x="84" y="7"/>
                  </a:lnTo>
                  <a:lnTo>
                    <a:pt x="84" y="7"/>
                  </a:lnTo>
                  <a:lnTo>
                    <a:pt x="84" y="7"/>
                  </a:lnTo>
                  <a:lnTo>
                    <a:pt x="84" y="7"/>
                  </a:lnTo>
                  <a:lnTo>
                    <a:pt x="84" y="7"/>
                  </a:lnTo>
                  <a:lnTo>
                    <a:pt x="84" y="7"/>
                  </a:lnTo>
                  <a:lnTo>
                    <a:pt x="84" y="7"/>
                  </a:lnTo>
                  <a:lnTo>
                    <a:pt x="85" y="7"/>
                  </a:lnTo>
                  <a:lnTo>
                    <a:pt x="85" y="7"/>
                  </a:lnTo>
                  <a:lnTo>
                    <a:pt x="85" y="7"/>
                  </a:lnTo>
                  <a:lnTo>
                    <a:pt x="85" y="7"/>
                  </a:lnTo>
                  <a:lnTo>
                    <a:pt x="85" y="7"/>
                  </a:lnTo>
                  <a:lnTo>
                    <a:pt x="85" y="7"/>
                  </a:lnTo>
                  <a:lnTo>
                    <a:pt x="85" y="7"/>
                  </a:lnTo>
                  <a:lnTo>
                    <a:pt x="85" y="7"/>
                  </a:lnTo>
                  <a:lnTo>
                    <a:pt x="87" y="7"/>
                  </a:lnTo>
                  <a:lnTo>
                    <a:pt x="87" y="9"/>
                  </a:lnTo>
                  <a:lnTo>
                    <a:pt x="87" y="9"/>
                  </a:lnTo>
                  <a:lnTo>
                    <a:pt x="87" y="9"/>
                  </a:lnTo>
                  <a:lnTo>
                    <a:pt x="87" y="9"/>
                  </a:lnTo>
                  <a:lnTo>
                    <a:pt x="87" y="10"/>
                  </a:lnTo>
                  <a:lnTo>
                    <a:pt x="87" y="10"/>
                  </a:lnTo>
                  <a:lnTo>
                    <a:pt x="87" y="10"/>
                  </a:lnTo>
                  <a:lnTo>
                    <a:pt x="90" y="10"/>
                  </a:lnTo>
                  <a:lnTo>
                    <a:pt x="90" y="13"/>
                  </a:lnTo>
                  <a:lnTo>
                    <a:pt x="90" y="13"/>
                  </a:lnTo>
                  <a:lnTo>
                    <a:pt x="90" y="13"/>
                  </a:lnTo>
                  <a:lnTo>
                    <a:pt x="92" y="13"/>
                  </a:lnTo>
                  <a:lnTo>
                    <a:pt x="92" y="13"/>
                  </a:lnTo>
                  <a:lnTo>
                    <a:pt x="92" y="13"/>
                  </a:lnTo>
                  <a:lnTo>
                    <a:pt x="92" y="13"/>
                  </a:lnTo>
                  <a:lnTo>
                    <a:pt x="94" y="13"/>
                  </a:lnTo>
                  <a:lnTo>
                    <a:pt x="94" y="15"/>
                  </a:lnTo>
                  <a:lnTo>
                    <a:pt x="94" y="15"/>
                  </a:lnTo>
                  <a:lnTo>
                    <a:pt x="94" y="15"/>
                  </a:lnTo>
                  <a:lnTo>
                    <a:pt x="94" y="15"/>
                  </a:lnTo>
                  <a:lnTo>
                    <a:pt x="94" y="15"/>
                  </a:lnTo>
                  <a:lnTo>
                    <a:pt x="94" y="15"/>
                  </a:lnTo>
                  <a:lnTo>
                    <a:pt x="94" y="15"/>
                  </a:lnTo>
                  <a:lnTo>
                    <a:pt x="96" y="15"/>
                  </a:lnTo>
                  <a:lnTo>
                    <a:pt x="96" y="17"/>
                  </a:lnTo>
                  <a:lnTo>
                    <a:pt x="96" y="17"/>
                  </a:lnTo>
                  <a:lnTo>
                    <a:pt x="96" y="17"/>
                  </a:lnTo>
                  <a:lnTo>
                    <a:pt x="97" y="17"/>
                  </a:lnTo>
                  <a:lnTo>
                    <a:pt x="97" y="17"/>
                  </a:lnTo>
                  <a:lnTo>
                    <a:pt x="97" y="17"/>
                  </a:lnTo>
                  <a:lnTo>
                    <a:pt x="97" y="17"/>
                  </a:lnTo>
                  <a:lnTo>
                    <a:pt x="100" y="17"/>
                  </a:lnTo>
                  <a:lnTo>
                    <a:pt x="100" y="20"/>
                  </a:lnTo>
                  <a:lnTo>
                    <a:pt x="100" y="20"/>
                  </a:lnTo>
                  <a:lnTo>
                    <a:pt x="100" y="20"/>
                  </a:lnTo>
                  <a:lnTo>
                    <a:pt x="100" y="20"/>
                  </a:lnTo>
                  <a:lnTo>
                    <a:pt x="100" y="22"/>
                  </a:lnTo>
                  <a:lnTo>
                    <a:pt x="100" y="22"/>
                  </a:lnTo>
                  <a:lnTo>
                    <a:pt x="100" y="22"/>
                  </a:lnTo>
                  <a:lnTo>
                    <a:pt x="100" y="22"/>
                  </a:lnTo>
                  <a:lnTo>
                    <a:pt x="100" y="24"/>
                  </a:lnTo>
                  <a:lnTo>
                    <a:pt x="100" y="24"/>
                  </a:lnTo>
                  <a:lnTo>
                    <a:pt x="100" y="24"/>
                  </a:lnTo>
                  <a:lnTo>
                    <a:pt x="100" y="24"/>
                  </a:lnTo>
                  <a:lnTo>
                    <a:pt x="100" y="25"/>
                  </a:lnTo>
                  <a:lnTo>
                    <a:pt x="100" y="25"/>
                  </a:lnTo>
                  <a:lnTo>
                    <a:pt x="100" y="25"/>
                  </a:lnTo>
                  <a:lnTo>
                    <a:pt x="102" y="25"/>
                  </a:lnTo>
                  <a:lnTo>
                    <a:pt x="100" y="27"/>
                  </a:lnTo>
                  <a:lnTo>
                    <a:pt x="100" y="27"/>
                  </a:lnTo>
                  <a:lnTo>
                    <a:pt x="100" y="27"/>
                  </a:lnTo>
                  <a:lnTo>
                    <a:pt x="100" y="27"/>
                  </a:lnTo>
                  <a:lnTo>
                    <a:pt x="100" y="29"/>
                  </a:lnTo>
                  <a:lnTo>
                    <a:pt x="100" y="29"/>
                  </a:lnTo>
                  <a:lnTo>
                    <a:pt x="100" y="29"/>
                  </a:lnTo>
                  <a:lnTo>
                    <a:pt x="100" y="29"/>
                  </a:lnTo>
                  <a:lnTo>
                    <a:pt x="98" y="32"/>
                  </a:lnTo>
                  <a:lnTo>
                    <a:pt x="98" y="32"/>
                  </a:lnTo>
                  <a:lnTo>
                    <a:pt x="98" y="32"/>
                  </a:lnTo>
                  <a:lnTo>
                    <a:pt x="98" y="32"/>
                  </a:lnTo>
                  <a:lnTo>
                    <a:pt x="98" y="32"/>
                  </a:lnTo>
                  <a:lnTo>
                    <a:pt x="98" y="32"/>
                  </a:lnTo>
                  <a:lnTo>
                    <a:pt x="98" y="32"/>
                  </a:lnTo>
                  <a:lnTo>
                    <a:pt x="98" y="32"/>
                  </a:lnTo>
                  <a:lnTo>
                    <a:pt x="96" y="34"/>
                  </a:lnTo>
                  <a:lnTo>
                    <a:pt x="96" y="34"/>
                  </a:lnTo>
                  <a:lnTo>
                    <a:pt x="96" y="34"/>
                  </a:lnTo>
                  <a:lnTo>
                    <a:pt x="96" y="34"/>
                  </a:lnTo>
                  <a:lnTo>
                    <a:pt x="93" y="36"/>
                  </a:lnTo>
                  <a:lnTo>
                    <a:pt x="93" y="36"/>
                  </a:lnTo>
                  <a:lnTo>
                    <a:pt x="93" y="36"/>
                  </a:lnTo>
                  <a:lnTo>
                    <a:pt x="93" y="36"/>
                  </a:lnTo>
                  <a:lnTo>
                    <a:pt x="91" y="38"/>
                  </a:lnTo>
                  <a:lnTo>
                    <a:pt x="91" y="38"/>
                  </a:lnTo>
                  <a:lnTo>
                    <a:pt x="91" y="38"/>
                  </a:lnTo>
                  <a:lnTo>
                    <a:pt x="91" y="38"/>
                  </a:lnTo>
                  <a:lnTo>
                    <a:pt x="91" y="39"/>
                  </a:lnTo>
                  <a:lnTo>
                    <a:pt x="91" y="39"/>
                  </a:lnTo>
                  <a:lnTo>
                    <a:pt x="91" y="39"/>
                  </a:lnTo>
                  <a:lnTo>
                    <a:pt x="91" y="39"/>
                  </a:lnTo>
                  <a:lnTo>
                    <a:pt x="90" y="41"/>
                  </a:lnTo>
                  <a:lnTo>
                    <a:pt x="90" y="41"/>
                  </a:lnTo>
                  <a:lnTo>
                    <a:pt x="90" y="41"/>
                  </a:lnTo>
                  <a:lnTo>
                    <a:pt x="90" y="41"/>
                  </a:lnTo>
                  <a:lnTo>
                    <a:pt x="90" y="41"/>
                  </a:lnTo>
                  <a:lnTo>
                    <a:pt x="90" y="41"/>
                  </a:lnTo>
                  <a:lnTo>
                    <a:pt x="90" y="41"/>
                  </a:lnTo>
                  <a:lnTo>
                    <a:pt x="90" y="41"/>
                  </a:lnTo>
                  <a:lnTo>
                    <a:pt x="90" y="41"/>
                  </a:lnTo>
                  <a:lnTo>
                    <a:pt x="90" y="41"/>
                  </a:lnTo>
                  <a:lnTo>
                    <a:pt x="90" y="41"/>
                  </a:lnTo>
                  <a:lnTo>
                    <a:pt x="90" y="41"/>
                  </a:lnTo>
                  <a:lnTo>
                    <a:pt x="90" y="41"/>
                  </a:lnTo>
                  <a:lnTo>
                    <a:pt x="90" y="41"/>
                  </a:lnTo>
                  <a:lnTo>
                    <a:pt x="90" y="41"/>
                  </a:lnTo>
                  <a:lnTo>
                    <a:pt x="90" y="41"/>
                  </a:lnTo>
                  <a:lnTo>
                    <a:pt x="90" y="44"/>
                  </a:lnTo>
                  <a:lnTo>
                    <a:pt x="90" y="46"/>
                  </a:lnTo>
                  <a:lnTo>
                    <a:pt x="90" y="48"/>
                  </a:lnTo>
                  <a:lnTo>
                    <a:pt x="91" y="48"/>
                  </a:lnTo>
                  <a:lnTo>
                    <a:pt x="91" y="50"/>
                  </a:lnTo>
                  <a:lnTo>
                    <a:pt x="91" y="52"/>
                  </a:lnTo>
                  <a:lnTo>
                    <a:pt x="91" y="54"/>
                  </a:lnTo>
                  <a:lnTo>
                    <a:pt x="93" y="54"/>
                  </a:lnTo>
                  <a:lnTo>
                    <a:pt x="93" y="56"/>
                  </a:lnTo>
                  <a:lnTo>
                    <a:pt x="93" y="58"/>
                  </a:lnTo>
                  <a:lnTo>
                    <a:pt x="93" y="61"/>
                  </a:lnTo>
                  <a:lnTo>
                    <a:pt x="96" y="61"/>
                  </a:lnTo>
                  <a:lnTo>
                    <a:pt x="96" y="63"/>
                  </a:lnTo>
                  <a:lnTo>
                    <a:pt x="96" y="63"/>
                  </a:lnTo>
                  <a:lnTo>
                    <a:pt x="96" y="65"/>
                  </a:lnTo>
                  <a:lnTo>
                    <a:pt x="98" y="65"/>
                  </a:lnTo>
                  <a:lnTo>
                    <a:pt x="98" y="68"/>
                  </a:lnTo>
                  <a:lnTo>
                    <a:pt x="98" y="68"/>
                  </a:lnTo>
                  <a:lnTo>
                    <a:pt x="98" y="68"/>
                  </a:lnTo>
                  <a:lnTo>
                    <a:pt x="99" y="68"/>
                  </a:lnTo>
                  <a:lnTo>
                    <a:pt x="99" y="70"/>
                  </a:lnTo>
                  <a:lnTo>
                    <a:pt x="99" y="70"/>
                  </a:lnTo>
                  <a:lnTo>
                    <a:pt x="99" y="70"/>
                  </a:lnTo>
                  <a:lnTo>
                    <a:pt x="100" y="70"/>
                  </a:lnTo>
                  <a:lnTo>
                    <a:pt x="100" y="72"/>
                  </a:lnTo>
                  <a:lnTo>
                    <a:pt x="100" y="72"/>
                  </a:lnTo>
                  <a:lnTo>
                    <a:pt x="100" y="72"/>
                  </a:lnTo>
                  <a:lnTo>
                    <a:pt x="101" y="72"/>
                  </a:lnTo>
                  <a:lnTo>
                    <a:pt x="101" y="73"/>
                  </a:lnTo>
                  <a:lnTo>
                    <a:pt x="101" y="73"/>
                  </a:lnTo>
                  <a:lnTo>
                    <a:pt x="101" y="73"/>
                  </a:lnTo>
                  <a:lnTo>
                    <a:pt x="103" y="73"/>
                  </a:lnTo>
                  <a:lnTo>
                    <a:pt x="101" y="75"/>
                  </a:lnTo>
                  <a:lnTo>
                    <a:pt x="100" y="75"/>
                  </a:lnTo>
                  <a:lnTo>
                    <a:pt x="98" y="77"/>
                  </a:lnTo>
                  <a:lnTo>
                    <a:pt x="98" y="77"/>
                  </a:lnTo>
                  <a:lnTo>
                    <a:pt x="96" y="79"/>
                  </a:lnTo>
                  <a:lnTo>
                    <a:pt x="96" y="79"/>
                  </a:lnTo>
                  <a:lnTo>
                    <a:pt x="95" y="80"/>
                  </a:lnTo>
                  <a:lnTo>
                    <a:pt x="95" y="80"/>
                  </a:lnTo>
                  <a:lnTo>
                    <a:pt x="92" y="82"/>
                  </a:lnTo>
                  <a:lnTo>
                    <a:pt x="92" y="82"/>
                  </a:lnTo>
                  <a:lnTo>
                    <a:pt x="92" y="85"/>
                  </a:lnTo>
                  <a:lnTo>
                    <a:pt x="92" y="85"/>
                  </a:lnTo>
                  <a:lnTo>
                    <a:pt x="91" y="87"/>
                  </a:lnTo>
                  <a:lnTo>
                    <a:pt x="91" y="87"/>
                  </a:lnTo>
                  <a:lnTo>
                    <a:pt x="91" y="89"/>
                  </a:lnTo>
                  <a:lnTo>
                    <a:pt x="91" y="89"/>
                  </a:lnTo>
                  <a:lnTo>
                    <a:pt x="91" y="91"/>
                  </a:lnTo>
                  <a:lnTo>
                    <a:pt x="91" y="91"/>
                  </a:lnTo>
                  <a:lnTo>
                    <a:pt x="91" y="93"/>
                  </a:lnTo>
                  <a:lnTo>
                    <a:pt x="91" y="93"/>
                  </a:lnTo>
                  <a:lnTo>
                    <a:pt x="91" y="95"/>
                  </a:lnTo>
                  <a:lnTo>
                    <a:pt x="91" y="95"/>
                  </a:lnTo>
                  <a:lnTo>
                    <a:pt x="91" y="95"/>
                  </a:lnTo>
                  <a:lnTo>
                    <a:pt x="92" y="95"/>
                  </a:lnTo>
                  <a:lnTo>
                    <a:pt x="92" y="97"/>
                  </a:lnTo>
                  <a:lnTo>
                    <a:pt x="92" y="97"/>
                  </a:lnTo>
                  <a:lnTo>
                    <a:pt x="92" y="98"/>
                  </a:lnTo>
                  <a:lnTo>
                    <a:pt x="92" y="98"/>
                  </a:lnTo>
                  <a:lnTo>
                    <a:pt x="92" y="100"/>
                  </a:lnTo>
                  <a:lnTo>
                    <a:pt x="92" y="100"/>
                  </a:lnTo>
                  <a:lnTo>
                    <a:pt x="92" y="100"/>
                  </a:lnTo>
                  <a:lnTo>
                    <a:pt x="95" y="100"/>
                  </a:lnTo>
                  <a:lnTo>
                    <a:pt x="95" y="102"/>
                  </a:lnTo>
                  <a:lnTo>
                    <a:pt x="95" y="102"/>
                  </a:lnTo>
                  <a:lnTo>
                    <a:pt x="95" y="102"/>
                  </a:lnTo>
                  <a:lnTo>
                    <a:pt x="96" y="102"/>
                  </a:lnTo>
                  <a:lnTo>
                    <a:pt x="96" y="104"/>
                  </a:lnTo>
                  <a:lnTo>
                    <a:pt x="96" y="104"/>
                  </a:lnTo>
                  <a:lnTo>
                    <a:pt x="96" y="104"/>
                  </a:lnTo>
                  <a:lnTo>
                    <a:pt x="96" y="104"/>
                  </a:lnTo>
                  <a:lnTo>
                    <a:pt x="96" y="106"/>
                  </a:lnTo>
                  <a:lnTo>
                    <a:pt x="96" y="106"/>
                  </a:lnTo>
                  <a:lnTo>
                    <a:pt x="96" y="106"/>
                  </a:lnTo>
                  <a:lnTo>
                    <a:pt x="96" y="106"/>
                  </a:lnTo>
                  <a:lnTo>
                    <a:pt x="96" y="109"/>
                  </a:lnTo>
                  <a:lnTo>
                    <a:pt x="96" y="109"/>
                  </a:lnTo>
                  <a:lnTo>
                    <a:pt x="96" y="109"/>
                  </a:lnTo>
                  <a:lnTo>
                    <a:pt x="98" y="109"/>
                  </a:lnTo>
                  <a:lnTo>
                    <a:pt x="97" y="111"/>
                  </a:lnTo>
                  <a:lnTo>
                    <a:pt x="97" y="111"/>
                  </a:lnTo>
                  <a:lnTo>
                    <a:pt x="97" y="111"/>
                  </a:lnTo>
                  <a:lnTo>
                    <a:pt x="97" y="111"/>
                  </a:lnTo>
                  <a:lnTo>
                    <a:pt x="97" y="113"/>
                  </a:lnTo>
                  <a:lnTo>
                    <a:pt x="97" y="113"/>
                  </a:lnTo>
                  <a:lnTo>
                    <a:pt x="97" y="113"/>
                  </a:lnTo>
                  <a:lnTo>
                    <a:pt x="97" y="113"/>
                  </a:lnTo>
                  <a:lnTo>
                    <a:pt x="97" y="115"/>
                  </a:lnTo>
                  <a:lnTo>
                    <a:pt x="97" y="115"/>
                  </a:lnTo>
                  <a:lnTo>
                    <a:pt x="97" y="115"/>
                  </a:lnTo>
                  <a:lnTo>
                    <a:pt x="97" y="115"/>
                  </a:lnTo>
                  <a:lnTo>
                    <a:pt x="97" y="116"/>
                  </a:lnTo>
                  <a:lnTo>
                    <a:pt x="97" y="116"/>
                  </a:lnTo>
                  <a:lnTo>
                    <a:pt x="97" y="116"/>
                  </a:lnTo>
                  <a:lnTo>
                    <a:pt x="97" y="116"/>
                  </a:lnTo>
                  <a:lnTo>
                    <a:pt x="96" y="118"/>
                  </a:lnTo>
                  <a:lnTo>
                    <a:pt x="96" y="118"/>
                  </a:lnTo>
                  <a:lnTo>
                    <a:pt x="96" y="118"/>
                  </a:lnTo>
                  <a:lnTo>
                    <a:pt x="96" y="118"/>
                  </a:lnTo>
                  <a:lnTo>
                    <a:pt x="96" y="118"/>
                  </a:lnTo>
                  <a:lnTo>
                    <a:pt x="96" y="118"/>
                  </a:lnTo>
                  <a:lnTo>
                    <a:pt x="96" y="118"/>
                  </a:lnTo>
                  <a:lnTo>
                    <a:pt x="96" y="118"/>
                  </a:lnTo>
                  <a:lnTo>
                    <a:pt x="96" y="121"/>
                  </a:lnTo>
                  <a:lnTo>
                    <a:pt x="96" y="121"/>
                  </a:lnTo>
                  <a:lnTo>
                    <a:pt x="96" y="121"/>
                  </a:lnTo>
                  <a:lnTo>
                    <a:pt x="96" y="121"/>
                  </a:lnTo>
                  <a:lnTo>
                    <a:pt x="96" y="121"/>
                  </a:lnTo>
                  <a:lnTo>
                    <a:pt x="96" y="121"/>
                  </a:lnTo>
                  <a:lnTo>
                    <a:pt x="96" y="121"/>
                  </a:lnTo>
                  <a:lnTo>
                    <a:pt x="96" y="121"/>
                  </a:lnTo>
                  <a:lnTo>
                    <a:pt x="96" y="123"/>
                  </a:lnTo>
                  <a:lnTo>
                    <a:pt x="96" y="125"/>
                  </a:lnTo>
                  <a:lnTo>
                    <a:pt x="96" y="127"/>
                  </a:lnTo>
                  <a:lnTo>
                    <a:pt x="96" y="127"/>
                  </a:lnTo>
                  <a:lnTo>
                    <a:pt x="96" y="129"/>
                  </a:lnTo>
                  <a:lnTo>
                    <a:pt x="96" y="129"/>
                  </a:lnTo>
                  <a:lnTo>
                    <a:pt x="96" y="131"/>
                  </a:lnTo>
                  <a:lnTo>
                    <a:pt x="97" y="131"/>
                  </a:lnTo>
                  <a:lnTo>
                    <a:pt x="97" y="133"/>
                  </a:lnTo>
                  <a:lnTo>
                    <a:pt x="97" y="135"/>
                  </a:lnTo>
                  <a:lnTo>
                    <a:pt x="97" y="137"/>
                  </a:lnTo>
                  <a:lnTo>
                    <a:pt x="100" y="137"/>
                  </a:lnTo>
                  <a:lnTo>
                    <a:pt x="100" y="139"/>
                  </a:lnTo>
                  <a:lnTo>
                    <a:pt x="100" y="139"/>
                  </a:lnTo>
                  <a:lnTo>
                    <a:pt x="100" y="141"/>
                  </a:lnTo>
                  <a:lnTo>
                    <a:pt x="102" y="141"/>
                  </a:lnTo>
                  <a:lnTo>
                    <a:pt x="102" y="143"/>
                  </a:lnTo>
                  <a:lnTo>
                    <a:pt x="102" y="143"/>
                  </a:lnTo>
                  <a:lnTo>
                    <a:pt x="102" y="145"/>
                  </a:lnTo>
                  <a:lnTo>
                    <a:pt x="102" y="145"/>
                  </a:lnTo>
                  <a:lnTo>
                    <a:pt x="102" y="147"/>
                  </a:lnTo>
                  <a:lnTo>
                    <a:pt x="102" y="147"/>
                  </a:lnTo>
                  <a:lnTo>
                    <a:pt x="102" y="150"/>
                  </a:lnTo>
                  <a:lnTo>
                    <a:pt x="102" y="150"/>
                  </a:lnTo>
                  <a:lnTo>
                    <a:pt x="102" y="152"/>
                  </a:lnTo>
                  <a:lnTo>
                    <a:pt x="102" y="152"/>
                  </a:lnTo>
                  <a:lnTo>
                    <a:pt x="102" y="154"/>
                  </a:lnTo>
                  <a:lnTo>
                    <a:pt x="102" y="154"/>
                  </a:lnTo>
                  <a:lnTo>
                    <a:pt x="102" y="156"/>
                  </a:lnTo>
                  <a:lnTo>
                    <a:pt x="102" y="156"/>
                  </a:lnTo>
                  <a:lnTo>
                    <a:pt x="102" y="157"/>
                  </a:lnTo>
                  <a:lnTo>
                    <a:pt x="104" y="157"/>
                  </a:lnTo>
                  <a:lnTo>
                    <a:pt x="104" y="159"/>
                  </a:lnTo>
                  <a:lnTo>
                    <a:pt x="104" y="159"/>
                  </a:lnTo>
                  <a:lnTo>
                    <a:pt x="104" y="159"/>
                  </a:lnTo>
                  <a:lnTo>
                    <a:pt x="104" y="159"/>
                  </a:lnTo>
                  <a:lnTo>
                    <a:pt x="104" y="161"/>
                  </a:lnTo>
                  <a:lnTo>
                    <a:pt x="104" y="161"/>
                  </a:lnTo>
                  <a:lnTo>
                    <a:pt x="104" y="161"/>
                  </a:lnTo>
                  <a:lnTo>
                    <a:pt x="104" y="161"/>
                  </a:lnTo>
                  <a:lnTo>
                    <a:pt x="104" y="163"/>
                  </a:lnTo>
                  <a:lnTo>
                    <a:pt x="104" y="163"/>
                  </a:lnTo>
                  <a:lnTo>
                    <a:pt x="104" y="163"/>
                  </a:lnTo>
                  <a:lnTo>
                    <a:pt x="104" y="163"/>
                  </a:lnTo>
                  <a:lnTo>
                    <a:pt x="104" y="163"/>
                  </a:lnTo>
                  <a:lnTo>
                    <a:pt x="104" y="163"/>
                  </a:lnTo>
                  <a:lnTo>
                    <a:pt x="104" y="163"/>
                  </a:lnTo>
                  <a:lnTo>
                    <a:pt x="105" y="163"/>
                  </a:lnTo>
                  <a:lnTo>
                    <a:pt x="104" y="165"/>
                  </a:lnTo>
                  <a:lnTo>
                    <a:pt x="104" y="165"/>
                  </a:lnTo>
                  <a:lnTo>
                    <a:pt x="104" y="167"/>
                  </a:lnTo>
                  <a:lnTo>
                    <a:pt x="104" y="167"/>
                  </a:lnTo>
                  <a:lnTo>
                    <a:pt x="104" y="169"/>
                  </a:lnTo>
                  <a:lnTo>
                    <a:pt x="104" y="169"/>
                  </a:lnTo>
                  <a:lnTo>
                    <a:pt x="104" y="171"/>
                  </a:lnTo>
                  <a:lnTo>
                    <a:pt x="104" y="171"/>
                  </a:lnTo>
                  <a:lnTo>
                    <a:pt x="103" y="173"/>
                  </a:lnTo>
                  <a:lnTo>
                    <a:pt x="103" y="173"/>
                  </a:lnTo>
                  <a:lnTo>
                    <a:pt x="103" y="175"/>
                  </a:lnTo>
                  <a:lnTo>
                    <a:pt x="103" y="175"/>
                  </a:lnTo>
                  <a:lnTo>
                    <a:pt x="103" y="177"/>
                  </a:lnTo>
                  <a:lnTo>
                    <a:pt x="103" y="177"/>
                  </a:lnTo>
                  <a:lnTo>
                    <a:pt x="103" y="178"/>
                  </a:lnTo>
                  <a:lnTo>
                    <a:pt x="103" y="178"/>
                  </a:lnTo>
                  <a:lnTo>
                    <a:pt x="102" y="180"/>
                  </a:lnTo>
                  <a:lnTo>
                    <a:pt x="102" y="180"/>
                  </a:lnTo>
                  <a:lnTo>
                    <a:pt x="102" y="180"/>
                  </a:lnTo>
                  <a:lnTo>
                    <a:pt x="102" y="180"/>
                  </a:lnTo>
                  <a:lnTo>
                    <a:pt x="102" y="180"/>
                  </a:lnTo>
                  <a:lnTo>
                    <a:pt x="102" y="180"/>
                  </a:lnTo>
                  <a:lnTo>
                    <a:pt x="102" y="180"/>
                  </a:lnTo>
                  <a:lnTo>
                    <a:pt x="102" y="180"/>
                  </a:lnTo>
                  <a:lnTo>
                    <a:pt x="102" y="181"/>
                  </a:lnTo>
                  <a:lnTo>
                    <a:pt x="102" y="181"/>
                  </a:lnTo>
                  <a:lnTo>
                    <a:pt x="102" y="181"/>
                  </a:lnTo>
                  <a:lnTo>
                    <a:pt x="102" y="181"/>
                  </a:lnTo>
                  <a:lnTo>
                    <a:pt x="102" y="181"/>
                  </a:lnTo>
                  <a:lnTo>
                    <a:pt x="102" y="181"/>
                  </a:lnTo>
                  <a:lnTo>
                    <a:pt x="102" y="181"/>
                  </a:lnTo>
                  <a:lnTo>
                    <a:pt x="102" y="181"/>
                  </a:lnTo>
                  <a:lnTo>
                    <a:pt x="100" y="183"/>
                  </a:lnTo>
                  <a:lnTo>
                    <a:pt x="100" y="183"/>
                  </a:lnTo>
                  <a:lnTo>
                    <a:pt x="100" y="183"/>
                  </a:lnTo>
                  <a:lnTo>
                    <a:pt x="100" y="183"/>
                  </a:lnTo>
                  <a:lnTo>
                    <a:pt x="100" y="185"/>
                  </a:lnTo>
                  <a:lnTo>
                    <a:pt x="100" y="185"/>
                  </a:lnTo>
                  <a:lnTo>
                    <a:pt x="100" y="185"/>
                  </a:lnTo>
                  <a:lnTo>
                    <a:pt x="100" y="185"/>
                  </a:lnTo>
                  <a:lnTo>
                    <a:pt x="100" y="187"/>
                  </a:lnTo>
                  <a:lnTo>
                    <a:pt x="100" y="187"/>
                  </a:lnTo>
                  <a:lnTo>
                    <a:pt x="100" y="187"/>
                  </a:lnTo>
                  <a:lnTo>
                    <a:pt x="100" y="187"/>
                  </a:lnTo>
                  <a:lnTo>
                    <a:pt x="100" y="189"/>
                  </a:lnTo>
                  <a:lnTo>
                    <a:pt x="100" y="189"/>
                  </a:lnTo>
                  <a:lnTo>
                    <a:pt x="100" y="189"/>
                  </a:lnTo>
                  <a:lnTo>
                    <a:pt x="100" y="189"/>
                  </a:lnTo>
                  <a:lnTo>
                    <a:pt x="97" y="191"/>
                  </a:lnTo>
                  <a:lnTo>
                    <a:pt x="97" y="191"/>
                  </a:lnTo>
                  <a:lnTo>
                    <a:pt x="97" y="191"/>
                  </a:lnTo>
                  <a:lnTo>
                    <a:pt x="97" y="191"/>
                  </a:lnTo>
                  <a:lnTo>
                    <a:pt x="97" y="191"/>
                  </a:lnTo>
                  <a:lnTo>
                    <a:pt x="97" y="191"/>
                  </a:lnTo>
                  <a:lnTo>
                    <a:pt x="97" y="191"/>
                  </a:lnTo>
                  <a:lnTo>
                    <a:pt x="97" y="191"/>
                  </a:lnTo>
                  <a:lnTo>
                    <a:pt x="97" y="192"/>
                  </a:lnTo>
                  <a:lnTo>
                    <a:pt x="97" y="192"/>
                  </a:lnTo>
                  <a:lnTo>
                    <a:pt x="97" y="192"/>
                  </a:lnTo>
                  <a:lnTo>
                    <a:pt x="97" y="192"/>
                  </a:lnTo>
                  <a:lnTo>
                    <a:pt x="97" y="192"/>
                  </a:lnTo>
                  <a:lnTo>
                    <a:pt x="97" y="192"/>
                  </a:lnTo>
                  <a:lnTo>
                    <a:pt x="97" y="192"/>
                  </a:lnTo>
                  <a:lnTo>
                    <a:pt x="97" y="192"/>
                  </a:lnTo>
                  <a:lnTo>
                    <a:pt x="96" y="193"/>
                  </a:lnTo>
                  <a:lnTo>
                    <a:pt x="96" y="193"/>
                  </a:lnTo>
                  <a:lnTo>
                    <a:pt x="96" y="193"/>
                  </a:lnTo>
                  <a:lnTo>
                    <a:pt x="96" y="193"/>
                  </a:lnTo>
                  <a:lnTo>
                    <a:pt x="96" y="193"/>
                  </a:lnTo>
                  <a:lnTo>
                    <a:pt x="96" y="193"/>
                  </a:lnTo>
                  <a:lnTo>
                    <a:pt x="96" y="193"/>
                  </a:lnTo>
                  <a:lnTo>
                    <a:pt x="96" y="193"/>
                  </a:lnTo>
                  <a:lnTo>
                    <a:pt x="96" y="193"/>
                  </a:lnTo>
                  <a:lnTo>
                    <a:pt x="96" y="193"/>
                  </a:lnTo>
                  <a:lnTo>
                    <a:pt x="96" y="193"/>
                  </a:lnTo>
                  <a:lnTo>
                    <a:pt x="96" y="193"/>
                  </a:lnTo>
                  <a:lnTo>
                    <a:pt x="96" y="193"/>
                  </a:lnTo>
                  <a:lnTo>
                    <a:pt x="96" y="193"/>
                  </a:lnTo>
                  <a:lnTo>
                    <a:pt x="96" y="193"/>
                  </a:lnTo>
                  <a:lnTo>
                    <a:pt x="96" y="193"/>
                  </a:lnTo>
                  <a:lnTo>
                    <a:pt x="96" y="195"/>
                  </a:lnTo>
                  <a:lnTo>
                    <a:pt x="96" y="195"/>
                  </a:lnTo>
                  <a:lnTo>
                    <a:pt x="96" y="195"/>
                  </a:lnTo>
                  <a:lnTo>
                    <a:pt x="96" y="195"/>
                  </a:lnTo>
                  <a:lnTo>
                    <a:pt x="96" y="196"/>
                  </a:lnTo>
                  <a:lnTo>
                    <a:pt x="96" y="196"/>
                  </a:lnTo>
                  <a:lnTo>
                    <a:pt x="96" y="196"/>
                  </a:lnTo>
                  <a:lnTo>
                    <a:pt x="96" y="196"/>
                  </a:lnTo>
                  <a:lnTo>
                    <a:pt x="96" y="198"/>
                  </a:lnTo>
                  <a:lnTo>
                    <a:pt x="96" y="198"/>
                  </a:lnTo>
                  <a:lnTo>
                    <a:pt x="96" y="198"/>
                  </a:lnTo>
                  <a:lnTo>
                    <a:pt x="96" y="198"/>
                  </a:lnTo>
                  <a:lnTo>
                    <a:pt x="96" y="198"/>
                  </a:lnTo>
                  <a:lnTo>
                    <a:pt x="96" y="198"/>
                  </a:lnTo>
                  <a:lnTo>
                    <a:pt x="96" y="198"/>
                  </a:lnTo>
                  <a:lnTo>
                    <a:pt x="96" y="198"/>
                  </a:lnTo>
                  <a:lnTo>
                    <a:pt x="96" y="200"/>
                  </a:lnTo>
                  <a:lnTo>
                    <a:pt x="96" y="200"/>
                  </a:lnTo>
                  <a:lnTo>
                    <a:pt x="96" y="203"/>
                  </a:lnTo>
                  <a:lnTo>
                    <a:pt x="96" y="203"/>
                  </a:lnTo>
                  <a:lnTo>
                    <a:pt x="96" y="205"/>
                  </a:lnTo>
                  <a:lnTo>
                    <a:pt x="96" y="205"/>
                  </a:lnTo>
                  <a:lnTo>
                    <a:pt x="96" y="205"/>
                  </a:lnTo>
                  <a:lnTo>
                    <a:pt x="96" y="205"/>
                  </a:lnTo>
                  <a:lnTo>
                    <a:pt x="95" y="207"/>
                  </a:lnTo>
                  <a:lnTo>
                    <a:pt x="95" y="207"/>
                  </a:lnTo>
                  <a:lnTo>
                    <a:pt x="95" y="208"/>
                  </a:lnTo>
                  <a:lnTo>
                    <a:pt x="95" y="208"/>
                  </a:lnTo>
                  <a:lnTo>
                    <a:pt x="95" y="210"/>
                  </a:lnTo>
                  <a:lnTo>
                    <a:pt x="95" y="210"/>
                  </a:lnTo>
                  <a:lnTo>
                    <a:pt x="95" y="210"/>
                  </a:lnTo>
                  <a:lnTo>
                    <a:pt x="95" y="210"/>
                  </a:lnTo>
                  <a:lnTo>
                    <a:pt x="93" y="211"/>
                  </a:lnTo>
                  <a:lnTo>
                    <a:pt x="93" y="211"/>
                  </a:lnTo>
                  <a:lnTo>
                    <a:pt x="93" y="211"/>
                  </a:lnTo>
                  <a:lnTo>
                    <a:pt x="93" y="211"/>
                  </a:lnTo>
                  <a:lnTo>
                    <a:pt x="93" y="211"/>
                  </a:lnTo>
                  <a:lnTo>
                    <a:pt x="93" y="211"/>
                  </a:lnTo>
                  <a:lnTo>
                    <a:pt x="93" y="211"/>
                  </a:lnTo>
                  <a:lnTo>
                    <a:pt x="93" y="211"/>
                  </a:lnTo>
                  <a:lnTo>
                    <a:pt x="93" y="211"/>
                  </a:lnTo>
                  <a:lnTo>
                    <a:pt x="93" y="211"/>
                  </a:lnTo>
                  <a:lnTo>
                    <a:pt x="93" y="211"/>
                  </a:lnTo>
                  <a:lnTo>
                    <a:pt x="93" y="211"/>
                  </a:lnTo>
                  <a:lnTo>
                    <a:pt x="93" y="211"/>
                  </a:lnTo>
                  <a:lnTo>
                    <a:pt x="93" y="211"/>
                  </a:lnTo>
                  <a:lnTo>
                    <a:pt x="93" y="211"/>
                  </a:lnTo>
                  <a:lnTo>
                    <a:pt x="93" y="211"/>
                  </a:lnTo>
                  <a:lnTo>
                    <a:pt x="91" y="213"/>
                  </a:lnTo>
                  <a:lnTo>
                    <a:pt x="91" y="213"/>
                  </a:lnTo>
                  <a:lnTo>
                    <a:pt x="91" y="213"/>
                  </a:lnTo>
                  <a:lnTo>
                    <a:pt x="91" y="213"/>
                  </a:lnTo>
                  <a:lnTo>
                    <a:pt x="90" y="215"/>
                  </a:lnTo>
                  <a:lnTo>
                    <a:pt x="90" y="215"/>
                  </a:lnTo>
                  <a:lnTo>
                    <a:pt x="90" y="215"/>
                  </a:lnTo>
                  <a:lnTo>
                    <a:pt x="90" y="215"/>
                  </a:lnTo>
                  <a:lnTo>
                    <a:pt x="87" y="217"/>
                  </a:lnTo>
                  <a:lnTo>
                    <a:pt x="87" y="217"/>
                  </a:lnTo>
                  <a:lnTo>
                    <a:pt x="87" y="217"/>
                  </a:lnTo>
                  <a:lnTo>
                    <a:pt x="87" y="217"/>
                  </a:lnTo>
                  <a:lnTo>
                    <a:pt x="87" y="217"/>
                  </a:lnTo>
                  <a:lnTo>
                    <a:pt x="87" y="217"/>
                  </a:lnTo>
                  <a:lnTo>
                    <a:pt x="87" y="217"/>
                  </a:lnTo>
                  <a:lnTo>
                    <a:pt x="87" y="217"/>
                  </a:lnTo>
                  <a:lnTo>
                    <a:pt x="86" y="219"/>
                  </a:lnTo>
                  <a:lnTo>
                    <a:pt x="86" y="219"/>
                  </a:lnTo>
                  <a:lnTo>
                    <a:pt x="86" y="220"/>
                  </a:lnTo>
                  <a:lnTo>
                    <a:pt x="86" y="220"/>
                  </a:lnTo>
                  <a:lnTo>
                    <a:pt x="86" y="222"/>
                  </a:lnTo>
                  <a:lnTo>
                    <a:pt x="86" y="222"/>
                  </a:lnTo>
                  <a:lnTo>
                    <a:pt x="86" y="222"/>
                  </a:lnTo>
                  <a:lnTo>
                    <a:pt x="86" y="222"/>
                  </a:lnTo>
                  <a:lnTo>
                    <a:pt x="85" y="224"/>
                  </a:lnTo>
                  <a:lnTo>
                    <a:pt x="85" y="224"/>
                  </a:lnTo>
                  <a:lnTo>
                    <a:pt x="85" y="224"/>
                  </a:lnTo>
                  <a:lnTo>
                    <a:pt x="85" y="224"/>
                  </a:lnTo>
                  <a:lnTo>
                    <a:pt x="85" y="227"/>
                  </a:lnTo>
                  <a:lnTo>
                    <a:pt x="85" y="227"/>
                  </a:lnTo>
                  <a:lnTo>
                    <a:pt x="85" y="227"/>
                  </a:lnTo>
                  <a:lnTo>
                    <a:pt x="85" y="227"/>
                  </a:lnTo>
                  <a:lnTo>
                    <a:pt x="83" y="227"/>
                  </a:lnTo>
                  <a:lnTo>
                    <a:pt x="83" y="227"/>
                  </a:lnTo>
                  <a:lnTo>
                    <a:pt x="83" y="227"/>
                  </a:lnTo>
                  <a:lnTo>
                    <a:pt x="83" y="227"/>
                  </a:lnTo>
                  <a:lnTo>
                    <a:pt x="83" y="227"/>
                  </a:lnTo>
                  <a:lnTo>
                    <a:pt x="83" y="227"/>
                  </a:lnTo>
                  <a:lnTo>
                    <a:pt x="83" y="227"/>
                  </a:lnTo>
                  <a:lnTo>
                    <a:pt x="83" y="227"/>
                  </a:lnTo>
                  <a:lnTo>
                    <a:pt x="83" y="227"/>
                  </a:lnTo>
                  <a:lnTo>
                    <a:pt x="83" y="227"/>
                  </a:lnTo>
                  <a:lnTo>
                    <a:pt x="83" y="227"/>
                  </a:lnTo>
                  <a:lnTo>
                    <a:pt x="83" y="227"/>
                  </a:lnTo>
                  <a:lnTo>
                    <a:pt x="83" y="227"/>
                  </a:lnTo>
                  <a:lnTo>
                    <a:pt x="83" y="227"/>
                  </a:lnTo>
                  <a:lnTo>
                    <a:pt x="83" y="227"/>
                  </a:lnTo>
                  <a:lnTo>
                    <a:pt x="83" y="227"/>
                  </a:lnTo>
                  <a:lnTo>
                    <a:pt x="81" y="229"/>
                  </a:lnTo>
                  <a:lnTo>
                    <a:pt x="81" y="229"/>
                  </a:lnTo>
                  <a:lnTo>
                    <a:pt x="81" y="229"/>
                  </a:lnTo>
                  <a:lnTo>
                    <a:pt x="81" y="229"/>
                  </a:lnTo>
                  <a:lnTo>
                    <a:pt x="81" y="229"/>
                  </a:lnTo>
                  <a:lnTo>
                    <a:pt x="81" y="229"/>
                  </a:lnTo>
                  <a:lnTo>
                    <a:pt x="81" y="229"/>
                  </a:lnTo>
                  <a:lnTo>
                    <a:pt x="81" y="229"/>
                  </a:lnTo>
                  <a:lnTo>
                    <a:pt x="79" y="230"/>
                  </a:lnTo>
                  <a:lnTo>
                    <a:pt x="79" y="230"/>
                  </a:lnTo>
                  <a:lnTo>
                    <a:pt x="79" y="230"/>
                  </a:lnTo>
                  <a:lnTo>
                    <a:pt x="79" y="230"/>
                  </a:lnTo>
                  <a:lnTo>
                    <a:pt x="79" y="230"/>
                  </a:lnTo>
                  <a:lnTo>
                    <a:pt x="79" y="230"/>
                  </a:lnTo>
                  <a:lnTo>
                    <a:pt x="79" y="230"/>
                  </a:lnTo>
                  <a:lnTo>
                    <a:pt x="79" y="230"/>
                  </a:lnTo>
                  <a:lnTo>
                    <a:pt x="78" y="232"/>
                  </a:lnTo>
                  <a:lnTo>
                    <a:pt x="78" y="232"/>
                  </a:lnTo>
                  <a:lnTo>
                    <a:pt x="78" y="232"/>
                  </a:lnTo>
                  <a:lnTo>
                    <a:pt x="78" y="232"/>
                  </a:lnTo>
                  <a:lnTo>
                    <a:pt x="78" y="232"/>
                  </a:lnTo>
                  <a:lnTo>
                    <a:pt x="78" y="232"/>
                  </a:lnTo>
                  <a:lnTo>
                    <a:pt x="78" y="232"/>
                  </a:lnTo>
                  <a:lnTo>
                    <a:pt x="78" y="232"/>
                  </a:lnTo>
                  <a:lnTo>
                    <a:pt x="78" y="232"/>
                  </a:lnTo>
                  <a:lnTo>
                    <a:pt x="78" y="232"/>
                  </a:lnTo>
                  <a:lnTo>
                    <a:pt x="78" y="232"/>
                  </a:lnTo>
                  <a:lnTo>
                    <a:pt x="78" y="232"/>
                  </a:lnTo>
                  <a:lnTo>
                    <a:pt x="78" y="232"/>
                  </a:lnTo>
                  <a:lnTo>
                    <a:pt x="78" y="232"/>
                  </a:lnTo>
                  <a:lnTo>
                    <a:pt x="78" y="232"/>
                  </a:lnTo>
                  <a:lnTo>
                    <a:pt x="78" y="232"/>
                  </a:lnTo>
                  <a:lnTo>
                    <a:pt x="78" y="234"/>
                  </a:lnTo>
                  <a:lnTo>
                    <a:pt x="78" y="234"/>
                  </a:lnTo>
                  <a:lnTo>
                    <a:pt x="78" y="236"/>
                  </a:lnTo>
                  <a:lnTo>
                    <a:pt x="78" y="236"/>
                  </a:lnTo>
                  <a:lnTo>
                    <a:pt x="78" y="238"/>
                  </a:lnTo>
                  <a:lnTo>
                    <a:pt x="78" y="238"/>
                  </a:lnTo>
                  <a:lnTo>
                    <a:pt x="78" y="241"/>
                  </a:lnTo>
                  <a:lnTo>
                    <a:pt x="78" y="241"/>
                  </a:lnTo>
                  <a:lnTo>
                    <a:pt x="78" y="243"/>
                  </a:lnTo>
                  <a:lnTo>
                    <a:pt x="78" y="243"/>
                  </a:lnTo>
                  <a:lnTo>
                    <a:pt x="78" y="245"/>
                  </a:lnTo>
                  <a:lnTo>
                    <a:pt x="78" y="245"/>
                  </a:lnTo>
                  <a:lnTo>
                    <a:pt x="78" y="247"/>
                  </a:lnTo>
                  <a:lnTo>
                    <a:pt x="78" y="247"/>
                  </a:lnTo>
                  <a:lnTo>
                    <a:pt x="78" y="249"/>
                  </a:lnTo>
                  <a:lnTo>
                    <a:pt x="78" y="249"/>
                  </a:lnTo>
                  <a:lnTo>
                    <a:pt x="76" y="251"/>
                  </a:lnTo>
                  <a:lnTo>
                    <a:pt x="76" y="251"/>
                  </a:lnTo>
                  <a:lnTo>
                    <a:pt x="76" y="251"/>
                  </a:lnTo>
                  <a:lnTo>
                    <a:pt x="76" y="251"/>
                  </a:lnTo>
                  <a:lnTo>
                    <a:pt x="76" y="253"/>
                  </a:lnTo>
                  <a:lnTo>
                    <a:pt x="76" y="253"/>
                  </a:lnTo>
                  <a:lnTo>
                    <a:pt x="76" y="253"/>
                  </a:lnTo>
                  <a:lnTo>
                    <a:pt x="76" y="253"/>
                  </a:lnTo>
                  <a:lnTo>
                    <a:pt x="73" y="255"/>
                  </a:lnTo>
                  <a:lnTo>
                    <a:pt x="73" y="255"/>
                  </a:lnTo>
                  <a:lnTo>
                    <a:pt x="73" y="255"/>
                  </a:lnTo>
                  <a:lnTo>
                    <a:pt x="73" y="255"/>
                  </a:lnTo>
                  <a:lnTo>
                    <a:pt x="73" y="256"/>
                  </a:lnTo>
                  <a:lnTo>
                    <a:pt x="73" y="256"/>
                  </a:lnTo>
                  <a:lnTo>
                    <a:pt x="73" y="256"/>
                  </a:lnTo>
                  <a:lnTo>
                    <a:pt x="73" y="256"/>
                  </a:lnTo>
                  <a:lnTo>
                    <a:pt x="72" y="258"/>
                  </a:lnTo>
                  <a:lnTo>
                    <a:pt x="72" y="258"/>
                  </a:lnTo>
                  <a:lnTo>
                    <a:pt x="72" y="258"/>
                  </a:lnTo>
                  <a:lnTo>
                    <a:pt x="72" y="258"/>
                  </a:lnTo>
                  <a:lnTo>
                    <a:pt x="71" y="260"/>
                  </a:lnTo>
                  <a:lnTo>
                    <a:pt x="71" y="260"/>
                  </a:lnTo>
                  <a:lnTo>
                    <a:pt x="71" y="260"/>
                  </a:lnTo>
                  <a:lnTo>
                    <a:pt x="71" y="260"/>
                  </a:lnTo>
                  <a:lnTo>
                    <a:pt x="70" y="262"/>
                  </a:lnTo>
                  <a:lnTo>
                    <a:pt x="70" y="262"/>
                  </a:lnTo>
                  <a:lnTo>
                    <a:pt x="70" y="262"/>
                  </a:lnTo>
                  <a:lnTo>
                    <a:pt x="70" y="262"/>
                  </a:lnTo>
                  <a:lnTo>
                    <a:pt x="70" y="263"/>
                  </a:lnTo>
                  <a:lnTo>
                    <a:pt x="70" y="263"/>
                  </a:lnTo>
                  <a:lnTo>
                    <a:pt x="70" y="263"/>
                  </a:lnTo>
                  <a:lnTo>
                    <a:pt x="70" y="263"/>
                  </a:lnTo>
                  <a:lnTo>
                    <a:pt x="70" y="265"/>
                  </a:lnTo>
                  <a:lnTo>
                    <a:pt x="70" y="265"/>
                  </a:lnTo>
                  <a:lnTo>
                    <a:pt x="70" y="267"/>
                  </a:lnTo>
                  <a:lnTo>
                    <a:pt x="70" y="267"/>
                  </a:lnTo>
                  <a:lnTo>
                    <a:pt x="70" y="270"/>
                  </a:lnTo>
                  <a:lnTo>
                    <a:pt x="70" y="270"/>
                  </a:lnTo>
                  <a:lnTo>
                    <a:pt x="70" y="271"/>
                  </a:lnTo>
                  <a:lnTo>
                    <a:pt x="71" y="271"/>
                  </a:lnTo>
                  <a:lnTo>
                    <a:pt x="71" y="273"/>
                  </a:lnTo>
                  <a:lnTo>
                    <a:pt x="71" y="273"/>
                  </a:lnTo>
                  <a:lnTo>
                    <a:pt x="71" y="275"/>
                  </a:lnTo>
                  <a:lnTo>
                    <a:pt x="72" y="275"/>
                  </a:lnTo>
                  <a:lnTo>
                    <a:pt x="72" y="277"/>
                  </a:lnTo>
                  <a:lnTo>
                    <a:pt x="72" y="277"/>
                  </a:lnTo>
                  <a:lnTo>
                    <a:pt x="72" y="277"/>
                  </a:lnTo>
                  <a:lnTo>
                    <a:pt x="73" y="277"/>
                  </a:lnTo>
                  <a:lnTo>
                    <a:pt x="73" y="280"/>
                  </a:lnTo>
                  <a:lnTo>
                    <a:pt x="73" y="280"/>
                  </a:lnTo>
                  <a:lnTo>
                    <a:pt x="73" y="280"/>
                  </a:lnTo>
                  <a:lnTo>
                    <a:pt x="73" y="280"/>
                  </a:lnTo>
                  <a:lnTo>
                    <a:pt x="73" y="280"/>
                  </a:lnTo>
                  <a:lnTo>
                    <a:pt x="73" y="280"/>
                  </a:lnTo>
                  <a:lnTo>
                    <a:pt x="73" y="280"/>
                  </a:lnTo>
                  <a:lnTo>
                    <a:pt x="74" y="280"/>
                  </a:lnTo>
                  <a:lnTo>
                    <a:pt x="74" y="280"/>
                  </a:lnTo>
                  <a:lnTo>
                    <a:pt x="74" y="280"/>
                  </a:lnTo>
                  <a:lnTo>
                    <a:pt x="74" y="280"/>
                  </a:lnTo>
                  <a:lnTo>
                    <a:pt x="74" y="280"/>
                  </a:lnTo>
                  <a:lnTo>
                    <a:pt x="74" y="280"/>
                  </a:lnTo>
                  <a:lnTo>
                    <a:pt x="74" y="280"/>
                  </a:lnTo>
                  <a:lnTo>
                    <a:pt x="74" y="280"/>
                  </a:lnTo>
                  <a:lnTo>
                    <a:pt x="76" y="280"/>
                  </a:lnTo>
                  <a:lnTo>
                    <a:pt x="76" y="282"/>
                  </a:lnTo>
                  <a:lnTo>
                    <a:pt x="76" y="282"/>
                  </a:lnTo>
                  <a:lnTo>
                    <a:pt x="76" y="282"/>
                  </a:lnTo>
                  <a:lnTo>
                    <a:pt x="76" y="282"/>
                  </a:lnTo>
                  <a:lnTo>
                    <a:pt x="76" y="282"/>
                  </a:lnTo>
                  <a:lnTo>
                    <a:pt x="76" y="282"/>
                  </a:lnTo>
                  <a:lnTo>
                    <a:pt x="76" y="282"/>
                  </a:lnTo>
                  <a:lnTo>
                    <a:pt x="76" y="282"/>
                  </a:lnTo>
                  <a:lnTo>
                    <a:pt x="76" y="284"/>
                  </a:lnTo>
                  <a:lnTo>
                    <a:pt x="76" y="284"/>
                  </a:lnTo>
                  <a:lnTo>
                    <a:pt x="76" y="284"/>
                  </a:lnTo>
                  <a:lnTo>
                    <a:pt x="76" y="284"/>
                  </a:lnTo>
                  <a:lnTo>
                    <a:pt x="76" y="284"/>
                  </a:lnTo>
                  <a:lnTo>
                    <a:pt x="76" y="284"/>
                  </a:lnTo>
                  <a:lnTo>
                    <a:pt x="76" y="284"/>
                  </a:lnTo>
                  <a:lnTo>
                    <a:pt x="76" y="284"/>
                  </a:lnTo>
                  <a:lnTo>
                    <a:pt x="74" y="284"/>
                  </a:lnTo>
                  <a:lnTo>
                    <a:pt x="74" y="284"/>
                  </a:lnTo>
                  <a:lnTo>
                    <a:pt x="74" y="284"/>
                  </a:lnTo>
                  <a:lnTo>
                    <a:pt x="74" y="284"/>
                  </a:lnTo>
                  <a:lnTo>
                    <a:pt x="74" y="284"/>
                  </a:lnTo>
                  <a:lnTo>
                    <a:pt x="74" y="284"/>
                  </a:lnTo>
                  <a:lnTo>
                    <a:pt x="74" y="284"/>
                  </a:lnTo>
                  <a:lnTo>
                    <a:pt x="74" y="284"/>
                  </a:lnTo>
                  <a:lnTo>
                    <a:pt x="73" y="284"/>
                  </a:lnTo>
                  <a:lnTo>
                    <a:pt x="73" y="284"/>
                  </a:lnTo>
                  <a:lnTo>
                    <a:pt x="73" y="284"/>
                  </a:lnTo>
                  <a:lnTo>
                    <a:pt x="73" y="284"/>
                  </a:lnTo>
                  <a:lnTo>
                    <a:pt x="73" y="284"/>
                  </a:lnTo>
                  <a:lnTo>
                    <a:pt x="73" y="284"/>
                  </a:lnTo>
                  <a:lnTo>
                    <a:pt x="73" y="284"/>
                  </a:lnTo>
                  <a:lnTo>
                    <a:pt x="73" y="283"/>
                  </a:lnTo>
                  <a:lnTo>
                    <a:pt x="72" y="283"/>
                  </a:lnTo>
                  <a:lnTo>
                    <a:pt x="72" y="283"/>
                  </a:lnTo>
                  <a:lnTo>
                    <a:pt x="72" y="283"/>
                  </a:lnTo>
                  <a:lnTo>
                    <a:pt x="72" y="283"/>
                  </a:lnTo>
                  <a:lnTo>
                    <a:pt x="72" y="283"/>
                  </a:lnTo>
                  <a:lnTo>
                    <a:pt x="72" y="283"/>
                  </a:lnTo>
                  <a:lnTo>
                    <a:pt x="72" y="283"/>
                  </a:lnTo>
                  <a:lnTo>
                    <a:pt x="72" y="281"/>
                  </a:lnTo>
                  <a:lnTo>
                    <a:pt x="70" y="281"/>
                  </a:lnTo>
                  <a:lnTo>
                    <a:pt x="70" y="281"/>
                  </a:lnTo>
                  <a:lnTo>
                    <a:pt x="70" y="281"/>
                  </a:lnTo>
                  <a:lnTo>
                    <a:pt x="70" y="281"/>
                  </a:lnTo>
                  <a:lnTo>
                    <a:pt x="70" y="281"/>
                  </a:lnTo>
                  <a:lnTo>
                    <a:pt x="70" y="281"/>
                  </a:lnTo>
                  <a:lnTo>
                    <a:pt x="70" y="281"/>
                  </a:lnTo>
                  <a:lnTo>
                    <a:pt x="70" y="280"/>
                  </a:lnTo>
                  <a:lnTo>
                    <a:pt x="68" y="281"/>
                  </a:lnTo>
                  <a:lnTo>
                    <a:pt x="68" y="281"/>
                  </a:lnTo>
                  <a:lnTo>
                    <a:pt x="68" y="281"/>
                  </a:lnTo>
                  <a:lnTo>
                    <a:pt x="68" y="281"/>
                  </a:lnTo>
                  <a:lnTo>
                    <a:pt x="67" y="281"/>
                  </a:lnTo>
                  <a:lnTo>
                    <a:pt x="67" y="281"/>
                  </a:lnTo>
                  <a:lnTo>
                    <a:pt x="67" y="281"/>
                  </a:lnTo>
                  <a:lnTo>
                    <a:pt x="67" y="281"/>
                  </a:lnTo>
                  <a:lnTo>
                    <a:pt x="65" y="281"/>
                  </a:lnTo>
                  <a:lnTo>
                    <a:pt x="65" y="281"/>
                  </a:lnTo>
                  <a:lnTo>
                    <a:pt x="65" y="281"/>
                  </a:lnTo>
                  <a:lnTo>
                    <a:pt x="65" y="281"/>
                  </a:lnTo>
                  <a:lnTo>
                    <a:pt x="65" y="281"/>
                  </a:lnTo>
                  <a:lnTo>
                    <a:pt x="65" y="281"/>
                  </a:lnTo>
                  <a:lnTo>
                    <a:pt x="65" y="281"/>
                  </a:lnTo>
                  <a:lnTo>
                    <a:pt x="65" y="281"/>
                  </a:lnTo>
                  <a:lnTo>
                    <a:pt x="65" y="283"/>
                  </a:lnTo>
                  <a:lnTo>
                    <a:pt x="65" y="283"/>
                  </a:lnTo>
                  <a:lnTo>
                    <a:pt x="65" y="283"/>
                  </a:lnTo>
                  <a:lnTo>
                    <a:pt x="65" y="283"/>
                  </a:lnTo>
                  <a:lnTo>
                    <a:pt x="65" y="283"/>
                  </a:lnTo>
                  <a:lnTo>
                    <a:pt x="65" y="283"/>
                  </a:lnTo>
                  <a:lnTo>
                    <a:pt x="65" y="283"/>
                  </a:lnTo>
                  <a:lnTo>
                    <a:pt x="65" y="283"/>
                  </a:lnTo>
                  <a:lnTo>
                    <a:pt x="65" y="283"/>
                  </a:lnTo>
                  <a:lnTo>
                    <a:pt x="65" y="283"/>
                  </a:lnTo>
                  <a:lnTo>
                    <a:pt x="65" y="283"/>
                  </a:lnTo>
                  <a:lnTo>
                    <a:pt x="65" y="283"/>
                  </a:lnTo>
                  <a:lnTo>
                    <a:pt x="65" y="283"/>
                  </a:lnTo>
                  <a:lnTo>
                    <a:pt x="65" y="283"/>
                  </a:lnTo>
                  <a:lnTo>
                    <a:pt x="65" y="283"/>
                  </a:lnTo>
                  <a:lnTo>
                    <a:pt x="65" y="283"/>
                  </a:lnTo>
                  <a:lnTo>
                    <a:pt x="63" y="285"/>
                  </a:lnTo>
                  <a:lnTo>
                    <a:pt x="63" y="285"/>
                  </a:lnTo>
                  <a:lnTo>
                    <a:pt x="63" y="285"/>
                  </a:lnTo>
                  <a:lnTo>
                    <a:pt x="63" y="285"/>
                  </a:lnTo>
                  <a:lnTo>
                    <a:pt x="63" y="285"/>
                  </a:lnTo>
                  <a:lnTo>
                    <a:pt x="63" y="285"/>
                  </a:lnTo>
                  <a:lnTo>
                    <a:pt x="63" y="285"/>
                  </a:lnTo>
                  <a:lnTo>
                    <a:pt x="63" y="285"/>
                  </a:lnTo>
                  <a:lnTo>
                    <a:pt x="63" y="285"/>
                  </a:lnTo>
                  <a:lnTo>
                    <a:pt x="63" y="285"/>
                  </a:lnTo>
                  <a:lnTo>
                    <a:pt x="63" y="285"/>
                  </a:lnTo>
                  <a:lnTo>
                    <a:pt x="63" y="285"/>
                  </a:lnTo>
                  <a:lnTo>
                    <a:pt x="63" y="285"/>
                  </a:lnTo>
                  <a:lnTo>
                    <a:pt x="63" y="285"/>
                  </a:lnTo>
                  <a:lnTo>
                    <a:pt x="63" y="285"/>
                  </a:lnTo>
                  <a:lnTo>
                    <a:pt x="63" y="285"/>
                  </a:lnTo>
                  <a:lnTo>
                    <a:pt x="62" y="286"/>
                  </a:lnTo>
                  <a:lnTo>
                    <a:pt x="62" y="286"/>
                  </a:lnTo>
                  <a:lnTo>
                    <a:pt x="62" y="286"/>
                  </a:lnTo>
                  <a:lnTo>
                    <a:pt x="62" y="286"/>
                  </a:lnTo>
                  <a:lnTo>
                    <a:pt x="62" y="286"/>
                  </a:lnTo>
                  <a:lnTo>
                    <a:pt x="62" y="286"/>
                  </a:lnTo>
                  <a:lnTo>
                    <a:pt x="62" y="286"/>
                  </a:lnTo>
                  <a:lnTo>
                    <a:pt x="62" y="286"/>
                  </a:lnTo>
                  <a:lnTo>
                    <a:pt x="62" y="286"/>
                  </a:lnTo>
                  <a:lnTo>
                    <a:pt x="62" y="286"/>
                  </a:lnTo>
                  <a:lnTo>
                    <a:pt x="62" y="286"/>
                  </a:lnTo>
                  <a:lnTo>
                    <a:pt x="62" y="286"/>
                  </a:lnTo>
                  <a:lnTo>
                    <a:pt x="62" y="286"/>
                  </a:lnTo>
                  <a:lnTo>
                    <a:pt x="62" y="286"/>
                  </a:lnTo>
                  <a:lnTo>
                    <a:pt x="62" y="286"/>
                  </a:lnTo>
                  <a:lnTo>
                    <a:pt x="62" y="286"/>
                  </a:lnTo>
                  <a:lnTo>
                    <a:pt x="59" y="288"/>
                  </a:lnTo>
                  <a:lnTo>
                    <a:pt x="59" y="288"/>
                  </a:lnTo>
                  <a:lnTo>
                    <a:pt x="59" y="288"/>
                  </a:lnTo>
                  <a:lnTo>
                    <a:pt x="59" y="288"/>
                  </a:lnTo>
                  <a:lnTo>
                    <a:pt x="59" y="288"/>
                  </a:lnTo>
                  <a:lnTo>
                    <a:pt x="59" y="288"/>
                  </a:lnTo>
                  <a:lnTo>
                    <a:pt x="59" y="288"/>
                  </a:lnTo>
                  <a:lnTo>
                    <a:pt x="59" y="288"/>
                  </a:lnTo>
                  <a:lnTo>
                    <a:pt x="58" y="288"/>
                  </a:lnTo>
                  <a:lnTo>
                    <a:pt x="58" y="288"/>
                  </a:lnTo>
                  <a:lnTo>
                    <a:pt x="58" y="288"/>
                  </a:lnTo>
                  <a:lnTo>
                    <a:pt x="58" y="288"/>
                  </a:lnTo>
                  <a:lnTo>
                    <a:pt x="58" y="288"/>
                  </a:lnTo>
                  <a:lnTo>
                    <a:pt x="58" y="288"/>
                  </a:lnTo>
                  <a:lnTo>
                    <a:pt x="58" y="288"/>
                  </a:lnTo>
                  <a:lnTo>
                    <a:pt x="58" y="287"/>
                  </a:lnTo>
                  <a:lnTo>
                    <a:pt x="57" y="287"/>
                  </a:lnTo>
                  <a:lnTo>
                    <a:pt x="57" y="287"/>
                  </a:lnTo>
                  <a:lnTo>
                    <a:pt x="57" y="287"/>
                  </a:lnTo>
                  <a:lnTo>
                    <a:pt x="57" y="287"/>
                  </a:lnTo>
                  <a:lnTo>
                    <a:pt x="57" y="287"/>
                  </a:lnTo>
                  <a:lnTo>
                    <a:pt x="57" y="287"/>
                  </a:lnTo>
                  <a:lnTo>
                    <a:pt x="57" y="287"/>
                  </a:lnTo>
                  <a:lnTo>
                    <a:pt x="57" y="287"/>
                  </a:lnTo>
                  <a:lnTo>
                    <a:pt x="57" y="287"/>
                  </a:lnTo>
                  <a:lnTo>
                    <a:pt x="57" y="287"/>
                  </a:lnTo>
                  <a:lnTo>
                    <a:pt x="57" y="287"/>
                  </a:lnTo>
                  <a:lnTo>
                    <a:pt x="57" y="287"/>
                  </a:lnTo>
                  <a:lnTo>
                    <a:pt x="57" y="287"/>
                  </a:lnTo>
                  <a:lnTo>
                    <a:pt x="57" y="287"/>
                  </a:lnTo>
                  <a:lnTo>
                    <a:pt x="57" y="287"/>
                  </a:lnTo>
                  <a:lnTo>
                    <a:pt x="57" y="286"/>
                  </a:lnTo>
                  <a:lnTo>
                    <a:pt x="57" y="286"/>
                  </a:lnTo>
                  <a:lnTo>
                    <a:pt x="57" y="286"/>
                  </a:lnTo>
                  <a:lnTo>
                    <a:pt x="57" y="286"/>
                  </a:lnTo>
                  <a:lnTo>
                    <a:pt x="57" y="285"/>
                  </a:lnTo>
                  <a:lnTo>
                    <a:pt x="57" y="285"/>
                  </a:lnTo>
                  <a:lnTo>
                    <a:pt x="57" y="285"/>
                  </a:lnTo>
                  <a:lnTo>
                    <a:pt x="57" y="285"/>
                  </a:lnTo>
                  <a:lnTo>
                    <a:pt x="57" y="282"/>
                  </a:lnTo>
                  <a:lnTo>
                    <a:pt x="57" y="282"/>
                  </a:lnTo>
                  <a:lnTo>
                    <a:pt x="57" y="282"/>
                  </a:lnTo>
                  <a:lnTo>
                    <a:pt x="57" y="282"/>
                  </a:lnTo>
                  <a:lnTo>
                    <a:pt x="57" y="281"/>
                  </a:lnTo>
                  <a:lnTo>
                    <a:pt x="57" y="281"/>
                  </a:lnTo>
                  <a:lnTo>
                    <a:pt x="57" y="281"/>
                  </a:lnTo>
                  <a:lnTo>
                    <a:pt x="57" y="281"/>
                  </a:lnTo>
                  <a:lnTo>
                    <a:pt x="57" y="279"/>
                  </a:lnTo>
                  <a:lnTo>
                    <a:pt x="55" y="279"/>
                  </a:lnTo>
                  <a:lnTo>
                    <a:pt x="55" y="279"/>
                  </a:lnTo>
                  <a:lnTo>
                    <a:pt x="55" y="279"/>
                  </a:lnTo>
                  <a:lnTo>
                    <a:pt x="55" y="279"/>
                  </a:lnTo>
                  <a:lnTo>
                    <a:pt x="54" y="279"/>
                  </a:lnTo>
                  <a:lnTo>
                    <a:pt x="54" y="279"/>
                  </a:lnTo>
                  <a:lnTo>
                    <a:pt x="54" y="279"/>
                  </a:lnTo>
                  <a:lnTo>
                    <a:pt x="54" y="278"/>
                  </a:lnTo>
                  <a:lnTo>
                    <a:pt x="54" y="278"/>
                  </a:lnTo>
                  <a:lnTo>
                    <a:pt x="54" y="278"/>
                  </a:lnTo>
                  <a:lnTo>
                    <a:pt x="54" y="278"/>
                  </a:lnTo>
                  <a:lnTo>
                    <a:pt x="54" y="278"/>
                  </a:lnTo>
                  <a:lnTo>
                    <a:pt x="54" y="278"/>
                  </a:lnTo>
                  <a:lnTo>
                    <a:pt x="54" y="278"/>
                  </a:lnTo>
                  <a:lnTo>
                    <a:pt x="54" y="278"/>
                  </a:lnTo>
                  <a:lnTo>
                    <a:pt x="54" y="276"/>
                  </a:lnTo>
                  <a:lnTo>
                    <a:pt x="52" y="276"/>
                  </a:lnTo>
                  <a:lnTo>
                    <a:pt x="52" y="276"/>
                  </a:lnTo>
                  <a:lnTo>
                    <a:pt x="52" y="276"/>
                  </a:lnTo>
                  <a:lnTo>
                    <a:pt x="52" y="274"/>
                  </a:lnTo>
                  <a:lnTo>
                    <a:pt x="52" y="274"/>
                  </a:lnTo>
                  <a:lnTo>
                    <a:pt x="52" y="274"/>
                  </a:lnTo>
                  <a:lnTo>
                    <a:pt x="52" y="274"/>
                  </a:lnTo>
                  <a:lnTo>
                    <a:pt x="52" y="272"/>
                  </a:lnTo>
                  <a:lnTo>
                    <a:pt x="52" y="272"/>
                  </a:lnTo>
                  <a:lnTo>
                    <a:pt x="52" y="272"/>
                  </a:lnTo>
                  <a:lnTo>
                    <a:pt x="52" y="272"/>
                  </a:lnTo>
                  <a:lnTo>
                    <a:pt x="52" y="270"/>
                  </a:lnTo>
                  <a:lnTo>
                    <a:pt x="52" y="270"/>
                  </a:lnTo>
                  <a:lnTo>
                    <a:pt x="52" y="268"/>
                  </a:lnTo>
                  <a:lnTo>
                    <a:pt x="52" y="268"/>
                  </a:lnTo>
                  <a:lnTo>
                    <a:pt x="52" y="266"/>
                  </a:lnTo>
                  <a:lnTo>
                    <a:pt x="52" y="266"/>
                  </a:lnTo>
                  <a:lnTo>
                    <a:pt x="52" y="266"/>
                  </a:lnTo>
                  <a:lnTo>
                    <a:pt x="52" y="266"/>
                  </a:lnTo>
                  <a:lnTo>
                    <a:pt x="52" y="266"/>
                  </a:lnTo>
                  <a:lnTo>
                    <a:pt x="52" y="266"/>
                  </a:lnTo>
                  <a:lnTo>
                    <a:pt x="52" y="266"/>
                  </a:lnTo>
                  <a:lnTo>
                    <a:pt x="52" y="266"/>
                  </a:lnTo>
                  <a:lnTo>
                    <a:pt x="52" y="264"/>
                  </a:lnTo>
                  <a:lnTo>
                    <a:pt x="51" y="264"/>
                  </a:lnTo>
                  <a:lnTo>
                    <a:pt x="51" y="264"/>
                  </a:lnTo>
                  <a:lnTo>
                    <a:pt x="51" y="264"/>
                  </a:lnTo>
                  <a:lnTo>
                    <a:pt x="51" y="262"/>
                  </a:lnTo>
                  <a:lnTo>
                    <a:pt x="51" y="262"/>
                  </a:lnTo>
                  <a:lnTo>
                    <a:pt x="51" y="262"/>
                  </a:lnTo>
                  <a:lnTo>
                    <a:pt x="51" y="262"/>
                  </a:lnTo>
                  <a:lnTo>
                    <a:pt x="51" y="260"/>
                  </a:lnTo>
                  <a:lnTo>
                    <a:pt x="49" y="260"/>
                  </a:lnTo>
                  <a:lnTo>
                    <a:pt x="49" y="260"/>
                  </a:lnTo>
                  <a:lnTo>
                    <a:pt x="49" y="260"/>
                  </a:lnTo>
                  <a:lnTo>
                    <a:pt x="49" y="260"/>
                  </a:lnTo>
                  <a:lnTo>
                    <a:pt x="48" y="260"/>
                  </a:lnTo>
                  <a:lnTo>
                    <a:pt x="48" y="260"/>
                  </a:lnTo>
                  <a:lnTo>
                    <a:pt x="48" y="260"/>
                  </a:lnTo>
                  <a:lnTo>
                    <a:pt x="48" y="258"/>
                  </a:lnTo>
                  <a:lnTo>
                    <a:pt x="46" y="258"/>
                  </a:lnTo>
                  <a:lnTo>
                    <a:pt x="46" y="258"/>
                  </a:lnTo>
                  <a:lnTo>
                    <a:pt x="46" y="258"/>
                  </a:lnTo>
                  <a:lnTo>
                    <a:pt x="46" y="258"/>
                  </a:lnTo>
                  <a:lnTo>
                    <a:pt x="46" y="258"/>
                  </a:lnTo>
                  <a:lnTo>
                    <a:pt x="46" y="258"/>
                  </a:lnTo>
                  <a:lnTo>
                    <a:pt x="46" y="258"/>
                  </a:lnTo>
                  <a:lnTo>
                    <a:pt x="46" y="256"/>
                  </a:lnTo>
                  <a:lnTo>
                    <a:pt x="44" y="256"/>
                  </a:lnTo>
                  <a:lnTo>
                    <a:pt x="44" y="256"/>
                  </a:lnTo>
                  <a:lnTo>
                    <a:pt x="43" y="256"/>
                  </a:lnTo>
                  <a:lnTo>
                    <a:pt x="43" y="256"/>
                  </a:lnTo>
                  <a:lnTo>
                    <a:pt x="40" y="256"/>
                  </a:lnTo>
                  <a:lnTo>
                    <a:pt x="40" y="256"/>
                  </a:lnTo>
                  <a:lnTo>
                    <a:pt x="40" y="256"/>
                  </a:lnTo>
                  <a:lnTo>
                    <a:pt x="40" y="254"/>
                  </a:lnTo>
                  <a:lnTo>
                    <a:pt x="38" y="254"/>
                  </a:lnTo>
                  <a:lnTo>
                    <a:pt x="38" y="254"/>
                  </a:lnTo>
                  <a:lnTo>
                    <a:pt x="38" y="254"/>
                  </a:lnTo>
                  <a:lnTo>
                    <a:pt x="38" y="254"/>
                  </a:lnTo>
                  <a:lnTo>
                    <a:pt x="36" y="254"/>
                  </a:lnTo>
                  <a:lnTo>
                    <a:pt x="36" y="254"/>
                  </a:lnTo>
                  <a:lnTo>
                    <a:pt x="36" y="254"/>
                  </a:lnTo>
                  <a:lnTo>
                    <a:pt x="36" y="252"/>
                  </a:lnTo>
                  <a:lnTo>
                    <a:pt x="34" y="252"/>
                  </a:lnTo>
                  <a:lnTo>
                    <a:pt x="34" y="252"/>
                  </a:lnTo>
                  <a:lnTo>
                    <a:pt x="34" y="252"/>
                  </a:lnTo>
                  <a:lnTo>
                    <a:pt x="34" y="252"/>
                  </a:lnTo>
                  <a:lnTo>
                    <a:pt x="34" y="252"/>
                  </a:lnTo>
                  <a:lnTo>
                    <a:pt x="34" y="252"/>
                  </a:lnTo>
                  <a:lnTo>
                    <a:pt x="34" y="252"/>
                  </a:lnTo>
                  <a:lnTo>
                    <a:pt x="34" y="251"/>
                  </a:lnTo>
                  <a:lnTo>
                    <a:pt x="33" y="251"/>
                  </a:lnTo>
                  <a:lnTo>
                    <a:pt x="33" y="251"/>
                  </a:lnTo>
                  <a:lnTo>
                    <a:pt x="33" y="251"/>
                  </a:lnTo>
                  <a:lnTo>
                    <a:pt x="33" y="251"/>
                  </a:lnTo>
                  <a:lnTo>
                    <a:pt x="33" y="251"/>
                  </a:lnTo>
                  <a:lnTo>
                    <a:pt x="33" y="251"/>
                  </a:lnTo>
                  <a:lnTo>
                    <a:pt x="33" y="251"/>
                  </a:lnTo>
                  <a:lnTo>
                    <a:pt x="33" y="250"/>
                  </a:lnTo>
                  <a:lnTo>
                    <a:pt x="31" y="250"/>
                  </a:lnTo>
                  <a:lnTo>
                    <a:pt x="31" y="250"/>
                  </a:lnTo>
                  <a:lnTo>
                    <a:pt x="31" y="250"/>
                  </a:lnTo>
                  <a:lnTo>
                    <a:pt x="31" y="248"/>
                  </a:lnTo>
                  <a:lnTo>
                    <a:pt x="29" y="248"/>
                  </a:lnTo>
                  <a:lnTo>
                    <a:pt x="29" y="248"/>
                  </a:lnTo>
                  <a:lnTo>
                    <a:pt x="29" y="248"/>
                  </a:lnTo>
                  <a:lnTo>
                    <a:pt x="29" y="246"/>
                  </a:lnTo>
                  <a:lnTo>
                    <a:pt x="28" y="246"/>
                  </a:lnTo>
                  <a:lnTo>
                    <a:pt x="28" y="246"/>
                  </a:lnTo>
                  <a:lnTo>
                    <a:pt x="28" y="246"/>
                  </a:lnTo>
                  <a:lnTo>
                    <a:pt x="28" y="243"/>
                  </a:lnTo>
                  <a:lnTo>
                    <a:pt x="28" y="243"/>
                  </a:lnTo>
                  <a:lnTo>
                    <a:pt x="28" y="242"/>
                  </a:lnTo>
                  <a:lnTo>
                    <a:pt x="28" y="242"/>
                  </a:lnTo>
                  <a:lnTo>
                    <a:pt x="28" y="240"/>
                  </a:lnTo>
                  <a:lnTo>
                    <a:pt x="28" y="240"/>
                  </a:lnTo>
                  <a:lnTo>
                    <a:pt x="28" y="240"/>
                  </a:lnTo>
                  <a:lnTo>
                    <a:pt x="28" y="240"/>
                  </a:lnTo>
                  <a:lnTo>
                    <a:pt x="28" y="240"/>
                  </a:lnTo>
                  <a:lnTo>
                    <a:pt x="28" y="240"/>
                  </a:lnTo>
                  <a:lnTo>
                    <a:pt x="28" y="240"/>
                  </a:lnTo>
                  <a:lnTo>
                    <a:pt x="28" y="240"/>
                  </a:lnTo>
                  <a:lnTo>
                    <a:pt x="28" y="240"/>
                  </a:lnTo>
                  <a:lnTo>
                    <a:pt x="28" y="240"/>
                  </a:lnTo>
                  <a:lnTo>
                    <a:pt x="28" y="240"/>
                  </a:lnTo>
                  <a:lnTo>
                    <a:pt x="28" y="240"/>
                  </a:lnTo>
                  <a:lnTo>
                    <a:pt x="28" y="240"/>
                  </a:lnTo>
                  <a:lnTo>
                    <a:pt x="28" y="240"/>
                  </a:lnTo>
                  <a:lnTo>
                    <a:pt x="28" y="240"/>
                  </a:lnTo>
                  <a:lnTo>
                    <a:pt x="28" y="240"/>
                  </a:lnTo>
                  <a:lnTo>
                    <a:pt x="30" y="238"/>
                  </a:lnTo>
                  <a:lnTo>
                    <a:pt x="28" y="238"/>
                  </a:lnTo>
                  <a:lnTo>
                    <a:pt x="28" y="238"/>
                  </a:lnTo>
                  <a:lnTo>
                    <a:pt x="28" y="238"/>
                  </a:lnTo>
                  <a:lnTo>
                    <a:pt x="28" y="238"/>
                  </a:lnTo>
                  <a:lnTo>
                    <a:pt x="27" y="238"/>
                  </a:lnTo>
                  <a:lnTo>
                    <a:pt x="27" y="238"/>
                  </a:lnTo>
                  <a:lnTo>
                    <a:pt x="27" y="238"/>
                  </a:lnTo>
                  <a:lnTo>
                    <a:pt x="27" y="236"/>
                  </a:lnTo>
                  <a:lnTo>
                    <a:pt x="25" y="236"/>
                  </a:lnTo>
                  <a:lnTo>
                    <a:pt x="25" y="236"/>
                  </a:lnTo>
                  <a:lnTo>
                    <a:pt x="25" y="236"/>
                  </a:lnTo>
                  <a:lnTo>
                    <a:pt x="25" y="234"/>
                  </a:lnTo>
                  <a:lnTo>
                    <a:pt x="25" y="234"/>
                  </a:lnTo>
                  <a:lnTo>
                    <a:pt x="25" y="234"/>
                  </a:lnTo>
                  <a:lnTo>
                    <a:pt x="25" y="234"/>
                  </a:lnTo>
                  <a:lnTo>
                    <a:pt x="25" y="232"/>
                  </a:lnTo>
                  <a:lnTo>
                    <a:pt x="23" y="232"/>
                  </a:lnTo>
                  <a:lnTo>
                    <a:pt x="23" y="232"/>
                  </a:lnTo>
                  <a:lnTo>
                    <a:pt x="23" y="232"/>
                  </a:lnTo>
                  <a:lnTo>
                    <a:pt x="23" y="232"/>
                  </a:lnTo>
                  <a:lnTo>
                    <a:pt x="23" y="232"/>
                  </a:lnTo>
                  <a:lnTo>
                    <a:pt x="23" y="232"/>
                  </a:lnTo>
                  <a:lnTo>
                    <a:pt x="23" y="232"/>
                  </a:lnTo>
                  <a:lnTo>
                    <a:pt x="23" y="232"/>
                  </a:lnTo>
                  <a:lnTo>
                    <a:pt x="21" y="232"/>
                  </a:lnTo>
                  <a:lnTo>
                    <a:pt x="21" y="232"/>
                  </a:lnTo>
                  <a:lnTo>
                    <a:pt x="21" y="232"/>
                  </a:lnTo>
                  <a:lnTo>
                    <a:pt x="21" y="232"/>
                  </a:lnTo>
                  <a:lnTo>
                    <a:pt x="21" y="232"/>
                  </a:lnTo>
                  <a:lnTo>
                    <a:pt x="21" y="232"/>
                  </a:lnTo>
                  <a:lnTo>
                    <a:pt x="21" y="232"/>
                  </a:lnTo>
                  <a:lnTo>
                    <a:pt x="21" y="230"/>
                  </a:lnTo>
                  <a:lnTo>
                    <a:pt x="19" y="230"/>
                  </a:lnTo>
                  <a:lnTo>
                    <a:pt x="19" y="230"/>
                  </a:lnTo>
                  <a:lnTo>
                    <a:pt x="19" y="230"/>
                  </a:lnTo>
                  <a:lnTo>
                    <a:pt x="19" y="229"/>
                  </a:lnTo>
                  <a:lnTo>
                    <a:pt x="19" y="229"/>
                  </a:lnTo>
                  <a:lnTo>
                    <a:pt x="19" y="229"/>
                  </a:lnTo>
                  <a:lnTo>
                    <a:pt x="19" y="229"/>
                  </a:lnTo>
                  <a:lnTo>
                    <a:pt x="19" y="227"/>
                  </a:lnTo>
                  <a:lnTo>
                    <a:pt x="19" y="227"/>
                  </a:lnTo>
                  <a:lnTo>
                    <a:pt x="19" y="227"/>
                  </a:lnTo>
                  <a:lnTo>
                    <a:pt x="19" y="227"/>
                  </a:lnTo>
                  <a:lnTo>
                    <a:pt x="19" y="225"/>
                  </a:lnTo>
                  <a:lnTo>
                    <a:pt x="19" y="225"/>
                  </a:lnTo>
                  <a:lnTo>
                    <a:pt x="19" y="225"/>
                  </a:lnTo>
                  <a:lnTo>
                    <a:pt x="19" y="225"/>
                  </a:lnTo>
                  <a:lnTo>
                    <a:pt x="19" y="223"/>
                  </a:lnTo>
                  <a:lnTo>
                    <a:pt x="17" y="223"/>
                  </a:lnTo>
                  <a:lnTo>
                    <a:pt x="17" y="223"/>
                  </a:lnTo>
                  <a:lnTo>
                    <a:pt x="17" y="223"/>
                  </a:lnTo>
                  <a:lnTo>
                    <a:pt x="17" y="221"/>
                  </a:lnTo>
                  <a:lnTo>
                    <a:pt x="15" y="221"/>
                  </a:lnTo>
                  <a:lnTo>
                    <a:pt x="15" y="219"/>
                  </a:lnTo>
                  <a:lnTo>
                    <a:pt x="15" y="219"/>
                  </a:lnTo>
                  <a:lnTo>
                    <a:pt x="15" y="217"/>
                  </a:lnTo>
                  <a:lnTo>
                    <a:pt x="13" y="217"/>
                  </a:lnTo>
                  <a:lnTo>
                    <a:pt x="13" y="217"/>
                  </a:lnTo>
                  <a:lnTo>
                    <a:pt x="13" y="217"/>
                  </a:lnTo>
                  <a:lnTo>
                    <a:pt x="13" y="215"/>
                  </a:lnTo>
                  <a:lnTo>
                    <a:pt x="13" y="215"/>
                  </a:lnTo>
                  <a:lnTo>
                    <a:pt x="13" y="213"/>
                  </a:lnTo>
                  <a:lnTo>
                    <a:pt x="13" y="213"/>
                  </a:lnTo>
                  <a:lnTo>
                    <a:pt x="13" y="211"/>
                  </a:lnTo>
                  <a:lnTo>
                    <a:pt x="11" y="211"/>
                  </a:lnTo>
                  <a:lnTo>
                    <a:pt x="11" y="211"/>
                  </a:lnTo>
                  <a:lnTo>
                    <a:pt x="11" y="211"/>
                  </a:lnTo>
                  <a:lnTo>
                    <a:pt x="11" y="211"/>
                  </a:lnTo>
                  <a:lnTo>
                    <a:pt x="11" y="211"/>
                  </a:lnTo>
                  <a:lnTo>
                    <a:pt x="11" y="211"/>
                  </a:lnTo>
                  <a:lnTo>
                    <a:pt x="11" y="211"/>
                  </a:lnTo>
                  <a:lnTo>
                    <a:pt x="11" y="211"/>
                  </a:lnTo>
                  <a:lnTo>
                    <a:pt x="10" y="211"/>
                  </a:lnTo>
                  <a:lnTo>
                    <a:pt x="10" y="211"/>
                  </a:lnTo>
                  <a:lnTo>
                    <a:pt x="10" y="211"/>
                  </a:lnTo>
                  <a:lnTo>
                    <a:pt x="10" y="211"/>
                  </a:lnTo>
                  <a:lnTo>
                    <a:pt x="10" y="211"/>
                  </a:lnTo>
                  <a:lnTo>
                    <a:pt x="10" y="211"/>
                  </a:lnTo>
                  <a:lnTo>
                    <a:pt x="10" y="211"/>
                  </a:lnTo>
                  <a:lnTo>
                    <a:pt x="10" y="209"/>
                  </a:lnTo>
                  <a:lnTo>
                    <a:pt x="8" y="209"/>
                  </a:lnTo>
                  <a:lnTo>
                    <a:pt x="8" y="207"/>
                  </a:lnTo>
                  <a:lnTo>
                    <a:pt x="8" y="207"/>
                  </a:lnTo>
                  <a:lnTo>
                    <a:pt x="8" y="205"/>
                  </a:lnTo>
                  <a:lnTo>
                    <a:pt x="6" y="205"/>
                  </a:lnTo>
                  <a:lnTo>
                    <a:pt x="6" y="203"/>
                  </a:lnTo>
                  <a:lnTo>
                    <a:pt x="6" y="203"/>
                  </a:lnTo>
                  <a:lnTo>
                    <a:pt x="6" y="201"/>
                  </a:lnTo>
                  <a:lnTo>
                    <a:pt x="5" y="201"/>
                  </a:lnTo>
                  <a:lnTo>
                    <a:pt x="5" y="199"/>
                  </a:lnTo>
                  <a:lnTo>
                    <a:pt x="5" y="199"/>
                  </a:lnTo>
                  <a:lnTo>
                    <a:pt x="5" y="197"/>
                  </a:lnTo>
                  <a:lnTo>
                    <a:pt x="5" y="197"/>
                  </a:lnTo>
                  <a:lnTo>
                    <a:pt x="5" y="195"/>
                  </a:lnTo>
                  <a:lnTo>
                    <a:pt x="5" y="193"/>
                  </a:lnTo>
                  <a:lnTo>
                    <a:pt x="8" y="191"/>
                  </a:lnTo>
                  <a:lnTo>
                    <a:pt x="7" y="191"/>
                  </a:lnTo>
                  <a:lnTo>
                    <a:pt x="7" y="191"/>
                  </a:lnTo>
                  <a:lnTo>
                    <a:pt x="7" y="191"/>
                  </a:lnTo>
                  <a:lnTo>
                    <a:pt x="7" y="190"/>
                  </a:lnTo>
                  <a:lnTo>
                    <a:pt x="7" y="190"/>
                  </a:lnTo>
                  <a:lnTo>
                    <a:pt x="7" y="190"/>
                  </a:lnTo>
                  <a:lnTo>
                    <a:pt x="7" y="190"/>
                  </a:lnTo>
                  <a:lnTo>
                    <a:pt x="7" y="188"/>
                  </a:lnTo>
                  <a:lnTo>
                    <a:pt x="7" y="188"/>
                  </a:lnTo>
                  <a:lnTo>
                    <a:pt x="7" y="188"/>
                  </a:lnTo>
                  <a:lnTo>
                    <a:pt x="7" y="188"/>
                  </a:lnTo>
                  <a:lnTo>
                    <a:pt x="7" y="185"/>
                  </a:lnTo>
                  <a:lnTo>
                    <a:pt x="7" y="185"/>
                  </a:lnTo>
                  <a:lnTo>
                    <a:pt x="7" y="185"/>
                  </a:lnTo>
                  <a:lnTo>
                    <a:pt x="7" y="185"/>
                  </a:lnTo>
                  <a:lnTo>
                    <a:pt x="9" y="183"/>
                  </a:lnTo>
                  <a:lnTo>
                    <a:pt x="9" y="183"/>
                  </a:lnTo>
                  <a:lnTo>
                    <a:pt x="9" y="183"/>
                  </a:lnTo>
                  <a:lnTo>
                    <a:pt x="9" y="183"/>
                  </a:lnTo>
                  <a:lnTo>
                    <a:pt x="9" y="183"/>
                  </a:lnTo>
                  <a:lnTo>
                    <a:pt x="9" y="183"/>
                  </a:lnTo>
                  <a:lnTo>
                    <a:pt x="9" y="183"/>
                  </a:lnTo>
                  <a:lnTo>
                    <a:pt x="9" y="183"/>
                  </a:lnTo>
                  <a:lnTo>
                    <a:pt x="9" y="183"/>
                  </a:lnTo>
                  <a:lnTo>
                    <a:pt x="9" y="183"/>
                  </a:lnTo>
                  <a:lnTo>
                    <a:pt x="9" y="183"/>
                  </a:lnTo>
                  <a:lnTo>
                    <a:pt x="9" y="183"/>
                  </a:lnTo>
                  <a:lnTo>
                    <a:pt x="9" y="183"/>
                  </a:lnTo>
                  <a:lnTo>
                    <a:pt x="9" y="183"/>
                  </a:lnTo>
                  <a:lnTo>
                    <a:pt x="9" y="183"/>
                  </a:lnTo>
                  <a:lnTo>
                    <a:pt x="9" y="183"/>
                  </a:lnTo>
                  <a:lnTo>
                    <a:pt x="9" y="182"/>
                  </a:lnTo>
                  <a:lnTo>
                    <a:pt x="9" y="182"/>
                  </a:lnTo>
                  <a:lnTo>
                    <a:pt x="9" y="182"/>
                  </a:lnTo>
                  <a:lnTo>
                    <a:pt x="9" y="182"/>
                  </a:lnTo>
                  <a:lnTo>
                    <a:pt x="9" y="182"/>
                  </a:lnTo>
                  <a:lnTo>
                    <a:pt x="9" y="182"/>
                  </a:lnTo>
                  <a:lnTo>
                    <a:pt x="9" y="182"/>
                  </a:lnTo>
                  <a:lnTo>
                    <a:pt x="9" y="182"/>
                  </a:lnTo>
                  <a:lnTo>
                    <a:pt x="9" y="180"/>
                  </a:lnTo>
                  <a:lnTo>
                    <a:pt x="9" y="180"/>
                  </a:lnTo>
                  <a:lnTo>
                    <a:pt x="9" y="180"/>
                  </a:lnTo>
                  <a:lnTo>
                    <a:pt x="9" y="180"/>
                  </a:lnTo>
                  <a:lnTo>
                    <a:pt x="9" y="178"/>
                  </a:lnTo>
                  <a:lnTo>
                    <a:pt x="9" y="178"/>
                  </a:lnTo>
                  <a:lnTo>
                    <a:pt x="9" y="178"/>
                  </a:lnTo>
                  <a:lnTo>
                    <a:pt x="9" y="178"/>
                  </a:lnTo>
                  <a:lnTo>
                    <a:pt x="9" y="176"/>
                  </a:lnTo>
                  <a:lnTo>
                    <a:pt x="7" y="176"/>
                  </a:lnTo>
                  <a:lnTo>
                    <a:pt x="7" y="176"/>
                  </a:lnTo>
                  <a:lnTo>
                    <a:pt x="7" y="176"/>
                  </a:lnTo>
                  <a:lnTo>
                    <a:pt x="7" y="176"/>
                  </a:lnTo>
                  <a:lnTo>
                    <a:pt x="6" y="176"/>
                  </a:lnTo>
                  <a:lnTo>
                    <a:pt x="6" y="176"/>
                  </a:lnTo>
                  <a:lnTo>
                    <a:pt x="6" y="176"/>
                  </a:lnTo>
                  <a:lnTo>
                    <a:pt x="6" y="174"/>
                  </a:lnTo>
                  <a:lnTo>
                    <a:pt x="5" y="174"/>
                  </a:lnTo>
                  <a:lnTo>
                    <a:pt x="5" y="174"/>
                  </a:lnTo>
                  <a:lnTo>
                    <a:pt x="5" y="174"/>
                  </a:lnTo>
                  <a:lnTo>
                    <a:pt x="5" y="173"/>
                  </a:lnTo>
                  <a:lnTo>
                    <a:pt x="5" y="173"/>
                  </a:lnTo>
                  <a:lnTo>
                    <a:pt x="5" y="173"/>
                  </a:lnTo>
                  <a:lnTo>
                    <a:pt x="5" y="173"/>
                  </a:lnTo>
                  <a:lnTo>
                    <a:pt x="5" y="171"/>
                  </a:lnTo>
                  <a:lnTo>
                    <a:pt x="4" y="171"/>
                  </a:lnTo>
                  <a:lnTo>
                    <a:pt x="4" y="171"/>
                  </a:lnTo>
                  <a:lnTo>
                    <a:pt x="4" y="171"/>
                  </a:lnTo>
                  <a:lnTo>
                    <a:pt x="4" y="171"/>
                  </a:lnTo>
                  <a:lnTo>
                    <a:pt x="4" y="171"/>
                  </a:lnTo>
                  <a:lnTo>
                    <a:pt x="4" y="171"/>
                  </a:lnTo>
                  <a:lnTo>
                    <a:pt x="4" y="171"/>
                  </a:lnTo>
                  <a:lnTo>
                    <a:pt x="4" y="171"/>
                  </a:lnTo>
                  <a:lnTo>
                    <a:pt x="4" y="171"/>
                  </a:lnTo>
                  <a:lnTo>
                    <a:pt x="4" y="171"/>
                  </a:lnTo>
                  <a:lnTo>
                    <a:pt x="4" y="171"/>
                  </a:lnTo>
                  <a:lnTo>
                    <a:pt x="4" y="171"/>
                  </a:lnTo>
                  <a:lnTo>
                    <a:pt x="4" y="171"/>
                  </a:lnTo>
                  <a:lnTo>
                    <a:pt x="4" y="171"/>
                  </a:lnTo>
                  <a:lnTo>
                    <a:pt x="4" y="171"/>
                  </a:lnTo>
                  <a:lnTo>
                    <a:pt x="4" y="171"/>
                  </a:lnTo>
                  <a:lnTo>
                    <a:pt x="2" y="171"/>
                  </a:lnTo>
                  <a:lnTo>
                    <a:pt x="2" y="171"/>
                  </a:lnTo>
                  <a:lnTo>
                    <a:pt x="2" y="171"/>
                  </a:lnTo>
                  <a:lnTo>
                    <a:pt x="2" y="169"/>
                  </a:lnTo>
                  <a:lnTo>
                    <a:pt x="1" y="169"/>
                  </a:lnTo>
                  <a:lnTo>
                    <a:pt x="1" y="166"/>
                  </a:lnTo>
                  <a:lnTo>
                    <a:pt x="1" y="166"/>
                  </a:lnTo>
                  <a:lnTo>
                    <a:pt x="1" y="164"/>
                  </a:lnTo>
                  <a:lnTo>
                    <a:pt x="0" y="164"/>
                  </a:lnTo>
                  <a:lnTo>
                    <a:pt x="0" y="164"/>
                  </a:lnTo>
                  <a:lnTo>
                    <a:pt x="0" y="164"/>
                  </a:lnTo>
                  <a:lnTo>
                    <a:pt x="0" y="162"/>
                  </a:lnTo>
                  <a:lnTo>
                    <a:pt x="0" y="162"/>
                  </a:lnTo>
                  <a:lnTo>
                    <a:pt x="0" y="160"/>
                  </a:lnTo>
                  <a:lnTo>
                    <a:pt x="0" y="160"/>
                  </a:lnTo>
                  <a:lnTo>
                    <a:pt x="0" y="158"/>
                  </a:lnTo>
                  <a:lnTo>
                    <a:pt x="0" y="158"/>
                  </a:lnTo>
                  <a:lnTo>
                    <a:pt x="0" y="158"/>
                  </a:lnTo>
                  <a:lnTo>
                    <a:pt x="0" y="158"/>
                  </a:lnTo>
                  <a:lnTo>
                    <a:pt x="0" y="158"/>
                  </a:lnTo>
                  <a:lnTo>
                    <a:pt x="0" y="158"/>
                  </a:lnTo>
                  <a:lnTo>
                    <a:pt x="0" y="158"/>
                  </a:lnTo>
                  <a:lnTo>
                    <a:pt x="0" y="158"/>
                  </a:lnTo>
                  <a:lnTo>
                    <a:pt x="0" y="157"/>
                  </a:lnTo>
                  <a:lnTo>
                    <a:pt x="0" y="157"/>
                  </a:lnTo>
                  <a:lnTo>
                    <a:pt x="0" y="157"/>
                  </a:lnTo>
                  <a:lnTo>
                    <a:pt x="0" y="157"/>
                  </a:lnTo>
                  <a:lnTo>
                    <a:pt x="0" y="157"/>
                  </a:lnTo>
                  <a:lnTo>
                    <a:pt x="0" y="157"/>
                  </a:lnTo>
                  <a:lnTo>
                    <a:pt x="0" y="157"/>
                  </a:lnTo>
                  <a:lnTo>
                    <a:pt x="0" y="157"/>
                  </a:lnTo>
                  <a:lnTo>
                    <a:pt x="1" y="156"/>
                  </a:lnTo>
                  <a:lnTo>
                    <a:pt x="1" y="156"/>
                  </a:lnTo>
                  <a:lnTo>
                    <a:pt x="1" y="156"/>
                  </a:lnTo>
                  <a:lnTo>
                    <a:pt x="1" y="156"/>
                  </a:lnTo>
                  <a:lnTo>
                    <a:pt x="1" y="156"/>
                  </a:lnTo>
                  <a:lnTo>
                    <a:pt x="1" y="156"/>
                  </a:lnTo>
                  <a:lnTo>
                    <a:pt x="1" y="156"/>
                  </a:lnTo>
                  <a:lnTo>
                    <a:pt x="1" y="156"/>
                  </a:lnTo>
                  <a:lnTo>
                    <a:pt x="1" y="156"/>
                  </a:lnTo>
                  <a:lnTo>
                    <a:pt x="1" y="156"/>
                  </a:lnTo>
                  <a:lnTo>
                    <a:pt x="1" y="156"/>
                  </a:lnTo>
                  <a:lnTo>
                    <a:pt x="1" y="156"/>
                  </a:lnTo>
                  <a:lnTo>
                    <a:pt x="1" y="156"/>
                  </a:lnTo>
                  <a:lnTo>
                    <a:pt x="1" y="156"/>
                  </a:lnTo>
                  <a:lnTo>
                    <a:pt x="1" y="156"/>
                  </a:lnTo>
                  <a:lnTo>
                    <a:pt x="1" y="156"/>
                  </a:lnTo>
                  <a:lnTo>
                    <a:pt x="4" y="154"/>
                  </a:lnTo>
                  <a:lnTo>
                    <a:pt x="4" y="154"/>
                  </a:lnTo>
                  <a:lnTo>
                    <a:pt x="4" y="154"/>
                  </a:lnTo>
                  <a:lnTo>
                    <a:pt x="4" y="154"/>
                  </a:lnTo>
                  <a:lnTo>
                    <a:pt x="4" y="154"/>
                  </a:lnTo>
                  <a:lnTo>
                    <a:pt x="4" y="154"/>
                  </a:lnTo>
                  <a:lnTo>
                    <a:pt x="4" y="154"/>
                  </a:lnTo>
                  <a:lnTo>
                    <a:pt x="4" y="154"/>
                  </a:lnTo>
                  <a:lnTo>
                    <a:pt x="4" y="154"/>
                  </a:lnTo>
                  <a:lnTo>
                    <a:pt x="4" y="154"/>
                  </a:lnTo>
                  <a:lnTo>
                    <a:pt x="4" y="154"/>
                  </a:lnTo>
                  <a:lnTo>
                    <a:pt x="4" y="154"/>
                  </a:lnTo>
                  <a:lnTo>
                    <a:pt x="4" y="154"/>
                  </a:lnTo>
                  <a:lnTo>
                    <a:pt x="4" y="154"/>
                  </a:lnTo>
                  <a:lnTo>
                    <a:pt x="4" y="154"/>
                  </a:lnTo>
                  <a:lnTo>
                    <a:pt x="4" y="154"/>
                  </a:lnTo>
                  <a:lnTo>
                    <a:pt x="4" y="154"/>
                  </a:lnTo>
                  <a:lnTo>
                    <a:pt x="4" y="154"/>
                  </a:lnTo>
                  <a:lnTo>
                    <a:pt x="4" y="154"/>
                  </a:lnTo>
                  <a:lnTo>
                    <a:pt x="4" y="154"/>
                  </a:lnTo>
                  <a:lnTo>
                    <a:pt x="4" y="154"/>
                  </a:lnTo>
                  <a:lnTo>
                    <a:pt x="4" y="154"/>
                  </a:lnTo>
                  <a:lnTo>
                    <a:pt x="4" y="154"/>
                  </a:lnTo>
                  <a:lnTo>
                    <a:pt x="4" y="154"/>
                  </a:lnTo>
                  <a:lnTo>
                    <a:pt x="4" y="153"/>
                  </a:lnTo>
                  <a:lnTo>
                    <a:pt x="4" y="153"/>
                  </a:lnTo>
                  <a:lnTo>
                    <a:pt x="4" y="153"/>
                  </a:lnTo>
                  <a:lnTo>
                    <a:pt x="4" y="153"/>
                  </a:lnTo>
                  <a:lnTo>
                    <a:pt x="4" y="153"/>
                  </a:lnTo>
                  <a:lnTo>
                    <a:pt x="4" y="153"/>
                  </a:lnTo>
                  <a:lnTo>
                    <a:pt x="4" y="153"/>
                  </a:lnTo>
                  <a:lnTo>
                    <a:pt x="4" y="153"/>
                  </a:lnTo>
                  <a:lnTo>
                    <a:pt x="5" y="151"/>
                  </a:lnTo>
                  <a:lnTo>
                    <a:pt x="5" y="151"/>
                  </a:lnTo>
                  <a:lnTo>
                    <a:pt x="5" y="151"/>
                  </a:lnTo>
                  <a:lnTo>
                    <a:pt x="5" y="151"/>
                  </a:lnTo>
                  <a:lnTo>
                    <a:pt x="5" y="149"/>
                  </a:lnTo>
                  <a:lnTo>
                    <a:pt x="5" y="149"/>
                  </a:lnTo>
                  <a:lnTo>
                    <a:pt x="5" y="149"/>
                  </a:lnTo>
                  <a:lnTo>
                    <a:pt x="5" y="149"/>
                  </a:lnTo>
                  <a:lnTo>
                    <a:pt x="6" y="147"/>
                  </a:lnTo>
                  <a:lnTo>
                    <a:pt x="6" y="147"/>
                  </a:lnTo>
                  <a:lnTo>
                    <a:pt x="6" y="147"/>
                  </a:lnTo>
                  <a:lnTo>
                    <a:pt x="6" y="147"/>
                  </a:lnTo>
                  <a:lnTo>
                    <a:pt x="6" y="145"/>
                  </a:lnTo>
                  <a:lnTo>
                    <a:pt x="6" y="145"/>
                  </a:lnTo>
                  <a:lnTo>
                    <a:pt x="6" y="143"/>
                  </a:lnTo>
                  <a:lnTo>
                    <a:pt x="6" y="143"/>
                  </a:lnTo>
                  <a:lnTo>
                    <a:pt x="6" y="141"/>
                  </a:lnTo>
                  <a:lnTo>
                    <a:pt x="6" y="141"/>
                  </a:lnTo>
                  <a:lnTo>
                    <a:pt x="6" y="141"/>
                  </a:lnTo>
                  <a:lnTo>
                    <a:pt x="6" y="141"/>
                  </a:lnTo>
                  <a:lnTo>
                    <a:pt x="6" y="141"/>
                  </a:lnTo>
                  <a:lnTo>
                    <a:pt x="6" y="141"/>
                  </a:lnTo>
                  <a:lnTo>
                    <a:pt x="6" y="141"/>
                  </a:lnTo>
                  <a:lnTo>
                    <a:pt x="6" y="141"/>
                  </a:lnTo>
                  <a:lnTo>
                    <a:pt x="6" y="140"/>
                  </a:lnTo>
                  <a:lnTo>
                    <a:pt x="6" y="140"/>
                  </a:lnTo>
                  <a:lnTo>
                    <a:pt x="6" y="140"/>
                  </a:lnTo>
                  <a:lnTo>
                    <a:pt x="6" y="140"/>
                  </a:lnTo>
                  <a:lnTo>
                    <a:pt x="6" y="140"/>
                  </a:lnTo>
                  <a:lnTo>
                    <a:pt x="6" y="140"/>
                  </a:lnTo>
                  <a:lnTo>
                    <a:pt x="6" y="140"/>
                  </a:lnTo>
                  <a:lnTo>
                    <a:pt x="6" y="140"/>
                  </a:lnTo>
                  <a:lnTo>
                    <a:pt x="6" y="138"/>
                  </a:lnTo>
                  <a:lnTo>
                    <a:pt x="5" y="138"/>
                  </a:lnTo>
                  <a:lnTo>
                    <a:pt x="5" y="138"/>
                  </a:lnTo>
                  <a:lnTo>
                    <a:pt x="5" y="138"/>
                  </a:lnTo>
                  <a:lnTo>
                    <a:pt x="5" y="138"/>
                  </a:lnTo>
                  <a:lnTo>
                    <a:pt x="5" y="138"/>
                  </a:lnTo>
                  <a:lnTo>
                    <a:pt x="5" y="138"/>
                  </a:lnTo>
                  <a:lnTo>
                    <a:pt x="5" y="138"/>
                  </a:lnTo>
                  <a:lnTo>
                    <a:pt x="5" y="137"/>
                  </a:lnTo>
                  <a:lnTo>
                    <a:pt x="5" y="137"/>
                  </a:lnTo>
                  <a:lnTo>
                    <a:pt x="5" y="137"/>
                  </a:lnTo>
                  <a:lnTo>
                    <a:pt x="5" y="137"/>
                  </a:lnTo>
                  <a:lnTo>
                    <a:pt x="5" y="137"/>
                  </a:lnTo>
                  <a:lnTo>
                    <a:pt x="5" y="137"/>
                  </a:lnTo>
                  <a:lnTo>
                    <a:pt x="5" y="137"/>
                  </a:lnTo>
                  <a:lnTo>
                    <a:pt x="5" y="137"/>
                  </a:lnTo>
                  <a:lnTo>
                    <a:pt x="5" y="135"/>
                  </a:lnTo>
                  <a:lnTo>
                    <a:pt x="5" y="135"/>
                  </a:lnTo>
                  <a:lnTo>
                    <a:pt x="5" y="135"/>
                  </a:lnTo>
                  <a:lnTo>
                    <a:pt x="5" y="135"/>
                  </a:lnTo>
                  <a:lnTo>
                    <a:pt x="5" y="135"/>
                  </a:lnTo>
                  <a:lnTo>
                    <a:pt x="5" y="135"/>
                  </a:lnTo>
                  <a:lnTo>
                    <a:pt x="5" y="135"/>
                  </a:lnTo>
                  <a:lnTo>
                    <a:pt x="5" y="135"/>
                  </a:lnTo>
                  <a:lnTo>
                    <a:pt x="5" y="135"/>
                  </a:lnTo>
                  <a:lnTo>
                    <a:pt x="5" y="135"/>
                  </a:lnTo>
                  <a:lnTo>
                    <a:pt x="5" y="135"/>
                  </a:lnTo>
                  <a:lnTo>
                    <a:pt x="5" y="135"/>
                  </a:lnTo>
                  <a:lnTo>
                    <a:pt x="5" y="135"/>
                  </a:lnTo>
                  <a:lnTo>
                    <a:pt x="5" y="135"/>
                  </a:lnTo>
                  <a:lnTo>
                    <a:pt x="5" y="135"/>
                  </a:lnTo>
                  <a:lnTo>
                    <a:pt x="5" y="135"/>
                  </a:lnTo>
                  <a:lnTo>
                    <a:pt x="5" y="133"/>
                  </a:lnTo>
                  <a:lnTo>
                    <a:pt x="5" y="133"/>
                  </a:lnTo>
                  <a:lnTo>
                    <a:pt x="5" y="133"/>
                  </a:lnTo>
                  <a:lnTo>
                    <a:pt x="5" y="133"/>
                  </a:lnTo>
                  <a:lnTo>
                    <a:pt x="5" y="133"/>
                  </a:lnTo>
                  <a:lnTo>
                    <a:pt x="5" y="133"/>
                  </a:lnTo>
                  <a:lnTo>
                    <a:pt x="5" y="133"/>
                  </a:lnTo>
                  <a:lnTo>
                    <a:pt x="5" y="133"/>
                  </a:lnTo>
                  <a:lnTo>
                    <a:pt x="5" y="133"/>
                  </a:lnTo>
                  <a:lnTo>
                    <a:pt x="5" y="133"/>
                  </a:lnTo>
                  <a:lnTo>
                    <a:pt x="5" y="133"/>
                  </a:lnTo>
                  <a:lnTo>
                    <a:pt x="5" y="133"/>
                  </a:lnTo>
                  <a:lnTo>
                    <a:pt x="5" y="133"/>
                  </a:lnTo>
                  <a:lnTo>
                    <a:pt x="5" y="133"/>
                  </a:lnTo>
                  <a:lnTo>
                    <a:pt x="5" y="133"/>
                  </a:lnTo>
                  <a:lnTo>
                    <a:pt x="5" y="133"/>
                  </a:lnTo>
                  <a:lnTo>
                    <a:pt x="7" y="130"/>
                  </a:lnTo>
                  <a:lnTo>
                    <a:pt x="6" y="130"/>
                  </a:lnTo>
                  <a:lnTo>
                    <a:pt x="6" y="128"/>
                  </a:lnTo>
                  <a:lnTo>
                    <a:pt x="6" y="126"/>
                  </a:lnTo>
                  <a:lnTo>
                    <a:pt x="6" y="123"/>
                  </a:lnTo>
                  <a:lnTo>
                    <a:pt x="6" y="121"/>
                  </a:lnTo>
                  <a:lnTo>
                    <a:pt x="6" y="119"/>
                  </a:lnTo>
                  <a:lnTo>
                    <a:pt x="6" y="117"/>
                  </a:lnTo>
                  <a:lnTo>
                    <a:pt x="7" y="115"/>
                  </a:lnTo>
                  <a:lnTo>
                    <a:pt x="7" y="113"/>
                  </a:lnTo>
                  <a:lnTo>
                    <a:pt x="7" y="111"/>
                  </a:lnTo>
                  <a:lnTo>
                    <a:pt x="7" y="109"/>
                  </a:lnTo>
                  <a:lnTo>
                    <a:pt x="7" y="106"/>
                  </a:lnTo>
                  <a:lnTo>
                    <a:pt x="5" y="104"/>
                  </a:lnTo>
                  <a:lnTo>
                    <a:pt x="5" y="102"/>
                  </a:lnTo>
                  <a:lnTo>
                    <a:pt x="5" y="100"/>
                  </a:lnTo>
                  <a:lnTo>
                    <a:pt x="5" y="98"/>
                  </a:lnTo>
                  <a:lnTo>
                    <a:pt x="5" y="98"/>
                  </a:lnTo>
                  <a:lnTo>
                    <a:pt x="5" y="98"/>
                  </a:lnTo>
                  <a:lnTo>
                    <a:pt x="5" y="98"/>
                  </a:lnTo>
                  <a:lnTo>
                    <a:pt x="5" y="98"/>
                  </a:lnTo>
                  <a:lnTo>
                    <a:pt x="5" y="98"/>
                  </a:lnTo>
                  <a:lnTo>
                    <a:pt x="5" y="98"/>
                  </a:lnTo>
                  <a:lnTo>
                    <a:pt x="5" y="98"/>
                  </a:lnTo>
                  <a:lnTo>
                    <a:pt x="5" y="97"/>
                  </a:lnTo>
                  <a:lnTo>
                    <a:pt x="5" y="97"/>
                  </a:lnTo>
                  <a:lnTo>
                    <a:pt x="5" y="97"/>
                  </a:lnTo>
                  <a:lnTo>
                    <a:pt x="5" y="97"/>
                  </a:lnTo>
                  <a:lnTo>
                    <a:pt x="5" y="97"/>
                  </a:lnTo>
                  <a:lnTo>
                    <a:pt x="5" y="97"/>
                  </a:lnTo>
                  <a:lnTo>
                    <a:pt x="5" y="97"/>
                  </a:lnTo>
                  <a:lnTo>
                    <a:pt x="5" y="97"/>
                  </a:lnTo>
                  <a:lnTo>
                    <a:pt x="6" y="95"/>
                  </a:lnTo>
                  <a:lnTo>
                    <a:pt x="6" y="95"/>
                  </a:lnTo>
                  <a:lnTo>
                    <a:pt x="6" y="95"/>
                  </a:lnTo>
                  <a:lnTo>
                    <a:pt x="6" y="95"/>
                  </a:lnTo>
                  <a:lnTo>
                    <a:pt x="6" y="95"/>
                  </a:lnTo>
                  <a:lnTo>
                    <a:pt x="6" y="95"/>
                  </a:lnTo>
                  <a:lnTo>
                    <a:pt x="6" y="95"/>
                  </a:lnTo>
                  <a:lnTo>
                    <a:pt x="6" y="95"/>
                  </a:lnTo>
                  <a:lnTo>
                    <a:pt x="8" y="95"/>
                  </a:lnTo>
                  <a:lnTo>
                    <a:pt x="8" y="95"/>
                  </a:lnTo>
                  <a:lnTo>
                    <a:pt x="8" y="95"/>
                  </a:lnTo>
                  <a:lnTo>
                    <a:pt x="8" y="95"/>
                  </a:lnTo>
                  <a:lnTo>
                    <a:pt x="8" y="95"/>
                  </a:lnTo>
                  <a:lnTo>
                    <a:pt x="8" y="95"/>
                  </a:lnTo>
                  <a:lnTo>
                    <a:pt x="8" y="95"/>
                  </a:lnTo>
                  <a:lnTo>
                    <a:pt x="8" y="95"/>
                  </a:lnTo>
                  <a:lnTo>
                    <a:pt x="9" y="94"/>
                  </a:lnTo>
                  <a:lnTo>
                    <a:pt x="9" y="94"/>
                  </a:lnTo>
                  <a:lnTo>
                    <a:pt x="9" y="94"/>
                  </a:lnTo>
                  <a:lnTo>
                    <a:pt x="9" y="94"/>
                  </a:lnTo>
                  <a:lnTo>
                    <a:pt x="9" y="94"/>
                  </a:lnTo>
                  <a:lnTo>
                    <a:pt x="9" y="94"/>
                  </a:lnTo>
                  <a:lnTo>
                    <a:pt x="9" y="94"/>
                  </a:lnTo>
                  <a:lnTo>
                    <a:pt x="9" y="94"/>
                  </a:lnTo>
                  <a:lnTo>
                    <a:pt x="9" y="92"/>
                  </a:lnTo>
                  <a:lnTo>
                    <a:pt x="9" y="92"/>
                  </a:lnTo>
                  <a:lnTo>
                    <a:pt x="9" y="92"/>
                  </a:lnTo>
                  <a:lnTo>
                    <a:pt x="9" y="92"/>
                  </a:lnTo>
                  <a:lnTo>
                    <a:pt x="9" y="92"/>
                  </a:lnTo>
                  <a:lnTo>
                    <a:pt x="9" y="92"/>
                  </a:lnTo>
                  <a:lnTo>
                    <a:pt x="9" y="92"/>
                  </a:lnTo>
                  <a:lnTo>
                    <a:pt x="9" y="92"/>
                  </a:lnTo>
                  <a:lnTo>
                    <a:pt x="10" y="90"/>
                  </a:lnTo>
                  <a:lnTo>
                    <a:pt x="10" y="90"/>
                  </a:lnTo>
                  <a:lnTo>
                    <a:pt x="10" y="90"/>
                  </a:lnTo>
                  <a:lnTo>
                    <a:pt x="10" y="90"/>
                  </a:lnTo>
                  <a:lnTo>
                    <a:pt x="10" y="90"/>
                  </a:lnTo>
                  <a:lnTo>
                    <a:pt x="10" y="90"/>
                  </a:lnTo>
                  <a:lnTo>
                    <a:pt x="10" y="90"/>
                  </a:lnTo>
                  <a:lnTo>
                    <a:pt x="10" y="90"/>
                  </a:lnTo>
                  <a:lnTo>
                    <a:pt x="10" y="90"/>
                  </a:lnTo>
                  <a:lnTo>
                    <a:pt x="10" y="90"/>
                  </a:lnTo>
                  <a:lnTo>
                    <a:pt x="10" y="90"/>
                  </a:lnTo>
                  <a:lnTo>
                    <a:pt x="10" y="90"/>
                  </a:lnTo>
                  <a:lnTo>
                    <a:pt x="10" y="90"/>
                  </a:lnTo>
                  <a:lnTo>
                    <a:pt x="10" y="90"/>
                  </a:lnTo>
                  <a:lnTo>
                    <a:pt x="10" y="90"/>
                  </a:lnTo>
                  <a:lnTo>
                    <a:pt x="10" y="90"/>
                  </a:lnTo>
                  <a:lnTo>
                    <a:pt x="10" y="88"/>
                  </a:lnTo>
                  <a:lnTo>
                    <a:pt x="10" y="87"/>
                  </a:lnTo>
                  <a:lnTo>
                    <a:pt x="10" y="85"/>
                  </a:lnTo>
                  <a:lnTo>
                    <a:pt x="10" y="83"/>
                  </a:lnTo>
                  <a:lnTo>
                    <a:pt x="13" y="81"/>
                  </a:lnTo>
                  <a:lnTo>
                    <a:pt x="13" y="79"/>
                  </a:lnTo>
                  <a:lnTo>
                    <a:pt x="14" y="77"/>
                  </a:lnTo>
                  <a:lnTo>
                    <a:pt x="14" y="75"/>
                  </a:lnTo>
                  <a:lnTo>
                    <a:pt x="15" y="73"/>
                  </a:lnTo>
                  <a:lnTo>
                    <a:pt x="15" y="72"/>
                  </a:lnTo>
                  <a:lnTo>
                    <a:pt x="16" y="70"/>
                  </a:lnTo>
                  <a:lnTo>
                    <a:pt x="16" y="68"/>
                  </a:lnTo>
                  <a:lnTo>
                    <a:pt x="19" y="65"/>
                  </a:lnTo>
                  <a:lnTo>
                    <a:pt x="19" y="63"/>
                  </a:lnTo>
                  <a:lnTo>
                    <a:pt x="20" y="61"/>
                  </a:lnTo>
                  <a:lnTo>
                    <a:pt x="20" y="59"/>
                  </a:lnTo>
                  <a:lnTo>
                    <a:pt x="23" y="57"/>
                  </a:lnTo>
                  <a:lnTo>
                    <a:pt x="23" y="57"/>
                  </a:lnTo>
                  <a:lnTo>
                    <a:pt x="23" y="57"/>
                  </a:lnTo>
                  <a:lnTo>
                    <a:pt x="23" y="57"/>
                  </a:lnTo>
                  <a:lnTo>
                    <a:pt x="23" y="55"/>
                  </a:lnTo>
                  <a:lnTo>
                    <a:pt x="23" y="55"/>
                  </a:lnTo>
                  <a:lnTo>
                    <a:pt x="23" y="55"/>
                  </a:lnTo>
                  <a:lnTo>
                    <a:pt x="23" y="55"/>
                  </a:lnTo>
                  <a:lnTo>
                    <a:pt x="24" y="53"/>
                  </a:lnTo>
                  <a:lnTo>
                    <a:pt x="24" y="53"/>
                  </a:lnTo>
                  <a:lnTo>
                    <a:pt x="24" y="53"/>
                  </a:lnTo>
                  <a:lnTo>
                    <a:pt x="24" y="53"/>
                  </a:lnTo>
                  <a:lnTo>
                    <a:pt x="24" y="51"/>
                  </a:lnTo>
                  <a:lnTo>
                    <a:pt x="24" y="51"/>
                  </a:lnTo>
                  <a:lnTo>
                    <a:pt x="24" y="49"/>
                  </a:lnTo>
                  <a:lnTo>
                    <a:pt x="24" y="49"/>
                  </a:lnTo>
                  <a:lnTo>
                    <a:pt x="25" y="47"/>
                  </a:lnTo>
                  <a:lnTo>
                    <a:pt x="24" y="47"/>
                  </a:lnTo>
                  <a:lnTo>
                    <a:pt x="24" y="47"/>
                  </a:lnTo>
                  <a:lnTo>
                    <a:pt x="24" y="47"/>
                  </a:lnTo>
                  <a:lnTo>
                    <a:pt x="24" y="47"/>
                  </a:lnTo>
                  <a:lnTo>
                    <a:pt x="24" y="47"/>
                  </a:lnTo>
                  <a:lnTo>
                    <a:pt x="24" y="47"/>
                  </a:lnTo>
                  <a:lnTo>
                    <a:pt x="24" y="47"/>
                  </a:lnTo>
                  <a:lnTo>
                    <a:pt x="24" y="45"/>
                  </a:lnTo>
                  <a:lnTo>
                    <a:pt x="24" y="45"/>
                  </a:lnTo>
                  <a:lnTo>
                    <a:pt x="24" y="45"/>
                  </a:lnTo>
                  <a:lnTo>
                    <a:pt x="24" y="45"/>
                  </a:lnTo>
                  <a:lnTo>
                    <a:pt x="24" y="43"/>
                  </a:lnTo>
                  <a:lnTo>
                    <a:pt x="24" y="43"/>
                  </a:lnTo>
                  <a:lnTo>
                    <a:pt x="24" y="43"/>
                  </a:lnTo>
                  <a:lnTo>
                    <a:pt x="24" y="43"/>
                  </a:lnTo>
                  <a:lnTo>
                    <a:pt x="24" y="41"/>
                  </a:lnTo>
                  <a:lnTo>
                    <a:pt x="24" y="41"/>
                  </a:lnTo>
                  <a:lnTo>
                    <a:pt x="24" y="41"/>
                  </a:lnTo>
                  <a:lnTo>
                    <a:pt x="24" y="41"/>
                  </a:lnTo>
                  <a:lnTo>
                    <a:pt x="24" y="41"/>
                  </a:lnTo>
                  <a:lnTo>
                    <a:pt x="24" y="41"/>
                  </a:lnTo>
                  <a:lnTo>
                    <a:pt x="24" y="41"/>
                  </a:lnTo>
                  <a:lnTo>
                    <a:pt x="24" y="41"/>
                  </a:lnTo>
                  <a:lnTo>
                    <a:pt x="24" y="41"/>
                  </a:lnTo>
                  <a:lnTo>
                    <a:pt x="24" y="41"/>
                  </a:lnTo>
                  <a:lnTo>
                    <a:pt x="24" y="41"/>
                  </a:lnTo>
                  <a:lnTo>
                    <a:pt x="24" y="41"/>
                  </a:lnTo>
                  <a:lnTo>
                    <a:pt x="24" y="41"/>
                  </a:lnTo>
                  <a:lnTo>
                    <a:pt x="24" y="41"/>
                  </a:lnTo>
                  <a:lnTo>
                    <a:pt x="24" y="41"/>
                  </a:lnTo>
                  <a:lnTo>
                    <a:pt x="24" y="41"/>
                  </a:lnTo>
                  <a:lnTo>
                    <a:pt x="25" y="40"/>
                  </a:lnTo>
                  <a:lnTo>
                    <a:pt x="23" y="40"/>
                  </a:lnTo>
                  <a:lnTo>
                    <a:pt x="23" y="40"/>
                  </a:lnTo>
                  <a:lnTo>
                    <a:pt x="23" y="40"/>
                  </a:lnTo>
                  <a:lnTo>
                    <a:pt x="23" y="40"/>
                  </a:lnTo>
                  <a:lnTo>
                    <a:pt x="23" y="40"/>
                  </a:lnTo>
                  <a:lnTo>
                    <a:pt x="23" y="40"/>
                  </a:lnTo>
                  <a:lnTo>
                    <a:pt x="23" y="40"/>
                  </a:lnTo>
                  <a:lnTo>
                    <a:pt x="23" y="40"/>
                  </a:lnTo>
                  <a:lnTo>
                    <a:pt x="23" y="40"/>
                  </a:lnTo>
                  <a:lnTo>
                    <a:pt x="23" y="40"/>
                  </a:lnTo>
                  <a:lnTo>
                    <a:pt x="23" y="40"/>
                  </a:lnTo>
                  <a:lnTo>
                    <a:pt x="23" y="40"/>
                  </a:lnTo>
                  <a:lnTo>
                    <a:pt x="23" y="40"/>
                  </a:lnTo>
                  <a:lnTo>
                    <a:pt x="23" y="40"/>
                  </a:lnTo>
                  <a:lnTo>
                    <a:pt x="23" y="40"/>
                  </a:lnTo>
                  <a:lnTo>
                    <a:pt x="23" y="40"/>
                  </a:lnTo>
                  <a:lnTo>
                    <a:pt x="23" y="40"/>
                  </a:lnTo>
                  <a:lnTo>
                    <a:pt x="23" y="40"/>
                  </a:lnTo>
                </a:path>
              </a:pathLst>
            </a:custGeom>
            <a:grpFill/>
            <a:ln cap="flat" cmpd="sng" w="3175">
              <a:solidFill>
                <a:schemeClr val="bg1"/>
              </a:solidFill>
              <a:prstDash val="solid"/>
              <a:round/>
              <a:headEnd len="med" type="none" w="med"/>
              <a:tailEnd len="med" type="none" w="med"/>
            </a:ln>
            <a:effectLst/>
            <a:extLst/>
          </p:spPr>
          <p:txBody>
            <a:bodyPr/>
            <a:lstStyle/>
            <a:p>
              <a:endParaRPr altLang="en-US" lang="zh-CN" sz="2400">
                <a:latin charset="0" panose="020b0502040204020203" pitchFamily="34" typeface="Segoe UI"/>
                <a:ea charset="-122" panose="020b0503020204020204" pitchFamily="34" typeface="微软雅黑"/>
                <a:sym charset="0" panose="020b0502040204020203" pitchFamily="34" typeface="Segoe UI"/>
              </a:endParaRPr>
            </a:p>
          </p:txBody>
        </p:sp>
        <p:sp>
          <p:nvSpPr>
            <p:cNvPr id="13" name="广东">
              <a:hlinkClick action="ppaction://macro?name=Slide1.广东_click" highlightClick="1"/>
              <a:hlinkHover action="ppaction://noaction" highlightClick="1"/>
              <a:extLst>
                <a:ext uri="{FF2B5EF4-FFF2-40B4-BE49-F238E27FC236}">
                  <a16:creationId xmlns:a16="http://schemas.microsoft.com/office/drawing/2014/main" id="{68E27C6C-5766-4097-AD11-56665BEED414}"/>
                </a:ext>
              </a:extLst>
            </p:cNvPr>
            <p:cNvSpPr>
              <a:spLocks noChangeAspect="1"/>
            </p:cNvSpPr>
            <p:nvPr/>
          </p:nvSpPr>
          <p:spPr bwMode="auto">
            <a:xfrm rot="180000">
              <a:off x="2927957" y="3911326"/>
              <a:ext cx="595528" cy="520764"/>
            </a:xfrm>
            <a:custGeom>
              <a:gdLst>
                <a:gd fmla="*/ 161 w 548" name="T0"/>
                <a:gd fmla="*/ 65 h 455" name="T1"/>
                <a:gd fmla="*/ 168 w 548" name="T2"/>
                <a:gd fmla="*/ 36 h 455" name="T3"/>
                <a:gd fmla="*/ 219 w 548" name="T4"/>
                <a:gd fmla="*/ 52 h 455" name="T5"/>
                <a:gd fmla="*/ 216 w 548" name="T6"/>
                <a:gd fmla="*/ 28 h 455" name="T7"/>
                <a:gd fmla="*/ 238 w 548" name="T8"/>
                <a:gd fmla="*/ 2 h 455" name="T9"/>
                <a:gd fmla="*/ 294 w 548" name="T10"/>
                <a:gd fmla="*/ 0 h 455" name="T11"/>
                <a:gd fmla="*/ 344 w 548" name="T12"/>
                <a:gd fmla="*/ 4 h 455" name="T13"/>
                <a:gd fmla="*/ 340 w 548" name="T14"/>
                <a:gd fmla="*/ 32 h 455" name="T15"/>
                <a:gd fmla="*/ 322 w 548" name="T16"/>
                <a:gd fmla="*/ 67 h 455" name="T17"/>
                <a:gd fmla="*/ 406 w 548" name="T18"/>
                <a:gd fmla="*/ 45 h 455" name="T19"/>
                <a:gd fmla="*/ 440 w 548" name="T20"/>
                <a:gd fmla="*/ 52 h 455" name="T21"/>
                <a:gd fmla="*/ 435 w 548" name="T22"/>
                <a:gd fmla="*/ 26 h 455" name="T23"/>
                <a:gd fmla="*/ 492 w 548" name="T24"/>
                <a:gd fmla="*/ 43 h 455" name="T25"/>
                <a:gd fmla="*/ 525 w 548" name="T26"/>
                <a:gd fmla="*/ 67 h 455" name="T27"/>
                <a:gd fmla="*/ 532 w 548" name="T28"/>
                <a:gd fmla="*/ 127 h 455" name="T29"/>
                <a:gd fmla="*/ 507 w 548" name="T30"/>
                <a:gd fmla="*/ 154 h 455" name="T31"/>
                <a:gd fmla="*/ 460 w 548" name="T32"/>
                <a:gd fmla="*/ 195 h 455" name="T33"/>
                <a:gd fmla="*/ 436 w 548" name="T34"/>
                <a:gd fmla="*/ 203 h 455" name="T35"/>
                <a:gd fmla="*/ 426 w 548" name="T36"/>
                <a:gd fmla="*/ 207 h 455" name="T37"/>
                <a:gd fmla="*/ 386 w 548" name="T38"/>
                <a:gd fmla="*/ 221 h 455" name="T39"/>
                <a:gd fmla="*/ 358 w 548" name="T40"/>
                <a:gd fmla="*/ 224 h 455" name="T41"/>
                <a:gd fmla="*/ 283 w 548" name="T42"/>
                <a:gd fmla="*/ 214 h 455" name="T43"/>
                <a:gd fmla="*/ 293 w 548" name="T44"/>
                <a:gd fmla="*/ 267 h 455" name="T45"/>
                <a:gd fmla="*/ 246 w 548" name="T46"/>
                <a:gd fmla="*/ 302 h 455" name="T47"/>
                <a:gd fmla="*/ 198 w 548" name="T48"/>
                <a:gd fmla="*/ 316 h 455" name="T49"/>
                <a:gd fmla="*/ 142 w 548" name="T50"/>
                <a:gd fmla="*/ 338 h 455" name="T51"/>
                <a:gd fmla="*/ 54 w 548" name="T52"/>
                <a:gd fmla="*/ 380 h 455" name="T53"/>
                <a:gd fmla="*/ 67 w 548" name="T54"/>
                <a:gd fmla="*/ 438 h 455" name="T55"/>
                <a:gd fmla="*/ 26 w 548" name="T56"/>
                <a:gd fmla="*/ 453 h 455" name="T57"/>
                <a:gd fmla="*/ 5 w 548" name="T58"/>
                <a:gd fmla="*/ 372 h 455" name="T59"/>
                <a:gd fmla="*/ 24 w 548" name="T60"/>
                <a:gd fmla="*/ 325 h 455" name="T61"/>
                <a:gd fmla="*/ 46 w 548" name="T62"/>
                <a:gd fmla="*/ 303 h 455" name="T63"/>
                <a:gd fmla="*/ 74 w 548" name="T64"/>
                <a:gd fmla="*/ 265 h 455" name="T65"/>
                <a:gd fmla="*/ 115 w 548" name="T66"/>
                <a:gd fmla="*/ 187 h 455" name="T67"/>
                <a:gd fmla="*/ 146 w 548" name="T68"/>
                <a:gd fmla="*/ 128 h 455" name="T69"/>
                <a:gd fmla="*/ 146 w 548" name="T70"/>
                <a:gd fmla="*/ 77 h 455"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455" w="548">
                  <a:moveTo>
                    <a:pt x="146" y="77"/>
                  </a:moveTo>
                  <a:lnTo>
                    <a:pt x="161" y="65"/>
                  </a:lnTo>
                  <a:lnTo>
                    <a:pt x="161" y="43"/>
                  </a:lnTo>
                  <a:lnTo>
                    <a:pt x="168" y="36"/>
                  </a:lnTo>
                  <a:lnTo>
                    <a:pt x="187" y="38"/>
                  </a:lnTo>
                  <a:lnTo>
                    <a:pt x="219" y="52"/>
                  </a:lnTo>
                  <a:lnTo>
                    <a:pt x="224" y="41"/>
                  </a:lnTo>
                  <a:lnTo>
                    <a:pt x="216" y="28"/>
                  </a:lnTo>
                  <a:lnTo>
                    <a:pt x="219" y="19"/>
                  </a:lnTo>
                  <a:lnTo>
                    <a:pt x="238" y="2"/>
                  </a:lnTo>
                  <a:lnTo>
                    <a:pt x="274" y="12"/>
                  </a:lnTo>
                  <a:lnTo>
                    <a:pt x="294" y="0"/>
                  </a:lnTo>
                  <a:lnTo>
                    <a:pt x="309" y="14"/>
                  </a:lnTo>
                  <a:lnTo>
                    <a:pt x="344" y="4"/>
                  </a:lnTo>
                  <a:lnTo>
                    <a:pt x="350" y="18"/>
                  </a:lnTo>
                  <a:lnTo>
                    <a:pt x="340" y="32"/>
                  </a:lnTo>
                  <a:lnTo>
                    <a:pt x="322" y="60"/>
                  </a:lnTo>
                  <a:lnTo>
                    <a:pt x="322" y="67"/>
                  </a:lnTo>
                  <a:lnTo>
                    <a:pt x="332" y="74"/>
                  </a:lnTo>
                  <a:lnTo>
                    <a:pt x="406" y="45"/>
                  </a:lnTo>
                  <a:lnTo>
                    <a:pt x="433" y="60"/>
                  </a:lnTo>
                  <a:lnTo>
                    <a:pt x="440" y="52"/>
                  </a:lnTo>
                  <a:lnTo>
                    <a:pt x="433" y="36"/>
                  </a:lnTo>
                  <a:lnTo>
                    <a:pt x="435" y="26"/>
                  </a:lnTo>
                  <a:lnTo>
                    <a:pt x="483" y="36"/>
                  </a:lnTo>
                  <a:lnTo>
                    <a:pt x="492" y="43"/>
                  </a:lnTo>
                  <a:lnTo>
                    <a:pt x="506" y="41"/>
                  </a:lnTo>
                  <a:lnTo>
                    <a:pt x="525" y="67"/>
                  </a:lnTo>
                  <a:lnTo>
                    <a:pt x="547" y="115"/>
                  </a:lnTo>
                  <a:lnTo>
                    <a:pt x="532" y="127"/>
                  </a:lnTo>
                  <a:lnTo>
                    <a:pt x="520" y="150"/>
                  </a:lnTo>
                  <a:lnTo>
                    <a:pt x="507" y="154"/>
                  </a:lnTo>
                  <a:lnTo>
                    <a:pt x="497" y="177"/>
                  </a:lnTo>
                  <a:lnTo>
                    <a:pt x="460" y="195"/>
                  </a:lnTo>
                  <a:lnTo>
                    <a:pt x="446" y="187"/>
                  </a:lnTo>
                  <a:lnTo>
                    <a:pt x="436" y="203"/>
                  </a:lnTo>
                  <a:lnTo>
                    <a:pt x="436" y="207"/>
                  </a:lnTo>
                  <a:lnTo>
                    <a:pt x="426" y="207"/>
                  </a:lnTo>
                  <a:lnTo>
                    <a:pt x="405" y="207"/>
                  </a:lnTo>
                  <a:lnTo>
                    <a:pt x="386" y="221"/>
                  </a:lnTo>
                  <a:lnTo>
                    <a:pt x="373" y="213"/>
                  </a:lnTo>
                  <a:lnTo>
                    <a:pt x="358" y="224"/>
                  </a:lnTo>
                  <a:lnTo>
                    <a:pt x="317" y="241"/>
                  </a:lnTo>
                  <a:lnTo>
                    <a:pt x="283" y="214"/>
                  </a:lnTo>
                  <a:lnTo>
                    <a:pt x="280" y="236"/>
                  </a:lnTo>
                  <a:lnTo>
                    <a:pt x="293" y="267"/>
                  </a:lnTo>
                  <a:lnTo>
                    <a:pt x="262" y="279"/>
                  </a:lnTo>
                  <a:lnTo>
                    <a:pt x="246" y="302"/>
                  </a:lnTo>
                  <a:lnTo>
                    <a:pt x="214" y="309"/>
                  </a:lnTo>
                  <a:lnTo>
                    <a:pt x="198" y="316"/>
                  </a:lnTo>
                  <a:lnTo>
                    <a:pt x="165" y="316"/>
                  </a:lnTo>
                  <a:lnTo>
                    <a:pt x="142" y="338"/>
                  </a:lnTo>
                  <a:lnTo>
                    <a:pt x="83" y="359"/>
                  </a:lnTo>
                  <a:lnTo>
                    <a:pt x="54" y="380"/>
                  </a:lnTo>
                  <a:lnTo>
                    <a:pt x="40" y="394"/>
                  </a:lnTo>
                  <a:lnTo>
                    <a:pt x="67" y="438"/>
                  </a:lnTo>
                  <a:lnTo>
                    <a:pt x="48" y="454"/>
                  </a:lnTo>
                  <a:lnTo>
                    <a:pt x="26" y="453"/>
                  </a:lnTo>
                  <a:lnTo>
                    <a:pt x="0" y="406"/>
                  </a:lnTo>
                  <a:lnTo>
                    <a:pt x="5" y="372"/>
                  </a:lnTo>
                  <a:lnTo>
                    <a:pt x="5" y="356"/>
                  </a:lnTo>
                  <a:lnTo>
                    <a:pt x="24" y="325"/>
                  </a:lnTo>
                  <a:lnTo>
                    <a:pt x="48" y="319"/>
                  </a:lnTo>
                  <a:lnTo>
                    <a:pt x="46" y="303"/>
                  </a:lnTo>
                  <a:lnTo>
                    <a:pt x="71" y="293"/>
                  </a:lnTo>
                  <a:lnTo>
                    <a:pt x="74" y="265"/>
                  </a:lnTo>
                  <a:lnTo>
                    <a:pt x="117" y="231"/>
                  </a:lnTo>
                  <a:lnTo>
                    <a:pt x="115" y="187"/>
                  </a:lnTo>
                  <a:lnTo>
                    <a:pt x="147" y="144"/>
                  </a:lnTo>
                  <a:lnTo>
                    <a:pt x="146" y="128"/>
                  </a:lnTo>
                  <a:lnTo>
                    <a:pt x="157" y="112"/>
                  </a:lnTo>
                  <a:lnTo>
                    <a:pt x="146" y="77"/>
                  </a:lnTo>
                  <a:lnTo>
                    <a:pt x="146" y="77"/>
                  </a:lnTo>
                </a:path>
              </a:pathLst>
            </a:custGeom>
            <a:solidFill>
              <a:srgbClr val="9A0000"/>
            </a:solidFill>
            <a:ln cap="flat" cmpd="sng" w="3175">
              <a:solidFill>
                <a:schemeClr val="bg1"/>
              </a:solidFill>
              <a:prstDash val="solid"/>
              <a:round/>
              <a:headEnd len="med" type="none" w="med"/>
              <a:tailEnd len="med" type="none" w="med"/>
            </a:ln>
            <a:effectLst/>
            <a:extLst/>
          </p:spPr>
          <p:txBody>
            <a:bodyPr/>
            <a:lstStyle/>
            <a:p>
              <a:endParaRPr altLang="en-US" lang="zh-CN" sz="2400">
                <a:latin charset="0" panose="020b0502040204020203" pitchFamily="34" typeface="Segoe UI"/>
                <a:ea charset="-122" panose="020b0503020204020204" pitchFamily="34" typeface="微软雅黑"/>
                <a:sym charset="0" panose="020b0502040204020203" pitchFamily="34" typeface="Segoe UI"/>
              </a:endParaRPr>
            </a:p>
          </p:txBody>
        </p:sp>
        <p:sp>
          <p:nvSpPr>
            <p:cNvPr id="14" name="广西">
              <a:hlinkClick action="ppaction://macro?name=Slide1.广西_click" highlightClick="1"/>
              <a:hlinkHover action="ppaction://noaction" highlightClick="1"/>
              <a:extLst>
                <a:ext uri="{FF2B5EF4-FFF2-40B4-BE49-F238E27FC236}">
                  <a16:creationId xmlns:a16="http://schemas.microsoft.com/office/drawing/2014/main" id="{CF7C8BF0-6AD8-4430-B1D6-C0B9AD2C1F5E}"/>
                </a:ext>
              </a:extLst>
            </p:cNvPr>
            <p:cNvSpPr>
              <a:spLocks noChangeAspect="1"/>
            </p:cNvSpPr>
            <p:nvPr/>
          </p:nvSpPr>
          <p:spPr bwMode="auto">
            <a:xfrm rot="180000">
              <a:off x="2488594" y="3839396"/>
              <a:ext cx="612351" cy="460166"/>
            </a:xfrm>
            <a:custGeom>
              <a:gdLst>
                <a:gd fmla="*/ 26 w 568" name="T0"/>
                <a:gd fmla="*/ 159 h 410" name="T1"/>
                <a:gd fmla="*/ 63 w 568" name="T2"/>
                <a:gd fmla="*/ 141 h 410" name="T3"/>
                <a:gd fmla="*/ 122 w 568" name="T4"/>
                <a:gd fmla="*/ 157 h 410" name="T5"/>
                <a:gd fmla="*/ 134 w 568" name="T6"/>
                <a:gd fmla="*/ 131 h 410" name="T7"/>
                <a:gd fmla="*/ 216 w 568" name="T8"/>
                <a:gd fmla="*/ 99 h 410" name="T9"/>
                <a:gd fmla="*/ 283 w 568" name="T10"/>
                <a:gd fmla="*/ 81 h 410" name="T11"/>
                <a:gd fmla="*/ 311 w 568" name="T12"/>
                <a:gd fmla="*/ 88 h 410" name="T13"/>
                <a:gd fmla="*/ 334 w 568" name="T14"/>
                <a:gd fmla="*/ 71 h 410" name="T15"/>
                <a:gd fmla="*/ 342 w 568" name="T16"/>
                <a:gd fmla="*/ 55 h 410" name="T17"/>
                <a:gd fmla="*/ 370 w 568" name="T18"/>
                <a:gd fmla="*/ 35 h 410" name="T19"/>
                <a:gd fmla="*/ 407 w 568" name="T20"/>
                <a:gd fmla="*/ 15 h 410" name="T21"/>
                <a:gd fmla="*/ 423 w 568" name="T22"/>
                <a:gd fmla="*/ 33 h 410" name="T23"/>
                <a:gd fmla="*/ 458 w 568" name="T24"/>
                <a:gd fmla="*/ 7 h 410" name="T25"/>
                <a:gd fmla="*/ 495 w 568" name="T26"/>
                <a:gd fmla="*/ 7 h 410" name="T27"/>
                <a:gd fmla="*/ 514 w 568" name="T28"/>
                <a:gd fmla="*/ 37 h 410" name="T29"/>
                <a:gd fmla="*/ 492 w 568" name="T30"/>
                <a:gd fmla="*/ 90 h 410" name="T31"/>
                <a:gd fmla="*/ 492 w 568" name="T32"/>
                <a:gd fmla="*/ 114 h 410" name="T33"/>
                <a:gd fmla="*/ 529 w 568" name="T34"/>
                <a:gd fmla="*/ 133 h 410" name="T35"/>
                <a:gd fmla="*/ 556 w 568" name="T36"/>
                <a:gd fmla="*/ 124 h 410" name="T37"/>
                <a:gd fmla="*/ 556 w 568" name="T38"/>
                <a:gd fmla="*/ 175 h 410" name="T39"/>
                <a:gd fmla="*/ 525 w 568" name="T40"/>
                <a:gd fmla="*/ 234 h 410" name="T41"/>
                <a:gd fmla="*/ 484 w 568" name="T42"/>
                <a:gd fmla="*/ 312 h 410" name="T43"/>
                <a:gd fmla="*/ 456 w 568" name="T44"/>
                <a:gd fmla="*/ 350 h 410" name="T45"/>
                <a:gd fmla="*/ 434 w 568" name="T46"/>
                <a:gd fmla="*/ 372 h 410" name="T47"/>
                <a:gd fmla="*/ 368 w 568" name="T48"/>
                <a:gd fmla="*/ 409 h 410" name="T49"/>
                <a:gd fmla="*/ 317 w 568" name="T50"/>
                <a:gd fmla="*/ 380 h 410" name="T51"/>
                <a:gd fmla="*/ 264 w 568" name="T52"/>
                <a:gd fmla="*/ 408 h 410" name="T53"/>
                <a:gd fmla="*/ 178 w 568" name="T54"/>
                <a:gd fmla="*/ 376 h 410" name="T55"/>
                <a:gd fmla="*/ 182 w 568" name="T56"/>
                <a:gd fmla="*/ 317 h 410" name="T57"/>
                <a:gd fmla="*/ 142 w 568" name="T58"/>
                <a:gd fmla="*/ 304 h 410" name="T59"/>
                <a:gd fmla="*/ 114 w 568" name="T60"/>
                <a:gd fmla="*/ 304 h 410" name="T61"/>
                <a:gd fmla="*/ 98 w 568" name="T62"/>
                <a:gd fmla="*/ 261 h 410" name="T63"/>
                <a:gd fmla="*/ 124 w 568" name="T64"/>
                <a:gd fmla="*/ 254 h 410" name="T65"/>
                <a:gd fmla="*/ 122 w 568" name="T66"/>
                <a:gd fmla="*/ 218 h 410" name="T67"/>
                <a:gd fmla="*/ 48 w 568" name="T68"/>
                <a:gd fmla="*/ 188 h 410" name="T69"/>
                <a:gd fmla="*/ 13 w 568" name="T70"/>
                <a:gd fmla="*/ 188 h 410" name="T71"/>
                <a:gd fmla="*/ 2 w 568" name="T72"/>
                <a:gd fmla="*/ 157 h 410"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410" w="568">
                  <a:moveTo>
                    <a:pt x="2" y="157"/>
                  </a:moveTo>
                  <a:lnTo>
                    <a:pt x="26" y="159"/>
                  </a:lnTo>
                  <a:lnTo>
                    <a:pt x="52" y="135"/>
                  </a:lnTo>
                  <a:lnTo>
                    <a:pt x="63" y="141"/>
                  </a:lnTo>
                  <a:lnTo>
                    <a:pt x="114" y="162"/>
                  </a:lnTo>
                  <a:lnTo>
                    <a:pt x="122" y="157"/>
                  </a:lnTo>
                  <a:lnTo>
                    <a:pt x="124" y="140"/>
                  </a:lnTo>
                  <a:lnTo>
                    <a:pt x="134" y="131"/>
                  </a:lnTo>
                  <a:lnTo>
                    <a:pt x="204" y="85"/>
                  </a:lnTo>
                  <a:lnTo>
                    <a:pt x="216" y="99"/>
                  </a:lnTo>
                  <a:lnTo>
                    <a:pt x="259" y="112"/>
                  </a:lnTo>
                  <a:lnTo>
                    <a:pt x="283" y="81"/>
                  </a:lnTo>
                  <a:lnTo>
                    <a:pt x="294" y="88"/>
                  </a:lnTo>
                  <a:lnTo>
                    <a:pt x="311" y="88"/>
                  </a:lnTo>
                  <a:lnTo>
                    <a:pt x="311" y="79"/>
                  </a:lnTo>
                  <a:lnTo>
                    <a:pt x="334" y="71"/>
                  </a:lnTo>
                  <a:lnTo>
                    <a:pt x="334" y="65"/>
                  </a:lnTo>
                  <a:lnTo>
                    <a:pt x="342" y="55"/>
                  </a:lnTo>
                  <a:lnTo>
                    <a:pt x="347" y="56"/>
                  </a:lnTo>
                  <a:lnTo>
                    <a:pt x="370" y="35"/>
                  </a:lnTo>
                  <a:lnTo>
                    <a:pt x="389" y="39"/>
                  </a:lnTo>
                  <a:lnTo>
                    <a:pt x="407" y="15"/>
                  </a:lnTo>
                  <a:lnTo>
                    <a:pt x="415" y="35"/>
                  </a:lnTo>
                  <a:lnTo>
                    <a:pt x="423" y="33"/>
                  </a:lnTo>
                  <a:lnTo>
                    <a:pt x="452" y="6"/>
                  </a:lnTo>
                  <a:lnTo>
                    <a:pt x="458" y="7"/>
                  </a:lnTo>
                  <a:lnTo>
                    <a:pt x="472" y="0"/>
                  </a:lnTo>
                  <a:lnTo>
                    <a:pt x="495" y="7"/>
                  </a:lnTo>
                  <a:lnTo>
                    <a:pt x="495" y="33"/>
                  </a:lnTo>
                  <a:lnTo>
                    <a:pt x="514" y="37"/>
                  </a:lnTo>
                  <a:lnTo>
                    <a:pt x="509" y="63"/>
                  </a:lnTo>
                  <a:lnTo>
                    <a:pt x="492" y="90"/>
                  </a:lnTo>
                  <a:lnTo>
                    <a:pt x="484" y="114"/>
                  </a:lnTo>
                  <a:lnTo>
                    <a:pt x="492" y="114"/>
                  </a:lnTo>
                  <a:lnTo>
                    <a:pt x="511" y="95"/>
                  </a:lnTo>
                  <a:lnTo>
                    <a:pt x="529" y="133"/>
                  </a:lnTo>
                  <a:lnTo>
                    <a:pt x="542" y="124"/>
                  </a:lnTo>
                  <a:lnTo>
                    <a:pt x="556" y="124"/>
                  </a:lnTo>
                  <a:lnTo>
                    <a:pt x="567" y="159"/>
                  </a:lnTo>
                  <a:lnTo>
                    <a:pt x="556" y="175"/>
                  </a:lnTo>
                  <a:lnTo>
                    <a:pt x="557" y="191"/>
                  </a:lnTo>
                  <a:lnTo>
                    <a:pt x="525" y="234"/>
                  </a:lnTo>
                  <a:lnTo>
                    <a:pt x="527" y="278"/>
                  </a:lnTo>
                  <a:lnTo>
                    <a:pt x="484" y="312"/>
                  </a:lnTo>
                  <a:lnTo>
                    <a:pt x="481" y="340"/>
                  </a:lnTo>
                  <a:lnTo>
                    <a:pt x="456" y="350"/>
                  </a:lnTo>
                  <a:lnTo>
                    <a:pt x="458" y="366"/>
                  </a:lnTo>
                  <a:lnTo>
                    <a:pt x="434" y="372"/>
                  </a:lnTo>
                  <a:lnTo>
                    <a:pt x="415" y="403"/>
                  </a:lnTo>
                  <a:lnTo>
                    <a:pt x="368" y="409"/>
                  </a:lnTo>
                  <a:lnTo>
                    <a:pt x="342" y="390"/>
                  </a:lnTo>
                  <a:lnTo>
                    <a:pt x="317" y="380"/>
                  </a:lnTo>
                  <a:lnTo>
                    <a:pt x="289" y="406"/>
                  </a:lnTo>
                  <a:lnTo>
                    <a:pt x="264" y="408"/>
                  </a:lnTo>
                  <a:lnTo>
                    <a:pt x="236" y="409"/>
                  </a:lnTo>
                  <a:lnTo>
                    <a:pt x="178" y="376"/>
                  </a:lnTo>
                  <a:lnTo>
                    <a:pt x="167" y="347"/>
                  </a:lnTo>
                  <a:lnTo>
                    <a:pt x="182" y="317"/>
                  </a:lnTo>
                  <a:lnTo>
                    <a:pt x="164" y="304"/>
                  </a:lnTo>
                  <a:lnTo>
                    <a:pt x="142" y="304"/>
                  </a:lnTo>
                  <a:lnTo>
                    <a:pt x="137" y="299"/>
                  </a:lnTo>
                  <a:lnTo>
                    <a:pt x="114" y="304"/>
                  </a:lnTo>
                  <a:lnTo>
                    <a:pt x="89" y="288"/>
                  </a:lnTo>
                  <a:lnTo>
                    <a:pt x="98" y="261"/>
                  </a:lnTo>
                  <a:lnTo>
                    <a:pt x="117" y="260"/>
                  </a:lnTo>
                  <a:lnTo>
                    <a:pt x="124" y="254"/>
                  </a:lnTo>
                  <a:lnTo>
                    <a:pt x="130" y="231"/>
                  </a:lnTo>
                  <a:lnTo>
                    <a:pt x="122" y="218"/>
                  </a:lnTo>
                  <a:lnTo>
                    <a:pt x="58" y="206"/>
                  </a:lnTo>
                  <a:lnTo>
                    <a:pt x="48" y="188"/>
                  </a:lnTo>
                  <a:lnTo>
                    <a:pt x="29" y="188"/>
                  </a:lnTo>
                  <a:lnTo>
                    <a:pt x="13" y="188"/>
                  </a:lnTo>
                  <a:lnTo>
                    <a:pt x="0" y="167"/>
                  </a:lnTo>
                  <a:lnTo>
                    <a:pt x="2" y="157"/>
                  </a:lnTo>
                  <a:lnTo>
                    <a:pt x="2" y="157"/>
                  </a:lnTo>
                </a:path>
              </a:pathLst>
            </a:custGeom>
            <a:grpFill/>
            <a:ln cap="flat" cmpd="sng" w="3175">
              <a:solidFill>
                <a:schemeClr val="bg1"/>
              </a:solidFill>
              <a:prstDash val="solid"/>
              <a:round/>
              <a:headEnd len="med" type="none" w="med"/>
              <a:tailEnd len="med" type="none" w="med"/>
            </a:ln>
            <a:effectLst/>
            <a:extLst/>
          </p:spPr>
          <p:txBody>
            <a:bodyPr/>
            <a:lstStyle/>
            <a:p>
              <a:endParaRPr altLang="en-US" lang="zh-CN" sz="2400">
                <a:latin charset="0" panose="020b0502040204020203" pitchFamily="34" typeface="Segoe UI"/>
                <a:ea charset="-122" panose="020b0503020204020204" pitchFamily="34" typeface="微软雅黑"/>
                <a:sym charset="0" panose="020b0502040204020203" pitchFamily="34" typeface="Segoe UI"/>
              </a:endParaRPr>
            </a:p>
          </p:txBody>
        </p:sp>
        <p:sp>
          <p:nvSpPr>
            <p:cNvPr id="15" name="福建">
              <a:hlinkClick action="ppaction://macro?name=Slide1.福建_click" highlightClick="1"/>
              <a:hlinkHover action="ppaction://noaction" highlightClick="1"/>
              <a:extLst>
                <a:ext uri="{FF2B5EF4-FFF2-40B4-BE49-F238E27FC236}">
                  <a16:creationId xmlns:a16="http://schemas.microsoft.com/office/drawing/2014/main" id="{9FD2D3F1-DADB-476E-AEEA-C79FFE18C261}"/>
                </a:ext>
              </a:extLst>
            </p:cNvPr>
            <p:cNvSpPr>
              <a:spLocks noChangeAspect="1"/>
            </p:cNvSpPr>
            <p:nvPr/>
          </p:nvSpPr>
          <p:spPr bwMode="auto">
            <a:xfrm rot="180000">
              <a:off x="3416813" y="3621008"/>
              <a:ext cx="336456" cy="439335"/>
            </a:xfrm>
            <a:custGeom>
              <a:gdLst>
                <a:gd fmla="*/ 0 w 309" name="T0"/>
                <a:gd fmla="*/ 299 h 389" name="T1"/>
                <a:gd fmla="*/ 11 w 309" name="T2"/>
                <a:gd fmla="*/ 232 h 389" name="T3"/>
                <a:gd fmla="*/ 22 w 309" name="T4"/>
                <a:gd fmla="*/ 214 h 389" name="T5"/>
                <a:gd fmla="*/ 26 w 309" name="T6"/>
                <a:gd fmla="*/ 195 h 389" name="T7"/>
                <a:gd fmla="*/ 41 w 309" name="T8"/>
                <a:gd fmla="*/ 168 h 389" name="T9"/>
                <a:gd fmla="*/ 33 w 309" name="T10"/>
                <a:gd fmla="*/ 157 h 389" name="T11"/>
                <a:gd fmla="*/ 35 w 309" name="T12"/>
                <a:gd fmla="*/ 134 h 389" name="T13"/>
                <a:gd fmla="*/ 66 w 309" name="T14"/>
                <a:gd fmla="*/ 98 h 389" name="T15"/>
                <a:gd fmla="*/ 63 w 309" name="T16"/>
                <a:gd fmla="*/ 75 h 389" name="T17"/>
                <a:gd fmla="*/ 85 w 309" name="T18"/>
                <a:gd fmla="*/ 40 h 389" name="T19"/>
                <a:gd fmla="*/ 105 w 309" name="T20"/>
                <a:gd fmla="*/ 45 h 389" name="T21"/>
                <a:gd fmla="*/ 146 w 309" name="T22"/>
                <a:gd fmla="*/ 16 h 389" name="T23"/>
                <a:gd fmla="*/ 153 w 309" name="T24"/>
                <a:gd fmla="*/ 0 h 389" name="T25"/>
                <a:gd fmla="*/ 177 w 309" name="T26"/>
                <a:gd fmla="*/ 5 h 389" name="T27"/>
                <a:gd fmla="*/ 190 w 309" name="T28"/>
                <a:gd fmla="*/ 37 h 389" name="T29"/>
                <a:gd fmla="*/ 201 w 309" name="T30"/>
                <a:gd fmla="*/ 61 h 389" name="T31"/>
                <a:gd fmla="*/ 226 w 309" name="T32"/>
                <a:gd fmla="*/ 61 h 389" name="T33"/>
                <a:gd fmla="*/ 244 w 309" name="T34"/>
                <a:gd fmla="*/ 40 h 389" name="T35"/>
                <a:gd fmla="*/ 267 w 309" name="T36"/>
                <a:gd fmla="*/ 64 h 389" name="T37"/>
                <a:gd fmla="*/ 308 w 309" name="T38"/>
                <a:gd fmla="*/ 48 h 389" name="T39"/>
                <a:gd fmla="*/ 282 w 309" name="T40"/>
                <a:gd fmla="*/ 112 h 389" name="T41"/>
                <a:gd fmla="*/ 267 w 309" name="T42"/>
                <a:gd fmla="*/ 104 h 389" name="T43"/>
                <a:gd fmla="*/ 256 w 309" name="T44"/>
                <a:gd fmla="*/ 109 h 389" name="T45"/>
                <a:gd fmla="*/ 255 w 309" name="T46"/>
                <a:gd fmla="*/ 115 h 389" name="T47"/>
                <a:gd fmla="*/ 269 w 309" name="T48"/>
                <a:gd fmla="*/ 131 h 389" name="T49"/>
                <a:gd fmla="*/ 266 w 309" name="T50"/>
                <a:gd fmla="*/ 189 h 389" name="T51"/>
                <a:gd fmla="*/ 269 w 309" name="T52"/>
                <a:gd fmla="*/ 208 h 389" name="T53"/>
                <a:gd fmla="*/ 266 w 309" name="T54"/>
                <a:gd fmla="*/ 213 h 389" name="T55"/>
                <a:gd fmla="*/ 249 w 309" name="T56"/>
                <a:gd fmla="*/ 209 h 389" name="T57"/>
                <a:gd fmla="*/ 238 w 309" name="T58"/>
                <a:gd fmla="*/ 220 h 389" name="T59"/>
                <a:gd fmla="*/ 245 w 309" name="T60"/>
                <a:gd fmla="*/ 235 h 389" name="T61"/>
                <a:gd fmla="*/ 225 w 309" name="T62"/>
                <a:gd fmla="*/ 255 h 389" name="T63"/>
                <a:gd fmla="*/ 229 w 309" name="T64"/>
                <a:gd fmla="*/ 263 h 389" name="T65"/>
                <a:gd fmla="*/ 208 w 309" name="T66"/>
                <a:gd fmla="*/ 273 h 389" name="T67"/>
                <a:gd fmla="*/ 211 w 309" name="T68"/>
                <a:gd fmla="*/ 289 h 389" name="T69"/>
                <a:gd fmla="*/ 205 w 309" name="T70"/>
                <a:gd fmla="*/ 296 h 389" name="T71"/>
                <a:gd fmla="*/ 177 w 309" name="T72"/>
                <a:gd fmla="*/ 296 h 389" name="T73"/>
                <a:gd fmla="*/ 162 w 309" name="T74"/>
                <a:gd fmla="*/ 309 h 389" name="T75"/>
                <a:gd fmla="*/ 160 w 309" name="T76"/>
                <a:gd fmla="*/ 314 h 389" name="T77"/>
                <a:gd fmla="*/ 173 w 309" name="T78"/>
                <a:gd fmla="*/ 323 h 389" name="T79"/>
                <a:gd fmla="*/ 159 w 309" name="T80"/>
                <a:gd fmla="*/ 345 h 389" name="T81"/>
                <a:gd fmla="*/ 140 w 309" name="T82"/>
                <a:gd fmla="*/ 370 h 389" name="T83"/>
                <a:gd fmla="*/ 132 w 309" name="T84"/>
                <a:gd fmla="*/ 367 h 389" name="T85"/>
                <a:gd fmla="*/ 112 w 309" name="T86"/>
                <a:gd fmla="*/ 388 h 389" name="T87"/>
                <a:gd fmla="*/ 90 w 309" name="T88"/>
                <a:gd fmla="*/ 340 h 389" name="T89"/>
                <a:gd fmla="*/ 71 w 309" name="T90"/>
                <a:gd fmla="*/ 314 h 389" name="T91"/>
                <a:gd fmla="*/ 57 w 309" name="T92"/>
                <a:gd fmla="*/ 316 h 389" name="T93"/>
                <a:gd fmla="*/ 48 w 309" name="T94"/>
                <a:gd fmla="*/ 309 h 389" name="T95"/>
                <a:gd fmla="*/ 0 w 309" name="T96"/>
                <a:gd fmla="*/ 299 h 389" name="T97"/>
                <a:gd fmla="*/ 0 w 309" name="T98"/>
                <a:gd fmla="*/ 299 h 389"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389" w="309">
                  <a:moveTo>
                    <a:pt x="0" y="299"/>
                  </a:moveTo>
                  <a:lnTo>
                    <a:pt x="11" y="232"/>
                  </a:lnTo>
                  <a:lnTo>
                    <a:pt x="22" y="214"/>
                  </a:lnTo>
                  <a:lnTo>
                    <a:pt x="26" y="195"/>
                  </a:lnTo>
                  <a:lnTo>
                    <a:pt x="41" y="168"/>
                  </a:lnTo>
                  <a:lnTo>
                    <a:pt x="33" y="157"/>
                  </a:lnTo>
                  <a:lnTo>
                    <a:pt x="35" y="134"/>
                  </a:lnTo>
                  <a:lnTo>
                    <a:pt x="66" y="98"/>
                  </a:lnTo>
                  <a:lnTo>
                    <a:pt x="63" y="75"/>
                  </a:lnTo>
                  <a:lnTo>
                    <a:pt x="85" y="40"/>
                  </a:lnTo>
                  <a:lnTo>
                    <a:pt x="105" y="45"/>
                  </a:lnTo>
                  <a:lnTo>
                    <a:pt x="146" y="16"/>
                  </a:lnTo>
                  <a:lnTo>
                    <a:pt x="153" y="0"/>
                  </a:lnTo>
                  <a:lnTo>
                    <a:pt x="177" y="5"/>
                  </a:lnTo>
                  <a:lnTo>
                    <a:pt x="190" y="37"/>
                  </a:lnTo>
                  <a:lnTo>
                    <a:pt x="201" y="61"/>
                  </a:lnTo>
                  <a:lnTo>
                    <a:pt x="226" y="61"/>
                  </a:lnTo>
                  <a:lnTo>
                    <a:pt x="244" y="40"/>
                  </a:lnTo>
                  <a:lnTo>
                    <a:pt x="267" y="64"/>
                  </a:lnTo>
                  <a:lnTo>
                    <a:pt x="308" y="48"/>
                  </a:lnTo>
                  <a:lnTo>
                    <a:pt x="282" y="112"/>
                  </a:lnTo>
                  <a:lnTo>
                    <a:pt x="267" y="104"/>
                  </a:lnTo>
                  <a:lnTo>
                    <a:pt x="256" y="109"/>
                  </a:lnTo>
                  <a:lnTo>
                    <a:pt x="255" y="115"/>
                  </a:lnTo>
                  <a:lnTo>
                    <a:pt x="269" y="131"/>
                  </a:lnTo>
                  <a:lnTo>
                    <a:pt x="266" y="189"/>
                  </a:lnTo>
                  <a:lnTo>
                    <a:pt x="269" y="208"/>
                  </a:lnTo>
                  <a:lnTo>
                    <a:pt x="266" y="213"/>
                  </a:lnTo>
                  <a:lnTo>
                    <a:pt x="249" y="209"/>
                  </a:lnTo>
                  <a:lnTo>
                    <a:pt x="238" y="220"/>
                  </a:lnTo>
                  <a:lnTo>
                    <a:pt x="245" y="235"/>
                  </a:lnTo>
                  <a:lnTo>
                    <a:pt x="225" y="255"/>
                  </a:lnTo>
                  <a:lnTo>
                    <a:pt x="229" y="263"/>
                  </a:lnTo>
                  <a:lnTo>
                    <a:pt x="208" y="273"/>
                  </a:lnTo>
                  <a:lnTo>
                    <a:pt x="211" y="289"/>
                  </a:lnTo>
                  <a:lnTo>
                    <a:pt x="205" y="296"/>
                  </a:lnTo>
                  <a:lnTo>
                    <a:pt x="177" y="296"/>
                  </a:lnTo>
                  <a:lnTo>
                    <a:pt x="162" y="309"/>
                  </a:lnTo>
                  <a:lnTo>
                    <a:pt x="160" y="314"/>
                  </a:lnTo>
                  <a:lnTo>
                    <a:pt x="173" y="323"/>
                  </a:lnTo>
                  <a:lnTo>
                    <a:pt x="159" y="345"/>
                  </a:lnTo>
                  <a:lnTo>
                    <a:pt x="140" y="370"/>
                  </a:lnTo>
                  <a:lnTo>
                    <a:pt x="132" y="367"/>
                  </a:lnTo>
                  <a:lnTo>
                    <a:pt x="112" y="388"/>
                  </a:lnTo>
                  <a:lnTo>
                    <a:pt x="90" y="340"/>
                  </a:lnTo>
                  <a:lnTo>
                    <a:pt x="71" y="314"/>
                  </a:lnTo>
                  <a:lnTo>
                    <a:pt x="57" y="316"/>
                  </a:lnTo>
                  <a:lnTo>
                    <a:pt x="48" y="309"/>
                  </a:lnTo>
                  <a:lnTo>
                    <a:pt x="0" y="299"/>
                  </a:lnTo>
                  <a:lnTo>
                    <a:pt x="0" y="299"/>
                  </a:lnTo>
                </a:path>
              </a:pathLst>
            </a:custGeom>
            <a:grpFill/>
            <a:ln cap="flat" cmpd="sng" w="3175">
              <a:solidFill>
                <a:schemeClr val="bg1"/>
              </a:solidFill>
              <a:prstDash val="solid"/>
              <a:round/>
              <a:headEnd len="med" type="none" w="med"/>
              <a:tailEnd len="med" type="none" w="med"/>
            </a:ln>
            <a:effectLst/>
            <a:extLst/>
          </p:spPr>
          <p:txBody>
            <a:bodyPr/>
            <a:lstStyle/>
            <a:p>
              <a:endParaRPr altLang="en-US" lang="zh-CN" sz="2400">
                <a:latin charset="0" panose="020b0502040204020203" pitchFamily="34" typeface="Segoe UI"/>
                <a:ea charset="-122" panose="020b0503020204020204" pitchFamily="34" typeface="微软雅黑"/>
                <a:sym charset="0" panose="020b0502040204020203" pitchFamily="34" typeface="Segoe UI"/>
              </a:endParaRPr>
            </a:p>
          </p:txBody>
        </p:sp>
        <p:sp>
          <p:nvSpPr>
            <p:cNvPr id="16" name="江西">
              <a:hlinkClick action="ppaction://macro?name=Slide1.江西_click" highlightClick="1"/>
              <a:hlinkHover action="ppaction://noaction" highlightClick="1"/>
              <a:extLst>
                <a:ext uri="{FF2B5EF4-FFF2-40B4-BE49-F238E27FC236}">
                  <a16:creationId xmlns:a16="http://schemas.microsoft.com/office/drawing/2014/main" id="{03461498-5C29-453B-82DD-32718213446E}"/>
                </a:ext>
              </a:extLst>
            </p:cNvPr>
            <p:cNvSpPr>
              <a:spLocks noChangeAspect="1"/>
            </p:cNvSpPr>
            <p:nvPr/>
          </p:nvSpPr>
          <p:spPr bwMode="auto">
            <a:xfrm rot="180000">
              <a:off x="3216538" y="3471225"/>
              <a:ext cx="373467" cy="539699"/>
            </a:xfrm>
            <a:custGeom>
              <a:gdLst>
                <a:gd fmla="*/ 7 w 341" name="T0"/>
                <a:gd fmla="*/ 103 h 473" name="T1"/>
                <a:gd fmla="*/ 29 w 341" name="T2"/>
                <a:gd fmla="*/ 146 h 473" name="T3"/>
                <a:gd fmla="*/ 32 w 341" name="T4"/>
                <a:gd fmla="*/ 168 h 473" name="T5"/>
                <a:gd fmla="*/ 20 w 341" name="T6"/>
                <a:gd fmla="*/ 190 h 473" name="T7"/>
                <a:gd fmla="*/ 3 w 341" name="T8"/>
                <a:gd fmla="*/ 203 h 473" name="T9"/>
                <a:gd fmla="*/ 0 w 341" name="T10"/>
                <a:gd fmla="*/ 243 h 473" name="T11"/>
                <a:gd fmla="*/ 5 w 341" name="T12"/>
                <a:gd fmla="*/ 249 h 473" name="T13"/>
                <a:gd fmla="*/ 14 w 341" name="T14"/>
                <a:gd fmla="*/ 245 h 473" name="T15"/>
                <a:gd fmla="*/ 20 w 341" name="T16"/>
                <a:gd fmla="*/ 249 h 473" name="T17"/>
                <a:gd fmla="*/ 20 w 341" name="T18"/>
                <a:gd fmla="*/ 275 h 473" name="T19"/>
                <a:gd fmla="*/ 32 w 341" name="T20"/>
                <a:gd fmla="*/ 305 h 473" name="T21"/>
                <a:gd fmla="*/ 45 w 341" name="T22"/>
                <a:gd fmla="*/ 310 h 473" name="T23"/>
                <a:gd fmla="*/ 46 w 341" name="T24"/>
                <a:gd fmla="*/ 354 h 473" name="T25"/>
                <a:gd fmla="*/ 38 w 341" name="T26"/>
                <a:gd fmla="*/ 384 h 473" name="T27"/>
                <a:gd fmla="*/ 46 w 341" name="T28"/>
                <a:gd fmla="*/ 398 h 473" name="T29"/>
                <a:gd fmla="*/ 61 w 341" name="T30"/>
                <a:gd fmla="*/ 412 h 473" name="T31"/>
                <a:gd fmla="*/ 96 w 341" name="T32"/>
                <a:gd fmla="*/ 402 h 473" name="T33"/>
                <a:gd fmla="*/ 102 w 341" name="T34"/>
                <a:gd fmla="*/ 416 h 473" name="T35"/>
                <a:gd fmla="*/ 92 w 341" name="T36"/>
                <a:gd fmla="*/ 430 h 473" name="T37"/>
                <a:gd fmla="*/ 74 w 341" name="T38"/>
                <a:gd fmla="*/ 458 h 473" name="T39"/>
                <a:gd fmla="*/ 74 w 341" name="T40"/>
                <a:gd fmla="*/ 465 h 473" name="T41"/>
                <a:gd fmla="*/ 84 w 341" name="T42"/>
                <a:gd fmla="*/ 472 h 473" name="T43"/>
                <a:gd fmla="*/ 158 w 341" name="T44"/>
                <a:gd fmla="*/ 443 h 473" name="T45"/>
                <a:gd fmla="*/ 185 w 341" name="T46"/>
                <a:gd fmla="*/ 458 h 473" name="T47"/>
                <a:gd fmla="*/ 192 w 341" name="T48"/>
                <a:gd fmla="*/ 450 h 473" name="T49"/>
                <a:gd fmla="*/ 185 w 341" name="T50"/>
                <a:gd fmla="*/ 434 h 473" name="T51"/>
                <a:gd fmla="*/ 187 w 341" name="T52"/>
                <a:gd fmla="*/ 424 h 473" name="T53"/>
                <a:gd fmla="*/ 198 w 341" name="T54"/>
                <a:gd fmla="*/ 357 h 473" name="T55"/>
                <a:gd fmla="*/ 209 w 341" name="T56"/>
                <a:gd fmla="*/ 339 h 473" name="T57"/>
                <a:gd fmla="*/ 213 w 341" name="T58"/>
                <a:gd fmla="*/ 320 h 473" name="T59"/>
                <a:gd fmla="*/ 228 w 341" name="T60"/>
                <a:gd fmla="*/ 293 h 473" name="T61"/>
                <a:gd fmla="*/ 220 w 341" name="T62"/>
                <a:gd fmla="*/ 282 h 473" name="T63"/>
                <a:gd fmla="*/ 222 w 341" name="T64"/>
                <a:gd fmla="*/ 259 h 473" name="T65"/>
                <a:gd fmla="*/ 253 w 341" name="T66"/>
                <a:gd fmla="*/ 223 h 473" name="T67"/>
                <a:gd fmla="*/ 250 w 341" name="T68"/>
                <a:gd fmla="*/ 200 h 473" name="T69"/>
                <a:gd fmla="*/ 272 w 341" name="T70"/>
                <a:gd fmla="*/ 165 h 473" name="T71"/>
                <a:gd fmla="*/ 292 w 341" name="T72"/>
                <a:gd fmla="*/ 170 h 473" name="T73"/>
                <a:gd fmla="*/ 333 w 341" name="T74"/>
                <a:gd fmla="*/ 141 h 473" name="T75"/>
                <a:gd fmla="*/ 340 w 341" name="T76"/>
                <a:gd fmla="*/ 125 h 473" name="T77"/>
                <a:gd fmla="*/ 314 w 341" name="T78"/>
                <a:gd fmla="*/ 77 h 473" name="T79"/>
                <a:gd fmla="*/ 298 w 341" name="T80"/>
                <a:gd fmla="*/ 53 h 473" name="T81"/>
                <a:gd fmla="*/ 308 w 341" name="T82"/>
                <a:gd fmla="*/ 41 h 473" name="T83"/>
                <a:gd fmla="*/ 294 w 341" name="T84"/>
                <a:gd fmla="*/ 28 h 473" name="T85"/>
                <a:gd fmla="*/ 254 w 341" name="T86"/>
                <a:gd fmla="*/ 28 h 473" name="T87"/>
                <a:gd fmla="*/ 238 w 341" name="T88"/>
                <a:gd fmla="*/ 10 h 473" name="T89"/>
                <a:gd fmla="*/ 207 w 341" name="T90"/>
                <a:gd fmla="*/ 40 h 473" name="T91"/>
                <a:gd fmla="*/ 195 w 341" name="T92"/>
                <a:gd fmla="*/ 35 h 473" name="T93"/>
                <a:gd fmla="*/ 209 w 341" name="T94"/>
                <a:gd fmla="*/ 11 h 473" name="T95"/>
                <a:gd fmla="*/ 207 w 341" name="T96"/>
                <a:gd fmla="*/ 3 h 473" name="T97"/>
                <a:gd fmla="*/ 195 w 341" name="T98"/>
                <a:gd fmla="*/ 0 h 473" name="T99"/>
                <a:gd fmla="*/ 158 w 341" name="T100"/>
                <a:gd fmla="*/ 20 h 473" name="T101"/>
                <a:gd fmla="*/ 130 w 341" name="T102"/>
                <a:gd fmla="*/ 30 h 473" name="T103"/>
                <a:gd fmla="*/ 106 w 341" name="T104"/>
                <a:gd fmla="*/ 28 h 473" name="T105"/>
                <a:gd fmla="*/ 53 w 341" name="T106"/>
                <a:gd fmla="*/ 75 h 473" name="T107"/>
                <a:gd fmla="*/ 26 w 341" name="T108"/>
                <a:gd fmla="*/ 84 h 473" name="T109"/>
                <a:gd fmla="*/ 7 w 341" name="T110"/>
                <a:gd fmla="*/ 103 h 473" name="T111"/>
                <a:gd fmla="*/ 7 w 341" name="T112"/>
                <a:gd fmla="*/ 103 h 473"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472" w="341">
                  <a:moveTo>
                    <a:pt x="7" y="103"/>
                  </a:moveTo>
                  <a:lnTo>
                    <a:pt x="29" y="146"/>
                  </a:lnTo>
                  <a:lnTo>
                    <a:pt x="32" y="168"/>
                  </a:lnTo>
                  <a:lnTo>
                    <a:pt x="20" y="190"/>
                  </a:lnTo>
                  <a:lnTo>
                    <a:pt x="3" y="203"/>
                  </a:lnTo>
                  <a:lnTo>
                    <a:pt x="0" y="243"/>
                  </a:lnTo>
                  <a:lnTo>
                    <a:pt x="5" y="249"/>
                  </a:lnTo>
                  <a:lnTo>
                    <a:pt x="14" y="245"/>
                  </a:lnTo>
                  <a:lnTo>
                    <a:pt x="20" y="249"/>
                  </a:lnTo>
                  <a:lnTo>
                    <a:pt x="20" y="275"/>
                  </a:lnTo>
                  <a:lnTo>
                    <a:pt x="32" y="305"/>
                  </a:lnTo>
                  <a:lnTo>
                    <a:pt x="45" y="310"/>
                  </a:lnTo>
                  <a:lnTo>
                    <a:pt x="46" y="354"/>
                  </a:lnTo>
                  <a:lnTo>
                    <a:pt x="38" y="384"/>
                  </a:lnTo>
                  <a:lnTo>
                    <a:pt x="46" y="398"/>
                  </a:lnTo>
                  <a:lnTo>
                    <a:pt x="61" y="412"/>
                  </a:lnTo>
                  <a:lnTo>
                    <a:pt x="96" y="402"/>
                  </a:lnTo>
                  <a:lnTo>
                    <a:pt x="102" y="416"/>
                  </a:lnTo>
                  <a:lnTo>
                    <a:pt x="92" y="430"/>
                  </a:lnTo>
                  <a:lnTo>
                    <a:pt x="74" y="458"/>
                  </a:lnTo>
                  <a:lnTo>
                    <a:pt x="74" y="465"/>
                  </a:lnTo>
                  <a:lnTo>
                    <a:pt x="84" y="472"/>
                  </a:lnTo>
                  <a:lnTo>
                    <a:pt x="158" y="443"/>
                  </a:lnTo>
                  <a:lnTo>
                    <a:pt x="185" y="458"/>
                  </a:lnTo>
                  <a:lnTo>
                    <a:pt x="192" y="450"/>
                  </a:lnTo>
                  <a:lnTo>
                    <a:pt x="185" y="434"/>
                  </a:lnTo>
                  <a:lnTo>
                    <a:pt x="187" y="424"/>
                  </a:lnTo>
                  <a:lnTo>
                    <a:pt x="198" y="357"/>
                  </a:lnTo>
                  <a:lnTo>
                    <a:pt x="209" y="339"/>
                  </a:lnTo>
                  <a:lnTo>
                    <a:pt x="213" y="320"/>
                  </a:lnTo>
                  <a:lnTo>
                    <a:pt x="228" y="293"/>
                  </a:lnTo>
                  <a:lnTo>
                    <a:pt x="220" y="282"/>
                  </a:lnTo>
                  <a:lnTo>
                    <a:pt x="222" y="259"/>
                  </a:lnTo>
                  <a:lnTo>
                    <a:pt x="253" y="223"/>
                  </a:lnTo>
                  <a:lnTo>
                    <a:pt x="250" y="200"/>
                  </a:lnTo>
                  <a:lnTo>
                    <a:pt x="272" y="165"/>
                  </a:lnTo>
                  <a:lnTo>
                    <a:pt x="292" y="170"/>
                  </a:lnTo>
                  <a:lnTo>
                    <a:pt x="333" y="141"/>
                  </a:lnTo>
                  <a:lnTo>
                    <a:pt x="340" y="125"/>
                  </a:lnTo>
                  <a:lnTo>
                    <a:pt x="314" y="77"/>
                  </a:lnTo>
                  <a:lnTo>
                    <a:pt x="298" y="53"/>
                  </a:lnTo>
                  <a:lnTo>
                    <a:pt x="308" y="41"/>
                  </a:lnTo>
                  <a:lnTo>
                    <a:pt x="294" y="28"/>
                  </a:lnTo>
                  <a:lnTo>
                    <a:pt x="254" y="28"/>
                  </a:lnTo>
                  <a:lnTo>
                    <a:pt x="238" y="10"/>
                  </a:lnTo>
                  <a:lnTo>
                    <a:pt x="207" y="40"/>
                  </a:lnTo>
                  <a:lnTo>
                    <a:pt x="195" y="35"/>
                  </a:lnTo>
                  <a:lnTo>
                    <a:pt x="209" y="11"/>
                  </a:lnTo>
                  <a:lnTo>
                    <a:pt x="207" y="3"/>
                  </a:lnTo>
                  <a:lnTo>
                    <a:pt x="195" y="0"/>
                  </a:lnTo>
                  <a:lnTo>
                    <a:pt x="158" y="20"/>
                  </a:lnTo>
                  <a:lnTo>
                    <a:pt x="130" y="30"/>
                  </a:lnTo>
                  <a:lnTo>
                    <a:pt x="106" y="28"/>
                  </a:lnTo>
                  <a:lnTo>
                    <a:pt x="53" y="75"/>
                  </a:lnTo>
                  <a:lnTo>
                    <a:pt x="26" y="84"/>
                  </a:lnTo>
                  <a:lnTo>
                    <a:pt x="7" y="103"/>
                  </a:lnTo>
                  <a:lnTo>
                    <a:pt x="7" y="103"/>
                  </a:lnTo>
                </a:path>
              </a:pathLst>
            </a:custGeom>
            <a:grpFill/>
            <a:ln cap="flat" cmpd="sng" w="3175">
              <a:solidFill>
                <a:schemeClr val="bg1"/>
              </a:solidFill>
              <a:prstDash val="solid"/>
              <a:round/>
              <a:headEnd len="med" type="none" w="med"/>
              <a:tailEnd len="med" type="none" w="med"/>
            </a:ln>
            <a:effectLst/>
            <a:extLst/>
          </p:spPr>
          <p:txBody>
            <a:bodyPr/>
            <a:lstStyle/>
            <a:p>
              <a:endParaRPr altLang="en-US" lang="zh-CN" sz="2400">
                <a:latin charset="0" panose="020b0502040204020203" pitchFamily="34" typeface="Segoe UI"/>
                <a:ea charset="-122" panose="020b0503020204020204" pitchFamily="34" typeface="微软雅黑"/>
                <a:sym charset="0" panose="020b0502040204020203" pitchFamily="34" typeface="Segoe UI"/>
              </a:endParaRPr>
            </a:p>
          </p:txBody>
        </p:sp>
        <p:sp>
          <p:nvSpPr>
            <p:cNvPr id="17" name="湖南">
              <a:hlinkClick action="ppaction://macro?name=Slide1.湖南_click" highlightClick="1"/>
              <a:hlinkHover action="ppaction://noaction" highlightClick="1"/>
              <a:extLst>
                <a:ext uri="{FF2B5EF4-FFF2-40B4-BE49-F238E27FC236}">
                  <a16:creationId xmlns:a16="http://schemas.microsoft.com/office/drawing/2014/main" id="{19ABD4B6-18B5-4E06-8205-0FEB87CD347C}"/>
                </a:ext>
              </a:extLst>
            </p:cNvPr>
            <p:cNvSpPr>
              <a:spLocks noChangeAspect="1"/>
            </p:cNvSpPr>
            <p:nvPr/>
          </p:nvSpPr>
          <p:spPr bwMode="auto">
            <a:xfrm rot="180000">
              <a:off x="2852091" y="3502768"/>
              <a:ext cx="425617" cy="499932"/>
            </a:xfrm>
            <a:custGeom>
              <a:gdLst>
                <a:gd fmla="*/ 335 w 392" name="T0"/>
                <a:gd fmla="*/ 54 h 439" name="T1"/>
                <a:gd fmla="*/ 328 w 392" name="T2"/>
                <a:gd fmla="*/ 16 h 439" name="T3"/>
                <a:gd fmla="*/ 300 w 392" name="T4"/>
                <a:gd fmla="*/ 22 h 439" name="T5"/>
                <a:gd fmla="*/ 278 w 392" name="T6"/>
                <a:gd fmla="*/ 35 h 439" name="T7"/>
                <a:gd fmla="*/ 258 w 392" name="T8"/>
                <a:gd fmla="*/ 19 h 439" name="T9"/>
                <a:gd fmla="*/ 220 w 392" name="T10"/>
                <a:gd fmla="*/ 26 h 439" name="T11"/>
                <a:gd fmla="*/ 106 w 392" name="T12"/>
                <a:gd fmla="*/ 0 h 439" name="T13"/>
                <a:gd fmla="*/ 115 w 392" name="T14"/>
                <a:gd fmla="*/ 29 h 439" name="T15"/>
                <a:gd fmla="*/ 62 w 392" name="T16"/>
                <a:gd fmla="*/ 29 h 439" name="T17"/>
                <a:gd fmla="*/ 18 w 392" name="T18"/>
                <a:gd fmla="*/ 84 h 439" name="T19"/>
                <a:gd fmla="*/ 36 w 392" name="T20"/>
                <a:gd fmla="*/ 210 h 439" name="T21"/>
                <a:gd fmla="*/ 4 w 392" name="T22"/>
                <a:gd fmla="*/ 255 h 439" name="T23"/>
                <a:gd fmla="*/ 48 w 392" name="T24"/>
                <a:gd fmla="*/ 260 h 439" name="T25"/>
                <a:gd fmla="*/ 57 w 392" name="T26"/>
                <a:gd fmla="*/ 340 h 439" name="T27"/>
                <a:gd fmla="*/ 94 w 392" name="T28"/>
                <a:gd fmla="*/ 320 h 439" name="T29"/>
                <a:gd fmla="*/ 110 w 392" name="T30"/>
                <a:gd fmla="*/ 338 h 439" name="T31"/>
                <a:gd fmla="*/ 145 w 392" name="T32"/>
                <a:gd fmla="*/ 312 h 439" name="T33"/>
                <a:gd fmla="*/ 182 w 392" name="T34"/>
                <a:gd fmla="*/ 312 h 439" name="T35"/>
                <a:gd fmla="*/ 201 w 392" name="T36"/>
                <a:gd fmla="*/ 342 h 439" name="T37"/>
                <a:gd fmla="*/ 179 w 392" name="T38"/>
                <a:gd fmla="*/ 395 h 439" name="T39"/>
                <a:gd fmla="*/ 179 w 392" name="T40"/>
                <a:gd fmla="*/ 419 h 439" name="T41"/>
                <a:gd fmla="*/ 216 w 392" name="T42"/>
                <a:gd fmla="*/ 438 h 439" name="T43"/>
                <a:gd fmla="*/ 243 w 392" name="T44"/>
                <a:gd fmla="*/ 429 h 439" name="T45"/>
                <a:gd fmla="*/ 258 w 392" name="T46"/>
                <a:gd fmla="*/ 395 h 439" name="T47"/>
                <a:gd fmla="*/ 284 w 392" name="T48"/>
                <a:gd fmla="*/ 390 h 439" name="T49"/>
                <a:gd fmla="*/ 321 w 392" name="T50"/>
                <a:gd fmla="*/ 393 h 439" name="T51"/>
                <a:gd fmla="*/ 316 w 392" name="T52"/>
                <a:gd fmla="*/ 371 h 439" name="T53"/>
                <a:gd fmla="*/ 371 w 392" name="T54"/>
                <a:gd fmla="*/ 364 h 439" name="T55"/>
                <a:gd fmla="*/ 383 w 392" name="T56"/>
                <a:gd fmla="*/ 338 h 439" name="T57"/>
                <a:gd fmla="*/ 390 w 392" name="T58"/>
                <a:gd fmla="*/ 264 h 439" name="T59"/>
                <a:gd fmla="*/ 365 w 392" name="T60"/>
                <a:gd fmla="*/ 229 h 439" name="T61"/>
                <a:gd fmla="*/ 359 w 392" name="T62"/>
                <a:gd fmla="*/ 199 h 439" name="T63"/>
                <a:gd fmla="*/ 345 w 392" name="T64"/>
                <a:gd fmla="*/ 197 h 439" name="T65"/>
                <a:gd fmla="*/ 365 w 392" name="T66"/>
                <a:gd fmla="*/ 144 h 439" name="T67"/>
                <a:gd fmla="*/ 374 w 392" name="T68"/>
                <a:gd fmla="*/ 100 h 439" name="T69"/>
                <a:gd fmla="*/ 352 w 392" name="T70"/>
                <a:gd fmla="*/ 57 h 439"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439" w="392">
                  <a:moveTo>
                    <a:pt x="352" y="57"/>
                  </a:moveTo>
                  <a:lnTo>
                    <a:pt x="335" y="54"/>
                  </a:lnTo>
                  <a:lnTo>
                    <a:pt x="328" y="43"/>
                  </a:lnTo>
                  <a:lnTo>
                    <a:pt x="328" y="16"/>
                  </a:lnTo>
                  <a:lnTo>
                    <a:pt x="318" y="4"/>
                  </a:lnTo>
                  <a:lnTo>
                    <a:pt x="300" y="22"/>
                  </a:lnTo>
                  <a:lnTo>
                    <a:pt x="292" y="35"/>
                  </a:lnTo>
                  <a:lnTo>
                    <a:pt x="278" y="35"/>
                  </a:lnTo>
                  <a:lnTo>
                    <a:pt x="275" y="14"/>
                  </a:lnTo>
                  <a:lnTo>
                    <a:pt x="258" y="19"/>
                  </a:lnTo>
                  <a:lnTo>
                    <a:pt x="236" y="35"/>
                  </a:lnTo>
                  <a:lnTo>
                    <a:pt x="220" y="26"/>
                  </a:lnTo>
                  <a:lnTo>
                    <a:pt x="191" y="6"/>
                  </a:lnTo>
                  <a:lnTo>
                    <a:pt x="106" y="0"/>
                  </a:lnTo>
                  <a:lnTo>
                    <a:pt x="97" y="9"/>
                  </a:lnTo>
                  <a:lnTo>
                    <a:pt x="115" y="29"/>
                  </a:lnTo>
                  <a:lnTo>
                    <a:pt x="94" y="43"/>
                  </a:lnTo>
                  <a:lnTo>
                    <a:pt x="62" y="29"/>
                  </a:lnTo>
                  <a:lnTo>
                    <a:pt x="29" y="57"/>
                  </a:lnTo>
                  <a:lnTo>
                    <a:pt x="18" y="84"/>
                  </a:lnTo>
                  <a:lnTo>
                    <a:pt x="21" y="144"/>
                  </a:lnTo>
                  <a:lnTo>
                    <a:pt x="36" y="210"/>
                  </a:lnTo>
                  <a:lnTo>
                    <a:pt x="0" y="249"/>
                  </a:lnTo>
                  <a:lnTo>
                    <a:pt x="4" y="255"/>
                  </a:lnTo>
                  <a:lnTo>
                    <a:pt x="36" y="245"/>
                  </a:lnTo>
                  <a:lnTo>
                    <a:pt x="48" y="260"/>
                  </a:lnTo>
                  <a:lnTo>
                    <a:pt x="39" y="306"/>
                  </a:lnTo>
                  <a:lnTo>
                    <a:pt x="57" y="340"/>
                  </a:lnTo>
                  <a:lnTo>
                    <a:pt x="76" y="344"/>
                  </a:lnTo>
                  <a:lnTo>
                    <a:pt x="94" y="320"/>
                  </a:lnTo>
                  <a:lnTo>
                    <a:pt x="102" y="340"/>
                  </a:lnTo>
                  <a:lnTo>
                    <a:pt x="110" y="338"/>
                  </a:lnTo>
                  <a:lnTo>
                    <a:pt x="139" y="311"/>
                  </a:lnTo>
                  <a:lnTo>
                    <a:pt x="145" y="312"/>
                  </a:lnTo>
                  <a:lnTo>
                    <a:pt x="159" y="305"/>
                  </a:lnTo>
                  <a:lnTo>
                    <a:pt x="182" y="312"/>
                  </a:lnTo>
                  <a:lnTo>
                    <a:pt x="182" y="338"/>
                  </a:lnTo>
                  <a:lnTo>
                    <a:pt x="201" y="342"/>
                  </a:lnTo>
                  <a:lnTo>
                    <a:pt x="196" y="368"/>
                  </a:lnTo>
                  <a:lnTo>
                    <a:pt x="179" y="395"/>
                  </a:lnTo>
                  <a:lnTo>
                    <a:pt x="171" y="419"/>
                  </a:lnTo>
                  <a:lnTo>
                    <a:pt x="179" y="419"/>
                  </a:lnTo>
                  <a:lnTo>
                    <a:pt x="198" y="400"/>
                  </a:lnTo>
                  <a:lnTo>
                    <a:pt x="216" y="438"/>
                  </a:lnTo>
                  <a:lnTo>
                    <a:pt x="229" y="429"/>
                  </a:lnTo>
                  <a:lnTo>
                    <a:pt x="243" y="429"/>
                  </a:lnTo>
                  <a:lnTo>
                    <a:pt x="258" y="417"/>
                  </a:lnTo>
                  <a:lnTo>
                    <a:pt x="258" y="395"/>
                  </a:lnTo>
                  <a:lnTo>
                    <a:pt x="265" y="388"/>
                  </a:lnTo>
                  <a:lnTo>
                    <a:pt x="284" y="390"/>
                  </a:lnTo>
                  <a:lnTo>
                    <a:pt x="316" y="404"/>
                  </a:lnTo>
                  <a:lnTo>
                    <a:pt x="321" y="393"/>
                  </a:lnTo>
                  <a:lnTo>
                    <a:pt x="313" y="380"/>
                  </a:lnTo>
                  <a:lnTo>
                    <a:pt x="316" y="371"/>
                  </a:lnTo>
                  <a:lnTo>
                    <a:pt x="335" y="354"/>
                  </a:lnTo>
                  <a:lnTo>
                    <a:pt x="371" y="364"/>
                  </a:lnTo>
                  <a:lnTo>
                    <a:pt x="391" y="352"/>
                  </a:lnTo>
                  <a:lnTo>
                    <a:pt x="383" y="338"/>
                  </a:lnTo>
                  <a:lnTo>
                    <a:pt x="391" y="308"/>
                  </a:lnTo>
                  <a:lnTo>
                    <a:pt x="390" y="264"/>
                  </a:lnTo>
                  <a:lnTo>
                    <a:pt x="377" y="259"/>
                  </a:lnTo>
                  <a:lnTo>
                    <a:pt x="365" y="229"/>
                  </a:lnTo>
                  <a:lnTo>
                    <a:pt x="365" y="203"/>
                  </a:lnTo>
                  <a:lnTo>
                    <a:pt x="359" y="199"/>
                  </a:lnTo>
                  <a:lnTo>
                    <a:pt x="350" y="203"/>
                  </a:lnTo>
                  <a:lnTo>
                    <a:pt x="345" y="197"/>
                  </a:lnTo>
                  <a:lnTo>
                    <a:pt x="348" y="157"/>
                  </a:lnTo>
                  <a:lnTo>
                    <a:pt x="365" y="144"/>
                  </a:lnTo>
                  <a:lnTo>
                    <a:pt x="377" y="122"/>
                  </a:lnTo>
                  <a:lnTo>
                    <a:pt x="374" y="100"/>
                  </a:lnTo>
                  <a:lnTo>
                    <a:pt x="352" y="57"/>
                  </a:lnTo>
                  <a:lnTo>
                    <a:pt x="352" y="57"/>
                  </a:lnTo>
                </a:path>
              </a:pathLst>
            </a:custGeom>
            <a:grpFill/>
            <a:ln cap="flat" cmpd="sng" w="3175">
              <a:solidFill>
                <a:schemeClr val="bg1"/>
              </a:solidFill>
              <a:prstDash val="solid"/>
              <a:round/>
              <a:headEnd len="med" type="none" w="med"/>
              <a:tailEnd len="med" type="none" w="med"/>
            </a:ln>
            <a:effectLst/>
            <a:extLst/>
          </p:spPr>
          <p:txBody>
            <a:bodyPr/>
            <a:lstStyle/>
            <a:p>
              <a:endParaRPr altLang="en-US" lang="zh-CN" sz="2400">
                <a:latin charset="0" panose="020b0502040204020203" pitchFamily="34" typeface="Segoe UI"/>
                <a:ea charset="-122" panose="020b0503020204020204" pitchFamily="34" typeface="微软雅黑"/>
                <a:sym charset="0" panose="020b0502040204020203" pitchFamily="34" typeface="Segoe UI"/>
              </a:endParaRPr>
            </a:p>
          </p:txBody>
        </p:sp>
        <p:sp>
          <p:nvSpPr>
            <p:cNvPr id="18" name="贵州">
              <a:hlinkClick action="ppaction://macro?name=Slide1.贵州_click" highlightClick="1"/>
              <a:hlinkHover action="ppaction://noaction" highlightClick="1"/>
              <a:extLst>
                <a:ext uri="{FF2B5EF4-FFF2-40B4-BE49-F238E27FC236}">
                  <a16:creationId xmlns:a16="http://schemas.microsoft.com/office/drawing/2014/main" id="{06C2A7EC-BBD7-4E0D-BE17-FB019E901232}"/>
                </a:ext>
              </a:extLst>
            </p:cNvPr>
            <p:cNvSpPr>
              <a:spLocks noChangeAspect="1"/>
            </p:cNvSpPr>
            <p:nvPr/>
          </p:nvSpPr>
          <p:spPr bwMode="auto">
            <a:xfrm rot="180000">
              <a:off x="2432008" y="3582353"/>
              <a:ext cx="469356" cy="429867"/>
            </a:xfrm>
            <a:custGeom>
              <a:gdLst>
                <a:gd fmla="*/ 121 w 439" name="T0"/>
                <a:gd fmla="*/ 128 h 383" name="T1"/>
                <a:gd fmla="*/ 111 w 439" name="T2"/>
                <a:gd fmla="*/ 158 h 383" name="T3"/>
                <a:gd fmla="*/ 92 w 439" name="T4"/>
                <a:gd fmla="*/ 164 h 383" name="T5"/>
                <a:gd fmla="*/ 51 w 439" name="T6"/>
                <a:gd fmla="*/ 158 h 383" name="T7"/>
                <a:gd fmla="*/ 43 w 439" name="T8"/>
                <a:gd fmla="*/ 168 h 383" name="T9"/>
                <a:gd fmla="*/ 20 w 439" name="T10"/>
                <a:gd fmla="*/ 160 h 383" name="T11"/>
                <a:gd fmla="*/ 0 w 439" name="T12"/>
                <a:gd fmla="*/ 189 h 383" name="T13"/>
                <a:gd fmla="*/ 9 w 439" name="T14"/>
                <a:gd fmla="*/ 197 h 383" name="T15"/>
                <a:gd fmla="*/ 9 w 439" name="T16"/>
                <a:gd fmla="*/ 216 h 383" name="T17"/>
                <a:gd fmla="*/ 19 w 439" name="T18"/>
                <a:gd fmla="*/ 232 h 383" name="T19"/>
                <a:gd fmla="*/ 59 w 439" name="T20"/>
                <a:gd fmla="*/ 220 h 383" name="T21"/>
                <a:gd fmla="*/ 72 w 439" name="T22"/>
                <a:gd fmla="*/ 230 h 383" name="T23"/>
                <a:gd fmla="*/ 53 w 439" name="T24"/>
                <a:gd fmla="*/ 308 h 383" name="T25"/>
                <a:gd fmla="*/ 77 w 439" name="T26"/>
                <a:gd fmla="*/ 332 h 383" name="T27"/>
                <a:gd fmla="*/ 70 w 439" name="T28"/>
                <a:gd fmla="*/ 377 h 383" name="T29"/>
                <a:gd fmla="*/ 94 w 439" name="T30"/>
                <a:gd fmla="*/ 379 h 383" name="T31"/>
                <a:gd fmla="*/ 120 w 439" name="T32"/>
                <a:gd fmla="*/ 355 h 383" name="T33"/>
                <a:gd fmla="*/ 131 w 439" name="T34"/>
                <a:gd fmla="*/ 361 h 383" name="T35"/>
                <a:gd fmla="*/ 182 w 439" name="T36"/>
                <a:gd fmla="*/ 382 h 383" name="T37"/>
                <a:gd fmla="*/ 190 w 439" name="T38"/>
                <a:gd fmla="*/ 377 h 383" name="T39"/>
                <a:gd fmla="*/ 192 w 439" name="T40"/>
                <a:gd fmla="*/ 360 h 383" name="T41"/>
                <a:gd fmla="*/ 202 w 439" name="T42"/>
                <a:gd fmla="*/ 351 h 383" name="T43"/>
                <a:gd fmla="*/ 272 w 439" name="T44"/>
                <a:gd fmla="*/ 305 h 383" name="T45"/>
                <a:gd fmla="*/ 284 w 439" name="T46"/>
                <a:gd fmla="*/ 319 h 383" name="T47"/>
                <a:gd fmla="*/ 327 w 439" name="T48"/>
                <a:gd fmla="*/ 332 h 383" name="T49"/>
                <a:gd fmla="*/ 351 w 439" name="T50"/>
                <a:gd fmla="*/ 301 h 383" name="T51"/>
                <a:gd fmla="*/ 362 w 439" name="T52"/>
                <a:gd fmla="*/ 308 h 383" name="T53"/>
                <a:gd fmla="*/ 379 w 439" name="T54"/>
                <a:gd fmla="*/ 308 h 383" name="T55"/>
                <a:gd fmla="*/ 379 w 439" name="T56"/>
                <a:gd fmla="*/ 299 h 383" name="T57"/>
                <a:gd fmla="*/ 402 w 439" name="T58"/>
                <a:gd fmla="*/ 291 h 383" name="T59"/>
                <a:gd fmla="*/ 402 w 439" name="T60"/>
                <a:gd fmla="*/ 285 h 383" name="T61"/>
                <a:gd fmla="*/ 410 w 439" name="T62"/>
                <a:gd fmla="*/ 275 h 383" name="T63"/>
                <a:gd fmla="*/ 415 w 439" name="T64"/>
                <a:gd fmla="*/ 276 h 383" name="T65"/>
                <a:gd fmla="*/ 438 w 439" name="T66"/>
                <a:gd fmla="*/ 255 h 383" name="T67"/>
                <a:gd fmla="*/ 420 w 439" name="T68"/>
                <a:gd fmla="*/ 221 h 383" name="T69"/>
                <a:gd fmla="*/ 429 w 439" name="T70"/>
                <a:gd fmla="*/ 175 h 383" name="T71"/>
                <a:gd fmla="*/ 417 w 439" name="T72"/>
                <a:gd fmla="*/ 160 h 383" name="T73"/>
                <a:gd fmla="*/ 385 w 439" name="T74"/>
                <a:gd fmla="*/ 170 h 383" name="T75"/>
                <a:gd fmla="*/ 381 w 439" name="T76"/>
                <a:gd fmla="*/ 164 h 383" name="T77"/>
                <a:gd fmla="*/ 417 w 439" name="T78"/>
                <a:gd fmla="*/ 125 h 383" name="T79"/>
                <a:gd fmla="*/ 402 w 439" name="T80"/>
                <a:gd fmla="*/ 59 h 383" name="T81"/>
                <a:gd fmla="*/ 377 w 439" name="T82"/>
                <a:gd fmla="*/ 78 h 383" name="T83"/>
                <a:gd fmla="*/ 355 w 439" name="T84"/>
                <a:gd fmla="*/ 55 h 383" name="T85"/>
                <a:gd fmla="*/ 334 w 439" name="T86"/>
                <a:gd fmla="*/ 27 h 383" name="T87"/>
                <a:gd fmla="*/ 333 w 439" name="T88"/>
                <a:gd fmla="*/ 10 h 383" name="T89"/>
                <a:gd fmla="*/ 318 w 439" name="T90"/>
                <a:gd fmla="*/ 8 h 383" name="T91"/>
                <a:gd fmla="*/ 301 w 439" name="T92"/>
                <a:gd fmla="*/ 13 h 383" name="T93"/>
                <a:gd fmla="*/ 274 w 439" name="T94"/>
                <a:gd fmla="*/ 0 h 383" name="T95"/>
                <a:gd fmla="*/ 260 w 439" name="T96"/>
                <a:gd fmla="*/ 31 h 383" name="T97"/>
                <a:gd fmla="*/ 236 w 439" name="T98"/>
                <a:gd fmla="*/ 34 h 383" name="T99"/>
                <a:gd fmla="*/ 220 w 439" name="T100"/>
                <a:gd fmla="*/ 59 h 383" name="T101"/>
                <a:gd fmla="*/ 208 w 439" name="T102"/>
                <a:gd fmla="*/ 55 h 383" name="T103"/>
                <a:gd fmla="*/ 192 w 439" name="T104"/>
                <a:gd fmla="*/ 59 h 383" name="T105"/>
                <a:gd fmla="*/ 166 w 439" name="T106"/>
                <a:gd fmla="*/ 44 h 383" name="T107"/>
                <a:gd fmla="*/ 145 w 439" name="T108"/>
                <a:gd fmla="*/ 69 h 383" name="T109"/>
                <a:gd fmla="*/ 145 w 439" name="T110"/>
                <a:gd fmla="*/ 79 h 383" name="T111"/>
                <a:gd fmla="*/ 186 w 439" name="T112"/>
                <a:gd fmla="*/ 101 h 383" name="T113"/>
                <a:gd fmla="*/ 196 w 439" name="T114"/>
                <a:gd fmla="*/ 118 h 383" name="T115"/>
                <a:gd fmla="*/ 166 w 439" name="T116"/>
                <a:gd fmla="*/ 129 h 383" name="T117"/>
                <a:gd fmla="*/ 121 w 439" name="T118"/>
                <a:gd fmla="*/ 128 h 383" name="T119"/>
                <a:gd fmla="*/ 121 w 439" name="T120"/>
                <a:gd fmla="*/ 128 h 383"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383" w="439">
                  <a:moveTo>
                    <a:pt x="121" y="128"/>
                  </a:moveTo>
                  <a:lnTo>
                    <a:pt x="111" y="158"/>
                  </a:lnTo>
                  <a:lnTo>
                    <a:pt x="92" y="164"/>
                  </a:lnTo>
                  <a:lnTo>
                    <a:pt x="51" y="158"/>
                  </a:lnTo>
                  <a:lnTo>
                    <a:pt x="43" y="168"/>
                  </a:lnTo>
                  <a:lnTo>
                    <a:pt x="20" y="160"/>
                  </a:lnTo>
                  <a:lnTo>
                    <a:pt x="0" y="189"/>
                  </a:lnTo>
                  <a:lnTo>
                    <a:pt x="9" y="197"/>
                  </a:lnTo>
                  <a:lnTo>
                    <a:pt x="9" y="216"/>
                  </a:lnTo>
                  <a:lnTo>
                    <a:pt x="19" y="232"/>
                  </a:lnTo>
                  <a:lnTo>
                    <a:pt x="59" y="220"/>
                  </a:lnTo>
                  <a:lnTo>
                    <a:pt x="72" y="230"/>
                  </a:lnTo>
                  <a:lnTo>
                    <a:pt x="53" y="308"/>
                  </a:lnTo>
                  <a:lnTo>
                    <a:pt x="77" y="332"/>
                  </a:lnTo>
                  <a:lnTo>
                    <a:pt x="70" y="377"/>
                  </a:lnTo>
                  <a:lnTo>
                    <a:pt x="94" y="379"/>
                  </a:lnTo>
                  <a:lnTo>
                    <a:pt x="120" y="355"/>
                  </a:lnTo>
                  <a:lnTo>
                    <a:pt x="131" y="361"/>
                  </a:lnTo>
                  <a:lnTo>
                    <a:pt x="182" y="382"/>
                  </a:lnTo>
                  <a:lnTo>
                    <a:pt x="190" y="377"/>
                  </a:lnTo>
                  <a:lnTo>
                    <a:pt x="192" y="360"/>
                  </a:lnTo>
                  <a:lnTo>
                    <a:pt x="202" y="351"/>
                  </a:lnTo>
                  <a:lnTo>
                    <a:pt x="272" y="305"/>
                  </a:lnTo>
                  <a:lnTo>
                    <a:pt x="284" y="319"/>
                  </a:lnTo>
                  <a:lnTo>
                    <a:pt x="327" y="332"/>
                  </a:lnTo>
                  <a:lnTo>
                    <a:pt x="351" y="301"/>
                  </a:lnTo>
                  <a:lnTo>
                    <a:pt x="362" y="308"/>
                  </a:lnTo>
                  <a:lnTo>
                    <a:pt x="379" y="308"/>
                  </a:lnTo>
                  <a:lnTo>
                    <a:pt x="379" y="299"/>
                  </a:lnTo>
                  <a:lnTo>
                    <a:pt x="402" y="291"/>
                  </a:lnTo>
                  <a:lnTo>
                    <a:pt x="402" y="285"/>
                  </a:lnTo>
                  <a:lnTo>
                    <a:pt x="410" y="275"/>
                  </a:lnTo>
                  <a:lnTo>
                    <a:pt x="415" y="276"/>
                  </a:lnTo>
                  <a:lnTo>
                    <a:pt x="438" y="255"/>
                  </a:lnTo>
                  <a:lnTo>
                    <a:pt x="420" y="221"/>
                  </a:lnTo>
                  <a:lnTo>
                    <a:pt x="429" y="175"/>
                  </a:lnTo>
                  <a:lnTo>
                    <a:pt x="417" y="160"/>
                  </a:lnTo>
                  <a:lnTo>
                    <a:pt x="385" y="170"/>
                  </a:lnTo>
                  <a:lnTo>
                    <a:pt x="381" y="164"/>
                  </a:lnTo>
                  <a:lnTo>
                    <a:pt x="417" y="125"/>
                  </a:lnTo>
                  <a:lnTo>
                    <a:pt x="402" y="59"/>
                  </a:lnTo>
                  <a:lnTo>
                    <a:pt x="377" y="78"/>
                  </a:lnTo>
                  <a:lnTo>
                    <a:pt x="355" y="55"/>
                  </a:lnTo>
                  <a:lnTo>
                    <a:pt x="334" y="27"/>
                  </a:lnTo>
                  <a:lnTo>
                    <a:pt x="333" y="10"/>
                  </a:lnTo>
                  <a:lnTo>
                    <a:pt x="318" y="8"/>
                  </a:lnTo>
                  <a:lnTo>
                    <a:pt x="301" y="13"/>
                  </a:lnTo>
                  <a:lnTo>
                    <a:pt x="274" y="0"/>
                  </a:lnTo>
                  <a:lnTo>
                    <a:pt x="260" y="31"/>
                  </a:lnTo>
                  <a:lnTo>
                    <a:pt x="236" y="34"/>
                  </a:lnTo>
                  <a:lnTo>
                    <a:pt x="220" y="59"/>
                  </a:lnTo>
                  <a:lnTo>
                    <a:pt x="208" y="55"/>
                  </a:lnTo>
                  <a:lnTo>
                    <a:pt x="192" y="59"/>
                  </a:lnTo>
                  <a:lnTo>
                    <a:pt x="166" y="44"/>
                  </a:lnTo>
                  <a:lnTo>
                    <a:pt x="145" y="69"/>
                  </a:lnTo>
                  <a:lnTo>
                    <a:pt x="145" y="79"/>
                  </a:lnTo>
                  <a:lnTo>
                    <a:pt x="186" y="101"/>
                  </a:lnTo>
                  <a:lnTo>
                    <a:pt x="196" y="118"/>
                  </a:lnTo>
                  <a:lnTo>
                    <a:pt x="166" y="129"/>
                  </a:lnTo>
                  <a:lnTo>
                    <a:pt x="121" y="128"/>
                  </a:lnTo>
                  <a:lnTo>
                    <a:pt x="121" y="128"/>
                  </a:lnTo>
                </a:path>
              </a:pathLst>
            </a:custGeom>
            <a:grpFill/>
            <a:ln cap="flat" cmpd="sng" w="3175">
              <a:solidFill>
                <a:schemeClr val="bg1"/>
              </a:solidFill>
              <a:prstDash val="solid"/>
              <a:round/>
              <a:headEnd len="med" type="none" w="med"/>
              <a:tailEnd len="med" type="none" w="med"/>
            </a:ln>
            <a:effectLst/>
            <a:extLst/>
          </p:spPr>
          <p:txBody>
            <a:bodyPr/>
            <a:lstStyle/>
            <a:p>
              <a:endParaRPr altLang="en-US" lang="zh-CN" sz="2400">
                <a:latin charset="0" panose="020b0502040204020203" pitchFamily="34" typeface="Segoe UI"/>
                <a:ea charset="-122" panose="020b0503020204020204" pitchFamily="34" typeface="微软雅黑"/>
                <a:sym charset="0" panose="020b0502040204020203" pitchFamily="34" typeface="Segoe UI"/>
              </a:endParaRPr>
            </a:p>
          </p:txBody>
        </p:sp>
        <p:sp>
          <p:nvSpPr>
            <p:cNvPr id="19" name="浙江">
              <a:hlinkClick action="ppaction://macro?name=Slide1.浙江_click" highlightClick="1"/>
              <a:hlinkHover action="ppaction://noaction" highlightClick="1"/>
              <a:extLst>
                <a:ext uri="{FF2B5EF4-FFF2-40B4-BE49-F238E27FC236}">
                  <a16:creationId xmlns:a16="http://schemas.microsoft.com/office/drawing/2014/main" id="{6AACBFF4-EFC5-4E24-8B0A-45D3D698A0AE}"/>
                </a:ext>
              </a:extLst>
            </p:cNvPr>
            <p:cNvSpPr>
              <a:spLocks noChangeAspect="1"/>
            </p:cNvSpPr>
            <p:nvPr/>
          </p:nvSpPr>
          <p:spPr bwMode="auto">
            <a:xfrm rot="180000">
              <a:off x="3558456" y="3335204"/>
              <a:ext cx="292717" cy="361693"/>
            </a:xfrm>
            <a:custGeom>
              <a:gdLst>
                <a:gd fmla="*/ 197 w 274" name="T0"/>
                <a:gd fmla="*/ 303 h 320" name="T1"/>
                <a:gd fmla="*/ 156 w 274" name="T2"/>
                <a:gd fmla="*/ 319 h 320" name="T3"/>
                <a:gd fmla="*/ 133 w 274" name="T4"/>
                <a:gd fmla="*/ 295 h 320" name="T5"/>
                <a:gd fmla="*/ 115 w 274" name="T6"/>
                <a:gd fmla="*/ 316 h 320" name="T7"/>
                <a:gd fmla="*/ 90 w 274" name="T8"/>
                <a:gd fmla="*/ 316 h 320" name="T9"/>
                <a:gd fmla="*/ 79 w 274" name="T10"/>
                <a:gd fmla="*/ 292 h 320" name="T11"/>
                <a:gd fmla="*/ 66 w 274" name="T12"/>
                <a:gd fmla="*/ 260 h 320" name="T13"/>
                <a:gd fmla="*/ 42 w 274" name="T14"/>
                <a:gd fmla="*/ 255 h 320" name="T15"/>
                <a:gd fmla="*/ 16 w 274" name="T16"/>
                <a:gd fmla="*/ 207 h 320" name="T17"/>
                <a:gd fmla="*/ 0 w 274" name="T18"/>
                <a:gd fmla="*/ 183 h 320" name="T19"/>
                <a:gd fmla="*/ 10 w 274" name="T20"/>
                <a:gd fmla="*/ 171 h 320" name="T21"/>
                <a:gd fmla="*/ 16 w 274" name="T22"/>
                <a:gd fmla="*/ 166 h 320" name="T23"/>
                <a:gd fmla="*/ 43 w 274" name="T24"/>
                <a:gd fmla="*/ 128 h 320" name="T25"/>
                <a:gd fmla="*/ 42 w 274" name="T26"/>
                <a:gd fmla="*/ 96 h 320" name="T27"/>
                <a:gd fmla="*/ 51 w 274" name="T28"/>
                <a:gd fmla="*/ 83 h 320" name="T29"/>
                <a:gd fmla="*/ 72 w 274" name="T30"/>
                <a:gd fmla="*/ 79 h 320" name="T31"/>
                <a:gd fmla="*/ 79 w 274" name="T32"/>
                <a:gd fmla="*/ 70 h 320" name="T33"/>
                <a:gd fmla="*/ 71 w 274" name="T34"/>
                <a:gd fmla="*/ 55 h 320" name="T35"/>
                <a:gd fmla="*/ 82 w 274" name="T36"/>
                <a:gd fmla="*/ 41 h 320" name="T37"/>
                <a:gd fmla="*/ 82 w 274" name="T38"/>
                <a:gd fmla="*/ 11 h 320" name="T39"/>
                <a:gd fmla="*/ 97 w 274" name="T40"/>
                <a:gd fmla="*/ 4 h 320" name="T41"/>
                <a:gd fmla="*/ 123 w 274" name="T42"/>
                <a:gd fmla="*/ 20 h 320" name="T43"/>
                <a:gd fmla="*/ 155 w 274" name="T44"/>
                <a:gd fmla="*/ 25 h 320" name="T45"/>
                <a:gd fmla="*/ 176 w 274" name="T46"/>
                <a:gd fmla="*/ 0 h 320" name="T47"/>
                <a:gd fmla="*/ 201 w 274" name="T48"/>
                <a:gd fmla="*/ 22 h 320" name="T49"/>
                <a:gd fmla="*/ 190 w 274" name="T50"/>
                <a:gd fmla="*/ 30 h 320" name="T51"/>
                <a:gd fmla="*/ 177 w 274" name="T52"/>
                <a:gd fmla="*/ 50 h 320" name="T53"/>
                <a:gd fmla="*/ 156 w 274" name="T54"/>
                <a:gd fmla="*/ 55 h 320" name="T55"/>
                <a:gd fmla="*/ 149 w 274" name="T56"/>
                <a:gd fmla="*/ 61 h 320" name="T57"/>
                <a:gd fmla="*/ 168 w 274" name="T58"/>
                <a:gd fmla="*/ 73 h 320" name="T59"/>
                <a:gd fmla="*/ 206 w 274" name="T60"/>
                <a:gd fmla="*/ 55 h 320" name="T61"/>
                <a:gd fmla="*/ 267 w 274" name="T62"/>
                <a:gd fmla="*/ 81 h 320" name="T63"/>
                <a:gd fmla="*/ 273 w 274" name="T64"/>
                <a:gd fmla="*/ 133 h 320" name="T65"/>
                <a:gd fmla="*/ 249 w 274" name="T66"/>
                <a:gd fmla="*/ 133 h 320" name="T67"/>
                <a:gd fmla="*/ 247 w 274" name="T68"/>
                <a:gd fmla="*/ 148 h 320" name="T69"/>
                <a:gd fmla="*/ 260 w 274" name="T70"/>
                <a:gd fmla="*/ 170 h 320" name="T71"/>
                <a:gd fmla="*/ 249 w 274" name="T72"/>
                <a:gd fmla="*/ 183 h 320" name="T73"/>
                <a:gd fmla="*/ 261 w 274" name="T74"/>
                <a:gd fmla="*/ 204 h 320" name="T75"/>
                <a:gd fmla="*/ 241 w 274" name="T76"/>
                <a:gd fmla="*/ 228 h 320" name="T77"/>
                <a:gd fmla="*/ 232 w 274" name="T78"/>
                <a:gd fmla="*/ 215 h 320" name="T79"/>
                <a:gd fmla="*/ 202 w 274" name="T80"/>
                <a:gd fmla="*/ 292 h 320" name="T81"/>
                <a:gd fmla="*/ 197 w 274" name="T82"/>
                <a:gd fmla="*/ 303 h 320" name="T83"/>
                <a:gd fmla="*/ 197 w 274" name="T84"/>
                <a:gd fmla="*/ 303 h 320"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320" w="274">
                  <a:moveTo>
                    <a:pt x="197" y="303"/>
                  </a:moveTo>
                  <a:lnTo>
                    <a:pt x="156" y="319"/>
                  </a:lnTo>
                  <a:lnTo>
                    <a:pt x="133" y="295"/>
                  </a:lnTo>
                  <a:lnTo>
                    <a:pt x="115" y="316"/>
                  </a:lnTo>
                  <a:lnTo>
                    <a:pt x="90" y="316"/>
                  </a:lnTo>
                  <a:lnTo>
                    <a:pt x="79" y="292"/>
                  </a:lnTo>
                  <a:lnTo>
                    <a:pt x="66" y="260"/>
                  </a:lnTo>
                  <a:lnTo>
                    <a:pt x="42" y="255"/>
                  </a:lnTo>
                  <a:lnTo>
                    <a:pt x="16" y="207"/>
                  </a:lnTo>
                  <a:lnTo>
                    <a:pt x="0" y="183"/>
                  </a:lnTo>
                  <a:lnTo>
                    <a:pt x="10" y="171"/>
                  </a:lnTo>
                  <a:lnTo>
                    <a:pt x="16" y="166"/>
                  </a:lnTo>
                  <a:lnTo>
                    <a:pt x="43" y="128"/>
                  </a:lnTo>
                  <a:lnTo>
                    <a:pt x="42" y="96"/>
                  </a:lnTo>
                  <a:lnTo>
                    <a:pt x="51" y="83"/>
                  </a:lnTo>
                  <a:lnTo>
                    <a:pt x="72" y="79"/>
                  </a:lnTo>
                  <a:lnTo>
                    <a:pt x="79" y="70"/>
                  </a:lnTo>
                  <a:lnTo>
                    <a:pt x="71" y="55"/>
                  </a:lnTo>
                  <a:lnTo>
                    <a:pt x="82" y="41"/>
                  </a:lnTo>
                  <a:lnTo>
                    <a:pt x="82" y="11"/>
                  </a:lnTo>
                  <a:lnTo>
                    <a:pt x="97" y="4"/>
                  </a:lnTo>
                  <a:lnTo>
                    <a:pt x="123" y="20"/>
                  </a:lnTo>
                  <a:lnTo>
                    <a:pt x="155" y="25"/>
                  </a:lnTo>
                  <a:lnTo>
                    <a:pt x="176" y="0"/>
                  </a:lnTo>
                  <a:lnTo>
                    <a:pt x="201" y="22"/>
                  </a:lnTo>
                  <a:lnTo>
                    <a:pt x="190" y="30"/>
                  </a:lnTo>
                  <a:lnTo>
                    <a:pt x="177" y="50"/>
                  </a:lnTo>
                  <a:lnTo>
                    <a:pt x="156" y="55"/>
                  </a:lnTo>
                  <a:lnTo>
                    <a:pt x="149" y="61"/>
                  </a:lnTo>
                  <a:lnTo>
                    <a:pt x="168" y="73"/>
                  </a:lnTo>
                  <a:lnTo>
                    <a:pt x="206" y="55"/>
                  </a:lnTo>
                  <a:lnTo>
                    <a:pt x="267" y="81"/>
                  </a:lnTo>
                  <a:lnTo>
                    <a:pt x="273" y="133"/>
                  </a:lnTo>
                  <a:lnTo>
                    <a:pt x="249" y="133"/>
                  </a:lnTo>
                  <a:lnTo>
                    <a:pt x="247" y="148"/>
                  </a:lnTo>
                  <a:lnTo>
                    <a:pt x="260" y="170"/>
                  </a:lnTo>
                  <a:lnTo>
                    <a:pt x="249" y="183"/>
                  </a:lnTo>
                  <a:lnTo>
                    <a:pt x="261" y="204"/>
                  </a:lnTo>
                  <a:lnTo>
                    <a:pt x="241" y="228"/>
                  </a:lnTo>
                  <a:lnTo>
                    <a:pt x="232" y="215"/>
                  </a:lnTo>
                  <a:lnTo>
                    <a:pt x="202" y="292"/>
                  </a:lnTo>
                  <a:lnTo>
                    <a:pt x="197" y="303"/>
                  </a:lnTo>
                  <a:lnTo>
                    <a:pt x="197" y="303"/>
                  </a:lnTo>
                </a:path>
              </a:pathLst>
            </a:custGeom>
            <a:grpFill/>
            <a:ln cap="flat" cmpd="sng" w="3175">
              <a:solidFill>
                <a:schemeClr val="bg1"/>
              </a:solidFill>
              <a:prstDash val="solid"/>
              <a:round/>
              <a:headEnd len="med" type="none" w="med"/>
              <a:tailEnd len="med" type="none" w="med"/>
            </a:ln>
            <a:effectLst/>
            <a:extLst/>
          </p:spPr>
          <p:txBody>
            <a:bodyPr/>
            <a:lstStyle/>
            <a:p>
              <a:endParaRPr altLang="en-US" lang="zh-CN" sz="2400">
                <a:latin charset="0" panose="020b0502040204020203" pitchFamily="34" typeface="Segoe UI"/>
                <a:ea charset="-122" panose="020b0503020204020204" pitchFamily="34" typeface="微软雅黑"/>
                <a:sym charset="0" panose="020b0502040204020203" pitchFamily="34" typeface="Segoe UI"/>
              </a:endParaRPr>
            </a:p>
          </p:txBody>
        </p:sp>
        <p:sp>
          <p:nvSpPr>
            <p:cNvPr id="20" name="安徽">
              <a:hlinkClick action="ppaction://macro?name=Slide1.安徽_click" highlightClick="1"/>
              <a:hlinkHover action="ppaction://noaction" highlightClick="1"/>
              <a:extLst>
                <a:ext uri="{FF2B5EF4-FFF2-40B4-BE49-F238E27FC236}">
                  <a16:creationId xmlns:a16="http://schemas.microsoft.com/office/drawing/2014/main" id="{468F6432-BD28-4F1B-B870-81225B7D9C0F}"/>
                </a:ext>
              </a:extLst>
            </p:cNvPr>
            <p:cNvSpPr>
              <a:spLocks noChangeAspect="1"/>
            </p:cNvSpPr>
            <p:nvPr/>
          </p:nvSpPr>
          <p:spPr bwMode="auto">
            <a:xfrm rot="180000">
              <a:off x="3285733" y="3053829"/>
              <a:ext cx="373467" cy="469634"/>
            </a:xfrm>
            <a:custGeom>
              <a:gdLst>
                <a:gd fmla="*/ 82 w 343" name="T0"/>
                <a:gd fmla="*/ 0 h 408" name="T1"/>
                <a:gd fmla="*/ 142 w 343" name="T2"/>
                <a:gd fmla="*/ 35 h 408" name="T3"/>
                <a:gd fmla="*/ 188 w 343" name="T4"/>
                <a:gd fmla="*/ 55 h 408" name="T5"/>
                <a:gd fmla="*/ 210 w 343" name="T6"/>
                <a:gd fmla="*/ 59 h 408" name="T7"/>
                <a:gd fmla="*/ 221 w 343" name="T8"/>
                <a:gd fmla="*/ 108 h 408" name="T9"/>
                <a:gd fmla="*/ 258 w 343" name="T10"/>
                <a:gd fmla="*/ 129 h 408" name="T11"/>
                <a:gd fmla="*/ 285 w 343" name="T12"/>
                <a:gd fmla="*/ 112 h 408" name="T13"/>
                <a:gd fmla="*/ 295 w 343" name="T14"/>
                <a:gd fmla="*/ 141 h 408" name="T15"/>
                <a:gd fmla="*/ 261 w 343" name="T16"/>
                <a:gd fmla="*/ 159 h 408" name="T17"/>
                <a:gd fmla="*/ 248 w 343" name="T18"/>
                <a:gd fmla="*/ 184 h 408" name="T19"/>
                <a:gd fmla="*/ 285 w 343" name="T20"/>
                <a:gd fmla="*/ 220 h 408" name="T21"/>
                <a:gd fmla="*/ 342 w 343" name="T22"/>
                <a:gd fmla="*/ 247 h 408" name="T23"/>
                <a:gd fmla="*/ 331 w 343" name="T24"/>
                <a:gd fmla="*/ 291 h 408" name="T25"/>
                <a:gd fmla="*/ 332 w 343" name="T26"/>
                <a:gd fmla="*/ 315 h 408" name="T27"/>
                <a:gd fmla="*/ 302 w 343" name="T28"/>
                <a:gd fmla="*/ 332 h 408" name="T29"/>
                <a:gd fmla="*/ 276 w 343" name="T30"/>
                <a:gd fmla="*/ 402 h 408" name="T31"/>
                <a:gd fmla="*/ 256 w 343" name="T32"/>
                <a:gd fmla="*/ 394 h 408" name="T33"/>
                <a:gd fmla="*/ 200 w 343" name="T34"/>
                <a:gd fmla="*/ 376 h 408" name="T35"/>
                <a:gd fmla="*/ 157 w 343" name="T36"/>
                <a:gd fmla="*/ 401 h 408" name="T37"/>
                <a:gd fmla="*/ 169 w 343" name="T38"/>
                <a:gd fmla="*/ 369 h 408" name="T39"/>
                <a:gd fmla="*/ 120 w 343" name="T40"/>
                <a:gd fmla="*/ 386 h 408" name="T41"/>
                <a:gd fmla="*/ 96 w 343" name="T42"/>
                <a:gd fmla="*/ 299 h 408" name="T43"/>
                <a:gd fmla="*/ 75 w 343" name="T44"/>
                <a:gd fmla="*/ 286 h 408" name="T45"/>
                <a:gd fmla="*/ 56 w 343" name="T46"/>
                <a:gd fmla="*/ 242 h 408" name="T47"/>
                <a:gd fmla="*/ 78 w 343" name="T48"/>
                <a:gd fmla="*/ 212 h 408" name="T49"/>
                <a:gd fmla="*/ 68 w 343" name="T50"/>
                <a:gd fmla="*/ 171 h 408" name="T51"/>
                <a:gd fmla="*/ 21 w 343" name="T52"/>
                <a:gd fmla="*/ 168 h 408" name="T53"/>
                <a:gd fmla="*/ 21 w 343" name="T54"/>
                <a:gd fmla="*/ 127 h 408" name="T55"/>
                <a:gd fmla="*/ 39 w 343" name="T56"/>
                <a:gd fmla="*/ 92 h 408" name="T57"/>
                <a:gd fmla="*/ 46 w 343" name="T58"/>
                <a:gd fmla="*/ 51 h 408" name="T59"/>
                <a:gd fmla="*/ 75 w 343" name="T60"/>
                <a:gd fmla="*/ 75 h 408" name="T61"/>
                <a:gd fmla="*/ 104 w 343" name="T62"/>
                <a:gd fmla="*/ 52 h 408" name="T63"/>
                <a:gd fmla="*/ 75 w 343" name="T64"/>
                <a:gd fmla="*/ 20 h 408" name="T65"/>
                <a:gd fmla="*/ 70 w 343" name="T66"/>
                <a:gd fmla="*/ 3 h 408"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408" w="343">
                  <a:moveTo>
                    <a:pt x="70" y="3"/>
                  </a:moveTo>
                  <a:lnTo>
                    <a:pt x="82" y="0"/>
                  </a:lnTo>
                  <a:lnTo>
                    <a:pt x="123" y="16"/>
                  </a:lnTo>
                  <a:lnTo>
                    <a:pt x="142" y="35"/>
                  </a:lnTo>
                  <a:lnTo>
                    <a:pt x="174" y="44"/>
                  </a:lnTo>
                  <a:lnTo>
                    <a:pt x="188" y="55"/>
                  </a:lnTo>
                  <a:lnTo>
                    <a:pt x="206" y="52"/>
                  </a:lnTo>
                  <a:lnTo>
                    <a:pt x="210" y="59"/>
                  </a:lnTo>
                  <a:lnTo>
                    <a:pt x="204" y="99"/>
                  </a:lnTo>
                  <a:lnTo>
                    <a:pt x="221" y="108"/>
                  </a:lnTo>
                  <a:lnTo>
                    <a:pt x="231" y="123"/>
                  </a:lnTo>
                  <a:lnTo>
                    <a:pt x="258" y="129"/>
                  </a:lnTo>
                  <a:lnTo>
                    <a:pt x="268" y="111"/>
                  </a:lnTo>
                  <a:lnTo>
                    <a:pt x="285" y="112"/>
                  </a:lnTo>
                  <a:lnTo>
                    <a:pt x="297" y="127"/>
                  </a:lnTo>
                  <a:lnTo>
                    <a:pt x="295" y="141"/>
                  </a:lnTo>
                  <a:lnTo>
                    <a:pt x="261" y="145"/>
                  </a:lnTo>
                  <a:lnTo>
                    <a:pt x="261" y="159"/>
                  </a:lnTo>
                  <a:lnTo>
                    <a:pt x="261" y="170"/>
                  </a:lnTo>
                  <a:lnTo>
                    <a:pt x="248" y="184"/>
                  </a:lnTo>
                  <a:lnTo>
                    <a:pt x="258" y="200"/>
                  </a:lnTo>
                  <a:lnTo>
                    <a:pt x="285" y="220"/>
                  </a:lnTo>
                  <a:lnTo>
                    <a:pt x="287" y="242"/>
                  </a:lnTo>
                  <a:lnTo>
                    <a:pt x="342" y="247"/>
                  </a:lnTo>
                  <a:lnTo>
                    <a:pt x="342" y="277"/>
                  </a:lnTo>
                  <a:lnTo>
                    <a:pt x="331" y="291"/>
                  </a:lnTo>
                  <a:lnTo>
                    <a:pt x="339" y="306"/>
                  </a:lnTo>
                  <a:lnTo>
                    <a:pt x="332" y="315"/>
                  </a:lnTo>
                  <a:lnTo>
                    <a:pt x="311" y="319"/>
                  </a:lnTo>
                  <a:lnTo>
                    <a:pt x="302" y="332"/>
                  </a:lnTo>
                  <a:lnTo>
                    <a:pt x="303" y="364"/>
                  </a:lnTo>
                  <a:lnTo>
                    <a:pt x="276" y="402"/>
                  </a:lnTo>
                  <a:lnTo>
                    <a:pt x="270" y="407"/>
                  </a:lnTo>
                  <a:lnTo>
                    <a:pt x="256" y="394"/>
                  </a:lnTo>
                  <a:lnTo>
                    <a:pt x="216" y="394"/>
                  </a:lnTo>
                  <a:lnTo>
                    <a:pt x="200" y="376"/>
                  </a:lnTo>
                  <a:lnTo>
                    <a:pt x="169" y="406"/>
                  </a:lnTo>
                  <a:lnTo>
                    <a:pt x="157" y="401"/>
                  </a:lnTo>
                  <a:lnTo>
                    <a:pt x="171" y="377"/>
                  </a:lnTo>
                  <a:lnTo>
                    <a:pt x="169" y="369"/>
                  </a:lnTo>
                  <a:lnTo>
                    <a:pt x="157" y="366"/>
                  </a:lnTo>
                  <a:lnTo>
                    <a:pt x="120" y="386"/>
                  </a:lnTo>
                  <a:lnTo>
                    <a:pt x="85" y="319"/>
                  </a:lnTo>
                  <a:lnTo>
                    <a:pt x="96" y="299"/>
                  </a:lnTo>
                  <a:lnTo>
                    <a:pt x="93" y="291"/>
                  </a:lnTo>
                  <a:lnTo>
                    <a:pt x="75" y="286"/>
                  </a:lnTo>
                  <a:lnTo>
                    <a:pt x="43" y="267"/>
                  </a:lnTo>
                  <a:lnTo>
                    <a:pt x="56" y="242"/>
                  </a:lnTo>
                  <a:lnTo>
                    <a:pt x="75" y="233"/>
                  </a:lnTo>
                  <a:lnTo>
                    <a:pt x="78" y="212"/>
                  </a:lnTo>
                  <a:lnTo>
                    <a:pt x="72" y="175"/>
                  </a:lnTo>
                  <a:lnTo>
                    <a:pt x="68" y="171"/>
                  </a:lnTo>
                  <a:lnTo>
                    <a:pt x="49" y="190"/>
                  </a:lnTo>
                  <a:lnTo>
                    <a:pt x="21" y="168"/>
                  </a:lnTo>
                  <a:lnTo>
                    <a:pt x="0" y="142"/>
                  </a:lnTo>
                  <a:lnTo>
                    <a:pt x="21" y="127"/>
                  </a:lnTo>
                  <a:lnTo>
                    <a:pt x="27" y="102"/>
                  </a:lnTo>
                  <a:lnTo>
                    <a:pt x="39" y="92"/>
                  </a:lnTo>
                  <a:lnTo>
                    <a:pt x="37" y="57"/>
                  </a:lnTo>
                  <a:lnTo>
                    <a:pt x="46" y="51"/>
                  </a:lnTo>
                  <a:lnTo>
                    <a:pt x="63" y="61"/>
                  </a:lnTo>
                  <a:lnTo>
                    <a:pt x="75" y="75"/>
                  </a:lnTo>
                  <a:lnTo>
                    <a:pt x="96" y="61"/>
                  </a:lnTo>
                  <a:lnTo>
                    <a:pt x="104" y="52"/>
                  </a:lnTo>
                  <a:lnTo>
                    <a:pt x="100" y="35"/>
                  </a:lnTo>
                  <a:lnTo>
                    <a:pt x="75" y="20"/>
                  </a:lnTo>
                  <a:lnTo>
                    <a:pt x="70" y="3"/>
                  </a:lnTo>
                  <a:lnTo>
                    <a:pt x="70" y="3"/>
                  </a:lnTo>
                </a:path>
              </a:pathLst>
            </a:custGeom>
            <a:grpFill/>
            <a:ln cap="flat" cmpd="sng" w="3175">
              <a:solidFill>
                <a:schemeClr val="bg1"/>
              </a:solidFill>
              <a:prstDash val="solid"/>
              <a:round/>
              <a:headEnd len="med" type="none" w="med"/>
              <a:tailEnd len="med" type="none" w="med"/>
            </a:ln>
            <a:effectLst/>
            <a:extLst/>
          </p:spPr>
          <p:txBody>
            <a:bodyPr/>
            <a:lstStyle/>
            <a:p>
              <a:endParaRPr altLang="en-US" lang="zh-CN" sz="2400">
                <a:latin charset="0" panose="020b0502040204020203" pitchFamily="34" typeface="Segoe UI"/>
                <a:ea charset="-122" panose="020b0503020204020204" pitchFamily="34" typeface="微软雅黑"/>
                <a:sym charset="0" panose="020b0502040204020203" pitchFamily="34" typeface="Segoe UI"/>
              </a:endParaRPr>
            </a:p>
          </p:txBody>
        </p:sp>
        <p:sp>
          <p:nvSpPr>
            <p:cNvPr id="21" name="江苏">
              <a:hlinkClick action="ppaction://macro?name=Slide1.江苏_click" highlightClick="1"/>
              <a:hlinkHover action="ppaction://noaction" highlightClick="1"/>
              <a:extLst>
                <a:ext uri="{FF2B5EF4-FFF2-40B4-BE49-F238E27FC236}">
                  <a16:creationId xmlns:a16="http://schemas.microsoft.com/office/drawing/2014/main" id="{EDC52979-7A49-49FC-85F4-61E884C06461}"/>
                </a:ext>
              </a:extLst>
            </p:cNvPr>
            <p:cNvSpPr>
              <a:spLocks noChangeAspect="1"/>
            </p:cNvSpPr>
            <p:nvPr/>
          </p:nvSpPr>
          <p:spPr bwMode="auto">
            <a:xfrm rot="180000">
              <a:off x="3380776" y="2999641"/>
              <a:ext cx="434029" cy="359800"/>
            </a:xfrm>
            <a:custGeom>
              <a:gdLst>
                <a:gd fmla="*/ 375 w 404" name="T0"/>
                <a:gd fmla="*/ 255 h 323" name="T1"/>
                <a:gd fmla="*/ 365 w 404" name="T2"/>
                <a:gd fmla="*/ 282 h 323" name="T3"/>
                <a:gd fmla="*/ 354 w 404" name="T4"/>
                <a:gd fmla="*/ 297 h 323" name="T5"/>
                <a:gd fmla="*/ 333 w 404" name="T6"/>
                <a:gd fmla="*/ 322 h 323" name="T7"/>
                <a:gd fmla="*/ 301 w 404" name="T8"/>
                <a:gd fmla="*/ 317 h 323" name="T9"/>
                <a:gd fmla="*/ 275 w 404" name="T10"/>
                <a:gd fmla="*/ 301 h 323" name="T11"/>
                <a:gd fmla="*/ 260 w 404" name="T12"/>
                <a:gd fmla="*/ 308 h 323" name="T13"/>
                <a:gd fmla="*/ 205 w 404" name="T14"/>
                <a:gd fmla="*/ 303 h 323" name="T15"/>
                <a:gd fmla="*/ 203 w 404" name="T16"/>
                <a:gd fmla="*/ 281 h 323" name="T17"/>
                <a:gd fmla="*/ 176 w 404" name="T18"/>
                <a:gd fmla="*/ 261 h 323" name="T19"/>
                <a:gd fmla="*/ 166 w 404" name="T20"/>
                <a:gd fmla="*/ 245 h 323" name="T21"/>
                <a:gd fmla="*/ 179 w 404" name="T22"/>
                <a:gd fmla="*/ 231 h 323" name="T23"/>
                <a:gd fmla="*/ 179 w 404" name="T24"/>
                <a:gd fmla="*/ 220 h 323" name="T25"/>
                <a:gd fmla="*/ 179 w 404" name="T26"/>
                <a:gd fmla="*/ 206 h 323" name="T27"/>
                <a:gd fmla="*/ 213 w 404" name="T28"/>
                <a:gd fmla="*/ 202 h 323" name="T29"/>
                <a:gd fmla="*/ 215 w 404" name="T30"/>
                <a:gd fmla="*/ 188 h 323" name="T31"/>
                <a:gd fmla="*/ 203 w 404" name="T32"/>
                <a:gd fmla="*/ 173 h 323" name="T33"/>
                <a:gd fmla="*/ 186 w 404" name="T34"/>
                <a:gd fmla="*/ 172 h 323" name="T35"/>
                <a:gd fmla="*/ 176 w 404" name="T36"/>
                <a:gd fmla="*/ 190 h 323" name="T37"/>
                <a:gd fmla="*/ 149 w 404" name="T38"/>
                <a:gd fmla="*/ 184 h 323" name="T39"/>
                <a:gd fmla="*/ 139 w 404" name="T40"/>
                <a:gd fmla="*/ 169 h 323" name="T41"/>
                <a:gd fmla="*/ 122 w 404" name="T42"/>
                <a:gd fmla="*/ 160 h 323" name="T43"/>
                <a:gd fmla="*/ 128 w 404" name="T44"/>
                <a:gd fmla="*/ 120 h 323" name="T45"/>
                <a:gd fmla="*/ 124 w 404" name="T46"/>
                <a:gd fmla="*/ 113 h 323" name="T47"/>
                <a:gd fmla="*/ 106 w 404" name="T48"/>
                <a:gd fmla="*/ 116 h 323" name="T49"/>
                <a:gd fmla="*/ 92 w 404" name="T50"/>
                <a:gd fmla="*/ 105 h 323" name="T51"/>
                <a:gd fmla="*/ 60 w 404" name="T52"/>
                <a:gd fmla="*/ 96 h 323" name="T53"/>
                <a:gd fmla="*/ 41 w 404" name="T54"/>
                <a:gd fmla="*/ 77 h 323" name="T55"/>
                <a:gd fmla="*/ 0 w 404" name="T56"/>
                <a:gd fmla="*/ 61 h 323" name="T57"/>
                <a:gd fmla="*/ 3 w 404" name="T58"/>
                <a:gd fmla="*/ 42 h 323" name="T59"/>
                <a:gd fmla="*/ 20 w 404" name="T60"/>
                <a:gd fmla="*/ 35 h 323" name="T61"/>
                <a:gd fmla="*/ 50 w 404" name="T62"/>
                <a:gd fmla="*/ 61 h 323" name="T63"/>
                <a:gd fmla="*/ 60 w 404" name="T64"/>
                <a:gd fmla="*/ 61 h 323" name="T65"/>
                <a:gd fmla="*/ 87 w 404" name="T66"/>
                <a:gd fmla="*/ 57 h 323" name="T67"/>
                <a:gd fmla="*/ 103 w 404" name="T68"/>
                <a:gd fmla="*/ 45 h 323" name="T69"/>
                <a:gd fmla="*/ 125 w 404" name="T70"/>
                <a:gd fmla="*/ 62 h 323" name="T71"/>
                <a:gd fmla="*/ 134 w 404" name="T72"/>
                <a:gd fmla="*/ 46 h 323" name="T73"/>
                <a:gd fmla="*/ 138 w 404" name="T74"/>
                <a:gd fmla="*/ 36 h 323" name="T75"/>
                <a:gd fmla="*/ 156 w 404" name="T76"/>
                <a:gd fmla="*/ 26 h 323" name="T77"/>
                <a:gd fmla="*/ 161 w 404" name="T78"/>
                <a:gd fmla="*/ 4 h 323" name="T79"/>
                <a:gd fmla="*/ 179 w 404" name="T80"/>
                <a:gd fmla="*/ 0 h 323" name="T81"/>
                <a:gd fmla="*/ 226 w 404" name="T82"/>
                <a:gd fmla="*/ 31 h 323" name="T83"/>
                <a:gd fmla="*/ 258 w 404" name="T84"/>
                <a:gd fmla="*/ 45 h 323" name="T85"/>
                <a:gd fmla="*/ 322 w 404" name="T86"/>
                <a:gd fmla="*/ 150 h 323" name="T87"/>
                <a:gd fmla="*/ 319 w 404" name="T88"/>
                <a:gd fmla="*/ 161 h 323" name="T89"/>
                <a:gd fmla="*/ 362 w 404" name="T90"/>
                <a:gd fmla="*/ 181 h 323" name="T91"/>
                <a:gd fmla="*/ 374 w 404" name="T92"/>
                <a:gd fmla="*/ 198 h 323" name="T93"/>
                <a:gd fmla="*/ 393 w 404" name="T94"/>
                <a:gd fmla="*/ 208 h 323" name="T95"/>
                <a:gd fmla="*/ 403 w 404" name="T96"/>
                <a:gd fmla="*/ 227 h 323" name="T97"/>
                <a:gd fmla="*/ 389 w 404" name="T98"/>
                <a:gd fmla="*/ 232 h 323" name="T99"/>
                <a:gd fmla="*/ 368 w 404" name="T100"/>
                <a:gd fmla="*/ 226 h 323" name="T101"/>
                <a:gd fmla="*/ 338 w 404" name="T102"/>
                <a:gd fmla="*/ 226 h 323" name="T103"/>
                <a:gd fmla="*/ 311 w 404" name="T104"/>
                <a:gd fmla="*/ 216 h 323" name="T105"/>
                <a:gd fmla="*/ 298 w 404" name="T106"/>
                <a:gd fmla="*/ 226 h 323" name="T107"/>
                <a:gd fmla="*/ 325 w 404" name="T108"/>
                <a:gd fmla="*/ 232 h 323" name="T109"/>
                <a:gd fmla="*/ 349 w 404" name="T110"/>
                <a:gd fmla="*/ 243 h 323" name="T111"/>
                <a:gd fmla="*/ 375 w 404" name="T112"/>
                <a:gd fmla="*/ 255 h 323" name="T113"/>
                <a:gd fmla="*/ 375 w 404" name="T114"/>
                <a:gd fmla="*/ 255 h 323"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323" w="403">
                  <a:moveTo>
                    <a:pt x="375" y="255"/>
                  </a:moveTo>
                  <a:lnTo>
                    <a:pt x="365" y="282"/>
                  </a:lnTo>
                  <a:lnTo>
                    <a:pt x="354" y="297"/>
                  </a:lnTo>
                  <a:lnTo>
                    <a:pt x="333" y="322"/>
                  </a:lnTo>
                  <a:lnTo>
                    <a:pt x="301" y="317"/>
                  </a:lnTo>
                  <a:lnTo>
                    <a:pt x="275" y="301"/>
                  </a:lnTo>
                  <a:lnTo>
                    <a:pt x="260" y="308"/>
                  </a:lnTo>
                  <a:lnTo>
                    <a:pt x="205" y="303"/>
                  </a:lnTo>
                  <a:lnTo>
                    <a:pt x="203" y="281"/>
                  </a:lnTo>
                  <a:lnTo>
                    <a:pt x="176" y="261"/>
                  </a:lnTo>
                  <a:lnTo>
                    <a:pt x="166" y="245"/>
                  </a:lnTo>
                  <a:lnTo>
                    <a:pt x="179" y="231"/>
                  </a:lnTo>
                  <a:lnTo>
                    <a:pt x="179" y="220"/>
                  </a:lnTo>
                  <a:lnTo>
                    <a:pt x="179" y="206"/>
                  </a:lnTo>
                  <a:lnTo>
                    <a:pt x="213" y="202"/>
                  </a:lnTo>
                  <a:lnTo>
                    <a:pt x="215" y="188"/>
                  </a:lnTo>
                  <a:lnTo>
                    <a:pt x="203" y="173"/>
                  </a:lnTo>
                  <a:lnTo>
                    <a:pt x="186" y="172"/>
                  </a:lnTo>
                  <a:lnTo>
                    <a:pt x="176" y="190"/>
                  </a:lnTo>
                  <a:lnTo>
                    <a:pt x="149" y="184"/>
                  </a:lnTo>
                  <a:lnTo>
                    <a:pt x="139" y="169"/>
                  </a:lnTo>
                  <a:lnTo>
                    <a:pt x="122" y="160"/>
                  </a:lnTo>
                  <a:lnTo>
                    <a:pt x="128" y="120"/>
                  </a:lnTo>
                  <a:lnTo>
                    <a:pt x="124" y="113"/>
                  </a:lnTo>
                  <a:lnTo>
                    <a:pt x="106" y="116"/>
                  </a:lnTo>
                  <a:lnTo>
                    <a:pt x="92" y="105"/>
                  </a:lnTo>
                  <a:lnTo>
                    <a:pt x="60" y="96"/>
                  </a:lnTo>
                  <a:lnTo>
                    <a:pt x="41" y="77"/>
                  </a:lnTo>
                  <a:lnTo>
                    <a:pt x="0" y="61"/>
                  </a:lnTo>
                  <a:lnTo>
                    <a:pt x="3" y="42"/>
                  </a:lnTo>
                  <a:lnTo>
                    <a:pt x="20" y="35"/>
                  </a:lnTo>
                  <a:lnTo>
                    <a:pt x="50" y="61"/>
                  </a:lnTo>
                  <a:lnTo>
                    <a:pt x="60" y="61"/>
                  </a:lnTo>
                  <a:lnTo>
                    <a:pt x="87" y="57"/>
                  </a:lnTo>
                  <a:lnTo>
                    <a:pt x="103" y="45"/>
                  </a:lnTo>
                  <a:lnTo>
                    <a:pt x="125" y="62"/>
                  </a:lnTo>
                  <a:lnTo>
                    <a:pt x="134" y="46"/>
                  </a:lnTo>
                  <a:lnTo>
                    <a:pt x="138" y="36"/>
                  </a:lnTo>
                  <a:lnTo>
                    <a:pt x="156" y="26"/>
                  </a:lnTo>
                  <a:lnTo>
                    <a:pt x="161" y="4"/>
                  </a:lnTo>
                  <a:lnTo>
                    <a:pt x="179" y="0"/>
                  </a:lnTo>
                  <a:lnTo>
                    <a:pt x="226" y="31"/>
                  </a:lnTo>
                  <a:lnTo>
                    <a:pt x="258" y="45"/>
                  </a:lnTo>
                  <a:lnTo>
                    <a:pt x="322" y="150"/>
                  </a:lnTo>
                  <a:lnTo>
                    <a:pt x="319" y="161"/>
                  </a:lnTo>
                  <a:lnTo>
                    <a:pt x="362" y="181"/>
                  </a:lnTo>
                  <a:lnTo>
                    <a:pt x="374" y="198"/>
                  </a:lnTo>
                  <a:lnTo>
                    <a:pt x="393" y="208"/>
                  </a:lnTo>
                  <a:lnTo>
                    <a:pt x="403" y="227"/>
                  </a:lnTo>
                  <a:lnTo>
                    <a:pt x="389" y="232"/>
                  </a:lnTo>
                  <a:lnTo>
                    <a:pt x="368" y="226"/>
                  </a:lnTo>
                  <a:lnTo>
                    <a:pt x="338" y="226"/>
                  </a:lnTo>
                  <a:lnTo>
                    <a:pt x="311" y="216"/>
                  </a:lnTo>
                  <a:lnTo>
                    <a:pt x="298" y="226"/>
                  </a:lnTo>
                  <a:lnTo>
                    <a:pt x="325" y="232"/>
                  </a:lnTo>
                  <a:lnTo>
                    <a:pt x="349" y="243"/>
                  </a:lnTo>
                  <a:lnTo>
                    <a:pt x="375" y="255"/>
                  </a:lnTo>
                  <a:lnTo>
                    <a:pt x="375" y="255"/>
                  </a:lnTo>
                </a:path>
              </a:pathLst>
            </a:custGeom>
            <a:solidFill>
              <a:srgbClr val="9A0000"/>
            </a:solidFill>
            <a:ln cap="flat" cmpd="sng" w="3175">
              <a:solidFill>
                <a:schemeClr val="bg1"/>
              </a:solidFill>
              <a:prstDash val="solid"/>
              <a:round/>
              <a:headEnd len="med" type="none" w="med"/>
              <a:tailEnd len="med" type="none" w="med"/>
            </a:ln>
            <a:effectLst/>
            <a:extLst/>
          </p:spPr>
          <p:txBody>
            <a:bodyPr/>
            <a:lstStyle/>
            <a:p>
              <a:endParaRPr altLang="en-US" lang="zh-CN" sz="2400">
                <a:latin charset="0" panose="020b0502040204020203" pitchFamily="34" typeface="Segoe UI"/>
                <a:ea charset="-122" panose="020b0503020204020204" pitchFamily="34" typeface="微软雅黑"/>
                <a:sym charset="0" panose="020b0502040204020203" pitchFamily="34" typeface="Segoe UI"/>
              </a:endParaRPr>
            </a:p>
          </p:txBody>
        </p:sp>
        <p:sp>
          <p:nvSpPr>
            <p:cNvPr id="22" name="湖北">
              <a:hlinkClick action="ppaction://macro?name=Slide1.湖北_click" highlightClick="1"/>
              <a:hlinkHover action="ppaction://noaction" highlightClick="1"/>
              <a:extLst>
                <a:ext uri="{FF2B5EF4-FFF2-40B4-BE49-F238E27FC236}">
                  <a16:creationId xmlns:a16="http://schemas.microsoft.com/office/drawing/2014/main" id="{4F078863-7565-43C6-B7EA-380ABE480C91}"/>
                </a:ext>
              </a:extLst>
            </p:cNvPr>
            <p:cNvSpPr>
              <a:spLocks noChangeAspect="1"/>
            </p:cNvSpPr>
            <p:nvPr/>
          </p:nvSpPr>
          <p:spPr bwMode="auto">
            <a:xfrm rot="180000">
              <a:off x="2808095" y="3205454"/>
              <a:ext cx="603940" cy="399566"/>
            </a:xfrm>
            <a:custGeom>
              <a:gdLst>
                <a:gd fmla="*/ 76 w 551" name="T0"/>
                <a:gd fmla="*/ 318 h 346" name="T1"/>
                <a:gd fmla="*/ 141 w 551" name="T2"/>
                <a:gd fmla="*/ 304 h 346" name="T3"/>
                <a:gd fmla="*/ 144 w 551" name="T4"/>
                <a:gd fmla="*/ 270 h 346" name="T5"/>
                <a:gd fmla="*/ 238 w 551" name="T6"/>
                <a:gd fmla="*/ 267 h 346" name="T7"/>
                <a:gd fmla="*/ 283 w 551" name="T8"/>
                <a:gd fmla="*/ 296 h 346" name="T9"/>
                <a:gd fmla="*/ 322 w 551" name="T10"/>
                <a:gd fmla="*/ 275 h 346" name="T11"/>
                <a:gd fmla="*/ 339 w 551" name="T12"/>
                <a:gd fmla="*/ 296 h 346" name="T13"/>
                <a:gd fmla="*/ 365 w 551" name="T14"/>
                <a:gd fmla="*/ 265 h 346" name="T15"/>
                <a:gd fmla="*/ 375 w 551" name="T16"/>
                <a:gd fmla="*/ 304 h 346" name="T17"/>
                <a:gd fmla="*/ 399 w 551" name="T18"/>
                <a:gd fmla="*/ 318 h 346" name="T19"/>
                <a:gd fmla="*/ 445 w 551" name="T20"/>
                <a:gd fmla="*/ 290 h 346" name="T21"/>
                <a:gd fmla="*/ 522 w 551" name="T22"/>
                <a:gd fmla="*/ 245 h 346" name="T23"/>
                <a:gd fmla="*/ 515 w 551" name="T24"/>
                <a:gd fmla="*/ 168 h 346" name="T25"/>
                <a:gd fmla="*/ 523 w 551" name="T26"/>
                <a:gd fmla="*/ 140 h 346" name="T27"/>
                <a:gd fmla="*/ 473 w 551" name="T28"/>
                <a:gd fmla="*/ 116 h 346" name="T29"/>
                <a:gd fmla="*/ 438 w 551" name="T30"/>
                <a:gd fmla="*/ 116 h 346" name="T31"/>
                <a:gd fmla="*/ 387 w 551" name="T32"/>
                <a:gd fmla="*/ 98 h 346" name="T33"/>
                <a:gd fmla="*/ 358 w 551" name="T34"/>
                <a:gd fmla="*/ 67 h 346" name="T35"/>
                <a:gd fmla="*/ 331 w 551" name="T36"/>
                <a:gd fmla="*/ 65 h 346" name="T37"/>
                <a:gd fmla="*/ 271 w 551" name="T38"/>
                <a:gd fmla="*/ 65 h 346" name="T39"/>
                <a:gd fmla="*/ 159 w 551" name="T40"/>
                <a:gd fmla="*/ 0 h 346" name="T41"/>
                <a:gd fmla="*/ 135 w 551" name="T42"/>
                <a:gd fmla="*/ 8 h 346" name="T43"/>
                <a:gd fmla="*/ 68 w 551" name="T44"/>
                <a:gd fmla="*/ 8 h 346" name="T45"/>
                <a:gd fmla="*/ 76 w 551" name="T46"/>
                <a:gd fmla="*/ 31 h 346" name="T47"/>
                <a:gd fmla="*/ 108 w 551" name="T48"/>
                <a:gd fmla="*/ 41 h 346" name="T49"/>
                <a:gd fmla="*/ 73 w 551" name="T50"/>
                <a:gd fmla="*/ 65 h 346" name="T51"/>
                <a:gd fmla="*/ 73 w 551" name="T52"/>
                <a:gd fmla="*/ 95 h 346" name="T53"/>
                <a:gd fmla="*/ 93 w 551" name="T54"/>
                <a:gd fmla="*/ 125 h 346" name="T55"/>
                <a:gd fmla="*/ 117 w 551" name="T56"/>
                <a:gd fmla="*/ 189 h 346" name="T57"/>
                <a:gd fmla="*/ 100 w 551" name="T58"/>
                <a:gd fmla="*/ 200 h 346" name="T59"/>
                <a:gd fmla="*/ 14 w 551" name="T60"/>
                <a:gd fmla="*/ 233 h 346" name="T61"/>
                <a:gd fmla="*/ 12 w 551" name="T62"/>
                <a:gd fmla="*/ 263 h 346" name="T63"/>
                <a:gd fmla="*/ 28 w 551" name="T64"/>
                <a:gd fmla="*/ 298 h 346" name="T65"/>
                <a:gd fmla="*/ 65 w 551" name="T66"/>
                <a:gd fmla="*/ 345 h 346"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346" w="551">
                  <a:moveTo>
                    <a:pt x="65" y="345"/>
                  </a:moveTo>
                  <a:lnTo>
                    <a:pt x="76" y="318"/>
                  </a:lnTo>
                  <a:lnTo>
                    <a:pt x="109" y="290"/>
                  </a:lnTo>
                  <a:lnTo>
                    <a:pt x="141" y="304"/>
                  </a:lnTo>
                  <a:lnTo>
                    <a:pt x="162" y="290"/>
                  </a:lnTo>
                  <a:lnTo>
                    <a:pt x="144" y="270"/>
                  </a:lnTo>
                  <a:lnTo>
                    <a:pt x="153" y="261"/>
                  </a:lnTo>
                  <a:lnTo>
                    <a:pt x="238" y="267"/>
                  </a:lnTo>
                  <a:lnTo>
                    <a:pt x="267" y="287"/>
                  </a:lnTo>
                  <a:lnTo>
                    <a:pt x="283" y="296"/>
                  </a:lnTo>
                  <a:lnTo>
                    <a:pt x="305" y="280"/>
                  </a:lnTo>
                  <a:lnTo>
                    <a:pt x="322" y="275"/>
                  </a:lnTo>
                  <a:lnTo>
                    <a:pt x="325" y="296"/>
                  </a:lnTo>
                  <a:lnTo>
                    <a:pt x="339" y="296"/>
                  </a:lnTo>
                  <a:lnTo>
                    <a:pt x="347" y="283"/>
                  </a:lnTo>
                  <a:lnTo>
                    <a:pt x="365" y="265"/>
                  </a:lnTo>
                  <a:lnTo>
                    <a:pt x="375" y="277"/>
                  </a:lnTo>
                  <a:lnTo>
                    <a:pt x="375" y="304"/>
                  </a:lnTo>
                  <a:lnTo>
                    <a:pt x="382" y="315"/>
                  </a:lnTo>
                  <a:lnTo>
                    <a:pt x="399" y="318"/>
                  </a:lnTo>
                  <a:lnTo>
                    <a:pt x="418" y="299"/>
                  </a:lnTo>
                  <a:lnTo>
                    <a:pt x="445" y="290"/>
                  </a:lnTo>
                  <a:lnTo>
                    <a:pt x="498" y="243"/>
                  </a:lnTo>
                  <a:lnTo>
                    <a:pt x="522" y="245"/>
                  </a:lnTo>
                  <a:lnTo>
                    <a:pt x="550" y="235"/>
                  </a:lnTo>
                  <a:lnTo>
                    <a:pt x="515" y="168"/>
                  </a:lnTo>
                  <a:lnTo>
                    <a:pt x="526" y="148"/>
                  </a:lnTo>
                  <a:lnTo>
                    <a:pt x="523" y="140"/>
                  </a:lnTo>
                  <a:lnTo>
                    <a:pt x="505" y="135"/>
                  </a:lnTo>
                  <a:lnTo>
                    <a:pt x="473" y="116"/>
                  </a:lnTo>
                  <a:lnTo>
                    <a:pt x="458" y="107"/>
                  </a:lnTo>
                  <a:lnTo>
                    <a:pt x="438" y="116"/>
                  </a:lnTo>
                  <a:lnTo>
                    <a:pt x="416" y="98"/>
                  </a:lnTo>
                  <a:lnTo>
                    <a:pt x="387" y="98"/>
                  </a:lnTo>
                  <a:lnTo>
                    <a:pt x="365" y="86"/>
                  </a:lnTo>
                  <a:lnTo>
                    <a:pt x="358" y="67"/>
                  </a:lnTo>
                  <a:lnTo>
                    <a:pt x="347" y="55"/>
                  </a:lnTo>
                  <a:lnTo>
                    <a:pt x="331" y="65"/>
                  </a:lnTo>
                  <a:lnTo>
                    <a:pt x="317" y="58"/>
                  </a:lnTo>
                  <a:lnTo>
                    <a:pt x="271" y="65"/>
                  </a:lnTo>
                  <a:lnTo>
                    <a:pt x="220" y="54"/>
                  </a:lnTo>
                  <a:lnTo>
                    <a:pt x="159" y="0"/>
                  </a:lnTo>
                  <a:lnTo>
                    <a:pt x="143" y="14"/>
                  </a:lnTo>
                  <a:lnTo>
                    <a:pt x="135" y="8"/>
                  </a:lnTo>
                  <a:lnTo>
                    <a:pt x="123" y="8"/>
                  </a:lnTo>
                  <a:lnTo>
                    <a:pt x="68" y="8"/>
                  </a:lnTo>
                  <a:lnTo>
                    <a:pt x="59" y="15"/>
                  </a:lnTo>
                  <a:lnTo>
                    <a:pt x="76" y="31"/>
                  </a:lnTo>
                  <a:lnTo>
                    <a:pt x="93" y="35"/>
                  </a:lnTo>
                  <a:lnTo>
                    <a:pt x="108" y="41"/>
                  </a:lnTo>
                  <a:lnTo>
                    <a:pt x="100" y="52"/>
                  </a:lnTo>
                  <a:lnTo>
                    <a:pt x="73" y="65"/>
                  </a:lnTo>
                  <a:lnTo>
                    <a:pt x="68" y="87"/>
                  </a:lnTo>
                  <a:lnTo>
                    <a:pt x="73" y="95"/>
                  </a:lnTo>
                  <a:lnTo>
                    <a:pt x="76" y="122"/>
                  </a:lnTo>
                  <a:lnTo>
                    <a:pt x="93" y="125"/>
                  </a:lnTo>
                  <a:lnTo>
                    <a:pt x="109" y="146"/>
                  </a:lnTo>
                  <a:lnTo>
                    <a:pt x="117" y="189"/>
                  </a:lnTo>
                  <a:lnTo>
                    <a:pt x="111" y="203"/>
                  </a:lnTo>
                  <a:lnTo>
                    <a:pt x="100" y="200"/>
                  </a:lnTo>
                  <a:lnTo>
                    <a:pt x="69" y="225"/>
                  </a:lnTo>
                  <a:lnTo>
                    <a:pt x="14" y="233"/>
                  </a:lnTo>
                  <a:lnTo>
                    <a:pt x="0" y="248"/>
                  </a:lnTo>
                  <a:lnTo>
                    <a:pt x="12" y="263"/>
                  </a:lnTo>
                  <a:lnTo>
                    <a:pt x="13" y="295"/>
                  </a:lnTo>
                  <a:lnTo>
                    <a:pt x="28" y="298"/>
                  </a:lnTo>
                  <a:lnTo>
                    <a:pt x="65" y="345"/>
                  </a:lnTo>
                  <a:lnTo>
                    <a:pt x="65" y="345"/>
                  </a:lnTo>
                </a:path>
              </a:pathLst>
            </a:custGeom>
            <a:grpFill/>
            <a:ln cap="flat" cmpd="sng" w="3175">
              <a:solidFill>
                <a:schemeClr val="bg1"/>
              </a:solidFill>
              <a:prstDash val="solid"/>
              <a:round/>
              <a:headEnd len="med" type="none" w="med"/>
              <a:tailEnd len="med" type="none" w="med"/>
            </a:ln>
            <a:effectLst/>
            <a:extLst/>
          </p:spPr>
          <p:txBody>
            <a:bodyPr/>
            <a:lstStyle/>
            <a:p>
              <a:endParaRPr altLang="en-US" lang="zh-CN" sz="2400">
                <a:latin charset="0" panose="020b0502040204020203" pitchFamily="34" typeface="Segoe UI"/>
                <a:ea charset="-122" panose="020b0503020204020204" pitchFamily="34" typeface="微软雅黑"/>
                <a:sym charset="0" panose="020b0502040204020203" pitchFamily="34" typeface="Segoe UI"/>
              </a:endParaRPr>
            </a:p>
          </p:txBody>
        </p:sp>
        <p:sp>
          <p:nvSpPr>
            <p:cNvPr id="23" name="陕西">
              <a:hlinkClick action="ppaction://macro?name=Slide1.陕西_click" highlightClick="1"/>
              <a:hlinkHover action="ppaction://noaction" highlightClick="1"/>
              <a:extLst>
                <a:ext uri="{FF2B5EF4-FFF2-40B4-BE49-F238E27FC236}">
                  <a16:creationId xmlns:a16="http://schemas.microsoft.com/office/drawing/2014/main" id="{40009694-9BDE-4574-AC6D-958807518C1D}"/>
                </a:ext>
              </a:extLst>
            </p:cNvPr>
            <p:cNvSpPr>
              <a:spLocks noChangeAspect="1"/>
            </p:cNvSpPr>
            <p:nvPr/>
          </p:nvSpPr>
          <p:spPr bwMode="auto">
            <a:xfrm rot="180000">
              <a:off x="2624747" y="2619464"/>
              <a:ext cx="381879" cy="719600"/>
            </a:xfrm>
            <a:custGeom>
              <a:gdLst>
                <a:gd fmla="*/ 294 w 354" name="T0"/>
                <a:gd fmla="*/ 381 h 640" name="T1"/>
                <a:gd fmla="*/ 287 w 354" name="T2"/>
                <a:gd fmla="*/ 214 h 640" name="T3"/>
                <a:gd fmla="*/ 311 w 354" name="T4"/>
                <a:gd fmla="*/ 162 h 640" name="T5"/>
                <a:gd fmla="*/ 309 w 354" name="T6"/>
                <a:gd fmla="*/ 85 h 640" name="T7"/>
                <a:gd fmla="*/ 323 w 354" name="T8"/>
                <a:gd fmla="*/ 34 h 640" name="T9"/>
                <a:gd fmla="*/ 312 w 354" name="T10"/>
                <a:gd fmla="*/ 0 h 640" name="T11"/>
                <a:gd fmla="*/ 259 w 354" name="T12"/>
                <a:gd fmla="*/ 18 h 640" name="T13"/>
                <a:gd fmla="*/ 241 w 354" name="T14"/>
                <a:gd fmla="*/ 65 h 640" name="T15"/>
                <a:gd fmla="*/ 221 w 354" name="T16"/>
                <a:gd fmla="*/ 81 h 640" name="T17"/>
                <a:gd fmla="*/ 153 w 354" name="T18"/>
                <a:gd fmla="*/ 164 h 640" name="T19"/>
                <a:gd fmla="*/ 100 w 354" name="T20"/>
                <a:gd fmla="*/ 162 h 640" name="T21"/>
                <a:gd fmla="*/ 87 w 354" name="T22"/>
                <a:gd fmla="*/ 213 h 640" name="T23"/>
                <a:gd fmla="*/ 153 w 354" name="T24"/>
                <a:gd fmla="*/ 254 h 640" name="T25"/>
                <a:gd fmla="*/ 188 w 354" name="T26"/>
                <a:gd fmla="*/ 293 h 640" name="T27"/>
                <a:gd fmla="*/ 182 w 354" name="T28"/>
                <a:gd fmla="*/ 344 h 640" name="T29"/>
                <a:gd fmla="*/ 132 w 354" name="T30"/>
                <a:gd fmla="*/ 360 h 640" name="T31"/>
                <a:gd fmla="*/ 126 w 354" name="T32"/>
                <a:gd fmla="*/ 374 h 640" name="T33"/>
                <a:gd fmla="*/ 91 w 354" name="T34"/>
                <a:gd fmla="*/ 391 h 640" name="T35"/>
                <a:gd fmla="*/ 48 w 354" name="T36"/>
                <a:gd fmla="*/ 381 h 640" name="T37"/>
                <a:gd fmla="*/ 48 w 354" name="T38"/>
                <a:gd fmla="*/ 399 h 640" name="T39"/>
                <a:gd fmla="*/ 34 w 354" name="T40"/>
                <a:gd fmla="*/ 427 h 640" name="T41"/>
                <a:gd fmla="*/ 39 w 354" name="T42"/>
                <a:gd fmla="*/ 479 h 640" name="T43"/>
                <a:gd fmla="*/ 45 w 354" name="T44"/>
                <a:gd fmla="*/ 504 h 640" name="T45"/>
                <a:gd fmla="*/ 0 w 354" name="T46"/>
                <a:gd fmla="*/ 512 h 640" name="T47"/>
                <a:gd fmla="*/ 5 w 354" name="T48"/>
                <a:gd fmla="*/ 559 h 640" name="T49"/>
                <a:gd fmla="*/ 23 w 354" name="T50"/>
                <a:gd fmla="*/ 579 h 640" name="T51"/>
                <a:gd fmla="*/ 83 w 354" name="T52"/>
                <a:gd fmla="*/ 571 h 640" name="T53"/>
                <a:gd fmla="*/ 95 w 354" name="T54"/>
                <a:gd fmla="*/ 588 h 640" name="T55"/>
                <a:gd fmla="*/ 157 w 354" name="T56"/>
                <a:gd fmla="*/ 615 h 640" name="T57"/>
                <a:gd fmla="*/ 233 w 354" name="T58"/>
                <a:gd fmla="*/ 624 h 640" name="T59"/>
                <a:gd fmla="*/ 270 w 354" name="T60"/>
                <a:gd fmla="*/ 632 h 640" name="T61"/>
                <a:gd fmla="*/ 262 w 354" name="T62"/>
                <a:gd fmla="*/ 597 h 640" name="T63"/>
                <a:gd fmla="*/ 294 w 354" name="T64"/>
                <a:gd fmla="*/ 562 h 640" name="T65"/>
                <a:gd fmla="*/ 287 w 354" name="T66"/>
                <a:gd fmla="*/ 545 h 640" name="T67"/>
                <a:gd fmla="*/ 253 w 354" name="T68"/>
                <a:gd fmla="*/ 525 h 640" name="T69"/>
                <a:gd fmla="*/ 317 w 354" name="T70"/>
                <a:gd fmla="*/ 518 h 640" name="T71"/>
                <a:gd fmla="*/ 337 w 354" name="T72"/>
                <a:gd fmla="*/ 524 h 640" name="T73"/>
                <a:gd fmla="*/ 353 w 354" name="T74"/>
                <a:gd fmla="*/ 488 h 640" name="T75"/>
                <a:gd fmla="*/ 303 w 354" name="T76"/>
                <a:gd fmla="*/ 403 h 640"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640" w="354">
                  <a:moveTo>
                    <a:pt x="303" y="403"/>
                  </a:moveTo>
                  <a:lnTo>
                    <a:pt x="294" y="381"/>
                  </a:lnTo>
                  <a:lnTo>
                    <a:pt x="311" y="324"/>
                  </a:lnTo>
                  <a:lnTo>
                    <a:pt x="287" y="214"/>
                  </a:lnTo>
                  <a:lnTo>
                    <a:pt x="303" y="187"/>
                  </a:lnTo>
                  <a:lnTo>
                    <a:pt x="311" y="162"/>
                  </a:lnTo>
                  <a:lnTo>
                    <a:pt x="289" y="117"/>
                  </a:lnTo>
                  <a:lnTo>
                    <a:pt x="309" y="85"/>
                  </a:lnTo>
                  <a:lnTo>
                    <a:pt x="312" y="56"/>
                  </a:lnTo>
                  <a:lnTo>
                    <a:pt x="323" y="34"/>
                  </a:lnTo>
                  <a:lnTo>
                    <a:pt x="322" y="7"/>
                  </a:lnTo>
                  <a:lnTo>
                    <a:pt x="312" y="0"/>
                  </a:lnTo>
                  <a:lnTo>
                    <a:pt x="298" y="17"/>
                  </a:lnTo>
                  <a:lnTo>
                    <a:pt x="259" y="18"/>
                  </a:lnTo>
                  <a:lnTo>
                    <a:pt x="239" y="49"/>
                  </a:lnTo>
                  <a:lnTo>
                    <a:pt x="241" y="65"/>
                  </a:lnTo>
                  <a:lnTo>
                    <a:pt x="237" y="76"/>
                  </a:lnTo>
                  <a:lnTo>
                    <a:pt x="221" y="81"/>
                  </a:lnTo>
                  <a:lnTo>
                    <a:pt x="160" y="169"/>
                  </a:lnTo>
                  <a:lnTo>
                    <a:pt x="153" y="164"/>
                  </a:lnTo>
                  <a:lnTo>
                    <a:pt x="135" y="158"/>
                  </a:lnTo>
                  <a:lnTo>
                    <a:pt x="100" y="162"/>
                  </a:lnTo>
                  <a:lnTo>
                    <a:pt x="88" y="177"/>
                  </a:lnTo>
                  <a:lnTo>
                    <a:pt x="87" y="213"/>
                  </a:lnTo>
                  <a:lnTo>
                    <a:pt x="92" y="224"/>
                  </a:lnTo>
                  <a:lnTo>
                    <a:pt x="153" y="254"/>
                  </a:lnTo>
                  <a:lnTo>
                    <a:pt x="184" y="274"/>
                  </a:lnTo>
                  <a:lnTo>
                    <a:pt x="188" y="293"/>
                  </a:lnTo>
                  <a:lnTo>
                    <a:pt x="173" y="316"/>
                  </a:lnTo>
                  <a:lnTo>
                    <a:pt x="182" y="344"/>
                  </a:lnTo>
                  <a:lnTo>
                    <a:pt x="176" y="357"/>
                  </a:lnTo>
                  <a:lnTo>
                    <a:pt x="132" y="360"/>
                  </a:lnTo>
                  <a:lnTo>
                    <a:pt x="123" y="367"/>
                  </a:lnTo>
                  <a:lnTo>
                    <a:pt x="126" y="374"/>
                  </a:lnTo>
                  <a:lnTo>
                    <a:pt x="126" y="386"/>
                  </a:lnTo>
                  <a:lnTo>
                    <a:pt x="91" y="391"/>
                  </a:lnTo>
                  <a:lnTo>
                    <a:pt x="72" y="381"/>
                  </a:lnTo>
                  <a:lnTo>
                    <a:pt x="48" y="381"/>
                  </a:lnTo>
                  <a:lnTo>
                    <a:pt x="45" y="386"/>
                  </a:lnTo>
                  <a:lnTo>
                    <a:pt x="48" y="399"/>
                  </a:lnTo>
                  <a:lnTo>
                    <a:pt x="37" y="413"/>
                  </a:lnTo>
                  <a:lnTo>
                    <a:pt x="34" y="427"/>
                  </a:lnTo>
                  <a:lnTo>
                    <a:pt x="56" y="445"/>
                  </a:lnTo>
                  <a:lnTo>
                    <a:pt x="39" y="479"/>
                  </a:lnTo>
                  <a:lnTo>
                    <a:pt x="46" y="495"/>
                  </a:lnTo>
                  <a:lnTo>
                    <a:pt x="45" y="504"/>
                  </a:lnTo>
                  <a:lnTo>
                    <a:pt x="19" y="504"/>
                  </a:lnTo>
                  <a:lnTo>
                    <a:pt x="0" y="512"/>
                  </a:lnTo>
                  <a:lnTo>
                    <a:pt x="15" y="533"/>
                  </a:lnTo>
                  <a:lnTo>
                    <a:pt x="5" y="559"/>
                  </a:lnTo>
                  <a:lnTo>
                    <a:pt x="21" y="562"/>
                  </a:lnTo>
                  <a:lnTo>
                    <a:pt x="23" y="579"/>
                  </a:lnTo>
                  <a:lnTo>
                    <a:pt x="36" y="580"/>
                  </a:lnTo>
                  <a:lnTo>
                    <a:pt x="83" y="571"/>
                  </a:lnTo>
                  <a:lnTo>
                    <a:pt x="92" y="575"/>
                  </a:lnTo>
                  <a:lnTo>
                    <a:pt x="95" y="588"/>
                  </a:lnTo>
                  <a:lnTo>
                    <a:pt x="115" y="593"/>
                  </a:lnTo>
                  <a:lnTo>
                    <a:pt x="157" y="615"/>
                  </a:lnTo>
                  <a:lnTo>
                    <a:pt x="182" y="605"/>
                  </a:lnTo>
                  <a:lnTo>
                    <a:pt x="233" y="624"/>
                  </a:lnTo>
                  <a:lnTo>
                    <a:pt x="245" y="639"/>
                  </a:lnTo>
                  <a:lnTo>
                    <a:pt x="270" y="632"/>
                  </a:lnTo>
                  <a:lnTo>
                    <a:pt x="267" y="605"/>
                  </a:lnTo>
                  <a:lnTo>
                    <a:pt x="262" y="597"/>
                  </a:lnTo>
                  <a:lnTo>
                    <a:pt x="267" y="575"/>
                  </a:lnTo>
                  <a:lnTo>
                    <a:pt x="294" y="562"/>
                  </a:lnTo>
                  <a:lnTo>
                    <a:pt x="302" y="551"/>
                  </a:lnTo>
                  <a:lnTo>
                    <a:pt x="287" y="545"/>
                  </a:lnTo>
                  <a:lnTo>
                    <a:pt x="270" y="541"/>
                  </a:lnTo>
                  <a:lnTo>
                    <a:pt x="253" y="525"/>
                  </a:lnTo>
                  <a:lnTo>
                    <a:pt x="262" y="518"/>
                  </a:lnTo>
                  <a:lnTo>
                    <a:pt x="317" y="518"/>
                  </a:lnTo>
                  <a:lnTo>
                    <a:pt x="329" y="518"/>
                  </a:lnTo>
                  <a:lnTo>
                    <a:pt x="337" y="524"/>
                  </a:lnTo>
                  <a:lnTo>
                    <a:pt x="353" y="510"/>
                  </a:lnTo>
                  <a:lnTo>
                    <a:pt x="353" y="488"/>
                  </a:lnTo>
                  <a:lnTo>
                    <a:pt x="303" y="413"/>
                  </a:lnTo>
                  <a:lnTo>
                    <a:pt x="303" y="403"/>
                  </a:lnTo>
                  <a:lnTo>
                    <a:pt x="303" y="403"/>
                  </a:lnTo>
                </a:path>
              </a:pathLst>
            </a:custGeom>
            <a:grpFill/>
            <a:ln cap="flat" cmpd="sng" w="3175">
              <a:solidFill>
                <a:schemeClr val="bg1"/>
              </a:solidFill>
              <a:prstDash val="solid"/>
              <a:round/>
              <a:headEnd len="med" type="none" w="med"/>
              <a:tailEnd len="med" type="none" w="med"/>
            </a:ln>
            <a:effectLst/>
            <a:extLst/>
          </p:spPr>
          <p:txBody>
            <a:bodyPr/>
            <a:lstStyle/>
            <a:p>
              <a:endParaRPr altLang="en-US" lang="zh-CN" sz="2400">
                <a:latin charset="0" panose="020b0502040204020203" pitchFamily="34" typeface="Segoe UI"/>
                <a:ea charset="-122" panose="020b0503020204020204" pitchFamily="34" typeface="微软雅黑"/>
                <a:sym charset="0" panose="020b0502040204020203" pitchFamily="34" typeface="Segoe UI"/>
              </a:endParaRPr>
            </a:p>
          </p:txBody>
        </p:sp>
        <p:sp>
          <p:nvSpPr>
            <p:cNvPr id="24" name="山西">
              <a:hlinkClick action="ppaction://macro?name=Slide1.山西_click" highlightClick="1"/>
              <a:hlinkHover action="ppaction://noaction" highlightClick="1"/>
              <a:extLst>
                <a:ext uri="{FF2B5EF4-FFF2-40B4-BE49-F238E27FC236}">
                  <a16:creationId xmlns:a16="http://schemas.microsoft.com/office/drawing/2014/main" id="{FDC1DDA9-40EB-4E83-8C40-2AE6CAE2F89E}"/>
                </a:ext>
              </a:extLst>
            </p:cNvPr>
            <p:cNvSpPr>
              <a:spLocks noChangeAspect="1"/>
            </p:cNvSpPr>
            <p:nvPr/>
          </p:nvSpPr>
          <p:spPr bwMode="auto">
            <a:xfrm rot="180000">
              <a:off x="2945879" y="2511832"/>
              <a:ext cx="267483" cy="570000"/>
            </a:xfrm>
            <a:custGeom>
              <a:gdLst>
                <a:gd fmla="*/ 16 w 247" name="T0"/>
                <a:gd fmla="*/ 506 h 507" name="T1"/>
                <a:gd fmla="*/ 70 w 247" name="T2"/>
                <a:gd fmla="*/ 492 h 507" name="T3"/>
                <a:gd fmla="*/ 136 w 247" name="T4"/>
                <a:gd fmla="*/ 446 h 507" name="T5"/>
                <a:gd fmla="*/ 184 w 247" name="T6"/>
                <a:gd fmla="*/ 436 h 507" name="T7"/>
                <a:gd fmla="*/ 219 w 247" name="T8"/>
                <a:gd fmla="*/ 408 h 507" name="T9"/>
                <a:gd fmla="*/ 224 w 247" name="T10"/>
                <a:gd fmla="*/ 347 h 507" name="T11"/>
                <a:gd fmla="*/ 206 w 247" name="T12"/>
                <a:gd fmla="*/ 326 h 507" name="T13"/>
                <a:gd fmla="*/ 212 w 247" name="T14"/>
                <a:gd fmla="*/ 307 h 507" name="T15"/>
                <a:gd fmla="*/ 224 w 247" name="T16"/>
                <a:gd fmla="*/ 290 h 507" name="T17"/>
                <a:gd fmla="*/ 227 w 247" name="T18"/>
                <a:gd fmla="*/ 265 h 507" name="T19"/>
                <a:gd fmla="*/ 238 w 247" name="T20"/>
                <a:gd fmla="*/ 246 h 507" name="T21"/>
                <a:gd fmla="*/ 219 w 247" name="T22"/>
                <a:gd fmla="*/ 209 h 507" name="T23"/>
                <a:gd fmla="*/ 193 w 247" name="T24"/>
                <a:gd fmla="*/ 179 h 507" name="T25"/>
                <a:gd fmla="*/ 208 w 247" name="T26"/>
                <a:gd fmla="*/ 132 h 507" name="T27"/>
                <a:gd fmla="*/ 240 w 247" name="T28"/>
                <a:gd fmla="*/ 110 h 507" name="T29"/>
                <a:gd fmla="*/ 246 w 247" name="T30"/>
                <a:gd fmla="*/ 80 h 507" name="T31"/>
                <a:gd fmla="*/ 232 w 247" name="T32"/>
                <a:gd fmla="*/ 52 h 507" name="T33"/>
                <a:gd fmla="*/ 232 w 247" name="T34"/>
                <a:gd fmla="*/ 18 h 507" name="T35"/>
                <a:gd fmla="*/ 212 w 247" name="T36"/>
                <a:gd fmla="*/ 0 h 507" name="T37"/>
                <a:gd fmla="*/ 165 w 247" name="T38"/>
                <a:gd fmla="*/ 24 h 507" name="T39"/>
                <a:gd fmla="*/ 157 w 247" name="T40"/>
                <a:gd fmla="*/ 17 h 507" name="T41"/>
                <a:gd fmla="*/ 131 w 247" name="T42"/>
                <a:gd fmla="*/ 34 h 507" name="T43"/>
                <a:gd fmla="*/ 111 w 247" name="T44"/>
                <a:gd fmla="*/ 33 h 507" name="T45"/>
                <a:gd fmla="*/ 70 w 247" name="T46"/>
                <a:gd fmla="*/ 92 h 507" name="T47"/>
                <a:gd fmla="*/ 56 w 247" name="T48"/>
                <a:gd fmla="*/ 92 h 507" name="T49"/>
                <a:gd fmla="*/ 35 w 247" name="T50"/>
                <a:gd fmla="*/ 110 h 507" name="T51"/>
                <a:gd fmla="*/ 36 w 247" name="T52"/>
                <a:gd fmla="*/ 137 h 507" name="T53"/>
                <a:gd fmla="*/ 25 w 247" name="T54"/>
                <a:gd fmla="*/ 159 h 507" name="T55"/>
                <a:gd fmla="*/ 22 w 247" name="T56"/>
                <a:gd fmla="*/ 188 h 507" name="T57"/>
                <a:gd fmla="*/ 2 w 247" name="T58"/>
                <a:gd fmla="*/ 220 h 507" name="T59"/>
                <a:gd fmla="*/ 24 w 247" name="T60"/>
                <a:gd fmla="*/ 265 h 507" name="T61"/>
                <a:gd fmla="*/ 16 w 247" name="T62"/>
                <a:gd fmla="*/ 290 h 507" name="T63"/>
                <a:gd fmla="*/ 0 w 247" name="T64"/>
                <a:gd fmla="*/ 317 h 507" name="T65"/>
                <a:gd fmla="*/ 24 w 247" name="T66"/>
                <a:gd fmla="*/ 427 h 507" name="T67"/>
                <a:gd fmla="*/ 7 w 247" name="T68"/>
                <a:gd fmla="*/ 484 h 507" name="T69"/>
                <a:gd fmla="*/ 16 w 247" name="T70"/>
                <a:gd fmla="*/ 506 h 507" name="T71"/>
                <a:gd fmla="*/ 16 w 247" name="T72"/>
                <a:gd fmla="*/ 506 h 507"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507" w="246">
                  <a:moveTo>
                    <a:pt x="16" y="506"/>
                  </a:moveTo>
                  <a:lnTo>
                    <a:pt x="70" y="492"/>
                  </a:lnTo>
                  <a:lnTo>
                    <a:pt x="136" y="446"/>
                  </a:lnTo>
                  <a:lnTo>
                    <a:pt x="184" y="436"/>
                  </a:lnTo>
                  <a:lnTo>
                    <a:pt x="219" y="408"/>
                  </a:lnTo>
                  <a:lnTo>
                    <a:pt x="224" y="347"/>
                  </a:lnTo>
                  <a:lnTo>
                    <a:pt x="206" y="326"/>
                  </a:lnTo>
                  <a:lnTo>
                    <a:pt x="212" y="307"/>
                  </a:lnTo>
                  <a:lnTo>
                    <a:pt x="224" y="290"/>
                  </a:lnTo>
                  <a:lnTo>
                    <a:pt x="227" y="265"/>
                  </a:lnTo>
                  <a:lnTo>
                    <a:pt x="238" y="246"/>
                  </a:lnTo>
                  <a:lnTo>
                    <a:pt x="219" y="209"/>
                  </a:lnTo>
                  <a:lnTo>
                    <a:pt x="193" y="179"/>
                  </a:lnTo>
                  <a:lnTo>
                    <a:pt x="208" y="132"/>
                  </a:lnTo>
                  <a:lnTo>
                    <a:pt x="240" y="110"/>
                  </a:lnTo>
                  <a:lnTo>
                    <a:pt x="246" y="80"/>
                  </a:lnTo>
                  <a:lnTo>
                    <a:pt x="232" y="52"/>
                  </a:lnTo>
                  <a:lnTo>
                    <a:pt x="232" y="18"/>
                  </a:lnTo>
                  <a:lnTo>
                    <a:pt x="212" y="0"/>
                  </a:lnTo>
                  <a:lnTo>
                    <a:pt x="165" y="24"/>
                  </a:lnTo>
                  <a:lnTo>
                    <a:pt x="157" y="17"/>
                  </a:lnTo>
                  <a:lnTo>
                    <a:pt x="131" y="34"/>
                  </a:lnTo>
                  <a:lnTo>
                    <a:pt x="111" y="33"/>
                  </a:lnTo>
                  <a:lnTo>
                    <a:pt x="70" y="92"/>
                  </a:lnTo>
                  <a:lnTo>
                    <a:pt x="56" y="92"/>
                  </a:lnTo>
                  <a:lnTo>
                    <a:pt x="35" y="110"/>
                  </a:lnTo>
                  <a:lnTo>
                    <a:pt x="36" y="137"/>
                  </a:lnTo>
                  <a:lnTo>
                    <a:pt x="25" y="159"/>
                  </a:lnTo>
                  <a:lnTo>
                    <a:pt x="22" y="188"/>
                  </a:lnTo>
                  <a:lnTo>
                    <a:pt x="2" y="220"/>
                  </a:lnTo>
                  <a:lnTo>
                    <a:pt x="24" y="265"/>
                  </a:lnTo>
                  <a:lnTo>
                    <a:pt x="16" y="290"/>
                  </a:lnTo>
                  <a:lnTo>
                    <a:pt x="0" y="317"/>
                  </a:lnTo>
                  <a:lnTo>
                    <a:pt x="24" y="427"/>
                  </a:lnTo>
                  <a:lnTo>
                    <a:pt x="7" y="484"/>
                  </a:lnTo>
                  <a:lnTo>
                    <a:pt x="16" y="506"/>
                  </a:lnTo>
                  <a:lnTo>
                    <a:pt x="16" y="506"/>
                  </a:lnTo>
                </a:path>
              </a:pathLst>
            </a:custGeom>
            <a:grpFill/>
            <a:ln cap="flat" cmpd="sng" w="3175">
              <a:solidFill>
                <a:schemeClr val="bg1"/>
              </a:solidFill>
              <a:prstDash val="solid"/>
              <a:round/>
              <a:headEnd len="med" type="none" w="med"/>
              <a:tailEnd len="med" type="none" w="med"/>
            </a:ln>
            <a:effectLst/>
            <a:extLst/>
          </p:spPr>
          <p:txBody>
            <a:bodyPr/>
            <a:lstStyle/>
            <a:p>
              <a:endParaRPr altLang="en-US" lang="zh-CN" sz="2400">
                <a:latin charset="0" panose="020b0502040204020203" pitchFamily="34" typeface="Segoe UI"/>
                <a:ea charset="-122" panose="020b0503020204020204" pitchFamily="34" typeface="微软雅黑"/>
                <a:sym charset="0" panose="020b0502040204020203" pitchFamily="34" typeface="Segoe UI"/>
              </a:endParaRPr>
            </a:p>
          </p:txBody>
        </p:sp>
        <p:sp>
          <p:nvSpPr>
            <p:cNvPr id="25" name="山东">
              <a:hlinkClick action="ppaction://macro?name=Slide1.山东_click" highlightClick="1"/>
              <a:hlinkHover action="ppaction://noaction" highlightClick="1"/>
              <a:extLst>
                <a:ext uri="{FF2B5EF4-FFF2-40B4-BE49-F238E27FC236}">
                  <a16:creationId xmlns:a16="http://schemas.microsoft.com/office/drawing/2014/main" id="{D57419F2-64B1-4F87-A43A-B02096DBBA1C}"/>
                </a:ext>
              </a:extLst>
            </p:cNvPr>
            <p:cNvSpPr>
              <a:spLocks noChangeAspect="1"/>
            </p:cNvSpPr>
            <p:nvPr/>
          </p:nvSpPr>
          <p:spPr bwMode="auto">
            <a:xfrm rot="180000">
              <a:off x="3279476" y="2715578"/>
              <a:ext cx="506368" cy="359800"/>
            </a:xfrm>
            <a:custGeom>
              <a:gdLst>
                <a:gd fmla="*/ 101 w 461" name="T0"/>
                <a:gd fmla="*/ 306 h 316" name="T1"/>
                <a:gd fmla="*/ 104 w 461" name="T2"/>
                <a:gd fmla="*/ 287 h 316" name="T3"/>
                <a:gd fmla="*/ 121 w 461" name="T4"/>
                <a:gd fmla="*/ 280 h 316" name="T5"/>
                <a:gd fmla="*/ 151 w 461" name="T6"/>
                <a:gd fmla="*/ 306 h 316" name="T7"/>
                <a:gd fmla="*/ 161 w 461" name="T8"/>
                <a:gd fmla="*/ 306 h 316" name="T9"/>
                <a:gd fmla="*/ 188 w 461" name="T10"/>
                <a:gd fmla="*/ 302 h 316" name="T11"/>
                <a:gd fmla="*/ 204 w 461" name="T12"/>
                <a:gd fmla="*/ 290 h 316" name="T13"/>
                <a:gd fmla="*/ 226 w 461" name="T14"/>
                <a:gd fmla="*/ 307 h 316" name="T15"/>
                <a:gd fmla="*/ 235 w 461" name="T16"/>
                <a:gd fmla="*/ 291 h 316" name="T17"/>
                <a:gd fmla="*/ 239 w 461" name="T18"/>
                <a:gd fmla="*/ 281 h 316" name="T19"/>
                <a:gd fmla="*/ 257 w 461" name="T20"/>
                <a:gd fmla="*/ 271 h 316" name="T21"/>
                <a:gd fmla="*/ 262 w 461" name="T22"/>
                <a:gd fmla="*/ 249 h 316" name="T23"/>
                <a:gd fmla="*/ 280 w 461" name="T24"/>
                <a:gd fmla="*/ 245 h 316" name="T25"/>
                <a:gd fmla="*/ 332 w 461" name="T26"/>
                <a:gd fmla="*/ 158 h 316" name="T27"/>
                <a:gd fmla="*/ 322 w 461" name="T28"/>
                <a:gd fmla="*/ 143 h 316" name="T29"/>
                <a:gd fmla="*/ 332 w 461" name="T30"/>
                <a:gd fmla="*/ 134 h 316" name="T31"/>
                <a:gd fmla="*/ 343 w 461" name="T32"/>
                <a:gd fmla="*/ 138 h 316" name="T33"/>
                <a:gd fmla="*/ 359 w 461" name="T34"/>
                <a:gd fmla="*/ 129 h 316" name="T35"/>
                <a:gd fmla="*/ 369 w 461" name="T36"/>
                <a:gd fmla="*/ 109 h 316" name="T37"/>
                <a:gd fmla="*/ 412 w 461" name="T38"/>
                <a:gd fmla="*/ 69 h 316" name="T39"/>
                <a:gd fmla="*/ 445 w 461" name="T40"/>
                <a:gd fmla="*/ 58 h 316" name="T41"/>
                <a:gd fmla="*/ 460 w 461" name="T42"/>
                <a:gd fmla="*/ 44 h 316" name="T43"/>
                <a:gd fmla="*/ 456 w 461" name="T44"/>
                <a:gd fmla="*/ 12 h 316" name="T45"/>
                <a:gd fmla="*/ 434 w 461" name="T46"/>
                <a:gd fmla="*/ 10 h 316" name="T47"/>
                <a:gd fmla="*/ 384 w 461" name="T48"/>
                <a:gd fmla="*/ 16 h 316" name="T49"/>
                <a:gd fmla="*/ 349 w 461" name="T50"/>
                <a:gd fmla="*/ 0 h 316" name="T51"/>
                <a:gd fmla="*/ 328 w 461" name="T52"/>
                <a:gd fmla="*/ 3 h 316" name="T53"/>
                <a:gd fmla="*/ 277 w 461" name="T54"/>
                <a:gd fmla="*/ 69 h 316" name="T55"/>
                <a:gd fmla="*/ 262 w 461" name="T56"/>
                <a:gd fmla="*/ 78 h 316" name="T57"/>
                <a:gd fmla="*/ 229 w 461" name="T58"/>
                <a:gd fmla="*/ 64 h 316" name="T59"/>
                <a:gd fmla="*/ 226 w 461" name="T60"/>
                <a:gd fmla="*/ 47 h 316" name="T61"/>
                <a:gd fmla="*/ 219 w 461" name="T62"/>
                <a:gd fmla="*/ 18 h 316" name="T63"/>
                <a:gd fmla="*/ 201 w 461" name="T64"/>
                <a:gd fmla="*/ 6 h 316" name="T65"/>
                <a:gd fmla="*/ 171 w 461" name="T66"/>
                <a:gd fmla="*/ 13 h 316" name="T67"/>
                <a:gd fmla="*/ 152 w 461" name="T68"/>
                <a:gd fmla="*/ 1 h 316" name="T69"/>
                <a:gd fmla="*/ 125 w 461" name="T70"/>
                <a:gd fmla="*/ 35 h 316" name="T71"/>
                <a:gd fmla="*/ 95 w 461" name="T72"/>
                <a:gd fmla="*/ 44 h 316" name="T73"/>
                <a:gd fmla="*/ 55 w 461" name="T74"/>
                <a:gd fmla="*/ 81 h 316" name="T75"/>
                <a:gd fmla="*/ 10 w 461" name="T76"/>
                <a:gd fmla="*/ 161 h 316" name="T77"/>
                <a:gd fmla="*/ 22 w 461" name="T78"/>
                <a:gd fmla="*/ 184 h 316" name="T79"/>
                <a:gd fmla="*/ 19 w 461" name="T80"/>
                <a:gd fmla="*/ 193 h 316" name="T81"/>
                <a:gd fmla="*/ 19 w 461" name="T82"/>
                <a:gd fmla="*/ 204 h 316" name="T83"/>
                <a:gd fmla="*/ 26 w 461" name="T84"/>
                <a:gd fmla="*/ 213 h 316" name="T85"/>
                <a:gd fmla="*/ 40 w 461" name="T86"/>
                <a:gd fmla="*/ 202 h 316" name="T87"/>
                <a:gd fmla="*/ 64 w 461" name="T88"/>
                <a:gd fmla="*/ 196 h 316" name="T89"/>
                <a:gd fmla="*/ 0 w 461" name="T90"/>
                <a:gd fmla="*/ 269 h 316" name="T91"/>
                <a:gd fmla="*/ 0 w 461" name="T92"/>
                <a:gd fmla="*/ 285 h 316" name="T93"/>
                <a:gd fmla="*/ 13 w 461" name="T94"/>
                <a:gd fmla="*/ 290 h 316" name="T95"/>
                <a:gd fmla="*/ 42 w 461" name="T96"/>
                <a:gd fmla="*/ 315 h 316" name="T97"/>
                <a:gd fmla="*/ 89 w 461" name="T98"/>
                <a:gd fmla="*/ 309 h 316" name="T99"/>
                <a:gd fmla="*/ 101 w 461" name="T100"/>
                <a:gd fmla="*/ 306 h 316" name="T101"/>
                <a:gd fmla="*/ 101 w 461" name="T102"/>
                <a:gd fmla="*/ 306 h 316"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316" w="461">
                  <a:moveTo>
                    <a:pt x="101" y="306"/>
                  </a:moveTo>
                  <a:lnTo>
                    <a:pt x="104" y="287"/>
                  </a:lnTo>
                  <a:lnTo>
                    <a:pt x="121" y="280"/>
                  </a:lnTo>
                  <a:lnTo>
                    <a:pt x="151" y="306"/>
                  </a:lnTo>
                  <a:lnTo>
                    <a:pt x="161" y="306"/>
                  </a:lnTo>
                  <a:lnTo>
                    <a:pt x="188" y="302"/>
                  </a:lnTo>
                  <a:lnTo>
                    <a:pt x="204" y="290"/>
                  </a:lnTo>
                  <a:lnTo>
                    <a:pt x="226" y="307"/>
                  </a:lnTo>
                  <a:lnTo>
                    <a:pt x="235" y="291"/>
                  </a:lnTo>
                  <a:lnTo>
                    <a:pt x="239" y="281"/>
                  </a:lnTo>
                  <a:lnTo>
                    <a:pt x="257" y="271"/>
                  </a:lnTo>
                  <a:lnTo>
                    <a:pt x="262" y="249"/>
                  </a:lnTo>
                  <a:lnTo>
                    <a:pt x="280" y="245"/>
                  </a:lnTo>
                  <a:lnTo>
                    <a:pt x="332" y="158"/>
                  </a:lnTo>
                  <a:lnTo>
                    <a:pt x="322" y="143"/>
                  </a:lnTo>
                  <a:lnTo>
                    <a:pt x="332" y="134"/>
                  </a:lnTo>
                  <a:lnTo>
                    <a:pt x="343" y="138"/>
                  </a:lnTo>
                  <a:lnTo>
                    <a:pt x="359" y="129"/>
                  </a:lnTo>
                  <a:lnTo>
                    <a:pt x="369" y="109"/>
                  </a:lnTo>
                  <a:lnTo>
                    <a:pt x="412" y="69"/>
                  </a:lnTo>
                  <a:lnTo>
                    <a:pt x="445" y="58"/>
                  </a:lnTo>
                  <a:lnTo>
                    <a:pt x="460" y="44"/>
                  </a:lnTo>
                  <a:lnTo>
                    <a:pt x="456" y="12"/>
                  </a:lnTo>
                  <a:lnTo>
                    <a:pt x="434" y="10"/>
                  </a:lnTo>
                  <a:lnTo>
                    <a:pt x="384" y="16"/>
                  </a:lnTo>
                  <a:lnTo>
                    <a:pt x="349" y="0"/>
                  </a:lnTo>
                  <a:lnTo>
                    <a:pt x="328" y="3"/>
                  </a:lnTo>
                  <a:lnTo>
                    <a:pt x="277" y="69"/>
                  </a:lnTo>
                  <a:lnTo>
                    <a:pt x="262" y="78"/>
                  </a:lnTo>
                  <a:lnTo>
                    <a:pt x="229" y="64"/>
                  </a:lnTo>
                  <a:lnTo>
                    <a:pt x="226" y="47"/>
                  </a:lnTo>
                  <a:lnTo>
                    <a:pt x="219" y="18"/>
                  </a:lnTo>
                  <a:lnTo>
                    <a:pt x="201" y="6"/>
                  </a:lnTo>
                  <a:lnTo>
                    <a:pt x="171" y="13"/>
                  </a:lnTo>
                  <a:lnTo>
                    <a:pt x="152" y="1"/>
                  </a:lnTo>
                  <a:lnTo>
                    <a:pt x="125" y="35"/>
                  </a:lnTo>
                  <a:lnTo>
                    <a:pt x="95" y="44"/>
                  </a:lnTo>
                  <a:lnTo>
                    <a:pt x="55" y="81"/>
                  </a:lnTo>
                  <a:lnTo>
                    <a:pt x="10" y="161"/>
                  </a:lnTo>
                  <a:lnTo>
                    <a:pt x="22" y="184"/>
                  </a:lnTo>
                  <a:lnTo>
                    <a:pt x="19" y="193"/>
                  </a:lnTo>
                  <a:lnTo>
                    <a:pt x="19" y="204"/>
                  </a:lnTo>
                  <a:lnTo>
                    <a:pt x="26" y="213"/>
                  </a:lnTo>
                  <a:lnTo>
                    <a:pt x="40" y="202"/>
                  </a:lnTo>
                  <a:lnTo>
                    <a:pt x="64" y="196"/>
                  </a:lnTo>
                  <a:lnTo>
                    <a:pt x="0" y="269"/>
                  </a:lnTo>
                  <a:lnTo>
                    <a:pt x="0" y="285"/>
                  </a:lnTo>
                  <a:lnTo>
                    <a:pt x="13" y="290"/>
                  </a:lnTo>
                  <a:lnTo>
                    <a:pt x="42" y="315"/>
                  </a:lnTo>
                  <a:lnTo>
                    <a:pt x="89" y="309"/>
                  </a:lnTo>
                  <a:lnTo>
                    <a:pt x="101" y="306"/>
                  </a:lnTo>
                  <a:lnTo>
                    <a:pt x="101" y="306"/>
                  </a:lnTo>
                </a:path>
              </a:pathLst>
            </a:custGeom>
            <a:grpFill/>
            <a:ln cap="flat" cmpd="sng" w="3175">
              <a:solidFill>
                <a:schemeClr val="bg1"/>
              </a:solidFill>
              <a:prstDash val="solid"/>
              <a:round/>
              <a:headEnd len="med" type="none" w="med"/>
              <a:tailEnd len="med" type="none" w="med"/>
            </a:ln>
            <a:effectLst/>
            <a:extLst/>
          </p:spPr>
          <p:txBody>
            <a:bodyPr/>
            <a:lstStyle/>
            <a:p>
              <a:endParaRPr altLang="en-US" lang="zh-CN" sz="2400">
                <a:latin charset="0" panose="020b0502040204020203" pitchFamily="34" typeface="Segoe UI"/>
                <a:ea charset="-122" panose="020b0503020204020204" pitchFamily="34" typeface="微软雅黑"/>
                <a:sym charset="0" panose="020b0502040204020203" pitchFamily="34" typeface="Segoe UI"/>
              </a:endParaRPr>
            </a:p>
          </p:txBody>
        </p:sp>
        <p:sp>
          <p:nvSpPr>
            <p:cNvPr id="26" name="天津">
              <a:hlinkClick action="ppaction://macro?name=Slide1.天津_click" highlightClick="1"/>
              <a:hlinkHover action="ppaction://noaction" highlightClick="1"/>
              <a:extLst>
                <a:ext uri="{FF2B5EF4-FFF2-40B4-BE49-F238E27FC236}">
                  <a16:creationId xmlns:a16="http://schemas.microsoft.com/office/drawing/2014/main" id="{66C2E00D-61C9-4859-8057-80D8F588BA2F}"/>
                </a:ext>
              </a:extLst>
            </p:cNvPr>
            <p:cNvSpPr>
              <a:spLocks noChangeAspect="1"/>
            </p:cNvSpPr>
            <p:nvPr/>
          </p:nvSpPr>
          <p:spPr bwMode="auto">
            <a:xfrm rot="180000">
              <a:off x="3383729" y="2529332"/>
              <a:ext cx="70656" cy="149602"/>
            </a:xfrm>
            <a:custGeom>
              <a:gdLst>
                <a:gd fmla="*/ 60 w 74" name="T0"/>
                <a:gd fmla="*/ 124 h 134" name="T1"/>
                <a:gd fmla="*/ 39 w 74" name="T2"/>
                <a:gd fmla="*/ 133 h 134" name="T3"/>
                <a:gd fmla="*/ 3 w 74" name="T4"/>
                <a:gd fmla="*/ 123 h 134" name="T5"/>
                <a:gd fmla="*/ 1 w 74" name="T6"/>
                <a:gd fmla="*/ 114 h 134" name="T7"/>
                <a:gd fmla="*/ 0 w 74" name="T8"/>
                <a:gd fmla="*/ 55 h 134" name="T9"/>
                <a:gd fmla="*/ 23 w 74" name="T10"/>
                <a:gd fmla="*/ 44 h 134" name="T11"/>
                <a:gd fmla="*/ 19 w 74" name="T12"/>
                <a:gd fmla="*/ 33 h 134" name="T13"/>
                <a:gd fmla="*/ 25 w 74" name="T14"/>
                <a:gd fmla="*/ 11 h 134" name="T15"/>
                <a:gd fmla="*/ 27 w 74" name="T16"/>
                <a:gd fmla="*/ 0 h 134" name="T17"/>
                <a:gd fmla="*/ 40 w 74" name="T18"/>
                <a:gd fmla="*/ 6 h 134" name="T19"/>
                <a:gd fmla="*/ 46 w 74" name="T20"/>
                <a:gd fmla="*/ 26 h 134" name="T21"/>
                <a:gd fmla="*/ 43 w 74" name="T22"/>
                <a:gd fmla="*/ 39 h 134" name="T23"/>
                <a:gd fmla="*/ 70 w 74" name="T24"/>
                <a:gd fmla="*/ 57 h 134" name="T25"/>
                <a:gd fmla="*/ 73 w 74" name="T26"/>
                <a:gd fmla="*/ 71 h 134" name="T27"/>
                <a:gd fmla="*/ 58 w 74" name="T28"/>
                <a:gd fmla="*/ 83 h 134" name="T29"/>
                <a:gd fmla="*/ 53 w 74" name="T30"/>
                <a:gd fmla="*/ 107 h 134" name="T31"/>
                <a:gd fmla="*/ 60 w 74" name="T32"/>
                <a:gd fmla="*/ 124 h 134" name="T33"/>
                <a:gd fmla="*/ 60 w 74" name="T34"/>
                <a:gd fmla="*/ 124 h 134"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34" w="74">
                  <a:moveTo>
                    <a:pt x="60" y="124"/>
                  </a:moveTo>
                  <a:lnTo>
                    <a:pt x="39" y="133"/>
                  </a:lnTo>
                  <a:lnTo>
                    <a:pt x="3" y="123"/>
                  </a:lnTo>
                  <a:lnTo>
                    <a:pt x="1" y="114"/>
                  </a:lnTo>
                  <a:lnTo>
                    <a:pt x="0" y="55"/>
                  </a:lnTo>
                  <a:lnTo>
                    <a:pt x="23" y="44"/>
                  </a:lnTo>
                  <a:lnTo>
                    <a:pt x="19" y="33"/>
                  </a:lnTo>
                  <a:lnTo>
                    <a:pt x="25" y="11"/>
                  </a:lnTo>
                  <a:lnTo>
                    <a:pt x="27" y="0"/>
                  </a:lnTo>
                  <a:lnTo>
                    <a:pt x="40" y="6"/>
                  </a:lnTo>
                  <a:lnTo>
                    <a:pt x="46" y="26"/>
                  </a:lnTo>
                  <a:lnTo>
                    <a:pt x="43" y="39"/>
                  </a:lnTo>
                  <a:lnTo>
                    <a:pt x="70" y="57"/>
                  </a:lnTo>
                  <a:lnTo>
                    <a:pt x="73" y="71"/>
                  </a:lnTo>
                  <a:lnTo>
                    <a:pt x="58" y="83"/>
                  </a:lnTo>
                  <a:lnTo>
                    <a:pt x="53" y="107"/>
                  </a:lnTo>
                  <a:lnTo>
                    <a:pt x="60" y="124"/>
                  </a:lnTo>
                  <a:lnTo>
                    <a:pt x="60" y="124"/>
                  </a:lnTo>
                </a:path>
              </a:pathLst>
            </a:custGeom>
            <a:grpFill/>
            <a:ln cap="flat" cmpd="sng" w="3175">
              <a:solidFill>
                <a:schemeClr val="bg1"/>
              </a:solidFill>
              <a:prstDash val="solid"/>
              <a:round/>
              <a:headEnd len="med" type="none" w="med"/>
              <a:tailEnd len="med" type="none" w="med"/>
            </a:ln>
            <a:effectLst/>
            <a:extLst/>
          </p:spPr>
          <p:txBody>
            <a:bodyPr/>
            <a:lstStyle/>
            <a:p>
              <a:endParaRPr altLang="en-US" lang="zh-CN" sz="2400">
                <a:latin charset="0" panose="020b0502040204020203" pitchFamily="34" typeface="Segoe UI"/>
                <a:ea charset="-122" panose="020b0503020204020204" pitchFamily="34" typeface="微软雅黑"/>
                <a:sym charset="0" panose="020b0502040204020203" pitchFamily="34" typeface="Segoe UI"/>
              </a:endParaRPr>
            </a:p>
          </p:txBody>
        </p:sp>
        <p:sp>
          <p:nvSpPr>
            <p:cNvPr id="27" name="北京">
              <a:hlinkClick action="ppaction://macro?name=Slide1.北京_click" highlightClick="1"/>
              <a:hlinkHover action="ppaction://noaction" highlightClick="1"/>
              <a:extLst>
                <a:ext uri="{FF2B5EF4-FFF2-40B4-BE49-F238E27FC236}">
                  <a16:creationId xmlns:a16="http://schemas.microsoft.com/office/drawing/2014/main" id="{D39B4EB4-5169-4F50-BC43-75896E03F23F}"/>
                </a:ext>
              </a:extLst>
            </p:cNvPr>
            <p:cNvSpPr>
              <a:spLocks noChangeAspect="1"/>
            </p:cNvSpPr>
            <p:nvPr/>
          </p:nvSpPr>
          <p:spPr bwMode="auto">
            <a:xfrm rot="180000">
              <a:off x="3279536" y="2466755"/>
              <a:ext cx="134583" cy="138238"/>
            </a:xfrm>
            <a:custGeom>
              <a:gdLst>
                <a:gd fmla="*/ 11 w 14" name="T0"/>
                <a:gd fmla="*/ 12 h 14" name="T1"/>
                <a:gd fmla="*/ 12 w 14" name="T2"/>
                <a:gd fmla="*/ 10 h 14" name="T3"/>
                <a:gd fmla="*/ 13 w 14" name="T4"/>
                <a:gd fmla="*/ 10 h 14" name="T5"/>
                <a:gd fmla="*/ 14 w 14" name="T6"/>
                <a:gd fmla="*/ 7 h 14" name="T7"/>
                <a:gd fmla="*/ 14 w 14" name="T8"/>
                <a:gd fmla="*/ 6 h 14" name="T9"/>
                <a:gd fmla="*/ 13 w 14" name="T10"/>
                <a:gd fmla="*/ 3 h 14" name="T11"/>
                <a:gd fmla="*/ 12 w 14" name="T12"/>
                <a:gd fmla="*/ 3 h 14" name="T13"/>
                <a:gd fmla="*/ 7 w 14" name="T14"/>
                <a:gd fmla="*/ 0 h 14" name="T15"/>
                <a:gd fmla="*/ 4 w 14" name="T16"/>
                <a:gd fmla="*/ 3 h 14" name="T17"/>
                <a:gd fmla="*/ 3 w 14" name="T18"/>
                <a:gd fmla="*/ 6 h 14" name="T19"/>
                <a:gd fmla="*/ 0 w 14" name="T20"/>
                <a:gd fmla="*/ 9 h 14" name="T21"/>
                <a:gd fmla="*/ 0 w 14" name="T22"/>
                <a:gd fmla="*/ 12 h 14" name="T23"/>
                <a:gd fmla="*/ 1 w 14" name="T24"/>
                <a:gd fmla="*/ 14 h 14" name="T25"/>
                <a:gd fmla="*/ 4 w 14" name="T26"/>
                <a:gd fmla="*/ 13 h 14" name="T27"/>
                <a:gd fmla="*/ 7 w 14" name="T28"/>
                <a:gd fmla="*/ 14 h 14" name="T29"/>
                <a:gd fmla="*/ 8 w 14" name="T30"/>
                <a:gd fmla="*/ 13 h 14" name="T31"/>
                <a:gd fmla="*/ 11 w 14" name="T32"/>
                <a:gd fmla="*/ 12 h 14" name="T33"/>
                <a:gd fmla="*/ 11 w 14" name="T34"/>
                <a:gd fmla="*/ 12 h 14"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4" w="14">
                  <a:moveTo>
                    <a:pt x="11" y="12"/>
                  </a:moveTo>
                  <a:lnTo>
                    <a:pt x="12" y="10"/>
                  </a:lnTo>
                  <a:lnTo>
                    <a:pt x="13" y="10"/>
                  </a:lnTo>
                  <a:lnTo>
                    <a:pt x="14" y="7"/>
                  </a:lnTo>
                  <a:lnTo>
                    <a:pt x="14" y="6"/>
                  </a:lnTo>
                  <a:lnTo>
                    <a:pt x="13" y="3"/>
                  </a:lnTo>
                  <a:lnTo>
                    <a:pt x="12" y="3"/>
                  </a:lnTo>
                  <a:lnTo>
                    <a:pt x="7" y="0"/>
                  </a:lnTo>
                  <a:lnTo>
                    <a:pt x="4" y="3"/>
                  </a:lnTo>
                  <a:lnTo>
                    <a:pt x="3" y="6"/>
                  </a:lnTo>
                  <a:lnTo>
                    <a:pt x="0" y="9"/>
                  </a:lnTo>
                  <a:lnTo>
                    <a:pt x="0" y="12"/>
                  </a:lnTo>
                  <a:lnTo>
                    <a:pt x="1" y="14"/>
                  </a:lnTo>
                  <a:lnTo>
                    <a:pt x="4" y="13"/>
                  </a:lnTo>
                  <a:lnTo>
                    <a:pt x="7" y="14"/>
                  </a:lnTo>
                  <a:lnTo>
                    <a:pt x="8" y="13"/>
                  </a:lnTo>
                  <a:lnTo>
                    <a:pt x="11" y="12"/>
                  </a:lnTo>
                  <a:lnTo>
                    <a:pt x="11" y="12"/>
                  </a:lnTo>
                </a:path>
              </a:pathLst>
            </a:custGeom>
            <a:grpFill/>
            <a:ln cap="flat" cmpd="sng" w="3175">
              <a:solidFill>
                <a:schemeClr val="bg1"/>
              </a:solidFill>
              <a:prstDash val="solid"/>
              <a:round/>
              <a:headEnd len="med" type="none" w="med"/>
              <a:tailEnd len="med" type="none" w="med"/>
            </a:ln>
            <a:effectLst/>
            <a:extLst/>
          </p:spPr>
          <p:txBody>
            <a:bodyPr/>
            <a:lstStyle/>
            <a:p>
              <a:endParaRPr altLang="en-US" lang="zh-CN" sz="2400">
                <a:latin charset="0" panose="020b0502040204020203" pitchFamily="34" typeface="Segoe UI"/>
                <a:ea charset="-122" panose="020b0503020204020204" pitchFamily="34" typeface="微软雅黑"/>
                <a:sym charset="0" panose="020b0502040204020203" pitchFamily="34" typeface="Segoe UI"/>
              </a:endParaRPr>
            </a:p>
          </p:txBody>
        </p:sp>
        <p:sp>
          <p:nvSpPr>
            <p:cNvPr id="28" name="宁夏">
              <a:hlinkClick action="ppaction://macro?name=Slide1.宁夏_click" highlightClick="1"/>
              <a:hlinkHover action="ppaction://noaction" highlightClick="1"/>
              <a:extLst>
                <a:ext uri="{FF2B5EF4-FFF2-40B4-BE49-F238E27FC236}">
                  <a16:creationId xmlns:a16="http://schemas.microsoft.com/office/drawing/2014/main" id="{4E757999-436A-4963-BB29-2943F5E44A12}"/>
                </a:ext>
              </a:extLst>
            </p:cNvPr>
            <p:cNvSpPr>
              <a:spLocks noChangeAspect="1"/>
            </p:cNvSpPr>
            <p:nvPr/>
          </p:nvSpPr>
          <p:spPr bwMode="auto">
            <a:xfrm rot="180000">
              <a:off x="2534813" y="2638334"/>
              <a:ext cx="205238" cy="380630"/>
            </a:xfrm>
            <a:custGeom>
              <a:gdLst>
                <a:gd fmla="*/ 180 w 194" name="T0"/>
                <a:gd fmla="*/ 187 h 335" name="T1"/>
                <a:gd fmla="*/ 181 w 194" name="T2"/>
                <a:gd fmla="*/ 151 h 335" name="T3"/>
                <a:gd fmla="*/ 193 w 194" name="T4"/>
                <a:gd fmla="*/ 136 h 335" name="T5"/>
                <a:gd fmla="*/ 188 w 194" name="T6"/>
                <a:gd fmla="*/ 119 h 335" name="T7"/>
                <a:gd fmla="*/ 129 w 194" name="T8"/>
                <a:gd fmla="*/ 96 h 335" name="T9"/>
                <a:gd fmla="*/ 132 w 194" name="T10"/>
                <a:gd fmla="*/ 72 h 335" name="T11"/>
                <a:gd fmla="*/ 151 w 194" name="T12"/>
                <a:gd fmla="*/ 47 h 335" name="T13"/>
                <a:gd fmla="*/ 139 w 194" name="T14"/>
                <a:gd fmla="*/ 6 h 335" name="T15"/>
                <a:gd fmla="*/ 135 w 194" name="T16"/>
                <a:gd fmla="*/ 0 h 335" name="T17"/>
                <a:gd fmla="*/ 95 w 194" name="T18"/>
                <a:gd fmla="*/ 27 h 335" name="T19"/>
                <a:gd fmla="*/ 77 w 194" name="T20"/>
                <a:gd fmla="*/ 85 h 335" name="T21"/>
                <a:gd fmla="*/ 70 w 194" name="T22"/>
                <a:gd fmla="*/ 127 h 335" name="T23"/>
                <a:gd fmla="*/ 39 w 194" name="T24"/>
                <a:gd fmla="*/ 151 h 335" name="T25"/>
                <a:gd fmla="*/ 21 w 194" name="T26"/>
                <a:gd fmla="*/ 159 h 335" name="T27"/>
                <a:gd fmla="*/ 0 w 194" name="T28"/>
                <a:gd fmla="*/ 165 h 335" name="T29"/>
                <a:gd fmla="*/ 49 w 194" name="T30"/>
                <a:gd fmla="*/ 226 h 335" name="T31"/>
                <a:gd fmla="*/ 60 w 194" name="T32"/>
                <a:gd fmla="*/ 272 h 335" name="T33"/>
                <a:gd fmla="*/ 54 w 194" name="T34"/>
                <a:gd fmla="*/ 294 h 335" name="T35"/>
                <a:gd fmla="*/ 89 w 194" name="T36"/>
                <a:gd fmla="*/ 312 h 335" name="T37"/>
                <a:gd fmla="*/ 89 w 194" name="T38"/>
                <a:gd fmla="*/ 327 h 335" name="T39"/>
                <a:gd fmla="*/ 120 w 194" name="T40"/>
                <a:gd fmla="*/ 334 h 335" name="T41"/>
                <a:gd fmla="*/ 130 w 194" name="T42"/>
                <a:gd fmla="*/ 334 h 335" name="T43"/>
                <a:gd fmla="*/ 130 w 194" name="T44"/>
                <a:gd fmla="*/ 308 h 335" name="T45"/>
                <a:gd fmla="*/ 155 w 194" name="T46"/>
                <a:gd fmla="*/ 305 h 335" name="T47"/>
                <a:gd fmla="*/ 160 w 194" name="T48"/>
                <a:gd fmla="*/ 274 h 335" name="T49"/>
                <a:gd fmla="*/ 143 w 194" name="T50"/>
                <a:gd fmla="*/ 261 h 335" name="T51"/>
                <a:gd fmla="*/ 130 w 194" name="T52"/>
                <a:gd fmla="*/ 248 h 335" name="T53"/>
                <a:gd fmla="*/ 136 w 194" name="T54"/>
                <a:gd fmla="*/ 188 h 335" name="T55"/>
                <a:gd fmla="*/ 149 w 194" name="T56"/>
                <a:gd fmla="*/ 182 h 335" name="T57"/>
                <a:gd fmla="*/ 171 w 194" name="T58"/>
                <a:gd fmla="*/ 191 h 335" name="T59"/>
                <a:gd fmla="*/ 180 w 194" name="T60"/>
                <a:gd fmla="*/ 187 h 335" name="T61"/>
                <a:gd fmla="*/ 180 w 194" name="T62"/>
                <a:gd fmla="*/ 187 h 335"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335" w="194">
                  <a:moveTo>
                    <a:pt x="180" y="187"/>
                  </a:moveTo>
                  <a:lnTo>
                    <a:pt x="181" y="151"/>
                  </a:lnTo>
                  <a:lnTo>
                    <a:pt x="193" y="136"/>
                  </a:lnTo>
                  <a:lnTo>
                    <a:pt x="188" y="119"/>
                  </a:lnTo>
                  <a:lnTo>
                    <a:pt x="129" y="96"/>
                  </a:lnTo>
                  <a:lnTo>
                    <a:pt x="132" y="72"/>
                  </a:lnTo>
                  <a:lnTo>
                    <a:pt x="151" y="47"/>
                  </a:lnTo>
                  <a:lnTo>
                    <a:pt x="139" y="6"/>
                  </a:lnTo>
                  <a:lnTo>
                    <a:pt x="135" y="0"/>
                  </a:lnTo>
                  <a:lnTo>
                    <a:pt x="95" y="27"/>
                  </a:lnTo>
                  <a:lnTo>
                    <a:pt x="77" y="85"/>
                  </a:lnTo>
                  <a:lnTo>
                    <a:pt x="70" y="127"/>
                  </a:lnTo>
                  <a:lnTo>
                    <a:pt x="39" y="151"/>
                  </a:lnTo>
                  <a:lnTo>
                    <a:pt x="21" y="159"/>
                  </a:lnTo>
                  <a:lnTo>
                    <a:pt x="0" y="165"/>
                  </a:lnTo>
                  <a:lnTo>
                    <a:pt x="49" y="226"/>
                  </a:lnTo>
                  <a:lnTo>
                    <a:pt x="60" y="272"/>
                  </a:lnTo>
                  <a:lnTo>
                    <a:pt x="54" y="294"/>
                  </a:lnTo>
                  <a:lnTo>
                    <a:pt x="89" y="312"/>
                  </a:lnTo>
                  <a:lnTo>
                    <a:pt x="89" y="327"/>
                  </a:lnTo>
                  <a:lnTo>
                    <a:pt x="120" y="334"/>
                  </a:lnTo>
                  <a:lnTo>
                    <a:pt x="130" y="334"/>
                  </a:lnTo>
                  <a:lnTo>
                    <a:pt x="130" y="308"/>
                  </a:lnTo>
                  <a:lnTo>
                    <a:pt x="155" y="305"/>
                  </a:lnTo>
                  <a:lnTo>
                    <a:pt x="160" y="274"/>
                  </a:lnTo>
                  <a:lnTo>
                    <a:pt x="143" y="261"/>
                  </a:lnTo>
                  <a:lnTo>
                    <a:pt x="130" y="248"/>
                  </a:lnTo>
                  <a:lnTo>
                    <a:pt x="136" y="188"/>
                  </a:lnTo>
                  <a:lnTo>
                    <a:pt x="149" y="182"/>
                  </a:lnTo>
                  <a:lnTo>
                    <a:pt x="171" y="191"/>
                  </a:lnTo>
                  <a:lnTo>
                    <a:pt x="180" y="187"/>
                  </a:lnTo>
                  <a:lnTo>
                    <a:pt x="180" y="187"/>
                  </a:lnTo>
                </a:path>
              </a:pathLst>
            </a:custGeom>
            <a:grpFill/>
            <a:ln cap="flat" cmpd="sng" w="3175">
              <a:solidFill>
                <a:schemeClr val="bg1"/>
              </a:solidFill>
              <a:prstDash val="solid"/>
              <a:round/>
              <a:headEnd len="med" type="none" w="med"/>
              <a:tailEnd len="med" type="none" w="med"/>
            </a:ln>
            <a:effectLst/>
            <a:extLst/>
          </p:spPr>
          <p:txBody>
            <a:bodyPr/>
            <a:lstStyle/>
            <a:p>
              <a:endParaRPr altLang="en-US" lang="zh-CN" sz="2400">
                <a:latin charset="0" panose="020b0502040204020203" pitchFamily="34" typeface="Segoe UI"/>
                <a:ea charset="-122" panose="020b0503020204020204" pitchFamily="34" typeface="微软雅黑"/>
                <a:sym charset="0" panose="020b0502040204020203" pitchFamily="34" typeface="Segoe UI"/>
              </a:endParaRPr>
            </a:p>
          </p:txBody>
        </p:sp>
        <p:sp>
          <p:nvSpPr>
            <p:cNvPr id="29" name="西藏">
              <a:hlinkClick action="ppaction://macro?name=Slide1.西藏_click" highlightClick="1"/>
              <a:hlinkHover action="ppaction://noaction" highlightClick="1"/>
              <a:extLst>
                <a:ext uri="{FF2B5EF4-FFF2-40B4-BE49-F238E27FC236}">
                  <a16:creationId xmlns:a16="http://schemas.microsoft.com/office/drawing/2014/main" id="{4AB5EA27-FB28-4F1E-BCF5-B18A9AD45455}"/>
                </a:ext>
              </a:extLst>
            </p:cNvPr>
            <p:cNvSpPr>
              <a:spLocks noChangeAspect="1"/>
            </p:cNvSpPr>
            <p:nvPr/>
          </p:nvSpPr>
          <p:spPr bwMode="auto">
            <a:xfrm rot="180000">
              <a:off x="604356" y="2772435"/>
              <a:ext cx="1500597" cy="850264"/>
            </a:xfrm>
            <a:custGeom>
              <a:gdLst>
                <a:gd fmla="*/ 847 w 1394" name="T0"/>
                <a:gd fmla="*/ 719 h 754" name="T1"/>
                <a:gd fmla="*/ 870 w 1394" name="T2"/>
                <a:gd fmla="*/ 743 h 754" name="T3"/>
                <a:gd fmla="*/ 941 w 1394" name="T4"/>
                <a:gd fmla="*/ 719 h 754" name="T5"/>
                <a:gd fmla="*/ 984 w 1394" name="T6"/>
                <a:gd fmla="*/ 687 h 754" name="T7"/>
                <a:gd fmla="*/ 1037 w 1394" name="T8"/>
                <a:gd fmla="*/ 667 h 754" name="T9"/>
                <a:gd fmla="*/ 1092 w 1394" name="T10"/>
                <a:gd fmla="*/ 649 h 754" name="T11"/>
                <a:gd fmla="*/ 1183 w 1394" name="T12"/>
                <a:gd fmla="*/ 632 h 754" name="T13"/>
                <a:gd fmla="*/ 1185 w 1394" name="T14"/>
                <a:gd fmla="*/ 667 h 754" name="T15"/>
                <a:gd fmla="*/ 1213 w 1394" name="T16"/>
                <a:gd fmla="*/ 672 h 754" name="T17"/>
                <a:gd fmla="*/ 1197 w 1394" name="T18"/>
                <a:gd fmla="*/ 714 h 754" name="T19"/>
                <a:gd fmla="*/ 1213 w 1394" name="T20"/>
                <a:gd fmla="*/ 719 h 754" name="T21"/>
                <a:gd fmla="*/ 1290 w 1394" name="T22"/>
                <a:gd fmla="*/ 714 h 754" name="T23"/>
                <a:gd fmla="*/ 1337 w 1394" name="T24"/>
                <a:gd fmla="*/ 729 h 754" name="T25"/>
                <a:gd fmla="*/ 1358 w 1394" name="T26"/>
                <a:gd fmla="*/ 738 h 754" name="T27"/>
                <a:gd fmla="*/ 1361 w 1394" name="T28"/>
                <a:gd fmla="*/ 687 h 754" name="T29"/>
                <a:gd fmla="*/ 1393 w 1394" name="T30"/>
                <a:gd fmla="*/ 654 h 754" name="T31"/>
                <a:gd fmla="*/ 1368 w 1394" name="T32"/>
                <a:gd fmla="*/ 493 h 754" name="T33"/>
                <a:gd fmla="*/ 1340 w 1394" name="T34"/>
                <a:gd fmla="*/ 404 h 754" name="T35"/>
                <a:gd fmla="*/ 1274 w 1394" name="T36"/>
                <a:gd fmla="*/ 373 h 754" name="T37"/>
                <a:gd fmla="*/ 1231 w 1394" name="T38"/>
                <a:gd fmla="*/ 454 h 754" name="T39"/>
                <a:gd fmla="*/ 1153 w 1394" name="T40"/>
                <a:gd fmla="*/ 411 h 754" name="T41"/>
                <a:gd fmla="*/ 1004 w 1394" name="T42"/>
                <a:gd fmla="*/ 358 h 754" name="T43"/>
                <a:gd fmla="*/ 943 w 1394" name="T44"/>
                <a:gd fmla="*/ 348 h 754" name="T45"/>
                <a:gd fmla="*/ 825 w 1394" name="T46"/>
                <a:gd fmla="*/ 299 h 754" name="T47"/>
                <a:gd fmla="*/ 767 w 1394" name="T48"/>
                <a:gd fmla="*/ 162 h 754" name="T49"/>
                <a:gd fmla="*/ 791 w 1394" name="T50"/>
                <a:gd fmla="*/ 118 h 754" name="T51"/>
                <a:gd fmla="*/ 788 w 1394" name="T52"/>
                <a:gd fmla="*/ 58 h 754" name="T53"/>
                <a:gd fmla="*/ 797 w 1394" name="T54"/>
                <a:gd fmla="*/ 29 h 754" name="T55"/>
                <a:gd fmla="*/ 695 w 1394" name="T56"/>
                <a:gd fmla="*/ 0 h 754" name="T57"/>
                <a:gd fmla="*/ 619 w 1394" name="T58"/>
                <a:gd fmla="*/ 8 h 754" name="T59"/>
                <a:gd fmla="*/ 524 w 1394" name="T60"/>
                <a:gd fmla="*/ 40 h 754" name="T61"/>
                <a:gd fmla="*/ 431 w 1394" name="T62"/>
                <a:gd fmla="*/ 51 h 754" name="T63"/>
                <a:gd fmla="*/ 370 w 1394" name="T64"/>
                <a:gd fmla="*/ 18 h 754" name="T65"/>
                <a:gd fmla="*/ 268 w 1394" name="T66"/>
                <a:gd fmla="*/ 36 h 754" name="T67"/>
                <a:gd fmla="*/ 227 w 1394" name="T68"/>
                <a:gd fmla="*/ 13 h 754" name="T69"/>
                <a:gd fmla="*/ 151 w 1394" name="T70"/>
                <a:gd fmla="*/ 24 h 754" name="T71"/>
                <a:gd fmla="*/ 113 w 1394" name="T72"/>
                <a:gd fmla="*/ 72 h 754" name="T73"/>
                <a:gd fmla="*/ 92 w 1394" name="T74"/>
                <a:gd fmla="*/ 97 h 754" name="T75"/>
                <a:gd fmla="*/ 66 w 1394" name="T76"/>
                <a:gd fmla="*/ 110 h 754" name="T77"/>
                <a:gd fmla="*/ 54 w 1394" name="T78"/>
                <a:gd fmla="*/ 130 h 754" name="T79"/>
                <a:gd fmla="*/ 75 w 1394" name="T80"/>
                <a:gd fmla="*/ 173 h 754" name="T81"/>
                <a:gd fmla="*/ 69 w 1394" name="T82"/>
                <a:gd fmla="*/ 217 h 754" name="T83"/>
                <a:gd fmla="*/ 19 w 1394" name="T84"/>
                <a:gd fmla="*/ 204 h 754" name="T85"/>
                <a:gd fmla="*/ 0 w 1394" name="T86"/>
                <a:gd fmla="*/ 219 h 754" name="T87"/>
                <a:gd fmla="*/ 13 w 1394" name="T88"/>
                <a:gd fmla="*/ 260 h 754" name="T89"/>
                <a:gd fmla="*/ 7 w 1394" name="T90"/>
                <a:gd fmla="*/ 298 h 754" name="T91"/>
                <a:gd fmla="*/ 30 w 1394" name="T92"/>
                <a:gd fmla="*/ 312 h 754" name="T93"/>
                <a:gd fmla="*/ 92 w 1394" name="T94"/>
                <a:gd fmla="*/ 371 h 754" name="T95"/>
                <a:gd fmla="*/ 130 w 1394" name="T96"/>
                <a:gd fmla="*/ 424 h 754" name="T97"/>
                <a:gd fmla="*/ 153 w 1394" name="T98"/>
                <a:gd fmla="*/ 443 h 754" name="T99"/>
                <a:gd fmla="*/ 195 w 1394" name="T100"/>
                <a:gd fmla="*/ 439 h 754" name="T101"/>
                <a:gd fmla="*/ 295 w 1394" name="T102"/>
                <a:gd fmla="*/ 549 h 754" name="T103"/>
                <a:gd fmla="*/ 325 w 1394" name="T104"/>
                <a:gd fmla="*/ 537 h 754" name="T105"/>
                <a:gd fmla="*/ 334 w 1394" name="T106"/>
                <a:gd fmla="*/ 579 h 754" name="T107"/>
                <a:gd fmla="*/ 395 w 1394" name="T108"/>
                <a:gd fmla="*/ 604 h 754" name="T109"/>
                <a:gd fmla="*/ 445 w 1394" name="T110"/>
                <a:gd fmla="*/ 658 h 754" name="T111"/>
                <a:gd fmla="*/ 454 w 1394" name="T112"/>
                <a:gd fmla="*/ 679 h 754" name="T113"/>
                <a:gd fmla="*/ 511 w 1394" name="T114"/>
                <a:gd fmla="*/ 677 h 754" name="T115"/>
                <a:gd fmla="*/ 607 w 1394" name="T116"/>
                <a:gd fmla="*/ 698 h 754" name="T117"/>
                <a:gd fmla="*/ 652 w 1394" name="T118"/>
                <a:gd fmla="*/ 710 h 754" name="T119"/>
                <a:gd fmla="*/ 654 w 1394" name="T120"/>
                <a:gd fmla="*/ 753 h 754" name="T121"/>
                <a:gd fmla="*/ 736 w 1394" name="T122"/>
                <a:gd fmla="*/ 689 h 754" name="T123"/>
                <a:gd fmla="*/ 803 w 1394" name="T124"/>
                <a:gd fmla="*/ 714 h 754"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754" w="1394">
                  <a:moveTo>
                    <a:pt x="803" y="714"/>
                  </a:moveTo>
                  <a:lnTo>
                    <a:pt x="847" y="719"/>
                  </a:lnTo>
                  <a:lnTo>
                    <a:pt x="862" y="740"/>
                  </a:lnTo>
                  <a:lnTo>
                    <a:pt x="870" y="743"/>
                  </a:lnTo>
                  <a:lnTo>
                    <a:pt x="936" y="732"/>
                  </a:lnTo>
                  <a:lnTo>
                    <a:pt x="941" y="719"/>
                  </a:lnTo>
                  <a:lnTo>
                    <a:pt x="952" y="713"/>
                  </a:lnTo>
                  <a:lnTo>
                    <a:pt x="984" y="687"/>
                  </a:lnTo>
                  <a:lnTo>
                    <a:pt x="1012" y="684"/>
                  </a:lnTo>
                  <a:lnTo>
                    <a:pt x="1037" y="667"/>
                  </a:lnTo>
                  <a:lnTo>
                    <a:pt x="1087" y="640"/>
                  </a:lnTo>
                  <a:lnTo>
                    <a:pt x="1092" y="649"/>
                  </a:lnTo>
                  <a:lnTo>
                    <a:pt x="1130" y="660"/>
                  </a:lnTo>
                  <a:lnTo>
                    <a:pt x="1183" y="632"/>
                  </a:lnTo>
                  <a:lnTo>
                    <a:pt x="1201" y="644"/>
                  </a:lnTo>
                  <a:lnTo>
                    <a:pt x="1185" y="667"/>
                  </a:lnTo>
                  <a:lnTo>
                    <a:pt x="1191" y="672"/>
                  </a:lnTo>
                  <a:lnTo>
                    <a:pt x="1213" y="672"/>
                  </a:lnTo>
                  <a:lnTo>
                    <a:pt x="1215" y="681"/>
                  </a:lnTo>
                  <a:lnTo>
                    <a:pt x="1197" y="714"/>
                  </a:lnTo>
                  <a:lnTo>
                    <a:pt x="1202" y="719"/>
                  </a:lnTo>
                  <a:lnTo>
                    <a:pt x="1213" y="719"/>
                  </a:lnTo>
                  <a:lnTo>
                    <a:pt x="1267" y="734"/>
                  </a:lnTo>
                  <a:lnTo>
                    <a:pt x="1290" y="714"/>
                  </a:lnTo>
                  <a:lnTo>
                    <a:pt x="1326" y="742"/>
                  </a:lnTo>
                  <a:lnTo>
                    <a:pt x="1337" y="729"/>
                  </a:lnTo>
                  <a:lnTo>
                    <a:pt x="1346" y="738"/>
                  </a:lnTo>
                  <a:lnTo>
                    <a:pt x="1358" y="738"/>
                  </a:lnTo>
                  <a:lnTo>
                    <a:pt x="1363" y="729"/>
                  </a:lnTo>
                  <a:lnTo>
                    <a:pt x="1361" y="687"/>
                  </a:lnTo>
                  <a:lnTo>
                    <a:pt x="1369" y="681"/>
                  </a:lnTo>
                  <a:lnTo>
                    <a:pt x="1393" y="654"/>
                  </a:lnTo>
                  <a:lnTo>
                    <a:pt x="1388" y="547"/>
                  </a:lnTo>
                  <a:lnTo>
                    <a:pt x="1368" y="493"/>
                  </a:lnTo>
                  <a:lnTo>
                    <a:pt x="1383" y="482"/>
                  </a:lnTo>
                  <a:lnTo>
                    <a:pt x="1340" y="404"/>
                  </a:lnTo>
                  <a:lnTo>
                    <a:pt x="1289" y="363"/>
                  </a:lnTo>
                  <a:lnTo>
                    <a:pt x="1274" y="373"/>
                  </a:lnTo>
                  <a:lnTo>
                    <a:pt x="1276" y="396"/>
                  </a:lnTo>
                  <a:lnTo>
                    <a:pt x="1231" y="454"/>
                  </a:lnTo>
                  <a:lnTo>
                    <a:pt x="1158" y="439"/>
                  </a:lnTo>
                  <a:lnTo>
                    <a:pt x="1153" y="411"/>
                  </a:lnTo>
                  <a:lnTo>
                    <a:pt x="1106" y="374"/>
                  </a:lnTo>
                  <a:lnTo>
                    <a:pt x="1004" y="358"/>
                  </a:lnTo>
                  <a:lnTo>
                    <a:pt x="961" y="351"/>
                  </a:lnTo>
                  <a:lnTo>
                    <a:pt x="943" y="348"/>
                  </a:lnTo>
                  <a:lnTo>
                    <a:pt x="905" y="318"/>
                  </a:lnTo>
                  <a:lnTo>
                    <a:pt x="825" y="299"/>
                  </a:lnTo>
                  <a:lnTo>
                    <a:pt x="769" y="192"/>
                  </a:lnTo>
                  <a:lnTo>
                    <a:pt x="767" y="162"/>
                  </a:lnTo>
                  <a:lnTo>
                    <a:pt x="791" y="151"/>
                  </a:lnTo>
                  <a:lnTo>
                    <a:pt x="791" y="118"/>
                  </a:lnTo>
                  <a:lnTo>
                    <a:pt x="807" y="77"/>
                  </a:lnTo>
                  <a:lnTo>
                    <a:pt x="788" y="58"/>
                  </a:lnTo>
                  <a:lnTo>
                    <a:pt x="812" y="38"/>
                  </a:lnTo>
                  <a:lnTo>
                    <a:pt x="797" y="29"/>
                  </a:lnTo>
                  <a:lnTo>
                    <a:pt x="761" y="29"/>
                  </a:lnTo>
                  <a:lnTo>
                    <a:pt x="695" y="0"/>
                  </a:lnTo>
                  <a:lnTo>
                    <a:pt x="652" y="0"/>
                  </a:lnTo>
                  <a:lnTo>
                    <a:pt x="619" y="8"/>
                  </a:lnTo>
                  <a:lnTo>
                    <a:pt x="582" y="8"/>
                  </a:lnTo>
                  <a:lnTo>
                    <a:pt x="524" y="40"/>
                  </a:lnTo>
                  <a:lnTo>
                    <a:pt x="477" y="35"/>
                  </a:lnTo>
                  <a:lnTo>
                    <a:pt x="431" y="51"/>
                  </a:lnTo>
                  <a:lnTo>
                    <a:pt x="394" y="38"/>
                  </a:lnTo>
                  <a:lnTo>
                    <a:pt x="370" y="18"/>
                  </a:lnTo>
                  <a:lnTo>
                    <a:pt x="308" y="8"/>
                  </a:lnTo>
                  <a:lnTo>
                    <a:pt x="268" y="36"/>
                  </a:lnTo>
                  <a:lnTo>
                    <a:pt x="246" y="28"/>
                  </a:lnTo>
                  <a:lnTo>
                    <a:pt x="227" y="13"/>
                  </a:lnTo>
                  <a:lnTo>
                    <a:pt x="182" y="2"/>
                  </a:lnTo>
                  <a:lnTo>
                    <a:pt x="151" y="24"/>
                  </a:lnTo>
                  <a:lnTo>
                    <a:pt x="139" y="58"/>
                  </a:lnTo>
                  <a:lnTo>
                    <a:pt x="113" y="72"/>
                  </a:lnTo>
                  <a:lnTo>
                    <a:pt x="108" y="92"/>
                  </a:lnTo>
                  <a:lnTo>
                    <a:pt x="92" y="97"/>
                  </a:lnTo>
                  <a:lnTo>
                    <a:pt x="74" y="96"/>
                  </a:lnTo>
                  <a:lnTo>
                    <a:pt x="66" y="110"/>
                  </a:lnTo>
                  <a:lnTo>
                    <a:pt x="63" y="130"/>
                  </a:lnTo>
                  <a:lnTo>
                    <a:pt x="54" y="130"/>
                  </a:lnTo>
                  <a:lnTo>
                    <a:pt x="53" y="151"/>
                  </a:lnTo>
                  <a:lnTo>
                    <a:pt x="75" y="173"/>
                  </a:lnTo>
                  <a:lnTo>
                    <a:pt x="77" y="205"/>
                  </a:lnTo>
                  <a:lnTo>
                    <a:pt x="69" y="217"/>
                  </a:lnTo>
                  <a:lnTo>
                    <a:pt x="37" y="221"/>
                  </a:lnTo>
                  <a:lnTo>
                    <a:pt x="19" y="204"/>
                  </a:lnTo>
                  <a:lnTo>
                    <a:pt x="3" y="205"/>
                  </a:lnTo>
                  <a:lnTo>
                    <a:pt x="0" y="219"/>
                  </a:lnTo>
                  <a:lnTo>
                    <a:pt x="10" y="243"/>
                  </a:lnTo>
                  <a:lnTo>
                    <a:pt x="13" y="260"/>
                  </a:lnTo>
                  <a:lnTo>
                    <a:pt x="13" y="282"/>
                  </a:lnTo>
                  <a:lnTo>
                    <a:pt x="7" y="298"/>
                  </a:lnTo>
                  <a:lnTo>
                    <a:pt x="10" y="309"/>
                  </a:lnTo>
                  <a:lnTo>
                    <a:pt x="30" y="312"/>
                  </a:lnTo>
                  <a:lnTo>
                    <a:pt x="43" y="332"/>
                  </a:lnTo>
                  <a:lnTo>
                    <a:pt x="92" y="371"/>
                  </a:lnTo>
                  <a:lnTo>
                    <a:pt x="92" y="383"/>
                  </a:lnTo>
                  <a:lnTo>
                    <a:pt x="130" y="424"/>
                  </a:lnTo>
                  <a:lnTo>
                    <a:pt x="141" y="439"/>
                  </a:lnTo>
                  <a:lnTo>
                    <a:pt x="153" y="443"/>
                  </a:lnTo>
                  <a:lnTo>
                    <a:pt x="175" y="420"/>
                  </a:lnTo>
                  <a:lnTo>
                    <a:pt x="195" y="439"/>
                  </a:lnTo>
                  <a:lnTo>
                    <a:pt x="280" y="511"/>
                  </a:lnTo>
                  <a:lnTo>
                    <a:pt x="295" y="549"/>
                  </a:lnTo>
                  <a:lnTo>
                    <a:pt x="314" y="549"/>
                  </a:lnTo>
                  <a:lnTo>
                    <a:pt x="325" y="537"/>
                  </a:lnTo>
                  <a:lnTo>
                    <a:pt x="334" y="547"/>
                  </a:lnTo>
                  <a:lnTo>
                    <a:pt x="334" y="579"/>
                  </a:lnTo>
                  <a:lnTo>
                    <a:pt x="384" y="608"/>
                  </a:lnTo>
                  <a:lnTo>
                    <a:pt x="395" y="604"/>
                  </a:lnTo>
                  <a:lnTo>
                    <a:pt x="402" y="632"/>
                  </a:lnTo>
                  <a:lnTo>
                    <a:pt x="445" y="658"/>
                  </a:lnTo>
                  <a:lnTo>
                    <a:pt x="446" y="674"/>
                  </a:lnTo>
                  <a:lnTo>
                    <a:pt x="454" y="679"/>
                  </a:lnTo>
                  <a:lnTo>
                    <a:pt x="491" y="677"/>
                  </a:lnTo>
                  <a:lnTo>
                    <a:pt x="511" y="677"/>
                  </a:lnTo>
                  <a:lnTo>
                    <a:pt x="541" y="699"/>
                  </a:lnTo>
                  <a:lnTo>
                    <a:pt x="607" y="698"/>
                  </a:lnTo>
                  <a:lnTo>
                    <a:pt x="643" y="695"/>
                  </a:lnTo>
                  <a:lnTo>
                    <a:pt x="652" y="710"/>
                  </a:lnTo>
                  <a:lnTo>
                    <a:pt x="644" y="742"/>
                  </a:lnTo>
                  <a:lnTo>
                    <a:pt x="654" y="753"/>
                  </a:lnTo>
                  <a:lnTo>
                    <a:pt x="690" y="722"/>
                  </a:lnTo>
                  <a:lnTo>
                    <a:pt x="736" y="689"/>
                  </a:lnTo>
                  <a:lnTo>
                    <a:pt x="769" y="694"/>
                  </a:lnTo>
                  <a:lnTo>
                    <a:pt x="803" y="714"/>
                  </a:lnTo>
                  <a:lnTo>
                    <a:pt x="803" y="714"/>
                  </a:lnTo>
                </a:path>
              </a:pathLst>
            </a:custGeom>
            <a:grpFill/>
            <a:ln cap="flat" cmpd="sng" w="3175">
              <a:solidFill>
                <a:schemeClr val="bg1"/>
              </a:solidFill>
              <a:prstDash val="solid"/>
              <a:round/>
              <a:headEnd len="med" type="none" w="med"/>
              <a:tailEnd len="med" type="none" w="med"/>
            </a:ln>
            <a:effectLst/>
            <a:extLst/>
          </p:spPr>
          <p:txBody>
            <a:bodyPr/>
            <a:lstStyle/>
            <a:p>
              <a:endParaRPr altLang="en-US" lang="zh-CN" sz="2400">
                <a:latin charset="0" panose="020b0502040204020203" pitchFamily="34" typeface="Segoe UI"/>
                <a:ea charset="-122" panose="020b0503020204020204" pitchFamily="34" typeface="微软雅黑"/>
                <a:sym charset="0" panose="020b0502040204020203" pitchFamily="34" typeface="Segoe UI"/>
              </a:endParaRPr>
            </a:p>
          </p:txBody>
        </p:sp>
        <p:sp>
          <p:nvSpPr>
            <p:cNvPr id="30" name="云南">
              <a:hlinkClick action="ppaction://macro?name=Slide1.云南_click" highlightClick="1"/>
              <a:hlinkHover action="ppaction://noaction" highlightClick="1"/>
              <a:extLst>
                <a:ext uri="{FF2B5EF4-FFF2-40B4-BE49-F238E27FC236}">
                  <a16:creationId xmlns:a16="http://schemas.microsoft.com/office/drawing/2014/main" id="{9D62BA88-D052-4D95-B35B-AEDE80731EB2}"/>
                </a:ext>
              </a:extLst>
            </p:cNvPr>
            <p:cNvSpPr>
              <a:spLocks noChangeAspect="1"/>
            </p:cNvSpPr>
            <p:nvPr/>
          </p:nvSpPr>
          <p:spPr bwMode="auto">
            <a:xfrm rot="180000">
              <a:off x="1934055" y="3562574"/>
              <a:ext cx="701513" cy="770729"/>
            </a:xfrm>
            <a:custGeom>
              <a:gdLst>
                <a:gd fmla="*/ 569 w 652" name="T0"/>
                <a:gd fmla="*/ 105 h 674" name="T1"/>
                <a:gd fmla="*/ 525 w 652" name="T2"/>
                <a:gd fmla="*/ 116 h 674" name="T3"/>
                <a:gd fmla="*/ 504 w 652" name="T4"/>
                <a:gd fmla="*/ 83 h 674" name="T5"/>
                <a:gd fmla="*/ 496 w 652" name="T6"/>
                <a:gd fmla="*/ 59 h 674" name="T7"/>
                <a:gd fmla="*/ 462 w 652" name="T8"/>
                <a:gd fmla="*/ 60 h 674" name="T9"/>
                <a:gd fmla="*/ 445 w 652" name="T10"/>
                <a:gd fmla="*/ 88 h 674" name="T11"/>
                <a:gd fmla="*/ 445 w 652" name="T12"/>
                <a:gd fmla="*/ 118 h 674" name="T13"/>
                <a:gd fmla="*/ 407 w 652" name="T14"/>
                <a:gd fmla="*/ 235 h 674" name="T15"/>
                <a:gd fmla="*/ 374 w 652" name="T16"/>
                <a:gd fmla="*/ 241 h 674" name="T17"/>
                <a:gd fmla="*/ 313 w 652" name="T18"/>
                <a:gd fmla="*/ 258 h 674" name="T19"/>
                <a:gd fmla="*/ 223 w 652" name="T20"/>
                <a:gd fmla="*/ 116 h 674" name="T21"/>
                <a:gd fmla="*/ 192 w 652" name="T22"/>
                <a:gd fmla="*/ 94 h 674" name="T23"/>
                <a:gd fmla="*/ 185 w 652" name="T24"/>
                <a:gd fmla="*/ 60 h 674" name="T25"/>
                <a:gd fmla="*/ 140 w 652" name="T26"/>
                <a:gd fmla="*/ 83 h 674" name="T27"/>
                <a:gd fmla="*/ 123 w 652" name="T28"/>
                <a:gd fmla="*/ 0 h 674" name="T29"/>
                <a:gd fmla="*/ 91 w 652" name="T30"/>
                <a:gd fmla="*/ 33 h 674" name="T31"/>
                <a:gd fmla="*/ 88 w 652" name="T32"/>
                <a:gd fmla="*/ 84 h 674" name="T33"/>
                <a:gd fmla="*/ 67 w 652" name="T34"/>
                <a:gd fmla="*/ 75 h 674" name="T35"/>
                <a:gd fmla="*/ 67 w 652" name="T36"/>
                <a:gd fmla="*/ 135 h 674" name="T37"/>
                <a:gd fmla="*/ 91 w 652" name="T38"/>
                <a:gd fmla="*/ 144 h 674" name="T39"/>
                <a:gd fmla="*/ 89 w 652" name="T40"/>
                <a:gd fmla="*/ 275 h 674" name="T41"/>
                <a:gd fmla="*/ 16 w 652" name="T42"/>
                <a:gd fmla="*/ 361 h 674" name="T43"/>
                <a:gd fmla="*/ 0 w 652" name="T44"/>
                <a:gd fmla="*/ 385 h 674" name="T45"/>
                <a:gd fmla="*/ 3 w 652" name="T46"/>
                <a:gd fmla="*/ 438 h 674" name="T47"/>
                <a:gd fmla="*/ 43 w 652" name="T48"/>
                <a:gd fmla="*/ 431 h 674" name="T49"/>
                <a:gd fmla="*/ 88 w 652" name="T50"/>
                <a:gd fmla="*/ 448 h 674" name="T51"/>
                <a:gd fmla="*/ 99 w 652" name="T52"/>
                <a:gd fmla="*/ 494 h 674" name="T53"/>
                <a:gd fmla="*/ 135 w 652" name="T54"/>
                <a:gd fmla="*/ 506 h 674" name="T55"/>
                <a:gd fmla="*/ 134 w 652" name="T56"/>
                <a:gd fmla="*/ 533 h 674" name="T57"/>
                <a:gd fmla="*/ 120 w 652" name="T58"/>
                <a:gd fmla="*/ 581 h 674" name="T59"/>
                <a:gd fmla="*/ 147 w 652" name="T60"/>
                <a:gd fmla="*/ 592 h 674" name="T61"/>
                <a:gd fmla="*/ 174 w 652" name="T62"/>
                <a:gd fmla="*/ 615 h 674" name="T63"/>
                <a:gd fmla="*/ 224 w 652" name="T64"/>
                <a:gd fmla="*/ 646 h 674" name="T65"/>
                <a:gd fmla="*/ 273 w 652" name="T66"/>
                <a:gd fmla="*/ 631 h 674" name="T67"/>
                <a:gd fmla="*/ 277 w 652" name="T68"/>
                <a:gd fmla="*/ 662 h 674" name="T69"/>
                <a:gd fmla="*/ 307 w 652" name="T70"/>
                <a:gd fmla="*/ 669 h 674" name="T71"/>
                <a:gd fmla="*/ 322 w 652" name="T72"/>
                <a:gd fmla="*/ 667 h 674" name="T73"/>
                <a:gd fmla="*/ 309 w 652" name="T74"/>
                <a:gd fmla="*/ 582 h 674" name="T75"/>
                <a:gd fmla="*/ 349 w 652" name="T76"/>
                <a:gd fmla="*/ 566 h 674" name="T77"/>
                <a:gd fmla="*/ 374 w 652" name="T78"/>
                <a:gd fmla="*/ 547 h 674" name="T79"/>
                <a:gd fmla="*/ 436 w 652" name="T80"/>
                <a:gd fmla="*/ 544 h 674" name="T81"/>
                <a:gd fmla="*/ 464 w 652" name="T82"/>
                <a:gd fmla="*/ 542 h 674" name="T83"/>
                <a:gd fmla="*/ 488 w 652" name="T84"/>
                <a:gd fmla="*/ 559 h 674" name="T85"/>
                <a:gd fmla="*/ 509 w 652" name="T86"/>
                <a:gd fmla="*/ 536 h 674" name="T87"/>
                <a:gd fmla="*/ 536 w 652" name="T88"/>
                <a:gd fmla="*/ 537 h 674" name="T89"/>
                <a:gd fmla="*/ 573 w 652" name="T90"/>
                <a:gd fmla="*/ 495 h 674" name="T91"/>
                <a:gd fmla="*/ 610 w 652" name="T92"/>
                <a:gd fmla="*/ 504 h 674" name="T93"/>
                <a:gd fmla="*/ 638 w 652" name="T94"/>
                <a:gd fmla="*/ 476 h 674" name="T95"/>
                <a:gd fmla="*/ 651 w 652" name="T96"/>
                <a:gd fmla="*/ 447 h 674" name="T97"/>
                <a:gd fmla="*/ 579 w 652" name="T98"/>
                <a:gd fmla="*/ 422 h 674" name="T99"/>
                <a:gd fmla="*/ 550 w 652" name="T100"/>
                <a:gd fmla="*/ 404 h 674" name="T101"/>
                <a:gd fmla="*/ 521 w 652" name="T102"/>
                <a:gd fmla="*/ 383 h 674" name="T103"/>
                <a:gd fmla="*/ 530 w 652" name="T104"/>
                <a:gd fmla="*/ 328 h 674" name="T105"/>
                <a:gd fmla="*/ 525 w 652" name="T106"/>
                <a:gd fmla="*/ 226 h 674" name="T107"/>
                <a:gd fmla="*/ 472 w 652" name="T108"/>
                <a:gd fmla="*/ 228 h 674" name="T109"/>
                <a:gd fmla="*/ 462 w 652" name="T110"/>
                <a:gd fmla="*/ 193 h 674" name="T111"/>
                <a:gd fmla="*/ 473 w 652" name="T112"/>
                <a:gd fmla="*/ 156 h 674" name="T113"/>
                <a:gd fmla="*/ 504 w 652" name="T114"/>
                <a:gd fmla="*/ 154 h 674" name="T115"/>
                <a:gd fmla="*/ 564 w 652" name="T116"/>
                <a:gd fmla="*/ 154 h 674" name="T117"/>
                <a:gd fmla="*/ 574 w 652" name="T118"/>
                <a:gd fmla="*/ 124 h 674"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674" w="652">
                  <a:moveTo>
                    <a:pt x="574" y="124"/>
                  </a:moveTo>
                  <a:lnTo>
                    <a:pt x="569" y="105"/>
                  </a:lnTo>
                  <a:lnTo>
                    <a:pt x="552" y="99"/>
                  </a:lnTo>
                  <a:lnTo>
                    <a:pt x="525" y="116"/>
                  </a:lnTo>
                  <a:lnTo>
                    <a:pt x="506" y="107"/>
                  </a:lnTo>
                  <a:lnTo>
                    <a:pt x="504" y="83"/>
                  </a:lnTo>
                  <a:lnTo>
                    <a:pt x="496" y="72"/>
                  </a:lnTo>
                  <a:lnTo>
                    <a:pt x="496" y="59"/>
                  </a:lnTo>
                  <a:lnTo>
                    <a:pt x="469" y="54"/>
                  </a:lnTo>
                  <a:lnTo>
                    <a:pt x="462" y="60"/>
                  </a:lnTo>
                  <a:lnTo>
                    <a:pt x="467" y="79"/>
                  </a:lnTo>
                  <a:lnTo>
                    <a:pt x="445" y="88"/>
                  </a:lnTo>
                  <a:lnTo>
                    <a:pt x="440" y="102"/>
                  </a:lnTo>
                  <a:lnTo>
                    <a:pt x="445" y="118"/>
                  </a:lnTo>
                  <a:lnTo>
                    <a:pt x="400" y="171"/>
                  </a:lnTo>
                  <a:lnTo>
                    <a:pt x="407" y="235"/>
                  </a:lnTo>
                  <a:lnTo>
                    <a:pt x="385" y="253"/>
                  </a:lnTo>
                  <a:lnTo>
                    <a:pt x="374" y="241"/>
                  </a:lnTo>
                  <a:lnTo>
                    <a:pt x="329" y="267"/>
                  </a:lnTo>
                  <a:lnTo>
                    <a:pt x="313" y="258"/>
                  </a:lnTo>
                  <a:lnTo>
                    <a:pt x="248" y="134"/>
                  </a:lnTo>
                  <a:lnTo>
                    <a:pt x="223" y="116"/>
                  </a:lnTo>
                  <a:lnTo>
                    <a:pt x="202" y="110"/>
                  </a:lnTo>
                  <a:lnTo>
                    <a:pt x="192" y="94"/>
                  </a:lnTo>
                  <a:lnTo>
                    <a:pt x="204" y="75"/>
                  </a:lnTo>
                  <a:lnTo>
                    <a:pt x="185" y="60"/>
                  </a:lnTo>
                  <a:lnTo>
                    <a:pt x="163" y="79"/>
                  </a:lnTo>
                  <a:lnTo>
                    <a:pt x="140" y="83"/>
                  </a:lnTo>
                  <a:lnTo>
                    <a:pt x="126" y="15"/>
                  </a:lnTo>
                  <a:lnTo>
                    <a:pt x="123" y="0"/>
                  </a:lnTo>
                  <a:lnTo>
                    <a:pt x="99" y="27"/>
                  </a:lnTo>
                  <a:lnTo>
                    <a:pt x="91" y="33"/>
                  </a:lnTo>
                  <a:lnTo>
                    <a:pt x="93" y="75"/>
                  </a:lnTo>
                  <a:lnTo>
                    <a:pt x="88" y="84"/>
                  </a:lnTo>
                  <a:lnTo>
                    <a:pt x="76" y="84"/>
                  </a:lnTo>
                  <a:lnTo>
                    <a:pt x="67" y="75"/>
                  </a:lnTo>
                  <a:lnTo>
                    <a:pt x="56" y="88"/>
                  </a:lnTo>
                  <a:lnTo>
                    <a:pt x="67" y="135"/>
                  </a:lnTo>
                  <a:lnTo>
                    <a:pt x="80" y="135"/>
                  </a:lnTo>
                  <a:lnTo>
                    <a:pt x="91" y="144"/>
                  </a:lnTo>
                  <a:lnTo>
                    <a:pt x="94" y="173"/>
                  </a:lnTo>
                  <a:lnTo>
                    <a:pt x="89" y="275"/>
                  </a:lnTo>
                  <a:lnTo>
                    <a:pt x="19" y="337"/>
                  </a:lnTo>
                  <a:lnTo>
                    <a:pt x="16" y="361"/>
                  </a:lnTo>
                  <a:lnTo>
                    <a:pt x="3" y="373"/>
                  </a:lnTo>
                  <a:lnTo>
                    <a:pt x="0" y="385"/>
                  </a:lnTo>
                  <a:lnTo>
                    <a:pt x="12" y="416"/>
                  </a:lnTo>
                  <a:lnTo>
                    <a:pt x="3" y="438"/>
                  </a:lnTo>
                  <a:lnTo>
                    <a:pt x="8" y="441"/>
                  </a:lnTo>
                  <a:lnTo>
                    <a:pt x="43" y="431"/>
                  </a:lnTo>
                  <a:lnTo>
                    <a:pt x="93" y="428"/>
                  </a:lnTo>
                  <a:lnTo>
                    <a:pt x="88" y="448"/>
                  </a:lnTo>
                  <a:lnTo>
                    <a:pt x="96" y="467"/>
                  </a:lnTo>
                  <a:lnTo>
                    <a:pt x="99" y="494"/>
                  </a:lnTo>
                  <a:lnTo>
                    <a:pt x="106" y="504"/>
                  </a:lnTo>
                  <a:lnTo>
                    <a:pt x="135" y="506"/>
                  </a:lnTo>
                  <a:lnTo>
                    <a:pt x="149" y="515"/>
                  </a:lnTo>
                  <a:lnTo>
                    <a:pt x="134" y="533"/>
                  </a:lnTo>
                  <a:lnTo>
                    <a:pt x="132" y="556"/>
                  </a:lnTo>
                  <a:lnTo>
                    <a:pt x="120" y="581"/>
                  </a:lnTo>
                  <a:lnTo>
                    <a:pt x="128" y="590"/>
                  </a:lnTo>
                  <a:lnTo>
                    <a:pt x="147" y="592"/>
                  </a:lnTo>
                  <a:lnTo>
                    <a:pt x="178" y="604"/>
                  </a:lnTo>
                  <a:lnTo>
                    <a:pt x="174" y="615"/>
                  </a:lnTo>
                  <a:lnTo>
                    <a:pt x="195" y="646"/>
                  </a:lnTo>
                  <a:lnTo>
                    <a:pt x="224" y="646"/>
                  </a:lnTo>
                  <a:lnTo>
                    <a:pt x="261" y="625"/>
                  </a:lnTo>
                  <a:lnTo>
                    <a:pt x="273" y="631"/>
                  </a:lnTo>
                  <a:lnTo>
                    <a:pt x="273" y="644"/>
                  </a:lnTo>
                  <a:lnTo>
                    <a:pt x="277" y="662"/>
                  </a:lnTo>
                  <a:lnTo>
                    <a:pt x="287" y="672"/>
                  </a:lnTo>
                  <a:lnTo>
                    <a:pt x="307" y="669"/>
                  </a:lnTo>
                  <a:lnTo>
                    <a:pt x="314" y="673"/>
                  </a:lnTo>
                  <a:lnTo>
                    <a:pt x="322" y="667"/>
                  </a:lnTo>
                  <a:lnTo>
                    <a:pt x="322" y="638"/>
                  </a:lnTo>
                  <a:lnTo>
                    <a:pt x="309" y="582"/>
                  </a:lnTo>
                  <a:lnTo>
                    <a:pt x="319" y="566"/>
                  </a:lnTo>
                  <a:lnTo>
                    <a:pt x="349" y="566"/>
                  </a:lnTo>
                  <a:lnTo>
                    <a:pt x="357" y="566"/>
                  </a:lnTo>
                  <a:lnTo>
                    <a:pt x="374" y="547"/>
                  </a:lnTo>
                  <a:lnTo>
                    <a:pt x="418" y="561"/>
                  </a:lnTo>
                  <a:lnTo>
                    <a:pt x="436" y="544"/>
                  </a:lnTo>
                  <a:lnTo>
                    <a:pt x="445" y="554"/>
                  </a:lnTo>
                  <a:lnTo>
                    <a:pt x="464" y="542"/>
                  </a:lnTo>
                  <a:lnTo>
                    <a:pt x="481" y="559"/>
                  </a:lnTo>
                  <a:lnTo>
                    <a:pt x="488" y="559"/>
                  </a:lnTo>
                  <a:lnTo>
                    <a:pt x="494" y="550"/>
                  </a:lnTo>
                  <a:lnTo>
                    <a:pt x="509" y="536"/>
                  </a:lnTo>
                  <a:lnTo>
                    <a:pt x="515" y="540"/>
                  </a:lnTo>
                  <a:lnTo>
                    <a:pt x="536" y="537"/>
                  </a:lnTo>
                  <a:lnTo>
                    <a:pt x="557" y="520"/>
                  </a:lnTo>
                  <a:lnTo>
                    <a:pt x="573" y="495"/>
                  </a:lnTo>
                  <a:lnTo>
                    <a:pt x="597" y="491"/>
                  </a:lnTo>
                  <a:lnTo>
                    <a:pt x="610" y="504"/>
                  </a:lnTo>
                  <a:lnTo>
                    <a:pt x="619" y="477"/>
                  </a:lnTo>
                  <a:lnTo>
                    <a:pt x="638" y="476"/>
                  </a:lnTo>
                  <a:lnTo>
                    <a:pt x="645" y="470"/>
                  </a:lnTo>
                  <a:lnTo>
                    <a:pt x="651" y="447"/>
                  </a:lnTo>
                  <a:lnTo>
                    <a:pt x="643" y="434"/>
                  </a:lnTo>
                  <a:lnTo>
                    <a:pt x="579" y="422"/>
                  </a:lnTo>
                  <a:lnTo>
                    <a:pt x="569" y="404"/>
                  </a:lnTo>
                  <a:lnTo>
                    <a:pt x="550" y="404"/>
                  </a:lnTo>
                  <a:lnTo>
                    <a:pt x="534" y="404"/>
                  </a:lnTo>
                  <a:lnTo>
                    <a:pt x="521" y="383"/>
                  </a:lnTo>
                  <a:lnTo>
                    <a:pt x="523" y="373"/>
                  </a:lnTo>
                  <a:lnTo>
                    <a:pt x="530" y="328"/>
                  </a:lnTo>
                  <a:lnTo>
                    <a:pt x="506" y="304"/>
                  </a:lnTo>
                  <a:lnTo>
                    <a:pt x="525" y="226"/>
                  </a:lnTo>
                  <a:lnTo>
                    <a:pt x="512" y="216"/>
                  </a:lnTo>
                  <a:lnTo>
                    <a:pt x="472" y="228"/>
                  </a:lnTo>
                  <a:lnTo>
                    <a:pt x="462" y="212"/>
                  </a:lnTo>
                  <a:lnTo>
                    <a:pt x="462" y="193"/>
                  </a:lnTo>
                  <a:lnTo>
                    <a:pt x="453" y="185"/>
                  </a:lnTo>
                  <a:lnTo>
                    <a:pt x="473" y="156"/>
                  </a:lnTo>
                  <a:lnTo>
                    <a:pt x="496" y="164"/>
                  </a:lnTo>
                  <a:lnTo>
                    <a:pt x="504" y="154"/>
                  </a:lnTo>
                  <a:lnTo>
                    <a:pt x="545" y="160"/>
                  </a:lnTo>
                  <a:lnTo>
                    <a:pt x="564" y="154"/>
                  </a:lnTo>
                  <a:lnTo>
                    <a:pt x="574" y="124"/>
                  </a:lnTo>
                  <a:lnTo>
                    <a:pt x="574" y="124"/>
                  </a:lnTo>
                </a:path>
              </a:pathLst>
            </a:custGeom>
            <a:grpFill/>
            <a:ln cap="flat" cmpd="sng" w="3175">
              <a:solidFill>
                <a:schemeClr val="bg1"/>
              </a:solidFill>
              <a:prstDash val="solid"/>
              <a:round/>
              <a:headEnd len="med" type="none" w="med"/>
              <a:tailEnd len="med" type="none" w="med"/>
            </a:ln>
            <a:effectLst/>
            <a:extLst/>
          </p:spPr>
          <p:txBody>
            <a:bodyPr/>
            <a:lstStyle/>
            <a:p>
              <a:endParaRPr altLang="en-US" lang="zh-CN" sz="2400">
                <a:latin charset="0" panose="020b0502040204020203" pitchFamily="34" typeface="Segoe UI"/>
                <a:ea charset="-122" panose="020b0503020204020204" pitchFamily="34" typeface="微软雅黑"/>
                <a:sym charset="0" panose="020b0502040204020203" pitchFamily="34" typeface="Segoe UI"/>
              </a:endParaRPr>
            </a:p>
          </p:txBody>
        </p:sp>
        <p:sp>
          <p:nvSpPr>
            <p:cNvPr id="31" name="青海">
              <a:hlinkClick action="ppaction://macro?name=Slide1.青海_click" highlightClick="1"/>
              <a:hlinkHover action="ppaction://noaction" highlightClick="1"/>
              <a:extLst>
                <a:ext uri="{FF2B5EF4-FFF2-40B4-BE49-F238E27FC236}">
                  <a16:creationId xmlns:a16="http://schemas.microsoft.com/office/drawing/2014/main" id="{57447190-73CA-4650-BEEF-97903B2BFF16}"/>
                </a:ext>
              </a:extLst>
            </p:cNvPr>
            <p:cNvSpPr>
              <a:spLocks noChangeAspect="1"/>
            </p:cNvSpPr>
            <p:nvPr/>
          </p:nvSpPr>
          <p:spPr bwMode="auto">
            <a:xfrm rot="180000">
              <a:off x="1435548" y="2582463"/>
              <a:ext cx="985818" cy="740430"/>
            </a:xfrm>
            <a:custGeom>
              <a:gdLst>
                <a:gd fmla="*/ 74 w 902" name="T0"/>
                <a:gd fmla="*/ 239 h 645" name="T1"/>
                <a:gd fmla="*/ 117 w 902" name="T2"/>
                <a:gd fmla="*/ 214 h 645" name="T3"/>
                <a:gd fmla="*/ 98 w 902" name="T4"/>
                <a:gd fmla="*/ 198 h 645" name="T5"/>
                <a:gd fmla="*/ 126 w 902" name="T6"/>
                <a:gd fmla="*/ 175 h 645" name="T7"/>
                <a:gd fmla="*/ 92 w 902" name="T8"/>
                <a:gd fmla="*/ 105 h 645" name="T9"/>
                <a:gd fmla="*/ 113 w 902" name="T10"/>
                <a:gd fmla="*/ 41 h 645" name="T11"/>
                <a:gd fmla="*/ 295 w 902" name="T12"/>
                <a:gd fmla="*/ 0 h 645" name="T13"/>
                <a:gd fmla="*/ 406 w 902" name="T14"/>
                <a:gd fmla="*/ 22 h 645" name="T15"/>
                <a:gd fmla="*/ 469 w 902" name="T16"/>
                <a:gd fmla="*/ 60 h 645" name="T17"/>
                <a:gd fmla="*/ 529 w 902" name="T18"/>
                <a:gd fmla="*/ 37 h 645" name="T19"/>
                <a:gd fmla="*/ 609 w 902" name="T20"/>
                <a:gd fmla="*/ 27 h 645" name="T21"/>
                <a:gd fmla="*/ 708 w 902" name="T22"/>
                <a:gd fmla="*/ 55 h 645" name="T23"/>
                <a:gd fmla="*/ 772 w 902" name="T24"/>
                <a:gd fmla="*/ 127 h 645" name="T25"/>
                <a:gd fmla="*/ 828 w 902" name="T26"/>
                <a:gd fmla="*/ 148 h 645" name="T27"/>
                <a:gd fmla="*/ 884 w 902" name="T28"/>
                <a:gd fmla="*/ 248 h 645" name="T29"/>
                <a:gd fmla="*/ 895 w 902" name="T30"/>
                <a:gd fmla="*/ 317 h 645" name="T31"/>
                <a:gd fmla="*/ 865 w 902" name="T32"/>
                <a:gd fmla="*/ 365 h 645" name="T33"/>
                <a:gd fmla="*/ 832 w 902" name="T34"/>
                <a:gd fmla="*/ 397 h 645" name="T35"/>
                <a:gd fmla="*/ 816 w 902" name="T36"/>
                <a:gd fmla="*/ 442 h 645" name="T37"/>
                <a:gd fmla="*/ 778 w 902" name="T38"/>
                <a:gd fmla="*/ 418 h 645" name="T39"/>
                <a:gd fmla="*/ 780 w 902" name="T40"/>
                <a:gd fmla="*/ 454 h 645" name="T41"/>
                <a:gd fmla="*/ 837 w 902" name="T42"/>
                <a:gd fmla="*/ 485 h 645" name="T43"/>
                <a:gd fmla="*/ 867 w 902" name="T44"/>
                <a:gd fmla="*/ 499 h 645" name="T45"/>
                <a:gd fmla="*/ 856 w 902" name="T46"/>
                <a:gd fmla="*/ 527 h 645" name="T47"/>
                <a:gd fmla="*/ 816 w 902" name="T48"/>
                <a:gd fmla="*/ 537 h 645" name="T49"/>
                <a:gd fmla="*/ 776 w 902" name="T50"/>
                <a:gd fmla="*/ 529 h 645" name="T51"/>
                <a:gd fmla="*/ 767 w 902" name="T52"/>
                <a:gd fmla="*/ 566 h 645" name="T53"/>
                <a:gd fmla="*/ 701 w 902" name="T54"/>
                <a:gd fmla="*/ 535 h 645" name="T55"/>
                <a:gd fmla="*/ 661 w 902" name="T56"/>
                <a:gd fmla="*/ 525 h 645" name="T57"/>
                <a:gd fmla="*/ 536 w 902" name="T58"/>
                <a:gd fmla="*/ 522 h 645" name="T59"/>
                <a:gd fmla="*/ 522 w 902" name="T60"/>
                <a:gd fmla="*/ 553 h 645" name="T61"/>
                <a:gd fmla="*/ 509 w 902" name="T62"/>
                <a:gd fmla="*/ 586 h 645" name="T63"/>
                <a:gd fmla="*/ 391 w 902" name="T64"/>
                <a:gd fmla="*/ 629 h 645" name="T65"/>
                <a:gd fmla="*/ 339 w 902" name="T66"/>
                <a:gd fmla="*/ 564 h 645" name="T67"/>
                <a:gd fmla="*/ 194 w 902" name="T68"/>
                <a:gd fmla="*/ 541 h 645" name="T69"/>
                <a:gd fmla="*/ 138 w 902" name="T70"/>
                <a:gd fmla="*/ 508 h 645" name="T71"/>
                <a:gd fmla="*/ 2 w 902" name="T72"/>
                <a:gd fmla="*/ 382 h 645" name="T73"/>
                <a:gd fmla="*/ 24 w 902" name="T74"/>
                <a:gd fmla="*/ 341 h 645" name="T75"/>
                <a:gd fmla="*/ 40 w 902" name="T76"/>
                <a:gd fmla="*/ 267 h 645" name="T77"/>
                <a:gd fmla="*/ 45 w 902" name="T78"/>
                <a:gd fmla="*/ 228 h 645"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645" w="902">
                  <a:moveTo>
                    <a:pt x="45" y="228"/>
                  </a:moveTo>
                  <a:lnTo>
                    <a:pt x="74" y="239"/>
                  </a:lnTo>
                  <a:lnTo>
                    <a:pt x="125" y="223"/>
                  </a:lnTo>
                  <a:lnTo>
                    <a:pt x="117" y="214"/>
                  </a:lnTo>
                  <a:lnTo>
                    <a:pt x="105" y="214"/>
                  </a:lnTo>
                  <a:lnTo>
                    <a:pt x="98" y="198"/>
                  </a:lnTo>
                  <a:lnTo>
                    <a:pt x="103" y="185"/>
                  </a:lnTo>
                  <a:lnTo>
                    <a:pt x="126" y="175"/>
                  </a:lnTo>
                  <a:lnTo>
                    <a:pt x="144" y="148"/>
                  </a:lnTo>
                  <a:lnTo>
                    <a:pt x="92" y="105"/>
                  </a:lnTo>
                  <a:lnTo>
                    <a:pt x="89" y="60"/>
                  </a:lnTo>
                  <a:lnTo>
                    <a:pt x="113" y="41"/>
                  </a:lnTo>
                  <a:lnTo>
                    <a:pt x="283" y="9"/>
                  </a:lnTo>
                  <a:lnTo>
                    <a:pt x="295" y="0"/>
                  </a:lnTo>
                  <a:lnTo>
                    <a:pt x="320" y="2"/>
                  </a:lnTo>
                  <a:lnTo>
                    <a:pt x="406" y="22"/>
                  </a:lnTo>
                  <a:lnTo>
                    <a:pt x="430" y="38"/>
                  </a:lnTo>
                  <a:lnTo>
                    <a:pt x="469" y="60"/>
                  </a:lnTo>
                  <a:lnTo>
                    <a:pt x="492" y="59"/>
                  </a:lnTo>
                  <a:lnTo>
                    <a:pt x="529" y="37"/>
                  </a:lnTo>
                  <a:lnTo>
                    <a:pt x="577" y="43"/>
                  </a:lnTo>
                  <a:lnTo>
                    <a:pt x="609" y="27"/>
                  </a:lnTo>
                  <a:lnTo>
                    <a:pt x="674" y="68"/>
                  </a:lnTo>
                  <a:lnTo>
                    <a:pt x="708" y="55"/>
                  </a:lnTo>
                  <a:lnTo>
                    <a:pt x="727" y="99"/>
                  </a:lnTo>
                  <a:lnTo>
                    <a:pt x="772" y="127"/>
                  </a:lnTo>
                  <a:lnTo>
                    <a:pt x="804" y="156"/>
                  </a:lnTo>
                  <a:lnTo>
                    <a:pt x="828" y="148"/>
                  </a:lnTo>
                  <a:lnTo>
                    <a:pt x="875" y="208"/>
                  </a:lnTo>
                  <a:lnTo>
                    <a:pt x="884" y="248"/>
                  </a:lnTo>
                  <a:lnTo>
                    <a:pt x="901" y="271"/>
                  </a:lnTo>
                  <a:lnTo>
                    <a:pt x="895" y="317"/>
                  </a:lnTo>
                  <a:lnTo>
                    <a:pt x="858" y="346"/>
                  </a:lnTo>
                  <a:lnTo>
                    <a:pt x="865" y="365"/>
                  </a:lnTo>
                  <a:lnTo>
                    <a:pt x="851" y="379"/>
                  </a:lnTo>
                  <a:lnTo>
                    <a:pt x="832" y="397"/>
                  </a:lnTo>
                  <a:lnTo>
                    <a:pt x="832" y="428"/>
                  </a:lnTo>
                  <a:lnTo>
                    <a:pt x="816" y="442"/>
                  </a:lnTo>
                  <a:lnTo>
                    <a:pt x="796" y="435"/>
                  </a:lnTo>
                  <a:lnTo>
                    <a:pt x="778" y="418"/>
                  </a:lnTo>
                  <a:lnTo>
                    <a:pt x="769" y="437"/>
                  </a:lnTo>
                  <a:lnTo>
                    <a:pt x="780" y="454"/>
                  </a:lnTo>
                  <a:lnTo>
                    <a:pt x="810" y="456"/>
                  </a:lnTo>
                  <a:lnTo>
                    <a:pt x="837" y="485"/>
                  </a:lnTo>
                  <a:lnTo>
                    <a:pt x="855" y="485"/>
                  </a:lnTo>
                  <a:lnTo>
                    <a:pt x="867" y="499"/>
                  </a:lnTo>
                  <a:lnTo>
                    <a:pt x="856" y="525"/>
                  </a:lnTo>
                  <a:lnTo>
                    <a:pt x="856" y="527"/>
                  </a:lnTo>
                  <a:lnTo>
                    <a:pt x="832" y="524"/>
                  </a:lnTo>
                  <a:lnTo>
                    <a:pt x="816" y="537"/>
                  </a:lnTo>
                  <a:lnTo>
                    <a:pt x="804" y="518"/>
                  </a:lnTo>
                  <a:lnTo>
                    <a:pt x="776" y="529"/>
                  </a:lnTo>
                  <a:lnTo>
                    <a:pt x="767" y="543"/>
                  </a:lnTo>
                  <a:lnTo>
                    <a:pt x="767" y="566"/>
                  </a:lnTo>
                  <a:lnTo>
                    <a:pt x="738" y="572"/>
                  </a:lnTo>
                  <a:lnTo>
                    <a:pt x="701" y="535"/>
                  </a:lnTo>
                  <a:lnTo>
                    <a:pt x="690" y="517"/>
                  </a:lnTo>
                  <a:lnTo>
                    <a:pt x="661" y="525"/>
                  </a:lnTo>
                  <a:lnTo>
                    <a:pt x="611" y="511"/>
                  </a:lnTo>
                  <a:lnTo>
                    <a:pt x="536" y="522"/>
                  </a:lnTo>
                  <a:lnTo>
                    <a:pt x="529" y="529"/>
                  </a:lnTo>
                  <a:lnTo>
                    <a:pt x="522" y="553"/>
                  </a:lnTo>
                  <a:lnTo>
                    <a:pt x="507" y="563"/>
                  </a:lnTo>
                  <a:lnTo>
                    <a:pt x="509" y="586"/>
                  </a:lnTo>
                  <a:lnTo>
                    <a:pt x="464" y="644"/>
                  </a:lnTo>
                  <a:lnTo>
                    <a:pt x="391" y="629"/>
                  </a:lnTo>
                  <a:lnTo>
                    <a:pt x="386" y="601"/>
                  </a:lnTo>
                  <a:lnTo>
                    <a:pt x="339" y="564"/>
                  </a:lnTo>
                  <a:lnTo>
                    <a:pt x="237" y="548"/>
                  </a:lnTo>
                  <a:lnTo>
                    <a:pt x="194" y="541"/>
                  </a:lnTo>
                  <a:lnTo>
                    <a:pt x="176" y="538"/>
                  </a:lnTo>
                  <a:lnTo>
                    <a:pt x="138" y="508"/>
                  </a:lnTo>
                  <a:lnTo>
                    <a:pt x="58" y="489"/>
                  </a:lnTo>
                  <a:lnTo>
                    <a:pt x="2" y="382"/>
                  </a:lnTo>
                  <a:lnTo>
                    <a:pt x="0" y="352"/>
                  </a:lnTo>
                  <a:lnTo>
                    <a:pt x="24" y="341"/>
                  </a:lnTo>
                  <a:lnTo>
                    <a:pt x="24" y="308"/>
                  </a:lnTo>
                  <a:lnTo>
                    <a:pt x="40" y="267"/>
                  </a:lnTo>
                  <a:lnTo>
                    <a:pt x="21" y="248"/>
                  </a:lnTo>
                  <a:lnTo>
                    <a:pt x="45" y="228"/>
                  </a:lnTo>
                  <a:lnTo>
                    <a:pt x="45" y="228"/>
                  </a:lnTo>
                </a:path>
              </a:pathLst>
            </a:custGeom>
            <a:grpFill/>
            <a:ln cap="flat" cmpd="sng" w="3175">
              <a:solidFill>
                <a:schemeClr val="bg1"/>
              </a:solidFill>
              <a:prstDash val="solid"/>
              <a:round/>
              <a:headEnd len="med" type="none" w="med"/>
              <a:tailEnd len="med" type="none" w="med"/>
            </a:ln>
            <a:effectLst/>
            <a:extLst/>
          </p:spPr>
          <p:txBody>
            <a:bodyPr/>
            <a:lstStyle/>
            <a:p>
              <a:endParaRPr altLang="en-US" lang="zh-CN" sz="2400">
                <a:latin charset="0" panose="020b0502040204020203" pitchFamily="34" typeface="Segoe UI"/>
                <a:ea charset="-122" panose="020b0503020204020204" pitchFamily="34" typeface="微软雅黑"/>
                <a:sym charset="0" panose="020b0502040204020203" pitchFamily="34" typeface="Segoe UI"/>
              </a:endParaRPr>
            </a:p>
          </p:txBody>
        </p:sp>
        <p:sp>
          <p:nvSpPr>
            <p:cNvPr id="32" name="四川">
              <a:hlinkClick action="ppaction://macro?name=Slide1.四川_click" highlightClick="1"/>
              <a:hlinkHover action="ppaction://noaction" highlightClick="1"/>
              <a:extLst>
                <a:ext uri="{FF2B5EF4-FFF2-40B4-BE49-F238E27FC236}">
                  <a16:creationId xmlns:a16="http://schemas.microsoft.com/office/drawing/2014/main" id="{A077B0B7-69AE-4E04-979F-83CE7D209B3B}"/>
                </a:ext>
              </a:extLst>
            </p:cNvPr>
            <p:cNvSpPr>
              <a:spLocks noChangeAspect="1"/>
            </p:cNvSpPr>
            <p:nvPr/>
          </p:nvSpPr>
          <p:spPr bwMode="auto">
            <a:xfrm rot="180000">
              <a:off x="1976812" y="3107978"/>
              <a:ext cx="852917" cy="759366"/>
            </a:xfrm>
            <a:custGeom>
              <a:gdLst>
                <a:gd fmla="*/ 40 w 92" name="T0"/>
                <a:gd fmla="*/ 6 h 76" name="T1"/>
                <a:gd fmla="*/ 39 w 92" name="T2"/>
                <a:gd fmla="*/ 2 h 76" name="T3"/>
                <a:gd fmla="*/ 46 w 92" name="T4"/>
                <a:gd fmla="*/ 0 h 76" name="T5"/>
                <a:gd fmla="*/ 47 w 92" name="T6"/>
                <a:gd fmla="*/ 4 h 76" name="T7"/>
                <a:gd fmla="*/ 53 w 92" name="T8"/>
                <a:gd fmla="*/ 9 h 76" name="T9"/>
                <a:gd fmla="*/ 56 w 92" name="T10"/>
                <a:gd fmla="*/ 9 h 76" name="T11"/>
                <a:gd fmla="*/ 59 w 92" name="T12"/>
                <a:gd fmla="*/ 14 h 76" name="T13"/>
                <a:gd fmla="*/ 65 w 92" name="T14"/>
                <a:gd fmla="*/ 14 h 76" name="T15"/>
                <a:gd fmla="*/ 68 w 92" name="T16"/>
                <a:gd fmla="*/ 11 h 76" name="T17"/>
                <a:gd fmla="*/ 70 w 92" name="T18"/>
                <a:gd fmla="*/ 14 h 76" name="T19"/>
                <a:gd fmla="*/ 77 w 92" name="T20"/>
                <a:gd fmla="*/ 13 h 76" name="T21"/>
                <a:gd fmla="*/ 79 w 92" name="T22"/>
                <a:gd fmla="*/ 15 h 76" name="T23"/>
                <a:gd fmla="*/ 86 w 92" name="T24"/>
                <a:gd fmla="*/ 18 h 76" name="T25"/>
                <a:gd fmla="*/ 92 w 92" name="T26"/>
                <a:gd fmla="*/ 19 h 76" name="T27"/>
                <a:gd fmla="*/ 91 w 92" name="T28"/>
                <a:gd fmla="*/ 19 h 76" name="T29"/>
                <a:gd fmla="*/ 90 w 92" name="T30"/>
                <a:gd fmla="*/ 22 h 76" name="T31"/>
                <a:gd fmla="*/ 88 w 92" name="T32"/>
                <a:gd fmla="*/ 26 h 76" name="T33"/>
                <a:gd fmla="*/ 85 w 92" name="T34"/>
                <a:gd fmla="*/ 29 h 76" name="T35"/>
                <a:gd fmla="*/ 83 w 92" name="T36"/>
                <a:gd fmla="*/ 31 h 76" name="T37"/>
                <a:gd fmla="*/ 80 w 92" name="T38"/>
                <a:gd fmla="*/ 35 h 76" name="T39"/>
                <a:gd fmla="*/ 76 w 92" name="T40"/>
                <a:gd fmla="*/ 36 h 76" name="T41"/>
                <a:gd fmla="*/ 72 w 92" name="T42"/>
                <a:gd fmla="*/ 35 h 76" name="T43"/>
                <a:gd fmla="*/ 67 w 92" name="T44"/>
                <a:gd fmla="*/ 34 h 76" name="T45"/>
                <a:gd fmla="*/ 67 w 92" name="T46"/>
                <a:gd fmla="*/ 38 h 76" name="T47"/>
                <a:gd fmla="*/ 66 w 92" name="T48"/>
                <a:gd fmla="*/ 40 h 76" name="T49"/>
                <a:gd fmla="*/ 67 w 92" name="T50"/>
                <a:gd fmla="*/ 44 h 76" name="T51"/>
                <a:gd fmla="*/ 71 w 92" name="T52"/>
                <a:gd fmla="*/ 47 h 76" name="T53"/>
                <a:gd fmla="*/ 70 w 92" name="T54"/>
                <a:gd fmla="*/ 50 h 76" name="T55"/>
                <a:gd fmla="*/ 68 w 92" name="T56"/>
                <a:gd fmla="*/ 54 h 76" name="T57"/>
                <a:gd fmla="*/ 74 w 92" name="T58"/>
                <a:gd fmla="*/ 59 h 76" name="T59"/>
                <a:gd fmla="*/ 65 w 92" name="T60"/>
                <a:gd fmla="*/ 60 h 76" name="T61"/>
                <a:gd fmla="*/ 63 w 92" name="T62"/>
                <a:gd fmla="*/ 57 h 76" name="T63"/>
                <a:gd fmla="*/ 57 w 92" name="T64"/>
                <a:gd fmla="*/ 58 h 76" name="T65"/>
                <a:gd fmla="*/ 56 w 92" name="T66"/>
                <a:gd fmla="*/ 54 h 76" name="T67"/>
                <a:gd fmla="*/ 53 w 92" name="T68"/>
                <a:gd fmla="*/ 52 h 76" name="T69"/>
                <a:gd fmla="*/ 53 w 92" name="T70"/>
                <a:gd fmla="*/ 55 h 76" name="T71"/>
                <a:gd fmla="*/ 49 w 92" name="T72"/>
                <a:gd fmla="*/ 57 h 76" name="T73"/>
                <a:gd fmla="*/ 45 w 92" name="T74"/>
                <a:gd fmla="*/ 65 h 76" name="T75"/>
                <a:gd fmla="*/ 43 w 92" name="T76"/>
                <a:gd fmla="*/ 74 h 76" name="T77"/>
                <a:gd fmla="*/ 36 w 92" name="T78"/>
                <a:gd fmla="*/ 76 h 76" name="T79"/>
                <a:gd fmla="*/ 27 w 92" name="T80"/>
                <a:gd fmla="*/ 61 h 76" name="T81"/>
                <a:gd fmla="*/ 21 w 92" name="T82"/>
                <a:gd fmla="*/ 58 h 76" name="T83"/>
                <a:gd fmla="*/ 22 w 92" name="T84"/>
                <a:gd fmla="*/ 54 h 76" name="T85"/>
                <a:gd fmla="*/ 17 w 92" name="T86"/>
                <a:gd fmla="*/ 55 h 76" name="T87"/>
                <a:gd fmla="*/ 13 w 92" name="T88"/>
                <a:gd fmla="*/ 47 h 76" name="T89"/>
                <a:gd fmla="*/ 12 w 92" name="T90"/>
                <a:gd fmla="*/ 33 h 76" name="T91"/>
                <a:gd fmla="*/ 11 w 92" name="T92"/>
                <a:gd fmla="*/ 26 h 76" name="T93"/>
                <a:gd fmla="*/ 0 w 92" name="T94"/>
                <a:gd fmla="*/ 12 h 76" name="T95"/>
                <a:gd fmla="*/ 2 w 92" name="T96"/>
                <a:gd fmla="*/ 9 h 76" name="T97"/>
                <a:gd fmla="*/ 16 w 92" name="T98"/>
                <a:gd fmla="*/ 9 h 76" name="T99"/>
                <a:gd fmla="*/ 21 w 92" name="T100"/>
                <a:gd fmla="*/ 10 h 76" name="T101"/>
                <a:gd fmla="*/ 29 w 92" name="T102"/>
                <a:gd fmla="*/ 14 h 76" name="T103"/>
                <a:gd fmla="*/ 30 w 92" name="T104"/>
                <a:gd fmla="*/ 10 h 76" name="T105"/>
                <a:gd fmla="*/ 35 w 92" name="T106"/>
                <a:gd fmla="*/ 11 h 76" name="T107"/>
                <a:gd fmla="*/ 39 w 92" name="T108"/>
                <a:gd fmla="*/ 10 h 76" name="T109"/>
                <a:gd fmla="*/ 39 w 92" name="T110"/>
                <a:gd fmla="*/ 9 h 76"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76" w="92">
                  <a:moveTo>
                    <a:pt x="39" y="9"/>
                  </a:moveTo>
                  <a:lnTo>
                    <a:pt x="40" y="6"/>
                  </a:lnTo>
                  <a:lnTo>
                    <a:pt x="39" y="5"/>
                  </a:lnTo>
                  <a:lnTo>
                    <a:pt x="39" y="2"/>
                  </a:lnTo>
                  <a:lnTo>
                    <a:pt x="44" y="0"/>
                  </a:lnTo>
                  <a:lnTo>
                    <a:pt x="46" y="0"/>
                  </a:lnTo>
                  <a:lnTo>
                    <a:pt x="46" y="2"/>
                  </a:lnTo>
                  <a:lnTo>
                    <a:pt x="47" y="4"/>
                  </a:lnTo>
                  <a:lnTo>
                    <a:pt x="49" y="6"/>
                  </a:lnTo>
                  <a:lnTo>
                    <a:pt x="53" y="9"/>
                  </a:lnTo>
                  <a:lnTo>
                    <a:pt x="55" y="8"/>
                  </a:lnTo>
                  <a:lnTo>
                    <a:pt x="56" y="9"/>
                  </a:lnTo>
                  <a:lnTo>
                    <a:pt x="56" y="13"/>
                  </a:lnTo>
                  <a:lnTo>
                    <a:pt x="59" y="14"/>
                  </a:lnTo>
                  <a:lnTo>
                    <a:pt x="64" y="15"/>
                  </a:lnTo>
                  <a:lnTo>
                    <a:pt x="65" y="14"/>
                  </a:lnTo>
                  <a:lnTo>
                    <a:pt x="65" y="12"/>
                  </a:lnTo>
                  <a:lnTo>
                    <a:pt x="68" y="11"/>
                  </a:lnTo>
                  <a:lnTo>
                    <a:pt x="70" y="12"/>
                  </a:lnTo>
                  <a:lnTo>
                    <a:pt x="70" y="14"/>
                  </a:lnTo>
                  <a:lnTo>
                    <a:pt x="72" y="14"/>
                  </a:lnTo>
                  <a:lnTo>
                    <a:pt x="77" y="13"/>
                  </a:lnTo>
                  <a:lnTo>
                    <a:pt x="78" y="13"/>
                  </a:lnTo>
                  <a:lnTo>
                    <a:pt x="79" y="15"/>
                  </a:lnTo>
                  <a:lnTo>
                    <a:pt x="81" y="15"/>
                  </a:lnTo>
                  <a:lnTo>
                    <a:pt x="86" y="18"/>
                  </a:lnTo>
                  <a:lnTo>
                    <a:pt x="89" y="17"/>
                  </a:lnTo>
                  <a:lnTo>
                    <a:pt x="92" y="19"/>
                  </a:lnTo>
                  <a:lnTo>
                    <a:pt x="90" y="19"/>
                  </a:lnTo>
                  <a:lnTo>
                    <a:pt x="91" y="19"/>
                  </a:lnTo>
                  <a:lnTo>
                    <a:pt x="90" y="20"/>
                  </a:lnTo>
                  <a:lnTo>
                    <a:pt x="90" y="22"/>
                  </a:lnTo>
                  <a:lnTo>
                    <a:pt x="89" y="24"/>
                  </a:lnTo>
                  <a:lnTo>
                    <a:pt x="88" y="26"/>
                  </a:lnTo>
                  <a:lnTo>
                    <a:pt x="88" y="28"/>
                  </a:lnTo>
                  <a:lnTo>
                    <a:pt x="85" y="29"/>
                  </a:lnTo>
                  <a:lnTo>
                    <a:pt x="84" y="30"/>
                  </a:lnTo>
                  <a:lnTo>
                    <a:pt x="83" y="31"/>
                  </a:lnTo>
                  <a:lnTo>
                    <a:pt x="82" y="33"/>
                  </a:lnTo>
                  <a:lnTo>
                    <a:pt x="80" y="35"/>
                  </a:lnTo>
                  <a:lnTo>
                    <a:pt x="79" y="36"/>
                  </a:lnTo>
                  <a:lnTo>
                    <a:pt x="76" y="36"/>
                  </a:lnTo>
                  <a:lnTo>
                    <a:pt x="74" y="34"/>
                  </a:lnTo>
                  <a:lnTo>
                    <a:pt x="72" y="35"/>
                  </a:lnTo>
                  <a:lnTo>
                    <a:pt x="70" y="33"/>
                  </a:lnTo>
                  <a:lnTo>
                    <a:pt x="67" y="34"/>
                  </a:lnTo>
                  <a:lnTo>
                    <a:pt x="67" y="36"/>
                  </a:lnTo>
                  <a:lnTo>
                    <a:pt x="67" y="38"/>
                  </a:lnTo>
                  <a:lnTo>
                    <a:pt x="67" y="39"/>
                  </a:lnTo>
                  <a:lnTo>
                    <a:pt x="66" y="40"/>
                  </a:lnTo>
                  <a:lnTo>
                    <a:pt x="64" y="42"/>
                  </a:lnTo>
                  <a:lnTo>
                    <a:pt x="67" y="44"/>
                  </a:lnTo>
                  <a:lnTo>
                    <a:pt x="70" y="47"/>
                  </a:lnTo>
                  <a:lnTo>
                    <a:pt x="71" y="47"/>
                  </a:lnTo>
                  <a:lnTo>
                    <a:pt x="71" y="49"/>
                  </a:lnTo>
                  <a:lnTo>
                    <a:pt x="70" y="50"/>
                  </a:lnTo>
                  <a:lnTo>
                    <a:pt x="68" y="53"/>
                  </a:lnTo>
                  <a:lnTo>
                    <a:pt x="68" y="54"/>
                  </a:lnTo>
                  <a:lnTo>
                    <a:pt x="73" y="57"/>
                  </a:lnTo>
                  <a:lnTo>
                    <a:pt x="74" y="59"/>
                  </a:lnTo>
                  <a:lnTo>
                    <a:pt x="70" y="60"/>
                  </a:lnTo>
                  <a:lnTo>
                    <a:pt x="65" y="60"/>
                  </a:lnTo>
                  <a:lnTo>
                    <a:pt x="65" y="57"/>
                  </a:lnTo>
                  <a:lnTo>
                    <a:pt x="63" y="57"/>
                  </a:lnTo>
                  <a:lnTo>
                    <a:pt x="59" y="59"/>
                  </a:lnTo>
                  <a:lnTo>
                    <a:pt x="57" y="58"/>
                  </a:lnTo>
                  <a:lnTo>
                    <a:pt x="57" y="55"/>
                  </a:lnTo>
                  <a:lnTo>
                    <a:pt x="56" y="54"/>
                  </a:lnTo>
                  <a:lnTo>
                    <a:pt x="56" y="52"/>
                  </a:lnTo>
                  <a:lnTo>
                    <a:pt x="53" y="52"/>
                  </a:lnTo>
                  <a:lnTo>
                    <a:pt x="52" y="52"/>
                  </a:lnTo>
                  <a:lnTo>
                    <a:pt x="53" y="55"/>
                  </a:lnTo>
                  <a:lnTo>
                    <a:pt x="50" y="56"/>
                  </a:lnTo>
                  <a:lnTo>
                    <a:pt x="49" y="57"/>
                  </a:lnTo>
                  <a:lnTo>
                    <a:pt x="50" y="59"/>
                  </a:lnTo>
                  <a:lnTo>
                    <a:pt x="45" y="65"/>
                  </a:lnTo>
                  <a:lnTo>
                    <a:pt x="46" y="72"/>
                  </a:lnTo>
                  <a:lnTo>
                    <a:pt x="43" y="74"/>
                  </a:lnTo>
                  <a:lnTo>
                    <a:pt x="42" y="73"/>
                  </a:lnTo>
                  <a:lnTo>
                    <a:pt x="36" y="76"/>
                  </a:lnTo>
                  <a:lnTo>
                    <a:pt x="35" y="75"/>
                  </a:lnTo>
                  <a:lnTo>
                    <a:pt x="27" y="61"/>
                  </a:lnTo>
                  <a:lnTo>
                    <a:pt x="24" y="59"/>
                  </a:lnTo>
                  <a:lnTo>
                    <a:pt x="21" y="58"/>
                  </a:lnTo>
                  <a:lnTo>
                    <a:pt x="20" y="56"/>
                  </a:lnTo>
                  <a:lnTo>
                    <a:pt x="22" y="54"/>
                  </a:lnTo>
                  <a:lnTo>
                    <a:pt x="19" y="52"/>
                  </a:lnTo>
                  <a:lnTo>
                    <a:pt x="17" y="55"/>
                  </a:lnTo>
                  <a:lnTo>
                    <a:pt x="14" y="55"/>
                  </a:lnTo>
                  <a:lnTo>
                    <a:pt x="13" y="47"/>
                  </a:lnTo>
                  <a:lnTo>
                    <a:pt x="12" y="46"/>
                  </a:lnTo>
                  <a:lnTo>
                    <a:pt x="12" y="33"/>
                  </a:lnTo>
                  <a:lnTo>
                    <a:pt x="9" y="27"/>
                  </a:lnTo>
                  <a:lnTo>
                    <a:pt x="11" y="26"/>
                  </a:lnTo>
                  <a:lnTo>
                    <a:pt x="6" y="17"/>
                  </a:lnTo>
                  <a:lnTo>
                    <a:pt x="0" y="12"/>
                  </a:lnTo>
                  <a:lnTo>
                    <a:pt x="1" y="10"/>
                  </a:lnTo>
                  <a:lnTo>
                    <a:pt x="2" y="9"/>
                  </a:lnTo>
                  <a:lnTo>
                    <a:pt x="10" y="8"/>
                  </a:lnTo>
                  <a:lnTo>
                    <a:pt x="16" y="9"/>
                  </a:lnTo>
                  <a:lnTo>
                    <a:pt x="20" y="8"/>
                  </a:lnTo>
                  <a:lnTo>
                    <a:pt x="21" y="10"/>
                  </a:lnTo>
                  <a:lnTo>
                    <a:pt x="25" y="15"/>
                  </a:lnTo>
                  <a:lnTo>
                    <a:pt x="29" y="14"/>
                  </a:lnTo>
                  <a:lnTo>
                    <a:pt x="29" y="11"/>
                  </a:lnTo>
                  <a:lnTo>
                    <a:pt x="30" y="10"/>
                  </a:lnTo>
                  <a:lnTo>
                    <a:pt x="33" y="9"/>
                  </a:lnTo>
                  <a:lnTo>
                    <a:pt x="35" y="11"/>
                  </a:lnTo>
                  <a:lnTo>
                    <a:pt x="36" y="9"/>
                  </a:lnTo>
                  <a:lnTo>
                    <a:pt x="39" y="10"/>
                  </a:lnTo>
                  <a:lnTo>
                    <a:pt x="39" y="9"/>
                  </a:lnTo>
                  <a:lnTo>
                    <a:pt x="39" y="9"/>
                  </a:lnTo>
                </a:path>
              </a:pathLst>
            </a:custGeom>
            <a:grpFill/>
            <a:ln cap="flat" cmpd="sng" w="3175">
              <a:solidFill>
                <a:schemeClr val="bg1"/>
              </a:solidFill>
              <a:prstDash val="solid"/>
              <a:round/>
              <a:headEnd len="med" type="none" w="med"/>
              <a:tailEnd len="med" type="none" w="med"/>
            </a:ln>
            <a:effectLst/>
            <a:extLst/>
          </p:spPr>
          <p:txBody>
            <a:bodyPr/>
            <a:lstStyle/>
            <a:p>
              <a:endParaRPr altLang="en-US" lang="zh-CN" sz="2400">
                <a:latin charset="0" panose="020b0502040204020203" pitchFamily="34" typeface="Segoe UI"/>
                <a:ea charset="-122" panose="020b0503020204020204" pitchFamily="34" typeface="微软雅黑"/>
                <a:sym charset="0" panose="020b0502040204020203" pitchFamily="34" typeface="Segoe UI"/>
              </a:endParaRPr>
            </a:p>
          </p:txBody>
        </p:sp>
        <p:sp>
          <p:nvSpPr>
            <p:cNvPr id="33" name="甘肃">
              <a:hlinkClick action="ppaction://macro?name=Slide1.甘肃_click" highlightClick="1"/>
              <a:hlinkHover action="ppaction://noaction" highlightClick="1"/>
              <a:extLst>
                <a:ext uri="{FF2B5EF4-FFF2-40B4-BE49-F238E27FC236}">
                  <a16:creationId xmlns:a16="http://schemas.microsoft.com/office/drawing/2014/main" id="{DB7DD92A-2A0B-4BE4-ACB1-6843FC1D4975}"/>
                </a:ext>
              </a:extLst>
            </p:cNvPr>
            <p:cNvSpPr>
              <a:spLocks noChangeAspect="1"/>
            </p:cNvSpPr>
            <p:nvPr/>
          </p:nvSpPr>
          <p:spPr bwMode="auto">
            <a:xfrm rot="180000">
              <a:off x="1791294" y="2312749"/>
              <a:ext cx="1048062" cy="948736"/>
            </a:xfrm>
            <a:custGeom>
              <a:gdLst>
                <a:gd fmla="*/ 5 w 974" name="T0"/>
                <a:gd fmla="*/ 132 h 832" name="T1"/>
                <a:gd fmla="*/ 149 w 974" name="T2"/>
                <a:gd fmla="*/ 53 h 832" name="T3"/>
                <a:gd fmla="*/ 190 w 974" name="T4"/>
                <a:gd fmla="*/ 0 h 832" name="T5"/>
                <a:gd fmla="*/ 245 w 974" name="T6"/>
                <a:gd fmla="*/ 29 h 832" name="T7"/>
                <a:gd fmla="*/ 288 w 974" name="T8"/>
                <a:gd fmla="*/ 169 h 832" name="T9"/>
                <a:gd fmla="*/ 406 w 974" name="T10"/>
                <a:gd fmla="*/ 158 h 832" name="T11"/>
                <a:gd fmla="*/ 425 w 974" name="T12"/>
                <a:gd fmla="*/ 195 h 832" name="T13"/>
                <a:gd fmla="*/ 435 w 974" name="T14"/>
                <a:gd fmla="*/ 272 h 832" name="T15"/>
                <a:gd fmla="*/ 453 w 974" name="T16"/>
                <a:gd fmla="*/ 292 h 832" name="T17"/>
                <a:gd fmla="*/ 569 w 974" name="T18"/>
                <a:gd fmla="*/ 314 h 832" name="T19"/>
                <a:gd fmla="*/ 669 w 974" name="T20"/>
                <a:gd fmla="*/ 308 h 832" name="T21"/>
                <a:gd fmla="*/ 637 w 974" name="T22"/>
                <a:gd fmla="*/ 364 h 832" name="T23"/>
                <a:gd fmla="*/ 673 w 974" name="T24"/>
                <a:gd fmla="*/ 437 h 832" name="T25"/>
                <a:gd fmla="*/ 752 w 974" name="T26"/>
                <a:gd fmla="*/ 541 h 832" name="T27"/>
                <a:gd fmla="*/ 781 w 974" name="T28"/>
                <a:gd fmla="*/ 596 h 832" name="T29"/>
                <a:gd fmla="*/ 822 w 974" name="T30"/>
                <a:gd fmla="*/ 577 h 832" name="T31"/>
                <a:gd fmla="*/ 835 w 974" name="T32"/>
                <a:gd fmla="*/ 530 h 832" name="T33"/>
                <a:gd fmla="*/ 841 w 974" name="T34"/>
                <a:gd fmla="*/ 451 h 832" name="T35"/>
                <a:gd fmla="*/ 877 w 974" name="T36"/>
                <a:gd fmla="*/ 467 h 832" name="T37"/>
                <a:gd fmla="*/ 973 w 974" name="T38"/>
                <a:gd fmla="*/ 536 h 832" name="T39"/>
                <a:gd fmla="*/ 961 w 974" name="T40"/>
                <a:gd fmla="*/ 600 h 832" name="T41"/>
                <a:gd fmla="*/ 911 w 974" name="T42"/>
                <a:gd fmla="*/ 617 h 832" name="T43"/>
                <a:gd fmla="*/ 857 w 974" name="T44"/>
                <a:gd fmla="*/ 624 h 832" name="T45"/>
                <a:gd fmla="*/ 833 w 974" name="T46"/>
                <a:gd fmla="*/ 642 h 832" name="T47"/>
                <a:gd fmla="*/ 841 w 974" name="T48"/>
                <a:gd fmla="*/ 688 h 832" name="T49"/>
                <a:gd fmla="*/ 830 w 974" name="T50"/>
                <a:gd fmla="*/ 747 h 832" name="T51"/>
                <a:gd fmla="*/ 800 w 974" name="T52"/>
                <a:gd fmla="*/ 776 h 832" name="T53"/>
                <a:gd fmla="*/ 765 w 974" name="T54"/>
                <a:gd fmla="*/ 822 h 832" name="T55"/>
                <a:gd fmla="*/ 692 w 974" name="T56"/>
                <a:gd fmla="*/ 814 h 832" name="T57"/>
                <a:gd fmla="*/ 660 w 974" name="T58"/>
                <a:gd fmla="*/ 784 h 832" name="T59"/>
                <a:gd fmla="*/ 606 w 974" name="T60"/>
                <a:gd fmla="*/ 718 h 832" name="T61"/>
                <a:gd fmla="*/ 541 w 974" name="T62"/>
                <a:gd fmla="*/ 722 h 832" name="T63"/>
                <a:gd fmla="*/ 499 w 974" name="T64"/>
                <a:gd fmla="*/ 715 h 832" name="T65"/>
                <a:gd fmla="*/ 467 w 974" name="T66"/>
                <a:gd fmla="*/ 677 h 832" name="T67"/>
                <a:gd fmla="*/ 521 w 974" name="T68"/>
                <a:gd fmla="*/ 687 h 832" name="T69"/>
                <a:gd fmla="*/ 554 w 974" name="T70"/>
                <a:gd fmla="*/ 624 h 832" name="T71"/>
                <a:gd fmla="*/ 590 w 974" name="T72"/>
                <a:gd fmla="*/ 530 h 832" name="T73"/>
                <a:gd fmla="*/ 517 w 974" name="T74"/>
                <a:gd fmla="*/ 407 h 832" name="T75"/>
                <a:gd fmla="*/ 416 w 974" name="T76"/>
                <a:gd fmla="*/ 358 h 832" name="T77"/>
                <a:gd fmla="*/ 298 w 974" name="T78"/>
                <a:gd fmla="*/ 286 h 832" name="T79"/>
                <a:gd fmla="*/ 181 w 974" name="T80"/>
                <a:gd fmla="*/ 318 h 832" name="T81"/>
                <a:gd fmla="*/ 95 w 974" name="T82"/>
                <a:gd fmla="*/ 281 h 832"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832" w="974">
                  <a:moveTo>
                    <a:pt x="9" y="261"/>
                  </a:moveTo>
                  <a:lnTo>
                    <a:pt x="0" y="155"/>
                  </a:lnTo>
                  <a:lnTo>
                    <a:pt x="5" y="132"/>
                  </a:lnTo>
                  <a:lnTo>
                    <a:pt x="37" y="118"/>
                  </a:lnTo>
                  <a:lnTo>
                    <a:pt x="81" y="81"/>
                  </a:lnTo>
                  <a:lnTo>
                    <a:pt x="149" y="53"/>
                  </a:lnTo>
                  <a:lnTo>
                    <a:pt x="179" y="41"/>
                  </a:lnTo>
                  <a:lnTo>
                    <a:pt x="179" y="14"/>
                  </a:lnTo>
                  <a:lnTo>
                    <a:pt x="190" y="0"/>
                  </a:lnTo>
                  <a:lnTo>
                    <a:pt x="202" y="1"/>
                  </a:lnTo>
                  <a:lnTo>
                    <a:pt x="248" y="9"/>
                  </a:lnTo>
                  <a:lnTo>
                    <a:pt x="245" y="29"/>
                  </a:lnTo>
                  <a:lnTo>
                    <a:pt x="255" y="60"/>
                  </a:lnTo>
                  <a:lnTo>
                    <a:pt x="249" y="112"/>
                  </a:lnTo>
                  <a:lnTo>
                    <a:pt x="288" y="169"/>
                  </a:lnTo>
                  <a:lnTo>
                    <a:pt x="308" y="182"/>
                  </a:lnTo>
                  <a:lnTo>
                    <a:pt x="341" y="158"/>
                  </a:lnTo>
                  <a:lnTo>
                    <a:pt x="406" y="158"/>
                  </a:lnTo>
                  <a:lnTo>
                    <a:pt x="423" y="164"/>
                  </a:lnTo>
                  <a:lnTo>
                    <a:pt x="433" y="179"/>
                  </a:lnTo>
                  <a:lnTo>
                    <a:pt x="425" y="195"/>
                  </a:lnTo>
                  <a:lnTo>
                    <a:pt x="388" y="226"/>
                  </a:lnTo>
                  <a:lnTo>
                    <a:pt x="392" y="240"/>
                  </a:lnTo>
                  <a:lnTo>
                    <a:pt x="435" y="272"/>
                  </a:lnTo>
                  <a:lnTo>
                    <a:pt x="451" y="272"/>
                  </a:lnTo>
                  <a:lnTo>
                    <a:pt x="456" y="278"/>
                  </a:lnTo>
                  <a:lnTo>
                    <a:pt x="453" y="292"/>
                  </a:lnTo>
                  <a:lnTo>
                    <a:pt x="479" y="312"/>
                  </a:lnTo>
                  <a:lnTo>
                    <a:pt x="540" y="322"/>
                  </a:lnTo>
                  <a:lnTo>
                    <a:pt x="569" y="314"/>
                  </a:lnTo>
                  <a:lnTo>
                    <a:pt x="606" y="277"/>
                  </a:lnTo>
                  <a:lnTo>
                    <a:pt x="651" y="280"/>
                  </a:lnTo>
                  <a:lnTo>
                    <a:pt x="669" y="308"/>
                  </a:lnTo>
                  <a:lnTo>
                    <a:pt x="659" y="333"/>
                  </a:lnTo>
                  <a:lnTo>
                    <a:pt x="661" y="349"/>
                  </a:lnTo>
                  <a:lnTo>
                    <a:pt x="637" y="364"/>
                  </a:lnTo>
                  <a:lnTo>
                    <a:pt x="626" y="377"/>
                  </a:lnTo>
                  <a:lnTo>
                    <a:pt x="631" y="408"/>
                  </a:lnTo>
                  <a:lnTo>
                    <a:pt x="673" y="437"/>
                  </a:lnTo>
                  <a:lnTo>
                    <a:pt x="692" y="434"/>
                  </a:lnTo>
                  <a:lnTo>
                    <a:pt x="741" y="495"/>
                  </a:lnTo>
                  <a:lnTo>
                    <a:pt x="752" y="541"/>
                  </a:lnTo>
                  <a:lnTo>
                    <a:pt x="746" y="563"/>
                  </a:lnTo>
                  <a:lnTo>
                    <a:pt x="781" y="581"/>
                  </a:lnTo>
                  <a:lnTo>
                    <a:pt x="781" y="596"/>
                  </a:lnTo>
                  <a:lnTo>
                    <a:pt x="812" y="603"/>
                  </a:lnTo>
                  <a:lnTo>
                    <a:pt x="822" y="603"/>
                  </a:lnTo>
                  <a:lnTo>
                    <a:pt x="822" y="577"/>
                  </a:lnTo>
                  <a:lnTo>
                    <a:pt x="847" y="574"/>
                  </a:lnTo>
                  <a:lnTo>
                    <a:pt x="852" y="543"/>
                  </a:lnTo>
                  <a:lnTo>
                    <a:pt x="835" y="530"/>
                  </a:lnTo>
                  <a:lnTo>
                    <a:pt x="822" y="517"/>
                  </a:lnTo>
                  <a:lnTo>
                    <a:pt x="828" y="457"/>
                  </a:lnTo>
                  <a:lnTo>
                    <a:pt x="841" y="451"/>
                  </a:lnTo>
                  <a:lnTo>
                    <a:pt x="863" y="460"/>
                  </a:lnTo>
                  <a:lnTo>
                    <a:pt x="872" y="456"/>
                  </a:lnTo>
                  <a:lnTo>
                    <a:pt x="877" y="467"/>
                  </a:lnTo>
                  <a:lnTo>
                    <a:pt x="938" y="497"/>
                  </a:lnTo>
                  <a:lnTo>
                    <a:pt x="969" y="517"/>
                  </a:lnTo>
                  <a:lnTo>
                    <a:pt x="973" y="536"/>
                  </a:lnTo>
                  <a:lnTo>
                    <a:pt x="958" y="559"/>
                  </a:lnTo>
                  <a:lnTo>
                    <a:pt x="967" y="587"/>
                  </a:lnTo>
                  <a:lnTo>
                    <a:pt x="961" y="600"/>
                  </a:lnTo>
                  <a:lnTo>
                    <a:pt x="917" y="603"/>
                  </a:lnTo>
                  <a:lnTo>
                    <a:pt x="908" y="610"/>
                  </a:lnTo>
                  <a:lnTo>
                    <a:pt x="911" y="617"/>
                  </a:lnTo>
                  <a:lnTo>
                    <a:pt x="911" y="629"/>
                  </a:lnTo>
                  <a:lnTo>
                    <a:pt x="876" y="634"/>
                  </a:lnTo>
                  <a:lnTo>
                    <a:pt x="857" y="624"/>
                  </a:lnTo>
                  <a:lnTo>
                    <a:pt x="833" y="624"/>
                  </a:lnTo>
                  <a:lnTo>
                    <a:pt x="830" y="629"/>
                  </a:lnTo>
                  <a:lnTo>
                    <a:pt x="833" y="642"/>
                  </a:lnTo>
                  <a:lnTo>
                    <a:pt x="822" y="656"/>
                  </a:lnTo>
                  <a:lnTo>
                    <a:pt x="819" y="670"/>
                  </a:lnTo>
                  <a:lnTo>
                    <a:pt x="841" y="688"/>
                  </a:lnTo>
                  <a:lnTo>
                    <a:pt x="824" y="722"/>
                  </a:lnTo>
                  <a:lnTo>
                    <a:pt x="831" y="738"/>
                  </a:lnTo>
                  <a:lnTo>
                    <a:pt x="830" y="747"/>
                  </a:lnTo>
                  <a:lnTo>
                    <a:pt x="804" y="747"/>
                  </a:lnTo>
                  <a:lnTo>
                    <a:pt x="785" y="755"/>
                  </a:lnTo>
                  <a:lnTo>
                    <a:pt x="800" y="776"/>
                  </a:lnTo>
                  <a:lnTo>
                    <a:pt x="790" y="802"/>
                  </a:lnTo>
                  <a:lnTo>
                    <a:pt x="762" y="808"/>
                  </a:lnTo>
                  <a:lnTo>
                    <a:pt x="765" y="822"/>
                  </a:lnTo>
                  <a:lnTo>
                    <a:pt x="757" y="831"/>
                  </a:lnTo>
                  <a:lnTo>
                    <a:pt x="710" y="827"/>
                  </a:lnTo>
                  <a:lnTo>
                    <a:pt x="692" y="814"/>
                  </a:lnTo>
                  <a:lnTo>
                    <a:pt x="688" y="784"/>
                  </a:lnTo>
                  <a:lnTo>
                    <a:pt x="676" y="773"/>
                  </a:lnTo>
                  <a:lnTo>
                    <a:pt x="660" y="784"/>
                  </a:lnTo>
                  <a:lnTo>
                    <a:pt x="631" y="755"/>
                  </a:lnTo>
                  <a:lnTo>
                    <a:pt x="608" y="739"/>
                  </a:lnTo>
                  <a:lnTo>
                    <a:pt x="606" y="718"/>
                  </a:lnTo>
                  <a:lnTo>
                    <a:pt x="599" y="702"/>
                  </a:lnTo>
                  <a:lnTo>
                    <a:pt x="587" y="702"/>
                  </a:lnTo>
                  <a:lnTo>
                    <a:pt x="541" y="722"/>
                  </a:lnTo>
                  <a:lnTo>
                    <a:pt x="544" y="744"/>
                  </a:lnTo>
                  <a:lnTo>
                    <a:pt x="526" y="744"/>
                  </a:lnTo>
                  <a:lnTo>
                    <a:pt x="499" y="715"/>
                  </a:lnTo>
                  <a:lnTo>
                    <a:pt x="469" y="713"/>
                  </a:lnTo>
                  <a:lnTo>
                    <a:pt x="458" y="696"/>
                  </a:lnTo>
                  <a:lnTo>
                    <a:pt x="467" y="677"/>
                  </a:lnTo>
                  <a:lnTo>
                    <a:pt x="485" y="694"/>
                  </a:lnTo>
                  <a:lnTo>
                    <a:pt x="505" y="701"/>
                  </a:lnTo>
                  <a:lnTo>
                    <a:pt x="521" y="687"/>
                  </a:lnTo>
                  <a:lnTo>
                    <a:pt x="521" y="656"/>
                  </a:lnTo>
                  <a:lnTo>
                    <a:pt x="540" y="638"/>
                  </a:lnTo>
                  <a:lnTo>
                    <a:pt x="554" y="624"/>
                  </a:lnTo>
                  <a:lnTo>
                    <a:pt x="547" y="605"/>
                  </a:lnTo>
                  <a:lnTo>
                    <a:pt x="584" y="576"/>
                  </a:lnTo>
                  <a:lnTo>
                    <a:pt x="590" y="530"/>
                  </a:lnTo>
                  <a:lnTo>
                    <a:pt x="573" y="507"/>
                  </a:lnTo>
                  <a:lnTo>
                    <a:pt x="564" y="467"/>
                  </a:lnTo>
                  <a:lnTo>
                    <a:pt x="517" y="407"/>
                  </a:lnTo>
                  <a:lnTo>
                    <a:pt x="493" y="415"/>
                  </a:lnTo>
                  <a:lnTo>
                    <a:pt x="461" y="386"/>
                  </a:lnTo>
                  <a:lnTo>
                    <a:pt x="416" y="358"/>
                  </a:lnTo>
                  <a:lnTo>
                    <a:pt x="397" y="314"/>
                  </a:lnTo>
                  <a:lnTo>
                    <a:pt x="363" y="327"/>
                  </a:lnTo>
                  <a:lnTo>
                    <a:pt x="298" y="286"/>
                  </a:lnTo>
                  <a:lnTo>
                    <a:pt x="266" y="302"/>
                  </a:lnTo>
                  <a:lnTo>
                    <a:pt x="218" y="296"/>
                  </a:lnTo>
                  <a:lnTo>
                    <a:pt x="181" y="318"/>
                  </a:lnTo>
                  <a:lnTo>
                    <a:pt x="158" y="319"/>
                  </a:lnTo>
                  <a:lnTo>
                    <a:pt x="119" y="297"/>
                  </a:lnTo>
                  <a:lnTo>
                    <a:pt x="95" y="281"/>
                  </a:lnTo>
                  <a:lnTo>
                    <a:pt x="9" y="261"/>
                  </a:lnTo>
                  <a:lnTo>
                    <a:pt x="9" y="261"/>
                  </a:lnTo>
                </a:path>
              </a:pathLst>
            </a:custGeom>
            <a:grpFill/>
            <a:ln cap="flat" cmpd="sng" w="3175">
              <a:solidFill>
                <a:schemeClr val="bg1"/>
              </a:solidFill>
              <a:prstDash val="solid"/>
              <a:round/>
              <a:headEnd len="med" type="none" w="med"/>
              <a:tailEnd len="med" type="none" w="med"/>
            </a:ln>
            <a:effectLst/>
            <a:extLst/>
          </p:spPr>
          <p:txBody>
            <a:bodyPr/>
            <a:lstStyle/>
            <a:p>
              <a:endParaRPr altLang="en-US" lang="zh-CN" sz="2400">
                <a:latin charset="0" panose="020b0502040204020203" pitchFamily="34" typeface="Segoe UI"/>
                <a:ea charset="-122" panose="020b0503020204020204" pitchFamily="34" typeface="微软雅黑"/>
                <a:sym charset="-122" panose="02010600030101010101" pitchFamily="2" typeface="宋体"/>
              </a:endParaRPr>
            </a:p>
          </p:txBody>
        </p:sp>
        <p:sp>
          <p:nvSpPr>
            <p:cNvPr id="34" name="河北">
              <a:hlinkClick action="ppaction://macro?name=Slide1.河北_click" highlightClick="1"/>
              <a:hlinkHover action="ppaction://noaction" highlightClick="1"/>
              <a:extLst>
                <a:ext uri="{FF2B5EF4-FFF2-40B4-BE49-F238E27FC236}">
                  <a16:creationId xmlns:a16="http://schemas.microsoft.com/office/drawing/2014/main" id="{14B88076-7824-4668-82A8-719228DC90F1}"/>
                </a:ext>
              </a:extLst>
            </p:cNvPr>
            <p:cNvSpPr>
              <a:spLocks noChangeAspect="1"/>
            </p:cNvSpPr>
            <p:nvPr/>
          </p:nvSpPr>
          <p:spPr bwMode="auto">
            <a:xfrm rot="180000">
              <a:off x="3160942" y="2307091"/>
              <a:ext cx="417206" cy="619235"/>
            </a:xfrm>
            <a:custGeom>
              <a:gdLst>
                <a:gd fmla="*/ 152 w 384" name="T0"/>
                <a:gd fmla="*/ 534 h 552" name="T1"/>
                <a:gd fmla="*/ 185 w 384" name="T2"/>
                <a:gd fmla="*/ 431 h 552" name="T3"/>
                <a:gd fmla="*/ 255 w 384" name="T4"/>
                <a:gd fmla="*/ 385 h 552" name="T5"/>
                <a:gd fmla="*/ 272 w 384" name="T6"/>
                <a:gd fmla="*/ 344 h 552" name="T7"/>
                <a:gd fmla="*/ 241 w 384" name="T8"/>
                <a:gd fmla="*/ 327 h 552" name="T9"/>
                <a:gd fmla="*/ 203 w 384" name="T10"/>
                <a:gd fmla="*/ 308 h 552" name="T11"/>
                <a:gd fmla="*/ 183 w 384" name="T12"/>
                <a:gd fmla="*/ 257 h 552" name="T13"/>
                <a:gd fmla="*/ 149 w 384" name="T14"/>
                <a:gd fmla="*/ 261 h 552" name="T15"/>
                <a:gd fmla="*/ 111 w 384" name="T16"/>
                <a:gd fmla="*/ 251 h 552" name="T17"/>
                <a:gd fmla="*/ 138 w 384" name="T18"/>
                <a:gd fmla="*/ 195 h 552" name="T19"/>
                <a:gd fmla="*/ 168 w 384" name="T20"/>
                <a:gd fmla="*/ 141 h 552" name="T21"/>
                <a:gd fmla="*/ 221 w 384" name="T22"/>
                <a:gd fmla="*/ 164 h 552" name="T23"/>
                <a:gd fmla="*/ 242 w 384" name="T24"/>
                <a:gd fmla="*/ 200 h 552" name="T25"/>
                <a:gd fmla="*/ 245 w 384" name="T26"/>
                <a:gd fmla="*/ 233 h 552" name="T27"/>
                <a:gd fmla="*/ 275 w 384" name="T28"/>
                <a:gd fmla="*/ 265 h 552" name="T29"/>
                <a:gd fmla="*/ 351 w 384" name="T30"/>
                <a:gd fmla="*/ 246 h 552" name="T31"/>
                <a:gd fmla="*/ 383 w 384" name="T32"/>
                <a:gd fmla="*/ 183 h 552" name="T33"/>
                <a:gd fmla="*/ 343 w 384" name="T34"/>
                <a:gd fmla="*/ 150 h 552" name="T35"/>
                <a:gd fmla="*/ 323 w 384" name="T36"/>
                <a:gd fmla="*/ 97 h 552" name="T37"/>
                <a:gd fmla="*/ 255 w 384" name="T38"/>
                <a:gd fmla="*/ 61 h 552" name="T39"/>
                <a:gd fmla="*/ 217 w 384" name="T40"/>
                <a:gd fmla="*/ 0 h 552" name="T41"/>
                <a:gd fmla="*/ 168 w 384" name="T42"/>
                <a:gd fmla="*/ 35 h 552" name="T43"/>
                <a:gd fmla="*/ 170 w 384" name="T44"/>
                <a:gd fmla="*/ 63 h 552" name="T45"/>
                <a:gd fmla="*/ 123 w 384" name="T46"/>
                <a:gd fmla="*/ 78 h 552" name="T47"/>
                <a:gd fmla="*/ 98 w 384" name="T48"/>
                <a:gd fmla="*/ 86 h 552" name="T49"/>
                <a:gd fmla="*/ 55 w 384" name="T50"/>
                <a:gd fmla="*/ 98 h 552" name="T51"/>
                <a:gd fmla="*/ 44 w 384" name="T52"/>
                <a:gd fmla="*/ 63 h 552" name="T53"/>
                <a:gd fmla="*/ 7 w 384" name="T54"/>
                <a:gd fmla="*/ 113 h 552" name="T55"/>
                <a:gd fmla="*/ 24 w 384" name="T56"/>
                <a:gd fmla="*/ 194 h 552" name="T57"/>
                <a:gd fmla="*/ 44 w 384" name="T58"/>
                <a:gd fmla="*/ 246 h 552" name="T59"/>
                <a:gd fmla="*/ 52 w 384" name="T60"/>
                <a:gd fmla="*/ 304 h 552" name="T61"/>
                <a:gd fmla="*/ 5 w 384" name="T62"/>
                <a:gd fmla="*/ 373 h 552" name="T63"/>
                <a:gd fmla="*/ 50 w 384" name="T64"/>
                <a:gd fmla="*/ 440 h 552" name="T65"/>
                <a:gd fmla="*/ 36 w 384" name="T66"/>
                <a:gd fmla="*/ 484 h 552" name="T67"/>
                <a:gd fmla="*/ 18 w 384" name="T68"/>
                <a:gd fmla="*/ 520 h 552" name="T69"/>
                <a:gd fmla="*/ 109 w 384" name="T70"/>
                <a:gd fmla="*/ 551 h 552" name="T71"/>
                <a:gd fmla="*/ 149 w 384" name="T72"/>
                <a:gd fmla="*/ 543 h 552"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552" w="384">
                  <a:moveTo>
                    <a:pt x="149" y="543"/>
                  </a:moveTo>
                  <a:lnTo>
                    <a:pt x="152" y="534"/>
                  </a:lnTo>
                  <a:lnTo>
                    <a:pt x="140" y="511"/>
                  </a:lnTo>
                  <a:lnTo>
                    <a:pt x="185" y="431"/>
                  </a:lnTo>
                  <a:lnTo>
                    <a:pt x="225" y="394"/>
                  </a:lnTo>
                  <a:lnTo>
                    <a:pt x="255" y="385"/>
                  </a:lnTo>
                  <a:lnTo>
                    <a:pt x="282" y="351"/>
                  </a:lnTo>
                  <a:lnTo>
                    <a:pt x="272" y="344"/>
                  </a:lnTo>
                  <a:lnTo>
                    <a:pt x="262" y="318"/>
                  </a:lnTo>
                  <a:lnTo>
                    <a:pt x="241" y="327"/>
                  </a:lnTo>
                  <a:lnTo>
                    <a:pt x="205" y="317"/>
                  </a:lnTo>
                  <a:lnTo>
                    <a:pt x="203" y="308"/>
                  </a:lnTo>
                  <a:lnTo>
                    <a:pt x="202" y="249"/>
                  </a:lnTo>
                  <a:lnTo>
                    <a:pt x="183" y="257"/>
                  </a:lnTo>
                  <a:lnTo>
                    <a:pt x="172" y="267"/>
                  </a:lnTo>
                  <a:lnTo>
                    <a:pt x="149" y="261"/>
                  </a:lnTo>
                  <a:lnTo>
                    <a:pt x="116" y="265"/>
                  </a:lnTo>
                  <a:lnTo>
                    <a:pt x="111" y="251"/>
                  </a:lnTo>
                  <a:lnTo>
                    <a:pt x="114" y="223"/>
                  </a:lnTo>
                  <a:lnTo>
                    <a:pt x="138" y="195"/>
                  </a:lnTo>
                  <a:lnTo>
                    <a:pt x="143" y="165"/>
                  </a:lnTo>
                  <a:lnTo>
                    <a:pt x="168" y="141"/>
                  </a:lnTo>
                  <a:lnTo>
                    <a:pt x="211" y="164"/>
                  </a:lnTo>
                  <a:lnTo>
                    <a:pt x="221" y="164"/>
                  </a:lnTo>
                  <a:lnTo>
                    <a:pt x="229" y="194"/>
                  </a:lnTo>
                  <a:lnTo>
                    <a:pt x="242" y="200"/>
                  </a:lnTo>
                  <a:lnTo>
                    <a:pt x="248" y="220"/>
                  </a:lnTo>
                  <a:lnTo>
                    <a:pt x="245" y="233"/>
                  </a:lnTo>
                  <a:lnTo>
                    <a:pt x="272" y="251"/>
                  </a:lnTo>
                  <a:lnTo>
                    <a:pt x="275" y="265"/>
                  </a:lnTo>
                  <a:lnTo>
                    <a:pt x="298" y="276"/>
                  </a:lnTo>
                  <a:lnTo>
                    <a:pt x="351" y="246"/>
                  </a:lnTo>
                  <a:lnTo>
                    <a:pt x="351" y="228"/>
                  </a:lnTo>
                  <a:lnTo>
                    <a:pt x="383" y="183"/>
                  </a:lnTo>
                  <a:lnTo>
                    <a:pt x="360" y="151"/>
                  </a:lnTo>
                  <a:lnTo>
                    <a:pt x="343" y="150"/>
                  </a:lnTo>
                  <a:lnTo>
                    <a:pt x="313" y="129"/>
                  </a:lnTo>
                  <a:lnTo>
                    <a:pt x="323" y="97"/>
                  </a:lnTo>
                  <a:lnTo>
                    <a:pt x="275" y="92"/>
                  </a:lnTo>
                  <a:lnTo>
                    <a:pt x="255" y="61"/>
                  </a:lnTo>
                  <a:lnTo>
                    <a:pt x="257" y="45"/>
                  </a:lnTo>
                  <a:lnTo>
                    <a:pt x="217" y="0"/>
                  </a:lnTo>
                  <a:lnTo>
                    <a:pt x="190" y="13"/>
                  </a:lnTo>
                  <a:lnTo>
                    <a:pt x="168" y="35"/>
                  </a:lnTo>
                  <a:lnTo>
                    <a:pt x="176" y="52"/>
                  </a:lnTo>
                  <a:lnTo>
                    <a:pt x="170" y="63"/>
                  </a:lnTo>
                  <a:lnTo>
                    <a:pt x="138" y="64"/>
                  </a:lnTo>
                  <a:lnTo>
                    <a:pt x="123" y="78"/>
                  </a:lnTo>
                  <a:lnTo>
                    <a:pt x="111" y="73"/>
                  </a:lnTo>
                  <a:lnTo>
                    <a:pt x="98" y="86"/>
                  </a:lnTo>
                  <a:lnTo>
                    <a:pt x="68" y="107"/>
                  </a:lnTo>
                  <a:lnTo>
                    <a:pt x="55" y="98"/>
                  </a:lnTo>
                  <a:lnTo>
                    <a:pt x="55" y="68"/>
                  </a:lnTo>
                  <a:lnTo>
                    <a:pt x="44" y="63"/>
                  </a:lnTo>
                  <a:lnTo>
                    <a:pt x="28" y="69"/>
                  </a:lnTo>
                  <a:lnTo>
                    <a:pt x="7" y="113"/>
                  </a:lnTo>
                  <a:lnTo>
                    <a:pt x="0" y="154"/>
                  </a:lnTo>
                  <a:lnTo>
                    <a:pt x="24" y="194"/>
                  </a:lnTo>
                  <a:lnTo>
                    <a:pt x="44" y="212"/>
                  </a:lnTo>
                  <a:lnTo>
                    <a:pt x="44" y="246"/>
                  </a:lnTo>
                  <a:lnTo>
                    <a:pt x="58" y="274"/>
                  </a:lnTo>
                  <a:lnTo>
                    <a:pt x="52" y="304"/>
                  </a:lnTo>
                  <a:lnTo>
                    <a:pt x="20" y="326"/>
                  </a:lnTo>
                  <a:lnTo>
                    <a:pt x="5" y="373"/>
                  </a:lnTo>
                  <a:lnTo>
                    <a:pt x="31" y="403"/>
                  </a:lnTo>
                  <a:lnTo>
                    <a:pt x="50" y="440"/>
                  </a:lnTo>
                  <a:lnTo>
                    <a:pt x="39" y="459"/>
                  </a:lnTo>
                  <a:lnTo>
                    <a:pt x="36" y="484"/>
                  </a:lnTo>
                  <a:lnTo>
                    <a:pt x="24" y="501"/>
                  </a:lnTo>
                  <a:lnTo>
                    <a:pt x="18" y="520"/>
                  </a:lnTo>
                  <a:lnTo>
                    <a:pt x="36" y="541"/>
                  </a:lnTo>
                  <a:lnTo>
                    <a:pt x="109" y="551"/>
                  </a:lnTo>
                  <a:lnTo>
                    <a:pt x="138" y="539"/>
                  </a:lnTo>
                  <a:lnTo>
                    <a:pt x="149" y="543"/>
                  </a:lnTo>
                  <a:lnTo>
                    <a:pt x="149" y="543"/>
                  </a:lnTo>
                </a:path>
              </a:pathLst>
            </a:custGeom>
            <a:grpFill/>
            <a:ln cap="flat" cmpd="sng" w="3175">
              <a:solidFill>
                <a:schemeClr val="bg1"/>
              </a:solidFill>
              <a:prstDash val="solid"/>
              <a:round/>
              <a:headEnd len="med" type="none" w="med"/>
              <a:tailEnd len="med" type="none" w="med"/>
            </a:ln>
            <a:effectLst/>
            <a:extLst/>
          </p:spPr>
          <p:txBody>
            <a:bodyPr/>
            <a:lstStyle/>
            <a:p>
              <a:endParaRPr altLang="en-US" lang="zh-CN" sz="2400">
                <a:latin charset="0" panose="020b0502040204020203" pitchFamily="34" typeface="Segoe UI"/>
                <a:ea charset="-122" panose="020b0503020204020204" pitchFamily="34" typeface="微软雅黑"/>
                <a:sym charset="0" panose="020b0502040204020203" pitchFamily="34" typeface="Segoe UI"/>
              </a:endParaRPr>
            </a:p>
          </p:txBody>
        </p:sp>
        <p:sp>
          <p:nvSpPr>
            <p:cNvPr id="35" name="内蒙古">
              <a:hlinkClick action="ppaction://macro?name=Slide1.内蒙古_click" highlightClick="1"/>
              <a:hlinkHover action="ppaction://noaction" highlightClick="1"/>
              <a:extLst>
                <a:ext uri="{FF2B5EF4-FFF2-40B4-BE49-F238E27FC236}">
                  <a16:creationId xmlns:a16="http://schemas.microsoft.com/office/drawing/2014/main" id="{CBAE75CE-C2C3-47ED-8A15-F8344C5B121D}"/>
                </a:ext>
              </a:extLst>
            </p:cNvPr>
            <p:cNvSpPr>
              <a:spLocks noChangeAspect="1"/>
            </p:cNvSpPr>
            <p:nvPr/>
          </p:nvSpPr>
          <p:spPr bwMode="auto">
            <a:xfrm rot="180000">
              <a:off x="2097366" y="1223667"/>
              <a:ext cx="1697423" cy="1620993"/>
            </a:xfrm>
            <a:custGeom>
              <a:gdLst>
                <a:gd fmla="*/ 517 w 1583" name="T0"/>
                <a:gd fmla="*/ 1381 h 1423" name="T1"/>
                <a:gd fmla="*/ 586 w 1583" name="T2"/>
                <a:gd fmla="*/ 1260 h 1423" name="T3"/>
                <a:gd fmla="*/ 635 w 1583" name="T4"/>
                <a:gd fmla="*/ 1373 h 1423" name="T5"/>
                <a:gd fmla="*/ 700 w 1583" name="T6"/>
                <a:gd fmla="*/ 1397 h 1423" name="T7"/>
                <a:gd fmla="*/ 779 w 1583" name="T8"/>
                <a:gd fmla="*/ 1277 h 1423" name="T9"/>
                <a:gd fmla="*/ 862 w 1583" name="T10"/>
                <a:gd fmla="*/ 1235 h 1423" name="T11"/>
                <a:gd fmla="*/ 958 w 1583" name="T12"/>
                <a:gd fmla="*/ 1159 h 1423" name="T13"/>
                <a:gd fmla="*/ 1015 w 1583" name="T14"/>
                <a:gd fmla="*/ 1085 h 1423" name="T15"/>
                <a:gd fmla="*/ 1070 w 1583" name="T16"/>
                <a:gd fmla="*/ 999 h 1423" name="T17"/>
                <a:gd fmla="*/ 1126 w 1583" name="T18"/>
                <a:gd fmla="*/ 1004 h 1423" name="T19"/>
                <a:gd fmla="*/ 1191 w 1583" name="T20"/>
                <a:gd fmla="*/ 983 h 1423" name="T21"/>
                <a:gd fmla="*/ 1272 w 1583" name="T22"/>
                <a:gd fmla="*/ 976 h 1423" name="T23"/>
                <a:gd fmla="*/ 1349 w 1583" name="T24"/>
                <a:gd fmla="*/ 1005 h 1423" name="T25"/>
                <a:gd fmla="*/ 1389 w 1583" name="T26"/>
                <a:gd fmla="*/ 974 h 1423" name="T27"/>
                <a:gd fmla="*/ 1472 w 1583" name="T28"/>
                <a:gd fmla="*/ 898 h 1423" name="T29"/>
                <a:gd fmla="*/ 1543 w 1583" name="T30"/>
                <a:gd fmla="*/ 859 h 1423" name="T31"/>
                <a:gd fmla="*/ 1562 w 1583" name="T32"/>
                <a:gd fmla="*/ 794 h 1423" name="T33"/>
                <a:gd fmla="*/ 1475 w 1583" name="T34"/>
                <a:gd fmla="*/ 745 h 1423" name="T35"/>
                <a:gd fmla="*/ 1454 w 1583" name="T36"/>
                <a:gd fmla="*/ 652 h 1423" name="T37"/>
                <a:gd fmla="*/ 1480 w 1583" name="T38"/>
                <a:gd fmla="*/ 621 h 1423" name="T39"/>
                <a:gd fmla="*/ 1490 w 1583" name="T40"/>
                <a:gd fmla="*/ 546 h 1423" name="T41"/>
                <a:gd fmla="*/ 1490 w 1583" name="T42"/>
                <a:gd fmla="*/ 529 h 1423" name="T43"/>
                <a:gd fmla="*/ 1510 w 1583" name="T44"/>
                <a:gd fmla="*/ 390 h 1423" name="T45"/>
                <a:gd fmla="*/ 1539 w 1583" name="T46"/>
                <a:gd fmla="*/ 404 h 1423" name="T47"/>
                <a:gd fmla="*/ 1552 w 1583" name="T48"/>
                <a:gd fmla="*/ 223 h 1423" name="T49"/>
                <a:gd fmla="*/ 1451 w 1583" name="T50"/>
                <a:gd fmla="*/ 146 h 1423" name="T51"/>
                <a:gd fmla="*/ 1374 w 1583" name="T52"/>
                <a:gd fmla="*/ 98 h 1423" name="T53"/>
                <a:gd fmla="*/ 1297 w 1583" name="T54"/>
                <a:gd fmla="*/ 74 h 1423" name="T55"/>
                <a:gd fmla="*/ 1283 w 1583" name="T56"/>
                <a:gd fmla="*/ 0 h 1423" name="T57"/>
                <a:gd fmla="*/ 1254 w 1583" name="T58"/>
                <a:gd fmla="*/ 74 h 1423" name="T59"/>
                <a:gd fmla="*/ 1215 w 1583" name="T60"/>
                <a:gd fmla="*/ 268 h 1423" name="T61"/>
                <a:gd fmla="*/ 1111 w 1583" name="T62"/>
                <a:gd fmla="*/ 346 h 1423" name="T63"/>
                <a:gd fmla="*/ 1043 w 1583" name="T64"/>
                <a:gd fmla="*/ 484 h 1423" name="T65"/>
                <a:gd fmla="*/ 1150 w 1583" name="T66"/>
                <a:gd fmla="*/ 508 h 1423" name="T67"/>
                <a:gd fmla="*/ 1302 w 1583" name="T68"/>
                <a:gd fmla="*/ 560 h 1423" name="T69"/>
                <a:gd fmla="*/ 1195 w 1583" name="T70"/>
                <a:gd fmla="*/ 604 h 1423" name="T71"/>
                <a:gd fmla="*/ 1108 w 1583" name="T72"/>
                <a:gd fmla="*/ 663 h 1423" name="T73"/>
                <a:gd fmla="*/ 993 w 1583" name="T74"/>
                <a:gd fmla="*/ 767 h 1423" name="T75"/>
                <a:gd fmla="*/ 857 w 1583" name="T76"/>
                <a:gd fmla="*/ 787 h 1423" name="T77"/>
                <a:gd fmla="*/ 827 w 1583" name="T78"/>
                <a:gd fmla="*/ 918 h 1423" name="T79"/>
                <a:gd fmla="*/ 617 w 1583" name="T80"/>
                <a:gd fmla="*/ 1007 h 1423" name="T81"/>
                <a:gd fmla="*/ 438 w 1583" name="T82"/>
                <a:gd fmla="*/ 1062 h 1423" name="T83"/>
                <a:gd fmla="*/ 160 w 1583" name="T84"/>
                <a:gd fmla="*/ 998 h 1423" name="T85"/>
                <a:gd fmla="*/ 10 w 1583" name="T86"/>
                <a:gd fmla="*/ 1045 h 1423" name="T87"/>
                <a:gd fmla="*/ 96 w 1583" name="T88"/>
                <a:gd fmla="*/ 1143 h 1423" name="T89"/>
                <a:gd fmla="*/ 180 w 1583" name="T90"/>
                <a:gd fmla="*/ 1180 h 1423" name="T91"/>
                <a:gd fmla="*/ 206 w 1583" name="T92"/>
                <a:gd fmla="*/ 1257 h 1423" name="T93"/>
                <a:gd fmla="*/ 295 w 1583" name="T94"/>
                <a:gd fmla="*/ 1307 h 1423" name="T95"/>
                <a:gd fmla="*/ 424 w 1583" name="T96"/>
                <a:gd fmla="*/ 1293 h 1423" name="T97"/>
                <a:gd fmla="*/ 381 w 1583" name="T98"/>
                <a:gd fmla="*/ 1362 h 1423" name="T99"/>
                <a:gd fmla="*/ 447 w 1583" name="T100"/>
                <a:gd fmla="*/ 1419 h 1423"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1423" w="1583">
                  <a:moveTo>
                    <a:pt x="447" y="1419"/>
                  </a:moveTo>
                  <a:lnTo>
                    <a:pt x="468" y="1413"/>
                  </a:lnTo>
                  <a:lnTo>
                    <a:pt x="486" y="1405"/>
                  </a:lnTo>
                  <a:lnTo>
                    <a:pt x="517" y="1381"/>
                  </a:lnTo>
                  <a:lnTo>
                    <a:pt x="524" y="1339"/>
                  </a:lnTo>
                  <a:lnTo>
                    <a:pt x="542" y="1281"/>
                  </a:lnTo>
                  <a:lnTo>
                    <a:pt x="582" y="1254"/>
                  </a:lnTo>
                  <a:lnTo>
                    <a:pt x="586" y="1260"/>
                  </a:lnTo>
                  <a:lnTo>
                    <a:pt x="598" y="1301"/>
                  </a:lnTo>
                  <a:lnTo>
                    <a:pt x="579" y="1326"/>
                  </a:lnTo>
                  <a:lnTo>
                    <a:pt x="576" y="1350"/>
                  </a:lnTo>
                  <a:lnTo>
                    <a:pt x="635" y="1373"/>
                  </a:lnTo>
                  <a:lnTo>
                    <a:pt x="640" y="1390"/>
                  </a:lnTo>
                  <a:lnTo>
                    <a:pt x="675" y="1386"/>
                  </a:lnTo>
                  <a:lnTo>
                    <a:pt x="693" y="1392"/>
                  </a:lnTo>
                  <a:lnTo>
                    <a:pt x="700" y="1397"/>
                  </a:lnTo>
                  <a:lnTo>
                    <a:pt x="761" y="1309"/>
                  </a:lnTo>
                  <a:lnTo>
                    <a:pt x="777" y="1304"/>
                  </a:lnTo>
                  <a:lnTo>
                    <a:pt x="781" y="1293"/>
                  </a:lnTo>
                  <a:lnTo>
                    <a:pt x="779" y="1277"/>
                  </a:lnTo>
                  <a:lnTo>
                    <a:pt x="799" y="1246"/>
                  </a:lnTo>
                  <a:lnTo>
                    <a:pt x="838" y="1245"/>
                  </a:lnTo>
                  <a:lnTo>
                    <a:pt x="852" y="1228"/>
                  </a:lnTo>
                  <a:lnTo>
                    <a:pt x="862" y="1235"/>
                  </a:lnTo>
                  <a:lnTo>
                    <a:pt x="883" y="1217"/>
                  </a:lnTo>
                  <a:lnTo>
                    <a:pt x="897" y="1217"/>
                  </a:lnTo>
                  <a:lnTo>
                    <a:pt x="938" y="1158"/>
                  </a:lnTo>
                  <a:lnTo>
                    <a:pt x="958" y="1159"/>
                  </a:lnTo>
                  <a:lnTo>
                    <a:pt x="984" y="1142"/>
                  </a:lnTo>
                  <a:lnTo>
                    <a:pt x="992" y="1149"/>
                  </a:lnTo>
                  <a:lnTo>
                    <a:pt x="1039" y="1125"/>
                  </a:lnTo>
                  <a:lnTo>
                    <a:pt x="1015" y="1085"/>
                  </a:lnTo>
                  <a:lnTo>
                    <a:pt x="1022" y="1044"/>
                  </a:lnTo>
                  <a:lnTo>
                    <a:pt x="1043" y="1000"/>
                  </a:lnTo>
                  <a:lnTo>
                    <a:pt x="1059" y="994"/>
                  </a:lnTo>
                  <a:lnTo>
                    <a:pt x="1070" y="999"/>
                  </a:lnTo>
                  <a:lnTo>
                    <a:pt x="1070" y="1029"/>
                  </a:lnTo>
                  <a:lnTo>
                    <a:pt x="1083" y="1038"/>
                  </a:lnTo>
                  <a:lnTo>
                    <a:pt x="1113" y="1017"/>
                  </a:lnTo>
                  <a:lnTo>
                    <a:pt x="1126" y="1004"/>
                  </a:lnTo>
                  <a:lnTo>
                    <a:pt x="1138" y="1009"/>
                  </a:lnTo>
                  <a:lnTo>
                    <a:pt x="1153" y="995"/>
                  </a:lnTo>
                  <a:lnTo>
                    <a:pt x="1185" y="994"/>
                  </a:lnTo>
                  <a:lnTo>
                    <a:pt x="1191" y="983"/>
                  </a:lnTo>
                  <a:lnTo>
                    <a:pt x="1183" y="966"/>
                  </a:lnTo>
                  <a:lnTo>
                    <a:pt x="1205" y="944"/>
                  </a:lnTo>
                  <a:lnTo>
                    <a:pt x="1232" y="931"/>
                  </a:lnTo>
                  <a:lnTo>
                    <a:pt x="1272" y="976"/>
                  </a:lnTo>
                  <a:lnTo>
                    <a:pt x="1270" y="992"/>
                  </a:lnTo>
                  <a:lnTo>
                    <a:pt x="1290" y="1023"/>
                  </a:lnTo>
                  <a:lnTo>
                    <a:pt x="1338" y="1028"/>
                  </a:lnTo>
                  <a:lnTo>
                    <a:pt x="1349" y="1005"/>
                  </a:lnTo>
                  <a:lnTo>
                    <a:pt x="1336" y="940"/>
                  </a:lnTo>
                  <a:lnTo>
                    <a:pt x="1348" y="928"/>
                  </a:lnTo>
                  <a:lnTo>
                    <a:pt x="1370" y="944"/>
                  </a:lnTo>
                  <a:lnTo>
                    <a:pt x="1389" y="974"/>
                  </a:lnTo>
                  <a:lnTo>
                    <a:pt x="1422" y="926"/>
                  </a:lnTo>
                  <a:lnTo>
                    <a:pt x="1437" y="921"/>
                  </a:lnTo>
                  <a:lnTo>
                    <a:pt x="1461" y="898"/>
                  </a:lnTo>
                  <a:lnTo>
                    <a:pt x="1472" y="898"/>
                  </a:lnTo>
                  <a:lnTo>
                    <a:pt x="1491" y="878"/>
                  </a:lnTo>
                  <a:lnTo>
                    <a:pt x="1503" y="878"/>
                  </a:lnTo>
                  <a:lnTo>
                    <a:pt x="1514" y="859"/>
                  </a:lnTo>
                  <a:lnTo>
                    <a:pt x="1543" y="859"/>
                  </a:lnTo>
                  <a:lnTo>
                    <a:pt x="1569" y="833"/>
                  </a:lnTo>
                  <a:lnTo>
                    <a:pt x="1582" y="820"/>
                  </a:lnTo>
                  <a:lnTo>
                    <a:pt x="1582" y="806"/>
                  </a:lnTo>
                  <a:lnTo>
                    <a:pt x="1562" y="794"/>
                  </a:lnTo>
                  <a:lnTo>
                    <a:pt x="1562" y="767"/>
                  </a:lnTo>
                  <a:lnTo>
                    <a:pt x="1523" y="719"/>
                  </a:lnTo>
                  <a:lnTo>
                    <a:pt x="1486" y="754"/>
                  </a:lnTo>
                  <a:lnTo>
                    <a:pt x="1475" y="745"/>
                  </a:lnTo>
                  <a:lnTo>
                    <a:pt x="1473" y="726"/>
                  </a:lnTo>
                  <a:lnTo>
                    <a:pt x="1459" y="703"/>
                  </a:lnTo>
                  <a:lnTo>
                    <a:pt x="1454" y="678"/>
                  </a:lnTo>
                  <a:lnTo>
                    <a:pt x="1454" y="652"/>
                  </a:lnTo>
                  <a:lnTo>
                    <a:pt x="1428" y="633"/>
                  </a:lnTo>
                  <a:lnTo>
                    <a:pt x="1425" y="623"/>
                  </a:lnTo>
                  <a:lnTo>
                    <a:pt x="1432" y="607"/>
                  </a:lnTo>
                  <a:lnTo>
                    <a:pt x="1480" y="621"/>
                  </a:lnTo>
                  <a:lnTo>
                    <a:pt x="1483" y="599"/>
                  </a:lnTo>
                  <a:lnTo>
                    <a:pt x="1499" y="578"/>
                  </a:lnTo>
                  <a:lnTo>
                    <a:pt x="1488" y="567"/>
                  </a:lnTo>
                  <a:lnTo>
                    <a:pt x="1490" y="546"/>
                  </a:lnTo>
                  <a:lnTo>
                    <a:pt x="1514" y="536"/>
                  </a:lnTo>
                  <a:lnTo>
                    <a:pt x="1519" y="529"/>
                  </a:lnTo>
                  <a:lnTo>
                    <a:pt x="1515" y="521"/>
                  </a:lnTo>
                  <a:lnTo>
                    <a:pt x="1490" y="529"/>
                  </a:lnTo>
                  <a:lnTo>
                    <a:pt x="1444" y="496"/>
                  </a:lnTo>
                  <a:lnTo>
                    <a:pt x="1442" y="487"/>
                  </a:lnTo>
                  <a:lnTo>
                    <a:pt x="1464" y="459"/>
                  </a:lnTo>
                  <a:lnTo>
                    <a:pt x="1510" y="390"/>
                  </a:lnTo>
                  <a:lnTo>
                    <a:pt x="1514" y="382"/>
                  </a:lnTo>
                  <a:lnTo>
                    <a:pt x="1521" y="382"/>
                  </a:lnTo>
                  <a:lnTo>
                    <a:pt x="1536" y="401"/>
                  </a:lnTo>
                  <a:lnTo>
                    <a:pt x="1539" y="404"/>
                  </a:lnTo>
                  <a:lnTo>
                    <a:pt x="1542" y="318"/>
                  </a:lnTo>
                  <a:lnTo>
                    <a:pt x="1557" y="310"/>
                  </a:lnTo>
                  <a:lnTo>
                    <a:pt x="1557" y="277"/>
                  </a:lnTo>
                  <a:lnTo>
                    <a:pt x="1552" y="223"/>
                  </a:lnTo>
                  <a:lnTo>
                    <a:pt x="1571" y="149"/>
                  </a:lnTo>
                  <a:lnTo>
                    <a:pt x="1515" y="107"/>
                  </a:lnTo>
                  <a:lnTo>
                    <a:pt x="1473" y="142"/>
                  </a:lnTo>
                  <a:lnTo>
                    <a:pt x="1451" y="146"/>
                  </a:lnTo>
                  <a:lnTo>
                    <a:pt x="1440" y="157"/>
                  </a:lnTo>
                  <a:lnTo>
                    <a:pt x="1403" y="151"/>
                  </a:lnTo>
                  <a:lnTo>
                    <a:pt x="1385" y="130"/>
                  </a:lnTo>
                  <a:lnTo>
                    <a:pt x="1374" y="98"/>
                  </a:lnTo>
                  <a:lnTo>
                    <a:pt x="1375" y="85"/>
                  </a:lnTo>
                  <a:lnTo>
                    <a:pt x="1346" y="66"/>
                  </a:lnTo>
                  <a:lnTo>
                    <a:pt x="1329" y="93"/>
                  </a:lnTo>
                  <a:lnTo>
                    <a:pt x="1297" y="74"/>
                  </a:lnTo>
                  <a:lnTo>
                    <a:pt x="1292" y="69"/>
                  </a:lnTo>
                  <a:lnTo>
                    <a:pt x="1311" y="20"/>
                  </a:lnTo>
                  <a:lnTo>
                    <a:pt x="1296" y="0"/>
                  </a:lnTo>
                  <a:lnTo>
                    <a:pt x="1283" y="0"/>
                  </a:lnTo>
                  <a:lnTo>
                    <a:pt x="1249" y="24"/>
                  </a:lnTo>
                  <a:lnTo>
                    <a:pt x="1222" y="64"/>
                  </a:lnTo>
                  <a:lnTo>
                    <a:pt x="1234" y="71"/>
                  </a:lnTo>
                  <a:lnTo>
                    <a:pt x="1254" y="74"/>
                  </a:lnTo>
                  <a:lnTo>
                    <a:pt x="1270" y="116"/>
                  </a:lnTo>
                  <a:lnTo>
                    <a:pt x="1260" y="133"/>
                  </a:lnTo>
                  <a:lnTo>
                    <a:pt x="1244" y="157"/>
                  </a:lnTo>
                  <a:lnTo>
                    <a:pt x="1215" y="268"/>
                  </a:lnTo>
                  <a:lnTo>
                    <a:pt x="1226" y="287"/>
                  </a:lnTo>
                  <a:lnTo>
                    <a:pt x="1217" y="303"/>
                  </a:lnTo>
                  <a:lnTo>
                    <a:pt x="1148" y="353"/>
                  </a:lnTo>
                  <a:lnTo>
                    <a:pt x="1111" y="346"/>
                  </a:lnTo>
                  <a:lnTo>
                    <a:pt x="1090" y="338"/>
                  </a:lnTo>
                  <a:lnTo>
                    <a:pt x="1088" y="349"/>
                  </a:lnTo>
                  <a:lnTo>
                    <a:pt x="1058" y="469"/>
                  </a:lnTo>
                  <a:lnTo>
                    <a:pt x="1043" y="484"/>
                  </a:lnTo>
                  <a:lnTo>
                    <a:pt x="1051" y="505"/>
                  </a:lnTo>
                  <a:lnTo>
                    <a:pt x="1068" y="521"/>
                  </a:lnTo>
                  <a:lnTo>
                    <a:pt x="1099" y="505"/>
                  </a:lnTo>
                  <a:lnTo>
                    <a:pt x="1150" y="508"/>
                  </a:lnTo>
                  <a:lnTo>
                    <a:pt x="1164" y="484"/>
                  </a:lnTo>
                  <a:lnTo>
                    <a:pt x="1191" y="478"/>
                  </a:lnTo>
                  <a:lnTo>
                    <a:pt x="1240" y="496"/>
                  </a:lnTo>
                  <a:lnTo>
                    <a:pt x="1302" y="560"/>
                  </a:lnTo>
                  <a:lnTo>
                    <a:pt x="1302" y="573"/>
                  </a:lnTo>
                  <a:lnTo>
                    <a:pt x="1288" y="582"/>
                  </a:lnTo>
                  <a:lnTo>
                    <a:pt x="1218" y="585"/>
                  </a:lnTo>
                  <a:lnTo>
                    <a:pt x="1195" y="604"/>
                  </a:lnTo>
                  <a:lnTo>
                    <a:pt x="1177" y="602"/>
                  </a:lnTo>
                  <a:lnTo>
                    <a:pt x="1164" y="623"/>
                  </a:lnTo>
                  <a:lnTo>
                    <a:pt x="1129" y="630"/>
                  </a:lnTo>
                  <a:lnTo>
                    <a:pt x="1108" y="663"/>
                  </a:lnTo>
                  <a:lnTo>
                    <a:pt x="1104" y="687"/>
                  </a:lnTo>
                  <a:lnTo>
                    <a:pt x="1056" y="719"/>
                  </a:lnTo>
                  <a:lnTo>
                    <a:pt x="1025" y="721"/>
                  </a:lnTo>
                  <a:lnTo>
                    <a:pt x="993" y="767"/>
                  </a:lnTo>
                  <a:lnTo>
                    <a:pt x="961" y="786"/>
                  </a:lnTo>
                  <a:lnTo>
                    <a:pt x="901" y="772"/>
                  </a:lnTo>
                  <a:lnTo>
                    <a:pt x="881" y="763"/>
                  </a:lnTo>
                  <a:lnTo>
                    <a:pt x="857" y="787"/>
                  </a:lnTo>
                  <a:lnTo>
                    <a:pt x="845" y="830"/>
                  </a:lnTo>
                  <a:lnTo>
                    <a:pt x="878" y="878"/>
                  </a:lnTo>
                  <a:lnTo>
                    <a:pt x="857" y="900"/>
                  </a:lnTo>
                  <a:lnTo>
                    <a:pt x="827" y="918"/>
                  </a:lnTo>
                  <a:lnTo>
                    <a:pt x="783" y="974"/>
                  </a:lnTo>
                  <a:lnTo>
                    <a:pt x="724" y="999"/>
                  </a:lnTo>
                  <a:lnTo>
                    <a:pt x="631" y="1009"/>
                  </a:lnTo>
                  <a:lnTo>
                    <a:pt x="617" y="1007"/>
                  </a:lnTo>
                  <a:lnTo>
                    <a:pt x="507" y="1053"/>
                  </a:lnTo>
                  <a:lnTo>
                    <a:pt x="457" y="1085"/>
                  </a:lnTo>
                  <a:lnTo>
                    <a:pt x="443" y="1077"/>
                  </a:lnTo>
                  <a:lnTo>
                    <a:pt x="438" y="1062"/>
                  </a:lnTo>
                  <a:lnTo>
                    <a:pt x="371" y="1058"/>
                  </a:lnTo>
                  <a:lnTo>
                    <a:pt x="293" y="1035"/>
                  </a:lnTo>
                  <a:lnTo>
                    <a:pt x="272" y="1011"/>
                  </a:lnTo>
                  <a:lnTo>
                    <a:pt x="160" y="998"/>
                  </a:lnTo>
                  <a:lnTo>
                    <a:pt x="139" y="1007"/>
                  </a:lnTo>
                  <a:lnTo>
                    <a:pt x="3" y="994"/>
                  </a:lnTo>
                  <a:lnTo>
                    <a:pt x="0" y="1014"/>
                  </a:lnTo>
                  <a:lnTo>
                    <a:pt x="10" y="1045"/>
                  </a:lnTo>
                  <a:lnTo>
                    <a:pt x="4" y="1097"/>
                  </a:lnTo>
                  <a:lnTo>
                    <a:pt x="43" y="1154"/>
                  </a:lnTo>
                  <a:lnTo>
                    <a:pt x="63" y="1167"/>
                  </a:lnTo>
                  <a:lnTo>
                    <a:pt x="96" y="1143"/>
                  </a:lnTo>
                  <a:lnTo>
                    <a:pt x="161" y="1143"/>
                  </a:lnTo>
                  <a:lnTo>
                    <a:pt x="178" y="1149"/>
                  </a:lnTo>
                  <a:lnTo>
                    <a:pt x="188" y="1164"/>
                  </a:lnTo>
                  <a:lnTo>
                    <a:pt x="180" y="1180"/>
                  </a:lnTo>
                  <a:lnTo>
                    <a:pt x="143" y="1211"/>
                  </a:lnTo>
                  <a:lnTo>
                    <a:pt x="147" y="1225"/>
                  </a:lnTo>
                  <a:lnTo>
                    <a:pt x="190" y="1257"/>
                  </a:lnTo>
                  <a:lnTo>
                    <a:pt x="206" y="1257"/>
                  </a:lnTo>
                  <a:lnTo>
                    <a:pt x="211" y="1263"/>
                  </a:lnTo>
                  <a:lnTo>
                    <a:pt x="208" y="1277"/>
                  </a:lnTo>
                  <a:lnTo>
                    <a:pt x="234" y="1297"/>
                  </a:lnTo>
                  <a:lnTo>
                    <a:pt x="295" y="1307"/>
                  </a:lnTo>
                  <a:lnTo>
                    <a:pt x="324" y="1299"/>
                  </a:lnTo>
                  <a:lnTo>
                    <a:pt x="361" y="1262"/>
                  </a:lnTo>
                  <a:lnTo>
                    <a:pt x="406" y="1265"/>
                  </a:lnTo>
                  <a:lnTo>
                    <a:pt x="424" y="1293"/>
                  </a:lnTo>
                  <a:lnTo>
                    <a:pt x="414" y="1318"/>
                  </a:lnTo>
                  <a:lnTo>
                    <a:pt x="416" y="1334"/>
                  </a:lnTo>
                  <a:lnTo>
                    <a:pt x="392" y="1349"/>
                  </a:lnTo>
                  <a:lnTo>
                    <a:pt x="381" y="1362"/>
                  </a:lnTo>
                  <a:lnTo>
                    <a:pt x="386" y="1393"/>
                  </a:lnTo>
                  <a:lnTo>
                    <a:pt x="428" y="1422"/>
                  </a:lnTo>
                  <a:lnTo>
                    <a:pt x="447" y="1419"/>
                  </a:lnTo>
                  <a:lnTo>
                    <a:pt x="447" y="1419"/>
                  </a:lnTo>
                </a:path>
              </a:pathLst>
            </a:custGeom>
            <a:grpFill/>
            <a:ln cap="flat" cmpd="sng" w="3175">
              <a:solidFill>
                <a:schemeClr val="bg1"/>
              </a:solidFill>
              <a:prstDash val="solid"/>
              <a:round/>
              <a:headEnd len="med" type="none" w="med"/>
              <a:tailEnd len="med" type="none" w="med"/>
            </a:ln>
            <a:effectLst/>
            <a:extLst/>
          </p:spPr>
          <p:txBody>
            <a:bodyPr/>
            <a:lstStyle/>
            <a:p>
              <a:endParaRPr altLang="en-US" lang="zh-CN" sz="2400">
                <a:latin charset="0" panose="020b0502040204020203" pitchFamily="34" typeface="Segoe UI"/>
                <a:ea charset="-122" panose="020b0503020204020204" pitchFamily="34" typeface="微软雅黑"/>
                <a:sym charset="0" panose="020b0502040204020203" pitchFamily="34" typeface="Segoe UI"/>
              </a:endParaRPr>
            </a:p>
          </p:txBody>
        </p:sp>
        <p:sp>
          <p:nvSpPr>
            <p:cNvPr id="36" name="辽宁">
              <a:hlinkClick action="ppaction://macro?name=Slide1.辽宁_click" highlightClick="1"/>
              <a:hlinkHover action="ppaction://noaction" highlightClick="1"/>
              <a:extLst>
                <a:ext uri="{FF2B5EF4-FFF2-40B4-BE49-F238E27FC236}">
                  <a16:creationId xmlns:a16="http://schemas.microsoft.com/office/drawing/2014/main" id="{F4D5E5EA-97C0-4A72-A95E-E26DF36A1BC5}"/>
                </a:ext>
              </a:extLst>
            </p:cNvPr>
            <p:cNvSpPr>
              <a:spLocks noChangeAspect="1"/>
            </p:cNvSpPr>
            <p:nvPr/>
          </p:nvSpPr>
          <p:spPr bwMode="auto">
            <a:xfrm rot="180000">
              <a:off x="3500802" y="2175906"/>
              <a:ext cx="452535" cy="448803"/>
            </a:xfrm>
            <a:custGeom>
              <a:gdLst>
                <a:gd fmla="*/ 342 w 413" name="T0"/>
                <a:gd fmla="*/ 277 h 401" name="T1"/>
                <a:gd fmla="*/ 385 w 413" name="T2"/>
                <a:gd fmla="*/ 213 h 401" name="T3"/>
                <a:gd fmla="*/ 412 w 413" name="T4"/>
                <a:gd fmla="*/ 180 h 401" name="T5"/>
                <a:gd fmla="*/ 409 w 413" name="T6"/>
                <a:gd fmla="*/ 150 h 401" name="T7"/>
                <a:gd fmla="*/ 380 w 413" name="T8"/>
                <a:gd fmla="*/ 116 h 401" name="T9"/>
                <a:gd fmla="*/ 376 w 413" name="T10"/>
                <a:gd fmla="*/ 89 h 401" name="T11"/>
                <a:gd fmla="*/ 323 w 413" name="T12"/>
                <a:gd fmla="*/ 16 h 401" name="T13"/>
                <a:gd fmla="*/ 321 w 413" name="T14"/>
                <a:gd fmla="*/ 24 h 401" name="T15"/>
                <a:gd fmla="*/ 310 w 413" name="T16"/>
                <a:gd fmla="*/ 35 h 401" name="T17"/>
                <a:gd fmla="*/ 287 w 413" name="T18"/>
                <a:gd fmla="*/ 10 h 401" name="T19"/>
                <a:gd fmla="*/ 256 w 413" name="T20"/>
                <a:gd fmla="*/ 0 h 401" name="T21"/>
                <a:gd fmla="*/ 254 w 413" name="T22"/>
                <a:gd fmla="*/ 10 h 401" name="T23"/>
                <a:gd fmla="*/ 254 w 413" name="T24"/>
                <a:gd fmla="*/ 24 h 401" name="T25"/>
                <a:gd fmla="*/ 241 w 413" name="T26"/>
                <a:gd fmla="*/ 37 h 401" name="T27"/>
                <a:gd fmla="*/ 215 w 413" name="T28"/>
                <a:gd fmla="*/ 63 h 401" name="T29"/>
                <a:gd fmla="*/ 186 w 413" name="T30"/>
                <a:gd fmla="*/ 63 h 401" name="T31"/>
                <a:gd fmla="*/ 175 w 413" name="T32"/>
                <a:gd fmla="*/ 82 h 401" name="T33"/>
                <a:gd fmla="*/ 163 w 413" name="T34"/>
                <a:gd fmla="*/ 82 h 401" name="T35"/>
                <a:gd fmla="*/ 144 w 413" name="T36"/>
                <a:gd fmla="*/ 102 h 401" name="T37"/>
                <a:gd fmla="*/ 133 w 413" name="T38"/>
                <a:gd fmla="*/ 102 h 401" name="T39"/>
                <a:gd fmla="*/ 109 w 413" name="T40"/>
                <a:gd fmla="*/ 125 h 401" name="T41"/>
                <a:gd fmla="*/ 94 w 413" name="T42"/>
                <a:gd fmla="*/ 130 h 401" name="T43"/>
                <a:gd fmla="*/ 61 w 413" name="T44"/>
                <a:gd fmla="*/ 178 h 401" name="T45"/>
                <a:gd fmla="*/ 42 w 413" name="T46"/>
                <a:gd fmla="*/ 148 h 401" name="T47"/>
                <a:gd fmla="*/ 20 w 413" name="T48"/>
                <a:gd fmla="*/ 132 h 401" name="T49"/>
                <a:gd fmla="*/ 8 w 413" name="T50"/>
                <a:gd fmla="*/ 144 h 401" name="T51"/>
                <a:gd fmla="*/ 21 w 413" name="T52"/>
                <a:gd fmla="*/ 209 h 401" name="T53"/>
                <a:gd fmla="*/ 10 w 413" name="T54"/>
                <a:gd fmla="*/ 232 h 401" name="T55"/>
                <a:gd fmla="*/ 0 w 413" name="T56"/>
                <a:gd fmla="*/ 264 h 401" name="T57"/>
                <a:gd fmla="*/ 30 w 413" name="T58"/>
                <a:gd fmla="*/ 285 h 401" name="T59"/>
                <a:gd fmla="*/ 47 w 413" name="T60"/>
                <a:gd fmla="*/ 286 h 401" name="T61"/>
                <a:gd fmla="*/ 70 w 413" name="T62"/>
                <a:gd fmla="*/ 318 h 401" name="T63"/>
                <a:gd fmla="*/ 86 w 413" name="T64"/>
                <a:gd fmla="*/ 309 h 401" name="T65"/>
                <a:gd fmla="*/ 112 w 413" name="T66"/>
                <a:gd fmla="*/ 277 h 401" name="T67"/>
                <a:gd fmla="*/ 138 w 413" name="T68"/>
                <a:gd fmla="*/ 233 h 401" name="T69"/>
                <a:gd fmla="*/ 182 w 413" name="T70"/>
                <a:gd fmla="*/ 223 h 401" name="T71"/>
                <a:gd fmla="*/ 210 w 413" name="T72"/>
                <a:gd fmla="*/ 252 h 401" name="T73"/>
                <a:gd fmla="*/ 190 w 413" name="T74"/>
                <a:gd fmla="*/ 295 h 401" name="T75"/>
                <a:gd fmla="*/ 163 w 413" name="T76"/>
                <a:gd fmla="*/ 336 h 401" name="T77"/>
                <a:gd fmla="*/ 187 w 413" name="T78"/>
                <a:gd fmla="*/ 353 h 401" name="T79"/>
                <a:gd fmla="*/ 186 w 413" name="T80"/>
                <a:gd fmla="*/ 373 h 401" name="T81"/>
                <a:gd fmla="*/ 167 w 413" name="T82"/>
                <a:gd fmla="*/ 392 h 401" name="T83"/>
                <a:gd fmla="*/ 171 w 413" name="T84"/>
                <a:gd fmla="*/ 400 h 401" name="T85"/>
                <a:gd fmla="*/ 203 w 413" name="T86"/>
                <a:gd fmla="*/ 382 h 401" name="T87"/>
                <a:gd fmla="*/ 249 w 413" name="T88"/>
                <a:gd fmla="*/ 321 h 401" name="T89"/>
                <a:gd fmla="*/ 319 w 413" name="T90"/>
                <a:gd fmla="*/ 282 h 401" name="T91"/>
                <a:gd fmla="*/ 342 w 413" name="T92"/>
                <a:gd fmla="*/ 277 h 401" name="T93"/>
                <a:gd fmla="*/ 342 w 413" name="T94"/>
                <a:gd fmla="*/ 277 h 401"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401" w="412">
                  <a:moveTo>
                    <a:pt x="342" y="277"/>
                  </a:moveTo>
                  <a:lnTo>
                    <a:pt x="385" y="213"/>
                  </a:lnTo>
                  <a:lnTo>
                    <a:pt x="412" y="180"/>
                  </a:lnTo>
                  <a:lnTo>
                    <a:pt x="409" y="150"/>
                  </a:lnTo>
                  <a:lnTo>
                    <a:pt x="380" y="116"/>
                  </a:lnTo>
                  <a:lnTo>
                    <a:pt x="376" y="89"/>
                  </a:lnTo>
                  <a:lnTo>
                    <a:pt x="323" y="16"/>
                  </a:lnTo>
                  <a:lnTo>
                    <a:pt x="321" y="24"/>
                  </a:lnTo>
                  <a:lnTo>
                    <a:pt x="310" y="35"/>
                  </a:lnTo>
                  <a:lnTo>
                    <a:pt x="287" y="10"/>
                  </a:lnTo>
                  <a:lnTo>
                    <a:pt x="256" y="0"/>
                  </a:lnTo>
                  <a:lnTo>
                    <a:pt x="254" y="10"/>
                  </a:lnTo>
                  <a:lnTo>
                    <a:pt x="254" y="24"/>
                  </a:lnTo>
                  <a:lnTo>
                    <a:pt x="241" y="37"/>
                  </a:lnTo>
                  <a:lnTo>
                    <a:pt x="215" y="63"/>
                  </a:lnTo>
                  <a:lnTo>
                    <a:pt x="186" y="63"/>
                  </a:lnTo>
                  <a:lnTo>
                    <a:pt x="175" y="82"/>
                  </a:lnTo>
                  <a:lnTo>
                    <a:pt x="163" y="82"/>
                  </a:lnTo>
                  <a:lnTo>
                    <a:pt x="144" y="102"/>
                  </a:lnTo>
                  <a:lnTo>
                    <a:pt x="133" y="102"/>
                  </a:lnTo>
                  <a:lnTo>
                    <a:pt x="109" y="125"/>
                  </a:lnTo>
                  <a:lnTo>
                    <a:pt x="94" y="130"/>
                  </a:lnTo>
                  <a:lnTo>
                    <a:pt x="61" y="178"/>
                  </a:lnTo>
                  <a:lnTo>
                    <a:pt x="42" y="148"/>
                  </a:lnTo>
                  <a:lnTo>
                    <a:pt x="20" y="132"/>
                  </a:lnTo>
                  <a:lnTo>
                    <a:pt x="8" y="144"/>
                  </a:lnTo>
                  <a:lnTo>
                    <a:pt x="21" y="209"/>
                  </a:lnTo>
                  <a:lnTo>
                    <a:pt x="10" y="232"/>
                  </a:lnTo>
                  <a:lnTo>
                    <a:pt x="0" y="264"/>
                  </a:lnTo>
                  <a:lnTo>
                    <a:pt x="30" y="285"/>
                  </a:lnTo>
                  <a:lnTo>
                    <a:pt x="47" y="286"/>
                  </a:lnTo>
                  <a:lnTo>
                    <a:pt x="70" y="318"/>
                  </a:lnTo>
                  <a:lnTo>
                    <a:pt x="86" y="309"/>
                  </a:lnTo>
                  <a:lnTo>
                    <a:pt x="112" y="277"/>
                  </a:lnTo>
                  <a:lnTo>
                    <a:pt x="138" y="233"/>
                  </a:lnTo>
                  <a:lnTo>
                    <a:pt x="182" y="223"/>
                  </a:lnTo>
                  <a:lnTo>
                    <a:pt x="210" y="252"/>
                  </a:lnTo>
                  <a:lnTo>
                    <a:pt x="190" y="295"/>
                  </a:lnTo>
                  <a:lnTo>
                    <a:pt x="163" y="336"/>
                  </a:lnTo>
                  <a:lnTo>
                    <a:pt x="187" y="353"/>
                  </a:lnTo>
                  <a:lnTo>
                    <a:pt x="186" y="373"/>
                  </a:lnTo>
                  <a:lnTo>
                    <a:pt x="167" y="392"/>
                  </a:lnTo>
                  <a:lnTo>
                    <a:pt x="171" y="400"/>
                  </a:lnTo>
                  <a:lnTo>
                    <a:pt x="203" y="382"/>
                  </a:lnTo>
                  <a:lnTo>
                    <a:pt x="249" y="321"/>
                  </a:lnTo>
                  <a:lnTo>
                    <a:pt x="319" y="282"/>
                  </a:lnTo>
                  <a:lnTo>
                    <a:pt x="342" y="277"/>
                  </a:lnTo>
                  <a:lnTo>
                    <a:pt x="342" y="277"/>
                  </a:lnTo>
                </a:path>
              </a:pathLst>
            </a:custGeom>
            <a:grpFill/>
            <a:ln cap="flat" cmpd="sng" w="3175">
              <a:solidFill>
                <a:schemeClr val="bg1"/>
              </a:solidFill>
              <a:prstDash val="solid"/>
              <a:round/>
              <a:headEnd len="med" type="none" w="med"/>
              <a:tailEnd len="med" type="none" w="med"/>
            </a:ln>
            <a:effectLst/>
            <a:extLst/>
          </p:spPr>
          <p:txBody>
            <a:bodyPr/>
            <a:lstStyle/>
            <a:p>
              <a:endParaRPr altLang="en-US" lang="zh-CN" sz="2400">
                <a:latin charset="0" panose="020b0502040204020203" pitchFamily="34" typeface="Segoe UI"/>
                <a:ea charset="-122" panose="020b0503020204020204" pitchFamily="34" typeface="微软雅黑"/>
                <a:sym charset="0" panose="020b0502040204020203" pitchFamily="34" typeface="Segoe UI"/>
              </a:endParaRPr>
            </a:p>
          </p:txBody>
        </p:sp>
        <p:sp>
          <p:nvSpPr>
            <p:cNvPr id="37" name="吉林">
              <a:hlinkClick action="ppaction://macro?name=Slide1.吉林_click" highlightClick="1"/>
              <a:hlinkHover action="ppaction://noaction" highlightClick="1"/>
              <a:extLst>
                <a:ext uri="{FF2B5EF4-FFF2-40B4-BE49-F238E27FC236}">
                  <a16:creationId xmlns:a16="http://schemas.microsoft.com/office/drawing/2014/main" id="{AE72A405-2462-46F6-8C3C-D00F1D774207}"/>
                </a:ext>
              </a:extLst>
            </p:cNvPr>
            <p:cNvSpPr>
              <a:spLocks noChangeAspect="1"/>
            </p:cNvSpPr>
            <p:nvPr/>
          </p:nvSpPr>
          <p:spPr bwMode="auto">
            <a:xfrm rot="180000">
              <a:off x="3629967" y="1926109"/>
              <a:ext cx="647678" cy="460165"/>
            </a:xfrm>
            <a:custGeom>
              <a:gdLst>
                <a:gd fmla="*/ 578 w 597" name="T0"/>
                <a:gd fmla="*/ 113 h 407" name="T1"/>
                <a:gd fmla="*/ 532 w 597" name="T2"/>
                <a:gd fmla="*/ 104 h 407" name="T3"/>
                <a:gd fmla="*/ 514 w 597" name="T4"/>
                <a:gd fmla="*/ 101 h 407" name="T5"/>
                <a:gd fmla="*/ 471 w 597" name="T6"/>
                <a:gd fmla="*/ 125 h 407" name="T7"/>
                <a:gd fmla="*/ 453 w 597" name="T8"/>
                <a:gd fmla="*/ 135 h 407" name="T9"/>
                <a:gd fmla="*/ 417 w 597" name="T10"/>
                <a:gd fmla="*/ 108 h 407" name="T11"/>
                <a:gd fmla="*/ 385 w 597" name="T12"/>
                <a:gd fmla="*/ 81 h 407" name="T13"/>
                <a:gd fmla="*/ 380 w 597" name="T14"/>
                <a:gd fmla="*/ 119 h 407" name="T15"/>
                <a:gd fmla="*/ 347 w 597" name="T16"/>
                <a:gd fmla="*/ 81 h 407" name="T17"/>
                <a:gd fmla="*/ 318 w 597" name="T18"/>
                <a:gd fmla="*/ 53 h 407" name="T19"/>
                <a:gd fmla="*/ 259 w 597" name="T20"/>
                <a:gd fmla="*/ 53 h 407" name="T21"/>
                <a:gd fmla="*/ 226 w 597" name="T22"/>
                <a:gd fmla="*/ 31 h 407" name="T23"/>
                <a:gd fmla="*/ 183 w 597" name="T24"/>
                <a:gd fmla="*/ 45 h 407" name="T25"/>
                <a:gd fmla="*/ 137 w 597" name="T26"/>
                <a:gd fmla="*/ 34 h 407" name="T27"/>
                <a:gd fmla="*/ 74 w 597" name="T28"/>
                <a:gd fmla="*/ 8 h 407" name="T29"/>
                <a:gd fmla="*/ 55 w 597" name="T30"/>
                <a:gd fmla="*/ 51 h 407" name="T31"/>
                <a:gd fmla="*/ 0 w 597" name="T32"/>
                <a:gd fmla="*/ 53 h 407" name="T33"/>
                <a:gd fmla="*/ 29 w 597" name="T34"/>
                <a:gd fmla="*/ 82 h 407" name="T35"/>
                <a:gd fmla="*/ 34 w 597" name="T36"/>
                <a:gd fmla="*/ 133 h 407" name="T37"/>
                <a:gd fmla="*/ 50 w 597" name="T38"/>
                <a:gd fmla="*/ 175 h 407" name="T39"/>
                <a:gd fmla="*/ 98 w 597" name="T40"/>
                <a:gd fmla="*/ 149 h 407" name="T41"/>
                <a:gd fmla="*/ 137 w 597" name="T42"/>
                <a:gd fmla="*/ 224 h 407" name="T43"/>
                <a:gd fmla="*/ 159 w 597" name="T44"/>
                <a:gd fmla="*/ 226 h 407" name="T45"/>
                <a:gd fmla="*/ 213 w 597" name="T46"/>
                <a:gd fmla="*/ 261 h 407" name="T47"/>
                <a:gd fmla="*/ 226 w 597" name="T48"/>
                <a:gd fmla="*/ 242 h 407" name="T49"/>
                <a:gd fmla="*/ 283 w 597" name="T50"/>
                <a:gd fmla="*/ 342 h 407" name="T51"/>
                <a:gd fmla="*/ 315 w 597" name="T52"/>
                <a:gd fmla="*/ 406 h 407" name="T53"/>
                <a:gd fmla="*/ 365 w 597" name="T54"/>
                <a:gd fmla="*/ 322 h 407" name="T55"/>
                <a:gd fmla="*/ 403 w 597" name="T56"/>
                <a:gd fmla="*/ 333 h 407" name="T57"/>
                <a:gd fmla="*/ 460 w 597" name="T58"/>
                <a:gd fmla="*/ 315 h 407" name="T59"/>
                <a:gd fmla="*/ 445 w 597" name="T60"/>
                <a:gd fmla="*/ 276 h 407" name="T61"/>
                <a:gd fmla="*/ 500 w 597" name="T62"/>
                <a:gd fmla="*/ 231 h 407" name="T63"/>
                <a:gd fmla="*/ 523 w 597" name="T64"/>
                <a:gd fmla="*/ 191 h 407" name="T65"/>
                <a:gd fmla="*/ 541 w 597" name="T66"/>
                <a:gd fmla="*/ 167 h 407" name="T67"/>
                <a:gd fmla="*/ 562 w 597" name="T68"/>
                <a:gd fmla="*/ 188 h 407" name="T69"/>
                <a:gd fmla="*/ 596 w 597" name="T70"/>
                <a:gd fmla="*/ 122 h 407" name="T71"/>
                <a:gd fmla="*/ 591 w 597" name="T72"/>
                <a:gd fmla="*/ 115 h 407"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407" w="597">
                  <a:moveTo>
                    <a:pt x="591" y="115"/>
                  </a:moveTo>
                  <a:lnTo>
                    <a:pt x="578" y="113"/>
                  </a:lnTo>
                  <a:lnTo>
                    <a:pt x="561" y="113"/>
                  </a:lnTo>
                  <a:lnTo>
                    <a:pt x="532" y="104"/>
                  </a:lnTo>
                  <a:lnTo>
                    <a:pt x="523" y="87"/>
                  </a:lnTo>
                  <a:lnTo>
                    <a:pt x="514" y="101"/>
                  </a:lnTo>
                  <a:lnTo>
                    <a:pt x="500" y="92"/>
                  </a:lnTo>
                  <a:lnTo>
                    <a:pt x="471" y="125"/>
                  </a:lnTo>
                  <a:lnTo>
                    <a:pt x="465" y="133"/>
                  </a:lnTo>
                  <a:lnTo>
                    <a:pt x="453" y="135"/>
                  </a:lnTo>
                  <a:lnTo>
                    <a:pt x="434" y="116"/>
                  </a:lnTo>
                  <a:lnTo>
                    <a:pt x="417" y="108"/>
                  </a:lnTo>
                  <a:lnTo>
                    <a:pt x="399" y="72"/>
                  </a:lnTo>
                  <a:lnTo>
                    <a:pt x="385" y="81"/>
                  </a:lnTo>
                  <a:lnTo>
                    <a:pt x="390" y="113"/>
                  </a:lnTo>
                  <a:lnTo>
                    <a:pt x="380" y="119"/>
                  </a:lnTo>
                  <a:lnTo>
                    <a:pt x="357" y="93"/>
                  </a:lnTo>
                  <a:lnTo>
                    <a:pt x="347" y="81"/>
                  </a:lnTo>
                  <a:lnTo>
                    <a:pt x="329" y="81"/>
                  </a:lnTo>
                  <a:lnTo>
                    <a:pt x="318" y="53"/>
                  </a:lnTo>
                  <a:lnTo>
                    <a:pt x="294" y="40"/>
                  </a:lnTo>
                  <a:lnTo>
                    <a:pt x="259" y="53"/>
                  </a:lnTo>
                  <a:lnTo>
                    <a:pt x="246" y="51"/>
                  </a:lnTo>
                  <a:lnTo>
                    <a:pt x="226" y="31"/>
                  </a:lnTo>
                  <a:lnTo>
                    <a:pt x="199" y="45"/>
                  </a:lnTo>
                  <a:lnTo>
                    <a:pt x="183" y="45"/>
                  </a:lnTo>
                  <a:lnTo>
                    <a:pt x="165" y="55"/>
                  </a:lnTo>
                  <a:lnTo>
                    <a:pt x="137" y="34"/>
                  </a:lnTo>
                  <a:lnTo>
                    <a:pt x="118" y="0"/>
                  </a:lnTo>
                  <a:lnTo>
                    <a:pt x="74" y="8"/>
                  </a:lnTo>
                  <a:lnTo>
                    <a:pt x="58" y="29"/>
                  </a:lnTo>
                  <a:lnTo>
                    <a:pt x="55" y="51"/>
                  </a:lnTo>
                  <a:lnTo>
                    <a:pt x="7" y="37"/>
                  </a:lnTo>
                  <a:lnTo>
                    <a:pt x="0" y="53"/>
                  </a:lnTo>
                  <a:lnTo>
                    <a:pt x="3" y="63"/>
                  </a:lnTo>
                  <a:lnTo>
                    <a:pt x="29" y="82"/>
                  </a:lnTo>
                  <a:lnTo>
                    <a:pt x="29" y="108"/>
                  </a:lnTo>
                  <a:lnTo>
                    <a:pt x="34" y="133"/>
                  </a:lnTo>
                  <a:lnTo>
                    <a:pt x="48" y="156"/>
                  </a:lnTo>
                  <a:lnTo>
                    <a:pt x="50" y="175"/>
                  </a:lnTo>
                  <a:lnTo>
                    <a:pt x="61" y="184"/>
                  </a:lnTo>
                  <a:lnTo>
                    <a:pt x="98" y="149"/>
                  </a:lnTo>
                  <a:lnTo>
                    <a:pt x="137" y="197"/>
                  </a:lnTo>
                  <a:lnTo>
                    <a:pt x="137" y="224"/>
                  </a:lnTo>
                  <a:lnTo>
                    <a:pt x="157" y="236"/>
                  </a:lnTo>
                  <a:lnTo>
                    <a:pt x="159" y="226"/>
                  </a:lnTo>
                  <a:lnTo>
                    <a:pt x="190" y="236"/>
                  </a:lnTo>
                  <a:lnTo>
                    <a:pt x="213" y="261"/>
                  </a:lnTo>
                  <a:lnTo>
                    <a:pt x="224" y="250"/>
                  </a:lnTo>
                  <a:lnTo>
                    <a:pt x="226" y="242"/>
                  </a:lnTo>
                  <a:lnTo>
                    <a:pt x="279" y="315"/>
                  </a:lnTo>
                  <a:lnTo>
                    <a:pt x="283" y="342"/>
                  </a:lnTo>
                  <a:lnTo>
                    <a:pt x="312" y="376"/>
                  </a:lnTo>
                  <a:lnTo>
                    <a:pt x="315" y="406"/>
                  </a:lnTo>
                  <a:lnTo>
                    <a:pt x="342" y="391"/>
                  </a:lnTo>
                  <a:lnTo>
                    <a:pt x="365" y="322"/>
                  </a:lnTo>
                  <a:lnTo>
                    <a:pt x="377" y="318"/>
                  </a:lnTo>
                  <a:lnTo>
                    <a:pt x="403" y="333"/>
                  </a:lnTo>
                  <a:lnTo>
                    <a:pt x="445" y="328"/>
                  </a:lnTo>
                  <a:lnTo>
                    <a:pt x="460" y="315"/>
                  </a:lnTo>
                  <a:lnTo>
                    <a:pt x="440" y="284"/>
                  </a:lnTo>
                  <a:lnTo>
                    <a:pt x="445" y="276"/>
                  </a:lnTo>
                  <a:lnTo>
                    <a:pt x="484" y="263"/>
                  </a:lnTo>
                  <a:lnTo>
                    <a:pt x="500" y="231"/>
                  </a:lnTo>
                  <a:lnTo>
                    <a:pt x="522" y="222"/>
                  </a:lnTo>
                  <a:lnTo>
                    <a:pt x="523" y="191"/>
                  </a:lnTo>
                  <a:lnTo>
                    <a:pt x="529" y="171"/>
                  </a:lnTo>
                  <a:lnTo>
                    <a:pt x="541" y="167"/>
                  </a:lnTo>
                  <a:lnTo>
                    <a:pt x="551" y="178"/>
                  </a:lnTo>
                  <a:lnTo>
                    <a:pt x="562" y="188"/>
                  </a:lnTo>
                  <a:lnTo>
                    <a:pt x="589" y="151"/>
                  </a:lnTo>
                  <a:lnTo>
                    <a:pt x="596" y="122"/>
                  </a:lnTo>
                  <a:lnTo>
                    <a:pt x="591" y="115"/>
                  </a:lnTo>
                  <a:lnTo>
                    <a:pt x="591" y="115"/>
                  </a:lnTo>
                </a:path>
              </a:pathLst>
            </a:custGeom>
            <a:grpFill/>
            <a:ln cap="flat" cmpd="sng" w="3175">
              <a:solidFill>
                <a:schemeClr val="bg1"/>
              </a:solidFill>
              <a:prstDash val="solid"/>
              <a:round/>
              <a:headEnd len="med" type="none" w="med"/>
              <a:tailEnd len="med" type="none" w="med"/>
            </a:ln>
            <a:effectLst/>
            <a:extLst/>
          </p:spPr>
          <p:txBody>
            <a:bodyPr/>
            <a:lstStyle/>
            <a:p>
              <a:endParaRPr altLang="en-US" lang="zh-CN" sz="2400">
                <a:latin charset="0" panose="020b0502040204020203" pitchFamily="34" typeface="Segoe UI"/>
                <a:ea charset="-122" panose="020b0503020204020204" pitchFamily="34" typeface="微软雅黑"/>
                <a:sym charset="0" panose="020b0502040204020203" pitchFamily="34" typeface="Segoe UI"/>
              </a:endParaRPr>
            </a:p>
          </p:txBody>
        </p:sp>
        <p:sp>
          <p:nvSpPr>
            <p:cNvPr id="38" name="黑龙江">
              <a:hlinkClick action="ppaction://macro?name=Slide1.黑龙江_click" highlightClick="1"/>
              <a:hlinkHover action="ppaction://noaction" highlightClick="1"/>
              <a:extLst>
                <a:ext uri="{FF2B5EF4-FFF2-40B4-BE49-F238E27FC236}">
                  <a16:creationId xmlns:a16="http://schemas.microsoft.com/office/drawing/2014/main" id="{80AEF19E-46D5-4014-AEEC-60323A898BC2}"/>
                </a:ext>
              </a:extLst>
            </p:cNvPr>
            <p:cNvSpPr>
              <a:spLocks noChangeAspect="1"/>
            </p:cNvSpPr>
            <p:nvPr/>
          </p:nvSpPr>
          <p:spPr bwMode="auto">
            <a:xfrm rot="180000">
              <a:off x="3504719" y="1235863"/>
              <a:ext cx="888245" cy="840796"/>
            </a:xfrm>
            <a:custGeom>
              <a:gdLst>
                <a:gd fmla="*/ 251 w 818" name="T0"/>
                <a:gd fmla="*/ 607 h 743" name="T1"/>
                <a:gd fmla="*/ 298 w 818" name="T2"/>
                <a:gd fmla="*/ 662 h 743" name="T3"/>
                <a:gd fmla="*/ 332 w 818" name="T4"/>
                <a:gd fmla="*/ 652 h 743" name="T5"/>
                <a:gd fmla="*/ 379 w 818" name="T6"/>
                <a:gd fmla="*/ 658 h 743" name="T7"/>
                <a:gd fmla="*/ 427 w 818" name="T8"/>
                <a:gd fmla="*/ 647 h 743" name="T9"/>
                <a:gd fmla="*/ 462 w 818" name="T10"/>
                <a:gd fmla="*/ 688 h 743" name="T11"/>
                <a:gd fmla="*/ 490 w 818" name="T12"/>
                <a:gd fmla="*/ 700 h 743" name="T13"/>
                <a:gd fmla="*/ 523 w 818" name="T14"/>
                <a:gd fmla="*/ 720 h 743" name="T15"/>
                <a:gd fmla="*/ 532 w 818" name="T16"/>
                <a:gd fmla="*/ 679 h 743" name="T17"/>
                <a:gd fmla="*/ 567 w 818" name="T18"/>
                <a:gd fmla="*/ 723 h 743" name="T19"/>
                <a:gd fmla="*/ 598 w 818" name="T20"/>
                <a:gd fmla="*/ 740 h 743" name="T21"/>
                <a:gd fmla="*/ 633 w 818" name="T22"/>
                <a:gd fmla="*/ 699 h 743" name="T23"/>
                <a:gd fmla="*/ 656 w 818" name="T24"/>
                <a:gd fmla="*/ 694 h 743" name="T25"/>
                <a:gd fmla="*/ 694 w 818" name="T26"/>
                <a:gd fmla="*/ 720 h 743" name="T27"/>
                <a:gd fmla="*/ 724 w 818" name="T28"/>
                <a:gd fmla="*/ 722 h 743" name="T29"/>
                <a:gd fmla="*/ 714 w 818" name="T30"/>
                <a:gd fmla="*/ 662 h 743" name="T31"/>
                <a:gd fmla="*/ 698 w 818" name="T32"/>
                <a:gd fmla="*/ 593 h 743" name="T33"/>
                <a:gd fmla="*/ 777 w 818" name="T34"/>
                <a:gd fmla="*/ 561 h 743" name="T35"/>
                <a:gd fmla="*/ 785 w 818" name="T36"/>
                <a:gd fmla="*/ 527 h 743" name="T37"/>
                <a:gd fmla="*/ 794 w 818" name="T38"/>
                <a:gd fmla="*/ 490 h 743" name="T39"/>
                <a:gd fmla="*/ 799 w 818" name="T40"/>
                <a:gd fmla="*/ 352 h 743" name="T41"/>
                <a:gd fmla="*/ 796 w 818" name="T42"/>
                <a:gd fmla="*/ 293 h 743" name="T43"/>
                <a:gd fmla="*/ 791 w 818" name="T44"/>
                <a:gd fmla="*/ 264 h 743" name="T45"/>
                <a:gd fmla="*/ 739 w 818" name="T46"/>
                <a:gd fmla="*/ 305 h 743" name="T47"/>
                <a:gd fmla="*/ 684 w 818" name="T48"/>
                <a:gd fmla="*/ 357 h 743" name="T49"/>
                <a:gd fmla="*/ 584 w 818" name="T50"/>
                <a:gd fmla="*/ 357 h 743" name="T51"/>
                <a:gd fmla="*/ 571 w 818" name="T52"/>
                <a:gd fmla="*/ 318 h 743" name="T53"/>
                <a:gd fmla="*/ 537 w 818" name="T54"/>
                <a:gd fmla="*/ 293 h 743" name="T55"/>
                <a:gd fmla="*/ 473 w 818" name="T56"/>
                <a:gd fmla="*/ 275 h 743" name="T57"/>
                <a:gd fmla="*/ 419 w 818" name="T58"/>
                <a:gd fmla="*/ 270 h 743" name="T59"/>
                <a:gd fmla="*/ 376 w 818" name="T60"/>
                <a:gd fmla="*/ 236 h 743" name="T61"/>
                <a:gd fmla="*/ 353 w 818" name="T62"/>
                <a:gd fmla="*/ 199 h 743" name="T63"/>
                <a:gd fmla="*/ 318 w 818" name="T64"/>
                <a:gd fmla="*/ 157 h 743" name="T65"/>
                <a:gd fmla="*/ 279 w 818" name="T66"/>
                <a:gd fmla="*/ 92 h 743" name="T67"/>
                <a:gd fmla="*/ 237 w 818" name="T68"/>
                <a:gd fmla="*/ 28 h 743" name="T69"/>
                <a:gd fmla="*/ 167 w 818" name="T70"/>
                <a:gd fmla="*/ 17 h 743" name="T71"/>
                <a:gd fmla="*/ 88 w 818" name="T72"/>
                <a:gd fmla="*/ 0 h 743" name="T73"/>
                <a:gd fmla="*/ 4 w 818" name="T74"/>
                <a:gd fmla="*/ 37 h 743" name="T75"/>
                <a:gd fmla="*/ 0 w 818" name="T76"/>
                <a:gd fmla="*/ 106 h 743" name="T77"/>
                <a:gd fmla="*/ 37 w 818" name="T78"/>
                <a:gd fmla="*/ 130 h 743" name="T79"/>
                <a:gd fmla="*/ 83 w 818" name="T80"/>
                <a:gd fmla="*/ 122 h 743" name="T81"/>
                <a:gd fmla="*/ 93 w 818" name="T82"/>
                <a:gd fmla="*/ 167 h 743" name="T83"/>
                <a:gd fmla="*/ 148 w 818" name="T84"/>
                <a:gd fmla="*/ 194 h 743" name="T85"/>
                <a:gd fmla="*/ 181 w 818" name="T86"/>
                <a:gd fmla="*/ 179 h 743" name="T87"/>
                <a:gd fmla="*/ 279 w 818" name="T88"/>
                <a:gd fmla="*/ 186 h 743" name="T89"/>
                <a:gd fmla="*/ 265 w 818" name="T90"/>
                <a:gd fmla="*/ 314 h 743" name="T91"/>
                <a:gd fmla="*/ 250 w 818" name="T92"/>
                <a:gd fmla="*/ 355 h 743" name="T93"/>
                <a:gd fmla="*/ 244 w 818" name="T94"/>
                <a:gd fmla="*/ 438 h 743" name="T95"/>
                <a:gd fmla="*/ 222 w 818" name="T96"/>
                <a:gd fmla="*/ 419 h 743" name="T97"/>
                <a:gd fmla="*/ 172 w 818" name="T98"/>
                <a:gd fmla="*/ 496 h 743" name="T99"/>
                <a:gd fmla="*/ 152 w 818" name="T100"/>
                <a:gd fmla="*/ 533 h 743" name="T101"/>
                <a:gd fmla="*/ 223 w 818" name="T102"/>
                <a:gd fmla="*/ 558 h 743" name="T103"/>
                <a:gd fmla="*/ 222 w 818" name="T104"/>
                <a:gd fmla="*/ 573 h 743" name="T105"/>
                <a:gd fmla="*/ 196 w 818" name="T106"/>
                <a:gd fmla="*/ 604 h 743" name="T107"/>
                <a:gd fmla="*/ 207 w 818" name="T108"/>
                <a:gd fmla="*/ 615 h 743"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743" w="818">
                  <a:moveTo>
                    <a:pt x="207" y="615"/>
                  </a:moveTo>
                  <a:lnTo>
                    <a:pt x="251" y="607"/>
                  </a:lnTo>
                  <a:lnTo>
                    <a:pt x="270" y="641"/>
                  </a:lnTo>
                  <a:lnTo>
                    <a:pt x="298" y="662"/>
                  </a:lnTo>
                  <a:lnTo>
                    <a:pt x="316" y="652"/>
                  </a:lnTo>
                  <a:lnTo>
                    <a:pt x="332" y="652"/>
                  </a:lnTo>
                  <a:lnTo>
                    <a:pt x="359" y="638"/>
                  </a:lnTo>
                  <a:lnTo>
                    <a:pt x="379" y="658"/>
                  </a:lnTo>
                  <a:lnTo>
                    <a:pt x="392" y="660"/>
                  </a:lnTo>
                  <a:lnTo>
                    <a:pt x="427" y="647"/>
                  </a:lnTo>
                  <a:lnTo>
                    <a:pt x="451" y="660"/>
                  </a:lnTo>
                  <a:lnTo>
                    <a:pt x="462" y="688"/>
                  </a:lnTo>
                  <a:lnTo>
                    <a:pt x="480" y="688"/>
                  </a:lnTo>
                  <a:lnTo>
                    <a:pt x="490" y="700"/>
                  </a:lnTo>
                  <a:lnTo>
                    <a:pt x="513" y="726"/>
                  </a:lnTo>
                  <a:lnTo>
                    <a:pt x="523" y="720"/>
                  </a:lnTo>
                  <a:lnTo>
                    <a:pt x="518" y="688"/>
                  </a:lnTo>
                  <a:lnTo>
                    <a:pt x="532" y="679"/>
                  </a:lnTo>
                  <a:lnTo>
                    <a:pt x="550" y="715"/>
                  </a:lnTo>
                  <a:lnTo>
                    <a:pt x="567" y="723"/>
                  </a:lnTo>
                  <a:lnTo>
                    <a:pt x="586" y="742"/>
                  </a:lnTo>
                  <a:lnTo>
                    <a:pt x="598" y="740"/>
                  </a:lnTo>
                  <a:lnTo>
                    <a:pt x="604" y="732"/>
                  </a:lnTo>
                  <a:lnTo>
                    <a:pt x="633" y="699"/>
                  </a:lnTo>
                  <a:lnTo>
                    <a:pt x="647" y="708"/>
                  </a:lnTo>
                  <a:lnTo>
                    <a:pt x="656" y="694"/>
                  </a:lnTo>
                  <a:lnTo>
                    <a:pt x="665" y="711"/>
                  </a:lnTo>
                  <a:lnTo>
                    <a:pt x="694" y="720"/>
                  </a:lnTo>
                  <a:lnTo>
                    <a:pt x="711" y="720"/>
                  </a:lnTo>
                  <a:lnTo>
                    <a:pt x="724" y="722"/>
                  </a:lnTo>
                  <a:lnTo>
                    <a:pt x="717" y="708"/>
                  </a:lnTo>
                  <a:lnTo>
                    <a:pt x="714" y="662"/>
                  </a:lnTo>
                  <a:lnTo>
                    <a:pt x="680" y="612"/>
                  </a:lnTo>
                  <a:lnTo>
                    <a:pt x="698" y="593"/>
                  </a:lnTo>
                  <a:lnTo>
                    <a:pt x="715" y="561"/>
                  </a:lnTo>
                  <a:lnTo>
                    <a:pt x="777" y="561"/>
                  </a:lnTo>
                  <a:lnTo>
                    <a:pt x="789" y="551"/>
                  </a:lnTo>
                  <a:lnTo>
                    <a:pt x="785" y="527"/>
                  </a:lnTo>
                  <a:lnTo>
                    <a:pt x="799" y="502"/>
                  </a:lnTo>
                  <a:lnTo>
                    <a:pt x="794" y="490"/>
                  </a:lnTo>
                  <a:lnTo>
                    <a:pt x="799" y="467"/>
                  </a:lnTo>
                  <a:lnTo>
                    <a:pt x="799" y="352"/>
                  </a:lnTo>
                  <a:lnTo>
                    <a:pt x="817" y="316"/>
                  </a:lnTo>
                  <a:lnTo>
                    <a:pt x="796" y="293"/>
                  </a:lnTo>
                  <a:lnTo>
                    <a:pt x="799" y="277"/>
                  </a:lnTo>
                  <a:lnTo>
                    <a:pt x="791" y="264"/>
                  </a:lnTo>
                  <a:lnTo>
                    <a:pt x="767" y="274"/>
                  </a:lnTo>
                  <a:lnTo>
                    <a:pt x="739" y="305"/>
                  </a:lnTo>
                  <a:lnTo>
                    <a:pt x="711" y="318"/>
                  </a:lnTo>
                  <a:lnTo>
                    <a:pt x="684" y="357"/>
                  </a:lnTo>
                  <a:lnTo>
                    <a:pt x="615" y="381"/>
                  </a:lnTo>
                  <a:lnTo>
                    <a:pt x="584" y="357"/>
                  </a:lnTo>
                  <a:lnTo>
                    <a:pt x="588" y="342"/>
                  </a:lnTo>
                  <a:lnTo>
                    <a:pt x="571" y="318"/>
                  </a:lnTo>
                  <a:lnTo>
                    <a:pt x="564" y="294"/>
                  </a:lnTo>
                  <a:lnTo>
                    <a:pt x="537" y="293"/>
                  </a:lnTo>
                  <a:lnTo>
                    <a:pt x="492" y="268"/>
                  </a:lnTo>
                  <a:lnTo>
                    <a:pt x="473" y="275"/>
                  </a:lnTo>
                  <a:lnTo>
                    <a:pt x="451" y="264"/>
                  </a:lnTo>
                  <a:lnTo>
                    <a:pt x="419" y="270"/>
                  </a:lnTo>
                  <a:lnTo>
                    <a:pt x="392" y="260"/>
                  </a:lnTo>
                  <a:lnTo>
                    <a:pt x="376" y="236"/>
                  </a:lnTo>
                  <a:lnTo>
                    <a:pt x="359" y="217"/>
                  </a:lnTo>
                  <a:lnTo>
                    <a:pt x="353" y="199"/>
                  </a:lnTo>
                  <a:lnTo>
                    <a:pt x="332" y="177"/>
                  </a:lnTo>
                  <a:lnTo>
                    <a:pt x="318" y="157"/>
                  </a:lnTo>
                  <a:lnTo>
                    <a:pt x="288" y="116"/>
                  </a:lnTo>
                  <a:lnTo>
                    <a:pt x="279" y="92"/>
                  </a:lnTo>
                  <a:lnTo>
                    <a:pt x="246" y="50"/>
                  </a:lnTo>
                  <a:lnTo>
                    <a:pt x="237" y="28"/>
                  </a:lnTo>
                  <a:lnTo>
                    <a:pt x="194" y="7"/>
                  </a:lnTo>
                  <a:lnTo>
                    <a:pt x="167" y="17"/>
                  </a:lnTo>
                  <a:lnTo>
                    <a:pt x="142" y="11"/>
                  </a:lnTo>
                  <a:lnTo>
                    <a:pt x="88" y="0"/>
                  </a:lnTo>
                  <a:lnTo>
                    <a:pt x="16" y="26"/>
                  </a:lnTo>
                  <a:lnTo>
                    <a:pt x="4" y="37"/>
                  </a:lnTo>
                  <a:lnTo>
                    <a:pt x="19" y="57"/>
                  </a:lnTo>
                  <a:lnTo>
                    <a:pt x="0" y="106"/>
                  </a:lnTo>
                  <a:lnTo>
                    <a:pt x="5" y="111"/>
                  </a:lnTo>
                  <a:lnTo>
                    <a:pt x="37" y="130"/>
                  </a:lnTo>
                  <a:lnTo>
                    <a:pt x="54" y="103"/>
                  </a:lnTo>
                  <a:lnTo>
                    <a:pt x="83" y="122"/>
                  </a:lnTo>
                  <a:lnTo>
                    <a:pt x="82" y="135"/>
                  </a:lnTo>
                  <a:lnTo>
                    <a:pt x="93" y="167"/>
                  </a:lnTo>
                  <a:lnTo>
                    <a:pt x="111" y="188"/>
                  </a:lnTo>
                  <a:lnTo>
                    <a:pt x="148" y="194"/>
                  </a:lnTo>
                  <a:lnTo>
                    <a:pt x="159" y="183"/>
                  </a:lnTo>
                  <a:lnTo>
                    <a:pt x="181" y="179"/>
                  </a:lnTo>
                  <a:lnTo>
                    <a:pt x="223" y="144"/>
                  </a:lnTo>
                  <a:lnTo>
                    <a:pt x="279" y="186"/>
                  </a:lnTo>
                  <a:lnTo>
                    <a:pt x="260" y="260"/>
                  </a:lnTo>
                  <a:lnTo>
                    <a:pt x="265" y="314"/>
                  </a:lnTo>
                  <a:lnTo>
                    <a:pt x="265" y="347"/>
                  </a:lnTo>
                  <a:lnTo>
                    <a:pt x="250" y="355"/>
                  </a:lnTo>
                  <a:lnTo>
                    <a:pt x="247" y="441"/>
                  </a:lnTo>
                  <a:lnTo>
                    <a:pt x="244" y="438"/>
                  </a:lnTo>
                  <a:lnTo>
                    <a:pt x="229" y="419"/>
                  </a:lnTo>
                  <a:lnTo>
                    <a:pt x="222" y="419"/>
                  </a:lnTo>
                  <a:lnTo>
                    <a:pt x="218" y="427"/>
                  </a:lnTo>
                  <a:lnTo>
                    <a:pt x="172" y="496"/>
                  </a:lnTo>
                  <a:lnTo>
                    <a:pt x="150" y="524"/>
                  </a:lnTo>
                  <a:lnTo>
                    <a:pt x="152" y="533"/>
                  </a:lnTo>
                  <a:lnTo>
                    <a:pt x="198" y="566"/>
                  </a:lnTo>
                  <a:lnTo>
                    <a:pt x="223" y="558"/>
                  </a:lnTo>
                  <a:lnTo>
                    <a:pt x="227" y="566"/>
                  </a:lnTo>
                  <a:lnTo>
                    <a:pt x="222" y="573"/>
                  </a:lnTo>
                  <a:lnTo>
                    <a:pt x="198" y="583"/>
                  </a:lnTo>
                  <a:lnTo>
                    <a:pt x="196" y="604"/>
                  </a:lnTo>
                  <a:lnTo>
                    <a:pt x="207" y="615"/>
                  </a:lnTo>
                  <a:lnTo>
                    <a:pt x="207" y="615"/>
                  </a:lnTo>
                </a:path>
              </a:pathLst>
            </a:custGeom>
            <a:grpFill/>
            <a:ln cap="flat" cmpd="sng" w="3175">
              <a:solidFill>
                <a:schemeClr val="bg1"/>
              </a:solidFill>
              <a:prstDash val="solid"/>
              <a:round/>
              <a:headEnd len="med" type="none" w="med"/>
              <a:tailEnd len="med" type="none" w="med"/>
            </a:ln>
            <a:effectLst/>
            <a:extLst/>
          </p:spPr>
          <p:txBody>
            <a:bodyPr/>
            <a:lstStyle/>
            <a:p>
              <a:endParaRPr altLang="en-US" lang="zh-CN" sz="2400">
                <a:latin charset="0" panose="020b0502040204020203" pitchFamily="34" typeface="Segoe UI"/>
                <a:ea charset="-122" panose="020b0503020204020204" pitchFamily="34" typeface="微软雅黑"/>
                <a:sym charset="0" panose="020b0502040204020203" pitchFamily="34" typeface="Segoe UI"/>
              </a:endParaRPr>
            </a:p>
          </p:txBody>
        </p:sp>
        <p:sp>
          <p:nvSpPr>
            <p:cNvPr id="39" name="新疆">
              <a:hlinkClick action="ppaction://macro?name=Slide1.新疆_click" highlightClick="1"/>
              <a:hlinkHover action="ppaction://noaction" highlightClick="1"/>
              <a:extLst>
                <a:ext uri="{FF2B5EF4-FFF2-40B4-BE49-F238E27FC236}">
                  <a16:creationId xmlns:a16="http://schemas.microsoft.com/office/drawing/2014/main" id="{C841CC31-7454-4E45-9DF6-52629073A148}"/>
                </a:ext>
              </a:extLst>
            </p:cNvPr>
            <p:cNvSpPr>
              <a:spLocks noChangeAspect="1"/>
            </p:cNvSpPr>
            <p:nvPr/>
          </p:nvSpPr>
          <p:spPr bwMode="auto">
            <a:xfrm rot="180000">
              <a:off x="467544" y="1585607"/>
              <a:ext cx="1554429" cy="1310429"/>
            </a:xfrm>
            <a:custGeom>
              <a:gdLst>
                <a:gd fmla="*/ 115 w 168" name="T0"/>
                <a:gd fmla="*/ 4 h 131" name="T1"/>
                <a:gd fmla="*/ 120 w 168" name="T2"/>
                <a:gd fmla="*/ 10 h 131" name="T3"/>
                <a:gd fmla="*/ 128 w 168" name="T4"/>
                <a:gd fmla="*/ 15 h 131" name="T5"/>
                <a:gd fmla="*/ 134 w 168" name="T6"/>
                <a:gd fmla="*/ 27 h 131" name="T7"/>
                <a:gd fmla="*/ 131 w 168" name="T8"/>
                <a:gd fmla="*/ 36 h 131" name="T9"/>
                <a:gd fmla="*/ 149 w 168" name="T10"/>
                <a:gd fmla="*/ 44 h 131" name="T11"/>
                <a:gd fmla="*/ 161 w 168" name="T12"/>
                <a:gd fmla="*/ 53 h 131" name="T13"/>
                <a:gd fmla="*/ 168 w 168" name="T14"/>
                <a:gd fmla="*/ 67 h 131" name="T15"/>
                <a:gd fmla="*/ 163 w 168" name="T16"/>
                <a:gd fmla="*/ 73 h 131" name="T17"/>
                <a:gd fmla="*/ 146 w 168" name="T18"/>
                <a:gd fmla="*/ 82 h 131" name="T19"/>
                <a:gd fmla="*/ 144 w 168" name="T20"/>
                <a:gd fmla="*/ 96 h 131" name="T21"/>
                <a:gd fmla="*/ 120 w 168" name="T22"/>
                <a:gd fmla="*/ 103 h 131" name="T23"/>
                <a:gd fmla="*/ 124 w 168" name="T24"/>
                <a:gd fmla="*/ 116 h 131" name="T25"/>
                <a:gd fmla="*/ 122 w 168" name="T26"/>
                <a:gd fmla="*/ 121 h 131" name="T27"/>
                <a:gd fmla="*/ 118 w 168" name="T28"/>
                <a:gd fmla="*/ 124 h 131" name="T29"/>
                <a:gd fmla="*/ 109 w 168" name="T30"/>
                <a:gd fmla="*/ 121 h 131" name="T31"/>
                <a:gd fmla="*/ 92 w 168" name="T32"/>
                <a:gd fmla="*/ 119 h 131" name="T33"/>
                <a:gd fmla="*/ 75 w 168" name="T34"/>
                <a:gd fmla="*/ 122 h 131" name="T35"/>
                <a:gd fmla="*/ 63 w 168" name="T36"/>
                <a:gd fmla="*/ 120 h 131" name="T37"/>
                <a:gd fmla="*/ 48 w 168" name="T38"/>
                <a:gd fmla="*/ 121 h 131" name="T39"/>
                <a:gd fmla="*/ 40 w 168" name="T40"/>
                <a:gd fmla="*/ 117 h 131" name="T41"/>
                <a:gd fmla="*/ 22 w 168" name="T42"/>
                <a:gd fmla="*/ 121 h 131" name="T43"/>
                <a:gd fmla="*/ 13 w 168" name="T44"/>
                <a:gd fmla="*/ 108 h 131" name="T45"/>
                <a:gd fmla="*/ 10 w 168" name="T46"/>
                <a:gd fmla="*/ 101 h 131" name="T47"/>
                <a:gd fmla="*/ 6 w 168" name="T48"/>
                <a:gd fmla="*/ 96 h 131" name="T49"/>
                <a:gd fmla="*/ 4 w 168" name="T50"/>
                <a:gd fmla="*/ 91 h 131" name="T51"/>
                <a:gd fmla="*/ 6 w 168" name="T52"/>
                <a:gd fmla="*/ 86 h 131" name="T53"/>
                <a:gd fmla="*/ 1 w 168" name="T54"/>
                <a:gd fmla="*/ 79 h 131" name="T55"/>
                <a:gd fmla="*/ 1 w 168" name="T56"/>
                <a:gd fmla="*/ 71 h 131" name="T57"/>
                <a:gd fmla="*/ 4 w 168" name="T58"/>
                <a:gd fmla="*/ 67 h 131" name="T59"/>
                <a:gd fmla="*/ 13 w 168" name="T60"/>
                <a:gd fmla="*/ 63 h 131" name="T61"/>
                <a:gd fmla="*/ 18 w 168" name="T62"/>
                <a:gd fmla="*/ 64 h 131" name="T63"/>
                <a:gd fmla="*/ 23 w 168" name="T64"/>
                <a:gd fmla="*/ 66 h 131" name="T65"/>
                <a:gd fmla="*/ 40 w 168" name="T66"/>
                <a:gd fmla="*/ 61 h 131" name="T67"/>
                <a:gd fmla="*/ 55 w 168" name="T68"/>
                <a:gd fmla="*/ 52 h 131" name="T69"/>
                <a:gd fmla="*/ 59 w 168" name="T70"/>
                <a:gd fmla="*/ 47 h 131" name="T71"/>
                <a:gd fmla="*/ 57 w 168" name="T72"/>
                <a:gd fmla="*/ 32 h 131" name="T73"/>
                <a:gd fmla="*/ 69 w 168" name="T74"/>
                <a:gd fmla="*/ 30 h 131" name="T75"/>
                <a:gd fmla="*/ 75 w 168" name="T76"/>
                <a:gd fmla="*/ 32 h 131" name="T77"/>
                <a:gd fmla="*/ 81 w 168" name="T78"/>
                <a:gd fmla="*/ 15 h 131" name="T79"/>
                <a:gd fmla="*/ 92 w 168" name="T80"/>
                <a:gd fmla="*/ 18 h 131" name="T81"/>
                <a:gd fmla="*/ 100 w 168" name="T82"/>
                <a:gd fmla="*/ 8 h 131" name="T83"/>
                <a:gd fmla="*/ 108 w 168" name="T84"/>
                <a:gd fmla="*/ 3 h 131" name="T85"/>
                <a:gd fmla="*/ 115 w 168" name="T86"/>
                <a:gd fmla="*/ 1 h 131"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131" w="168">
                  <a:moveTo>
                    <a:pt x="115" y="1"/>
                  </a:moveTo>
                  <a:lnTo>
                    <a:pt x="116" y="1"/>
                  </a:lnTo>
                  <a:lnTo>
                    <a:pt x="115" y="4"/>
                  </a:lnTo>
                  <a:lnTo>
                    <a:pt x="117" y="6"/>
                  </a:lnTo>
                  <a:lnTo>
                    <a:pt x="117" y="7"/>
                  </a:lnTo>
                  <a:lnTo>
                    <a:pt x="120" y="10"/>
                  </a:lnTo>
                  <a:lnTo>
                    <a:pt x="121" y="13"/>
                  </a:lnTo>
                  <a:lnTo>
                    <a:pt x="126" y="13"/>
                  </a:lnTo>
                  <a:lnTo>
                    <a:pt x="128" y="15"/>
                  </a:lnTo>
                  <a:lnTo>
                    <a:pt x="129" y="15"/>
                  </a:lnTo>
                  <a:lnTo>
                    <a:pt x="131" y="20"/>
                  </a:lnTo>
                  <a:lnTo>
                    <a:pt x="134" y="27"/>
                  </a:lnTo>
                  <a:lnTo>
                    <a:pt x="133" y="31"/>
                  </a:lnTo>
                  <a:lnTo>
                    <a:pt x="133" y="32"/>
                  </a:lnTo>
                  <a:lnTo>
                    <a:pt x="131" y="36"/>
                  </a:lnTo>
                  <a:lnTo>
                    <a:pt x="131" y="39"/>
                  </a:lnTo>
                  <a:lnTo>
                    <a:pt x="140" y="43"/>
                  </a:lnTo>
                  <a:lnTo>
                    <a:pt x="149" y="44"/>
                  </a:lnTo>
                  <a:lnTo>
                    <a:pt x="158" y="51"/>
                  </a:lnTo>
                  <a:lnTo>
                    <a:pt x="161" y="52"/>
                  </a:lnTo>
                  <a:lnTo>
                    <a:pt x="161" y="53"/>
                  </a:lnTo>
                  <a:lnTo>
                    <a:pt x="163" y="57"/>
                  </a:lnTo>
                  <a:lnTo>
                    <a:pt x="165" y="63"/>
                  </a:lnTo>
                  <a:lnTo>
                    <a:pt x="168" y="67"/>
                  </a:lnTo>
                  <a:lnTo>
                    <a:pt x="167" y="69"/>
                  </a:lnTo>
                  <a:lnTo>
                    <a:pt x="167" y="72"/>
                  </a:lnTo>
                  <a:lnTo>
                    <a:pt x="163" y="73"/>
                  </a:lnTo>
                  <a:lnTo>
                    <a:pt x="155" y="76"/>
                  </a:lnTo>
                  <a:lnTo>
                    <a:pt x="150" y="80"/>
                  </a:lnTo>
                  <a:lnTo>
                    <a:pt x="146" y="82"/>
                  </a:lnTo>
                  <a:lnTo>
                    <a:pt x="146" y="85"/>
                  </a:lnTo>
                  <a:lnTo>
                    <a:pt x="147" y="97"/>
                  </a:lnTo>
                  <a:lnTo>
                    <a:pt x="144" y="96"/>
                  </a:lnTo>
                  <a:lnTo>
                    <a:pt x="142" y="97"/>
                  </a:lnTo>
                  <a:lnTo>
                    <a:pt x="123" y="101"/>
                  </a:lnTo>
                  <a:lnTo>
                    <a:pt x="120" y="103"/>
                  </a:lnTo>
                  <a:lnTo>
                    <a:pt x="120" y="108"/>
                  </a:lnTo>
                  <a:lnTo>
                    <a:pt x="126" y="113"/>
                  </a:lnTo>
                  <a:lnTo>
                    <a:pt x="124" y="116"/>
                  </a:lnTo>
                  <a:lnTo>
                    <a:pt x="121" y="118"/>
                  </a:lnTo>
                  <a:lnTo>
                    <a:pt x="121" y="119"/>
                  </a:lnTo>
                  <a:lnTo>
                    <a:pt x="122" y="121"/>
                  </a:lnTo>
                  <a:lnTo>
                    <a:pt x="123" y="121"/>
                  </a:lnTo>
                  <a:lnTo>
                    <a:pt x="124" y="122"/>
                  </a:lnTo>
                  <a:lnTo>
                    <a:pt x="118" y="124"/>
                  </a:lnTo>
                  <a:lnTo>
                    <a:pt x="115" y="122"/>
                  </a:lnTo>
                  <a:lnTo>
                    <a:pt x="113" y="121"/>
                  </a:lnTo>
                  <a:lnTo>
                    <a:pt x="109" y="121"/>
                  </a:lnTo>
                  <a:lnTo>
                    <a:pt x="101" y="118"/>
                  </a:lnTo>
                  <a:lnTo>
                    <a:pt x="96" y="118"/>
                  </a:lnTo>
                  <a:lnTo>
                    <a:pt x="92" y="119"/>
                  </a:lnTo>
                  <a:lnTo>
                    <a:pt x="88" y="119"/>
                  </a:lnTo>
                  <a:lnTo>
                    <a:pt x="81" y="123"/>
                  </a:lnTo>
                  <a:lnTo>
                    <a:pt x="75" y="122"/>
                  </a:lnTo>
                  <a:lnTo>
                    <a:pt x="70" y="124"/>
                  </a:lnTo>
                  <a:lnTo>
                    <a:pt x="66" y="122"/>
                  </a:lnTo>
                  <a:lnTo>
                    <a:pt x="63" y="120"/>
                  </a:lnTo>
                  <a:lnTo>
                    <a:pt x="56" y="119"/>
                  </a:lnTo>
                  <a:lnTo>
                    <a:pt x="51" y="122"/>
                  </a:lnTo>
                  <a:lnTo>
                    <a:pt x="48" y="121"/>
                  </a:lnTo>
                  <a:lnTo>
                    <a:pt x="46" y="120"/>
                  </a:lnTo>
                  <a:lnTo>
                    <a:pt x="40" y="120"/>
                  </a:lnTo>
                  <a:lnTo>
                    <a:pt x="40" y="117"/>
                  </a:lnTo>
                  <a:lnTo>
                    <a:pt x="32" y="131"/>
                  </a:lnTo>
                  <a:lnTo>
                    <a:pt x="25" y="125"/>
                  </a:lnTo>
                  <a:lnTo>
                    <a:pt x="22" y="121"/>
                  </a:lnTo>
                  <a:lnTo>
                    <a:pt x="23" y="114"/>
                  </a:lnTo>
                  <a:lnTo>
                    <a:pt x="20" y="113"/>
                  </a:lnTo>
                  <a:lnTo>
                    <a:pt x="13" y="108"/>
                  </a:lnTo>
                  <a:lnTo>
                    <a:pt x="11" y="108"/>
                  </a:lnTo>
                  <a:lnTo>
                    <a:pt x="9" y="105"/>
                  </a:lnTo>
                  <a:lnTo>
                    <a:pt x="10" y="101"/>
                  </a:lnTo>
                  <a:lnTo>
                    <a:pt x="10" y="100"/>
                  </a:lnTo>
                  <a:lnTo>
                    <a:pt x="7" y="98"/>
                  </a:lnTo>
                  <a:lnTo>
                    <a:pt x="6" y="96"/>
                  </a:lnTo>
                  <a:lnTo>
                    <a:pt x="1" y="93"/>
                  </a:lnTo>
                  <a:lnTo>
                    <a:pt x="1" y="92"/>
                  </a:lnTo>
                  <a:lnTo>
                    <a:pt x="4" y="91"/>
                  </a:lnTo>
                  <a:lnTo>
                    <a:pt x="5" y="92"/>
                  </a:lnTo>
                  <a:lnTo>
                    <a:pt x="7" y="91"/>
                  </a:lnTo>
                  <a:lnTo>
                    <a:pt x="6" y="86"/>
                  </a:lnTo>
                  <a:lnTo>
                    <a:pt x="7" y="81"/>
                  </a:lnTo>
                  <a:lnTo>
                    <a:pt x="3" y="78"/>
                  </a:lnTo>
                  <a:lnTo>
                    <a:pt x="1" y="79"/>
                  </a:lnTo>
                  <a:lnTo>
                    <a:pt x="0" y="76"/>
                  </a:lnTo>
                  <a:lnTo>
                    <a:pt x="1" y="74"/>
                  </a:lnTo>
                  <a:lnTo>
                    <a:pt x="1" y="71"/>
                  </a:lnTo>
                  <a:lnTo>
                    <a:pt x="3" y="69"/>
                  </a:lnTo>
                  <a:lnTo>
                    <a:pt x="4" y="68"/>
                  </a:lnTo>
                  <a:lnTo>
                    <a:pt x="4" y="67"/>
                  </a:lnTo>
                  <a:lnTo>
                    <a:pt x="7" y="65"/>
                  </a:lnTo>
                  <a:lnTo>
                    <a:pt x="10" y="64"/>
                  </a:lnTo>
                  <a:lnTo>
                    <a:pt x="13" y="63"/>
                  </a:lnTo>
                  <a:lnTo>
                    <a:pt x="16" y="64"/>
                  </a:lnTo>
                  <a:lnTo>
                    <a:pt x="17" y="63"/>
                  </a:lnTo>
                  <a:lnTo>
                    <a:pt x="18" y="64"/>
                  </a:lnTo>
                  <a:lnTo>
                    <a:pt x="18" y="66"/>
                  </a:lnTo>
                  <a:lnTo>
                    <a:pt x="20" y="67"/>
                  </a:lnTo>
                  <a:lnTo>
                    <a:pt x="23" y="66"/>
                  </a:lnTo>
                  <a:lnTo>
                    <a:pt x="27" y="62"/>
                  </a:lnTo>
                  <a:lnTo>
                    <a:pt x="36" y="64"/>
                  </a:lnTo>
                  <a:lnTo>
                    <a:pt x="40" y="61"/>
                  </a:lnTo>
                  <a:lnTo>
                    <a:pt x="53" y="58"/>
                  </a:lnTo>
                  <a:lnTo>
                    <a:pt x="54" y="56"/>
                  </a:lnTo>
                  <a:lnTo>
                    <a:pt x="55" y="52"/>
                  </a:lnTo>
                  <a:lnTo>
                    <a:pt x="58" y="49"/>
                  </a:lnTo>
                  <a:lnTo>
                    <a:pt x="59" y="49"/>
                  </a:lnTo>
                  <a:lnTo>
                    <a:pt x="59" y="47"/>
                  </a:lnTo>
                  <a:lnTo>
                    <a:pt x="59" y="36"/>
                  </a:lnTo>
                  <a:lnTo>
                    <a:pt x="60" y="34"/>
                  </a:lnTo>
                  <a:lnTo>
                    <a:pt x="57" y="32"/>
                  </a:lnTo>
                  <a:lnTo>
                    <a:pt x="56" y="31"/>
                  </a:lnTo>
                  <a:lnTo>
                    <a:pt x="60" y="30"/>
                  </a:lnTo>
                  <a:lnTo>
                    <a:pt x="69" y="30"/>
                  </a:lnTo>
                  <a:lnTo>
                    <a:pt x="71" y="31"/>
                  </a:lnTo>
                  <a:lnTo>
                    <a:pt x="74" y="32"/>
                  </a:lnTo>
                  <a:lnTo>
                    <a:pt x="75" y="32"/>
                  </a:lnTo>
                  <a:lnTo>
                    <a:pt x="76" y="31"/>
                  </a:lnTo>
                  <a:lnTo>
                    <a:pt x="75" y="29"/>
                  </a:lnTo>
                  <a:lnTo>
                    <a:pt x="81" y="15"/>
                  </a:lnTo>
                  <a:lnTo>
                    <a:pt x="82" y="15"/>
                  </a:lnTo>
                  <a:lnTo>
                    <a:pt x="89" y="18"/>
                  </a:lnTo>
                  <a:lnTo>
                    <a:pt x="92" y="18"/>
                  </a:lnTo>
                  <a:lnTo>
                    <a:pt x="93" y="19"/>
                  </a:lnTo>
                  <a:lnTo>
                    <a:pt x="99" y="17"/>
                  </a:lnTo>
                  <a:lnTo>
                    <a:pt x="100" y="8"/>
                  </a:lnTo>
                  <a:lnTo>
                    <a:pt x="103" y="6"/>
                  </a:lnTo>
                  <a:lnTo>
                    <a:pt x="106" y="6"/>
                  </a:lnTo>
                  <a:lnTo>
                    <a:pt x="108" y="3"/>
                  </a:lnTo>
                  <a:lnTo>
                    <a:pt x="109" y="1"/>
                  </a:lnTo>
                  <a:lnTo>
                    <a:pt x="111" y="0"/>
                  </a:lnTo>
                  <a:lnTo>
                    <a:pt x="115" y="1"/>
                  </a:lnTo>
                  <a:lnTo>
                    <a:pt x="115" y="1"/>
                  </a:lnTo>
                </a:path>
              </a:pathLst>
            </a:custGeom>
            <a:grpFill/>
            <a:ln cap="flat" cmpd="sng" w="3175">
              <a:solidFill>
                <a:schemeClr val="bg1"/>
              </a:solidFill>
              <a:prstDash val="solid"/>
              <a:round/>
              <a:headEnd len="med" type="none" w="med"/>
              <a:tailEnd len="med" type="none" w="med"/>
            </a:ln>
            <a:effectLst/>
            <a:extLst/>
          </p:spPr>
          <p:txBody>
            <a:bodyPr/>
            <a:lstStyle/>
            <a:p>
              <a:endParaRPr altLang="en-US" lang="zh-CN" sz="2400">
                <a:latin charset="0" panose="020b0502040204020203" pitchFamily="34" typeface="Segoe UI"/>
                <a:ea charset="-122" panose="020b0503020204020204" pitchFamily="34" typeface="微软雅黑"/>
                <a:sym charset="0" panose="020b0502040204020203" pitchFamily="34" typeface="Segoe UI"/>
              </a:endParaRPr>
            </a:p>
          </p:txBody>
        </p:sp>
        <p:sp>
          <p:nvSpPr>
            <p:cNvPr id="40" name="重庆">
              <a:hlinkClick action="ppaction://macro?name=Slide1.重庆_click" highlightClick="1"/>
              <a:hlinkHover action="ppaction://noaction" highlightClick="1"/>
              <a:extLst>
                <a:ext uri="{FF2B5EF4-FFF2-40B4-BE49-F238E27FC236}">
                  <a16:creationId xmlns:a16="http://schemas.microsoft.com/office/drawing/2014/main" id="{A29726FC-7B65-4335-A313-4219D5F4A15E}"/>
                </a:ext>
              </a:extLst>
            </p:cNvPr>
            <p:cNvSpPr>
              <a:spLocks noChangeAspect="1"/>
            </p:cNvSpPr>
            <p:nvPr/>
          </p:nvSpPr>
          <p:spPr bwMode="auto">
            <a:xfrm rot="180000">
              <a:off x="2562566" y="3305992"/>
              <a:ext cx="373467" cy="369269"/>
            </a:xfrm>
            <a:custGeom>
              <a:gdLst>
                <a:gd fmla="*/ 7 w 40" name="T0"/>
                <a:gd fmla="*/ 30 h 37" name="T1"/>
                <a:gd fmla="*/ 7 w 40" name="T2"/>
                <a:gd fmla="*/ 30 h 37" name="T3"/>
                <a:gd fmla="*/ 5 w 40" name="T4"/>
                <a:gd fmla="*/ 29 h 37" name="T5"/>
                <a:gd fmla="*/ 3 w 40" name="T6"/>
                <a:gd fmla="*/ 28 h 37" name="T7"/>
                <a:gd fmla="*/ 2 w 40" name="T8"/>
                <a:gd fmla="*/ 26 h 37" name="T9"/>
                <a:gd fmla="*/ 0 w 40" name="T10"/>
                <a:gd fmla="*/ 25 h 37" name="T11"/>
                <a:gd fmla="*/ 1 w 40" name="T12"/>
                <a:gd fmla="*/ 24 h 37" name="T13"/>
                <a:gd fmla="*/ 3 w 40" name="T14"/>
                <a:gd fmla="*/ 22 h 37" name="T15"/>
                <a:gd fmla="*/ 3 w 40" name="T16"/>
                <a:gd fmla="*/ 17 h 37" name="T17"/>
                <a:gd fmla="*/ 4 w 40" name="T18"/>
                <a:gd fmla="*/ 17 h 37" name="T19"/>
                <a:gd fmla="*/ 6 w 40" name="T20"/>
                <a:gd fmla="*/ 16 h 37" name="T21"/>
                <a:gd fmla="*/ 8 w 40" name="T22"/>
                <a:gd fmla="*/ 18 h 37" name="T23"/>
                <a:gd fmla="*/ 10 w 40" name="T24"/>
                <a:gd fmla="*/ 17 h 37" name="T25"/>
                <a:gd fmla="*/ 12 w 40" name="T26"/>
                <a:gd fmla="*/ 19 h 37" name="T27"/>
                <a:gd fmla="*/ 15 w 40" name="T28"/>
                <a:gd fmla="*/ 19 h 37" name="T29"/>
                <a:gd fmla="*/ 15 w 40" name="T30"/>
                <a:gd fmla="*/ 18 h 37" name="T31"/>
                <a:gd fmla="*/ 18 w 40" name="T32"/>
                <a:gd fmla="*/ 16 h 37" name="T33"/>
                <a:gd fmla="*/ 19 w 40" name="T34"/>
                <a:gd fmla="*/ 13 h 37" name="T35"/>
                <a:gd fmla="*/ 21 w 40" name="T36"/>
                <a:gd fmla="*/ 12 h 37" name="T37"/>
                <a:gd fmla="*/ 23 w 40" name="T38"/>
                <a:gd fmla="*/ 11 h 37" name="T39"/>
                <a:gd fmla="*/ 24 w 40" name="T40"/>
                <a:gd fmla="*/ 9 h 37" name="T41"/>
                <a:gd fmla="*/ 25 w 40" name="T42"/>
                <a:gd fmla="*/ 7 h 37" name="T43"/>
                <a:gd fmla="*/ 26 w 40" name="T44"/>
                <a:gd fmla="*/ 5 h 37" name="T45"/>
                <a:gd fmla="*/ 26 w 40" name="T46"/>
                <a:gd fmla="*/ 2 h 37" name="T47"/>
                <a:gd fmla="*/ 25 w 40" name="T48"/>
                <a:gd fmla="*/ 0 h 37" name="T49"/>
                <a:gd fmla="*/ 31 w 40" name="T50"/>
                <a:gd fmla="*/ 2 h 37" name="T51"/>
                <a:gd fmla="*/ 32 w 40" name="T52"/>
                <a:gd fmla="*/ 3 h 37" name="T53"/>
                <a:gd fmla="*/ 35 w 40" name="T54"/>
                <a:gd fmla="*/ 3 h 37" name="T55"/>
                <a:gd fmla="*/ 37 w 40" name="T56"/>
                <a:gd fmla="*/ 3 h 37" name="T57"/>
                <a:gd fmla="*/ 39 w 40" name="T58"/>
                <a:gd fmla="*/ 5 h 37" name="T59"/>
                <a:gd fmla="*/ 40 w 40" name="T60"/>
                <a:gd fmla="*/ 10 h 37" name="T61"/>
                <a:gd fmla="*/ 39 w 40" name="T62"/>
                <a:gd fmla="*/ 12 h 37" name="T63"/>
                <a:gd fmla="*/ 38 w 40" name="T64"/>
                <a:gd fmla="*/ 12 h 37" name="T65"/>
                <a:gd fmla="*/ 34 w 40" name="T66"/>
                <a:gd fmla="*/ 14 h 37" name="T67"/>
                <a:gd fmla="*/ 28 w 40" name="T68"/>
                <a:gd fmla="*/ 15 h 37" name="T69"/>
                <a:gd fmla="*/ 26 w 40" name="T70"/>
                <a:gd fmla="*/ 17 h 37" name="T71"/>
                <a:gd fmla="*/ 28 w 40" name="T72"/>
                <a:gd fmla="*/ 19 h 37" name="T73"/>
                <a:gd fmla="*/ 28 w 40" name="T74"/>
                <a:gd fmla="*/ 22 h 37" name="T75"/>
                <a:gd fmla="*/ 29 w 40" name="T76"/>
                <a:gd fmla="*/ 23 h 37" name="T77"/>
                <a:gd fmla="*/ 34 w 40" name="T78"/>
                <a:gd fmla="*/ 28 h 37" name="T79"/>
                <a:gd fmla="*/ 34 w 40" name="T80"/>
                <a:gd fmla="*/ 35 h 37" name="T81"/>
                <a:gd fmla="*/ 31 w 40" name="T82"/>
                <a:gd fmla="*/ 37 h 37" name="T83"/>
                <a:gd fmla="*/ 29 w 40" name="T84"/>
                <a:gd fmla="*/ 34 h 37" name="T85"/>
                <a:gd fmla="*/ 26 w 40" name="T86"/>
                <a:gd fmla="*/ 31 h 37" name="T87"/>
                <a:gd fmla="*/ 26 w 40" name="T88"/>
                <a:gd fmla="*/ 29 h 37" name="T89"/>
                <a:gd fmla="*/ 24 w 40" name="T90"/>
                <a:gd fmla="*/ 29 h 37" name="T91"/>
                <a:gd fmla="*/ 22 w 40" name="T92"/>
                <a:gd fmla="*/ 30 h 37" name="T93"/>
                <a:gd fmla="*/ 19 w 40" name="T94"/>
                <a:gd fmla="*/ 28 h 37" name="T95"/>
                <a:gd fmla="*/ 17 w 40" name="T96"/>
                <a:gd fmla="*/ 32 h 37" name="T97"/>
                <a:gd fmla="*/ 15 w 40" name="T98"/>
                <a:gd fmla="*/ 32 h 37" name="T99"/>
                <a:gd fmla="*/ 13 w 40" name="T100"/>
                <a:gd fmla="*/ 35 h 37" name="T101"/>
                <a:gd fmla="*/ 11 w 40" name="T102"/>
                <a:gd fmla="*/ 34 h 37" name="T103"/>
                <a:gd fmla="*/ 9 w 40" name="T104"/>
                <a:gd fmla="*/ 35 h 37" name="T105"/>
                <a:gd fmla="*/ 6 w 40" name="T106"/>
                <a:gd fmla="*/ 33 h 37" name="T107"/>
                <a:gd fmla="*/ 7 w 40" name="T108"/>
                <a:gd fmla="*/ 30 h 37"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7" w="40">
                  <a:moveTo>
                    <a:pt x="7" y="30"/>
                  </a:moveTo>
                  <a:lnTo>
                    <a:pt x="7" y="30"/>
                  </a:lnTo>
                  <a:lnTo>
                    <a:pt x="5" y="29"/>
                  </a:lnTo>
                  <a:lnTo>
                    <a:pt x="3" y="28"/>
                  </a:lnTo>
                  <a:lnTo>
                    <a:pt x="2" y="26"/>
                  </a:lnTo>
                  <a:lnTo>
                    <a:pt x="0" y="25"/>
                  </a:lnTo>
                  <a:lnTo>
                    <a:pt x="1" y="24"/>
                  </a:lnTo>
                  <a:lnTo>
                    <a:pt x="3" y="22"/>
                  </a:lnTo>
                  <a:lnTo>
                    <a:pt x="3" y="17"/>
                  </a:lnTo>
                  <a:lnTo>
                    <a:pt x="4" y="17"/>
                  </a:lnTo>
                  <a:lnTo>
                    <a:pt x="6" y="16"/>
                  </a:lnTo>
                  <a:lnTo>
                    <a:pt x="8" y="18"/>
                  </a:lnTo>
                  <a:lnTo>
                    <a:pt x="10" y="17"/>
                  </a:lnTo>
                  <a:lnTo>
                    <a:pt x="12" y="19"/>
                  </a:lnTo>
                  <a:lnTo>
                    <a:pt x="15" y="19"/>
                  </a:lnTo>
                  <a:lnTo>
                    <a:pt x="15" y="18"/>
                  </a:lnTo>
                  <a:lnTo>
                    <a:pt x="18" y="16"/>
                  </a:lnTo>
                  <a:lnTo>
                    <a:pt x="19" y="13"/>
                  </a:lnTo>
                  <a:lnTo>
                    <a:pt x="21" y="12"/>
                  </a:lnTo>
                  <a:lnTo>
                    <a:pt x="23" y="11"/>
                  </a:lnTo>
                  <a:lnTo>
                    <a:pt x="24" y="9"/>
                  </a:lnTo>
                  <a:lnTo>
                    <a:pt x="25" y="7"/>
                  </a:lnTo>
                  <a:lnTo>
                    <a:pt x="26" y="5"/>
                  </a:lnTo>
                  <a:lnTo>
                    <a:pt x="26" y="2"/>
                  </a:lnTo>
                  <a:lnTo>
                    <a:pt x="25" y="0"/>
                  </a:lnTo>
                  <a:lnTo>
                    <a:pt x="31" y="2"/>
                  </a:lnTo>
                  <a:lnTo>
                    <a:pt x="32" y="3"/>
                  </a:lnTo>
                  <a:lnTo>
                    <a:pt x="35" y="3"/>
                  </a:lnTo>
                  <a:lnTo>
                    <a:pt x="37" y="3"/>
                  </a:lnTo>
                  <a:lnTo>
                    <a:pt x="39" y="5"/>
                  </a:lnTo>
                  <a:lnTo>
                    <a:pt x="40" y="10"/>
                  </a:lnTo>
                  <a:lnTo>
                    <a:pt x="39" y="12"/>
                  </a:lnTo>
                  <a:lnTo>
                    <a:pt x="38" y="12"/>
                  </a:lnTo>
                  <a:lnTo>
                    <a:pt x="34" y="14"/>
                  </a:lnTo>
                  <a:lnTo>
                    <a:pt x="28" y="15"/>
                  </a:lnTo>
                  <a:lnTo>
                    <a:pt x="26" y="17"/>
                  </a:lnTo>
                  <a:lnTo>
                    <a:pt x="28" y="19"/>
                  </a:lnTo>
                  <a:lnTo>
                    <a:pt x="28" y="22"/>
                  </a:lnTo>
                  <a:lnTo>
                    <a:pt x="29" y="23"/>
                  </a:lnTo>
                  <a:lnTo>
                    <a:pt x="34" y="28"/>
                  </a:lnTo>
                  <a:lnTo>
                    <a:pt x="34" y="35"/>
                  </a:lnTo>
                  <a:lnTo>
                    <a:pt x="31" y="37"/>
                  </a:lnTo>
                  <a:lnTo>
                    <a:pt x="29" y="34"/>
                  </a:lnTo>
                  <a:lnTo>
                    <a:pt x="26" y="31"/>
                  </a:lnTo>
                  <a:lnTo>
                    <a:pt x="26" y="29"/>
                  </a:lnTo>
                  <a:lnTo>
                    <a:pt x="24" y="29"/>
                  </a:lnTo>
                  <a:lnTo>
                    <a:pt x="22" y="30"/>
                  </a:lnTo>
                  <a:lnTo>
                    <a:pt x="19" y="28"/>
                  </a:lnTo>
                  <a:lnTo>
                    <a:pt x="17" y="32"/>
                  </a:lnTo>
                  <a:lnTo>
                    <a:pt x="15" y="32"/>
                  </a:lnTo>
                  <a:lnTo>
                    <a:pt x="13" y="35"/>
                  </a:lnTo>
                  <a:lnTo>
                    <a:pt x="11" y="34"/>
                  </a:lnTo>
                  <a:lnTo>
                    <a:pt x="9" y="35"/>
                  </a:lnTo>
                  <a:lnTo>
                    <a:pt x="6" y="33"/>
                  </a:lnTo>
                  <a:lnTo>
                    <a:pt x="7" y="30"/>
                  </a:lnTo>
                  <a:close/>
                </a:path>
              </a:pathLst>
            </a:custGeom>
            <a:grpFill/>
            <a:ln cap="flat" cmpd="sng" w="3175">
              <a:solidFill>
                <a:schemeClr val="bg1"/>
              </a:solidFill>
              <a:prstDash val="solid"/>
              <a:round/>
              <a:headEnd len="med" type="none" w="med"/>
              <a:tailEnd len="med" type="none" w="med"/>
            </a:ln>
            <a:effectLst/>
            <a:extLst/>
          </p:spPr>
          <p:txBody>
            <a:bodyPr/>
            <a:lstStyle/>
            <a:p>
              <a:endParaRPr altLang="en-US" lang="zh-CN" sz="2400">
                <a:latin charset="0" panose="020b0502040204020203" pitchFamily="34" typeface="Segoe UI"/>
                <a:ea charset="-122" panose="020b0503020204020204" pitchFamily="34" typeface="微软雅黑"/>
                <a:sym charset="0" panose="020b0502040204020203" pitchFamily="34" typeface="Segoe UI"/>
              </a:endParaRPr>
            </a:p>
          </p:txBody>
        </p:sp>
      </p:grpSp>
      <p:sp>
        <p:nvSpPr>
          <p:cNvPr id="41" name="任意多边形: 形状 40">
            <a:extLst>
              <a:ext uri="{FF2B5EF4-FFF2-40B4-BE49-F238E27FC236}">
                <a16:creationId xmlns:a16="http://schemas.microsoft.com/office/drawing/2014/main" id="{20CAE22A-3379-411C-9818-E73C74258FB0}"/>
              </a:ext>
            </a:extLst>
          </p:cNvPr>
          <p:cNvSpPr/>
          <p:nvPr/>
        </p:nvSpPr>
        <p:spPr>
          <a:xfrm>
            <a:off x="3629024" y="4210050"/>
            <a:ext cx="3939564" cy="1266825"/>
          </a:xfrm>
          <a:custGeom>
            <a:gdLst>
              <a:gd fmla="*/ 0 w 3524250" name="connsiteX0"/>
              <a:gd fmla="*/ 0 h 1266825" name="connsiteY0"/>
              <a:gd fmla="*/ 1266825 w 3524250" name="connsiteX1"/>
              <a:gd fmla="*/ 1266825 h 1266825" name="connsiteY1"/>
              <a:gd fmla="*/ 3524250 w 3524250" name="connsiteX2"/>
              <a:gd fmla="*/ 1266825 h 1266825" name="connsiteY2"/>
            </a:gdLst>
            <a:cxnLst>
              <a:cxn ang="0">
                <a:pos x="connsiteX0" y="connsiteY0"/>
              </a:cxn>
              <a:cxn ang="0">
                <a:pos x="connsiteX1" y="connsiteY1"/>
              </a:cxn>
              <a:cxn ang="0">
                <a:pos x="connsiteX2" y="connsiteY2"/>
              </a:cxn>
            </a:cxnLst>
            <a:rect b="b" l="l" r="r" t="t"/>
            <a:pathLst>
              <a:path h="1266825" w="3524250">
                <a:moveTo>
                  <a:pt x="0" y="0"/>
                </a:moveTo>
                <a:lnTo>
                  <a:pt x="1266825" y="1266825"/>
                </a:lnTo>
                <a:lnTo>
                  <a:pt x="3524250" y="1266825"/>
                </a:lnTo>
              </a:path>
            </a:pathLst>
          </a:custGeom>
          <a:noFill/>
          <a:ln>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4" name="组合 43">
            <a:extLst>
              <a:ext uri="{FF2B5EF4-FFF2-40B4-BE49-F238E27FC236}">
                <a16:creationId xmlns:a16="http://schemas.microsoft.com/office/drawing/2014/main" id="{B30A0488-C0D3-4EB2-A350-07D49CD4A947}"/>
              </a:ext>
            </a:extLst>
          </p:cNvPr>
          <p:cNvGrpSpPr/>
          <p:nvPr/>
        </p:nvGrpSpPr>
        <p:grpSpPr>
          <a:xfrm>
            <a:off x="11504610" y="285750"/>
            <a:ext cx="381000" cy="214312"/>
            <a:chOff x="8414656" y="1162050"/>
            <a:chExt cx="381000" cy="214312"/>
          </a:xfrm>
        </p:grpSpPr>
        <p:cxnSp>
          <p:nvCxnSpPr>
            <p:cNvPr id="45" name="直接连接符 44">
              <a:extLst>
                <a:ext uri="{FF2B5EF4-FFF2-40B4-BE49-F238E27FC236}">
                  <a16:creationId xmlns:a16="http://schemas.microsoft.com/office/drawing/2014/main" id="{EDA1A8BB-A244-4E52-A719-975108DB0EE3}"/>
                </a:ext>
              </a:extLst>
            </p:cNvPr>
            <p:cNvCxnSpPr/>
            <p:nvPr/>
          </p:nvCxnSpPr>
          <p:spPr>
            <a:xfrm>
              <a:off x="8414656" y="1162050"/>
              <a:ext cx="381000" cy="0"/>
            </a:xfrm>
            <a:prstGeom prst="line">
              <a:avLst/>
            </a:prstGeom>
            <a:ln cap="rnd" w="57150">
              <a:solidFill>
                <a:srgbClr val="9A0000"/>
              </a:solidFill>
            </a:ln>
          </p:spPr>
          <p:style>
            <a:lnRef idx="1">
              <a:schemeClr val="accent1"/>
            </a:lnRef>
            <a:fillRef idx="0">
              <a:schemeClr val="accent1"/>
            </a:fillRef>
            <a:effectRef idx="0">
              <a:schemeClr val="accent1"/>
            </a:effectRef>
            <a:fontRef idx="minor">
              <a:schemeClr val="tx1"/>
            </a:fontRef>
          </p:style>
        </p:cxnSp>
        <p:cxnSp>
          <p:nvCxnSpPr>
            <p:cNvPr id="46" name="直接连接符 45">
              <a:extLst>
                <a:ext uri="{FF2B5EF4-FFF2-40B4-BE49-F238E27FC236}">
                  <a16:creationId xmlns:a16="http://schemas.microsoft.com/office/drawing/2014/main" id="{22140D12-F870-4188-BAF8-6B093656B1A3}"/>
                </a:ext>
              </a:extLst>
            </p:cNvPr>
            <p:cNvCxnSpPr/>
            <p:nvPr/>
          </p:nvCxnSpPr>
          <p:spPr>
            <a:xfrm>
              <a:off x="8414656" y="1266825"/>
              <a:ext cx="381000" cy="0"/>
            </a:xfrm>
            <a:prstGeom prst="line">
              <a:avLst/>
            </a:prstGeom>
            <a:ln cap="rnd" w="57150">
              <a:solidFill>
                <a:srgbClr val="9A0000"/>
              </a:solidFill>
            </a:ln>
          </p:spPr>
          <p:style>
            <a:lnRef idx="1">
              <a:schemeClr val="accent1"/>
            </a:lnRef>
            <a:fillRef idx="0">
              <a:schemeClr val="accent1"/>
            </a:fillRef>
            <a:effectRef idx="0">
              <a:schemeClr val="accent1"/>
            </a:effectRef>
            <a:fontRef idx="minor">
              <a:schemeClr val="tx1"/>
            </a:fontRef>
          </p:style>
        </p:cxnSp>
        <p:cxnSp>
          <p:nvCxnSpPr>
            <p:cNvPr id="47" name="直接连接符 46">
              <a:extLst>
                <a:ext uri="{FF2B5EF4-FFF2-40B4-BE49-F238E27FC236}">
                  <a16:creationId xmlns:a16="http://schemas.microsoft.com/office/drawing/2014/main" id="{52627CA7-CA75-4E6B-8BB4-23C12F7FB18A}"/>
                </a:ext>
              </a:extLst>
            </p:cNvPr>
            <p:cNvCxnSpPr/>
            <p:nvPr/>
          </p:nvCxnSpPr>
          <p:spPr>
            <a:xfrm>
              <a:off x="8414656" y="1376362"/>
              <a:ext cx="381000" cy="0"/>
            </a:xfrm>
            <a:prstGeom prst="line">
              <a:avLst/>
            </a:prstGeom>
            <a:ln cap="rnd" w="57150">
              <a:solidFill>
                <a:srgbClr val="9A0000"/>
              </a:solidFill>
            </a:ln>
          </p:spPr>
          <p:style>
            <a:lnRef idx="1">
              <a:schemeClr val="accent1"/>
            </a:lnRef>
            <a:fillRef idx="0">
              <a:schemeClr val="accent1"/>
            </a:fillRef>
            <a:effectRef idx="0">
              <a:schemeClr val="accent1"/>
            </a:effectRef>
            <a:fontRef idx="minor">
              <a:schemeClr val="tx1"/>
            </a:fontRef>
          </p:style>
        </p:cxnSp>
      </p:grpSp>
      <p:grpSp>
        <p:nvGrpSpPr>
          <p:cNvPr id="63" name="组合 62">
            <a:extLst>
              <a:ext uri="{FF2B5EF4-FFF2-40B4-BE49-F238E27FC236}">
                <a16:creationId xmlns:a16="http://schemas.microsoft.com/office/drawing/2014/main" id="{BBCE9357-59EF-430F-9D86-CA185BA4DC7F}"/>
              </a:ext>
            </a:extLst>
          </p:cNvPr>
          <p:cNvGrpSpPr/>
          <p:nvPr/>
        </p:nvGrpSpPr>
        <p:grpSpPr>
          <a:xfrm flipH="1">
            <a:off x="220987" y="3327048"/>
            <a:ext cx="93336" cy="440375"/>
            <a:chOff x="686364" y="2813233"/>
            <a:chExt cx="109817" cy="518135"/>
          </a:xfrm>
        </p:grpSpPr>
        <p:sp>
          <p:nvSpPr>
            <p:cNvPr id="64" name="椭圆 63">
              <a:extLst>
                <a:ext uri="{FF2B5EF4-FFF2-40B4-BE49-F238E27FC236}">
                  <a16:creationId xmlns:a16="http://schemas.microsoft.com/office/drawing/2014/main" id="{EB3AFBFA-3816-4E79-BC92-3BFC5FAB27CF}"/>
                </a:ext>
              </a:extLst>
            </p:cNvPr>
            <p:cNvSpPr/>
            <p:nvPr/>
          </p:nvSpPr>
          <p:spPr>
            <a:xfrm>
              <a:off x="714376" y="2968014"/>
              <a:ext cx="53792" cy="5379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5" name="椭圆 64">
              <a:extLst>
                <a:ext uri="{FF2B5EF4-FFF2-40B4-BE49-F238E27FC236}">
                  <a16:creationId xmlns:a16="http://schemas.microsoft.com/office/drawing/2014/main" id="{B57FEC1F-5F93-4CF9-A8E4-EF1A4930CF5B}"/>
                </a:ext>
              </a:extLst>
            </p:cNvPr>
            <p:cNvSpPr/>
            <p:nvPr/>
          </p:nvSpPr>
          <p:spPr>
            <a:xfrm>
              <a:off x="714376" y="3277576"/>
              <a:ext cx="53792" cy="5379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6" name="椭圆 65">
              <a:extLst>
                <a:ext uri="{FF2B5EF4-FFF2-40B4-BE49-F238E27FC236}">
                  <a16:creationId xmlns:a16="http://schemas.microsoft.com/office/drawing/2014/main" id="{A31873C3-4744-4AD7-BFC7-BCC3677E55C9}"/>
                </a:ext>
              </a:extLst>
            </p:cNvPr>
            <p:cNvSpPr/>
            <p:nvPr/>
          </p:nvSpPr>
          <p:spPr>
            <a:xfrm>
              <a:off x="714376" y="2813233"/>
              <a:ext cx="53792" cy="5379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7" name="椭圆 66">
              <a:extLst>
                <a:ext uri="{FF2B5EF4-FFF2-40B4-BE49-F238E27FC236}">
                  <a16:creationId xmlns:a16="http://schemas.microsoft.com/office/drawing/2014/main" id="{DECF6BF1-9E03-451C-A1E4-8D9508829DD5}"/>
                </a:ext>
              </a:extLst>
            </p:cNvPr>
            <p:cNvSpPr/>
            <p:nvPr/>
          </p:nvSpPr>
          <p:spPr>
            <a:xfrm>
              <a:off x="686364" y="3092671"/>
              <a:ext cx="109817" cy="109817"/>
            </a:xfrm>
            <a:prstGeom prst="ellipse">
              <a:avLst/>
            </a:prstGeom>
            <a:noFill/>
            <a:ln w="12700">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 name="任意多边形: 形状 1">
            <a:extLst>
              <a:ext uri="{FF2B5EF4-FFF2-40B4-BE49-F238E27FC236}">
                <a16:creationId xmlns:a16="http://schemas.microsoft.com/office/drawing/2014/main" id="{F2ECCA87-EAEA-4DC3-8DD6-E3250B3D7FD1}"/>
              </a:ext>
            </a:extLst>
          </p:cNvPr>
          <p:cNvSpPr/>
          <p:nvPr/>
        </p:nvSpPr>
        <p:spPr>
          <a:xfrm>
            <a:off x="4470400" y="1465943"/>
            <a:ext cx="4093029" cy="783771"/>
          </a:xfrm>
          <a:custGeom>
            <a:gdLst>
              <a:gd fmla="*/ 0 w 4093029" name="connsiteX0"/>
              <a:gd fmla="*/ 783771 h 783771" name="connsiteY0"/>
              <a:gd fmla="*/ 1625600 w 4093029" name="connsiteX1"/>
              <a:gd fmla="*/ 0 h 783771" name="connsiteY1"/>
              <a:gd fmla="*/ 4078514 w 4093029" name="connsiteX2"/>
              <a:gd fmla="*/ 0 h 783771" name="connsiteY2"/>
              <a:gd fmla="*/ 4093029 w 4093029" name="connsiteX3"/>
              <a:gd fmla="*/ 0 h 783771" name="connsiteY3"/>
            </a:gdLst>
            <a:cxnLst>
              <a:cxn ang="0">
                <a:pos x="connsiteX0" y="connsiteY0"/>
              </a:cxn>
              <a:cxn ang="0">
                <a:pos x="connsiteX1" y="connsiteY1"/>
              </a:cxn>
              <a:cxn ang="0">
                <a:pos x="connsiteX2" y="connsiteY2"/>
              </a:cxn>
              <a:cxn ang="0">
                <a:pos x="connsiteX3" y="connsiteY3"/>
              </a:cxn>
            </a:cxnLst>
            <a:rect b="b" l="l" r="r" t="t"/>
            <a:pathLst>
              <a:path h="783771" w="4093028">
                <a:moveTo>
                  <a:pt x="0" y="783771"/>
                </a:moveTo>
                <a:lnTo>
                  <a:pt x="1625600" y="0"/>
                </a:lnTo>
                <a:lnTo>
                  <a:pt x="4078514" y="0"/>
                </a:lnTo>
                <a:lnTo>
                  <a:pt x="4093029" y="0"/>
                </a:lnTo>
              </a:path>
            </a:pathLst>
          </a:custGeom>
          <a:noFill/>
          <a:ln>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1" name="矩形 50">
            <a:extLst>
              <a:ext uri="{FF2B5EF4-FFF2-40B4-BE49-F238E27FC236}">
                <a16:creationId xmlns:a16="http://schemas.microsoft.com/office/drawing/2014/main" id="{65A31EA7-CB4E-4195-A29D-D66F7B7F5843}"/>
              </a:ext>
            </a:extLst>
          </p:cNvPr>
          <p:cNvSpPr/>
          <p:nvPr/>
        </p:nvSpPr>
        <p:spPr>
          <a:xfrm>
            <a:off x="6152331" y="1476464"/>
            <a:ext cx="5352278" cy="1115568"/>
          </a:xfrm>
          <a:prstGeom prst="rect">
            <a:avLst/>
          </a:prstGeom>
        </p:spPr>
        <p:txBody>
          <a:bodyPr wrap="square">
            <a:spAutoFit/>
          </a:bodyPr>
          <a:lstStyle/>
          <a:p>
            <a:pPr>
              <a:lnSpc>
                <a:spcPct val="120000"/>
              </a:lnSpc>
            </a:pPr>
            <a:r>
              <a:rPr altLang="zh-CN" lang="en-US" sz="1400">
                <a:solidFill>
                  <a:schemeClr val="tx1">
                    <a:lumMod val="75000"/>
                    <a:lumOff val="25000"/>
                  </a:schemeClr>
                </a:solidFill>
                <a:latin charset="0" panose="020f0302020204030204" pitchFamily="34" typeface="Calibri Light"/>
                <a:cs charset="0" panose="020f0302020204030204" pitchFamily="34" typeface="Calibri Light"/>
              </a:rPr>
              <a:t>Lorem ipsum dolor sit amet, consectetuer adipiscing elit. Please replace the text content and change the relevant title. This template is designed by Simon Godlizi original design. This can be used for work reporting and presentation </a:t>
            </a:r>
          </a:p>
        </p:txBody>
      </p:sp>
      <p:sp>
        <p:nvSpPr>
          <p:cNvPr id="52" name="矩形 51">
            <a:extLst>
              <a:ext uri="{FF2B5EF4-FFF2-40B4-BE49-F238E27FC236}">
                <a16:creationId xmlns:a16="http://schemas.microsoft.com/office/drawing/2014/main" id="{2C758F4E-EB0A-4143-BBC8-EA0E3D67E176}"/>
              </a:ext>
            </a:extLst>
          </p:cNvPr>
          <p:cNvSpPr/>
          <p:nvPr/>
        </p:nvSpPr>
        <p:spPr>
          <a:xfrm>
            <a:off x="5142822" y="5476875"/>
            <a:ext cx="6361788" cy="859536"/>
          </a:xfrm>
          <a:prstGeom prst="rect">
            <a:avLst/>
          </a:prstGeom>
        </p:spPr>
        <p:txBody>
          <a:bodyPr wrap="square">
            <a:spAutoFit/>
          </a:bodyPr>
          <a:lstStyle/>
          <a:p>
            <a:pPr>
              <a:lnSpc>
                <a:spcPct val="120000"/>
              </a:lnSpc>
            </a:pPr>
            <a:r>
              <a:rPr altLang="zh-CN" lang="en-US" sz="1400">
                <a:solidFill>
                  <a:schemeClr val="tx1">
                    <a:lumMod val="75000"/>
                    <a:lumOff val="25000"/>
                  </a:schemeClr>
                </a:solidFill>
                <a:latin charset="0" panose="020f0302020204030204" pitchFamily="34" typeface="Calibri Light"/>
                <a:cs charset="0" panose="020f0302020204030204" pitchFamily="34" typeface="Calibri Light"/>
              </a:rPr>
              <a:t>Lorem ipsum dolor sit amet, consectetuer adipiscing elit. Please replace the text content and change the relevant title. This template is designed by Simon Godlizi original design. This can be used for work reporting and presentation </a:t>
            </a:r>
          </a:p>
        </p:txBody>
      </p:sp>
      <p:sp>
        <p:nvSpPr>
          <p:cNvPr id="53" name="文本框 52">
            <a:extLst>
              <a:ext uri="{FF2B5EF4-FFF2-40B4-BE49-F238E27FC236}">
                <a16:creationId xmlns:a16="http://schemas.microsoft.com/office/drawing/2014/main" id="{E068E83B-FB84-4AEA-BAA5-A5F95A6F2EF9}"/>
              </a:ext>
            </a:extLst>
          </p:cNvPr>
          <p:cNvSpPr txBox="1"/>
          <p:nvPr/>
        </p:nvSpPr>
        <p:spPr>
          <a:xfrm>
            <a:off x="5121110" y="4978919"/>
            <a:ext cx="4854742" cy="530352"/>
          </a:xfrm>
          <a:prstGeom prst="rect">
            <a:avLst/>
          </a:prstGeom>
          <a:noFill/>
        </p:spPr>
        <p:txBody>
          <a:bodyPr rtlCol="0" wrap="square">
            <a:spAutoFit/>
          </a:bodyPr>
          <a:lstStyle/>
          <a:p>
            <a:pPr>
              <a:lnSpc>
                <a:spcPct val="120000"/>
              </a:lnSpc>
              <a:spcBef>
                <a:spcPct val="0"/>
              </a:spcBef>
              <a:buNone/>
            </a:pPr>
            <a:r>
              <a:rPr altLang="zh-CN" lang="en-US" sz="2400">
                <a:solidFill>
                  <a:schemeClr val="tx1">
                    <a:lumMod val="75000"/>
                    <a:lumOff val="25000"/>
                  </a:schemeClr>
                </a:solidFill>
                <a:latin charset="-122" panose="020b0503020204020204" pitchFamily="34" typeface="微软雅黑"/>
                <a:ea charset="-122" panose="020b0503020204020204" pitchFamily="34" typeface="微软雅黑"/>
              </a:rPr>
              <a:t>PROVINCE TWO</a:t>
            </a:r>
          </a:p>
        </p:txBody>
      </p:sp>
      <p:sp>
        <p:nvSpPr>
          <p:cNvPr id="54" name="文本框 53">
            <a:extLst>
              <a:ext uri="{FF2B5EF4-FFF2-40B4-BE49-F238E27FC236}">
                <a16:creationId xmlns:a16="http://schemas.microsoft.com/office/drawing/2014/main" id="{3405B8F8-D602-42D6-8837-5777BF72798D}"/>
              </a:ext>
            </a:extLst>
          </p:cNvPr>
          <p:cNvSpPr txBox="1"/>
          <p:nvPr/>
        </p:nvSpPr>
        <p:spPr>
          <a:xfrm>
            <a:off x="6142923" y="965892"/>
            <a:ext cx="4854742" cy="530352"/>
          </a:xfrm>
          <a:prstGeom prst="rect">
            <a:avLst/>
          </a:prstGeom>
          <a:noFill/>
        </p:spPr>
        <p:txBody>
          <a:bodyPr rtlCol="0" wrap="square">
            <a:spAutoFit/>
          </a:bodyPr>
          <a:lstStyle/>
          <a:p>
            <a:pPr>
              <a:lnSpc>
                <a:spcPct val="120000"/>
              </a:lnSpc>
              <a:spcBef>
                <a:spcPct val="0"/>
              </a:spcBef>
              <a:buNone/>
            </a:pPr>
            <a:r>
              <a:rPr altLang="zh-CN" lang="en-US" sz="2400">
                <a:solidFill>
                  <a:schemeClr val="tx1">
                    <a:lumMod val="75000"/>
                    <a:lumOff val="25000"/>
                  </a:schemeClr>
                </a:solidFill>
                <a:latin charset="-122" panose="020b0503020204020204" pitchFamily="34" typeface="微软雅黑"/>
                <a:ea charset="-122" panose="020b0503020204020204" pitchFamily="34" typeface="微软雅黑"/>
              </a:rPr>
              <a:t>PROVINCE ONE</a:t>
            </a:r>
          </a:p>
        </p:txBody>
      </p:sp>
    </p:spTree>
    <p:extLst>
      <p:ext uri="{BB962C8B-B14F-4D97-AF65-F5344CB8AC3E}">
        <p14:creationId val="2147052058"/>
      </p:ext>
    </p:extLst>
  </p:cSld>
  <p:clrMapOvr>
    <a:masterClrMapping/>
  </p:clrMapOvr>
  <mc:AlternateContent>
    <mc:Choice Requires="p14">
      <p:transition p14:dur="3400" spd="slow">
        <p14:revea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2" presetSubtype="8">
                                  <p:stCondLst>
                                    <p:cond delay="0"/>
                                  </p:stCondLst>
                                  <p:childTnLst>
                                    <p:set>
                                      <p:cBhvr>
                                        <p:cTn dur="1" fill="hold" id="6">
                                          <p:stCondLst>
                                            <p:cond delay="0"/>
                                          </p:stCondLst>
                                        </p:cTn>
                                        <p:tgtEl>
                                          <p:spTgt spid="2"/>
                                        </p:tgtEl>
                                        <p:attrNameLst>
                                          <p:attrName>style.visibility</p:attrName>
                                        </p:attrNameLst>
                                      </p:cBhvr>
                                      <p:to>
                                        <p:strVal val="visible"/>
                                      </p:to>
                                    </p:set>
                                    <p:animEffect filter="wipe(left)" transition="in">
                                      <p:cBhvr>
                                        <p:cTn dur="1500" id="7"/>
                                        <p:tgtEl>
                                          <p:spTgt spid="2"/>
                                        </p:tgtEl>
                                      </p:cBhvr>
                                    </p:animEffect>
                                  </p:childTnLst>
                                </p:cTn>
                              </p:par>
                              <p:par>
                                <p:cTn fill="hold" grpId="0" id="8" nodeType="withEffect" presetClass="entr" presetID="42" presetSubtype="0">
                                  <p:stCondLst>
                                    <p:cond delay="0"/>
                                  </p:stCondLst>
                                  <p:childTnLst>
                                    <p:set>
                                      <p:cBhvr>
                                        <p:cTn dur="1" fill="hold" id="9">
                                          <p:stCondLst>
                                            <p:cond delay="0"/>
                                          </p:stCondLst>
                                        </p:cTn>
                                        <p:tgtEl>
                                          <p:spTgt spid="54"/>
                                        </p:tgtEl>
                                        <p:attrNameLst>
                                          <p:attrName>style.visibility</p:attrName>
                                        </p:attrNameLst>
                                      </p:cBhvr>
                                      <p:to>
                                        <p:strVal val="visible"/>
                                      </p:to>
                                    </p:set>
                                    <p:animEffect filter="fade" transition="in">
                                      <p:cBhvr>
                                        <p:cTn dur="1250" id="10"/>
                                        <p:tgtEl>
                                          <p:spTgt spid="54"/>
                                        </p:tgtEl>
                                      </p:cBhvr>
                                    </p:animEffect>
                                    <p:anim calcmode="lin" valueType="num">
                                      <p:cBhvr>
                                        <p:cTn dur="1250" fill="hold" id="11"/>
                                        <p:tgtEl>
                                          <p:spTgt spid="54"/>
                                        </p:tgtEl>
                                        <p:attrNameLst>
                                          <p:attrName>ppt_x</p:attrName>
                                        </p:attrNameLst>
                                      </p:cBhvr>
                                      <p:tavLst>
                                        <p:tav tm="0">
                                          <p:val>
                                            <p:strVal val="#ppt_x"/>
                                          </p:val>
                                        </p:tav>
                                        <p:tav tm="100000">
                                          <p:val>
                                            <p:strVal val="#ppt_x"/>
                                          </p:val>
                                        </p:tav>
                                      </p:tavLst>
                                    </p:anim>
                                    <p:anim calcmode="lin" valueType="num">
                                      <p:cBhvr>
                                        <p:cTn dur="1250" fill="hold" id="12"/>
                                        <p:tgtEl>
                                          <p:spTgt spid="54"/>
                                        </p:tgtEl>
                                        <p:attrNameLst>
                                          <p:attrName>ppt_y</p:attrName>
                                        </p:attrNameLst>
                                      </p:cBhvr>
                                      <p:tavLst>
                                        <p:tav tm="0">
                                          <p:val>
                                            <p:strVal val="#ppt_y+.1"/>
                                          </p:val>
                                        </p:tav>
                                        <p:tav tm="100000">
                                          <p:val>
                                            <p:strVal val="#ppt_y"/>
                                          </p:val>
                                        </p:tav>
                                      </p:tavLst>
                                    </p:anim>
                                  </p:childTnLst>
                                </p:cTn>
                              </p:par>
                              <p:par>
                                <p:cTn fill="hold" grpId="0" id="13" nodeType="withEffect" presetClass="entr" presetID="47" presetSubtype="0">
                                  <p:stCondLst>
                                    <p:cond delay="0"/>
                                  </p:stCondLst>
                                  <p:childTnLst>
                                    <p:set>
                                      <p:cBhvr>
                                        <p:cTn dur="1" fill="hold" id="14">
                                          <p:stCondLst>
                                            <p:cond delay="0"/>
                                          </p:stCondLst>
                                        </p:cTn>
                                        <p:tgtEl>
                                          <p:spTgt spid="51"/>
                                        </p:tgtEl>
                                        <p:attrNameLst>
                                          <p:attrName>style.visibility</p:attrName>
                                        </p:attrNameLst>
                                      </p:cBhvr>
                                      <p:to>
                                        <p:strVal val="visible"/>
                                      </p:to>
                                    </p:set>
                                    <p:animEffect filter="fade" transition="in">
                                      <p:cBhvr>
                                        <p:cTn dur="1250" id="15"/>
                                        <p:tgtEl>
                                          <p:spTgt spid="51"/>
                                        </p:tgtEl>
                                      </p:cBhvr>
                                    </p:animEffect>
                                    <p:anim calcmode="lin" valueType="num">
                                      <p:cBhvr>
                                        <p:cTn dur="1250" fill="hold" id="16"/>
                                        <p:tgtEl>
                                          <p:spTgt spid="51"/>
                                        </p:tgtEl>
                                        <p:attrNameLst>
                                          <p:attrName>ppt_x</p:attrName>
                                        </p:attrNameLst>
                                      </p:cBhvr>
                                      <p:tavLst>
                                        <p:tav tm="0">
                                          <p:val>
                                            <p:strVal val="#ppt_x"/>
                                          </p:val>
                                        </p:tav>
                                        <p:tav tm="100000">
                                          <p:val>
                                            <p:strVal val="#ppt_x"/>
                                          </p:val>
                                        </p:tav>
                                      </p:tavLst>
                                    </p:anim>
                                    <p:anim calcmode="lin" valueType="num">
                                      <p:cBhvr>
                                        <p:cTn dur="1250" fill="hold" id="17"/>
                                        <p:tgtEl>
                                          <p:spTgt spid="51"/>
                                        </p:tgtEl>
                                        <p:attrNameLst>
                                          <p:attrName>ppt_y</p:attrName>
                                        </p:attrNameLst>
                                      </p:cBhvr>
                                      <p:tavLst>
                                        <p:tav tm="0">
                                          <p:val>
                                            <p:strVal val="#ppt_y-.1"/>
                                          </p:val>
                                        </p:tav>
                                        <p:tav tm="100000">
                                          <p:val>
                                            <p:strVal val="#ppt_y"/>
                                          </p:val>
                                        </p:tav>
                                      </p:tavLst>
                                    </p:anim>
                                  </p:childTnLst>
                                </p:cTn>
                              </p:par>
                              <p:par>
                                <p:cTn fill="hold" grpId="0" id="18" nodeType="withEffect" presetClass="entr" presetID="22" presetSubtype="8">
                                  <p:stCondLst>
                                    <p:cond delay="1000"/>
                                  </p:stCondLst>
                                  <p:childTnLst>
                                    <p:set>
                                      <p:cBhvr>
                                        <p:cTn dur="1" fill="hold" id="19">
                                          <p:stCondLst>
                                            <p:cond delay="0"/>
                                          </p:stCondLst>
                                        </p:cTn>
                                        <p:tgtEl>
                                          <p:spTgt spid="41"/>
                                        </p:tgtEl>
                                        <p:attrNameLst>
                                          <p:attrName>style.visibility</p:attrName>
                                        </p:attrNameLst>
                                      </p:cBhvr>
                                      <p:to>
                                        <p:strVal val="visible"/>
                                      </p:to>
                                    </p:set>
                                    <p:animEffect filter="wipe(left)" transition="in">
                                      <p:cBhvr>
                                        <p:cTn dur="1500" id="20"/>
                                        <p:tgtEl>
                                          <p:spTgt spid="41"/>
                                        </p:tgtEl>
                                      </p:cBhvr>
                                    </p:animEffect>
                                  </p:childTnLst>
                                </p:cTn>
                              </p:par>
                              <p:par>
                                <p:cTn fill="hold" grpId="0" id="21" nodeType="withEffect" presetClass="entr" presetID="42" presetSubtype="0">
                                  <p:stCondLst>
                                    <p:cond delay="1000"/>
                                  </p:stCondLst>
                                  <p:childTnLst>
                                    <p:set>
                                      <p:cBhvr>
                                        <p:cTn dur="1" fill="hold" id="22">
                                          <p:stCondLst>
                                            <p:cond delay="0"/>
                                          </p:stCondLst>
                                        </p:cTn>
                                        <p:tgtEl>
                                          <p:spTgt spid="53"/>
                                        </p:tgtEl>
                                        <p:attrNameLst>
                                          <p:attrName>style.visibility</p:attrName>
                                        </p:attrNameLst>
                                      </p:cBhvr>
                                      <p:to>
                                        <p:strVal val="visible"/>
                                      </p:to>
                                    </p:set>
                                    <p:animEffect filter="fade" transition="in">
                                      <p:cBhvr>
                                        <p:cTn dur="1250" id="23"/>
                                        <p:tgtEl>
                                          <p:spTgt spid="53"/>
                                        </p:tgtEl>
                                      </p:cBhvr>
                                    </p:animEffect>
                                    <p:anim calcmode="lin" valueType="num">
                                      <p:cBhvr>
                                        <p:cTn dur="1250" fill="hold" id="24"/>
                                        <p:tgtEl>
                                          <p:spTgt spid="53"/>
                                        </p:tgtEl>
                                        <p:attrNameLst>
                                          <p:attrName>ppt_x</p:attrName>
                                        </p:attrNameLst>
                                      </p:cBhvr>
                                      <p:tavLst>
                                        <p:tav tm="0">
                                          <p:val>
                                            <p:strVal val="#ppt_x"/>
                                          </p:val>
                                        </p:tav>
                                        <p:tav tm="100000">
                                          <p:val>
                                            <p:strVal val="#ppt_x"/>
                                          </p:val>
                                        </p:tav>
                                      </p:tavLst>
                                    </p:anim>
                                    <p:anim calcmode="lin" valueType="num">
                                      <p:cBhvr>
                                        <p:cTn dur="1250" fill="hold" id="25"/>
                                        <p:tgtEl>
                                          <p:spTgt spid="53"/>
                                        </p:tgtEl>
                                        <p:attrNameLst>
                                          <p:attrName>ppt_y</p:attrName>
                                        </p:attrNameLst>
                                      </p:cBhvr>
                                      <p:tavLst>
                                        <p:tav tm="0">
                                          <p:val>
                                            <p:strVal val="#ppt_y+.1"/>
                                          </p:val>
                                        </p:tav>
                                        <p:tav tm="100000">
                                          <p:val>
                                            <p:strVal val="#ppt_y"/>
                                          </p:val>
                                        </p:tav>
                                      </p:tavLst>
                                    </p:anim>
                                  </p:childTnLst>
                                </p:cTn>
                              </p:par>
                              <p:par>
                                <p:cTn fill="hold" grpId="0" id="26" nodeType="withEffect" presetClass="entr" presetID="47" presetSubtype="0">
                                  <p:stCondLst>
                                    <p:cond delay="1000"/>
                                  </p:stCondLst>
                                  <p:childTnLst>
                                    <p:set>
                                      <p:cBhvr>
                                        <p:cTn dur="1" fill="hold" id="27">
                                          <p:stCondLst>
                                            <p:cond delay="0"/>
                                          </p:stCondLst>
                                        </p:cTn>
                                        <p:tgtEl>
                                          <p:spTgt spid="52"/>
                                        </p:tgtEl>
                                        <p:attrNameLst>
                                          <p:attrName>style.visibility</p:attrName>
                                        </p:attrNameLst>
                                      </p:cBhvr>
                                      <p:to>
                                        <p:strVal val="visible"/>
                                      </p:to>
                                    </p:set>
                                    <p:animEffect filter="fade" transition="in">
                                      <p:cBhvr>
                                        <p:cTn dur="1250" id="28"/>
                                        <p:tgtEl>
                                          <p:spTgt spid="52"/>
                                        </p:tgtEl>
                                      </p:cBhvr>
                                    </p:animEffect>
                                    <p:anim calcmode="lin" valueType="num">
                                      <p:cBhvr>
                                        <p:cTn dur="1250" fill="hold" id="29"/>
                                        <p:tgtEl>
                                          <p:spTgt spid="52"/>
                                        </p:tgtEl>
                                        <p:attrNameLst>
                                          <p:attrName>ppt_x</p:attrName>
                                        </p:attrNameLst>
                                      </p:cBhvr>
                                      <p:tavLst>
                                        <p:tav tm="0">
                                          <p:val>
                                            <p:strVal val="#ppt_x"/>
                                          </p:val>
                                        </p:tav>
                                        <p:tav tm="100000">
                                          <p:val>
                                            <p:strVal val="#ppt_x"/>
                                          </p:val>
                                        </p:tav>
                                      </p:tavLst>
                                    </p:anim>
                                    <p:anim calcmode="lin" valueType="num">
                                      <p:cBhvr>
                                        <p:cTn dur="1250" fill="hold" id="30"/>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1"/>
      <p:bldP grpId="0" spid="2"/>
      <p:bldP grpId="0" spid="51"/>
      <p:bldP grpId="0" spid="52"/>
      <p:bldP grpId="0" spid="53"/>
      <p:bldP grpId="0" spid="54"/>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图片包含 户外, 天空, 自然, 树  已生成极高可信度的说明" id="9" name="图片 8">
            <a:extLst>
              <a:ext uri="{FF2B5EF4-FFF2-40B4-BE49-F238E27FC236}">
                <a16:creationId xmlns:a16="http://schemas.microsoft.com/office/drawing/2014/main" id="{1EE91B9D-6397-4DD2-AA32-60A4F55BFC00}"/>
              </a:ext>
            </a:extLst>
          </p:cNvPr>
          <p:cNvPicPr>
            <a:picLocks noChangeAspect="1"/>
          </p:cNvPicPr>
          <p:nvPr/>
        </p:nvPicPr>
        <p:blipFill>
          <a:blip r:embed="rId3">
            <a:extLst>
              <a:ext uri="{BEBA8EAE-BF5A-486C-A8C5-ECC9F3942E4B}">
                <a14:imgProps>
                  <a14:imgLayer xmlns:d3p1="http://schemas.openxmlformats.org/officeDocument/2006/relationships" d3p1:embed="">
                    <a14:imgEffect>
                      <a14:saturation sat="66000"/>
                    </a14:imgEffect>
                  </a14:imgLayer>
                </a14:imgProps>
              </a:ext>
              <a:ext uri="{28A0092B-C50C-407E-A947-70E740481C1C}">
                <a14:useLocalDpi/>
              </a:ext>
            </a:extLst>
          </a:blip>
          <a:stretch>
            <a:fillRect/>
          </a:stretch>
        </p:blipFill>
        <p:spPr>
          <a:xfrm>
            <a:off x="3035300" y="0"/>
            <a:ext cx="3060700" cy="6858000"/>
          </a:xfrm>
          <a:prstGeom prst="rect">
            <a:avLst/>
          </a:prstGeom>
        </p:spPr>
      </p:pic>
      <p:pic>
        <p:nvPicPr>
          <p:cNvPr descr="图片包含 户外, 电路  已生成高可信度的说明" id="36" name="图片 35">
            <a:extLst>
              <a:ext uri="{FF2B5EF4-FFF2-40B4-BE49-F238E27FC236}">
                <a16:creationId xmlns:a16="http://schemas.microsoft.com/office/drawing/2014/main" id="{8AC5B8B9-0E2C-4E4B-A9E5-2C6200C760CE}"/>
              </a:ext>
            </a:extLst>
          </p:cNvPr>
          <p:cNvPicPr>
            <a:picLocks noChangeAspect="1"/>
          </p:cNvPicPr>
          <p:nvPr/>
        </p:nvPicPr>
        <p:blipFill>
          <a:blip r:embed="rId4">
            <a:extLst>
              <a:ext uri="{28A0092B-C50C-407E-A947-70E740481C1C}">
                <a14:useLocalDpi/>
              </a:ext>
            </a:extLst>
          </a:blip>
          <a:stretch>
            <a:fillRect/>
          </a:stretch>
        </p:blipFill>
        <p:spPr>
          <a:xfrm>
            <a:off x="9155032" y="-1610"/>
            <a:ext cx="3060501" cy="6850260"/>
          </a:xfrm>
          <a:prstGeom prst="rect">
            <a:avLst/>
          </a:prstGeom>
        </p:spPr>
      </p:pic>
      <p:pic>
        <p:nvPicPr>
          <p:cNvPr descr="图片包含 植物, 草  已生成极高可信度的说明" id="37" name="图片 36">
            <a:extLst>
              <a:ext uri="{FF2B5EF4-FFF2-40B4-BE49-F238E27FC236}">
                <a16:creationId xmlns:a16="http://schemas.microsoft.com/office/drawing/2014/main" id="{088B84B3-AA31-4A45-8E82-1CDF413AC212}"/>
              </a:ext>
            </a:extLst>
          </p:cNvPr>
          <p:cNvPicPr>
            <a:picLocks noChangeAspect="1"/>
          </p:cNvPicPr>
          <p:nvPr/>
        </p:nvPicPr>
        <p:blipFill>
          <a:blip r:embed="rId5">
            <a:extLst>
              <a:ext uri="{BEBA8EAE-BF5A-486C-A8C5-ECC9F3942E4B}">
                <a14:imgProps>
                  <a14:imgLayer xmlns:d3p1="http://schemas.openxmlformats.org/officeDocument/2006/relationships" d3p1:embed="">
                    <a14:imgEffect>
                      <a14:saturation sat="66000"/>
                    </a14:imgEffect>
                  </a14:imgLayer>
                </a14:imgProps>
              </a:ext>
              <a:ext uri="{28A0092B-C50C-407E-A947-70E740481C1C}">
                <a14:useLocalDpi/>
              </a:ext>
            </a:extLst>
          </a:blip>
          <a:stretch>
            <a:fillRect/>
          </a:stretch>
        </p:blipFill>
        <p:spPr>
          <a:xfrm>
            <a:off x="6096000" y="0"/>
            <a:ext cx="3059035" cy="6858000"/>
          </a:xfrm>
          <a:prstGeom prst="rect">
            <a:avLst/>
          </a:prstGeom>
        </p:spPr>
      </p:pic>
      <p:pic>
        <p:nvPicPr>
          <p:cNvPr descr="图片包含 户外, 建筑物, 时钟, 教堂  已生成极高可信度的说明" id="38" name="图片 37">
            <a:extLst>
              <a:ext uri="{FF2B5EF4-FFF2-40B4-BE49-F238E27FC236}">
                <a16:creationId xmlns:a16="http://schemas.microsoft.com/office/drawing/2014/main" id="{5302BE55-52DA-41C1-8D2B-64931D37D2DC}"/>
              </a:ext>
            </a:extLst>
          </p:cNvPr>
          <p:cNvPicPr>
            <a:picLocks noChangeAspect="1"/>
          </p:cNvPicPr>
          <p:nvPr/>
        </p:nvPicPr>
        <p:blipFill>
          <a:blip r:embed="rId6">
            <a:extLst>
              <a:ext uri="{28A0092B-C50C-407E-A947-70E740481C1C}">
                <a14:useLocalDpi/>
              </a:ext>
            </a:extLst>
          </a:blip>
          <a:stretch>
            <a:fillRect/>
          </a:stretch>
        </p:blipFill>
        <p:spPr>
          <a:xfrm>
            <a:off x="1666" y="0"/>
            <a:ext cx="3060700" cy="6858000"/>
          </a:xfrm>
          <a:prstGeom prst="rect">
            <a:avLst/>
          </a:prstGeom>
        </p:spPr>
      </p:pic>
      <p:sp>
        <p:nvSpPr>
          <p:cNvPr id="39" name="矩形 38">
            <a:extLst>
              <a:ext uri="{FF2B5EF4-FFF2-40B4-BE49-F238E27FC236}">
                <a16:creationId xmlns:a16="http://schemas.microsoft.com/office/drawing/2014/main" id="{8D42E495-E4AE-4F04-B81E-60374FCCAB75}"/>
              </a:ext>
            </a:extLst>
          </p:cNvPr>
          <p:cNvSpPr/>
          <p:nvPr/>
        </p:nvSpPr>
        <p:spPr>
          <a:xfrm>
            <a:off x="0" y="0"/>
            <a:ext cx="12192000" cy="71913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矩形 39">
            <a:extLst>
              <a:ext uri="{FF2B5EF4-FFF2-40B4-BE49-F238E27FC236}">
                <a16:creationId xmlns:a16="http://schemas.microsoft.com/office/drawing/2014/main" id="{D79C01ED-2921-4A82-A4BB-5803E1DD9C36}"/>
              </a:ext>
            </a:extLst>
          </p:cNvPr>
          <p:cNvSpPr/>
          <p:nvPr/>
        </p:nvSpPr>
        <p:spPr>
          <a:xfrm>
            <a:off x="-1" y="-10040"/>
            <a:ext cx="12215533" cy="6868039"/>
          </a:xfrm>
          <a:prstGeom prst="rect">
            <a:avLst/>
          </a:prstGeom>
          <a:solidFill>
            <a:schemeClr val="tx2">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文本框 15">
            <a:extLst>
              <a:ext uri="{FF2B5EF4-FFF2-40B4-BE49-F238E27FC236}">
                <a16:creationId xmlns:a16="http://schemas.microsoft.com/office/drawing/2014/main" id="{1BA0A92B-9001-4602-92A1-A8AFBF933512}"/>
              </a:ext>
            </a:extLst>
          </p:cNvPr>
          <p:cNvSpPr txBox="1"/>
          <p:nvPr/>
        </p:nvSpPr>
        <p:spPr>
          <a:xfrm>
            <a:off x="3212943" y="36403"/>
            <a:ext cx="2894822" cy="640080"/>
          </a:xfrm>
          <a:prstGeom prst="rect">
            <a:avLst/>
          </a:prstGeom>
          <a:noFill/>
        </p:spPr>
        <p:txBody>
          <a:bodyPr rtlCol="0" wrap="square">
            <a:spAutoFit/>
          </a:bodyPr>
          <a:lstStyle/>
          <a:p>
            <a:r>
              <a:rPr altLang="zh-CN" b="1" lang="en-US" spc="300" sz="3600">
                <a:solidFill>
                  <a:schemeClr val="bg1"/>
                </a:solidFill>
                <a:latin charset="0" panose="020b0502020202020204" pitchFamily="34" typeface="Century Gothic"/>
                <a:ea charset="-122" panose="020b0503020204020204" pitchFamily="34" typeface="微软雅黑"/>
                <a:cs charset="0" panose="020b0502040204020203" pitchFamily="34" typeface="Segoe UI"/>
              </a:rPr>
              <a:t>CONTENTS</a:t>
            </a:r>
          </a:p>
        </p:txBody>
      </p:sp>
      <p:grpSp>
        <p:nvGrpSpPr>
          <p:cNvPr id="57" name="组合 56">
            <a:extLst>
              <a:ext uri="{FF2B5EF4-FFF2-40B4-BE49-F238E27FC236}">
                <a16:creationId xmlns:a16="http://schemas.microsoft.com/office/drawing/2014/main" id="{81414CEF-FCF6-4A08-A9F0-6A8D419A371D}"/>
              </a:ext>
            </a:extLst>
          </p:cNvPr>
          <p:cNvGrpSpPr/>
          <p:nvPr/>
        </p:nvGrpSpPr>
        <p:grpSpPr>
          <a:xfrm>
            <a:off x="3705759" y="2609782"/>
            <a:ext cx="1719783" cy="1699989"/>
            <a:chOff x="3862292" y="2573986"/>
            <a:chExt cx="1719783" cy="1699989"/>
          </a:xfrm>
        </p:grpSpPr>
        <p:sp>
          <p:nvSpPr>
            <p:cNvPr id="49" name="任意多边形: 形状 48">
              <a:extLst>
                <a:ext uri="{FF2B5EF4-FFF2-40B4-BE49-F238E27FC236}">
                  <a16:creationId xmlns:a16="http://schemas.microsoft.com/office/drawing/2014/main" id="{F3FD1605-E4D8-41F0-845A-B3023C76930D}"/>
                </a:ext>
              </a:extLst>
            </p:cNvPr>
            <p:cNvSpPr/>
            <p:nvPr/>
          </p:nvSpPr>
          <p:spPr>
            <a:xfrm>
              <a:off x="3892125" y="2584025"/>
              <a:ext cx="1689950" cy="1689950"/>
            </a:xfrm>
            <a:custGeom>
              <a:rect b="b" l="l" r="r" t="t"/>
              <a:pathLst>
                <a:path h="1689950" w="1689950">
                  <a:moveTo>
                    <a:pt x="852849" y="398245"/>
                  </a:moveTo>
                  <a:cubicBezTo>
                    <a:pt x="766727" y="398245"/>
                    <a:pt x="696182" y="425332"/>
                    <a:pt x="641215" y="479505"/>
                  </a:cubicBezTo>
                  <a:cubicBezTo>
                    <a:pt x="586248" y="533678"/>
                    <a:pt x="556582" y="607993"/>
                    <a:pt x="552216" y="702450"/>
                  </a:cubicBezTo>
                  <a:lnTo>
                    <a:pt x="714736" y="702450"/>
                  </a:lnTo>
                  <a:cubicBezTo>
                    <a:pt x="716324" y="656809"/>
                    <a:pt x="729024" y="620693"/>
                    <a:pt x="752836" y="594103"/>
                  </a:cubicBezTo>
                  <a:cubicBezTo>
                    <a:pt x="776649" y="567512"/>
                    <a:pt x="806414" y="554217"/>
                    <a:pt x="842133" y="554217"/>
                  </a:cubicBezTo>
                  <a:cubicBezTo>
                    <a:pt x="877455" y="554217"/>
                    <a:pt x="906328" y="565230"/>
                    <a:pt x="928751" y="587257"/>
                  </a:cubicBezTo>
                  <a:cubicBezTo>
                    <a:pt x="951175" y="609283"/>
                    <a:pt x="962386" y="637164"/>
                    <a:pt x="962386" y="670898"/>
                  </a:cubicBezTo>
                  <a:cubicBezTo>
                    <a:pt x="962386" y="703442"/>
                    <a:pt x="951571" y="739855"/>
                    <a:pt x="929942" y="780138"/>
                  </a:cubicBezTo>
                  <a:cubicBezTo>
                    <a:pt x="908312" y="820421"/>
                    <a:pt x="864755" y="873701"/>
                    <a:pt x="799271" y="939979"/>
                  </a:cubicBezTo>
                  <a:lnTo>
                    <a:pt x="528403" y="1216204"/>
                  </a:lnTo>
                  <a:lnTo>
                    <a:pt x="528403" y="1295976"/>
                  </a:lnTo>
                  <a:lnTo>
                    <a:pt x="1135027" y="1295976"/>
                  </a:lnTo>
                  <a:lnTo>
                    <a:pt x="1135027" y="1141790"/>
                  </a:lnTo>
                  <a:lnTo>
                    <a:pt x="822934" y="1141790"/>
                  </a:lnTo>
                  <a:lnTo>
                    <a:pt x="921207" y="1038206"/>
                  </a:lnTo>
                  <a:cubicBezTo>
                    <a:pt x="999826" y="956450"/>
                    <a:pt x="1053926" y="885607"/>
                    <a:pt x="1083509" y="825679"/>
                  </a:cubicBezTo>
                  <a:cubicBezTo>
                    <a:pt x="1113092" y="765751"/>
                    <a:pt x="1127883" y="709792"/>
                    <a:pt x="1127883" y="657801"/>
                  </a:cubicBezTo>
                  <a:cubicBezTo>
                    <a:pt x="1127883" y="614145"/>
                    <a:pt x="1115679" y="571183"/>
                    <a:pt x="1091271" y="528916"/>
                  </a:cubicBezTo>
                  <a:cubicBezTo>
                    <a:pt x="1066864" y="486649"/>
                    <a:pt x="1034320" y="454303"/>
                    <a:pt x="993640" y="431880"/>
                  </a:cubicBezTo>
                  <a:cubicBezTo>
                    <a:pt x="952961" y="409457"/>
                    <a:pt x="906030" y="398245"/>
                    <a:pt x="852849" y="398245"/>
                  </a:cubicBezTo>
                  <a:close/>
                  <a:moveTo>
                    <a:pt x="844975" y="0"/>
                  </a:moveTo>
                  <a:cubicBezTo>
                    <a:pt x="1311642" y="0"/>
                    <a:pt x="1689950" y="378308"/>
                    <a:pt x="1689950" y="844975"/>
                  </a:cubicBezTo>
                  <a:cubicBezTo>
                    <a:pt x="1689950" y="1311642"/>
                    <a:pt x="1311642" y="1689950"/>
                    <a:pt x="844975" y="1689950"/>
                  </a:cubicBezTo>
                  <a:cubicBezTo>
                    <a:pt x="378308" y="1689950"/>
                    <a:pt x="0" y="1311642"/>
                    <a:pt x="0" y="844975"/>
                  </a:cubicBezTo>
                  <a:cubicBezTo>
                    <a:pt x="0" y="378308"/>
                    <a:pt x="378308" y="0"/>
                    <a:pt x="844975" y="0"/>
                  </a:cubicBezTo>
                  <a:close/>
                </a:path>
              </a:pathLst>
            </a:custGeom>
            <a:solidFill>
              <a:schemeClr val="tx2">
                <a:lumMod val="50000"/>
                <a:alpha val="8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sp>
          <p:nvSpPr>
            <p:cNvPr id="27" name="文本框 26">
              <a:extLst>
                <a:ext uri="{FF2B5EF4-FFF2-40B4-BE49-F238E27FC236}">
                  <a16:creationId xmlns:a16="http://schemas.microsoft.com/office/drawing/2014/main" id="{2BC32B6B-AF96-4FBB-91BC-A305900B868B}"/>
                </a:ext>
              </a:extLst>
            </p:cNvPr>
            <p:cNvSpPr txBox="1"/>
            <p:nvPr/>
          </p:nvSpPr>
          <p:spPr>
            <a:xfrm>
              <a:off x="4109825" y="3198167"/>
              <a:ext cx="1314450" cy="518160"/>
            </a:xfrm>
            <a:prstGeom prst="rect">
              <a:avLst/>
            </a:prstGeom>
            <a:noFill/>
          </p:spPr>
          <p:txBody>
            <a:bodyPr rtlCol="0" wrap="square">
              <a:spAutoFit/>
            </a:bodyPr>
            <a:lstStyle/>
            <a:p>
              <a:pPr algn="ctr"/>
              <a:r>
                <a:rPr altLang="zh-CN" lang="en-US" spc="600" sz="2800">
                  <a:solidFill>
                    <a:schemeClr val="bg1"/>
                  </a:solidFill>
                  <a:latin charset="0" panose="020b0502020202020204" pitchFamily="34" typeface="Century Gothic"/>
                  <a:ea charset="-122" panose="020b0503020204020204" pitchFamily="34" typeface="微软雅黑"/>
                  <a:cs charset="0" panose="020f0302020204030204" pitchFamily="34" typeface="Calibri Light"/>
                </a:rPr>
                <a:t>TWO</a:t>
              </a:r>
            </a:p>
          </p:txBody>
        </p:sp>
        <p:sp>
          <p:nvSpPr>
            <p:cNvPr id="53" name="椭圆 52">
              <a:extLst>
                <a:ext uri="{FF2B5EF4-FFF2-40B4-BE49-F238E27FC236}">
                  <a16:creationId xmlns:a16="http://schemas.microsoft.com/office/drawing/2014/main" id="{E185E42F-30C4-4076-9D2B-CACFAE5AB2EB}"/>
                </a:ext>
              </a:extLst>
            </p:cNvPr>
            <p:cNvSpPr/>
            <p:nvPr/>
          </p:nvSpPr>
          <p:spPr>
            <a:xfrm>
              <a:off x="3862292" y="2573986"/>
              <a:ext cx="1689950" cy="1689950"/>
            </a:xfrm>
            <a:prstGeom prst="ellipse">
              <a:avLst/>
            </a:prstGeom>
            <a:noFill/>
            <a:ln w="57150">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8" name="组合 57">
            <a:extLst>
              <a:ext uri="{FF2B5EF4-FFF2-40B4-BE49-F238E27FC236}">
                <a16:creationId xmlns:a16="http://schemas.microsoft.com/office/drawing/2014/main" id="{66A9D73A-1754-458F-8DB6-A50440275FC3}"/>
              </a:ext>
            </a:extLst>
          </p:cNvPr>
          <p:cNvGrpSpPr/>
          <p:nvPr/>
        </p:nvGrpSpPr>
        <p:grpSpPr>
          <a:xfrm>
            <a:off x="6737758" y="1219054"/>
            <a:ext cx="1777184" cy="1699989"/>
            <a:chOff x="6863925" y="2573986"/>
            <a:chExt cx="1777184" cy="1699989"/>
          </a:xfrm>
        </p:grpSpPr>
        <p:sp>
          <p:nvSpPr>
            <p:cNvPr id="51" name="任意多边形: 形状 50">
              <a:extLst>
                <a:ext uri="{FF2B5EF4-FFF2-40B4-BE49-F238E27FC236}">
                  <a16:creationId xmlns:a16="http://schemas.microsoft.com/office/drawing/2014/main" id="{5B0C10EA-3072-4D3D-9DD3-D00773CA3C7B}"/>
                </a:ext>
              </a:extLst>
            </p:cNvPr>
            <p:cNvSpPr/>
            <p:nvPr/>
          </p:nvSpPr>
          <p:spPr>
            <a:xfrm>
              <a:off x="6863925" y="2584025"/>
              <a:ext cx="1689950" cy="1689950"/>
            </a:xfrm>
            <a:custGeom>
              <a:rect b="b" l="l" r="r" t="t"/>
              <a:pathLst>
                <a:path h="1689950" w="1689950">
                  <a:moveTo>
                    <a:pt x="856618" y="408284"/>
                  </a:moveTo>
                  <a:cubicBezTo>
                    <a:pt x="776052" y="408284"/>
                    <a:pt x="709179" y="435668"/>
                    <a:pt x="655998" y="490437"/>
                  </a:cubicBezTo>
                  <a:cubicBezTo>
                    <a:pt x="617898" y="529728"/>
                    <a:pt x="594681" y="581718"/>
                    <a:pt x="586346" y="646409"/>
                  </a:cubicBezTo>
                  <a:lnTo>
                    <a:pt x="746485" y="646409"/>
                  </a:lnTo>
                  <a:cubicBezTo>
                    <a:pt x="753629" y="623390"/>
                    <a:pt x="766924" y="604638"/>
                    <a:pt x="786371" y="590152"/>
                  </a:cubicBezTo>
                  <a:cubicBezTo>
                    <a:pt x="805818" y="575666"/>
                    <a:pt x="827448" y="568423"/>
                    <a:pt x="851260" y="568423"/>
                  </a:cubicBezTo>
                  <a:cubicBezTo>
                    <a:pt x="878248" y="568423"/>
                    <a:pt x="900076" y="576261"/>
                    <a:pt x="916745" y="591938"/>
                  </a:cubicBezTo>
                  <a:cubicBezTo>
                    <a:pt x="933413" y="607614"/>
                    <a:pt x="941748" y="627359"/>
                    <a:pt x="941748" y="651171"/>
                  </a:cubicBezTo>
                  <a:cubicBezTo>
                    <a:pt x="941748" y="669428"/>
                    <a:pt x="936291" y="686692"/>
                    <a:pt x="925377" y="702964"/>
                  </a:cubicBezTo>
                  <a:cubicBezTo>
                    <a:pt x="914463" y="719235"/>
                    <a:pt x="899183" y="732035"/>
                    <a:pt x="879538" y="741361"/>
                  </a:cubicBezTo>
                  <a:cubicBezTo>
                    <a:pt x="859892" y="750688"/>
                    <a:pt x="830027" y="756939"/>
                    <a:pt x="789943" y="760114"/>
                  </a:cubicBezTo>
                  <a:lnTo>
                    <a:pt x="789943" y="902989"/>
                  </a:lnTo>
                  <a:cubicBezTo>
                    <a:pt x="855031" y="903782"/>
                    <a:pt x="904838" y="917871"/>
                    <a:pt x="939366" y="945256"/>
                  </a:cubicBezTo>
                  <a:cubicBezTo>
                    <a:pt x="973895" y="972640"/>
                    <a:pt x="991159" y="1006176"/>
                    <a:pt x="991159" y="1045864"/>
                  </a:cubicBezTo>
                  <a:cubicBezTo>
                    <a:pt x="991159" y="1081979"/>
                    <a:pt x="978359" y="1112539"/>
                    <a:pt x="952761" y="1137542"/>
                  </a:cubicBezTo>
                  <a:cubicBezTo>
                    <a:pt x="927163" y="1162545"/>
                    <a:pt x="894917" y="1175046"/>
                    <a:pt x="856023" y="1175046"/>
                  </a:cubicBezTo>
                  <a:cubicBezTo>
                    <a:pt x="818717" y="1175046"/>
                    <a:pt x="787860" y="1164033"/>
                    <a:pt x="763452" y="1142007"/>
                  </a:cubicBezTo>
                  <a:cubicBezTo>
                    <a:pt x="739044" y="1119980"/>
                    <a:pt x="723268" y="1086345"/>
                    <a:pt x="716124" y="1041101"/>
                  </a:cubicBezTo>
                  <a:lnTo>
                    <a:pt x="551223" y="1041101"/>
                  </a:lnTo>
                  <a:cubicBezTo>
                    <a:pt x="556382" y="1129604"/>
                    <a:pt x="585751" y="1199553"/>
                    <a:pt x="639329" y="1250949"/>
                  </a:cubicBezTo>
                  <a:cubicBezTo>
                    <a:pt x="692907" y="1302344"/>
                    <a:pt x="762162" y="1328042"/>
                    <a:pt x="847093" y="1328042"/>
                  </a:cubicBezTo>
                  <a:cubicBezTo>
                    <a:pt x="936787" y="1328042"/>
                    <a:pt x="1010606" y="1300757"/>
                    <a:pt x="1068549" y="1246186"/>
                  </a:cubicBezTo>
                  <a:cubicBezTo>
                    <a:pt x="1126493" y="1191616"/>
                    <a:pt x="1155465" y="1125040"/>
                    <a:pt x="1155465" y="1046459"/>
                  </a:cubicBezTo>
                  <a:cubicBezTo>
                    <a:pt x="1155465" y="992881"/>
                    <a:pt x="1140483" y="946347"/>
                    <a:pt x="1110519" y="906858"/>
                  </a:cubicBezTo>
                  <a:cubicBezTo>
                    <a:pt x="1080555" y="867369"/>
                    <a:pt x="1038982" y="839687"/>
                    <a:pt x="985801" y="823812"/>
                  </a:cubicBezTo>
                  <a:cubicBezTo>
                    <a:pt x="1026282" y="803968"/>
                    <a:pt x="1057139" y="777973"/>
                    <a:pt x="1078372" y="745826"/>
                  </a:cubicBezTo>
                  <a:cubicBezTo>
                    <a:pt x="1099605" y="713679"/>
                    <a:pt x="1110221" y="678159"/>
                    <a:pt x="1110221" y="639265"/>
                  </a:cubicBezTo>
                  <a:cubicBezTo>
                    <a:pt x="1110221" y="576559"/>
                    <a:pt x="1085913" y="522385"/>
                    <a:pt x="1037295" y="476745"/>
                  </a:cubicBezTo>
                  <a:cubicBezTo>
                    <a:pt x="988678" y="431104"/>
                    <a:pt x="928452" y="408284"/>
                    <a:pt x="856618" y="408284"/>
                  </a:cubicBezTo>
                  <a:close/>
                  <a:moveTo>
                    <a:pt x="844975" y="0"/>
                  </a:moveTo>
                  <a:cubicBezTo>
                    <a:pt x="1311642" y="0"/>
                    <a:pt x="1689950" y="378308"/>
                    <a:pt x="1689950" y="844975"/>
                  </a:cubicBezTo>
                  <a:cubicBezTo>
                    <a:pt x="1689950" y="1311642"/>
                    <a:pt x="1311642" y="1689950"/>
                    <a:pt x="844975" y="1689950"/>
                  </a:cubicBezTo>
                  <a:cubicBezTo>
                    <a:pt x="378308" y="1689950"/>
                    <a:pt x="0" y="1311642"/>
                    <a:pt x="0" y="844975"/>
                  </a:cubicBezTo>
                  <a:cubicBezTo>
                    <a:pt x="0" y="378308"/>
                    <a:pt x="378308" y="0"/>
                    <a:pt x="844975" y="0"/>
                  </a:cubicBezTo>
                  <a:close/>
                </a:path>
              </a:pathLst>
            </a:custGeom>
            <a:solidFill>
              <a:schemeClr val="tx2">
                <a:lumMod val="50000"/>
                <a:alpha val="8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sp>
          <p:nvSpPr>
            <p:cNvPr id="28" name="文本框 27">
              <a:extLst>
                <a:ext uri="{FF2B5EF4-FFF2-40B4-BE49-F238E27FC236}">
                  <a16:creationId xmlns:a16="http://schemas.microsoft.com/office/drawing/2014/main" id="{AEE24286-0DC3-4FA1-811C-FFEF3AA6DA91}"/>
                </a:ext>
              </a:extLst>
            </p:cNvPr>
            <p:cNvSpPr txBox="1"/>
            <p:nvPr/>
          </p:nvSpPr>
          <p:spPr>
            <a:xfrm>
              <a:off x="6884908" y="3198167"/>
              <a:ext cx="1756200" cy="518160"/>
            </a:xfrm>
            <a:prstGeom prst="rect">
              <a:avLst/>
            </a:prstGeom>
            <a:noFill/>
          </p:spPr>
          <p:txBody>
            <a:bodyPr rtlCol="0" wrap="square">
              <a:spAutoFit/>
            </a:bodyPr>
            <a:lstStyle/>
            <a:p>
              <a:pPr algn="ctr"/>
              <a:r>
                <a:rPr altLang="zh-CN" lang="en-US" spc="600" sz="2800">
                  <a:solidFill>
                    <a:schemeClr val="bg1"/>
                  </a:solidFill>
                  <a:latin charset="0" panose="020b0502020202020204" pitchFamily="34" typeface="Century Gothic"/>
                  <a:ea charset="-122" panose="020b0503020204020204" pitchFamily="34" typeface="微软雅黑"/>
                  <a:cs charset="0" panose="020f0302020204030204" pitchFamily="34" typeface="Calibri Light"/>
                </a:rPr>
                <a:t>THREE</a:t>
              </a:r>
            </a:p>
          </p:txBody>
        </p:sp>
        <p:sp>
          <p:nvSpPr>
            <p:cNvPr id="54" name="椭圆 53">
              <a:extLst>
                <a:ext uri="{FF2B5EF4-FFF2-40B4-BE49-F238E27FC236}">
                  <a16:creationId xmlns:a16="http://schemas.microsoft.com/office/drawing/2014/main" id="{3AAD8725-A715-482F-9C7D-E3003DB9536A}"/>
                </a:ext>
              </a:extLst>
            </p:cNvPr>
            <p:cNvSpPr/>
            <p:nvPr/>
          </p:nvSpPr>
          <p:spPr>
            <a:xfrm>
              <a:off x="6876664" y="2573986"/>
              <a:ext cx="1689950" cy="1689950"/>
            </a:xfrm>
            <a:prstGeom prst="ellipse">
              <a:avLst/>
            </a:prstGeom>
            <a:noFill/>
            <a:ln w="57150">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9" name="组合 58">
            <a:extLst>
              <a:ext uri="{FF2B5EF4-FFF2-40B4-BE49-F238E27FC236}">
                <a16:creationId xmlns:a16="http://schemas.microsoft.com/office/drawing/2014/main" id="{E1A9333F-006D-45A3-BAE9-7B886A8F1E03}"/>
              </a:ext>
            </a:extLst>
          </p:cNvPr>
          <p:cNvGrpSpPr/>
          <p:nvPr/>
        </p:nvGrpSpPr>
        <p:grpSpPr>
          <a:xfrm>
            <a:off x="9773971" y="2573986"/>
            <a:ext cx="1822627" cy="1699989"/>
            <a:chOff x="9918544" y="2573986"/>
            <a:chExt cx="1822627" cy="1699989"/>
          </a:xfrm>
        </p:grpSpPr>
        <p:sp>
          <p:nvSpPr>
            <p:cNvPr id="52" name="任意多边形: 形状 51">
              <a:extLst>
                <a:ext uri="{FF2B5EF4-FFF2-40B4-BE49-F238E27FC236}">
                  <a16:creationId xmlns:a16="http://schemas.microsoft.com/office/drawing/2014/main" id="{60A0E9C8-D5E3-4AF8-BD88-263FCD778100}"/>
                </a:ext>
              </a:extLst>
            </p:cNvPr>
            <p:cNvSpPr/>
            <p:nvPr/>
          </p:nvSpPr>
          <p:spPr>
            <a:xfrm>
              <a:off x="9924625" y="2584025"/>
              <a:ext cx="1689950" cy="1689950"/>
            </a:xfrm>
            <a:custGeom>
              <a:rect b="b" l="l" r="r" t="t"/>
              <a:pathLst>
                <a:path h="1689950" w="1689950">
                  <a:moveTo>
                    <a:pt x="867993" y="678556"/>
                  </a:moveTo>
                  <a:lnTo>
                    <a:pt x="867993" y="972045"/>
                  </a:lnTo>
                  <a:lnTo>
                    <a:pt x="667968" y="972045"/>
                  </a:lnTo>
                  <a:close/>
                  <a:moveTo>
                    <a:pt x="864970" y="408284"/>
                  </a:moveTo>
                  <a:lnTo>
                    <a:pt x="485803" y="972045"/>
                  </a:lnTo>
                  <a:lnTo>
                    <a:pt x="485803" y="1126231"/>
                  </a:lnTo>
                  <a:lnTo>
                    <a:pt x="867993" y="1126231"/>
                  </a:lnTo>
                  <a:lnTo>
                    <a:pt x="867993" y="1306015"/>
                  </a:lnTo>
                  <a:lnTo>
                    <a:pt x="1031109" y="1306015"/>
                  </a:lnTo>
                  <a:lnTo>
                    <a:pt x="1031109" y="1126231"/>
                  </a:lnTo>
                  <a:lnTo>
                    <a:pt x="1109095" y="1126231"/>
                  </a:lnTo>
                  <a:lnTo>
                    <a:pt x="1109095" y="972045"/>
                  </a:lnTo>
                  <a:lnTo>
                    <a:pt x="1031109" y="972045"/>
                  </a:lnTo>
                  <a:lnTo>
                    <a:pt x="1031109" y="408284"/>
                  </a:lnTo>
                  <a:close/>
                  <a:moveTo>
                    <a:pt x="844975" y="0"/>
                  </a:moveTo>
                  <a:cubicBezTo>
                    <a:pt x="1311642" y="0"/>
                    <a:pt x="1689950" y="378308"/>
                    <a:pt x="1689950" y="844975"/>
                  </a:cubicBezTo>
                  <a:cubicBezTo>
                    <a:pt x="1689950" y="1311642"/>
                    <a:pt x="1311642" y="1689950"/>
                    <a:pt x="844975" y="1689950"/>
                  </a:cubicBezTo>
                  <a:cubicBezTo>
                    <a:pt x="378308" y="1689950"/>
                    <a:pt x="0" y="1311642"/>
                    <a:pt x="0" y="844975"/>
                  </a:cubicBezTo>
                  <a:cubicBezTo>
                    <a:pt x="0" y="378308"/>
                    <a:pt x="378308" y="0"/>
                    <a:pt x="844975" y="0"/>
                  </a:cubicBezTo>
                  <a:close/>
                </a:path>
              </a:pathLst>
            </a:custGeom>
            <a:solidFill>
              <a:schemeClr val="tx2">
                <a:lumMod val="50000"/>
                <a:alpha val="8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sp>
          <p:nvSpPr>
            <p:cNvPr id="29" name="文本框 28">
              <a:extLst>
                <a:ext uri="{FF2B5EF4-FFF2-40B4-BE49-F238E27FC236}">
                  <a16:creationId xmlns:a16="http://schemas.microsoft.com/office/drawing/2014/main" id="{8A322158-BBBD-45DE-8690-B07566E854A8}"/>
                </a:ext>
              </a:extLst>
            </p:cNvPr>
            <p:cNvSpPr txBox="1"/>
            <p:nvPr/>
          </p:nvSpPr>
          <p:spPr>
            <a:xfrm>
              <a:off x="9918545" y="3198167"/>
              <a:ext cx="1822627" cy="518160"/>
            </a:xfrm>
            <a:prstGeom prst="rect">
              <a:avLst/>
            </a:prstGeom>
            <a:noFill/>
          </p:spPr>
          <p:txBody>
            <a:bodyPr rtlCol="0" wrap="square">
              <a:spAutoFit/>
            </a:bodyPr>
            <a:lstStyle/>
            <a:p>
              <a:pPr algn="ctr"/>
              <a:r>
                <a:rPr altLang="zh-CN" lang="en-US" spc="600" sz="2800">
                  <a:solidFill>
                    <a:schemeClr val="bg1"/>
                  </a:solidFill>
                  <a:latin charset="0" panose="020b0502020202020204" pitchFamily="34" typeface="Century Gothic"/>
                  <a:ea charset="-122" panose="020b0503020204020204" pitchFamily="34" typeface="微软雅黑"/>
                  <a:cs charset="0" panose="020f0302020204030204" pitchFamily="34" typeface="Calibri Light"/>
                </a:rPr>
                <a:t>FOUR</a:t>
              </a:r>
            </a:p>
          </p:txBody>
        </p:sp>
        <p:sp>
          <p:nvSpPr>
            <p:cNvPr id="55" name="椭圆 54">
              <a:extLst>
                <a:ext uri="{FF2B5EF4-FFF2-40B4-BE49-F238E27FC236}">
                  <a16:creationId xmlns:a16="http://schemas.microsoft.com/office/drawing/2014/main" id="{69656036-3702-4E93-AFB1-1DB7687CC7B9}"/>
                </a:ext>
              </a:extLst>
            </p:cNvPr>
            <p:cNvSpPr/>
            <p:nvPr/>
          </p:nvSpPr>
          <p:spPr>
            <a:xfrm>
              <a:off x="9924625" y="2573986"/>
              <a:ext cx="1689950" cy="1689950"/>
            </a:xfrm>
            <a:prstGeom prst="ellipse">
              <a:avLst/>
            </a:prstGeom>
            <a:noFill/>
            <a:ln w="57150">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43" name="组合 42">
            <a:extLst>
              <a:ext uri="{FF2B5EF4-FFF2-40B4-BE49-F238E27FC236}">
                <a16:creationId xmlns:a16="http://schemas.microsoft.com/office/drawing/2014/main" id="{AFCA3129-A199-4E75-97B2-662DEFEC4E95}"/>
              </a:ext>
            </a:extLst>
          </p:cNvPr>
          <p:cNvGrpSpPr/>
          <p:nvPr/>
        </p:nvGrpSpPr>
        <p:grpSpPr>
          <a:xfrm>
            <a:off x="674341" y="2573986"/>
            <a:ext cx="1689950" cy="1699989"/>
            <a:chOff x="577425" y="2573986"/>
            <a:chExt cx="1689950" cy="1699989"/>
          </a:xfrm>
        </p:grpSpPr>
        <p:sp>
          <p:nvSpPr>
            <p:cNvPr id="44" name="任意多边形: 形状 43">
              <a:extLst>
                <a:ext uri="{FF2B5EF4-FFF2-40B4-BE49-F238E27FC236}">
                  <a16:creationId xmlns:a16="http://schemas.microsoft.com/office/drawing/2014/main" id="{14F0D3D8-C65F-4E92-83F6-277A5FCDABA8}"/>
                </a:ext>
              </a:extLst>
            </p:cNvPr>
            <p:cNvSpPr/>
            <p:nvPr/>
          </p:nvSpPr>
          <p:spPr>
            <a:xfrm>
              <a:off x="577425" y="2584025"/>
              <a:ext cx="1689950" cy="1689950"/>
            </a:xfrm>
            <a:custGeom>
              <a:rect b="b" l="l" r="r" t="t"/>
              <a:pathLst>
                <a:path h="1689950" w="1689950">
                  <a:moveTo>
                    <a:pt x="844975" y="0"/>
                  </a:moveTo>
                  <a:cubicBezTo>
                    <a:pt x="1311642" y="0"/>
                    <a:pt x="1689950" y="378308"/>
                    <a:pt x="1689950" y="844975"/>
                  </a:cubicBezTo>
                  <a:cubicBezTo>
                    <a:pt x="1689950" y="1311642"/>
                    <a:pt x="1311642" y="1689950"/>
                    <a:pt x="844975" y="1689950"/>
                  </a:cubicBezTo>
                  <a:cubicBezTo>
                    <a:pt x="378308" y="1689950"/>
                    <a:pt x="0" y="1311642"/>
                    <a:pt x="0" y="844975"/>
                  </a:cubicBezTo>
                  <a:cubicBezTo>
                    <a:pt x="0" y="378308"/>
                    <a:pt x="378308" y="0"/>
                    <a:pt x="844975" y="0"/>
                  </a:cubicBezTo>
                  <a:close/>
                  <a:moveTo>
                    <a:pt x="733012" y="430310"/>
                  </a:moveTo>
                  <a:lnTo>
                    <a:pt x="636571" y="586878"/>
                  </a:lnTo>
                  <a:lnTo>
                    <a:pt x="816951" y="586878"/>
                  </a:lnTo>
                  <a:lnTo>
                    <a:pt x="816951" y="1306015"/>
                  </a:lnTo>
                  <a:lnTo>
                    <a:pt x="982448" y="1306015"/>
                  </a:lnTo>
                  <a:lnTo>
                    <a:pt x="982448" y="430310"/>
                  </a:lnTo>
                  <a:lnTo>
                    <a:pt x="733012" y="430310"/>
                  </a:lnTo>
                  <a:close/>
                </a:path>
              </a:pathLst>
            </a:custGeom>
            <a:solidFill>
              <a:schemeClr val="tx2">
                <a:lumMod val="50000"/>
                <a:alpha val="8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sp>
          <p:nvSpPr>
            <p:cNvPr id="46" name="文本框 45">
              <a:extLst>
                <a:ext uri="{FF2B5EF4-FFF2-40B4-BE49-F238E27FC236}">
                  <a16:creationId xmlns:a16="http://schemas.microsoft.com/office/drawing/2014/main" id="{6DCED482-B45F-43F3-9805-2E7957153248}"/>
                </a:ext>
              </a:extLst>
            </p:cNvPr>
            <p:cNvSpPr txBox="1"/>
            <p:nvPr/>
          </p:nvSpPr>
          <p:spPr>
            <a:xfrm>
              <a:off x="803488" y="3167390"/>
              <a:ext cx="1314450" cy="518160"/>
            </a:xfrm>
            <a:prstGeom prst="rect">
              <a:avLst/>
            </a:prstGeom>
            <a:noFill/>
          </p:spPr>
          <p:txBody>
            <a:bodyPr rtlCol="0" wrap="square">
              <a:spAutoFit/>
            </a:bodyPr>
            <a:lstStyle/>
            <a:p>
              <a:pPr algn="ctr"/>
              <a:r>
                <a:rPr altLang="zh-CN" lang="en-US" spc="600" sz="2800">
                  <a:solidFill>
                    <a:schemeClr val="bg1"/>
                  </a:solidFill>
                  <a:latin charset="0" panose="020b0502020202020204" pitchFamily="34" typeface="Century Gothic"/>
                  <a:ea charset="-122" panose="020b0503020204020204" pitchFamily="34" typeface="微软雅黑"/>
                  <a:cs charset="0" panose="020f0302020204030204" pitchFamily="34" typeface="Calibri Light"/>
                </a:rPr>
                <a:t>ONE</a:t>
              </a:r>
            </a:p>
          </p:txBody>
        </p:sp>
        <p:sp>
          <p:nvSpPr>
            <p:cNvPr id="48" name="椭圆 47">
              <a:extLst>
                <a:ext uri="{FF2B5EF4-FFF2-40B4-BE49-F238E27FC236}">
                  <a16:creationId xmlns:a16="http://schemas.microsoft.com/office/drawing/2014/main" id="{C64197C5-7790-4421-AAAD-7ED95813D259}"/>
                </a:ext>
              </a:extLst>
            </p:cNvPr>
            <p:cNvSpPr/>
            <p:nvPr/>
          </p:nvSpPr>
          <p:spPr>
            <a:xfrm>
              <a:off x="577425" y="2573986"/>
              <a:ext cx="1689950" cy="1689950"/>
            </a:xfrm>
            <a:prstGeom prst="ellipse">
              <a:avLst/>
            </a:prstGeom>
            <a:noFill/>
            <a:ln w="57150">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 name="组合 1">
            <a:extLst>
              <a:ext uri="{FF2B5EF4-FFF2-40B4-BE49-F238E27FC236}">
                <a16:creationId xmlns:a16="http://schemas.microsoft.com/office/drawing/2014/main" id="{981D93C5-FC0C-4B37-B857-8E370DF5BAA8}"/>
              </a:ext>
            </a:extLst>
          </p:cNvPr>
          <p:cNvGrpSpPr/>
          <p:nvPr/>
        </p:nvGrpSpPr>
        <p:grpSpPr>
          <a:xfrm>
            <a:off x="6096000" y="3429000"/>
            <a:ext cx="3060701" cy="1628775"/>
            <a:chOff x="8427" y="3176614"/>
            <a:chExt cx="3060701" cy="1628775"/>
          </a:xfrm>
        </p:grpSpPr>
        <p:sp>
          <p:nvSpPr>
            <p:cNvPr id="25" name="矩形 24">
              <a:extLst>
                <a:ext uri="{FF2B5EF4-FFF2-40B4-BE49-F238E27FC236}">
                  <a16:creationId xmlns:a16="http://schemas.microsoft.com/office/drawing/2014/main" id="{9B9FC404-939A-48F3-A1BF-AABC39781320}"/>
                </a:ext>
              </a:extLst>
            </p:cNvPr>
            <p:cNvSpPr/>
            <p:nvPr/>
          </p:nvSpPr>
          <p:spPr>
            <a:xfrm>
              <a:off x="8428" y="3176614"/>
              <a:ext cx="3060700" cy="1628775"/>
            </a:xfrm>
            <a:prstGeom prst="rect">
              <a:avLst/>
            </a:prstGeom>
            <a:solidFill>
              <a:srgbClr val="9A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0" name="组合 29">
              <a:extLst>
                <a:ext uri="{FF2B5EF4-FFF2-40B4-BE49-F238E27FC236}">
                  <a16:creationId xmlns:a16="http://schemas.microsoft.com/office/drawing/2014/main" id="{8332A812-94E0-4EF4-9AAA-8A0340ADF0F6}"/>
                </a:ext>
              </a:extLst>
            </p:cNvPr>
            <p:cNvGrpSpPr/>
            <p:nvPr/>
          </p:nvGrpSpPr>
          <p:grpSpPr>
            <a:xfrm>
              <a:off x="817642" y="4183578"/>
              <a:ext cx="1314450" cy="371234"/>
              <a:chOff x="862091" y="4144668"/>
              <a:chExt cx="1314450" cy="371234"/>
            </a:xfrm>
          </p:grpSpPr>
          <p:sp>
            <p:nvSpPr>
              <p:cNvPr id="31" name="文本框 30">
                <a:extLst>
                  <a:ext uri="{FF2B5EF4-FFF2-40B4-BE49-F238E27FC236}">
                    <a16:creationId xmlns:a16="http://schemas.microsoft.com/office/drawing/2014/main" id="{7418CCAB-0BC1-4D73-984B-53E0A9A65E86}"/>
                  </a:ext>
                </a:extLst>
              </p:cNvPr>
              <p:cNvSpPr txBox="1"/>
              <p:nvPr/>
            </p:nvSpPr>
            <p:spPr>
              <a:xfrm>
                <a:off x="862092" y="4146490"/>
                <a:ext cx="1314450" cy="365760"/>
              </a:xfrm>
              <a:prstGeom prst="rect">
                <a:avLst/>
              </a:prstGeom>
              <a:noFill/>
            </p:spPr>
            <p:txBody>
              <a:bodyPr rtlCol="0" wrap="square">
                <a:spAutoFit/>
              </a:bodyPr>
              <a:lstStyle/>
              <a:p>
                <a:pPr algn="ctr"/>
                <a:r>
                  <a:rPr altLang="zh-CN" lang="en-US" spc="300">
                    <a:solidFill>
                      <a:schemeClr val="bg1"/>
                    </a:solidFill>
                    <a:latin charset="0" panose="020b0502020202020204" pitchFamily="34" typeface="Century Gothic"/>
                    <a:cs charset="0" panose="020b0502040204020203" pitchFamily="34" typeface="Segoe UI"/>
                  </a:rPr>
                  <a:t>CLICK</a:t>
                </a:r>
              </a:p>
            </p:txBody>
          </p:sp>
          <p:sp>
            <p:nvSpPr>
              <p:cNvPr id="32" name="矩形 31">
                <a:extLst>
                  <a:ext uri="{FF2B5EF4-FFF2-40B4-BE49-F238E27FC236}">
                    <a16:creationId xmlns:a16="http://schemas.microsoft.com/office/drawing/2014/main" id="{27ECA327-DD3B-43A7-B986-FB88DCF5283F}"/>
                  </a:ext>
                </a:extLst>
              </p:cNvPr>
              <p:cNvSpPr/>
              <p:nvPr/>
            </p:nvSpPr>
            <p:spPr>
              <a:xfrm>
                <a:off x="936328" y="4144668"/>
                <a:ext cx="1127878" cy="371234"/>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3" name="矩形 32">
              <a:extLst>
                <a:ext uri="{FF2B5EF4-FFF2-40B4-BE49-F238E27FC236}">
                  <a16:creationId xmlns:a16="http://schemas.microsoft.com/office/drawing/2014/main" id="{95D4526B-023B-49EA-AA6E-5BCF71FEB555}"/>
                </a:ext>
              </a:extLst>
            </p:cNvPr>
            <p:cNvSpPr/>
            <p:nvPr/>
          </p:nvSpPr>
          <p:spPr>
            <a:xfrm>
              <a:off x="8427" y="3465715"/>
              <a:ext cx="3057241" cy="530352"/>
            </a:xfrm>
            <a:prstGeom prst="rect">
              <a:avLst/>
            </a:prstGeom>
          </p:spPr>
          <p:txBody>
            <a:bodyPr wrap="square">
              <a:spAutoFit/>
            </a:bodyPr>
            <a:lstStyle/>
            <a:p>
              <a:pPr algn="ctr">
                <a:lnSpc>
                  <a:spcPct val="120000"/>
                </a:lnSpc>
              </a:pPr>
              <a:r>
                <a:rPr altLang="zh-CN" lang="en-US" spc="300" sz="2400">
                  <a:solidFill>
                    <a:schemeClr val="bg1"/>
                  </a:solidFill>
                  <a:latin charset="-122" panose="020b0503020204020204" pitchFamily="34" typeface="微软雅黑"/>
                  <a:ea charset="-122" panose="020b0503020204020204" pitchFamily="34" typeface="微软雅黑"/>
                  <a:cs charset="0" panose="020f0302020204030204" pitchFamily="34" typeface="Calibri Light"/>
                </a:rPr>
                <a:t>SUBTITLE HERE</a:t>
              </a:r>
            </a:p>
          </p:txBody>
        </p:sp>
      </p:grpSp>
    </p:spTree>
    <p:extLst>
      <p:ext uri="{BB962C8B-B14F-4D97-AF65-F5344CB8AC3E}">
        <p14:creationId val="905459632"/>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6000" fill="hold" id="5" nodeType="withEffect" presetClass="path" presetID="63" presetSubtype="0">
                                  <p:stCondLst>
                                    <p:cond delay="0"/>
                                  </p:stCondLst>
                                  <p:childTnLst>
                                    <p:animMotion origin="layout" path="M -8.33333E-07 1.11022E-16 L 0.25 1.11022E-16" pathEditMode="relative" ptsTypes="AA" rAng="0">
                                      <p:cBhvr>
                                        <p:cTn dur="1250" fill="hold" id="6"/>
                                        <p:tgtEl>
                                          <p:spTgt spid="2"/>
                                        </p:tgtEl>
                                        <p:attrNameLst>
                                          <p:attrName>ppt_x</p:attrName>
                                          <p:attrName>ppt_y</p:attrName>
                                        </p:attrNameLst>
                                      </p:cBhvr>
                                      <p:rCtr x="12500" y="0"/>
                                    </p:animMotion>
                                  </p:childTnLst>
                                </p:cTn>
                              </p:par>
                              <p:par>
                                <p:cTn decel="12000" fill="hold" id="7" nodeType="withEffect" presetClass="path" presetID="42" presetSubtype="0">
                                  <p:stCondLst>
                                    <p:cond delay="0"/>
                                  </p:stCondLst>
                                  <p:childTnLst>
                                    <p:animMotion origin="layout" path="M 8.33333E-07 -4.07407E-06 L 8.33333E-07 -0.19861" pathEditMode="relative" ptsTypes="AA" rAng="0">
                                      <p:cBhvr>
                                        <p:cTn dur="1250" fill="hold" id="8"/>
                                        <p:tgtEl>
                                          <p:spTgt spid="59"/>
                                        </p:tgtEl>
                                        <p:attrNameLst>
                                          <p:attrName>ppt_x</p:attrName>
                                          <p:attrName>ppt_y</p:attrName>
                                        </p:attrNameLst>
                                      </p:cBhvr>
                                      <p:rCtr x="0" y="-9931"/>
                                    </p:animMotion>
                                  </p:childTnLst>
                                </p:cTn>
                              </p:par>
                              <p:par>
                                <p:cTn decel="12000" fill="hold" id="9" nodeType="withEffect" presetClass="path" presetID="42" presetSubtype="0">
                                  <p:stCondLst>
                                    <p:cond delay="0"/>
                                  </p:stCondLst>
                                  <p:childTnLst>
                                    <p:animMotion origin="layout" path="M 6.25E-07 -4.81481E-06 L 6.25E-07 0.19769" pathEditMode="relative" ptsTypes="AA" rAng="0">
                                      <p:cBhvr>
                                        <p:cTn dur="1250" fill="hold" id="10"/>
                                        <p:tgtEl>
                                          <p:spTgt spid="58"/>
                                        </p:tgtEl>
                                        <p:attrNameLst>
                                          <p:attrName>ppt_x</p:attrName>
                                          <p:attrName>ppt_y</p:attrName>
                                        </p:attrNameLst>
                                      </p:cBhvr>
                                      <p:rCtr x="0" y="9884"/>
                                    </p:animMotion>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图片包含 树, 草  已生成极高可信度的说明" id="21" name="图片 20">
            <a:extLst>
              <a:ext uri="{FF2B5EF4-FFF2-40B4-BE49-F238E27FC236}">
                <a16:creationId xmlns:a16="http://schemas.microsoft.com/office/drawing/2014/main" id="{F27A132E-CDF5-4150-B0BC-1C6ABD733822}"/>
              </a:ext>
            </a:extLst>
          </p:cNvPr>
          <p:cNvPicPr>
            <a:picLocks noChangeAspect="1"/>
          </p:cNvPicPr>
          <p:nvPr/>
        </p:nvPicPr>
        <p:blipFill>
          <a:blip r:embed="rId3">
            <a:extLst>
              <a:ext uri="{28A0092B-C50C-407E-A947-70E740481C1C}">
                <a14:useLocalDpi/>
              </a:ext>
            </a:extLst>
          </a:blip>
          <a:stretch>
            <a:fillRect/>
          </a:stretch>
        </p:blipFill>
        <p:spPr>
          <a:xfrm>
            <a:off x="1" y="0"/>
            <a:ext cx="12192000" cy="6858000"/>
          </a:xfrm>
          <a:prstGeom prst="rect">
            <a:avLst/>
          </a:prstGeom>
        </p:spPr>
      </p:pic>
      <p:sp>
        <p:nvSpPr>
          <p:cNvPr id="22" name="矩形 21">
            <a:extLst>
              <a:ext uri="{FF2B5EF4-FFF2-40B4-BE49-F238E27FC236}">
                <a16:creationId xmlns:a16="http://schemas.microsoft.com/office/drawing/2014/main" id="{11715855-8567-4201-BF73-6C053A3ED2D7}"/>
              </a:ext>
            </a:extLst>
          </p:cNvPr>
          <p:cNvSpPr/>
          <p:nvPr/>
        </p:nvSpPr>
        <p:spPr>
          <a:xfrm>
            <a:off x="0" y="0"/>
            <a:ext cx="12192000" cy="6858000"/>
          </a:xfrm>
          <a:prstGeom prst="rect">
            <a:avLst/>
          </a:prstGeom>
          <a:solidFill>
            <a:schemeClr val="tx2">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i$liḋe-Rectangle 4">
            <a:extLst>
              <a:ext uri="{FF2B5EF4-FFF2-40B4-BE49-F238E27FC236}">
                <a16:creationId xmlns:a16="http://schemas.microsoft.com/office/drawing/2014/main" id="{C233E707-DCFB-429E-AF1C-EF2872CFD3A2}"/>
              </a:ext>
            </a:extLst>
          </p:cNvPr>
          <p:cNvSpPr/>
          <p:nvPr/>
        </p:nvSpPr>
        <p:spPr>
          <a:xfrm>
            <a:off x="0" y="2455141"/>
            <a:ext cx="12192000" cy="2509027"/>
          </a:xfrm>
          <a:prstGeom prst="rect">
            <a:avLst/>
          </a:prstGeom>
          <a:solidFill>
            <a:srgbClr val="9A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23" name="组合 22">
            <a:extLst>
              <a:ext uri="{FF2B5EF4-FFF2-40B4-BE49-F238E27FC236}">
                <a16:creationId xmlns:a16="http://schemas.microsoft.com/office/drawing/2014/main" id="{21BFA93B-8D2A-44EC-BED3-3738263FE14B}"/>
              </a:ext>
            </a:extLst>
          </p:cNvPr>
          <p:cNvGrpSpPr/>
          <p:nvPr/>
        </p:nvGrpSpPr>
        <p:grpSpPr>
          <a:xfrm>
            <a:off x="657225" y="2672759"/>
            <a:ext cx="2967671" cy="1879052"/>
            <a:chOff x="-40665" y="2672759"/>
            <a:chExt cx="2967671" cy="1879052"/>
          </a:xfrm>
        </p:grpSpPr>
        <p:sp>
          <p:nvSpPr>
            <p:cNvPr id="24" name="íṩľíḍè-文本框 12">
              <a:extLst>
                <a:ext uri="{FF2B5EF4-FFF2-40B4-BE49-F238E27FC236}">
                  <a16:creationId xmlns:a16="http://schemas.microsoft.com/office/drawing/2014/main" id="{8CC1F01C-8E13-4D2A-B0EE-5BDD0406B80B}"/>
                </a:ext>
              </a:extLst>
            </p:cNvPr>
            <p:cNvSpPr txBox="1"/>
            <p:nvPr/>
          </p:nvSpPr>
          <p:spPr>
            <a:xfrm>
              <a:off x="566403" y="2672759"/>
              <a:ext cx="1824834" cy="1015663"/>
            </a:xfrm>
            <a:prstGeom prst="rect">
              <a:avLst/>
            </a:prstGeom>
            <a:noFill/>
          </p:spPr>
          <p:txBody>
            <a:bodyPr wrap="square">
              <a:normAutofit/>
            </a:bodyPr>
            <a:lstStyle/>
            <a:p>
              <a:pPr algn="ctr"/>
              <a:r>
                <a:rPr lang="en-US" sz="6000">
                  <a:solidFill>
                    <a:schemeClr val="bg1"/>
                  </a:solidFill>
                  <a:latin charset="0" panose="020b0806030902050204" pitchFamily="34" typeface="Impact"/>
                </a:rPr>
                <a:t>23</a:t>
              </a:r>
            </a:p>
          </p:txBody>
        </p:sp>
        <p:sp>
          <p:nvSpPr>
            <p:cNvPr id="25" name="íṩľíḍè-文本框 15">
              <a:extLst>
                <a:ext uri="{FF2B5EF4-FFF2-40B4-BE49-F238E27FC236}">
                  <a16:creationId xmlns:a16="http://schemas.microsoft.com/office/drawing/2014/main" id="{0F14627C-CEDB-40A8-B5A8-DF38CFCCEE07}"/>
                </a:ext>
              </a:extLst>
            </p:cNvPr>
            <p:cNvSpPr txBox="1"/>
            <p:nvPr/>
          </p:nvSpPr>
          <p:spPr>
            <a:xfrm>
              <a:off x="-40665" y="4016280"/>
              <a:ext cx="2967671" cy="535531"/>
            </a:xfrm>
            <a:prstGeom prst="rect">
              <a:avLst/>
            </a:prstGeom>
            <a:noFill/>
          </p:spPr>
          <p:txBody>
            <a:bodyPr anchor="t" anchorCtr="1" bIns="0" lIns="0" rIns="0" tIns="0" wrap="square">
              <a:normAutofit/>
            </a:bodyPr>
            <a:lstStyle/>
            <a:p>
              <a:pPr algn="ctr">
                <a:lnSpc>
                  <a:spcPct val="120000"/>
                </a:lnSpc>
              </a:pPr>
              <a:r>
                <a:rPr altLang="zh-CN" lang="en-US" sz="1400">
                  <a:solidFill>
                    <a:schemeClr val="bg1"/>
                  </a:solidFill>
                  <a:latin charset="0" panose="020f0302020204030204" pitchFamily="34" typeface="Calibri Light"/>
                  <a:cs charset="0" panose="020f0302020204030204" pitchFamily="34" typeface="Calibri Light"/>
                </a:rPr>
                <a:t>Lorem ipsum dolor sit amet</a:t>
              </a:r>
            </a:p>
            <a:p>
              <a:pPr algn="ctr">
                <a:lnSpc>
                  <a:spcPct val="120000"/>
                </a:lnSpc>
              </a:pPr>
              <a:r>
                <a:rPr altLang="zh-CN" lang="en-US" sz="1400">
                  <a:solidFill>
                    <a:schemeClr val="bg1"/>
                  </a:solidFill>
                  <a:latin charset="0" panose="020f0302020204030204" pitchFamily="34" typeface="Calibri Light"/>
                  <a:cs charset="0" panose="020f0302020204030204" pitchFamily="34" typeface="Calibri Light"/>
                </a:rPr>
                <a:t>consectetuer adipiscing elit</a:t>
              </a:r>
            </a:p>
          </p:txBody>
        </p:sp>
        <p:sp>
          <p:nvSpPr>
            <p:cNvPr id="26" name="íṩľíḍè-文本框 22">
              <a:extLst>
                <a:ext uri="{FF2B5EF4-FFF2-40B4-BE49-F238E27FC236}">
                  <a16:creationId xmlns:a16="http://schemas.microsoft.com/office/drawing/2014/main" id="{4C85D26D-E69C-4824-8E44-AE6C82B2486C}"/>
                </a:ext>
              </a:extLst>
            </p:cNvPr>
            <p:cNvSpPr txBox="1"/>
            <p:nvPr/>
          </p:nvSpPr>
          <p:spPr>
            <a:xfrm>
              <a:off x="30634" y="3626695"/>
              <a:ext cx="2896372" cy="435632"/>
            </a:xfrm>
            <a:prstGeom prst="rect">
              <a:avLst/>
            </a:prstGeom>
            <a:noFill/>
          </p:spPr>
          <p:txBody>
            <a:bodyPr wrap="none">
              <a:normAutofit/>
            </a:bodyPr>
            <a:lstStyle/>
            <a:p>
              <a:pPr algn="ctr"/>
              <a:r>
                <a:rPr altLang="zh-CN" lang="en-US">
                  <a:solidFill>
                    <a:schemeClr val="bg1">
                      <a:lumMod val="100000"/>
                    </a:schemeClr>
                  </a:solidFill>
                  <a:latin charset="-122" panose="020b0503020204020204" pitchFamily="34" typeface="微软雅黑"/>
                  <a:ea charset="-122" panose="020b0503020204020204" pitchFamily="34" typeface="微软雅黑"/>
                </a:rPr>
                <a:t>TITLE HERE</a:t>
              </a:r>
            </a:p>
          </p:txBody>
        </p:sp>
      </p:grpSp>
      <p:grpSp>
        <p:nvGrpSpPr>
          <p:cNvPr id="27" name="组合 26">
            <a:extLst>
              <a:ext uri="{FF2B5EF4-FFF2-40B4-BE49-F238E27FC236}">
                <a16:creationId xmlns:a16="http://schemas.microsoft.com/office/drawing/2014/main" id="{0D162B10-B1ED-4655-8A52-1C4571BD9121}"/>
              </a:ext>
            </a:extLst>
          </p:cNvPr>
          <p:cNvGrpSpPr/>
          <p:nvPr/>
        </p:nvGrpSpPr>
        <p:grpSpPr>
          <a:xfrm>
            <a:off x="3357461" y="2672759"/>
            <a:ext cx="2859722" cy="1879052"/>
            <a:chOff x="2877351" y="2672759"/>
            <a:chExt cx="2859722" cy="1879052"/>
          </a:xfrm>
        </p:grpSpPr>
        <p:sp>
          <p:nvSpPr>
            <p:cNvPr id="28" name="íṩľíḍè-文本框 39">
              <a:extLst>
                <a:ext uri="{FF2B5EF4-FFF2-40B4-BE49-F238E27FC236}">
                  <a16:creationId xmlns:a16="http://schemas.microsoft.com/office/drawing/2014/main" id="{F803010A-F831-400B-96BE-DB7D868E5433}"/>
                </a:ext>
              </a:extLst>
            </p:cNvPr>
            <p:cNvSpPr txBox="1"/>
            <p:nvPr/>
          </p:nvSpPr>
          <p:spPr>
            <a:xfrm>
              <a:off x="3394795" y="2672759"/>
              <a:ext cx="1824834" cy="1015663"/>
            </a:xfrm>
            <a:prstGeom prst="rect">
              <a:avLst/>
            </a:prstGeom>
            <a:noFill/>
          </p:spPr>
          <p:txBody>
            <a:bodyPr wrap="square">
              <a:normAutofit/>
            </a:bodyPr>
            <a:lstStyle/>
            <a:p>
              <a:pPr algn="ctr"/>
              <a:r>
                <a:rPr lang="en-US" sz="6000">
                  <a:solidFill>
                    <a:schemeClr val="bg1"/>
                  </a:solidFill>
                  <a:latin charset="0" panose="020b0806030902050204" pitchFamily="34" typeface="Impact"/>
                </a:rPr>
                <a:t>82</a:t>
              </a:r>
            </a:p>
          </p:txBody>
        </p:sp>
        <p:sp>
          <p:nvSpPr>
            <p:cNvPr id="29" name="íṩľíḍè-文本框 40">
              <a:extLst>
                <a:ext uri="{FF2B5EF4-FFF2-40B4-BE49-F238E27FC236}">
                  <a16:creationId xmlns:a16="http://schemas.microsoft.com/office/drawing/2014/main" id="{26D45193-FB55-4FB3-AA8A-5E9C8302C4A9}"/>
                </a:ext>
              </a:extLst>
            </p:cNvPr>
            <p:cNvSpPr txBox="1"/>
            <p:nvPr/>
          </p:nvSpPr>
          <p:spPr>
            <a:xfrm>
              <a:off x="2877351" y="4016280"/>
              <a:ext cx="2859722" cy="535531"/>
            </a:xfrm>
            <a:prstGeom prst="rect">
              <a:avLst/>
            </a:prstGeom>
            <a:noFill/>
          </p:spPr>
          <p:txBody>
            <a:bodyPr anchor="t" anchorCtr="1" bIns="0" lIns="0" rIns="0" tIns="0" wrap="square">
              <a:normAutofit/>
            </a:bodyPr>
            <a:lstStyle/>
            <a:p>
              <a:pPr algn="ctr">
                <a:lnSpc>
                  <a:spcPct val="120000"/>
                </a:lnSpc>
              </a:pPr>
              <a:r>
                <a:rPr altLang="zh-CN" lang="en-US" sz="1400">
                  <a:solidFill>
                    <a:schemeClr val="bg1"/>
                  </a:solidFill>
                  <a:latin charset="0" panose="020f0302020204030204" pitchFamily="34" typeface="Calibri Light"/>
                  <a:cs charset="0" panose="020f0302020204030204" pitchFamily="34" typeface="Calibri Light"/>
                </a:rPr>
                <a:t>Lorem ipsum dolor sit amet</a:t>
              </a:r>
            </a:p>
            <a:p>
              <a:pPr algn="ctr">
                <a:lnSpc>
                  <a:spcPct val="120000"/>
                </a:lnSpc>
              </a:pPr>
              <a:r>
                <a:rPr altLang="zh-CN" lang="en-US" sz="1400">
                  <a:solidFill>
                    <a:schemeClr val="bg1"/>
                  </a:solidFill>
                  <a:latin charset="0" panose="020f0302020204030204" pitchFamily="34" typeface="Calibri Light"/>
                  <a:cs charset="0" panose="020f0302020204030204" pitchFamily="34" typeface="Calibri Light"/>
                </a:rPr>
                <a:t>consectetuer adipiscing elit</a:t>
              </a:r>
            </a:p>
          </p:txBody>
        </p:sp>
        <p:sp>
          <p:nvSpPr>
            <p:cNvPr id="30" name="íṩľíḍè-文本框 41">
              <a:extLst>
                <a:ext uri="{FF2B5EF4-FFF2-40B4-BE49-F238E27FC236}">
                  <a16:creationId xmlns:a16="http://schemas.microsoft.com/office/drawing/2014/main" id="{6EE0DF9D-F7FB-4DC9-8EBD-3E8D6860E8AE}"/>
                </a:ext>
              </a:extLst>
            </p:cNvPr>
            <p:cNvSpPr txBox="1"/>
            <p:nvPr/>
          </p:nvSpPr>
          <p:spPr>
            <a:xfrm>
              <a:off x="2877351" y="3626695"/>
              <a:ext cx="2859722" cy="435632"/>
            </a:xfrm>
            <a:prstGeom prst="rect">
              <a:avLst/>
            </a:prstGeom>
            <a:noFill/>
          </p:spPr>
          <p:txBody>
            <a:bodyPr wrap="none">
              <a:normAutofit/>
            </a:bodyPr>
            <a:lstStyle/>
            <a:p>
              <a:pPr algn="ctr"/>
              <a:r>
                <a:rPr altLang="zh-CN" lang="en-US">
                  <a:solidFill>
                    <a:schemeClr val="bg1">
                      <a:lumMod val="100000"/>
                    </a:schemeClr>
                  </a:solidFill>
                  <a:latin charset="-122" panose="020b0503020204020204" pitchFamily="34" typeface="微软雅黑"/>
                  <a:ea charset="-122" panose="020b0503020204020204" pitchFamily="34" typeface="微软雅黑"/>
                </a:rPr>
                <a:t>TITLE HERE</a:t>
              </a:r>
            </a:p>
          </p:txBody>
        </p:sp>
      </p:grpSp>
      <p:grpSp>
        <p:nvGrpSpPr>
          <p:cNvPr id="31" name="组合 30">
            <a:extLst>
              <a:ext uri="{FF2B5EF4-FFF2-40B4-BE49-F238E27FC236}">
                <a16:creationId xmlns:a16="http://schemas.microsoft.com/office/drawing/2014/main" id="{61426C80-9CAE-45EF-8B6A-45EF7BA5D6F7}"/>
              </a:ext>
            </a:extLst>
          </p:cNvPr>
          <p:cNvGrpSpPr/>
          <p:nvPr/>
        </p:nvGrpSpPr>
        <p:grpSpPr>
          <a:xfrm>
            <a:off x="5949748" y="2672759"/>
            <a:ext cx="2693679" cy="1879052"/>
            <a:chOff x="6572783" y="2672759"/>
            <a:chExt cx="2693679" cy="1879052"/>
          </a:xfrm>
        </p:grpSpPr>
        <p:sp>
          <p:nvSpPr>
            <p:cNvPr id="32" name="íṩľíḍè-文本框 42">
              <a:extLst>
                <a:ext uri="{FF2B5EF4-FFF2-40B4-BE49-F238E27FC236}">
                  <a16:creationId xmlns:a16="http://schemas.microsoft.com/office/drawing/2014/main" id="{CEB0DD28-8F4F-4F76-9DCB-0CD1B880781B}"/>
                </a:ext>
              </a:extLst>
            </p:cNvPr>
            <p:cNvSpPr txBox="1"/>
            <p:nvPr/>
          </p:nvSpPr>
          <p:spPr>
            <a:xfrm>
              <a:off x="7007205" y="2672759"/>
              <a:ext cx="1824834" cy="1015663"/>
            </a:xfrm>
            <a:prstGeom prst="rect">
              <a:avLst/>
            </a:prstGeom>
            <a:noFill/>
          </p:spPr>
          <p:txBody>
            <a:bodyPr anchor="t" anchorCtr="1" wrap="square">
              <a:normAutofit/>
            </a:bodyPr>
            <a:lstStyle/>
            <a:p>
              <a:pPr algn="ctr"/>
              <a:r>
                <a:rPr lang="en-US" sz="6000">
                  <a:solidFill>
                    <a:schemeClr val="bg1"/>
                  </a:solidFill>
                  <a:latin charset="0" panose="020b0806030902050204" pitchFamily="34" typeface="Impact"/>
                </a:rPr>
                <a:t>325</a:t>
              </a:r>
            </a:p>
          </p:txBody>
        </p:sp>
        <p:sp>
          <p:nvSpPr>
            <p:cNvPr id="33" name="íṩľíḍè-文本框 43">
              <a:extLst>
                <a:ext uri="{FF2B5EF4-FFF2-40B4-BE49-F238E27FC236}">
                  <a16:creationId xmlns:a16="http://schemas.microsoft.com/office/drawing/2014/main" id="{FF9620CF-BEBA-4B30-92E9-89C6C2CD1917}"/>
                </a:ext>
              </a:extLst>
            </p:cNvPr>
            <p:cNvSpPr txBox="1"/>
            <p:nvPr/>
          </p:nvSpPr>
          <p:spPr>
            <a:xfrm>
              <a:off x="6572783" y="4016280"/>
              <a:ext cx="2693679" cy="535531"/>
            </a:xfrm>
            <a:prstGeom prst="rect">
              <a:avLst/>
            </a:prstGeom>
            <a:noFill/>
          </p:spPr>
          <p:txBody>
            <a:bodyPr anchor="t" anchorCtr="1" bIns="0" lIns="0" rIns="0" tIns="0" wrap="square">
              <a:normAutofit/>
            </a:bodyPr>
            <a:lstStyle/>
            <a:p>
              <a:pPr algn="ctr">
                <a:lnSpc>
                  <a:spcPct val="120000"/>
                </a:lnSpc>
              </a:pPr>
              <a:r>
                <a:rPr altLang="zh-CN" lang="en-US" sz="1400">
                  <a:solidFill>
                    <a:schemeClr val="bg1"/>
                  </a:solidFill>
                  <a:latin charset="0" panose="020f0302020204030204" pitchFamily="34" typeface="Calibri Light"/>
                  <a:cs charset="0" panose="020f0302020204030204" pitchFamily="34" typeface="Calibri Light"/>
                </a:rPr>
                <a:t>Lorem ipsum dolor sit amet</a:t>
              </a:r>
            </a:p>
            <a:p>
              <a:pPr algn="ctr">
                <a:lnSpc>
                  <a:spcPct val="120000"/>
                </a:lnSpc>
              </a:pPr>
              <a:r>
                <a:rPr altLang="zh-CN" lang="en-US" sz="1400">
                  <a:solidFill>
                    <a:schemeClr val="bg1"/>
                  </a:solidFill>
                  <a:latin charset="0" panose="020f0302020204030204" pitchFamily="34" typeface="Calibri Light"/>
                  <a:cs charset="0" panose="020f0302020204030204" pitchFamily="34" typeface="Calibri Light"/>
                </a:rPr>
                <a:t>consectetuer adipiscing elit</a:t>
              </a:r>
            </a:p>
          </p:txBody>
        </p:sp>
        <p:sp>
          <p:nvSpPr>
            <p:cNvPr id="34" name="íṩľíḍè-文本框 44">
              <a:extLst>
                <a:ext uri="{FF2B5EF4-FFF2-40B4-BE49-F238E27FC236}">
                  <a16:creationId xmlns:a16="http://schemas.microsoft.com/office/drawing/2014/main" id="{E976454D-E9CF-4BC2-A8B2-1B1167724E20}"/>
                </a:ext>
              </a:extLst>
            </p:cNvPr>
            <p:cNvSpPr txBox="1"/>
            <p:nvPr/>
          </p:nvSpPr>
          <p:spPr>
            <a:xfrm>
              <a:off x="6572783" y="3626695"/>
              <a:ext cx="2693679" cy="435632"/>
            </a:xfrm>
            <a:prstGeom prst="rect">
              <a:avLst/>
            </a:prstGeom>
            <a:noFill/>
          </p:spPr>
          <p:txBody>
            <a:bodyPr anchor="t" anchorCtr="1" wrap="none">
              <a:normAutofit/>
            </a:bodyPr>
            <a:lstStyle/>
            <a:p>
              <a:pPr algn="ctr"/>
              <a:r>
                <a:rPr altLang="zh-CN" lang="en-US">
                  <a:solidFill>
                    <a:schemeClr val="bg1">
                      <a:lumMod val="100000"/>
                    </a:schemeClr>
                  </a:solidFill>
                  <a:latin charset="-122" panose="020b0503020204020204" pitchFamily="34" typeface="微软雅黑"/>
                  <a:ea charset="-122" panose="020b0503020204020204" pitchFamily="34" typeface="微软雅黑"/>
                </a:rPr>
                <a:t>TITLE HERE</a:t>
              </a:r>
            </a:p>
          </p:txBody>
        </p:sp>
      </p:grpSp>
      <p:grpSp>
        <p:nvGrpSpPr>
          <p:cNvPr id="35" name="组合 34">
            <a:extLst>
              <a:ext uri="{FF2B5EF4-FFF2-40B4-BE49-F238E27FC236}">
                <a16:creationId xmlns:a16="http://schemas.microsoft.com/office/drawing/2014/main" id="{A4537114-8E22-4564-8898-B5AE491C3A49}"/>
              </a:ext>
            </a:extLst>
          </p:cNvPr>
          <p:cNvGrpSpPr/>
          <p:nvPr/>
        </p:nvGrpSpPr>
        <p:grpSpPr>
          <a:xfrm>
            <a:off x="8375991" y="2672759"/>
            <a:ext cx="2915031" cy="1879052"/>
            <a:chOff x="9024583" y="2672759"/>
            <a:chExt cx="2915031" cy="1879052"/>
          </a:xfrm>
        </p:grpSpPr>
        <p:sp>
          <p:nvSpPr>
            <p:cNvPr id="36" name="íṩľíḍè-文本框 45">
              <a:extLst>
                <a:ext uri="{FF2B5EF4-FFF2-40B4-BE49-F238E27FC236}">
                  <a16:creationId xmlns:a16="http://schemas.microsoft.com/office/drawing/2014/main" id="{ED59E2AD-FC09-4456-86F5-23D26213807A}"/>
                </a:ext>
              </a:extLst>
            </p:cNvPr>
            <p:cNvSpPr txBox="1"/>
            <p:nvPr/>
          </p:nvSpPr>
          <p:spPr>
            <a:xfrm>
              <a:off x="9509614" y="2672759"/>
              <a:ext cx="1944969" cy="1015663"/>
            </a:xfrm>
            <a:prstGeom prst="rect">
              <a:avLst/>
            </a:prstGeom>
            <a:noFill/>
          </p:spPr>
          <p:txBody>
            <a:bodyPr wrap="square">
              <a:normAutofit/>
            </a:bodyPr>
            <a:lstStyle/>
            <a:p>
              <a:pPr algn="ctr"/>
              <a:r>
                <a:rPr lang="en-US" sz="6000">
                  <a:solidFill>
                    <a:schemeClr val="bg1"/>
                  </a:solidFill>
                  <a:latin charset="0" panose="020b0806030902050204" pitchFamily="34" typeface="Impact"/>
                </a:rPr>
                <a:t>1258</a:t>
              </a:r>
            </a:p>
          </p:txBody>
        </p:sp>
        <p:sp>
          <p:nvSpPr>
            <p:cNvPr id="37" name="íṩľíḍè-文本框 46">
              <a:extLst>
                <a:ext uri="{FF2B5EF4-FFF2-40B4-BE49-F238E27FC236}">
                  <a16:creationId xmlns:a16="http://schemas.microsoft.com/office/drawing/2014/main" id="{176CFE9C-2968-416B-87CF-8FDCADDA3880}"/>
                </a:ext>
              </a:extLst>
            </p:cNvPr>
            <p:cNvSpPr txBox="1"/>
            <p:nvPr/>
          </p:nvSpPr>
          <p:spPr>
            <a:xfrm>
              <a:off x="9024583" y="4016280"/>
              <a:ext cx="2915031" cy="535531"/>
            </a:xfrm>
            <a:prstGeom prst="rect">
              <a:avLst/>
            </a:prstGeom>
            <a:noFill/>
          </p:spPr>
          <p:txBody>
            <a:bodyPr anchor="t" anchorCtr="1" bIns="0" lIns="0" rIns="0" tIns="0" wrap="square">
              <a:normAutofit/>
            </a:bodyPr>
            <a:lstStyle/>
            <a:p>
              <a:pPr algn="ctr">
                <a:lnSpc>
                  <a:spcPct val="120000"/>
                </a:lnSpc>
              </a:pPr>
              <a:r>
                <a:rPr altLang="zh-CN" lang="en-US" sz="1400">
                  <a:solidFill>
                    <a:schemeClr val="bg1"/>
                  </a:solidFill>
                  <a:latin charset="0" panose="020f0302020204030204" pitchFamily="34" typeface="Calibri Light"/>
                  <a:cs charset="0" panose="020f0302020204030204" pitchFamily="34" typeface="Calibri Light"/>
                </a:rPr>
                <a:t>Lorem ipsum dolor sit amet</a:t>
              </a:r>
            </a:p>
            <a:p>
              <a:pPr algn="ctr">
                <a:lnSpc>
                  <a:spcPct val="120000"/>
                </a:lnSpc>
              </a:pPr>
              <a:r>
                <a:rPr altLang="zh-CN" lang="en-US" sz="1400">
                  <a:solidFill>
                    <a:schemeClr val="bg1"/>
                  </a:solidFill>
                  <a:latin charset="0" panose="020f0302020204030204" pitchFamily="34" typeface="Calibri Light"/>
                  <a:cs charset="0" panose="020f0302020204030204" pitchFamily="34" typeface="Calibri Light"/>
                </a:rPr>
                <a:t>consectetuer adipiscing elit</a:t>
              </a:r>
            </a:p>
          </p:txBody>
        </p:sp>
        <p:sp>
          <p:nvSpPr>
            <p:cNvPr id="38" name="íṩľíḍè-文本框 47">
              <a:extLst>
                <a:ext uri="{FF2B5EF4-FFF2-40B4-BE49-F238E27FC236}">
                  <a16:creationId xmlns:a16="http://schemas.microsoft.com/office/drawing/2014/main" id="{0FFFF0D7-690F-48CC-8A8D-383075ED904B}"/>
                </a:ext>
              </a:extLst>
            </p:cNvPr>
            <p:cNvSpPr txBox="1"/>
            <p:nvPr/>
          </p:nvSpPr>
          <p:spPr>
            <a:xfrm>
              <a:off x="9024583" y="3626695"/>
              <a:ext cx="2915031" cy="435632"/>
            </a:xfrm>
            <a:prstGeom prst="rect">
              <a:avLst/>
            </a:prstGeom>
            <a:noFill/>
          </p:spPr>
          <p:txBody>
            <a:bodyPr wrap="none">
              <a:normAutofit/>
            </a:bodyPr>
            <a:lstStyle/>
            <a:p>
              <a:pPr algn="ctr"/>
              <a:r>
                <a:rPr altLang="zh-CN" lang="en-US">
                  <a:solidFill>
                    <a:schemeClr val="bg1">
                      <a:lumMod val="100000"/>
                    </a:schemeClr>
                  </a:solidFill>
                  <a:latin charset="-122" panose="020b0503020204020204" pitchFamily="34" typeface="微软雅黑"/>
                  <a:ea charset="-122" panose="020b0503020204020204" pitchFamily="34" typeface="微软雅黑"/>
                </a:rPr>
                <a:t>TITLE HERE</a:t>
              </a:r>
            </a:p>
          </p:txBody>
        </p:sp>
      </p:grpSp>
      <p:grpSp>
        <p:nvGrpSpPr>
          <p:cNvPr id="39" name="组合 38">
            <a:extLst>
              <a:ext uri="{FF2B5EF4-FFF2-40B4-BE49-F238E27FC236}">
                <a16:creationId xmlns:a16="http://schemas.microsoft.com/office/drawing/2014/main" id="{B800CFE4-4341-46F6-81A3-6E514884D850}"/>
              </a:ext>
            </a:extLst>
          </p:cNvPr>
          <p:cNvGrpSpPr/>
          <p:nvPr/>
        </p:nvGrpSpPr>
        <p:grpSpPr>
          <a:xfrm flipH="1">
            <a:off x="220987" y="3222380"/>
            <a:ext cx="93336" cy="464183"/>
            <a:chOff x="686364" y="2813233"/>
            <a:chExt cx="109817" cy="546147"/>
          </a:xfrm>
        </p:grpSpPr>
        <p:sp>
          <p:nvSpPr>
            <p:cNvPr id="40" name="椭圆 39">
              <a:extLst>
                <a:ext uri="{FF2B5EF4-FFF2-40B4-BE49-F238E27FC236}">
                  <a16:creationId xmlns:a16="http://schemas.microsoft.com/office/drawing/2014/main" id="{6FA385CA-8E35-4021-B628-6729F692B95F}"/>
                </a:ext>
              </a:extLst>
            </p:cNvPr>
            <p:cNvSpPr/>
            <p:nvPr/>
          </p:nvSpPr>
          <p:spPr>
            <a:xfrm>
              <a:off x="686364" y="3249563"/>
              <a:ext cx="109817" cy="109817"/>
            </a:xfrm>
            <a:prstGeom prst="ellipse">
              <a:avLst/>
            </a:prstGeom>
            <a:noFill/>
            <a:ln w="12700">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椭圆 40">
              <a:extLst>
                <a:ext uri="{FF2B5EF4-FFF2-40B4-BE49-F238E27FC236}">
                  <a16:creationId xmlns:a16="http://schemas.microsoft.com/office/drawing/2014/main" id="{A6545876-AA3A-451A-8215-EB4A0F2401E3}"/>
                </a:ext>
              </a:extLst>
            </p:cNvPr>
            <p:cNvSpPr/>
            <p:nvPr/>
          </p:nvSpPr>
          <p:spPr>
            <a:xfrm>
              <a:off x="714376" y="2968014"/>
              <a:ext cx="53792" cy="537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椭圆 41">
              <a:extLst>
                <a:ext uri="{FF2B5EF4-FFF2-40B4-BE49-F238E27FC236}">
                  <a16:creationId xmlns:a16="http://schemas.microsoft.com/office/drawing/2014/main" id="{D2C48DC6-5471-49FC-969F-E2F8F90B4FBB}"/>
                </a:ext>
              </a:extLst>
            </p:cNvPr>
            <p:cNvSpPr/>
            <p:nvPr/>
          </p:nvSpPr>
          <p:spPr>
            <a:xfrm>
              <a:off x="714376" y="3122795"/>
              <a:ext cx="53792" cy="537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椭圆 42">
              <a:extLst>
                <a:ext uri="{FF2B5EF4-FFF2-40B4-BE49-F238E27FC236}">
                  <a16:creationId xmlns:a16="http://schemas.microsoft.com/office/drawing/2014/main" id="{00196AC3-ABC6-4A9A-A202-708E12220ADF}"/>
                </a:ext>
              </a:extLst>
            </p:cNvPr>
            <p:cNvSpPr/>
            <p:nvPr/>
          </p:nvSpPr>
          <p:spPr>
            <a:xfrm>
              <a:off x="714376" y="2813233"/>
              <a:ext cx="53792" cy="537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custDataLst>
      <p:tags r:id="rId4"/>
    </p:custDataLst>
    <p:extLst>
      <p:ext uri="{BB962C8B-B14F-4D97-AF65-F5344CB8AC3E}">
        <p14:creationId val="3127908552"/>
      </p:ext>
    </p:extLst>
  </p:cSld>
  <p:clrMapOvr>
    <a:masterClrMapping/>
  </p:clrMapOvr>
  <mc:AlternateContent>
    <mc:Choice Requires="p14">
      <p:transition p14:dur="1750" spd="slow">
        <p14:ripple/>
      </p:transition>
    </mc:Choice>
    <mc:Fallback>
      <p:transition spd="slow">
        <p:fade/>
      </p:transition>
    </mc:Fallback>
  </mc:AlternateConten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1" name="组合 20">
            <a:extLst>
              <a:ext uri="{FF2B5EF4-FFF2-40B4-BE49-F238E27FC236}">
                <a16:creationId xmlns:a16="http://schemas.microsoft.com/office/drawing/2014/main" id="{82AAEBE3-B331-42D7-9340-51097ED010DD}"/>
              </a:ext>
            </a:extLst>
          </p:cNvPr>
          <p:cNvGrpSpPr/>
          <p:nvPr/>
        </p:nvGrpSpPr>
        <p:grpSpPr>
          <a:xfrm>
            <a:off x="11504610" y="285750"/>
            <a:ext cx="381000" cy="214312"/>
            <a:chOff x="8414656" y="1162050"/>
            <a:chExt cx="381000" cy="214312"/>
          </a:xfrm>
        </p:grpSpPr>
        <p:cxnSp>
          <p:nvCxnSpPr>
            <p:cNvPr id="22" name="直接连接符 21">
              <a:extLst>
                <a:ext uri="{FF2B5EF4-FFF2-40B4-BE49-F238E27FC236}">
                  <a16:creationId xmlns:a16="http://schemas.microsoft.com/office/drawing/2014/main" id="{F8012193-1F1A-42BF-95D1-61765BFD14AC}"/>
                </a:ext>
              </a:extLst>
            </p:cNvPr>
            <p:cNvCxnSpPr/>
            <p:nvPr/>
          </p:nvCxnSpPr>
          <p:spPr>
            <a:xfrm>
              <a:off x="8414656" y="1162050"/>
              <a:ext cx="381000" cy="0"/>
            </a:xfrm>
            <a:prstGeom prst="line">
              <a:avLst/>
            </a:prstGeom>
            <a:ln cap="rnd" w="57150">
              <a:solidFill>
                <a:srgbClr val="9A0000"/>
              </a:solidFill>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id="{17A50662-5D03-4605-B97D-27087CF85709}"/>
                </a:ext>
              </a:extLst>
            </p:cNvPr>
            <p:cNvCxnSpPr/>
            <p:nvPr/>
          </p:nvCxnSpPr>
          <p:spPr>
            <a:xfrm>
              <a:off x="8414656" y="1266825"/>
              <a:ext cx="381000" cy="0"/>
            </a:xfrm>
            <a:prstGeom prst="line">
              <a:avLst/>
            </a:prstGeom>
            <a:ln cap="rnd" w="57150">
              <a:solidFill>
                <a:srgbClr val="9A0000"/>
              </a:solidFill>
            </a:ln>
          </p:spPr>
          <p:style>
            <a:lnRef idx="1">
              <a:schemeClr val="accent1"/>
            </a:lnRef>
            <a:fillRef idx="0">
              <a:schemeClr val="accent1"/>
            </a:fillRef>
            <a:effectRef idx="0">
              <a:schemeClr val="accent1"/>
            </a:effectRef>
            <a:fontRef idx="minor">
              <a:schemeClr val="tx1"/>
            </a:fontRef>
          </p:style>
        </p:cxnSp>
        <p:cxnSp>
          <p:nvCxnSpPr>
            <p:cNvPr id="24" name="直接连接符 23">
              <a:extLst>
                <a:ext uri="{FF2B5EF4-FFF2-40B4-BE49-F238E27FC236}">
                  <a16:creationId xmlns:a16="http://schemas.microsoft.com/office/drawing/2014/main" id="{8987CE44-4410-4C0C-A561-C92CB7DA29D9}"/>
                </a:ext>
              </a:extLst>
            </p:cNvPr>
            <p:cNvCxnSpPr/>
            <p:nvPr/>
          </p:nvCxnSpPr>
          <p:spPr>
            <a:xfrm>
              <a:off x="8414656" y="1376362"/>
              <a:ext cx="381000" cy="0"/>
            </a:xfrm>
            <a:prstGeom prst="line">
              <a:avLst/>
            </a:prstGeom>
            <a:ln cap="rnd" w="57150">
              <a:solidFill>
                <a:srgbClr val="9A0000"/>
              </a:solidFill>
            </a:ln>
          </p:spPr>
          <p:style>
            <a:lnRef idx="1">
              <a:schemeClr val="accent1"/>
            </a:lnRef>
            <a:fillRef idx="0">
              <a:schemeClr val="accent1"/>
            </a:fillRef>
            <a:effectRef idx="0">
              <a:schemeClr val="accent1"/>
            </a:effectRef>
            <a:fontRef idx="minor">
              <a:schemeClr val="tx1"/>
            </a:fontRef>
          </p:style>
        </p:cxnSp>
      </p:grpSp>
      <p:sp>
        <p:nvSpPr>
          <p:cNvPr id="33" name="文本框 32">
            <a:extLst>
              <a:ext uri="{FF2B5EF4-FFF2-40B4-BE49-F238E27FC236}">
                <a16:creationId xmlns:a16="http://schemas.microsoft.com/office/drawing/2014/main" id="{BA5ECB18-5D73-4D83-B6F7-50203F13E075}"/>
              </a:ext>
            </a:extLst>
          </p:cNvPr>
          <p:cNvSpPr txBox="1"/>
          <p:nvPr/>
        </p:nvSpPr>
        <p:spPr>
          <a:xfrm>
            <a:off x="7448812" y="2717219"/>
            <a:ext cx="5098192" cy="530352"/>
          </a:xfrm>
          <a:prstGeom prst="rect">
            <a:avLst/>
          </a:prstGeom>
          <a:noFill/>
        </p:spPr>
        <p:txBody>
          <a:bodyPr rtlCol="0" wrap="square">
            <a:spAutoFit/>
          </a:bodyPr>
          <a:lstStyle/>
          <a:p>
            <a:pPr>
              <a:lnSpc>
                <a:spcPct val="120000"/>
              </a:lnSpc>
              <a:spcBef>
                <a:spcPct val="0"/>
              </a:spcBef>
              <a:buNone/>
            </a:pPr>
            <a:r>
              <a:rPr altLang="zh-CN" lang="en-US" sz="2400">
                <a:solidFill>
                  <a:schemeClr val="tx1">
                    <a:lumMod val="75000"/>
                    <a:lumOff val="25000"/>
                  </a:schemeClr>
                </a:solidFill>
                <a:latin charset="-122" panose="020b0503020204020204" pitchFamily="34" typeface="微软雅黑"/>
                <a:ea charset="-122" panose="020b0503020204020204" pitchFamily="34" typeface="微软雅黑"/>
              </a:rPr>
              <a:t>LOREM IPSUM DOLOR</a:t>
            </a:r>
          </a:p>
        </p:txBody>
      </p:sp>
      <p:grpSp>
        <p:nvGrpSpPr>
          <p:cNvPr id="15" name="组合 14">
            <a:extLst>
              <a:ext uri="{FF2B5EF4-FFF2-40B4-BE49-F238E27FC236}">
                <a16:creationId xmlns:a16="http://schemas.microsoft.com/office/drawing/2014/main" id="{FCFAC405-5A7C-4E81-800E-7AC96A096E4C}"/>
              </a:ext>
            </a:extLst>
          </p:cNvPr>
          <p:cNvGrpSpPr/>
          <p:nvPr/>
        </p:nvGrpSpPr>
        <p:grpSpPr>
          <a:xfrm>
            <a:off x="2884251" y="2698034"/>
            <a:ext cx="3694094" cy="489978"/>
            <a:chOff x="2884251" y="2698034"/>
            <a:chExt cx="3694094" cy="489978"/>
          </a:xfrm>
        </p:grpSpPr>
        <p:sp>
          <p:nvSpPr>
            <p:cNvPr id="19" name="文本框 18">
              <a:extLst>
                <a:ext uri="{FF2B5EF4-FFF2-40B4-BE49-F238E27FC236}">
                  <a16:creationId xmlns:a16="http://schemas.microsoft.com/office/drawing/2014/main" id="{4EEBB047-7061-44F5-86EF-262ED01C3614}"/>
                </a:ext>
              </a:extLst>
            </p:cNvPr>
            <p:cNvSpPr txBox="1"/>
            <p:nvPr/>
          </p:nvSpPr>
          <p:spPr>
            <a:xfrm>
              <a:off x="2884251" y="2778804"/>
              <a:ext cx="3104266" cy="396240"/>
            </a:xfrm>
            <a:prstGeom prst="rect">
              <a:avLst/>
            </a:prstGeom>
            <a:noFill/>
          </p:spPr>
          <p:txBody>
            <a:bodyPr rtlCol="0" wrap="square">
              <a:spAutoFit/>
            </a:bodyPr>
            <a:lstStyle/>
            <a:p>
              <a:pPr algn="r"/>
              <a:r>
                <a:rPr altLang="zh-CN" b="1" lang="en-US" sz="2000">
                  <a:solidFill>
                    <a:srgbClr val="9A0000"/>
                  </a:solidFill>
                  <a:latin charset="0" panose="020b0502020202020204" pitchFamily="34" typeface="Century Gothic"/>
                  <a:ea charset="-122" panose="020b0503020204020204" pitchFamily="34" typeface="微软雅黑"/>
                  <a:cs charset="0" panose="020f0302020204030204" pitchFamily="34" typeface="Calibri Light"/>
                </a:rPr>
                <a:t>2017-09-12</a:t>
              </a:r>
            </a:p>
          </p:txBody>
        </p:sp>
        <p:sp>
          <p:nvSpPr>
            <p:cNvPr id="36" name="birch_112833">
              <a:extLst>
                <a:ext uri="{FF2B5EF4-FFF2-40B4-BE49-F238E27FC236}">
                  <a16:creationId xmlns:a16="http://schemas.microsoft.com/office/drawing/2014/main" id="{179B9C0C-761D-47D3-A337-CDFCA4123E70}"/>
                </a:ext>
              </a:extLst>
            </p:cNvPr>
            <p:cNvSpPr>
              <a:spLocks noChangeAspect="1"/>
            </p:cNvSpPr>
            <p:nvPr/>
          </p:nvSpPr>
          <p:spPr bwMode="auto">
            <a:xfrm>
              <a:off x="6274073" y="2698034"/>
              <a:ext cx="304272" cy="489978"/>
            </a:xfrm>
            <a:custGeom>
              <a:gdLst>
                <a:gd fmla="*/ 372171 w 604011" name="T0"/>
                <a:gd fmla="*/ 372171 w 604011" name="T1"/>
                <a:gd fmla="*/ 372171 w 604011" name="T2"/>
                <a:gd fmla="*/ 372171 w 604011" name="T3"/>
                <a:gd fmla="*/ 372171 w 604011" name="T4"/>
                <a:gd fmla="*/ 372171 w 604011" name="T5"/>
                <a:gd fmla="*/ 372171 w 604011" name="T6"/>
                <a:gd fmla="*/ 372171 w 604011" name="T7"/>
                <a:gd fmla="*/ 372171 w 604011" name="T8"/>
                <a:gd fmla="*/ 372171 w 604011" name="T9"/>
                <a:gd fmla="*/ 372171 w 604011" name="T10"/>
                <a:gd fmla="*/ 372171 w 604011" name="T11"/>
                <a:gd fmla="*/ 372171 w 604011" name="T12"/>
                <a:gd fmla="*/ 372171 w 604011" name="T13"/>
                <a:gd fmla="*/ 372171 w 604011" name="T14"/>
                <a:gd fmla="*/ 372171 w 604011" name="T15"/>
                <a:gd fmla="*/ 372171 w 604011" name="T16"/>
                <a:gd fmla="*/ 372171 w 604011" name="T17"/>
                <a:gd fmla="*/ 372171 w 604011" name="T18"/>
                <a:gd fmla="*/ 372171 w 604011" name="T19"/>
                <a:gd fmla="*/ 372171 w 604011" name="T20"/>
                <a:gd fmla="*/ 372171 w 604011" name="T21"/>
                <a:gd fmla="*/ 372171 w 604011" name="T22"/>
                <a:gd fmla="*/ 372171 w 604011" name="T23"/>
                <a:gd fmla="*/ 372171 w 604011" name="T24"/>
                <a:gd fmla="*/ 372171 w 604011" name="T25"/>
                <a:gd fmla="*/ 372171 w 604011" name="T26"/>
                <a:gd fmla="*/ 372171 w 604011" name="T27"/>
                <a:gd fmla="*/ 372171 w 604011" name="T28"/>
                <a:gd fmla="*/ 372171 w 604011" name="T29"/>
                <a:gd fmla="*/ 372171 w 604011" name="T30"/>
                <a:gd fmla="*/ 372171 w 604011" name="T31"/>
                <a:gd fmla="*/ 372171 w 604011" name="T32"/>
                <a:gd fmla="*/ 372171 w 604011" name="T33"/>
                <a:gd fmla="*/ 372171 w 604011" name="T34"/>
                <a:gd fmla="*/ 372171 w 604011" name="T35"/>
                <a:gd fmla="*/ 372171 w 604011" name="T36"/>
                <a:gd fmla="*/ 372171 w 604011" name="T37"/>
                <a:gd fmla="*/ 372171 w 604011" name="T38"/>
                <a:gd fmla="*/ 372171 w 604011" name="T39"/>
                <a:gd fmla="*/ 372171 w 604011" name="T40"/>
                <a:gd fmla="*/ 372171 w 604011" name="T41"/>
                <a:gd fmla="*/ 372171 w 604011" name="T42"/>
                <a:gd fmla="*/ 372171 w 604011" name="T43"/>
                <a:gd fmla="*/ 372171 w 604011" name="T44"/>
                <a:gd fmla="*/ 372171 w 604011" name="T45"/>
                <a:gd fmla="*/ 372171 w 604011" name="T46"/>
                <a:gd fmla="*/ 372171 w 604011" name="T47"/>
                <a:gd fmla="*/ 372171 w 604011" name="T48"/>
                <a:gd fmla="*/ 372171 w 604011" name="T49"/>
                <a:gd fmla="*/ 372171 w 604011" name="T50"/>
                <a:gd fmla="*/ 372171 w 604011" name="T51"/>
                <a:gd fmla="*/ 372171 w 604011" name="T52"/>
                <a:gd fmla="*/ 372171 w 604011" name="T53"/>
                <a:gd fmla="*/ 372171 w 604011" name="T54"/>
                <a:gd fmla="*/ 372171 w 604011" name="T55"/>
                <a:gd fmla="*/ 372171 w 604011" name="T56"/>
                <a:gd fmla="*/ 372171 w 604011" name="T57"/>
                <a:gd fmla="*/ 372171 w 604011" name="T58"/>
                <a:gd fmla="*/ 372171 w 604011" name="T59"/>
                <a:gd fmla="*/ 372171 w 604011" name="T60"/>
                <a:gd fmla="*/ 372171 w 604011" name="T61"/>
                <a:gd fmla="*/ 372171 w 604011" name="T62"/>
                <a:gd fmla="*/ 372171 w 604011" name="T63"/>
                <a:gd fmla="*/ 372171 w 604011" name="T64"/>
                <a:gd fmla="*/ 372171 w 604011" name="T65"/>
                <a:gd fmla="*/ 372171 w 604011" name="T66"/>
                <a:gd fmla="*/ 372171 w 604011" name="T67"/>
                <a:gd fmla="*/ 372171 w 604011" name="T68"/>
                <a:gd fmla="*/ 372171 w 604011" name="T69"/>
                <a:gd fmla="*/ 372171 w 604011" name="T70"/>
                <a:gd fmla="*/ 372171 w 604011" name="T71"/>
                <a:gd fmla="*/ 372171 w 604011" name="T72"/>
                <a:gd fmla="*/ 372171 w 604011" name="T73"/>
                <a:gd fmla="*/ 372171 w 604011" name="T74"/>
                <a:gd fmla="*/ 372171 w 604011" name="T75"/>
                <a:gd fmla="*/ 372171 w 604011" name="T76"/>
                <a:gd fmla="*/ 372171 w 604011" name="T77"/>
                <a:gd fmla="*/ 372171 w 604011" name="T78"/>
                <a:gd fmla="*/ 372171 w 604011" name="T79"/>
                <a:gd fmla="*/ 372171 w 604011" name="T80"/>
                <a:gd fmla="*/ 372171 w 604011" name="T81"/>
                <a:gd fmla="*/ 372171 w 604011" name="T82"/>
                <a:gd fmla="*/ 372171 w 604011" name="T83"/>
                <a:gd fmla="*/ 372171 w 604011" name="T84"/>
                <a:gd fmla="*/ 372171 w 604011" name="T85"/>
                <a:gd fmla="*/ 372171 w 604011" name="T86"/>
                <a:gd fmla="*/ 372171 w 604011" name="T87"/>
                <a:gd fmla="*/ 372171 w 604011" name="T88"/>
                <a:gd fmla="*/ 372171 w 604011" name="T89"/>
                <a:gd fmla="*/ 372171 w 604011" name="T90"/>
                <a:gd fmla="*/ 372171 w 604011"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6173" w="3827">
                  <a:moveTo>
                    <a:pt x="3451" y="2104"/>
                  </a:moveTo>
                  <a:cubicBezTo>
                    <a:pt x="3229" y="1668"/>
                    <a:pt x="2936" y="1339"/>
                    <a:pt x="2677" y="1048"/>
                  </a:cubicBezTo>
                  <a:cubicBezTo>
                    <a:pt x="2398" y="735"/>
                    <a:pt x="2134" y="440"/>
                    <a:pt x="2008" y="68"/>
                  </a:cubicBezTo>
                  <a:cubicBezTo>
                    <a:pt x="1995" y="27"/>
                    <a:pt x="1957" y="0"/>
                    <a:pt x="1914" y="0"/>
                  </a:cubicBezTo>
                  <a:cubicBezTo>
                    <a:pt x="1871" y="0"/>
                    <a:pt x="1833" y="27"/>
                    <a:pt x="1819" y="68"/>
                  </a:cubicBezTo>
                  <a:cubicBezTo>
                    <a:pt x="1693" y="440"/>
                    <a:pt x="1429" y="735"/>
                    <a:pt x="1150" y="1048"/>
                  </a:cubicBezTo>
                  <a:cubicBezTo>
                    <a:pt x="891" y="1339"/>
                    <a:pt x="598" y="1668"/>
                    <a:pt x="377" y="2104"/>
                  </a:cubicBezTo>
                  <a:cubicBezTo>
                    <a:pt x="123" y="2602"/>
                    <a:pt x="0" y="3167"/>
                    <a:pt x="0" y="3833"/>
                  </a:cubicBezTo>
                  <a:cubicBezTo>
                    <a:pt x="0" y="4212"/>
                    <a:pt x="151" y="4528"/>
                    <a:pt x="462" y="4800"/>
                  </a:cubicBezTo>
                  <a:cubicBezTo>
                    <a:pt x="719" y="5026"/>
                    <a:pt x="1047" y="5184"/>
                    <a:pt x="1311" y="5311"/>
                  </a:cubicBezTo>
                  <a:cubicBezTo>
                    <a:pt x="1547" y="5424"/>
                    <a:pt x="1814" y="5552"/>
                    <a:pt x="1814" y="5647"/>
                  </a:cubicBezTo>
                  <a:lnTo>
                    <a:pt x="1814" y="6073"/>
                  </a:lnTo>
                  <a:cubicBezTo>
                    <a:pt x="1814" y="6129"/>
                    <a:pt x="1858" y="6173"/>
                    <a:pt x="1914" y="6173"/>
                  </a:cubicBezTo>
                  <a:cubicBezTo>
                    <a:pt x="1969" y="6173"/>
                    <a:pt x="2014" y="6129"/>
                    <a:pt x="2014" y="6073"/>
                  </a:cubicBezTo>
                  <a:lnTo>
                    <a:pt x="2014" y="5647"/>
                  </a:lnTo>
                  <a:cubicBezTo>
                    <a:pt x="2014" y="5552"/>
                    <a:pt x="2281" y="5424"/>
                    <a:pt x="2516" y="5311"/>
                  </a:cubicBezTo>
                  <a:cubicBezTo>
                    <a:pt x="2780" y="5184"/>
                    <a:pt x="3108" y="5026"/>
                    <a:pt x="3366" y="4800"/>
                  </a:cubicBezTo>
                  <a:cubicBezTo>
                    <a:pt x="3676" y="4528"/>
                    <a:pt x="3827" y="4212"/>
                    <a:pt x="3827" y="3833"/>
                  </a:cubicBezTo>
                  <a:cubicBezTo>
                    <a:pt x="3827" y="3167"/>
                    <a:pt x="3704" y="2602"/>
                    <a:pt x="3451" y="2104"/>
                  </a:cubicBezTo>
                  <a:close/>
                  <a:moveTo>
                    <a:pt x="232" y="3291"/>
                  </a:moveTo>
                  <a:lnTo>
                    <a:pt x="1814" y="4314"/>
                  </a:lnTo>
                  <a:lnTo>
                    <a:pt x="1814" y="4823"/>
                  </a:lnTo>
                  <a:lnTo>
                    <a:pt x="201" y="3779"/>
                  </a:lnTo>
                  <a:cubicBezTo>
                    <a:pt x="203" y="3605"/>
                    <a:pt x="213" y="3443"/>
                    <a:pt x="232" y="3291"/>
                  </a:cubicBezTo>
                  <a:close/>
                  <a:moveTo>
                    <a:pt x="374" y="2636"/>
                  </a:moveTo>
                  <a:lnTo>
                    <a:pt x="1814" y="3568"/>
                  </a:lnTo>
                  <a:lnTo>
                    <a:pt x="1814" y="4076"/>
                  </a:lnTo>
                  <a:lnTo>
                    <a:pt x="264" y="3074"/>
                  </a:lnTo>
                  <a:cubicBezTo>
                    <a:pt x="293" y="2916"/>
                    <a:pt x="330" y="2771"/>
                    <a:pt x="374" y="2636"/>
                  </a:cubicBezTo>
                  <a:close/>
                  <a:moveTo>
                    <a:pt x="631" y="2056"/>
                  </a:moveTo>
                  <a:cubicBezTo>
                    <a:pt x="631" y="2056"/>
                    <a:pt x="632" y="2056"/>
                    <a:pt x="633" y="2057"/>
                  </a:cubicBezTo>
                  <a:lnTo>
                    <a:pt x="1814" y="2821"/>
                  </a:lnTo>
                  <a:lnTo>
                    <a:pt x="1814" y="3330"/>
                  </a:lnTo>
                  <a:lnTo>
                    <a:pt x="443" y="2443"/>
                  </a:lnTo>
                  <a:cubicBezTo>
                    <a:pt x="499" y="2303"/>
                    <a:pt x="562" y="2175"/>
                    <a:pt x="631" y="2056"/>
                  </a:cubicBezTo>
                  <a:close/>
                  <a:moveTo>
                    <a:pt x="991" y="1539"/>
                  </a:moveTo>
                  <a:cubicBezTo>
                    <a:pt x="995" y="1544"/>
                    <a:pt x="1000" y="1548"/>
                    <a:pt x="1006" y="1552"/>
                  </a:cubicBezTo>
                  <a:lnTo>
                    <a:pt x="1814" y="2074"/>
                  </a:lnTo>
                  <a:lnTo>
                    <a:pt x="1814" y="2583"/>
                  </a:lnTo>
                  <a:lnTo>
                    <a:pt x="741" y="1889"/>
                  </a:lnTo>
                  <a:cubicBezTo>
                    <a:pt x="739" y="1888"/>
                    <a:pt x="737" y="1887"/>
                    <a:pt x="735" y="1886"/>
                  </a:cubicBezTo>
                  <a:cubicBezTo>
                    <a:pt x="817" y="1762"/>
                    <a:pt x="903" y="1648"/>
                    <a:pt x="991" y="1539"/>
                  </a:cubicBezTo>
                  <a:close/>
                  <a:moveTo>
                    <a:pt x="3155" y="1985"/>
                  </a:moveTo>
                  <a:lnTo>
                    <a:pt x="2014" y="2723"/>
                  </a:lnTo>
                  <a:lnTo>
                    <a:pt x="2014" y="2215"/>
                  </a:lnTo>
                  <a:lnTo>
                    <a:pt x="2912" y="1634"/>
                  </a:lnTo>
                  <a:cubicBezTo>
                    <a:pt x="2996" y="1743"/>
                    <a:pt x="3078" y="1859"/>
                    <a:pt x="3155" y="1985"/>
                  </a:cubicBezTo>
                  <a:close/>
                  <a:moveTo>
                    <a:pt x="3427" y="2555"/>
                  </a:moveTo>
                  <a:lnTo>
                    <a:pt x="2014" y="3470"/>
                  </a:lnTo>
                  <a:lnTo>
                    <a:pt x="2014" y="2961"/>
                  </a:lnTo>
                  <a:lnTo>
                    <a:pt x="3253" y="2159"/>
                  </a:lnTo>
                  <a:cubicBezTo>
                    <a:pt x="3317" y="2281"/>
                    <a:pt x="3376" y="2413"/>
                    <a:pt x="3427" y="2555"/>
                  </a:cubicBezTo>
                  <a:close/>
                  <a:moveTo>
                    <a:pt x="3584" y="3200"/>
                  </a:moveTo>
                  <a:lnTo>
                    <a:pt x="2014" y="4216"/>
                  </a:lnTo>
                  <a:lnTo>
                    <a:pt x="2014" y="3708"/>
                  </a:lnTo>
                  <a:lnTo>
                    <a:pt x="3489" y="2753"/>
                  </a:lnTo>
                  <a:cubicBezTo>
                    <a:pt x="3528" y="2891"/>
                    <a:pt x="3560" y="3040"/>
                    <a:pt x="3584" y="3200"/>
                  </a:cubicBezTo>
                  <a:close/>
                  <a:moveTo>
                    <a:pt x="2014" y="536"/>
                  </a:moveTo>
                  <a:cubicBezTo>
                    <a:pt x="2116" y="700"/>
                    <a:pt x="2238" y="851"/>
                    <a:pt x="2368" y="1001"/>
                  </a:cubicBezTo>
                  <a:lnTo>
                    <a:pt x="2014" y="1230"/>
                  </a:lnTo>
                  <a:lnTo>
                    <a:pt x="2014" y="536"/>
                  </a:lnTo>
                  <a:close/>
                  <a:moveTo>
                    <a:pt x="1814" y="1090"/>
                  </a:moveTo>
                  <a:lnTo>
                    <a:pt x="1537" y="910"/>
                  </a:lnTo>
                  <a:cubicBezTo>
                    <a:pt x="1638" y="790"/>
                    <a:pt x="1732" y="667"/>
                    <a:pt x="1814" y="536"/>
                  </a:cubicBezTo>
                  <a:lnTo>
                    <a:pt x="1814" y="1090"/>
                  </a:lnTo>
                  <a:close/>
                  <a:moveTo>
                    <a:pt x="2014" y="4455"/>
                  </a:moveTo>
                  <a:lnTo>
                    <a:pt x="3609" y="3422"/>
                  </a:lnTo>
                  <a:cubicBezTo>
                    <a:pt x="3621" y="3552"/>
                    <a:pt x="3627" y="3688"/>
                    <a:pt x="3627" y="3833"/>
                  </a:cubicBezTo>
                  <a:cubicBezTo>
                    <a:pt x="3627" y="3860"/>
                    <a:pt x="3626" y="3886"/>
                    <a:pt x="3624" y="3912"/>
                  </a:cubicBezTo>
                  <a:lnTo>
                    <a:pt x="2014" y="4954"/>
                  </a:lnTo>
                  <a:lnTo>
                    <a:pt x="2014" y="4455"/>
                  </a:lnTo>
                  <a:close/>
                  <a:moveTo>
                    <a:pt x="2785" y="1477"/>
                  </a:moveTo>
                  <a:lnTo>
                    <a:pt x="2014" y="1976"/>
                  </a:lnTo>
                  <a:lnTo>
                    <a:pt x="2014" y="1468"/>
                  </a:lnTo>
                  <a:lnTo>
                    <a:pt x="2501" y="1152"/>
                  </a:lnTo>
                  <a:cubicBezTo>
                    <a:pt x="2510" y="1162"/>
                    <a:pt x="2519" y="1172"/>
                    <a:pt x="2528" y="1182"/>
                  </a:cubicBezTo>
                  <a:cubicBezTo>
                    <a:pt x="2613" y="1277"/>
                    <a:pt x="2699" y="1374"/>
                    <a:pt x="2785" y="1477"/>
                  </a:cubicBezTo>
                  <a:close/>
                  <a:moveTo>
                    <a:pt x="1300" y="1181"/>
                  </a:moveTo>
                  <a:cubicBezTo>
                    <a:pt x="1335" y="1142"/>
                    <a:pt x="1370" y="1102"/>
                    <a:pt x="1405" y="1063"/>
                  </a:cubicBezTo>
                  <a:lnTo>
                    <a:pt x="1814" y="1328"/>
                  </a:lnTo>
                  <a:lnTo>
                    <a:pt x="1814" y="1836"/>
                  </a:lnTo>
                  <a:lnTo>
                    <a:pt x="1119" y="1387"/>
                  </a:lnTo>
                  <a:cubicBezTo>
                    <a:pt x="1179" y="1317"/>
                    <a:pt x="1240" y="1248"/>
                    <a:pt x="1300" y="1181"/>
                  </a:cubicBezTo>
                  <a:close/>
                  <a:moveTo>
                    <a:pt x="1398" y="5130"/>
                  </a:moveTo>
                  <a:cubicBezTo>
                    <a:pt x="915" y="4898"/>
                    <a:pt x="325" y="4615"/>
                    <a:pt x="218" y="4028"/>
                  </a:cubicBezTo>
                  <a:lnTo>
                    <a:pt x="1814" y="5061"/>
                  </a:lnTo>
                  <a:lnTo>
                    <a:pt x="1814" y="5353"/>
                  </a:lnTo>
                  <a:cubicBezTo>
                    <a:pt x="1705" y="5278"/>
                    <a:pt x="1559" y="5208"/>
                    <a:pt x="1398" y="5130"/>
                  </a:cubicBezTo>
                  <a:close/>
                  <a:moveTo>
                    <a:pt x="2430" y="5130"/>
                  </a:moveTo>
                  <a:cubicBezTo>
                    <a:pt x="2268" y="5208"/>
                    <a:pt x="2123" y="5278"/>
                    <a:pt x="2014" y="5353"/>
                  </a:cubicBezTo>
                  <a:lnTo>
                    <a:pt x="2014" y="5192"/>
                  </a:lnTo>
                  <a:lnTo>
                    <a:pt x="3566" y="4188"/>
                  </a:lnTo>
                  <a:cubicBezTo>
                    <a:pt x="3391" y="4669"/>
                    <a:pt x="2867" y="4921"/>
                    <a:pt x="2430" y="5130"/>
                  </a:cubicBezTo>
                  <a:close/>
                </a:path>
              </a:pathLst>
            </a:custGeom>
            <a:solidFill>
              <a:srgbClr val="9A0000"/>
            </a:solidFill>
            <a:ln>
              <a:noFill/>
            </a:ln>
          </p:spPr>
          <p:txBody>
            <a:bodyPr/>
            <a:lstStyle/>
            <a:p/>
          </p:txBody>
        </p:sp>
      </p:grpSp>
      <p:grpSp>
        <p:nvGrpSpPr>
          <p:cNvPr id="55" name="组合 54">
            <a:extLst>
              <a:ext uri="{FF2B5EF4-FFF2-40B4-BE49-F238E27FC236}">
                <a16:creationId xmlns:a16="http://schemas.microsoft.com/office/drawing/2014/main" id="{AEB2E451-364E-4FE3-B926-5DEAF9C1C3E3}"/>
              </a:ext>
            </a:extLst>
          </p:cNvPr>
          <p:cNvGrpSpPr/>
          <p:nvPr/>
        </p:nvGrpSpPr>
        <p:grpSpPr>
          <a:xfrm>
            <a:off x="2945200" y="4727851"/>
            <a:ext cx="3723042" cy="489978"/>
            <a:chOff x="2945200" y="4727851"/>
            <a:chExt cx="3723042" cy="489978"/>
          </a:xfrm>
        </p:grpSpPr>
        <p:sp>
          <p:nvSpPr>
            <p:cNvPr id="20" name="文本框 19">
              <a:extLst>
                <a:ext uri="{FF2B5EF4-FFF2-40B4-BE49-F238E27FC236}">
                  <a16:creationId xmlns:a16="http://schemas.microsoft.com/office/drawing/2014/main" id="{2C912E60-3944-4C20-9845-A9ECDCFB221B}"/>
                </a:ext>
              </a:extLst>
            </p:cNvPr>
            <p:cNvSpPr txBox="1"/>
            <p:nvPr/>
          </p:nvSpPr>
          <p:spPr>
            <a:xfrm>
              <a:off x="2945200" y="4803563"/>
              <a:ext cx="3104266" cy="396240"/>
            </a:xfrm>
            <a:prstGeom prst="rect">
              <a:avLst/>
            </a:prstGeom>
            <a:noFill/>
          </p:spPr>
          <p:txBody>
            <a:bodyPr rtlCol="0" wrap="square">
              <a:spAutoFit/>
            </a:bodyPr>
            <a:lstStyle/>
            <a:p>
              <a:pPr algn="r"/>
              <a:r>
                <a:rPr altLang="zh-CN" b="1" lang="en-US" sz="2000">
                  <a:solidFill>
                    <a:srgbClr val="9A0000"/>
                  </a:solidFill>
                  <a:latin charset="0" panose="020b0502020202020204" pitchFamily="34" typeface="Century Gothic"/>
                  <a:ea charset="-122" panose="020b0503020204020204" pitchFamily="34" typeface="微软雅黑"/>
                  <a:cs charset="0" panose="020f0302020204030204" pitchFamily="34" typeface="Calibri Light"/>
                </a:rPr>
                <a:t>2018-03-08</a:t>
              </a:r>
            </a:p>
          </p:txBody>
        </p:sp>
        <p:sp>
          <p:nvSpPr>
            <p:cNvPr id="39" name="herbal-spa-treatment-leaves_53775">
              <a:extLst>
                <a:ext uri="{FF2B5EF4-FFF2-40B4-BE49-F238E27FC236}">
                  <a16:creationId xmlns:a16="http://schemas.microsoft.com/office/drawing/2014/main" id="{1142029A-6E23-4D44-96C9-E49ED3B59681}"/>
                </a:ext>
              </a:extLst>
            </p:cNvPr>
            <p:cNvSpPr>
              <a:spLocks noChangeAspect="1"/>
            </p:cNvSpPr>
            <p:nvPr/>
          </p:nvSpPr>
          <p:spPr bwMode="auto">
            <a:xfrm>
              <a:off x="6184176" y="4727851"/>
              <a:ext cx="484066" cy="489978"/>
            </a:xfrm>
            <a:custGeom>
              <a:gdLst>
                <a:gd fmla="*/ 373273 h 605239" name="connsiteX0"/>
                <a:gd fmla="*/ 373273 h 605239" name="connsiteY0"/>
                <a:gd fmla="*/ 373273 h 605239" name="connsiteX1"/>
                <a:gd fmla="*/ 373273 h 605239" name="connsiteY1"/>
                <a:gd fmla="*/ 373273 h 605239" name="connsiteX2"/>
                <a:gd fmla="*/ 373273 h 605239" name="connsiteY2"/>
                <a:gd fmla="*/ 373273 h 605239" name="connsiteX3"/>
                <a:gd fmla="*/ 373273 h 605239" name="connsiteY3"/>
                <a:gd fmla="*/ 373273 h 605239" name="connsiteX4"/>
                <a:gd fmla="*/ 373273 h 605239" name="connsiteY4"/>
                <a:gd fmla="*/ 373273 h 605239" name="connsiteX5"/>
                <a:gd fmla="*/ 373273 h 605239" name="connsiteY5"/>
                <a:gd fmla="*/ 373273 h 605239" name="connsiteX6"/>
                <a:gd fmla="*/ 373273 h 605239" name="connsiteY6"/>
                <a:gd fmla="*/ 373273 h 605239" name="connsiteX7"/>
                <a:gd fmla="*/ 373273 h 605239" name="connsiteY7"/>
                <a:gd fmla="*/ 373273 h 605239" name="connsiteX8"/>
                <a:gd fmla="*/ 373273 h 605239" name="connsiteY8"/>
                <a:gd fmla="*/ 373273 h 605239" name="connsiteX9"/>
                <a:gd fmla="*/ 373273 h 605239" name="connsiteY9"/>
                <a:gd fmla="*/ 373273 h 605239" name="connsiteX10"/>
                <a:gd fmla="*/ 373273 h 605239" name="connsiteY10"/>
                <a:gd fmla="*/ 373273 h 605239" name="connsiteX11"/>
                <a:gd fmla="*/ 373273 h 605239" name="connsiteY11"/>
                <a:gd fmla="*/ 373273 h 605239" name="connsiteX12"/>
                <a:gd fmla="*/ 373273 h 605239" name="connsiteY12"/>
                <a:gd fmla="*/ 373273 h 605239" name="connsiteX13"/>
                <a:gd fmla="*/ 373273 h 605239" name="connsiteY13"/>
                <a:gd fmla="*/ 373273 h 605239" name="connsiteX14"/>
                <a:gd fmla="*/ 373273 h 605239" name="connsiteY14"/>
                <a:gd fmla="*/ 373273 h 605239" name="connsiteX15"/>
                <a:gd fmla="*/ 373273 h 605239" name="connsiteY15"/>
                <a:gd fmla="*/ 373273 h 605239" name="connsiteX16"/>
                <a:gd fmla="*/ 373273 h 605239" name="connsiteY16"/>
                <a:gd fmla="*/ 373273 h 605239" name="connsiteX17"/>
                <a:gd fmla="*/ 373273 h 605239" name="connsiteY17"/>
                <a:gd fmla="*/ 373273 h 605239" name="connsiteX18"/>
                <a:gd fmla="*/ 373273 h 605239" name="connsiteY18"/>
                <a:gd fmla="*/ 373273 h 605239" name="connsiteX19"/>
                <a:gd fmla="*/ 373273 h 605239" name="connsiteY19"/>
                <a:gd fmla="*/ 373273 h 605239" name="connsiteX20"/>
                <a:gd fmla="*/ 373273 h 605239" name="connsiteY20"/>
                <a:gd fmla="*/ 373273 h 605239" name="connsiteX21"/>
                <a:gd fmla="*/ 373273 h 605239" name="connsiteY21"/>
                <a:gd fmla="*/ 373273 h 605239" name="connsiteX22"/>
                <a:gd fmla="*/ 373273 h 605239" name="connsiteY22"/>
                <a:gd fmla="*/ 373273 h 605239" name="connsiteX23"/>
                <a:gd fmla="*/ 373273 h 605239" name="connsiteY23"/>
                <a:gd fmla="*/ 373273 h 605239" name="connsiteX24"/>
                <a:gd fmla="*/ 373273 h 605239" name="connsiteY24"/>
                <a:gd fmla="*/ 373273 h 605239" name="connsiteX25"/>
                <a:gd fmla="*/ 373273 h 605239" name="connsiteY25"/>
                <a:gd fmla="*/ 373273 h 605239" name="connsiteX26"/>
                <a:gd fmla="*/ 373273 h 605239" name="connsiteY26"/>
                <a:gd fmla="*/ 373273 h 605239" name="connsiteX27"/>
                <a:gd fmla="*/ 373273 h 605239" name="connsiteY27"/>
                <a:gd fmla="*/ 373273 h 605239" name="connsiteX28"/>
                <a:gd fmla="*/ 373273 h 605239" name="connsiteY28"/>
                <a:gd fmla="*/ 373273 h 605239" name="connsiteX29"/>
                <a:gd fmla="*/ 373273 h 605239" name="connsiteY29"/>
                <a:gd fmla="*/ 373273 h 605239" name="connsiteX30"/>
                <a:gd fmla="*/ 373273 h 605239" name="connsiteY30"/>
                <a:gd fmla="*/ 373273 h 605239" name="connsiteX31"/>
                <a:gd fmla="*/ 373273 h 605239" name="connsiteY31"/>
                <a:gd fmla="*/ 373273 h 605239" name="connsiteX32"/>
                <a:gd fmla="*/ 373273 h 605239" name="connsiteY32"/>
                <a:gd fmla="*/ 373273 h 605239" name="connsiteX33"/>
                <a:gd fmla="*/ 373273 h 605239" name="connsiteY33"/>
                <a:gd fmla="*/ 373273 h 605239" name="connsiteX34"/>
                <a:gd fmla="*/ 373273 h 605239" name="connsiteY34"/>
                <a:gd fmla="*/ 373273 h 605239" name="connsiteX35"/>
                <a:gd fmla="*/ 373273 h 605239" name="connsiteY35"/>
                <a:gd fmla="*/ 373273 h 605239" name="connsiteX36"/>
                <a:gd fmla="*/ 373273 h 605239" name="connsiteY36"/>
                <a:gd fmla="*/ 373273 h 605239" name="connsiteX37"/>
                <a:gd fmla="*/ 373273 h 605239" name="connsiteY37"/>
                <a:gd fmla="*/ 373273 h 605239" name="connsiteX38"/>
                <a:gd fmla="*/ 373273 h 605239" name="connsiteY38"/>
                <a:gd fmla="*/ 373273 h 605239" name="connsiteX39"/>
                <a:gd fmla="*/ 373273 h 605239" name="connsiteY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b="b" l="l" r="r" t="t"/>
              <a:pathLst>
                <a:path h="607064" w="599739">
                  <a:moveTo>
                    <a:pt x="590935" y="125619"/>
                  </a:moveTo>
                  <a:cubicBezTo>
                    <a:pt x="596666" y="125619"/>
                    <a:pt x="601325" y="131247"/>
                    <a:pt x="599228" y="137853"/>
                  </a:cubicBezTo>
                  <a:cubicBezTo>
                    <a:pt x="583014" y="189208"/>
                    <a:pt x="574674" y="247541"/>
                    <a:pt x="553242" y="296989"/>
                  </a:cubicBezTo>
                  <a:cubicBezTo>
                    <a:pt x="524494" y="363229"/>
                    <a:pt x="476131" y="418306"/>
                    <a:pt x="408572" y="446449"/>
                  </a:cubicBezTo>
                  <a:cubicBezTo>
                    <a:pt x="391519" y="453520"/>
                    <a:pt x="373394" y="458171"/>
                    <a:pt x="354757" y="461614"/>
                  </a:cubicBezTo>
                  <a:cubicBezTo>
                    <a:pt x="301781" y="471382"/>
                    <a:pt x="244473" y="471568"/>
                    <a:pt x="196296" y="491478"/>
                  </a:cubicBezTo>
                  <a:cubicBezTo>
                    <a:pt x="192848" y="492920"/>
                    <a:pt x="189866" y="493618"/>
                    <a:pt x="187350" y="493618"/>
                  </a:cubicBezTo>
                  <a:cubicBezTo>
                    <a:pt x="156086" y="493618"/>
                    <a:pt x="192475" y="392489"/>
                    <a:pt x="275876" y="349088"/>
                  </a:cubicBezTo>
                  <a:cubicBezTo>
                    <a:pt x="292882" y="340203"/>
                    <a:pt x="310774" y="332016"/>
                    <a:pt x="328805" y="323922"/>
                  </a:cubicBezTo>
                  <a:cubicBezTo>
                    <a:pt x="331973" y="322480"/>
                    <a:pt x="330669" y="318015"/>
                    <a:pt x="327594" y="318015"/>
                  </a:cubicBezTo>
                  <a:cubicBezTo>
                    <a:pt x="327314" y="318015"/>
                    <a:pt x="326988" y="318015"/>
                    <a:pt x="326662" y="318154"/>
                  </a:cubicBezTo>
                  <a:cubicBezTo>
                    <a:pt x="311380" y="322527"/>
                    <a:pt x="296377" y="327178"/>
                    <a:pt x="281653" y="332528"/>
                  </a:cubicBezTo>
                  <a:cubicBezTo>
                    <a:pt x="226208" y="352577"/>
                    <a:pt x="180874" y="385418"/>
                    <a:pt x="157391" y="440681"/>
                  </a:cubicBezTo>
                  <a:cubicBezTo>
                    <a:pt x="136937" y="488780"/>
                    <a:pt x="127758" y="547578"/>
                    <a:pt x="142528" y="597863"/>
                  </a:cubicBezTo>
                  <a:cubicBezTo>
                    <a:pt x="144578" y="604980"/>
                    <a:pt x="135446" y="610004"/>
                    <a:pt x="130367" y="605120"/>
                  </a:cubicBezTo>
                  <a:cubicBezTo>
                    <a:pt x="126454" y="601398"/>
                    <a:pt x="125196" y="595026"/>
                    <a:pt x="123891" y="590002"/>
                  </a:cubicBezTo>
                  <a:cubicBezTo>
                    <a:pt x="118113" y="567208"/>
                    <a:pt x="117741" y="542973"/>
                    <a:pt x="117088" y="519667"/>
                  </a:cubicBezTo>
                  <a:cubicBezTo>
                    <a:pt x="115411" y="462172"/>
                    <a:pt x="124031" y="404351"/>
                    <a:pt x="142854" y="349972"/>
                  </a:cubicBezTo>
                  <a:cubicBezTo>
                    <a:pt x="153151" y="320015"/>
                    <a:pt x="165731" y="291174"/>
                    <a:pt x="183716" y="266101"/>
                  </a:cubicBezTo>
                  <a:cubicBezTo>
                    <a:pt x="195038" y="250425"/>
                    <a:pt x="208457" y="236144"/>
                    <a:pt x="224857" y="224096"/>
                  </a:cubicBezTo>
                  <a:cubicBezTo>
                    <a:pt x="242329" y="211257"/>
                    <a:pt x="260827" y="201675"/>
                    <a:pt x="280023" y="194325"/>
                  </a:cubicBezTo>
                  <a:cubicBezTo>
                    <a:pt x="286499" y="191859"/>
                    <a:pt x="293069" y="189627"/>
                    <a:pt x="299638" y="187626"/>
                  </a:cubicBezTo>
                  <a:cubicBezTo>
                    <a:pt x="330017" y="178462"/>
                    <a:pt x="361979" y="173857"/>
                    <a:pt x="394221" y="170136"/>
                  </a:cubicBezTo>
                  <a:cubicBezTo>
                    <a:pt x="460243" y="162600"/>
                    <a:pt x="527662" y="158693"/>
                    <a:pt x="586416" y="126782"/>
                  </a:cubicBezTo>
                  <a:cubicBezTo>
                    <a:pt x="587953" y="125944"/>
                    <a:pt x="589537" y="125572"/>
                    <a:pt x="590935" y="125619"/>
                  </a:cubicBezTo>
                  <a:close/>
                  <a:moveTo>
                    <a:pt x="10339" y="941"/>
                  </a:moveTo>
                  <a:cubicBezTo>
                    <a:pt x="35727" y="14850"/>
                    <a:pt x="70432" y="26759"/>
                    <a:pt x="102388" y="30062"/>
                  </a:cubicBezTo>
                  <a:cubicBezTo>
                    <a:pt x="154469" y="35458"/>
                    <a:pt x="207527" y="37598"/>
                    <a:pt x="254344" y="55182"/>
                  </a:cubicBezTo>
                  <a:cubicBezTo>
                    <a:pt x="299204" y="71976"/>
                    <a:pt x="358691" y="109145"/>
                    <a:pt x="386594" y="155385"/>
                  </a:cubicBezTo>
                  <a:cubicBezTo>
                    <a:pt x="352169" y="159479"/>
                    <a:pt x="317697" y="164875"/>
                    <a:pt x="284716" y="176133"/>
                  </a:cubicBezTo>
                  <a:cubicBezTo>
                    <a:pt x="273676" y="168364"/>
                    <a:pt x="261797" y="161851"/>
                    <a:pt x="248940" y="157153"/>
                  </a:cubicBezTo>
                  <a:cubicBezTo>
                    <a:pt x="228350" y="149617"/>
                    <a:pt x="203614" y="147477"/>
                    <a:pt x="182046" y="141615"/>
                  </a:cubicBezTo>
                  <a:cubicBezTo>
                    <a:pt x="204965" y="152361"/>
                    <a:pt x="228536" y="162363"/>
                    <a:pt x="250244" y="173714"/>
                  </a:cubicBezTo>
                  <a:cubicBezTo>
                    <a:pt x="255741" y="176551"/>
                    <a:pt x="260959" y="179714"/>
                    <a:pt x="265896" y="183203"/>
                  </a:cubicBezTo>
                  <a:cubicBezTo>
                    <a:pt x="248567" y="190460"/>
                    <a:pt x="231751" y="199671"/>
                    <a:pt x="215679" y="211487"/>
                  </a:cubicBezTo>
                  <a:cubicBezTo>
                    <a:pt x="196953" y="225257"/>
                    <a:pt x="181021" y="242050"/>
                    <a:pt x="167093" y="262751"/>
                  </a:cubicBezTo>
                  <a:cubicBezTo>
                    <a:pt x="160152" y="261216"/>
                    <a:pt x="153351" y="259355"/>
                    <a:pt x="147388" y="256890"/>
                  </a:cubicBezTo>
                  <a:cubicBezTo>
                    <a:pt x="95168" y="234979"/>
                    <a:pt x="57854" y="184180"/>
                    <a:pt x="35727" y="132823"/>
                  </a:cubicBezTo>
                  <a:cubicBezTo>
                    <a:pt x="19190" y="94491"/>
                    <a:pt x="12855" y="49321"/>
                    <a:pt x="370" y="9454"/>
                  </a:cubicBezTo>
                  <a:cubicBezTo>
                    <a:pt x="-1586" y="3081"/>
                    <a:pt x="4563" y="-2222"/>
                    <a:pt x="10339" y="941"/>
                  </a:cubicBezTo>
                  <a:close/>
                </a:path>
              </a:pathLst>
            </a:custGeom>
            <a:noFill/>
            <a:ln w="12700">
              <a:solidFill>
                <a:srgbClr val="9A0000"/>
              </a:solidFill>
            </a:ln>
          </p:spPr>
          <p:txBody>
            <a:bodyPr/>
            <a:lstStyle/>
            <a:p/>
          </p:txBody>
        </p:sp>
      </p:grpSp>
      <p:grpSp>
        <p:nvGrpSpPr>
          <p:cNvPr id="10" name="组合 9">
            <a:extLst>
              <a:ext uri="{FF2B5EF4-FFF2-40B4-BE49-F238E27FC236}">
                <a16:creationId xmlns:a16="http://schemas.microsoft.com/office/drawing/2014/main" id="{B9475808-BD94-4BB7-8F6B-A48C2F167A1C}"/>
              </a:ext>
            </a:extLst>
          </p:cNvPr>
          <p:cNvGrpSpPr/>
          <p:nvPr/>
        </p:nvGrpSpPr>
        <p:grpSpPr>
          <a:xfrm>
            <a:off x="7484106" y="1686451"/>
            <a:ext cx="3573835" cy="497140"/>
            <a:chOff x="7484106" y="1686451"/>
            <a:chExt cx="3573835" cy="497140"/>
          </a:xfrm>
        </p:grpSpPr>
        <p:sp>
          <p:nvSpPr>
            <p:cNvPr id="17" name="文本框 16">
              <a:extLst>
                <a:ext uri="{FF2B5EF4-FFF2-40B4-BE49-F238E27FC236}">
                  <a16:creationId xmlns:a16="http://schemas.microsoft.com/office/drawing/2014/main" id="{D1AE9710-CF76-4903-9B91-70FA604F9555}"/>
                </a:ext>
              </a:extLst>
            </p:cNvPr>
            <p:cNvSpPr txBox="1"/>
            <p:nvPr/>
          </p:nvSpPr>
          <p:spPr>
            <a:xfrm>
              <a:off x="7953676" y="1783481"/>
              <a:ext cx="3104266" cy="396240"/>
            </a:xfrm>
            <a:prstGeom prst="rect">
              <a:avLst/>
            </a:prstGeom>
            <a:noFill/>
          </p:spPr>
          <p:txBody>
            <a:bodyPr rtlCol="0" wrap="square">
              <a:spAutoFit/>
            </a:bodyPr>
            <a:lstStyle/>
            <a:p>
              <a:r>
                <a:rPr altLang="zh-CN" b="1" lang="en-US" sz="2000">
                  <a:solidFill>
                    <a:srgbClr val="9A0000"/>
                  </a:solidFill>
                  <a:latin charset="0" panose="020b0502020202020204" pitchFamily="34" typeface="Century Gothic"/>
                  <a:ea charset="-122" panose="020b0503020204020204" pitchFamily="34" typeface="微软雅黑"/>
                  <a:cs charset="0" panose="020f0302020204030204" pitchFamily="34" typeface="Calibri Light"/>
                </a:rPr>
                <a:t>2017-08-01</a:t>
              </a:r>
            </a:p>
          </p:txBody>
        </p:sp>
        <p:sp>
          <p:nvSpPr>
            <p:cNvPr id="40" name="drop_22566">
              <a:extLst>
                <a:ext uri="{FF2B5EF4-FFF2-40B4-BE49-F238E27FC236}">
                  <a16:creationId xmlns:a16="http://schemas.microsoft.com/office/drawing/2014/main" id="{9761B4A8-AEB4-4841-921D-35A81B4F7A22}"/>
                </a:ext>
              </a:extLst>
            </p:cNvPr>
            <p:cNvSpPr>
              <a:spLocks noChangeAspect="1"/>
            </p:cNvSpPr>
            <p:nvPr/>
          </p:nvSpPr>
          <p:spPr bwMode="auto">
            <a:xfrm>
              <a:off x="7484106" y="1686451"/>
              <a:ext cx="353558" cy="489978"/>
            </a:xfrm>
            <a:custGeom>
              <a:gdLst>
                <a:gd fmla="*/ 373273 h 605239" name="connsiteX0"/>
                <a:gd fmla="*/ 373273 h 605239" name="connsiteY0"/>
                <a:gd fmla="*/ 373273 h 605239" name="connsiteX1"/>
                <a:gd fmla="*/ 373273 h 605239" name="connsiteY1"/>
                <a:gd fmla="*/ 373273 h 605239" name="connsiteX2"/>
                <a:gd fmla="*/ 373273 h 605239" name="connsiteY2"/>
                <a:gd fmla="*/ 373273 h 605239" name="connsiteX3"/>
                <a:gd fmla="*/ 373273 h 605239" name="connsiteY3"/>
                <a:gd fmla="*/ 373273 h 605239" name="connsiteX4"/>
                <a:gd fmla="*/ 373273 h 605239" name="connsiteY4"/>
                <a:gd fmla="*/ 373273 h 605239" name="connsiteX5"/>
                <a:gd fmla="*/ 373273 h 605239" name="connsiteY5"/>
                <a:gd fmla="*/ 373273 h 605239" name="connsiteX6"/>
                <a:gd fmla="*/ 373273 h 605239" name="connsiteY6"/>
                <a:gd fmla="*/ 373273 h 605239" name="connsiteX7"/>
                <a:gd fmla="*/ 373273 h 605239" name="connsiteY7"/>
                <a:gd fmla="*/ 373273 h 605239" name="connsiteX8"/>
                <a:gd fmla="*/ 373273 h 605239" name="connsiteY8"/>
                <a:gd fmla="*/ 373273 h 605239" name="connsiteX9"/>
                <a:gd fmla="*/ 373273 h 605239" name="connsiteY9"/>
                <a:gd fmla="*/ 373273 h 605239" name="connsiteX10"/>
                <a:gd fmla="*/ 373273 h 605239" name="connsiteY10"/>
                <a:gd fmla="*/ 373273 h 605239" name="connsiteX11"/>
                <a:gd fmla="*/ 373273 h 605239" name="connsiteY11"/>
                <a:gd fmla="*/ 373273 h 605239" name="connsiteX12"/>
                <a:gd fmla="*/ 373273 h 605239" name="connsiteY12"/>
                <a:gd fmla="*/ 373273 h 605239" name="connsiteX13"/>
                <a:gd fmla="*/ 373273 h 605239" name="connsiteY13"/>
                <a:gd fmla="*/ 373273 h 605239" name="connsiteX14"/>
                <a:gd fmla="*/ 373273 h 605239" name="connsiteY14"/>
                <a:gd fmla="*/ 373273 h 605239" name="connsiteX15"/>
                <a:gd fmla="*/ 373273 h 605239" name="connsiteY15"/>
                <a:gd fmla="*/ 373273 h 605239" name="connsiteX16"/>
                <a:gd fmla="*/ 373273 h 605239" name="connsiteY16"/>
                <a:gd fmla="*/ 373273 h 605239" name="connsiteX17"/>
                <a:gd fmla="*/ 373273 h 605239" name="connsiteY17"/>
                <a:gd fmla="*/ 373273 h 605239" name="connsiteX18"/>
                <a:gd fmla="*/ 373273 h 605239" name="connsiteY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b="b" l="l" r="r" t="t"/>
              <a:pathLst>
                <a:path h="605240" w="436728">
                  <a:moveTo>
                    <a:pt x="81862" y="327353"/>
                  </a:moveTo>
                  <a:lnTo>
                    <a:pt x="99706" y="333680"/>
                  </a:lnTo>
                  <a:lnTo>
                    <a:pt x="98532" y="336727"/>
                  </a:lnTo>
                  <a:cubicBezTo>
                    <a:pt x="79514" y="390862"/>
                    <a:pt x="100175" y="471010"/>
                    <a:pt x="160047" y="499601"/>
                  </a:cubicBezTo>
                  <a:lnTo>
                    <a:pt x="162865" y="501007"/>
                  </a:lnTo>
                  <a:lnTo>
                    <a:pt x="154882" y="517880"/>
                  </a:lnTo>
                  <a:lnTo>
                    <a:pt x="152065" y="516474"/>
                  </a:lnTo>
                  <a:cubicBezTo>
                    <a:pt x="82096" y="483196"/>
                    <a:pt x="58852" y="393440"/>
                    <a:pt x="80922" y="330400"/>
                  </a:cubicBezTo>
                  <a:close/>
                  <a:moveTo>
                    <a:pt x="218482" y="29993"/>
                  </a:moveTo>
                  <a:cubicBezTo>
                    <a:pt x="179761" y="78965"/>
                    <a:pt x="18774" y="288912"/>
                    <a:pt x="18774" y="387091"/>
                  </a:cubicBezTo>
                  <a:cubicBezTo>
                    <a:pt x="18774" y="496986"/>
                    <a:pt x="108420" y="586495"/>
                    <a:pt x="218482" y="586495"/>
                  </a:cubicBezTo>
                  <a:cubicBezTo>
                    <a:pt x="328544" y="586495"/>
                    <a:pt x="417955" y="496986"/>
                    <a:pt x="417955" y="387091"/>
                  </a:cubicBezTo>
                  <a:cubicBezTo>
                    <a:pt x="417955" y="288912"/>
                    <a:pt x="257203" y="78965"/>
                    <a:pt x="218482" y="29993"/>
                  </a:cubicBezTo>
                  <a:close/>
                  <a:moveTo>
                    <a:pt x="218482" y="0"/>
                  </a:moveTo>
                  <a:lnTo>
                    <a:pt x="225757" y="8904"/>
                  </a:lnTo>
                  <a:cubicBezTo>
                    <a:pt x="234205" y="19683"/>
                    <a:pt x="436729" y="269933"/>
                    <a:pt x="436729" y="387091"/>
                  </a:cubicBezTo>
                  <a:cubicBezTo>
                    <a:pt x="436729" y="507530"/>
                    <a:pt x="338870" y="605240"/>
                    <a:pt x="218482" y="605240"/>
                  </a:cubicBezTo>
                  <a:cubicBezTo>
                    <a:pt x="97859" y="605240"/>
                    <a:pt x="0" y="507530"/>
                    <a:pt x="0" y="387091"/>
                  </a:cubicBezTo>
                  <a:cubicBezTo>
                    <a:pt x="0" y="269933"/>
                    <a:pt x="202524" y="19683"/>
                    <a:pt x="210972" y="8904"/>
                  </a:cubicBezTo>
                  <a:close/>
                </a:path>
              </a:pathLst>
            </a:custGeom>
            <a:solidFill>
              <a:srgbClr val="9A0000"/>
            </a:solidFill>
            <a:ln>
              <a:noFill/>
            </a:ln>
          </p:spPr>
          <p:txBody>
            <a:bodyPr/>
            <a:lstStyle/>
            <a:p/>
          </p:txBody>
        </p:sp>
      </p:grpSp>
      <p:grpSp>
        <p:nvGrpSpPr>
          <p:cNvPr id="54" name="组合 53">
            <a:extLst>
              <a:ext uri="{FF2B5EF4-FFF2-40B4-BE49-F238E27FC236}">
                <a16:creationId xmlns:a16="http://schemas.microsoft.com/office/drawing/2014/main" id="{5350CABE-8962-428B-ABD9-19FB16C5E8B0}"/>
              </a:ext>
            </a:extLst>
          </p:cNvPr>
          <p:cNvGrpSpPr/>
          <p:nvPr/>
        </p:nvGrpSpPr>
        <p:grpSpPr>
          <a:xfrm>
            <a:off x="7492137" y="3674468"/>
            <a:ext cx="3622530" cy="489978"/>
            <a:chOff x="7492137" y="3674468"/>
            <a:chExt cx="3622530" cy="489978"/>
          </a:xfrm>
        </p:grpSpPr>
        <p:sp>
          <p:nvSpPr>
            <p:cNvPr id="18" name="文本框 17">
              <a:extLst>
                <a:ext uri="{FF2B5EF4-FFF2-40B4-BE49-F238E27FC236}">
                  <a16:creationId xmlns:a16="http://schemas.microsoft.com/office/drawing/2014/main" id="{399F1CA1-D1FC-4F04-B6DE-05DB605D54A5}"/>
                </a:ext>
              </a:extLst>
            </p:cNvPr>
            <p:cNvSpPr txBox="1"/>
            <p:nvPr/>
          </p:nvSpPr>
          <p:spPr>
            <a:xfrm>
              <a:off x="8010403" y="3750180"/>
              <a:ext cx="3104266" cy="396240"/>
            </a:xfrm>
            <a:prstGeom prst="rect">
              <a:avLst/>
            </a:prstGeom>
            <a:noFill/>
          </p:spPr>
          <p:txBody>
            <a:bodyPr rtlCol="0" wrap="square">
              <a:spAutoFit/>
            </a:bodyPr>
            <a:lstStyle/>
            <a:p>
              <a:r>
                <a:rPr altLang="zh-CN" b="1" lang="en-US" sz="2000">
                  <a:solidFill>
                    <a:srgbClr val="9A0000"/>
                  </a:solidFill>
                  <a:latin charset="0" panose="020b0502020202020204" pitchFamily="34" typeface="Century Gothic"/>
                  <a:ea charset="-122" panose="020b0503020204020204" pitchFamily="34" typeface="微软雅黑"/>
                  <a:cs charset="0" panose="020f0302020204030204" pitchFamily="34" typeface="Calibri Light"/>
                </a:rPr>
                <a:t>2017-12-23</a:t>
              </a:r>
            </a:p>
          </p:txBody>
        </p:sp>
        <p:sp>
          <p:nvSpPr>
            <p:cNvPr id="43" name="cactus_101890">
              <a:extLst>
                <a:ext uri="{FF2B5EF4-FFF2-40B4-BE49-F238E27FC236}">
                  <a16:creationId xmlns:a16="http://schemas.microsoft.com/office/drawing/2014/main" id="{2F658724-C7A6-43C3-B976-62A87302BA6E}"/>
                </a:ext>
              </a:extLst>
            </p:cNvPr>
            <p:cNvSpPr>
              <a:spLocks noChangeAspect="1"/>
            </p:cNvSpPr>
            <p:nvPr/>
          </p:nvSpPr>
          <p:spPr bwMode="auto">
            <a:xfrm>
              <a:off x="7492137" y="3674468"/>
              <a:ext cx="373248" cy="489978"/>
            </a:xfrm>
            <a:custGeom>
              <a:gdLst>
                <a:gd fmla="*/ 373273 h 605239" name="connsiteX0"/>
                <a:gd fmla="*/ 373273 h 605239" name="connsiteY0"/>
                <a:gd fmla="*/ 373273 h 605239" name="connsiteX1"/>
                <a:gd fmla="*/ 373273 h 605239" name="connsiteY1"/>
                <a:gd fmla="*/ 373273 h 605239" name="connsiteX2"/>
                <a:gd fmla="*/ 373273 h 605239" name="connsiteY2"/>
                <a:gd fmla="*/ 373273 h 605239" name="connsiteX3"/>
                <a:gd fmla="*/ 373273 h 605239" name="connsiteY3"/>
                <a:gd fmla="*/ 373273 h 605239" name="connsiteX4"/>
                <a:gd fmla="*/ 373273 h 605239" name="connsiteY4"/>
                <a:gd fmla="*/ 373273 h 605239" name="connsiteX5"/>
                <a:gd fmla="*/ 373273 h 605239" name="connsiteY5"/>
                <a:gd fmla="*/ 373273 h 605239" name="connsiteX6"/>
                <a:gd fmla="*/ 373273 h 605239" name="connsiteY6"/>
                <a:gd fmla="*/ 373273 h 605239" name="connsiteX7"/>
                <a:gd fmla="*/ 373273 h 605239" name="connsiteY7"/>
                <a:gd fmla="*/ 373273 h 605239" name="connsiteX8"/>
                <a:gd fmla="*/ 373273 h 605239" name="connsiteY8"/>
                <a:gd fmla="*/ 373273 h 605239" name="connsiteX9"/>
                <a:gd fmla="*/ 373273 h 605239" name="connsiteY9"/>
                <a:gd fmla="*/ 373273 h 605239" name="connsiteX10"/>
                <a:gd fmla="*/ 373273 h 605239" name="connsiteY10"/>
                <a:gd fmla="*/ 373273 h 605239" name="connsiteX11"/>
                <a:gd fmla="*/ 373273 h 605239" name="connsiteY11"/>
                <a:gd fmla="*/ 373273 h 605239" name="connsiteX12"/>
                <a:gd fmla="*/ 373273 h 605239" name="connsiteY12"/>
                <a:gd fmla="*/ 373273 h 605239" name="connsiteX13"/>
                <a:gd fmla="*/ 373273 h 605239" name="connsiteY13"/>
                <a:gd fmla="*/ 373273 h 605239" name="connsiteX14"/>
                <a:gd fmla="*/ 373273 h 605239" name="connsiteY14"/>
                <a:gd fmla="*/ 373273 h 605239" name="connsiteX15"/>
                <a:gd fmla="*/ 373273 h 605239" name="connsiteY15"/>
                <a:gd fmla="*/ 373273 h 605239" name="connsiteX16"/>
                <a:gd fmla="*/ 373273 h 605239" name="connsiteY16"/>
                <a:gd fmla="*/ 373273 h 605239" name="connsiteX17"/>
                <a:gd fmla="*/ 373273 h 605239" name="connsiteY17"/>
                <a:gd fmla="*/ 373273 h 605239" name="connsiteX18"/>
                <a:gd fmla="*/ 373273 h 605239" name="connsiteY18"/>
                <a:gd fmla="*/ 373273 h 605239" name="connsiteX19"/>
                <a:gd fmla="*/ 373273 h 605239" name="connsiteY19"/>
                <a:gd fmla="*/ 373273 h 605239" name="connsiteX20"/>
                <a:gd fmla="*/ 373273 h 605239" name="connsiteY20"/>
                <a:gd fmla="*/ 373273 h 605239" name="connsiteX21"/>
                <a:gd fmla="*/ 373273 h 605239" name="connsiteY21"/>
                <a:gd fmla="*/ 373273 h 605239" name="connsiteX22"/>
                <a:gd fmla="*/ 373273 h 605239" name="connsiteY22"/>
                <a:gd fmla="*/ 373273 h 605239" name="connsiteX23"/>
                <a:gd fmla="*/ 373273 h 605239" name="connsiteY23"/>
                <a:gd fmla="*/ 373273 h 605239" name="connsiteX24"/>
                <a:gd fmla="*/ 373273 h 605239" name="connsiteY24"/>
                <a:gd fmla="*/ 373273 h 605239" name="connsiteX25"/>
                <a:gd fmla="*/ 373273 h 605239" name="connsiteY25"/>
                <a:gd fmla="*/ 373273 h 605239" name="connsiteX26"/>
                <a:gd fmla="*/ 373273 h 605239" name="connsiteY26"/>
                <a:gd fmla="*/ 373273 h 605239" name="connsiteX27"/>
                <a:gd fmla="*/ 373273 h 605239" name="connsiteY27"/>
                <a:gd fmla="*/ 373273 h 605239" name="connsiteX28"/>
                <a:gd fmla="*/ 373273 h 605239" name="connsiteY28"/>
                <a:gd fmla="*/ 373273 h 605239" name="connsiteX29"/>
                <a:gd fmla="*/ 373273 h 605239" name="connsiteY29"/>
                <a:gd fmla="*/ 373273 h 605239" name="connsiteX30"/>
                <a:gd fmla="*/ 373273 h 605239" name="connsiteY30"/>
                <a:gd fmla="*/ 373273 h 605239" name="connsiteX31"/>
                <a:gd fmla="*/ 373273 h 605239" name="connsiteY31"/>
                <a:gd fmla="*/ 373273 h 605239" name="connsiteX32"/>
                <a:gd fmla="*/ 373273 h 605239" name="connsiteY32"/>
                <a:gd fmla="*/ 373273 h 605239" name="connsiteX33"/>
                <a:gd fmla="*/ 373273 h 605239" name="connsiteY33"/>
                <a:gd fmla="*/ 373273 h 605239" name="connsiteX34"/>
                <a:gd fmla="*/ 373273 h 605239" name="connsiteY34"/>
                <a:gd fmla="*/ 373273 h 605239" name="connsiteX35"/>
                <a:gd fmla="*/ 373273 h 605239" name="connsiteY35"/>
                <a:gd fmla="*/ 373273 h 605239" name="connsiteX36"/>
                <a:gd fmla="*/ 373273 h 605239" name="connsiteY36"/>
                <a:gd fmla="*/ 373273 h 605239" name="connsiteX37"/>
                <a:gd fmla="*/ 373273 h 605239" name="connsiteY37"/>
                <a:gd fmla="*/ 373273 h 605239" name="connsiteX38"/>
                <a:gd fmla="*/ 373273 h 605239" name="connsiteY38"/>
                <a:gd fmla="*/ 373273 h 605239" name="connsiteX39"/>
                <a:gd fmla="*/ 373273 h 605239" name="connsiteY39"/>
                <a:gd fmla="*/ 373273 h 605239" name="connsiteX40"/>
                <a:gd fmla="*/ 373273 h 605239" name="connsiteY40"/>
                <a:gd fmla="*/ 373273 h 605239" name="connsiteX41"/>
                <a:gd fmla="*/ 373273 h 605239" name="connsiteY41"/>
                <a:gd fmla="*/ 373273 h 605239" name="connsiteX42"/>
                <a:gd fmla="*/ 373273 h 605239" name="connsiteY42"/>
                <a:gd fmla="*/ 373273 h 605239" name="connsiteX43"/>
                <a:gd fmla="*/ 373273 h 605239" name="connsiteY43"/>
                <a:gd fmla="*/ 373273 h 605239" name="connsiteX44"/>
                <a:gd fmla="*/ 373273 h 605239" name="connsiteY44"/>
                <a:gd fmla="*/ 373273 h 605239" name="connsiteX45"/>
                <a:gd fmla="*/ 373273 h 605239" name="connsiteY45"/>
                <a:gd fmla="*/ 373273 h 605239" name="connsiteX46"/>
                <a:gd fmla="*/ 373273 h 605239" name="connsiteY46"/>
                <a:gd fmla="*/ 373273 h 605239" name="connsiteX47"/>
                <a:gd fmla="*/ 373273 h 605239" name="connsiteY47"/>
                <a:gd fmla="*/ 373273 h 605239" name="connsiteX48"/>
                <a:gd fmla="*/ 373273 h 605239" name="connsiteY48"/>
                <a:gd fmla="*/ 373273 h 605239" name="connsiteX49"/>
                <a:gd fmla="*/ 373273 h 605239" name="connsiteY49"/>
                <a:gd fmla="*/ 373273 h 605239" name="connsiteX50"/>
                <a:gd fmla="*/ 373273 h 605239" name="connsiteY50"/>
                <a:gd fmla="*/ 373273 h 605239" name="connsiteX51"/>
                <a:gd fmla="*/ 373273 h 605239" name="connsiteY51"/>
                <a:gd fmla="*/ 373273 h 605239" name="connsiteX52"/>
                <a:gd fmla="*/ 373273 h 605239" name="connsiteY52"/>
                <a:gd fmla="*/ 373273 h 605239" name="connsiteX53"/>
                <a:gd fmla="*/ 373273 h 605239" name="connsiteY53"/>
                <a:gd fmla="*/ 373273 h 605239" name="connsiteX54"/>
                <a:gd fmla="*/ 373273 h 605239" name="connsiteY54"/>
                <a:gd fmla="*/ 373273 h 605239" name="connsiteX55"/>
                <a:gd fmla="*/ 373273 h 605239" name="connsiteY55"/>
                <a:gd fmla="*/ 373273 h 605239" name="connsiteX56"/>
                <a:gd fmla="*/ 373273 h 605239" name="connsiteY56"/>
                <a:gd fmla="*/ 373273 h 605239" name="connsiteX57"/>
                <a:gd fmla="*/ 373273 h 605239" name="connsiteY57"/>
                <a:gd fmla="*/ 373273 h 605239" name="connsiteX58"/>
                <a:gd fmla="*/ 373273 h 605239" name="connsiteY58"/>
                <a:gd fmla="*/ 373273 h 605239" name="connsiteX59"/>
                <a:gd fmla="*/ 373273 h 605239" name="connsiteY59"/>
                <a:gd fmla="*/ 373273 h 605239" name="connsiteX60"/>
                <a:gd fmla="*/ 373273 h 605239" name="connsiteY60"/>
                <a:gd fmla="*/ 373273 h 605239" name="connsiteX61"/>
                <a:gd fmla="*/ 373273 h 605239" name="connsiteY61"/>
                <a:gd fmla="*/ 373273 h 605239" name="connsiteX62"/>
                <a:gd fmla="*/ 373273 h 605239" name="connsiteY62"/>
                <a:gd fmla="*/ 373273 h 605239" name="connsiteX63"/>
                <a:gd fmla="*/ 373273 h 605239" name="connsiteY63"/>
                <a:gd fmla="*/ 373273 h 605239" name="connsiteX64"/>
                <a:gd fmla="*/ 373273 h 605239" name="connsiteY64"/>
                <a:gd fmla="*/ 373273 h 605239" name="connsiteX65"/>
                <a:gd fmla="*/ 373273 h 605239" name="connsiteY65"/>
                <a:gd fmla="*/ 373273 h 605239" name="connsiteX66"/>
                <a:gd fmla="*/ 373273 h 605239" name="connsiteY66"/>
                <a:gd fmla="*/ 373273 h 605239" name="connsiteX67"/>
                <a:gd fmla="*/ 373273 h 605239" name="connsiteY67"/>
                <a:gd fmla="*/ 373273 h 605239" name="connsiteX68"/>
                <a:gd fmla="*/ 373273 h 605239" name="connsiteY68"/>
                <a:gd fmla="*/ 373273 h 605239" name="connsiteX69"/>
                <a:gd fmla="*/ 373273 h 605239" name="connsiteY69"/>
                <a:gd fmla="*/ 373273 h 605239" name="connsiteX70"/>
                <a:gd fmla="*/ 373273 h 605239" name="connsiteY70"/>
                <a:gd fmla="*/ 373273 h 605239" name="connsiteX71"/>
                <a:gd fmla="*/ 373273 h 605239" name="connsiteY71"/>
                <a:gd fmla="*/ 373273 h 605239" name="connsiteX72"/>
                <a:gd fmla="*/ 373273 h 605239" name="connsiteY72"/>
                <a:gd fmla="*/ 373273 h 605239" name="connsiteX73"/>
                <a:gd fmla="*/ 373273 h 605239" name="connsiteY73"/>
                <a:gd fmla="*/ 373273 h 605239" name="connsiteX74"/>
                <a:gd fmla="*/ 373273 h 605239" name="connsiteY74"/>
                <a:gd fmla="*/ 373273 h 605239" name="connsiteX75"/>
                <a:gd fmla="*/ 373273 h 605239" name="connsiteY75"/>
                <a:gd fmla="*/ 373273 h 605239" name="connsiteX76"/>
                <a:gd fmla="*/ 373273 h 605239" name="connsiteY76"/>
                <a:gd fmla="*/ 373273 h 605239" name="connsiteX77"/>
                <a:gd fmla="*/ 373273 h 605239" name="connsiteY77"/>
                <a:gd fmla="*/ 373273 h 605239" name="connsiteX78"/>
                <a:gd fmla="*/ 373273 h 605239" name="connsiteY78"/>
                <a:gd fmla="*/ 373273 h 605239" name="connsiteX79"/>
                <a:gd fmla="*/ 373273 h 605239" name="connsiteY79"/>
                <a:gd fmla="*/ 373273 h 605239" name="connsiteX80"/>
                <a:gd fmla="*/ 373273 h 605239" name="connsiteY80"/>
                <a:gd fmla="*/ 373273 h 605239" name="connsiteX81"/>
                <a:gd fmla="*/ 373273 h 605239" name="connsiteY81"/>
                <a:gd fmla="*/ 373273 h 605239" name="connsiteX82"/>
                <a:gd fmla="*/ 373273 h 605239" name="connsiteY82"/>
                <a:gd fmla="*/ 373273 h 605239" name="connsiteX83"/>
                <a:gd fmla="*/ 373273 h 605239" name="connsiteY83"/>
                <a:gd fmla="*/ 373273 h 605239" name="connsiteX84"/>
                <a:gd fmla="*/ 373273 h 605239" name="connsiteY84"/>
                <a:gd fmla="*/ 373273 h 605239" name="connsiteX85"/>
                <a:gd fmla="*/ 373273 h 605239" name="connsiteY85"/>
                <a:gd fmla="*/ 373273 h 605239" name="connsiteX86"/>
                <a:gd fmla="*/ 373273 h 605239" name="connsiteY86"/>
                <a:gd fmla="*/ 373273 h 605239" name="connsiteX87"/>
                <a:gd fmla="*/ 373273 h 605239" name="connsiteY87"/>
                <a:gd fmla="*/ 373273 h 605239" name="connsiteX88"/>
                <a:gd fmla="*/ 373273 h 605239" name="connsiteY8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b="b" l="l" r="r" t="t"/>
              <a:pathLst>
                <a:path h="607216" w="462555">
                  <a:moveTo>
                    <a:pt x="231277" y="516822"/>
                  </a:moveTo>
                  <a:cubicBezTo>
                    <a:pt x="236711" y="516822"/>
                    <a:pt x="240980" y="521083"/>
                    <a:pt x="240980" y="526507"/>
                  </a:cubicBezTo>
                  <a:lnTo>
                    <a:pt x="240980" y="545877"/>
                  </a:lnTo>
                  <a:cubicBezTo>
                    <a:pt x="240980" y="551204"/>
                    <a:pt x="236711" y="555562"/>
                    <a:pt x="231277" y="555562"/>
                  </a:cubicBezTo>
                  <a:cubicBezTo>
                    <a:pt x="225941" y="555562"/>
                    <a:pt x="221575" y="551204"/>
                    <a:pt x="221575" y="545877"/>
                  </a:cubicBezTo>
                  <a:lnTo>
                    <a:pt x="221575" y="526507"/>
                  </a:lnTo>
                  <a:cubicBezTo>
                    <a:pt x="221575" y="521083"/>
                    <a:pt x="225941" y="516822"/>
                    <a:pt x="231277" y="516822"/>
                  </a:cubicBezTo>
                  <a:close/>
                  <a:moveTo>
                    <a:pt x="53029" y="264903"/>
                  </a:moveTo>
                  <a:cubicBezTo>
                    <a:pt x="58366" y="264903"/>
                    <a:pt x="62732" y="269164"/>
                    <a:pt x="62732" y="274588"/>
                  </a:cubicBezTo>
                  <a:lnTo>
                    <a:pt x="62732" y="293958"/>
                  </a:lnTo>
                  <a:cubicBezTo>
                    <a:pt x="62732" y="299285"/>
                    <a:pt x="58366" y="303643"/>
                    <a:pt x="53029" y="303643"/>
                  </a:cubicBezTo>
                  <a:cubicBezTo>
                    <a:pt x="47693" y="303643"/>
                    <a:pt x="43327" y="299285"/>
                    <a:pt x="43327" y="293958"/>
                  </a:cubicBezTo>
                  <a:lnTo>
                    <a:pt x="43327" y="274588"/>
                  </a:lnTo>
                  <a:cubicBezTo>
                    <a:pt x="43327" y="269164"/>
                    <a:pt x="47693" y="264903"/>
                    <a:pt x="53029" y="264903"/>
                  </a:cubicBezTo>
                  <a:close/>
                  <a:moveTo>
                    <a:pt x="257457" y="193773"/>
                  </a:moveTo>
                  <a:cubicBezTo>
                    <a:pt x="262794" y="193773"/>
                    <a:pt x="267160" y="198131"/>
                    <a:pt x="267160" y="203458"/>
                  </a:cubicBezTo>
                  <a:lnTo>
                    <a:pt x="267160" y="222828"/>
                  </a:lnTo>
                  <a:cubicBezTo>
                    <a:pt x="267160" y="228155"/>
                    <a:pt x="262794" y="232513"/>
                    <a:pt x="257457" y="232513"/>
                  </a:cubicBezTo>
                  <a:cubicBezTo>
                    <a:pt x="252121" y="232513"/>
                    <a:pt x="247755" y="228155"/>
                    <a:pt x="247755" y="222828"/>
                  </a:cubicBezTo>
                  <a:lnTo>
                    <a:pt x="247755" y="203458"/>
                  </a:lnTo>
                  <a:cubicBezTo>
                    <a:pt x="247755" y="198131"/>
                    <a:pt x="252121" y="193773"/>
                    <a:pt x="257457" y="193773"/>
                  </a:cubicBezTo>
                  <a:close/>
                  <a:moveTo>
                    <a:pt x="409597" y="148611"/>
                  </a:moveTo>
                  <a:cubicBezTo>
                    <a:pt x="414933" y="148611"/>
                    <a:pt x="419299" y="152880"/>
                    <a:pt x="419299" y="158314"/>
                  </a:cubicBezTo>
                  <a:lnTo>
                    <a:pt x="419299" y="177719"/>
                  </a:lnTo>
                  <a:cubicBezTo>
                    <a:pt x="419299" y="183056"/>
                    <a:pt x="414933" y="187422"/>
                    <a:pt x="409597" y="187422"/>
                  </a:cubicBezTo>
                  <a:cubicBezTo>
                    <a:pt x="404260" y="187422"/>
                    <a:pt x="399894" y="183056"/>
                    <a:pt x="399894" y="177719"/>
                  </a:cubicBezTo>
                  <a:lnTo>
                    <a:pt x="399894" y="158314"/>
                  </a:lnTo>
                  <a:cubicBezTo>
                    <a:pt x="399894" y="152880"/>
                    <a:pt x="404260" y="148611"/>
                    <a:pt x="409597" y="148611"/>
                  </a:cubicBezTo>
                  <a:close/>
                  <a:moveTo>
                    <a:pt x="205169" y="129276"/>
                  </a:moveTo>
                  <a:cubicBezTo>
                    <a:pt x="210505" y="129276"/>
                    <a:pt x="214871" y="133537"/>
                    <a:pt x="214871" y="138961"/>
                  </a:cubicBezTo>
                  <a:lnTo>
                    <a:pt x="214871" y="158331"/>
                  </a:lnTo>
                  <a:cubicBezTo>
                    <a:pt x="214871" y="163658"/>
                    <a:pt x="210505" y="168016"/>
                    <a:pt x="205169" y="168016"/>
                  </a:cubicBezTo>
                  <a:cubicBezTo>
                    <a:pt x="199832" y="168016"/>
                    <a:pt x="195466" y="163658"/>
                    <a:pt x="195466" y="158331"/>
                  </a:cubicBezTo>
                  <a:lnTo>
                    <a:pt x="195466" y="138961"/>
                  </a:lnTo>
                  <a:cubicBezTo>
                    <a:pt x="195466" y="133537"/>
                    <a:pt x="199832" y="129276"/>
                    <a:pt x="205169" y="129276"/>
                  </a:cubicBezTo>
                  <a:close/>
                  <a:moveTo>
                    <a:pt x="231229" y="19378"/>
                  </a:moveTo>
                  <a:cubicBezTo>
                    <a:pt x="200761" y="19378"/>
                    <a:pt x="176018" y="44085"/>
                    <a:pt x="176018" y="74606"/>
                  </a:cubicBezTo>
                  <a:lnTo>
                    <a:pt x="176018" y="397544"/>
                  </a:lnTo>
                  <a:cubicBezTo>
                    <a:pt x="176018" y="402873"/>
                    <a:pt x="171651" y="407233"/>
                    <a:pt x="166314" y="407233"/>
                  </a:cubicBezTo>
                  <a:cubicBezTo>
                    <a:pt x="160978" y="407233"/>
                    <a:pt x="156611" y="402873"/>
                    <a:pt x="156611" y="397544"/>
                  </a:cubicBezTo>
                  <a:lnTo>
                    <a:pt x="156611" y="380782"/>
                  </a:lnTo>
                  <a:cubicBezTo>
                    <a:pt x="117216" y="375937"/>
                    <a:pt x="86553" y="342413"/>
                    <a:pt x="86553" y="301816"/>
                  </a:cubicBezTo>
                  <a:lnTo>
                    <a:pt x="86553" y="201533"/>
                  </a:lnTo>
                  <a:cubicBezTo>
                    <a:pt x="86553" y="183027"/>
                    <a:pt x="71513" y="168009"/>
                    <a:pt x="52980" y="168009"/>
                  </a:cubicBezTo>
                  <a:cubicBezTo>
                    <a:pt x="34447" y="168009"/>
                    <a:pt x="19407" y="183027"/>
                    <a:pt x="19407" y="201533"/>
                  </a:cubicBezTo>
                  <a:lnTo>
                    <a:pt x="19407" y="301816"/>
                  </a:lnTo>
                  <a:cubicBezTo>
                    <a:pt x="19407" y="382719"/>
                    <a:pt x="85292" y="448509"/>
                    <a:pt x="166314" y="448509"/>
                  </a:cubicBezTo>
                  <a:cubicBezTo>
                    <a:pt x="171651" y="448509"/>
                    <a:pt x="176018" y="452869"/>
                    <a:pt x="176018" y="458198"/>
                  </a:cubicBezTo>
                  <a:lnTo>
                    <a:pt x="176018" y="587838"/>
                  </a:lnTo>
                  <a:lnTo>
                    <a:pt x="286538" y="587838"/>
                  </a:lnTo>
                  <a:lnTo>
                    <a:pt x="286538" y="371674"/>
                  </a:lnTo>
                  <a:cubicBezTo>
                    <a:pt x="286538" y="366345"/>
                    <a:pt x="290905" y="361985"/>
                    <a:pt x="296242" y="361985"/>
                  </a:cubicBezTo>
                  <a:cubicBezTo>
                    <a:pt x="377264" y="361985"/>
                    <a:pt x="443149" y="296196"/>
                    <a:pt x="443149" y="215292"/>
                  </a:cubicBezTo>
                  <a:lnTo>
                    <a:pt x="443149" y="115010"/>
                  </a:lnTo>
                  <a:cubicBezTo>
                    <a:pt x="443149" y="96503"/>
                    <a:pt x="428109" y="81485"/>
                    <a:pt x="409576" y="81485"/>
                  </a:cubicBezTo>
                  <a:cubicBezTo>
                    <a:pt x="391043" y="81485"/>
                    <a:pt x="375906" y="96503"/>
                    <a:pt x="375906" y="115010"/>
                  </a:cubicBezTo>
                  <a:lnTo>
                    <a:pt x="375906" y="215292"/>
                  </a:lnTo>
                  <a:cubicBezTo>
                    <a:pt x="375906" y="255889"/>
                    <a:pt x="345340" y="289510"/>
                    <a:pt x="305945" y="294258"/>
                  </a:cubicBezTo>
                  <a:lnTo>
                    <a:pt x="305945" y="311020"/>
                  </a:lnTo>
                  <a:cubicBezTo>
                    <a:pt x="305945" y="316349"/>
                    <a:pt x="301578" y="320709"/>
                    <a:pt x="296242" y="320709"/>
                  </a:cubicBezTo>
                  <a:cubicBezTo>
                    <a:pt x="290905" y="320709"/>
                    <a:pt x="286538" y="316349"/>
                    <a:pt x="286538" y="311020"/>
                  </a:cubicBezTo>
                  <a:lnTo>
                    <a:pt x="286538" y="74606"/>
                  </a:lnTo>
                  <a:cubicBezTo>
                    <a:pt x="286538" y="44085"/>
                    <a:pt x="261698" y="19378"/>
                    <a:pt x="231229" y="19378"/>
                  </a:cubicBezTo>
                  <a:close/>
                  <a:moveTo>
                    <a:pt x="231229" y="0"/>
                  </a:moveTo>
                  <a:cubicBezTo>
                    <a:pt x="272468" y="0"/>
                    <a:pt x="305945" y="33427"/>
                    <a:pt x="305945" y="74606"/>
                  </a:cubicBezTo>
                  <a:lnTo>
                    <a:pt x="305945" y="274686"/>
                  </a:lnTo>
                  <a:cubicBezTo>
                    <a:pt x="334570" y="270035"/>
                    <a:pt x="356499" y="245231"/>
                    <a:pt x="356499" y="215292"/>
                  </a:cubicBezTo>
                  <a:lnTo>
                    <a:pt x="356499" y="115010"/>
                  </a:lnTo>
                  <a:cubicBezTo>
                    <a:pt x="356499" y="85845"/>
                    <a:pt x="380369" y="62107"/>
                    <a:pt x="409576" y="62107"/>
                  </a:cubicBezTo>
                  <a:cubicBezTo>
                    <a:pt x="438783" y="62107"/>
                    <a:pt x="462556" y="85845"/>
                    <a:pt x="462556" y="115010"/>
                  </a:cubicBezTo>
                  <a:lnTo>
                    <a:pt x="462556" y="215292"/>
                  </a:lnTo>
                  <a:cubicBezTo>
                    <a:pt x="462556" y="303656"/>
                    <a:pt x="393177" y="376034"/>
                    <a:pt x="305945" y="381072"/>
                  </a:cubicBezTo>
                  <a:lnTo>
                    <a:pt x="305945" y="587838"/>
                  </a:lnTo>
                  <a:lnTo>
                    <a:pt x="335055" y="587838"/>
                  </a:lnTo>
                  <a:cubicBezTo>
                    <a:pt x="340392" y="587838"/>
                    <a:pt x="344758" y="592101"/>
                    <a:pt x="344758" y="597527"/>
                  </a:cubicBezTo>
                  <a:cubicBezTo>
                    <a:pt x="344758" y="602856"/>
                    <a:pt x="340392" y="607216"/>
                    <a:pt x="335055" y="607216"/>
                  </a:cubicBezTo>
                  <a:lnTo>
                    <a:pt x="127501" y="607216"/>
                  </a:lnTo>
                  <a:cubicBezTo>
                    <a:pt x="122164" y="607216"/>
                    <a:pt x="117798" y="602856"/>
                    <a:pt x="117798" y="597527"/>
                  </a:cubicBezTo>
                  <a:cubicBezTo>
                    <a:pt x="117798" y="592101"/>
                    <a:pt x="122164" y="587838"/>
                    <a:pt x="127501" y="587838"/>
                  </a:cubicBezTo>
                  <a:lnTo>
                    <a:pt x="156611" y="587838"/>
                  </a:lnTo>
                  <a:lnTo>
                    <a:pt x="156611" y="467596"/>
                  </a:lnTo>
                  <a:cubicBezTo>
                    <a:pt x="69379" y="462558"/>
                    <a:pt x="0" y="390083"/>
                    <a:pt x="0" y="301816"/>
                  </a:cubicBezTo>
                  <a:lnTo>
                    <a:pt x="0" y="201533"/>
                  </a:lnTo>
                  <a:cubicBezTo>
                    <a:pt x="0" y="172369"/>
                    <a:pt x="23773" y="148534"/>
                    <a:pt x="52980" y="148534"/>
                  </a:cubicBezTo>
                  <a:cubicBezTo>
                    <a:pt x="82187" y="148534"/>
                    <a:pt x="105960" y="172369"/>
                    <a:pt x="105960" y="201533"/>
                  </a:cubicBezTo>
                  <a:lnTo>
                    <a:pt x="105960" y="301816"/>
                  </a:lnTo>
                  <a:cubicBezTo>
                    <a:pt x="105960" y="331658"/>
                    <a:pt x="127889" y="356559"/>
                    <a:pt x="156611" y="361210"/>
                  </a:cubicBezTo>
                  <a:lnTo>
                    <a:pt x="156611" y="74606"/>
                  </a:lnTo>
                  <a:cubicBezTo>
                    <a:pt x="156611" y="33427"/>
                    <a:pt x="190088" y="0"/>
                    <a:pt x="231229" y="0"/>
                  </a:cubicBezTo>
                  <a:close/>
                </a:path>
              </a:pathLst>
            </a:custGeom>
            <a:solidFill>
              <a:srgbClr val="9A0000"/>
            </a:solidFill>
            <a:ln>
              <a:noFill/>
            </a:ln>
          </p:spPr>
          <p:txBody>
            <a:bodyPr/>
            <a:lstStyle/>
            <a:p/>
          </p:txBody>
        </p:sp>
      </p:grpSp>
      <p:grpSp>
        <p:nvGrpSpPr>
          <p:cNvPr id="8" name="组合 7">
            <a:extLst>
              <a:ext uri="{FF2B5EF4-FFF2-40B4-BE49-F238E27FC236}">
                <a16:creationId xmlns:a16="http://schemas.microsoft.com/office/drawing/2014/main" id="{715A92C1-3D8E-49B0-A6C0-ACFFD4503737}"/>
              </a:ext>
            </a:extLst>
          </p:cNvPr>
          <p:cNvGrpSpPr/>
          <p:nvPr/>
        </p:nvGrpSpPr>
        <p:grpSpPr>
          <a:xfrm>
            <a:off x="6485363" y="161184"/>
            <a:ext cx="1146324" cy="5941233"/>
            <a:chOff x="6485363" y="161184"/>
            <a:chExt cx="1146324" cy="5941233"/>
          </a:xfrm>
        </p:grpSpPr>
        <p:cxnSp>
          <p:nvCxnSpPr>
            <p:cNvPr id="11" name="直接连接符 10">
              <a:extLst>
                <a:ext uri="{FF2B5EF4-FFF2-40B4-BE49-F238E27FC236}">
                  <a16:creationId xmlns:a16="http://schemas.microsoft.com/office/drawing/2014/main" id="{7EA00955-78FE-4DE6-A031-6E773B32CEC5}"/>
                </a:ext>
              </a:extLst>
            </p:cNvPr>
            <p:cNvCxnSpPr/>
            <p:nvPr/>
          </p:nvCxnSpPr>
          <p:spPr>
            <a:xfrm flipH="1">
              <a:off x="7058526" y="1304330"/>
              <a:ext cx="0" cy="4798087"/>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椭圆 2">
              <a:extLst>
                <a:ext uri="{FF2B5EF4-FFF2-40B4-BE49-F238E27FC236}">
                  <a16:creationId xmlns:a16="http://schemas.microsoft.com/office/drawing/2014/main" id="{BB3A8A28-2F05-424B-A8C9-043F6EA171A0}"/>
                </a:ext>
              </a:extLst>
            </p:cNvPr>
            <p:cNvSpPr/>
            <p:nvPr/>
          </p:nvSpPr>
          <p:spPr>
            <a:xfrm>
              <a:off x="6912435" y="1808163"/>
              <a:ext cx="292182" cy="291896"/>
            </a:xfrm>
            <a:prstGeom prst="ellipse">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椭圆 11">
              <a:extLst>
                <a:ext uri="{FF2B5EF4-FFF2-40B4-BE49-F238E27FC236}">
                  <a16:creationId xmlns:a16="http://schemas.microsoft.com/office/drawing/2014/main" id="{FB853262-D922-4CCC-8B05-E8BBE63CB441}"/>
                </a:ext>
              </a:extLst>
            </p:cNvPr>
            <p:cNvSpPr/>
            <p:nvPr/>
          </p:nvSpPr>
          <p:spPr>
            <a:xfrm>
              <a:off x="6912435" y="2814406"/>
              <a:ext cx="292182" cy="291896"/>
            </a:xfrm>
            <a:prstGeom prst="ellipse">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椭圆 12">
              <a:extLst>
                <a:ext uri="{FF2B5EF4-FFF2-40B4-BE49-F238E27FC236}">
                  <a16:creationId xmlns:a16="http://schemas.microsoft.com/office/drawing/2014/main" id="{81E6A109-F94D-4D07-80A6-C41CE7F2D6C1}"/>
                </a:ext>
              </a:extLst>
            </p:cNvPr>
            <p:cNvSpPr/>
            <p:nvPr/>
          </p:nvSpPr>
          <p:spPr>
            <a:xfrm>
              <a:off x="6912435" y="3820649"/>
              <a:ext cx="292182" cy="291896"/>
            </a:xfrm>
            <a:prstGeom prst="ellipse">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椭圆 13">
              <a:extLst>
                <a:ext uri="{FF2B5EF4-FFF2-40B4-BE49-F238E27FC236}">
                  <a16:creationId xmlns:a16="http://schemas.microsoft.com/office/drawing/2014/main" id="{974497EC-D391-4F57-8952-9A369D34812B}"/>
                </a:ext>
              </a:extLst>
            </p:cNvPr>
            <p:cNvSpPr/>
            <p:nvPr/>
          </p:nvSpPr>
          <p:spPr>
            <a:xfrm>
              <a:off x="6912435" y="4826892"/>
              <a:ext cx="292182" cy="291896"/>
            </a:xfrm>
            <a:prstGeom prst="ellipse">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a:extLst>
                <a:ext uri="{FF2B5EF4-FFF2-40B4-BE49-F238E27FC236}">
                  <a16:creationId xmlns:a16="http://schemas.microsoft.com/office/drawing/2014/main" id="{623BAB9E-5868-4844-AFB2-F89CC5C4802A}"/>
                </a:ext>
              </a:extLst>
            </p:cNvPr>
            <p:cNvSpPr/>
            <p:nvPr/>
          </p:nvSpPr>
          <p:spPr>
            <a:xfrm>
              <a:off x="6485363" y="161184"/>
              <a:ext cx="1146324" cy="1146324"/>
            </a:xfrm>
            <a:prstGeom prst="ellipse">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7" name="log_247981">
              <a:extLst>
                <a:ext uri="{FF2B5EF4-FFF2-40B4-BE49-F238E27FC236}">
                  <a16:creationId xmlns:a16="http://schemas.microsoft.com/office/drawing/2014/main" id="{5F9579AE-778A-4E42-9796-E81F61699E31}"/>
                </a:ext>
              </a:extLst>
            </p:cNvPr>
            <p:cNvSpPr>
              <a:spLocks noChangeAspect="1"/>
            </p:cNvSpPr>
            <p:nvPr/>
          </p:nvSpPr>
          <p:spPr bwMode="auto">
            <a:xfrm>
              <a:off x="6741023" y="439174"/>
              <a:ext cx="609685" cy="605658"/>
            </a:xfrm>
            <a:custGeom>
              <a:gdLst>
                <a:gd fmla="*/ 378 w 388" name="T0"/>
                <a:gd fmla="*/ 340 h 386" name="T1"/>
                <a:gd fmla="*/ 296 w 388" name="T2"/>
                <a:gd fmla="*/ 259 h 386" name="T3"/>
                <a:gd fmla="*/ 327 w 388" name="T4"/>
                <a:gd fmla="*/ 164 h 386" name="T5"/>
                <a:gd fmla="*/ 279 w 388" name="T6"/>
                <a:gd fmla="*/ 48 h 386" name="T7"/>
                <a:gd fmla="*/ 164 w 388" name="T8"/>
                <a:gd fmla="*/ 0 h 386" name="T9"/>
                <a:gd fmla="*/ 48 w 388" name="T10"/>
                <a:gd fmla="*/ 48 h 386" name="T11"/>
                <a:gd fmla="*/ 0 w 388" name="T12"/>
                <a:gd fmla="*/ 164 h 386" name="T13"/>
                <a:gd fmla="*/ 48 w 388" name="T14"/>
                <a:gd fmla="*/ 279 h 386" name="T15"/>
                <a:gd fmla="*/ 164 w 388" name="T16"/>
                <a:gd fmla="*/ 327 h 386" name="T17"/>
                <a:gd fmla="*/ 259 w 388" name="T18"/>
                <a:gd fmla="*/ 296 h 386" name="T19"/>
                <a:gd fmla="*/ 340 w 388" name="T20"/>
                <a:gd fmla="*/ 378 h 386" name="T21"/>
                <a:gd fmla="*/ 359 w 388" name="T22"/>
                <a:gd fmla="*/ 386 h 386" name="T23"/>
                <a:gd fmla="*/ 378 w 388" name="T24"/>
                <a:gd fmla="*/ 378 h 386" name="T25"/>
                <a:gd fmla="*/ 378 w 388" name="T26"/>
                <a:gd fmla="*/ 340 h 386" name="T27"/>
                <a:gd fmla="*/ 86 w 388" name="T28"/>
                <a:gd fmla="*/ 241 h 386" name="T29"/>
                <a:gd fmla="*/ 53 w 388" name="T30"/>
                <a:gd fmla="*/ 164 h 386" name="T31"/>
                <a:gd fmla="*/ 86 w 388" name="T32"/>
                <a:gd fmla="*/ 86 h 386" name="T33"/>
                <a:gd fmla="*/ 164 w 388" name="T34"/>
                <a:gd fmla="*/ 53 h 386" name="T35"/>
                <a:gd fmla="*/ 241 w 388" name="T36"/>
                <a:gd fmla="*/ 86 h 386" name="T37"/>
                <a:gd fmla="*/ 274 w 388" name="T38"/>
                <a:gd fmla="*/ 164 h 386" name="T39"/>
                <a:gd fmla="*/ 241 w 388" name="T40"/>
                <a:gd fmla="*/ 241 h 386" name="T41"/>
                <a:gd fmla="*/ 164 w 388" name="T42"/>
                <a:gd fmla="*/ 274 h 386" name="T43"/>
                <a:gd fmla="*/ 86 w 388" name="T44"/>
                <a:gd fmla="*/ 241 h 386"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386" w="388">
                  <a:moveTo>
                    <a:pt x="378" y="340"/>
                  </a:moveTo>
                  <a:lnTo>
                    <a:pt x="296" y="259"/>
                  </a:lnTo>
                  <a:cubicBezTo>
                    <a:pt x="316" y="231"/>
                    <a:pt x="327" y="198"/>
                    <a:pt x="327" y="164"/>
                  </a:cubicBezTo>
                  <a:cubicBezTo>
                    <a:pt x="327" y="120"/>
                    <a:pt x="310" y="79"/>
                    <a:pt x="279" y="48"/>
                  </a:cubicBezTo>
                  <a:cubicBezTo>
                    <a:pt x="248" y="17"/>
                    <a:pt x="207" y="0"/>
                    <a:pt x="164" y="0"/>
                  </a:cubicBezTo>
                  <a:cubicBezTo>
                    <a:pt x="120" y="0"/>
                    <a:pt x="79" y="17"/>
                    <a:pt x="48" y="48"/>
                  </a:cubicBezTo>
                  <a:cubicBezTo>
                    <a:pt x="17" y="79"/>
                    <a:pt x="0" y="120"/>
                    <a:pt x="0" y="164"/>
                  </a:cubicBezTo>
                  <a:cubicBezTo>
                    <a:pt x="0" y="207"/>
                    <a:pt x="17" y="248"/>
                    <a:pt x="48" y="279"/>
                  </a:cubicBezTo>
                  <a:cubicBezTo>
                    <a:pt x="79" y="310"/>
                    <a:pt x="120" y="327"/>
                    <a:pt x="164" y="327"/>
                  </a:cubicBezTo>
                  <a:cubicBezTo>
                    <a:pt x="198" y="327"/>
                    <a:pt x="231" y="316"/>
                    <a:pt x="259" y="296"/>
                  </a:cubicBezTo>
                  <a:lnTo>
                    <a:pt x="340" y="378"/>
                  </a:lnTo>
                  <a:cubicBezTo>
                    <a:pt x="345" y="383"/>
                    <a:pt x="352" y="386"/>
                    <a:pt x="359" y="386"/>
                  </a:cubicBezTo>
                  <a:cubicBezTo>
                    <a:pt x="366" y="386"/>
                    <a:pt x="373" y="383"/>
                    <a:pt x="378" y="378"/>
                  </a:cubicBezTo>
                  <a:cubicBezTo>
                    <a:pt x="388" y="368"/>
                    <a:pt x="388" y="351"/>
                    <a:pt x="378" y="340"/>
                  </a:cubicBezTo>
                  <a:close/>
                  <a:moveTo>
                    <a:pt x="86" y="241"/>
                  </a:moveTo>
                  <a:cubicBezTo>
                    <a:pt x="65" y="221"/>
                    <a:pt x="53" y="193"/>
                    <a:pt x="53" y="164"/>
                  </a:cubicBezTo>
                  <a:cubicBezTo>
                    <a:pt x="53" y="134"/>
                    <a:pt x="65" y="106"/>
                    <a:pt x="86" y="86"/>
                  </a:cubicBezTo>
                  <a:cubicBezTo>
                    <a:pt x="106" y="65"/>
                    <a:pt x="134" y="53"/>
                    <a:pt x="164" y="53"/>
                  </a:cubicBezTo>
                  <a:cubicBezTo>
                    <a:pt x="193" y="53"/>
                    <a:pt x="221" y="65"/>
                    <a:pt x="241" y="86"/>
                  </a:cubicBezTo>
                  <a:cubicBezTo>
                    <a:pt x="262" y="106"/>
                    <a:pt x="274" y="134"/>
                    <a:pt x="274" y="164"/>
                  </a:cubicBezTo>
                  <a:cubicBezTo>
                    <a:pt x="274" y="193"/>
                    <a:pt x="262" y="221"/>
                    <a:pt x="241" y="241"/>
                  </a:cubicBezTo>
                  <a:cubicBezTo>
                    <a:pt x="221" y="262"/>
                    <a:pt x="193" y="274"/>
                    <a:pt x="164" y="274"/>
                  </a:cubicBezTo>
                  <a:cubicBezTo>
                    <a:pt x="134" y="274"/>
                    <a:pt x="106" y="262"/>
                    <a:pt x="86" y="241"/>
                  </a:cubicBezTo>
                  <a:close/>
                </a:path>
              </a:pathLst>
            </a:custGeom>
            <a:solidFill>
              <a:schemeClr val="bg1"/>
            </a:solidFill>
            <a:ln>
              <a:noFill/>
            </a:ln>
          </p:spPr>
          <p:txBody>
            <a:bodyPr/>
            <a:lstStyle/>
            <a:p>
              <a:endParaRPr altLang="en-US" lang="zh-CN"/>
            </a:p>
          </p:txBody>
        </p:sp>
      </p:grpSp>
      <p:sp>
        <p:nvSpPr>
          <p:cNvPr id="48" name="文本框 47">
            <a:extLst>
              <a:ext uri="{FF2B5EF4-FFF2-40B4-BE49-F238E27FC236}">
                <a16:creationId xmlns:a16="http://schemas.microsoft.com/office/drawing/2014/main" id="{8D39710E-2CF4-41B2-8D2A-566E5AE8F705}"/>
              </a:ext>
            </a:extLst>
          </p:cNvPr>
          <p:cNvSpPr txBox="1"/>
          <p:nvPr/>
        </p:nvSpPr>
        <p:spPr>
          <a:xfrm>
            <a:off x="7448812" y="4727851"/>
            <a:ext cx="5098192" cy="530352"/>
          </a:xfrm>
          <a:prstGeom prst="rect">
            <a:avLst/>
          </a:prstGeom>
          <a:noFill/>
        </p:spPr>
        <p:txBody>
          <a:bodyPr rtlCol="0" wrap="square">
            <a:spAutoFit/>
          </a:bodyPr>
          <a:lstStyle/>
          <a:p>
            <a:pPr>
              <a:lnSpc>
                <a:spcPct val="120000"/>
              </a:lnSpc>
              <a:spcBef>
                <a:spcPct val="0"/>
              </a:spcBef>
              <a:buNone/>
            </a:pPr>
            <a:r>
              <a:rPr altLang="zh-CN" lang="en-US" sz="2400">
                <a:solidFill>
                  <a:schemeClr val="tx1">
                    <a:lumMod val="75000"/>
                    <a:lumOff val="25000"/>
                  </a:schemeClr>
                </a:solidFill>
                <a:latin charset="-122" panose="020b0503020204020204" pitchFamily="34" typeface="微软雅黑"/>
                <a:ea charset="-122" panose="020b0503020204020204" pitchFamily="34" typeface="微软雅黑"/>
              </a:rPr>
              <a:t>LOREM IPSUM DOLOR</a:t>
            </a:r>
          </a:p>
        </p:txBody>
      </p:sp>
      <p:sp>
        <p:nvSpPr>
          <p:cNvPr id="49" name="文本框 48">
            <a:extLst>
              <a:ext uri="{FF2B5EF4-FFF2-40B4-BE49-F238E27FC236}">
                <a16:creationId xmlns:a16="http://schemas.microsoft.com/office/drawing/2014/main" id="{6D60BEC5-6BF3-4BB3-A35D-9A96B9A1EA2E}"/>
              </a:ext>
            </a:extLst>
          </p:cNvPr>
          <p:cNvSpPr txBox="1"/>
          <p:nvPr/>
        </p:nvSpPr>
        <p:spPr>
          <a:xfrm>
            <a:off x="1535357" y="1722972"/>
            <a:ext cx="5098192" cy="530352"/>
          </a:xfrm>
          <a:prstGeom prst="rect">
            <a:avLst/>
          </a:prstGeom>
          <a:noFill/>
        </p:spPr>
        <p:txBody>
          <a:bodyPr rtlCol="0" wrap="square">
            <a:spAutoFit/>
          </a:bodyPr>
          <a:lstStyle/>
          <a:p>
            <a:pPr algn="r">
              <a:lnSpc>
                <a:spcPct val="120000"/>
              </a:lnSpc>
              <a:spcBef>
                <a:spcPct val="0"/>
              </a:spcBef>
              <a:buNone/>
            </a:pPr>
            <a:r>
              <a:rPr altLang="zh-CN" lang="en-US" sz="2400">
                <a:solidFill>
                  <a:schemeClr val="tx1">
                    <a:lumMod val="75000"/>
                    <a:lumOff val="25000"/>
                  </a:schemeClr>
                </a:solidFill>
                <a:latin charset="-122" panose="020b0503020204020204" pitchFamily="34" typeface="微软雅黑"/>
                <a:ea charset="-122" panose="020b0503020204020204" pitchFamily="34" typeface="微软雅黑"/>
              </a:rPr>
              <a:t>LOREM IPSUM DOLOR</a:t>
            </a:r>
          </a:p>
        </p:txBody>
      </p:sp>
      <p:sp>
        <p:nvSpPr>
          <p:cNvPr id="53" name="文本框 52">
            <a:extLst>
              <a:ext uri="{FF2B5EF4-FFF2-40B4-BE49-F238E27FC236}">
                <a16:creationId xmlns:a16="http://schemas.microsoft.com/office/drawing/2014/main" id="{EEC067E0-72AD-45DF-94B9-A36C44A69FB9}"/>
              </a:ext>
            </a:extLst>
          </p:cNvPr>
          <p:cNvSpPr txBox="1"/>
          <p:nvPr/>
        </p:nvSpPr>
        <p:spPr>
          <a:xfrm>
            <a:off x="1535357" y="3736109"/>
            <a:ext cx="5098192" cy="530352"/>
          </a:xfrm>
          <a:prstGeom prst="rect">
            <a:avLst/>
          </a:prstGeom>
          <a:noFill/>
        </p:spPr>
        <p:txBody>
          <a:bodyPr rtlCol="0" wrap="square">
            <a:spAutoFit/>
          </a:bodyPr>
          <a:lstStyle/>
          <a:p>
            <a:pPr algn="r">
              <a:lnSpc>
                <a:spcPct val="120000"/>
              </a:lnSpc>
              <a:spcBef>
                <a:spcPct val="0"/>
              </a:spcBef>
              <a:buNone/>
            </a:pPr>
            <a:r>
              <a:rPr altLang="zh-CN" lang="en-US" sz="2400">
                <a:solidFill>
                  <a:schemeClr val="tx1">
                    <a:lumMod val="75000"/>
                    <a:lumOff val="25000"/>
                  </a:schemeClr>
                </a:solidFill>
                <a:latin charset="-122" panose="020b0503020204020204" pitchFamily="34" typeface="微软雅黑"/>
                <a:ea charset="-122" panose="020b0503020204020204" pitchFamily="34" typeface="微软雅黑"/>
              </a:rPr>
              <a:t>LOREM IPSUM DOLOR</a:t>
            </a:r>
          </a:p>
        </p:txBody>
      </p:sp>
      <p:grpSp>
        <p:nvGrpSpPr>
          <p:cNvPr id="9" name="组合 8">
            <a:extLst>
              <a:ext uri="{FF2B5EF4-FFF2-40B4-BE49-F238E27FC236}">
                <a16:creationId xmlns:a16="http://schemas.microsoft.com/office/drawing/2014/main" id="{B39A46E5-27E8-4F36-908C-A0A41741B928}"/>
              </a:ext>
            </a:extLst>
          </p:cNvPr>
          <p:cNvGrpSpPr/>
          <p:nvPr/>
        </p:nvGrpSpPr>
        <p:grpSpPr>
          <a:xfrm>
            <a:off x="5436926" y="5891239"/>
            <a:ext cx="3243197" cy="422356"/>
            <a:chOff x="5436926" y="5891239"/>
            <a:chExt cx="3243197" cy="422356"/>
          </a:xfrm>
        </p:grpSpPr>
        <p:sp>
          <p:nvSpPr>
            <p:cNvPr id="16" name="矩形 15">
              <a:extLst>
                <a:ext uri="{FF2B5EF4-FFF2-40B4-BE49-F238E27FC236}">
                  <a16:creationId xmlns:a16="http://schemas.microsoft.com/office/drawing/2014/main" id="{B3CDC32E-1C30-4B12-BE4F-88F8C78C162C}"/>
                </a:ext>
              </a:extLst>
            </p:cNvPr>
            <p:cNvSpPr/>
            <p:nvPr/>
          </p:nvSpPr>
          <p:spPr>
            <a:xfrm>
              <a:off x="6324338" y="5891239"/>
              <a:ext cx="1468376" cy="422356"/>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文本框 34">
              <a:extLst>
                <a:ext uri="{FF2B5EF4-FFF2-40B4-BE49-F238E27FC236}">
                  <a16:creationId xmlns:a16="http://schemas.microsoft.com/office/drawing/2014/main" id="{BCDB2FF3-E538-42F8-989B-1A40D4AE31C5}"/>
                </a:ext>
              </a:extLst>
            </p:cNvPr>
            <p:cNvSpPr txBox="1"/>
            <p:nvPr/>
          </p:nvSpPr>
          <p:spPr>
            <a:xfrm>
              <a:off x="5436926" y="5891238"/>
              <a:ext cx="3243197" cy="448056"/>
            </a:xfrm>
            <a:prstGeom prst="rect">
              <a:avLst/>
            </a:prstGeom>
            <a:noFill/>
          </p:spPr>
          <p:txBody>
            <a:bodyPr rtlCol="0" wrap="square">
              <a:spAutoFit/>
            </a:bodyPr>
            <a:lstStyle/>
            <a:p>
              <a:pPr algn="ctr">
                <a:lnSpc>
                  <a:spcPct val="130000"/>
                </a:lnSpc>
                <a:spcBef>
                  <a:spcPct val="0"/>
                </a:spcBef>
                <a:buNone/>
              </a:pPr>
              <a:r>
                <a:rPr altLang="zh-CN" lang="en-US">
                  <a:solidFill>
                    <a:schemeClr val="bg1"/>
                  </a:solidFill>
                  <a:latin charset="0" panose="020b0502020202020204" pitchFamily="34" typeface="Century Gothic"/>
                  <a:ea charset="-122" panose="020b0503020204020204" pitchFamily="34" typeface="微软雅黑"/>
                </a:rPr>
                <a:t>CLICK HERE</a:t>
              </a:r>
            </a:p>
          </p:txBody>
        </p:sp>
      </p:grpSp>
      <p:sp>
        <p:nvSpPr>
          <p:cNvPr id="2" name="矩形 1">
            <a:extLst>
              <a:ext uri="{FF2B5EF4-FFF2-40B4-BE49-F238E27FC236}">
                <a16:creationId xmlns:a16="http://schemas.microsoft.com/office/drawing/2014/main" id="{B2C08999-FAB7-4F2D-8437-E8787D4164A0}"/>
              </a:ext>
            </a:extLst>
          </p:cNvPr>
          <p:cNvSpPr/>
          <p:nvPr/>
        </p:nvSpPr>
        <p:spPr>
          <a:xfrm>
            <a:off x="0" y="1"/>
            <a:ext cx="1790299" cy="68580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6" name="组合 25">
            <a:extLst>
              <a:ext uri="{FF2B5EF4-FFF2-40B4-BE49-F238E27FC236}">
                <a16:creationId xmlns:a16="http://schemas.microsoft.com/office/drawing/2014/main" id="{329B6241-C343-4152-B1C7-791807AABC30}"/>
              </a:ext>
            </a:extLst>
          </p:cNvPr>
          <p:cNvGrpSpPr/>
          <p:nvPr/>
        </p:nvGrpSpPr>
        <p:grpSpPr>
          <a:xfrm flipH="1">
            <a:off x="220987" y="3222380"/>
            <a:ext cx="93336" cy="464183"/>
            <a:chOff x="686364" y="2813233"/>
            <a:chExt cx="109817" cy="546147"/>
          </a:xfrm>
        </p:grpSpPr>
        <p:sp>
          <p:nvSpPr>
            <p:cNvPr id="27" name="椭圆 26">
              <a:extLst>
                <a:ext uri="{FF2B5EF4-FFF2-40B4-BE49-F238E27FC236}">
                  <a16:creationId xmlns:a16="http://schemas.microsoft.com/office/drawing/2014/main" id="{E283B494-454C-4E1E-9E61-6A6E5E00AF78}"/>
                </a:ext>
              </a:extLst>
            </p:cNvPr>
            <p:cNvSpPr/>
            <p:nvPr/>
          </p:nvSpPr>
          <p:spPr>
            <a:xfrm>
              <a:off x="686364" y="3249563"/>
              <a:ext cx="109817" cy="109817"/>
            </a:xfrm>
            <a:prstGeom prst="ellipse">
              <a:avLst/>
            </a:prstGeom>
            <a:noFill/>
            <a:ln w="12700">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椭圆 27">
              <a:extLst>
                <a:ext uri="{FF2B5EF4-FFF2-40B4-BE49-F238E27FC236}">
                  <a16:creationId xmlns:a16="http://schemas.microsoft.com/office/drawing/2014/main" id="{484CA4D0-6C49-423F-B824-AFAA8B50AE0A}"/>
                </a:ext>
              </a:extLst>
            </p:cNvPr>
            <p:cNvSpPr/>
            <p:nvPr/>
          </p:nvSpPr>
          <p:spPr>
            <a:xfrm>
              <a:off x="714376" y="2968014"/>
              <a:ext cx="53792" cy="537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椭圆 28">
              <a:extLst>
                <a:ext uri="{FF2B5EF4-FFF2-40B4-BE49-F238E27FC236}">
                  <a16:creationId xmlns:a16="http://schemas.microsoft.com/office/drawing/2014/main" id="{ACD8F6B5-3547-4A8B-8576-E36B57794B81}"/>
                </a:ext>
              </a:extLst>
            </p:cNvPr>
            <p:cNvSpPr/>
            <p:nvPr/>
          </p:nvSpPr>
          <p:spPr>
            <a:xfrm>
              <a:off x="714376" y="3122795"/>
              <a:ext cx="53792" cy="537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椭圆 29">
              <a:extLst>
                <a:ext uri="{FF2B5EF4-FFF2-40B4-BE49-F238E27FC236}">
                  <a16:creationId xmlns:a16="http://schemas.microsoft.com/office/drawing/2014/main" id="{DFBC0B28-AC31-44C3-ADEC-E3B6E93A65AF}"/>
                </a:ext>
              </a:extLst>
            </p:cNvPr>
            <p:cNvSpPr/>
            <p:nvPr/>
          </p:nvSpPr>
          <p:spPr>
            <a:xfrm>
              <a:off x="714376" y="2813233"/>
              <a:ext cx="53792" cy="537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5" name="MH_Entry_1">
            <a:hlinkClick action="ppaction://noaction"/>
            <a:extLst>
              <a:ext uri="{FF2B5EF4-FFF2-40B4-BE49-F238E27FC236}">
                <a16:creationId xmlns:a16="http://schemas.microsoft.com/office/drawing/2014/main" id="{C5B30EF4-6695-4AC2-9ADC-C40F033428CC}"/>
              </a:ext>
            </a:extLst>
          </p:cNvPr>
          <p:cNvSpPr>
            <a:spLocks noChangeArrowheads="1"/>
          </p:cNvSpPr>
          <p:nvPr>
            <p:custDataLst>
              <p:tags r:id="rId3"/>
            </p:custDataLst>
          </p:nvPr>
        </p:nvSpPr>
        <p:spPr bwMode="auto">
          <a:xfrm rot="16200000">
            <a:off x="-1315894" y="3932144"/>
            <a:ext cx="5651770" cy="60850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0" lIns="35840" rIns="0" tIns="0" wrap="square">
            <a:noAutofit/>
          </a:bodyPr>
          <a:lstStyle>
            <a:lvl1pPr>
              <a:lnSpc>
                <a:spcPct val="90000"/>
              </a:lnSpc>
              <a:spcBef>
                <a:spcPts val="750"/>
              </a:spcBef>
              <a:buFont charset="0" panose="020b0604020202020204" pitchFamily="34" typeface="Arial"/>
              <a:buChar char="•"/>
              <a:defRPr sz="21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375"/>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375"/>
              </a:spcBef>
              <a:buFont charset="0" panose="020b0604020202020204" pitchFamily="34" typeface="Arial"/>
              <a:buChar char="•"/>
              <a:defRPr sz="15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375"/>
              </a:spcBef>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375"/>
              </a:spcBef>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9pPr>
          </a:lstStyle>
          <a:p>
            <a:pPr>
              <a:lnSpc>
                <a:spcPct val="130000"/>
              </a:lnSpc>
              <a:spcBef>
                <a:spcPct val="0"/>
              </a:spcBef>
              <a:buNone/>
            </a:pPr>
            <a:r>
              <a:rPr altLang="zh-CN" b="1" lang="en-US" sz="8000">
                <a:solidFill>
                  <a:schemeClr val="bg1"/>
                </a:solidFill>
                <a:latin charset="0" panose="020b0502020202020204" pitchFamily="34" typeface="Century Gothic"/>
                <a:ea charset="-122" panose="020b0503020204020204" pitchFamily="34" typeface="微软雅黑"/>
              </a:rPr>
              <a:t>SIMON</a:t>
            </a:r>
          </a:p>
        </p:txBody>
      </p:sp>
    </p:spTree>
    <p:extLst>
      <p:ext uri="{BB962C8B-B14F-4D97-AF65-F5344CB8AC3E}">
        <p14:creationId val="2817979643"/>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25000" fill="hold" id="5" nodeType="withEffect" presetClass="entr" presetID="2" presetSubtype="1">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additive="base">
                                        <p:cTn dur="1500" fill="hold" id="7"/>
                                        <p:tgtEl>
                                          <p:spTgt spid="9"/>
                                        </p:tgtEl>
                                        <p:attrNameLst>
                                          <p:attrName>ppt_x</p:attrName>
                                        </p:attrNameLst>
                                      </p:cBhvr>
                                      <p:tavLst>
                                        <p:tav tm="0">
                                          <p:val>
                                            <p:strVal val="#ppt_x"/>
                                          </p:val>
                                        </p:tav>
                                        <p:tav tm="100000">
                                          <p:val>
                                            <p:strVal val="#ppt_x"/>
                                          </p:val>
                                        </p:tav>
                                      </p:tavLst>
                                    </p:anim>
                                    <p:anim calcmode="lin" valueType="num">
                                      <p:cBhvr additive="base">
                                        <p:cTn dur="1500" fill="hold" id="8"/>
                                        <p:tgtEl>
                                          <p:spTgt spid="9"/>
                                        </p:tgtEl>
                                        <p:attrNameLst>
                                          <p:attrName>ppt_y</p:attrName>
                                        </p:attrNameLst>
                                      </p:cBhvr>
                                      <p:tavLst>
                                        <p:tav tm="0">
                                          <p:val>
                                            <p:strVal val="0-#ppt_h/2"/>
                                          </p:val>
                                        </p:tav>
                                        <p:tav tm="100000">
                                          <p:val>
                                            <p:strVal val="#ppt_y"/>
                                          </p:val>
                                        </p:tav>
                                      </p:tavLst>
                                    </p:anim>
                                  </p:childTnLst>
                                </p:cTn>
                              </p:par>
                              <p:par>
                                <p:cTn decel="25000" fill="hold" id="9" nodeType="withEffect" presetClass="entr" presetID="2" presetSubtype="1">
                                  <p:stCondLst>
                                    <p:cond delay="0"/>
                                  </p:stCondLst>
                                  <p:childTnLst>
                                    <p:set>
                                      <p:cBhvr>
                                        <p:cTn dur="1" fill="hold" id="10">
                                          <p:stCondLst>
                                            <p:cond delay="0"/>
                                          </p:stCondLst>
                                        </p:cTn>
                                        <p:tgtEl>
                                          <p:spTgt spid="8"/>
                                        </p:tgtEl>
                                        <p:attrNameLst>
                                          <p:attrName>style.visibility</p:attrName>
                                        </p:attrNameLst>
                                      </p:cBhvr>
                                      <p:to>
                                        <p:strVal val="visible"/>
                                      </p:to>
                                    </p:set>
                                    <p:anim calcmode="lin" valueType="num">
                                      <p:cBhvr additive="base">
                                        <p:cTn dur="1500" fill="hold" id="11"/>
                                        <p:tgtEl>
                                          <p:spTgt spid="8"/>
                                        </p:tgtEl>
                                        <p:attrNameLst>
                                          <p:attrName>ppt_x</p:attrName>
                                        </p:attrNameLst>
                                      </p:cBhvr>
                                      <p:tavLst>
                                        <p:tav tm="0">
                                          <p:val>
                                            <p:strVal val="#ppt_x"/>
                                          </p:val>
                                        </p:tav>
                                        <p:tav tm="100000">
                                          <p:val>
                                            <p:strVal val="#ppt_x"/>
                                          </p:val>
                                        </p:tav>
                                      </p:tavLst>
                                    </p:anim>
                                    <p:anim calcmode="lin" valueType="num">
                                      <p:cBhvr additive="base">
                                        <p:cTn dur="1500" fill="hold" id="12"/>
                                        <p:tgtEl>
                                          <p:spTgt spid="8"/>
                                        </p:tgtEl>
                                        <p:attrNameLst>
                                          <p:attrName>ppt_y</p:attrName>
                                        </p:attrNameLst>
                                      </p:cBhvr>
                                      <p:tavLst>
                                        <p:tav tm="0">
                                          <p:val>
                                            <p:strVal val="0-#ppt_h/2"/>
                                          </p:val>
                                        </p:tav>
                                        <p:tav tm="100000">
                                          <p:val>
                                            <p:strVal val="#ppt_y"/>
                                          </p:val>
                                        </p:tav>
                                      </p:tavLst>
                                    </p:anim>
                                  </p:childTnLst>
                                </p:cTn>
                              </p:par>
                              <p:par>
                                <p:cTn decel="33333" fill="hold" id="13" nodeType="withEffect" presetClass="entr" presetID="2" presetSubtype="2">
                                  <p:stCondLst>
                                    <p:cond delay="0"/>
                                  </p:stCondLst>
                                  <p:childTnLst>
                                    <p:set>
                                      <p:cBhvr>
                                        <p:cTn dur="1" fill="hold" id="14">
                                          <p:stCondLst>
                                            <p:cond delay="0"/>
                                          </p:stCondLst>
                                        </p:cTn>
                                        <p:tgtEl>
                                          <p:spTgt spid="10"/>
                                        </p:tgtEl>
                                        <p:attrNameLst>
                                          <p:attrName>style.visibility</p:attrName>
                                        </p:attrNameLst>
                                      </p:cBhvr>
                                      <p:to>
                                        <p:strVal val="visible"/>
                                      </p:to>
                                    </p:set>
                                    <p:anim calcmode="lin" valueType="num">
                                      <p:cBhvr additive="base">
                                        <p:cTn dur="1250" fill="hold" id="15"/>
                                        <p:tgtEl>
                                          <p:spTgt spid="10"/>
                                        </p:tgtEl>
                                        <p:attrNameLst>
                                          <p:attrName>ppt_x</p:attrName>
                                        </p:attrNameLst>
                                      </p:cBhvr>
                                      <p:tavLst>
                                        <p:tav tm="0">
                                          <p:val>
                                            <p:strVal val="1+#ppt_w/2"/>
                                          </p:val>
                                        </p:tav>
                                        <p:tav tm="100000">
                                          <p:val>
                                            <p:strVal val="#ppt_x"/>
                                          </p:val>
                                        </p:tav>
                                      </p:tavLst>
                                    </p:anim>
                                    <p:anim calcmode="lin" valueType="num">
                                      <p:cBhvr additive="base">
                                        <p:cTn dur="1250" fill="hold" id="16"/>
                                        <p:tgtEl>
                                          <p:spTgt spid="10"/>
                                        </p:tgtEl>
                                        <p:attrNameLst>
                                          <p:attrName>ppt_y</p:attrName>
                                        </p:attrNameLst>
                                      </p:cBhvr>
                                      <p:tavLst>
                                        <p:tav tm="0">
                                          <p:val>
                                            <p:strVal val="#ppt_y"/>
                                          </p:val>
                                        </p:tav>
                                        <p:tav tm="100000">
                                          <p:val>
                                            <p:strVal val="#ppt_y"/>
                                          </p:val>
                                        </p:tav>
                                      </p:tavLst>
                                    </p:anim>
                                  </p:childTnLst>
                                </p:cTn>
                              </p:par>
                              <p:par>
                                <p:cTn decel="33333" fill="hold" grpId="0" id="17" nodeType="withEffect" presetClass="entr" presetID="2" presetSubtype="8">
                                  <p:stCondLst>
                                    <p:cond delay="0"/>
                                  </p:stCondLst>
                                  <p:childTnLst>
                                    <p:set>
                                      <p:cBhvr>
                                        <p:cTn dur="1" fill="hold" id="18">
                                          <p:stCondLst>
                                            <p:cond delay="0"/>
                                          </p:stCondLst>
                                        </p:cTn>
                                        <p:tgtEl>
                                          <p:spTgt spid="49"/>
                                        </p:tgtEl>
                                        <p:attrNameLst>
                                          <p:attrName>style.visibility</p:attrName>
                                        </p:attrNameLst>
                                      </p:cBhvr>
                                      <p:to>
                                        <p:strVal val="visible"/>
                                      </p:to>
                                    </p:set>
                                    <p:anim calcmode="lin" valueType="num">
                                      <p:cBhvr additive="base">
                                        <p:cTn dur="1250" fill="hold" id="19"/>
                                        <p:tgtEl>
                                          <p:spTgt spid="49"/>
                                        </p:tgtEl>
                                        <p:attrNameLst>
                                          <p:attrName>ppt_x</p:attrName>
                                        </p:attrNameLst>
                                      </p:cBhvr>
                                      <p:tavLst>
                                        <p:tav tm="0">
                                          <p:val>
                                            <p:strVal val="0-#ppt_w/2"/>
                                          </p:val>
                                        </p:tav>
                                        <p:tav tm="100000">
                                          <p:val>
                                            <p:strVal val="#ppt_x"/>
                                          </p:val>
                                        </p:tav>
                                      </p:tavLst>
                                    </p:anim>
                                    <p:anim calcmode="lin" valueType="num">
                                      <p:cBhvr additive="base">
                                        <p:cTn dur="1250" fill="hold" id="20"/>
                                        <p:tgtEl>
                                          <p:spTgt spid="49"/>
                                        </p:tgtEl>
                                        <p:attrNameLst>
                                          <p:attrName>ppt_y</p:attrName>
                                        </p:attrNameLst>
                                      </p:cBhvr>
                                      <p:tavLst>
                                        <p:tav tm="0">
                                          <p:val>
                                            <p:strVal val="#ppt_y"/>
                                          </p:val>
                                        </p:tav>
                                        <p:tav tm="100000">
                                          <p:val>
                                            <p:strVal val="#ppt_y"/>
                                          </p:val>
                                        </p:tav>
                                      </p:tavLst>
                                    </p:anim>
                                  </p:childTnLst>
                                </p:cTn>
                              </p:par>
                              <p:par>
                                <p:cTn decel="33333" fill="hold" id="21" nodeType="withEffect" presetClass="entr" presetID="2" presetSubtype="8">
                                  <p:stCondLst>
                                    <p:cond delay="250"/>
                                  </p:stCondLst>
                                  <p:childTnLst>
                                    <p:set>
                                      <p:cBhvr>
                                        <p:cTn dur="1" fill="hold" id="22">
                                          <p:stCondLst>
                                            <p:cond delay="0"/>
                                          </p:stCondLst>
                                        </p:cTn>
                                        <p:tgtEl>
                                          <p:spTgt spid="15"/>
                                        </p:tgtEl>
                                        <p:attrNameLst>
                                          <p:attrName>style.visibility</p:attrName>
                                        </p:attrNameLst>
                                      </p:cBhvr>
                                      <p:to>
                                        <p:strVal val="visible"/>
                                      </p:to>
                                    </p:set>
                                    <p:anim calcmode="lin" valueType="num">
                                      <p:cBhvr additive="base">
                                        <p:cTn dur="1250" fill="hold" id="23"/>
                                        <p:tgtEl>
                                          <p:spTgt spid="15"/>
                                        </p:tgtEl>
                                        <p:attrNameLst>
                                          <p:attrName>ppt_x</p:attrName>
                                        </p:attrNameLst>
                                      </p:cBhvr>
                                      <p:tavLst>
                                        <p:tav tm="0">
                                          <p:val>
                                            <p:strVal val="0-#ppt_w/2"/>
                                          </p:val>
                                        </p:tav>
                                        <p:tav tm="100000">
                                          <p:val>
                                            <p:strVal val="#ppt_x"/>
                                          </p:val>
                                        </p:tav>
                                      </p:tavLst>
                                    </p:anim>
                                    <p:anim calcmode="lin" valueType="num">
                                      <p:cBhvr additive="base">
                                        <p:cTn dur="1250" fill="hold" id="24"/>
                                        <p:tgtEl>
                                          <p:spTgt spid="15"/>
                                        </p:tgtEl>
                                        <p:attrNameLst>
                                          <p:attrName>ppt_y</p:attrName>
                                        </p:attrNameLst>
                                      </p:cBhvr>
                                      <p:tavLst>
                                        <p:tav tm="0">
                                          <p:val>
                                            <p:strVal val="#ppt_y"/>
                                          </p:val>
                                        </p:tav>
                                        <p:tav tm="100000">
                                          <p:val>
                                            <p:strVal val="#ppt_y"/>
                                          </p:val>
                                        </p:tav>
                                      </p:tavLst>
                                    </p:anim>
                                  </p:childTnLst>
                                </p:cTn>
                              </p:par>
                              <p:par>
                                <p:cTn decel="33333" fill="hold" grpId="0" id="25" nodeType="withEffect" presetClass="entr" presetID="2" presetSubtype="2">
                                  <p:stCondLst>
                                    <p:cond delay="250"/>
                                  </p:stCondLst>
                                  <p:childTnLst>
                                    <p:set>
                                      <p:cBhvr>
                                        <p:cTn dur="1" fill="hold" id="26">
                                          <p:stCondLst>
                                            <p:cond delay="0"/>
                                          </p:stCondLst>
                                        </p:cTn>
                                        <p:tgtEl>
                                          <p:spTgt spid="33"/>
                                        </p:tgtEl>
                                        <p:attrNameLst>
                                          <p:attrName>style.visibility</p:attrName>
                                        </p:attrNameLst>
                                      </p:cBhvr>
                                      <p:to>
                                        <p:strVal val="visible"/>
                                      </p:to>
                                    </p:set>
                                    <p:anim calcmode="lin" valueType="num">
                                      <p:cBhvr additive="base">
                                        <p:cTn dur="1250" fill="hold" id="27"/>
                                        <p:tgtEl>
                                          <p:spTgt spid="33"/>
                                        </p:tgtEl>
                                        <p:attrNameLst>
                                          <p:attrName>ppt_x</p:attrName>
                                        </p:attrNameLst>
                                      </p:cBhvr>
                                      <p:tavLst>
                                        <p:tav tm="0">
                                          <p:val>
                                            <p:strVal val="1+#ppt_w/2"/>
                                          </p:val>
                                        </p:tav>
                                        <p:tav tm="100000">
                                          <p:val>
                                            <p:strVal val="#ppt_x"/>
                                          </p:val>
                                        </p:tav>
                                      </p:tavLst>
                                    </p:anim>
                                    <p:anim calcmode="lin" valueType="num">
                                      <p:cBhvr additive="base">
                                        <p:cTn dur="1250" fill="hold" id="28"/>
                                        <p:tgtEl>
                                          <p:spTgt spid="33"/>
                                        </p:tgtEl>
                                        <p:attrNameLst>
                                          <p:attrName>ppt_y</p:attrName>
                                        </p:attrNameLst>
                                      </p:cBhvr>
                                      <p:tavLst>
                                        <p:tav tm="0">
                                          <p:val>
                                            <p:strVal val="#ppt_y"/>
                                          </p:val>
                                        </p:tav>
                                        <p:tav tm="100000">
                                          <p:val>
                                            <p:strVal val="#ppt_y"/>
                                          </p:val>
                                        </p:tav>
                                      </p:tavLst>
                                    </p:anim>
                                  </p:childTnLst>
                                </p:cTn>
                              </p:par>
                              <p:par>
                                <p:cTn decel="33333" fill="hold" id="29" nodeType="withEffect" presetClass="entr" presetID="2" presetSubtype="2">
                                  <p:stCondLst>
                                    <p:cond delay="500"/>
                                  </p:stCondLst>
                                  <p:childTnLst>
                                    <p:set>
                                      <p:cBhvr>
                                        <p:cTn dur="1" fill="hold" id="30">
                                          <p:stCondLst>
                                            <p:cond delay="0"/>
                                          </p:stCondLst>
                                        </p:cTn>
                                        <p:tgtEl>
                                          <p:spTgt spid="54"/>
                                        </p:tgtEl>
                                        <p:attrNameLst>
                                          <p:attrName>style.visibility</p:attrName>
                                        </p:attrNameLst>
                                      </p:cBhvr>
                                      <p:to>
                                        <p:strVal val="visible"/>
                                      </p:to>
                                    </p:set>
                                    <p:anim calcmode="lin" valueType="num">
                                      <p:cBhvr additive="base">
                                        <p:cTn dur="1250" fill="hold" id="31"/>
                                        <p:tgtEl>
                                          <p:spTgt spid="54"/>
                                        </p:tgtEl>
                                        <p:attrNameLst>
                                          <p:attrName>ppt_x</p:attrName>
                                        </p:attrNameLst>
                                      </p:cBhvr>
                                      <p:tavLst>
                                        <p:tav tm="0">
                                          <p:val>
                                            <p:strVal val="1+#ppt_w/2"/>
                                          </p:val>
                                        </p:tav>
                                        <p:tav tm="100000">
                                          <p:val>
                                            <p:strVal val="#ppt_x"/>
                                          </p:val>
                                        </p:tav>
                                      </p:tavLst>
                                    </p:anim>
                                    <p:anim calcmode="lin" valueType="num">
                                      <p:cBhvr additive="base">
                                        <p:cTn dur="1250" fill="hold" id="32"/>
                                        <p:tgtEl>
                                          <p:spTgt spid="54"/>
                                        </p:tgtEl>
                                        <p:attrNameLst>
                                          <p:attrName>ppt_y</p:attrName>
                                        </p:attrNameLst>
                                      </p:cBhvr>
                                      <p:tavLst>
                                        <p:tav tm="0">
                                          <p:val>
                                            <p:strVal val="#ppt_y"/>
                                          </p:val>
                                        </p:tav>
                                        <p:tav tm="100000">
                                          <p:val>
                                            <p:strVal val="#ppt_y"/>
                                          </p:val>
                                        </p:tav>
                                      </p:tavLst>
                                    </p:anim>
                                  </p:childTnLst>
                                </p:cTn>
                              </p:par>
                              <p:par>
                                <p:cTn decel="33333" fill="hold" grpId="0" id="33" nodeType="withEffect" presetClass="entr" presetID="2" presetSubtype="8">
                                  <p:stCondLst>
                                    <p:cond delay="500"/>
                                  </p:stCondLst>
                                  <p:childTnLst>
                                    <p:set>
                                      <p:cBhvr>
                                        <p:cTn dur="1" fill="hold" id="34">
                                          <p:stCondLst>
                                            <p:cond delay="0"/>
                                          </p:stCondLst>
                                        </p:cTn>
                                        <p:tgtEl>
                                          <p:spTgt spid="53"/>
                                        </p:tgtEl>
                                        <p:attrNameLst>
                                          <p:attrName>style.visibility</p:attrName>
                                        </p:attrNameLst>
                                      </p:cBhvr>
                                      <p:to>
                                        <p:strVal val="visible"/>
                                      </p:to>
                                    </p:set>
                                    <p:anim calcmode="lin" valueType="num">
                                      <p:cBhvr additive="base">
                                        <p:cTn dur="1250" fill="hold" id="35"/>
                                        <p:tgtEl>
                                          <p:spTgt spid="53"/>
                                        </p:tgtEl>
                                        <p:attrNameLst>
                                          <p:attrName>ppt_x</p:attrName>
                                        </p:attrNameLst>
                                      </p:cBhvr>
                                      <p:tavLst>
                                        <p:tav tm="0">
                                          <p:val>
                                            <p:strVal val="0-#ppt_w/2"/>
                                          </p:val>
                                        </p:tav>
                                        <p:tav tm="100000">
                                          <p:val>
                                            <p:strVal val="#ppt_x"/>
                                          </p:val>
                                        </p:tav>
                                      </p:tavLst>
                                    </p:anim>
                                    <p:anim calcmode="lin" valueType="num">
                                      <p:cBhvr additive="base">
                                        <p:cTn dur="1250" fill="hold" id="36"/>
                                        <p:tgtEl>
                                          <p:spTgt spid="53"/>
                                        </p:tgtEl>
                                        <p:attrNameLst>
                                          <p:attrName>ppt_y</p:attrName>
                                        </p:attrNameLst>
                                      </p:cBhvr>
                                      <p:tavLst>
                                        <p:tav tm="0">
                                          <p:val>
                                            <p:strVal val="#ppt_y"/>
                                          </p:val>
                                        </p:tav>
                                        <p:tav tm="100000">
                                          <p:val>
                                            <p:strVal val="#ppt_y"/>
                                          </p:val>
                                        </p:tav>
                                      </p:tavLst>
                                    </p:anim>
                                  </p:childTnLst>
                                </p:cTn>
                              </p:par>
                              <p:par>
                                <p:cTn decel="33333" fill="hold" id="37" nodeType="withEffect" presetClass="entr" presetID="2" presetSubtype="8">
                                  <p:stCondLst>
                                    <p:cond delay="750"/>
                                  </p:stCondLst>
                                  <p:childTnLst>
                                    <p:set>
                                      <p:cBhvr>
                                        <p:cTn dur="1" fill="hold" id="38">
                                          <p:stCondLst>
                                            <p:cond delay="0"/>
                                          </p:stCondLst>
                                        </p:cTn>
                                        <p:tgtEl>
                                          <p:spTgt spid="55"/>
                                        </p:tgtEl>
                                        <p:attrNameLst>
                                          <p:attrName>style.visibility</p:attrName>
                                        </p:attrNameLst>
                                      </p:cBhvr>
                                      <p:to>
                                        <p:strVal val="visible"/>
                                      </p:to>
                                    </p:set>
                                    <p:anim calcmode="lin" valueType="num">
                                      <p:cBhvr additive="base">
                                        <p:cTn dur="1250" fill="hold" id="39"/>
                                        <p:tgtEl>
                                          <p:spTgt spid="55"/>
                                        </p:tgtEl>
                                        <p:attrNameLst>
                                          <p:attrName>ppt_x</p:attrName>
                                        </p:attrNameLst>
                                      </p:cBhvr>
                                      <p:tavLst>
                                        <p:tav tm="0">
                                          <p:val>
                                            <p:strVal val="0-#ppt_w/2"/>
                                          </p:val>
                                        </p:tav>
                                        <p:tav tm="100000">
                                          <p:val>
                                            <p:strVal val="#ppt_x"/>
                                          </p:val>
                                        </p:tav>
                                      </p:tavLst>
                                    </p:anim>
                                    <p:anim calcmode="lin" valueType="num">
                                      <p:cBhvr additive="base">
                                        <p:cTn dur="1250" fill="hold" id="40"/>
                                        <p:tgtEl>
                                          <p:spTgt spid="55"/>
                                        </p:tgtEl>
                                        <p:attrNameLst>
                                          <p:attrName>ppt_y</p:attrName>
                                        </p:attrNameLst>
                                      </p:cBhvr>
                                      <p:tavLst>
                                        <p:tav tm="0">
                                          <p:val>
                                            <p:strVal val="#ppt_y"/>
                                          </p:val>
                                        </p:tav>
                                        <p:tav tm="100000">
                                          <p:val>
                                            <p:strVal val="#ppt_y"/>
                                          </p:val>
                                        </p:tav>
                                      </p:tavLst>
                                    </p:anim>
                                  </p:childTnLst>
                                </p:cTn>
                              </p:par>
                              <p:par>
                                <p:cTn decel="33333" fill="hold" grpId="0" id="41" nodeType="withEffect" presetClass="entr" presetID="2" presetSubtype="2">
                                  <p:stCondLst>
                                    <p:cond delay="750"/>
                                  </p:stCondLst>
                                  <p:childTnLst>
                                    <p:set>
                                      <p:cBhvr>
                                        <p:cTn dur="1" fill="hold" id="42">
                                          <p:stCondLst>
                                            <p:cond delay="0"/>
                                          </p:stCondLst>
                                        </p:cTn>
                                        <p:tgtEl>
                                          <p:spTgt spid="48"/>
                                        </p:tgtEl>
                                        <p:attrNameLst>
                                          <p:attrName>style.visibility</p:attrName>
                                        </p:attrNameLst>
                                      </p:cBhvr>
                                      <p:to>
                                        <p:strVal val="visible"/>
                                      </p:to>
                                    </p:set>
                                    <p:anim calcmode="lin" valueType="num">
                                      <p:cBhvr additive="base">
                                        <p:cTn dur="1250" fill="hold" id="43"/>
                                        <p:tgtEl>
                                          <p:spTgt spid="48"/>
                                        </p:tgtEl>
                                        <p:attrNameLst>
                                          <p:attrName>ppt_x</p:attrName>
                                        </p:attrNameLst>
                                      </p:cBhvr>
                                      <p:tavLst>
                                        <p:tav tm="0">
                                          <p:val>
                                            <p:strVal val="1+#ppt_w/2"/>
                                          </p:val>
                                        </p:tav>
                                        <p:tav tm="100000">
                                          <p:val>
                                            <p:strVal val="#ppt_x"/>
                                          </p:val>
                                        </p:tav>
                                      </p:tavLst>
                                    </p:anim>
                                    <p:anim calcmode="lin" valueType="num">
                                      <p:cBhvr additive="base">
                                        <p:cTn dur="1250" fill="hold" id="44"/>
                                        <p:tgtEl>
                                          <p:spTgt spid="48"/>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3"/>
      <p:bldP grpId="0" spid="48"/>
      <p:bldP grpId="0" spid="49"/>
      <p:bldP grpId="0" spid="53"/>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8" name="组合 17">
            <a:extLst>
              <a:ext uri="{FF2B5EF4-FFF2-40B4-BE49-F238E27FC236}">
                <a16:creationId xmlns:a16="http://schemas.microsoft.com/office/drawing/2014/main" id="{CDBDA130-C3ED-4AD2-A780-57AD46634175}"/>
              </a:ext>
            </a:extLst>
          </p:cNvPr>
          <p:cNvGrpSpPr/>
          <p:nvPr/>
        </p:nvGrpSpPr>
        <p:grpSpPr>
          <a:xfrm>
            <a:off x="641169" y="630689"/>
            <a:ext cx="3798884" cy="5967096"/>
            <a:chOff x="641169" y="630689"/>
            <a:chExt cx="3798884" cy="5967096"/>
          </a:xfrm>
        </p:grpSpPr>
        <p:grpSp>
          <p:nvGrpSpPr>
            <p:cNvPr id="3" name="Group 8">
              <a:extLst>
                <a:ext uri="{FF2B5EF4-FFF2-40B4-BE49-F238E27FC236}">
                  <a16:creationId xmlns:a16="http://schemas.microsoft.com/office/drawing/2014/main" id="{DA7C4D1C-986F-4CE0-8E18-02B94B5CC6B6}"/>
                </a:ext>
              </a:extLst>
            </p:cNvPr>
            <p:cNvGrpSpPr/>
            <p:nvPr/>
          </p:nvGrpSpPr>
          <p:grpSpPr>
            <a:xfrm>
              <a:off x="641169" y="630689"/>
              <a:ext cx="3798884" cy="5299648"/>
              <a:chOff x="2686944" y="1432560"/>
              <a:chExt cx="6624736" cy="9241864"/>
            </a:xfrm>
            <a:solidFill>
              <a:schemeClr val="bg1"/>
            </a:solidFill>
          </p:grpSpPr>
          <p:sp>
            <p:nvSpPr>
              <p:cNvPr id="4" name="Rounded Rectangle 9">
                <a:extLst>
                  <a:ext uri="{FF2B5EF4-FFF2-40B4-BE49-F238E27FC236}">
                    <a16:creationId xmlns:a16="http://schemas.microsoft.com/office/drawing/2014/main" id="{92B52DEB-FFCE-40A5-A457-523C52842F4E}"/>
                  </a:ext>
                </a:extLst>
              </p:cNvPr>
              <p:cNvSpPr/>
              <p:nvPr/>
            </p:nvSpPr>
            <p:spPr bwMode="auto">
              <a:xfrm>
                <a:off x="2686944" y="1432560"/>
                <a:ext cx="6624736" cy="9241864"/>
              </a:xfrm>
              <a:prstGeom prst="roundRect">
                <a:avLst>
                  <a:gd fmla="val 4168" name="adj"/>
                </a:avLst>
              </a:prstGeom>
              <a:solidFill>
                <a:schemeClr val="tx2">
                  <a:lumMod val="50000"/>
                </a:schemeClr>
              </a:solidFill>
              <a:ln algn="ctr" cap="flat" cmpd="sng" w="12700">
                <a:solidFill>
                  <a:schemeClr val="tx1">
                    <a:lumMod val="65000"/>
                    <a:lumOff val="35000"/>
                  </a:schemeClr>
                </a:solidFill>
                <a:prstDash val="solid"/>
                <a:round/>
                <a:headEnd len="med" type="none" w="med"/>
                <a:tailEnd len="med" type="none" w="med"/>
              </a:ln>
              <a:effectLst/>
              <a:extLst/>
            </p:spPr>
            <p:txBody>
              <a:bodyPr anchor="t" anchorCtr="0" bIns="17145" compatLnSpc="1" lIns="34290" numCol="1" rIns="34290" rtlCol="0" tIns="17145" vert="horz" wrap="square">
                <a:prstTxWarp prst="textNoShape">
                  <a:avLst/>
                </a:prstTxWarp>
              </a:bodyPr>
              <a:lstStyle/>
              <a:p>
                <a:pPr defTabSz="342900"/>
                <a:endParaRPr lang="id-ID"/>
              </a:p>
            </p:txBody>
          </p:sp>
          <p:sp>
            <p:nvSpPr>
              <p:cNvPr id="5" name="Oval 10">
                <a:extLst>
                  <a:ext uri="{FF2B5EF4-FFF2-40B4-BE49-F238E27FC236}">
                    <a16:creationId xmlns:a16="http://schemas.microsoft.com/office/drawing/2014/main" id="{22FC6006-6767-4CE0-B7D7-D0057D18FABE}"/>
                  </a:ext>
                </a:extLst>
              </p:cNvPr>
              <p:cNvSpPr/>
              <p:nvPr/>
            </p:nvSpPr>
            <p:spPr bwMode="auto">
              <a:xfrm>
                <a:off x="5843102" y="10216538"/>
                <a:ext cx="312420" cy="312420"/>
              </a:xfrm>
              <a:prstGeom prst="ellipse">
                <a:avLst/>
              </a:prstGeom>
              <a:grpFill/>
              <a:ln algn="ctr" cap="flat" cmpd="sng" w="12700">
                <a:solidFill>
                  <a:schemeClr val="tx1">
                    <a:lumMod val="65000"/>
                    <a:lumOff val="35000"/>
                  </a:schemeClr>
                </a:solidFill>
                <a:prstDash val="solid"/>
                <a:round/>
                <a:headEnd len="med" type="none" w="med"/>
                <a:tailEnd len="med" type="none" w="med"/>
              </a:ln>
              <a:effectLst/>
              <a:extLst/>
            </p:spPr>
            <p:txBody>
              <a:bodyPr anchor="t" anchorCtr="0" bIns="17145" compatLnSpc="1" lIns="34290" numCol="1" rIns="34290" rtlCol="0" tIns="17145" vert="horz" wrap="square">
                <a:prstTxWarp prst="textNoShape">
                  <a:avLst/>
                </a:prstTxWarp>
              </a:bodyPr>
              <a:lstStyle/>
              <a:p>
                <a:pPr defTabSz="342900"/>
                <a:endParaRPr lang="id-ID"/>
              </a:p>
            </p:txBody>
          </p:sp>
          <p:sp>
            <p:nvSpPr>
              <p:cNvPr id="6" name="Rounded Rectangle 11">
                <a:extLst>
                  <a:ext uri="{FF2B5EF4-FFF2-40B4-BE49-F238E27FC236}">
                    <a16:creationId xmlns:a16="http://schemas.microsoft.com/office/drawing/2014/main" id="{E7880B34-21C7-453A-BFE3-FF54DABF0C2F}"/>
                  </a:ext>
                </a:extLst>
              </p:cNvPr>
              <p:cNvSpPr/>
              <p:nvPr/>
            </p:nvSpPr>
            <p:spPr bwMode="auto">
              <a:xfrm>
                <a:off x="3010980" y="2033464"/>
                <a:ext cx="5976664" cy="8002076"/>
              </a:xfrm>
              <a:prstGeom prst="roundRect">
                <a:avLst>
                  <a:gd fmla="val 878" name="adj"/>
                </a:avLst>
              </a:prstGeom>
              <a:grpFill/>
              <a:ln algn="ctr" cap="flat" cmpd="sng" w="12700">
                <a:solidFill>
                  <a:schemeClr val="tx1">
                    <a:lumMod val="65000"/>
                    <a:lumOff val="35000"/>
                  </a:schemeClr>
                </a:solidFill>
                <a:prstDash val="solid"/>
                <a:round/>
                <a:headEnd len="med" type="none" w="med"/>
                <a:tailEnd len="med" type="none" w="med"/>
              </a:ln>
              <a:effectLst/>
              <a:extLst/>
            </p:spPr>
            <p:txBody>
              <a:bodyPr anchor="t" anchorCtr="0" bIns="17145" compatLnSpc="1" lIns="34290" numCol="1" rIns="34290" rtlCol="0" tIns="17145" vert="horz" wrap="square">
                <a:prstTxWarp prst="textNoShape">
                  <a:avLst/>
                </a:prstTxWarp>
              </a:bodyPr>
              <a:lstStyle/>
              <a:p>
                <a:endParaRPr lang="id-ID" sz="788"/>
              </a:p>
            </p:txBody>
          </p:sp>
          <p:sp>
            <p:nvSpPr>
              <p:cNvPr id="7" name="Oval 12">
                <a:extLst>
                  <a:ext uri="{FF2B5EF4-FFF2-40B4-BE49-F238E27FC236}">
                    <a16:creationId xmlns:a16="http://schemas.microsoft.com/office/drawing/2014/main" id="{1A4FEF32-83CC-4A9C-9094-278B100491B0}"/>
                  </a:ext>
                </a:extLst>
              </p:cNvPr>
              <p:cNvSpPr/>
              <p:nvPr/>
            </p:nvSpPr>
            <p:spPr bwMode="auto">
              <a:xfrm>
                <a:off x="5944562" y="1678262"/>
                <a:ext cx="109500" cy="109500"/>
              </a:xfrm>
              <a:prstGeom prst="ellipse">
                <a:avLst/>
              </a:prstGeom>
              <a:grpFill/>
              <a:ln algn="ctr" cap="flat" cmpd="sng" w="12700">
                <a:solidFill>
                  <a:schemeClr val="tx1">
                    <a:lumMod val="65000"/>
                    <a:lumOff val="35000"/>
                  </a:schemeClr>
                </a:solidFill>
                <a:prstDash val="solid"/>
                <a:round/>
                <a:headEnd len="med" type="none" w="med"/>
                <a:tailEnd len="med" type="none" w="med"/>
              </a:ln>
              <a:effectLst/>
              <a:extLst/>
            </p:spPr>
            <p:txBody>
              <a:bodyPr anchor="t" anchorCtr="0" bIns="17145" compatLnSpc="1" lIns="34290" numCol="1" rIns="34290" rtlCol="0" tIns="17145" vert="horz" wrap="square">
                <a:prstTxWarp prst="textNoShape">
                  <a:avLst/>
                </a:prstTxWarp>
              </a:bodyPr>
              <a:lstStyle/>
              <a:p>
                <a:pPr defTabSz="342900"/>
                <a:endParaRPr lang="id-ID"/>
              </a:p>
            </p:txBody>
          </p:sp>
        </p:grpSp>
        <p:pic>
          <p:nvPicPr>
            <p:cNvPr descr="图片包含 户外, 草, 天空, 男士  已生成极高可信度的说明" id="17" name="图片 16">
              <a:extLst>
                <a:ext uri="{FF2B5EF4-FFF2-40B4-BE49-F238E27FC236}">
                  <a16:creationId xmlns:a16="http://schemas.microsoft.com/office/drawing/2014/main" id="{DD70ABF1-9B1D-4FCF-9830-F9EDFBC50172}"/>
                </a:ext>
              </a:extLst>
            </p:cNvPr>
            <p:cNvPicPr>
              <a:picLocks noChangeAspect="1"/>
            </p:cNvPicPr>
            <p:nvPr/>
          </p:nvPicPr>
          <p:blipFill>
            <a:blip r:embed="rId3">
              <a:extLst>
                <a:ext uri="{28A0092B-C50C-407E-A947-70E740481C1C}">
                  <a14:useLocalDpi/>
                </a:ext>
              </a:extLst>
            </a:blip>
            <a:stretch>
              <a:fillRect/>
            </a:stretch>
          </p:blipFill>
          <p:spPr>
            <a:xfrm>
              <a:off x="826265" y="975271"/>
              <a:ext cx="3435313" cy="5622514"/>
            </a:xfrm>
            <a:prstGeom prst="rect">
              <a:avLst/>
            </a:prstGeom>
          </p:spPr>
        </p:pic>
      </p:grpSp>
      <p:sp>
        <p:nvSpPr>
          <p:cNvPr id="2" name="矩形 1">
            <a:extLst>
              <a:ext uri="{FF2B5EF4-FFF2-40B4-BE49-F238E27FC236}">
                <a16:creationId xmlns:a16="http://schemas.microsoft.com/office/drawing/2014/main" id="{2AC26D7B-1817-496C-AC72-273F2C1DD64B}"/>
              </a:ext>
            </a:extLst>
          </p:cNvPr>
          <p:cNvSpPr/>
          <p:nvPr/>
        </p:nvSpPr>
        <p:spPr>
          <a:xfrm>
            <a:off x="0" y="5497975"/>
            <a:ext cx="12192000" cy="1360025"/>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2" name="组合 11">
            <a:extLst>
              <a:ext uri="{FF2B5EF4-FFF2-40B4-BE49-F238E27FC236}">
                <a16:creationId xmlns:a16="http://schemas.microsoft.com/office/drawing/2014/main" id="{63EA4546-1E63-41E3-8CCC-255C7E4CA2AE}"/>
              </a:ext>
            </a:extLst>
          </p:cNvPr>
          <p:cNvGrpSpPr/>
          <p:nvPr/>
        </p:nvGrpSpPr>
        <p:grpSpPr>
          <a:xfrm>
            <a:off x="11504610" y="285750"/>
            <a:ext cx="381000" cy="214312"/>
            <a:chOff x="8414656" y="1162050"/>
            <a:chExt cx="381000" cy="214312"/>
          </a:xfrm>
        </p:grpSpPr>
        <p:cxnSp>
          <p:nvCxnSpPr>
            <p:cNvPr id="13" name="直接连接符 12">
              <a:extLst>
                <a:ext uri="{FF2B5EF4-FFF2-40B4-BE49-F238E27FC236}">
                  <a16:creationId xmlns:a16="http://schemas.microsoft.com/office/drawing/2014/main" id="{1EC352E2-DD22-4CBA-A6A5-F5BB254D4093}"/>
                </a:ext>
              </a:extLst>
            </p:cNvPr>
            <p:cNvCxnSpPr/>
            <p:nvPr/>
          </p:nvCxnSpPr>
          <p:spPr>
            <a:xfrm>
              <a:off x="8414656" y="1162050"/>
              <a:ext cx="381000" cy="0"/>
            </a:xfrm>
            <a:prstGeom prst="line">
              <a:avLst/>
            </a:prstGeom>
            <a:ln cap="rnd" w="57150">
              <a:solidFill>
                <a:srgbClr val="9A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id="{1CDEF007-C635-4B75-8175-A28C2BA59A32}"/>
                </a:ext>
              </a:extLst>
            </p:cNvPr>
            <p:cNvCxnSpPr/>
            <p:nvPr/>
          </p:nvCxnSpPr>
          <p:spPr>
            <a:xfrm>
              <a:off x="8414656" y="1266825"/>
              <a:ext cx="381000" cy="0"/>
            </a:xfrm>
            <a:prstGeom prst="line">
              <a:avLst/>
            </a:prstGeom>
            <a:ln cap="rnd" w="57150">
              <a:solidFill>
                <a:srgbClr val="9A0000"/>
              </a:soli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7A32BABF-2E0C-4496-AC8A-AC51FF673E77}"/>
                </a:ext>
              </a:extLst>
            </p:cNvPr>
            <p:cNvCxnSpPr/>
            <p:nvPr/>
          </p:nvCxnSpPr>
          <p:spPr>
            <a:xfrm>
              <a:off x="8414656" y="1376362"/>
              <a:ext cx="381000" cy="0"/>
            </a:xfrm>
            <a:prstGeom prst="line">
              <a:avLst/>
            </a:prstGeom>
            <a:ln cap="rnd" w="57150">
              <a:solidFill>
                <a:srgbClr val="9A0000"/>
              </a:solidFill>
            </a:ln>
          </p:spPr>
          <p:style>
            <a:lnRef idx="1">
              <a:schemeClr val="accent1"/>
            </a:lnRef>
            <a:fillRef idx="0">
              <a:schemeClr val="accent1"/>
            </a:fillRef>
            <a:effectRef idx="0">
              <a:schemeClr val="accent1"/>
            </a:effectRef>
            <a:fontRef idx="minor">
              <a:schemeClr val="tx1"/>
            </a:fontRef>
          </p:style>
        </p:cxnSp>
      </p:grpSp>
      <p:grpSp>
        <p:nvGrpSpPr>
          <p:cNvPr id="22" name="组合 21">
            <a:extLst>
              <a:ext uri="{FF2B5EF4-FFF2-40B4-BE49-F238E27FC236}">
                <a16:creationId xmlns:a16="http://schemas.microsoft.com/office/drawing/2014/main" id="{A718F7BA-5C7C-4547-AA0C-D8F3928B862D}"/>
              </a:ext>
            </a:extLst>
          </p:cNvPr>
          <p:cNvGrpSpPr/>
          <p:nvPr/>
        </p:nvGrpSpPr>
        <p:grpSpPr>
          <a:xfrm flipH="1">
            <a:off x="220987" y="3222380"/>
            <a:ext cx="93336" cy="464183"/>
            <a:chOff x="686364" y="2813233"/>
            <a:chExt cx="109817" cy="546147"/>
          </a:xfrm>
        </p:grpSpPr>
        <p:sp>
          <p:nvSpPr>
            <p:cNvPr id="23" name="椭圆 22">
              <a:extLst>
                <a:ext uri="{FF2B5EF4-FFF2-40B4-BE49-F238E27FC236}">
                  <a16:creationId xmlns:a16="http://schemas.microsoft.com/office/drawing/2014/main" id="{5066E18F-3A3F-484F-A833-23CEBB7C450C}"/>
                </a:ext>
              </a:extLst>
            </p:cNvPr>
            <p:cNvSpPr/>
            <p:nvPr/>
          </p:nvSpPr>
          <p:spPr>
            <a:xfrm>
              <a:off x="686364" y="3249563"/>
              <a:ext cx="109817" cy="109817"/>
            </a:xfrm>
            <a:prstGeom prst="ellipse">
              <a:avLst/>
            </a:prstGeom>
            <a:noFill/>
            <a:ln w="12700">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椭圆 23">
              <a:extLst>
                <a:ext uri="{FF2B5EF4-FFF2-40B4-BE49-F238E27FC236}">
                  <a16:creationId xmlns:a16="http://schemas.microsoft.com/office/drawing/2014/main" id="{C54E93D3-0BEB-4613-B975-12FC11B32906}"/>
                </a:ext>
              </a:extLst>
            </p:cNvPr>
            <p:cNvSpPr/>
            <p:nvPr/>
          </p:nvSpPr>
          <p:spPr>
            <a:xfrm>
              <a:off x="714376" y="2968014"/>
              <a:ext cx="53792" cy="5379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椭圆 24">
              <a:extLst>
                <a:ext uri="{FF2B5EF4-FFF2-40B4-BE49-F238E27FC236}">
                  <a16:creationId xmlns:a16="http://schemas.microsoft.com/office/drawing/2014/main" id="{4C832D9D-9424-43B8-BAB6-D8CEC713A7C2}"/>
                </a:ext>
              </a:extLst>
            </p:cNvPr>
            <p:cNvSpPr/>
            <p:nvPr/>
          </p:nvSpPr>
          <p:spPr>
            <a:xfrm>
              <a:off x="714376" y="3122795"/>
              <a:ext cx="53792" cy="5379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椭圆 25">
              <a:extLst>
                <a:ext uri="{FF2B5EF4-FFF2-40B4-BE49-F238E27FC236}">
                  <a16:creationId xmlns:a16="http://schemas.microsoft.com/office/drawing/2014/main" id="{2B047EB6-29A0-4B7E-A133-2A474218E361}"/>
                </a:ext>
              </a:extLst>
            </p:cNvPr>
            <p:cNvSpPr/>
            <p:nvPr/>
          </p:nvSpPr>
          <p:spPr>
            <a:xfrm>
              <a:off x="714376" y="2813233"/>
              <a:ext cx="53792" cy="5379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9" name="组合 18">
            <a:extLst>
              <a:ext uri="{FF2B5EF4-FFF2-40B4-BE49-F238E27FC236}">
                <a16:creationId xmlns:a16="http://schemas.microsoft.com/office/drawing/2014/main" id="{E5A0B935-D18E-48E9-A73E-940630922308}"/>
              </a:ext>
            </a:extLst>
          </p:cNvPr>
          <p:cNvGrpSpPr/>
          <p:nvPr/>
        </p:nvGrpSpPr>
        <p:grpSpPr>
          <a:xfrm>
            <a:off x="4660071" y="628455"/>
            <a:ext cx="7169377" cy="4754516"/>
            <a:chOff x="4660071" y="628455"/>
            <a:chExt cx="7169377" cy="4754516"/>
          </a:xfrm>
        </p:grpSpPr>
        <p:graphicFrame>
          <p:nvGraphicFramePr>
            <p:cNvPr id="10" name="图表 9">
              <a:extLst>
                <a:ext uri="{FF2B5EF4-FFF2-40B4-BE49-F238E27FC236}">
                  <a16:creationId xmlns:a16="http://schemas.microsoft.com/office/drawing/2014/main" id="{93B28B52-8EB1-4730-9DED-8AEF25259A96}"/>
                </a:ext>
              </a:extLst>
            </p:cNvPr>
            <p:cNvGraphicFramePr/>
            <p:nvPr>
              <p:extLst>
                <p:ext uri="{D42A27DB-BD31-4B8C-83A1-F6EECF244321}">
                  <p14:modId val="3534775443"/>
                </p:ext>
              </p:extLst>
            </p:nvPr>
          </p:nvGraphicFramePr>
          <p:xfrm>
            <a:off x="4660071" y="1808162"/>
            <a:ext cx="7169377" cy="3574809"/>
          </p:xfrm>
          <a:graphic>
            <a:graphicData uri="http://schemas.openxmlformats.org/drawingml/2006/chart">
              <c:chart xmlns:c="http://schemas.openxmlformats.org/drawingml/2006/chart" r:id="rId4"/>
            </a:graphicData>
          </a:graphic>
        </p:graphicFrame>
        <p:sp>
          <p:nvSpPr>
            <p:cNvPr id="16" name="文本框 15">
              <a:extLst>
                <a:ext uri="{FF2B5EF4-FFF2-40B4-BE49-F238E27FC236}">
                  <a16:creationId xmlns:a16="http://schemas.microsoft.com/office/drawing/2014/main" id="{C291CFF6-4612-4334-AE8D-9D3C98DA0F87}"/>
                </a:ext>
              </a:extLst>
            </p:cNvPr>
            <p:cNvSpPr txBox="1"/>
            <p:nvPr/>
          </p:nvSpPr>
          <p:spPr>
            <a:xfrm>
              <a:off x="5321368" y="628455"/>
              <a:ext cx="4854742" cy="530352"/>
            </a:xfrm>
            <a:prstGeom prst="rect">
              <a:avLst/>
            </a:prstGeom>
            <a:noFill/>
          </p:spPr>
          <p:txBody>
            <a:bodyPr rtlCol="0" wrap="square">
              <a:spAutoFit/>
            </a:bodyPr>
            <a:lstStyle/>
            <a:p>
              <a:pPr>
                <a:lnSpc>
                  <a:spcPct val="120000"/>
                </a:lnSpc>
                <a:spcBef>
                  <a:spcPct val="0"/>
                </a:spcBef>
                <a:buNone/>
              </a:pPr>
              <a:r>
                <a:rPr altLang="zh-CN" lang="en-US" sz="2400">
                  <a:solidFill>
                    <a:schemeClr val="tx1">
                      <a:lumMod val="75000"/>
                      <a:lumOff val="25000"/>
                    </a:schemeClr>
                  </a:solidFill>
                  <a:latin charset="-122" panose="020b0503020204020204" pitchFamily="34" typeface="微软雅黑"/>
                  <a:ea charset="-122" panose="020b0503020204020204" pitchFamily="34" typeface="微软雅黑"/>
                </a:rPr>
                <a:t>YOUR TITLE HERE</a:t>
              </a:r>
            </a:p>
          </p:txBody>
        </p:sp>
        <p:sp>
          <p:nvSpPr>
            <p:cNvPr id="9" name="矩形 8">
              <a:extLst>
                <a:ext uri="{FF2B5EF4-FFF2-40B4-BE49-F238E27FC236}">
                  <a16:creationId xmlns:a16="http://schemas.microsoft.com/office/drawing/2014/main" id="{EE46C703-3550-4D86-88FC-83E1DF47FB01}"/>
                </a:ext>
              </a:extLst>
            </p:cNvPr>
            <p:cNvSpPr/>
            <p:nvPr/>
          </p:nvSpPr>
          <p:spPr>
            <a:xfrm>
              <a:off x="5321368" y="1154112"/>
              <a:ext cx="6096000" cy="859536"/>
            </a:xfrm>
            <a:prstGeom prst="rect">
              <a:avLst/>
            </a:prstGeom>
          </p:spPr>
          <p:txBody>
            <a:bodyPr>
              <a:spAutoFit/>
            </a:bodyPr>
            <a:lstStyle/>
            <a:p>
              <a:pPr>
                <a:lnSpc>
                  <a:spcPct val="120000"/>
                </a:lnSpc>
              </a:pPr>
              <a:r>
                <a:rPr altLang="zh-CN" lang="en-US" sz="1400">
                  <a:solidFill>
                    <a:schemeClr val="tx1">
                      <a:lumMod val="75000"/>
                      <a:lumOff val="25000"/>
                    </a:schemeClr>
                  </a:solidFill>
                  <a:latin charset="0" panose="020f0302020204030204" pitchFamily="34" typeface="Calibri Light"/>
                  <a:cs charset="0" panose="020f0302020204030204" pitchFamily="34" typeface="Calibri Light"/>
                </a:rPr>
                <a:t>Lorem ipsum dolor sit amet, consectetuer adipiscing elit. Please replace the text content and change the relevant title. This template is designed by Simon Godlizi original design. This can be used for work reporting and presentation </a:t>
              </a:r>
            </a:p>
          </p:txBody>
        </p:sp>
      </p:grpSp>
      <p:grpSp>
        <p:nvGrpSpPr>
          <p:cNvPr id="20" name="组合 19">
            <a:extLst>
              <a:ext uri="{FF2B5EF4-FFF2-40B4-BE49-F238E27FC236}">
                <a16:creationId xmlns:a16="http://schemas.microsoft.com/office/drawing/2014/main" id="{911EAC13-954F-42EC-8A3C-DEA6E6C295F4}"/>
              </a:ext>
            </a:extLst>
          </p:cNvPr>
          <p:cNvGrpSpPr/>
          <p:nvPr/>
        </p:nvGrpSpPr>
        <p:grpSpPr>
          <a:xfrm>
            <a:off x="519984" y="5597942"/>
            <a:ext cx="11550831" cy="1083287"/>
            <a:chOff x="519984" y="5597942"/>
            <a:chExt cx="11550831" cy="1083287"/>
          </a:xfrm>
        </p:grpSpPr>
        <p:sp>
          <p:nvSpPr>
            <p:cNvPr id="31" name="矩形 30">
              <a:extLst>
                <a:ext uri="{FF2B5EF4-FFF2-40B4-BE49-F238E27FC236}">
                  <a16:creationId xmlns:a16="http://schemas.microsoft.com/office/drawing/2014/main" id="{4D80544E-9951-4FA8-85A2-51FFB15D370F}"/>
                </a:ext>
              </a:extLst>
            </p:cNvPr>
            <p:cNvSpPr/>
            <p:nvPr/>
          </p:nvSpPr>
          <p:spPr>
            <a:xfrm>
              <a:off x="519984" y="6089079"/>
              <a:ext cx="11550831" cy="603504"/>
            </a:xfrm>
            <a:prstGeom prst="rect">
              <a:avLst/>
            </a:prstGeom>
          </p:spPr>
          <p:txBody>
            <a:bodyPr wrap="square">
              <a:spAutoFit/>
            </a:bodyPr>
            <a:lstStyle/>
            <a:p>
              <a:pPr>
                <a:lnSpc>
                  <a:spcPct val="120000"/>
                </a:lnSpc>
              </a:pPr>
              <a:r>
                <a:rPr altLang="zh-CN" lang="en-US" sz="1400">
                  <a:solidFill>
                    <a:schemeClr val="bg1"/>
                  </a:solidFill>
                  <a:latin charset="0" panose="020f0302020204030204" pitchFamily="34" typeface="Calibri Light"/>
                  <a:cs charset="0" panose="020f0302020204030204" pitchFamily="34" typeface="Calibri Light"/>
                </a:rPr>
                <a:t>Lorem ipsum dolor sit amet, consectetuer adipiscing elit. Please replace the text content and change the relevant title. This template is designed by Simon Godlizi original design. This can be used for work reporting and presentation </a:t>
              </a:r>
            </a:p>
          </p:txBody>
        </p:sp>
        <p:sp>
          <p:nvSpPr>
            <p:cNvPr id="27" name="文本框 26">
              <a:extLst>
                <a:ext uri="{FF2B5EF4-FFF2-40B4-BE49-F238E27FC236}">
                  <a16:creationId xmlns:a16="http://schemas.microsoft.com/office/drawing/2014/main" id="{9FCB01D9-FDB6-4459-91AE-D1CF6727B7F0}"/>
                </a:ext>
              </a:extLst>
            </p:cNvPr>
            <p:cNvSpPr txBox="1"/>
            <p:nvPr/>
          </p:nvSpPr>
          <p:spPr>
            <a:xfrm>
              <a:off x="519984" y="5597942"/>
              <a:ext cx="5098192" cy="530352"/>
            </a:xfrm>
            <a:prstGeom prst="rect">
              <a:avLst/>
            </a:prstGeom>
            <a:noFill/>
          </p:spPr>
          <p:txBody>
            <a:bodyPr rtlCol="0" wrap="square">
              <a:spAutoFit/>
            </a:bodyPr>
            <a:lstStyle/>
            <a:p>
              <a:pPr>
                <a:lnSpc>
                  <a:spcPct val="120000"/>
                </a:lnSpc>
                <a:spcBef>
                  <a:spcPct val="0"/>
                </a:spcBef>
                <a:buNone/>
              </a:pPr>
              <a:r>
                <a:rPr altLang="zh-CN" lang="en-US" sz="2400">
                  <a:solidFill>
                    <a:schemeClr val="bg1"/>
                  </a:solidFill>
                  <a:latin charset="-122" panose="020b0503020204020204" pitchFamily="34" typeface="微软雅黑"/>
                  <a:ea charset="-122" panose="020b0503020204020204" pitchFamily="34" typeface="微软雅黑"/>
                </a:rPr>
                <a:t>DATA DRIVEN DIAGRAMS</a:t>
              </a:r>
            </a:p>
          </p:txBody>
        </p:sp>
      </p:grpSp>
    </p:spTree>
    <p:extLst>
      <p:ext uri="{BB962C8B-B14F-4D97-AF65-F5344CB8AC3E}">
        <p14:creationId val="610770271"/>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33333" fill="hold" id="5" nodeType="withEffect" presetClass="entr" presetID="2" presetSubtype="4">
                                  <p:stCondLst>
                                    <p:cond delay="0"/>
                                  </p:stCondLst>
                                  <p:childTnLst>
                                    <p:set>
                                      <p:cBhvr>
                                        <p:cTn dur="1" fill="hold" id="6">
                                          <p:stCondLst>
                                            <p:cond delay="0"/>
                                          </p:stCondLst>
                                        </p:cTn>
                                        <p:tgtEl>
                                          <p:spTgt spid="18"/>
                                        </p:tgtEl>
                                        <p:attrNameLst>
                                          <p:attrName>style.visibility</p:attrName>
                                        </p:attrNameLst>
                                      </p:cBhvr>
                                      <p:to>
                                        <p:strVal val="visible"/>
                                      </p:to>
                                    </p:set>
                                    <p:anim calcmode="lin" valueType="num">
                                      <p:cBhvr additive="base">
                                        <p:cTn dur="1500" fill="hold" id="7"/>
                                        <p:tgtEl>
                                          <p:spTgt spid="18"/>
                                        </p:tgtEl>
                                        <p:attrNameLst>
                                          <p:attrName>ppt_x</p:attrName>
                                        </p:attrNameLst>
                                      </p:cBhvr>
                                      <p:tavLst>
                                        <p:tav tm="0">
                                          <p:val>
                                            <p:strVal val="#ppt_x"/>
                                          </p:val>
                                        </p:tav>
                                        <p:tav tm="100000">
                                          <p:val>
                                            <p:strVal val="#ppt_x"/>
                                          </p:val>
                                        </p:tav>
                                      </p:tavLst>
                                    </p:anim>
                                    <p:anim calcmode="lin" valueType="num">
                                      <p:cBhvr additive="base">
                                        <p:cTn dur="1500" fill="hold" id="8"/>
                                        <p:tgtEl>
                                          <p:spTgt spid="18"/>
                                        </p:tgtEl>
                                        <p:attrNameLst>
                                          <p:attrName>ppt_y</p:attrName>
                                        </p:attrNameLst>
                                      </p:cBhvr>
                                      <p:tavLst>
                                        <p:tav tm="0">
                                          <p:val>
                                            <p:strVal val="1+#ppt_h/2"/>
                                          </p:val>
                                        </p:tav>
                                        <p:tav tm="100000">
                                          <p:val>
                                            <p:strVal val="#ppt_y"/>
                                          </p:val>
                                        </p:tav>
                                      </p:tavLst>
                                    </p:anim>
                                  </p:childTnLst>
                                </p:cTn>
                              </p:par>
                              <p:par>
                                <p:cTn decel="33333" fill="hold" id="9" nodeType="withEffect" presetClass="entr" presetID="2" presetSubtype="2">
                                  <p:stCondLst>
                                    <p:cond delay="0"/>
                                  </p:stCondLst>
                                  <p:childTnLst>
                                    <p:set>
                                      <p:cBhvr>
                                        <p:cTn dur="1" fill="hold" id="10">
                                          <p:stCondLst>
                                            <p:cond delay="0"/>
                                          </p:stCondLst>
                                        </p:cTn>
                                        <p:tgtEl>
                                          <p:spTgt spid="19"/>
                                        </p:tgtEl>
                                        <p:attrNameLst>
                                          <p:attrName>style.visibility</p:attrName>
                                        </p:attrNameLst>
                                      </p:cBhvr>
                                      <p:to>
                                        <p:strVal val="visible"/>
                                      </p:to>
                                    </p:set>
                                    <p:anim calcmode="lin" valueType="num">
                                      <p:cBhvr additive="base">
                                        <p:cTn dur="1500" fill="hold" id="11"/>
                                        <p:tgtEl>
                                          <p:spTgt spid="19"/>
                                        </p:tgtEl>
                                        <p:attrNameLst>
                                          <p:attrName>ppt_x</p:attrName>
                                        </p:attrNameLst>
                                      </p:cBhvr>
                                      <p:tavLst>
                                        <p:tav tm="0">
                                          <p:val>
                                            <p:strVal val="1+#ppt_w/2"/>
                                          </p:val>
                                        </p:tav>
                                        <p:tav tm="100000">
                                          <p:val>
                                            <p:strVal val="#ppt_x"/>
                                          </p:val>
                                        </p:tav>
                                      </p:tavLst>
                                    </p:anim>
                                    <p:anim calcmode="lin" valueType="num">
                                      <p:cBhvr additive="base">
                                        <p:cTn dur="1500" fill="hold" id="12"/>
                                        <p:tgtEl>
                                          <p:spTgt spid="19"/>
                                        </p:tgtEl>
                                        <p:attrNameLst>
                                          <p:attrName>ppt_y</p:attrName>
                                        </p:attrNameLst>
                                      </p:cBhvr>
                                      <p:tavLst>
                                        <p:tav tm="0">
                                          <p:val>
                                            <p:strVal val="#ppt_y"/>
                                          </p:val>
                                        </p:tav>
                                        <p:tav tm="100000">
                                          <p:val>
                                            <p:strVal val="#ppt_y"/>
                                          </p:val>
                                        </p:tav>
                                      </p:tavLst>
                                    </p:anim>
                                  </p:childTnLst>
                                </p:cTn>
                              </p:par>
                              <p:par>
                                <p:cTn fill="hold" id="13" nodeType="withEffect" presetClass="entr" presetID="12" presetSubtype="4">
                                  <p:stCondLst>
                                    <p:cond delay="0"/>
                                  </p:stCondLst>
                                  <p:childTnLst>
                                    <p:set>
                                      <p:cBhvr>
                                        <p:cTn dur="1" fill="hold" id="14">
                                          <p:stCondLst>
                                            <p:cond delay="0"/>
                                          </p:stCondLst>
                                        </p:cTn>
                                        <p:tgtEl>
                                          <p:spTgt spid="20"/>
                                        </p:tgtEl>
                                        <p:attrNameLst>
                                          <p:attrName>style.visibility</p:attrName>
                                        </p:attrNameLst>
                                      </p:cBhvr>
                                      <p:to>
                                        <p:strVal val="visible"/>
                                      </p:to>
                                    </p:set>
                                    <p:anim calcmode="lin" valueType="num">
                                      <p:cBhvr additive="base">
                                        <p:cTn dur="1250" id="15"/>
                                        <p:tgtEl>
                                          <p:spTgt spid="20"/>
                                        </p:tgtEl>
                                        <p:attrNameLst>
                                          <p:attrName>ppt_y</p:attrName>
                                        </p:attrNameLst>
                                      </p:cBhvr>
                                      <p:tavLst>
                                        <p:tav tm="0">
                                          <p:val>
                                            <p:strVal val="#ppt_y+#ppt_h*1.125000"/>
                                          </p:val>
                                        </p:tav>
                                        <p:tav tm="100000">
                                          <p:val>
                                            <p:strVal val="#ppt_y"/>
                                          </p:val>
                                        </p:tav>
                                      </p:tavLst>
                                    </p:anim>
                                    <p:animEffect filter="wipe(up)" transition="in">
                                      <p:cBhvr>
                                        <p:cTn dur="1250" id="16"/>
                                        <p:tgtEl>
                                          <p:spTgt spid="2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图片包含 户外, 天空, 山, 自然  已生成极高可信度的说明" id="6" name="图片 5">
            <a:extLst>
              <a:ext uri="{FF2B5EF4-FFF2-40B4-BE49-F238E27FC236}">
                <a16:creationId xmlns:a16="http://schemas.microsoft.com/office/drawing/2014/main" id="{50851EB0-DCCF-4EB0-8D39-32DAF9DCDBCC}"/>
              </a:ext>
            </a:extLst>
          </p:cNvPr>
          <p:cNvPicPr>
            <a:picLocks noChangeAspect="1"/>
          </p:cNvPicPr>
          <p:nvPr/>
        </p:nvPicPr>
        <p:blipFill>
          <a:blip r:embed="rId3">
            <a:extLst>
              <a:ext uri="{28A0092B-C50C-407E-A947-70E740481C1C}">
                <a14:useLocalDpi/>
              </a:ext>
            </a:extLst>
          </a:blip>
          <a:stretch>
            <a:fillRect/>
          </a:stretch>
        </p:blipFill>
        <p:spPr>
          <a:xfrm>
            <a:off x="0" y="0"/>
            <a:ext cx="12192000" cy="6858000"/>
          </a:xfrm>
          <a:prstGeom prst="rect">
            <a:avLst/>
          </a:prstGeom>
        </p:spPr>
      </p:pic>
      <p:sp>
        <p:nvSpPr>
          <p:cNvPr id="4" name="矩形 3">
            <a:extLst>
              <a:ext uri="{FF2B5EF4-FFF2-40B4-BE49-F238E27FC236}">
                <a16:creationId xmlns:a16="http://schemas.microsoft.com/office/drawing/2014/main" id="{2EA38001-FAD6-4AB3-8A21-CA5DA177A907}"/>
              </a:ext>
            </a:extLst>
          </p:cNvPr>
          <p:cNvSpPr/>
          <p:nvPr/>
        </p:nvSpPr>
        <p:spPr>
          <a:xfrm>
            <a:off x="0" y="0"/>
            <a:ext cx="12192000" cy="6858000"/>
          </a:xfrm>
          <a:prstGeom prst="rect">
            <a:avLst/>
          </a:prstGeom>
          <a:solidFill>
            <a:schemeClr val="tx2">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a:extLst>
              <a:ext uri="{FF2B5EF4-FFF2-40B4-BE49-F238E27FC236}">
                <a16:creationId xmlns:a16="http://schemas.microsoft.com/office/drawing/2014/main" id="{021CB978-B47A-4B7F-8FF3-25DDDE8AA016}"/>
              </a:ext>
            </a:extLst>
          </p:cNvPr>
          <p:cNvSpPr/>
          <p:nvPr/>
        </p:nvSpPr>
        <p:spPr>
          <a:xfrm>
            <a:off x="1585660" y="2505670"/>
            <a:ext cx="8587700" cy="914400"/>
          </a:xfrm>
          <a:prstGeom prst="rect">
            <a:avLst/>
          </a:prstGeom>
        </p:spPr>
        <p:txBody>
          <a:bodyPr wrap="none">
            <a:spAutoFit/>
          </a:bodyPr>
          <a:lstStyle/>
          <a:p>
            <a:r>
              <a:rPr altLang="zh-CN" b="1" lang="en-US" spc="600" sz="5400">
                <a:solidFill>
                  <a:schemeClr val="bg1"/>
                </a:solidFill>
                <a:latin charset="0" panose="020b0502020202020204" pitchFamily="34" typeface="Century Gothic"/>
                <a:ea charset="-122" panose="020b0503020204020204" pitchFamily="34" typeface="微软雅黑"/>
                <a:cs charset="0" panose="020b0502040204020203" pitchFamily="34" typeface="Segoe UI"/>
              </a:rPr>
              <a:t>THANKS YOUR SUPPORT</a:t>
            </a:r>
          </a:p>
        </p:txBody>
      </p:sp>
      <p:sp>
        <p:nvSpPr>
          <p:cNvPr id="11" name="facebook-logo_49354">
            <a:extLst>
              <a:ext uri="{FF2B5EF4-FFF2-40B4-BE49-F238E27FC236}">
                <a16:creationId xmlns:a16="http://schemas.microsoft.com/office/drawing/2014/main" id="{89E1AB0D-22A4-4F4F-BFC6-22684EC33563}"/>
              </a:ext>
            </a:extLst>
          </p:cNvPr>
          <p:cNvSpPr>
            <a:spLocks noChangeAspect="1"/>
          </p:cNvSpPr>
          <p:nvPr/>
        </p:nvSpPr>
        <p:spPr bwMode="auto">
          <a:xfrm>
            <a:off x="4987691" y="3582246"/>
            <a:ext cx="399460" cy="398920"/>
          </a:xfrm>
          <a:custGeom>
            <a:gdLst>
              <a:gd fmla="*/ 652 w 1303" name="T0"/>
              <a:gd fmla="*/ 0 h 1303" name="T1"/>
              <a:gd fmla="*/ 0 w 1303" name="T2"/>
              <a:gd fmla="*/ 652 h 1303" name="T3"/>
              <a:gd fmla="*/ 652 w 1303" name="T4"/>
              <a:gd fmla="*/ 1303 h 1303" name="T5"/>
              <a:gd fmla="*/ 1303 w 1303" name="T6"/>
              <a:gd fmla="*/ 652 h 1303" name="T7"/>
              <a:gd fmla="*/ 652 w 1303" name="T8"/>
              <a:gd fmla="*/ 0 h 1303" name="T9"/>
              <a:gd fmla="*/ 900 w 1303" name="T10"/>
              <a:gd fmla="*/ 332 h 1303" name="T11"/>
              <a:gd fmla="*/ 810 w 1303" name="T12"/>
              <a:gd fmla="*/ 332 h 1303" name="T13"/>
              <a:gd fmla="*/ 726 w 1303" name="T14"/>
              <a:gd fmla="*/ 415 h 1303" name="T15"/>
              <a:gd fmla="*/ 726 w 1303" name="T16"/>
              <a:gd fmla="*/ 523 h 1303" name="T17"/>
              <a:gd fmla="*/ 894 w 1303" name="T18"/>
              <a:gd fmla="*/ 523 h 1303" name="T19"/>
              <a:gd fmla="*/ 894 w 1303" name="T20"/>
              <a:gd fmla="*/ 694 h 1303" name="T21"/>
              <a:gd fmla="*/ 726 w 1303" name="T22"/>
              <a:gd fmla="*/ 694 h 1303" name="T23"/>
              <a:gd fmla="*/ 726 w 1303" name="T24"/>
              <a:gd fmla="*/ 1130 h 1303" name="T25"/>
              <a:gd fmla="*/ 550 w 1303" name="T26"/>
              <a:gd fmla="*/ 1130 h 1303" name="T27"/>
              <a:gd fmla="*/ 550 w 1303" name="T28"/>
              <a:gd fmla="*/ 694 h 1303" name="T29"/>
              <a:gd fmla="*/ 403 w 1303" name="T30"/>
              <a:gd fmla="*/ 694 h 1303" name="T31"/>
              <a:gd fmla="*/ 403 w 1303" name="T32"/>
              <a:gd fmla="*/ 523 h 1303" name="T33"/>
              <a:gd fmla="*/ 550 w 1303" name="T34"/>
              <a:gd fmla="*/ 523 h 1303" name="T35"/>
              <a:gd fmla="*/ 550 w 1303" name="T36"/>
              <a:gd fmla="*/ 398 h 1303" name="T37"/>
              <a:gd fmla="*/ 769 w 1303" name="T38"/>
              <a:gd fmla="*/ 173 h 1303" name="T39"/>
              <a:gd fmla="*/ 900 w 1303" name="T40"/>
              <a:gd fmla="*/ 173 h 1303" name="T41"/>
              <a:gd fmla="*/ 900 w 1303" name="T42"/>
              <a:gd fmla="*/ 332 h 1303" name="T43"/>
              <a:gd fmla="*/ 900 w 1303" name="T44"/>
              <a:gd fmla="*/ 332 h 1303"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303" w="1303">
                <a:moveTo>
                  <a:pt x="652" y="0"/>
                </a:moveTo>
                <a:cubicBezTo>
                  <a:pt x="292" y="0"/>
                  <a:pt x="0" y="292"/>
                  <a:pt x="0" y="652"/>
                </a:cubicBezTo>
                <a:cubicBezTo>
                  <a:pt x="0" y="1012"/>
                  <a:pt x="292" y="1303"/>
                  <a:pt x="652" y="1303"/>
                </a:cubicBezTo>
                <a:cubicBezTo>
                  <a:pt x="1012" y="1303"/>
                  <a:pt x="1303" y="1012"/>
                  <a:pt x="1303" y="652"/>
                </a:cubicBezTo>
                <a:cubicBezTo>
                  <a:pt x="1303" y="292"/>
                  <a:pt x="1012" y="0"/>
                  <a:pt x="652" y="0"/>
                </a:cubicBezTo>
                <a:close/>
                <a:moveTo>
                  <a:pt x="900" y="332"/>
                </a:moveTo>
                <a:lnTo>
                  <a:pt x="810" y="332"/>
                </a:lnTo>
                <a:cubicBezTo>
                  <a:pt x="739" y="332"/>
                  <a:pt x="726" y="365"/>
                  <a:pt x="726" y="415"/>
                </a:cubicBezTo>
                <a:lnTo>
                  <a:pt x="726" y="523"/>
                </a:lnTo>
                <a:lnTo>
                  <a:pt x="894" y="523"/>
                </a:lnTo>
                <a:lnTo>
                  <a:pt x="894" y="694"/>
                </a:lnTo>
                <a:lnTo>
                  <a:pt x="726" y="694"/>
                </a:lnTo>
                <a:lnTo>
                  <a:pt x="726" y="1130"/>
                </a:lnTo>
                <a:lnTo>
                  <a:pt x="550" y="1130"/>
                </a:lnTo>
                <a:lnTo>
                  <a:pt x="550" y="694"/>
                </a:lnTo>
                <a:lnTo>
                  <a:pt x="403" y="694"/>
                </a:lnTo>
                <a:lnTo>
                  <a:pt x="403" y="523"/>
                </a:lnTo>
                <a:lnTo>
                  <a:pt x="550" y="523"/>
                </a:lnTo>
                <a:lnTo>
                  <a:pt x="550" y="398"/>
                </a:lnTo>
                <a:cubicBezTo>
                  <a:pt x="550" y="252"/>
                  <a:pt x="639" y="173"/>
                  <a:pt x="769" y="173"/>
                </a:cubicBezTo>
                <a:lnTo>
                  <a:pt x="900" y="173"/>
                </a:lnTo>
                <a:lnTo>
                  <a:pt x="900" y="332"/>
                </a:lnTo>
                <a:lnTo>
                  <a:pt x="900" y="332"/>
                </a:lnTo>
                <a:close/>
              </a:path>
            </a:pathLst>
          </a:custGeom>
          <a:solidFill>
            <a:srgbClr val="9A0000"/>
          </a:solidFill>
          <a:ln>
            <a:noFill/>
          </a:ln>
        </p:spPr>
        <p:txBody>
          <a:bodyPr/>
          <a:lstStyle/>
          <a:p/>
        </p:txBody>
      </p:sp>
      <p:sp>
        <p:nvSpPr>
          <p:cNvPr id="14" name="任意多边形: 形状 13">
            <a:extLst>
              <a:ext uri="{FF2B5EF4-FFF2-40B4-BE49-F238E27FC236}">
                <a16:creationId xmlns:a16="http://schemas.microsoft.com/office/drawing/2014/main" id="{45A10B8A-1CB8-468E-90C3-B87EFCA68F24}"/>
              </a:ext>
            </a:extLst>
          </p:cNvPr>
          <p:cNvSpPr>
            <a:spLocks noChangeAspect="1"/>
          </p:cNvSpPr>
          <p:nvPr/>
        </p:nvSpPr>
        <p:spPr bwMode="auto">
          <a:xfrm>
            <a:off x="6804483" y="3583236"/>
            <a:ext cx="396942" cy="396942"/>
          </a:xfrm>
          <a:custGeom>
            <a:gdLst>
              <a:gd fmla="*/ 629801 w 972918" name="connsiteX0"/>
              <a:gd fmla="*/ 252218 h 972918" name="connsiteY0"/>
              <a:gd fmla="*/ 497138 w 972918" name="connsiteX1"/>
              <a:gd fmla="*/ 385901 h 972918" name="connsiteY1"/>
              <a:gd fmla="*/ 500578 w 972918" name="connsiteX2"/>
              <a:gd fmla="*/ 416316 h 972918" name="connsiteY2"/>
              <a:gd fmla="*/ 245573 w 972918" name="connsiteX3"/>
              <a:gd fmla="*/ 297891 h 972918" name="connsiteY3"/>
              <a:gd fmla="*/ 227966 w 972918" name="connsiteX4"/>
              <a:gd fmla="*/ 292636 h 972918" name="connsiteY4"/>
              <a:gd fmla="*/ 214709 w 972918" name="connsiteX5"/>
              <a:gd fmla="*/ 305166 h 972918" name="connsiteY5"/>
              <a:gd fmla="*/ 209043 w 972918" name="connsiteX6"/>
              <a:gd fmla="*/ 343866 h 972918" name="connsiteY6"/>
              <a:gd fmla="*/ 265204 w 972918" name="connsiteX7"/>
              <a:gd fmla="*/ 455117 h 972918" name="connsiteY7"/>
              <a:gd fmla="*/ 230192 w 972918" name="connsiteX8"/>
              <a:gd fmla="*/ 448650 h 972918" name="connsiteY8"/>
              <a:gd fmla="*/ 211370 w 972918" name="connsiteX9"/>
              <a:gd fmla="*/ 453602 h 972918" name="connsiteY9"/>
              <a:gd fmla="*/ 206310 w 972918" name="connsiteX10"/>
              <a:gd fmla="*/ 472295 h 972918" name="connsiteY10"/>
              <a:gd fmla="*/ 311551 w 972918" name="connsiteX11"/>
              <a:gd fmla="*/ 571219 h 972918" name="connsiteY11"/>
              <a:gd fmla="*/ 277955 w 972918" name="connsiteX12"/>
              <a:gd fmla="*/ 575867 h 972918" name="connsiteY12"/>
              <a:gd fmla="*/ 264800 w 972918" name="connsiteX13"/>
              <a:gd fmla="*/ 583445 h 972918" name="connsiteY13"/>
              <a:gd fmla="*/ 264698 w 972918" name="connsiteX14"/>
              <a:gd fmla="*/ 598602 h 972918" name="connsiteY14"/>
              <a:gd fmla="*/ 378034 w 972918" name="connsiteX15"/>
              <a:gd fmla="*/ 666403 h 972918" name="connsiteY15"/>
              <a:gd fmla="*/ 213394 w 972918" name="connsiteX16"/>
              <a:gd fmla="*/ 723595 h 972918" name="connsiteY16"/>
              <a:gd fmla="*/ 213293 w 972918" name="connsiteX17"/>
              <a:gd fmla="*/ 723595 h 972918" name="connsiteY17"/>
              <a:gd fmla="*/ 205804 w 972918" name="connsiteX18"/>
              <a:gd fmla="*/ 729355 h 972918" name="connsiteY18"/>
              <a:gd fmla="*/ 209751 w 972918" name="connsiteX19"/>
              <a:gd fmla="*/ 738044 h 972918" name="connsiteY19"/>
              <a:gd fmla="*/ 385320 w 972918" name="connsiteX20"/>
              <a:gd fmla="*/ 781797 h 972918" name="connsiteY20"/>
              <a:gd fmla="*/ 762971 w 972918" name="connsiteX21"/>
              <a:gd fmla="*/ 401361 h 972918" name="connsiteY21"/>
              <a:gd fmla="*/ 762566 w 972918" name="connsiteX22"/>
              <a:gd fmla="*/ 384082 h 972918" name="connsiteY22"/>
              <a:gd fmla="*/ 811745 w 972918" name="connsiteX23"/>
              <a:gd fmla="*/ 337905 h 972918" name="connsiteY23"/>
              <a:gd fmla="*/ 812150 w 972918" name="connsiteX24"/>
              <a:gd fmla="*/ 328103 h 972918" name="connsiteY24"/>
              <a:gd fmla="*/ 802840 w 972918" name="connsiteX25"/>
              <a:gd fmla="*/ 324870 h 972918" name="connsiteY25"/>
              <a:gd fmla="*/ 752548 w 972918" name="connsiteX26"/>
              <a:gd fmla="*/ 335985 h 972918" name="connsiteY26"/>
              <a:gd fmla="*/ 801727 w 972918" name="connsiteX27"/>
              <a:gd fmla="*/ 284047 h 972918" name="connsiteY27"/>
              <a:gd fmla="*/ 800311 w 972918" name="connsiteX28"/>
              <a:gd fmla="*/ 274549 h 972918" name="connsiteY28"/>
              <a:gd fmla="*/ 790798 w 972918" name="connsiteX29"/>
              <a:gd fmla="*/ 272831 h 972918" name="connsiteY29"/>
              <a:gd fmla="*/ 726744 w 972918" name="connsiteX30"/>
              <a:gd fmla="*/ 294354 h 972918" name="connsiteY30"/>
              <a:gd fmla="*/ 629801 w 972918" name="connsiteX31"/>
              <a:gd fmla="*/ 252218 h 972918" name="connsiteY31"/>
              <a:gd fmla="*/ 486459 w 972918" name="connsiteX32"/>
              <a:gd fmla="*/ 0 h 972918" name="connsiteY32"/>
              <a:gd fmla="*/ 972918 w 972918" name="connsiteX33"/>
              <a:gd fmla="*/ 486459 h 972918" name="connsiteY33"/>
              <a:gd fmla="*/ 486459 w 972918" name="connsiteX34"/>
              <a:gd fmla="*/ 972918 h 972918" name="connsiteY34"/>
              <a:gd fmla="*/ 0 w 972918" name="connsiteX35"/>
              <a:gd fmla="*/ 486459 h 972918" name="connsiteY35"/>
              <a:gd fmla="*/ 486459 w 972918" name="connsiteX36"/>
              <a:gd fmla="*/ 0 h 972918" name="connsiteY3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b="b" l="l" r="r" t="t"/>
            <a:pathLst>
              <a:path h="972918" w="972918">
                <a:moveTo>
                  <a:pt x="629801" y="252218"/>
                </a:moveTo>
                <a:cubicBezTo>
                  <a:pt x="556538" y="252218"/>
                  <a:pt x="497138" y="312037"/>
                  <a:pt x="497138" y="385901"/>
                </a:cubicBezTo>
                <a:cubicBezTo>
                  <a:pt x="497138" y="396309"/>
                  <a:pt x="498251" y="406514"/>
                  <a:pt x="500578" y="416316"/>
                </a:cubicBezTo>
                <a:cubicBezTo>
                  <a:pt x="400195" y="411264"/>
                  <a:pt x="310235" y="366804"/>
                  <a:pt x="245573" y="297891"/>
                </a:cubicBezTo>
                <a:cubicBezTo>
                  <a:pt x="241019" y="293142"/>
                  <a:pt x="234341" y="291121"/>
                  <a:pt x="227966" y="292636"/>
                </a:cubicBezTo>
                <a:cubicBezTo>
                  <a:pt x="221692" y="294152"/>
                  <a:pt x="216531" y="298901"/>
                  <a:pt x="214709" y="305166"/>
                </a:cubicBezTo>
                <a:cubicBezTo>
                  <a:pt x="210965" y="317392"/>
                  <a:pt x="209043" y="330427"/>
                  <a:pt x="209043" y="343866"/>
                </a:cubicBezTo>
                <a:cubicBezTo>
                  <a:pt x="209043" y="390246"/>
                  <a:pt x="229585" y="431170"/>
                  <a:pt x="265204" y="455117"/>
                </a:cubicBezTo>
                <a:cubicBezTo>
                  <a:pt x="255591" y="454814"/>
                  <a:pt x="242132" y="451884"/>
                  <a:pt x="230192" y="448650"/>
                </a:cubicBezTo>
                <a:cubicBezTo>
                  <a:pt x="223513" y="446832"/>
                  <a:pt x="216328" y="448751"/>
                  <a:pt x="211370" y="453602"/>
                </a:cubicBezTo>
                <a:cubicBezTo>
                  <a:pt x="206513" y="458452"/>
                  <a:pt x="204590" y="465525"/>
                  <a:pt x="206310" y="472295"/>
                </a:cubicBezTo>
                <a:cubicBezTo>
                  <a:pt x="219162" y="522110"/>
                  <a:pt x="261258" y="561013"/>
                  <a:pt x="311551" y="571219"/>
                </a:cubicBezTo>
                <a:cubicBezTo>
                  <a:pt x="300419" y="574250"/>
                  <a:pt x="290098" y="575867"/>
                  <a:pt x="277955" y="575867"/>
                </a:cubicBezTo>
                <a:cubicBezTo>
                  <a:pt x="272591" y="575867"/>
                  <a:pt x="267532" y="578797"/>
                  <a:pt x="264800" y="583445"/>
                </a:cubicBezTo>
                <a:cubicBezTo>
                  <a:pt x="262067" y="588093"/>
                  <a:pt x="262067" y="593853"/>
                  <a:pt x="264698" y="598602"/>
                </a:cubicBezTo>
                <a:cubicBezTo>
                  <a:pt x="287264" y="638414"/>
                  <a:pt x="329664" y="665494"/>
                  <a:pt x="378034" y="666403"/>
                </a:cubicBezTo>
                <a:cubicBezTo>
                  <a:pt x="332700" y="702173"/>
                  <a:pt x="275627" y="723595"/>
                  <a:pt x="213394" y="723595"/>
                </a:cubicBezTo>
                <a:lnTo>
                  <a:pt x="213293" y="723595"/>
                </a:lnTo>
                <a:cubicBezTo>
                  <a:pt x="209751" y="723595"/>
                  <a:pt x="206715" y="725919"/>
                  <a:pt x="205804" y="729355"/>
                </a:cubicBezTo>
                <a:cubicBezTo>
                  <a:pt x="204995" y="732790"/>
                  <a:pt x="206614" y="736428"/>
                  <a:pt x="209751" y="738044"/>
                </a:cubicBezTo>
                <a:cubicBezTo>
                  <a:pt x="262169" y="765933"/>
                  <a:pt x="321973" y="781797"/>
                  <a:pt x="385320" y="781797"/>
                </a:cubicBezTo>
                <a:cubicBezTo>
                  <a:pt x="629498" y="781797"/>
                  <a:pt x="762971" y="577989"/>
                  <a:pt x="762971" y="401361"/>
                </a:cubicBezTo>
                <a:cubicBezTo>
                  <a:pt x="762971" y="395602"/>
                  <a:pt x="762869" y="389842"/>
                  <a:pt x="762566" y="384082"/>
                </a:cubicBezTo>
                <a:cubicBezTo>
                  <a:pt x="780780" y="370845"/>
                  <a:pt x="797376" y="355284"/>
                  <a:pt x="811745" y="337905"/>
                </a:cubicBezTo>
                <a:cubicBezTo>
                  <a:pt x="814073" y="335075"/>
                  <a:pt x="814275" y="331034"/>
                  <a:pt x="812150" y="328103"/>
                </a:cubicBezTo>
                <a:cubicBezTo>
                  <a:pt x="810126" y="325072"/>
                  <a:pt x="806281" y="323758"/>
                  <a:pt x="802840" y="324870"/>
                </a:cubicBezTo>
                <a:cubicBezTo>
                  <a:pt x="786751" y="330124"/>
                  <a:pt x="769953" y="333863"/>
                  <a:pt x="752548" y="335985"/>
                </a:cubicBezTo>
                <a:cubicBezTo>
                  <a:pt x="773292" y="323455"/>
                  <a:pt x="790293" y="305469"/>
                  <a:pt x="801727" y="284047"/>
                </a:cubicBezTo>
                <a:cubicBezTo>
                  <a:pt x="803346" y="280915"/>
                  <a:pt x="802840" y="277075"/>
                  <a:pt x="800311" y="274549"/>
                </a:cubicBezTo>
                <a:cubicBezTo>
                  <a:pt x="797882" y="271922"/>
                  <a:pt x="794037" y="271316"/>
                  <a:pt x="790798" y="272831"/>
                </a:cubicBezTo>
                <a:cubicBezTo>
                  <a:pt x="770762" y="282633"/>
                  <a:pt x="749208" y="289908"/>
                  <a:pt x="726744" y="294354"/>
                </a:cubicBezTo>
                <a:cubicBezTo>
                  <a:pt x="702457" y="268385"/>
                  <a:pt x="667951" y="252218"/>
                  <a:pt x="629801" y="252218"/>
                </a:cubicBezTo>
                <a:close/>
                <a:moveTo>
                  <a:pt x="486459" y="0"/>
                </a:moveTo>
                <a:cubicBezTo>
                  <a:pt x="755123" y="0"/>
                  <a:pt x="972918" y="217795"/>
                  <a:pt x="972918" y="486459"/>
                </a:cubicBezTo>
                <a:cubicBezTo>
                  <a:pt x="972918" y="755123"/>
                  <a:pt x="755123" y="972918"/>
                  <a:pt x="486459" y="972918"/>
                </a:cubicBezTo>
                <a:cubicBezTo>
                  <a:pt x="217795" y="972918"/>
                  <a:pt x="0" y="755123"/>
                  <a:pt x="0" y="486459"/>
                </a:cubicBezTo>
                <a:cubicBezTo>
                  <a:pt x="0" y="217795"/>
                  <a:pt x="217795" y="0"/>
                  <a:pt x="486459" y="0"/>
                </a:cubicBezTo>
                <a:close/>
              </a:path>
            </a:pathLst>
          </a:custGeom>
          <a:solidFill>
            <a:srgbClr val="9A0000"/>
          </a:solidFill>
          <a:ln>
            <a:noFill/>
          </a:ln>
        </p:spPr>
        <p:txBody>
          <a:bodyPr/>
          <a:lstStyle/>
          <a:p/>
        </p:txBody>
      </p:sp>
      <p:grpSp>
        <p:nvGrpSpPr>
          <p:cNvPr id="17" name="组合 16">
            <a:extLst>
              <a:ext uri="{FF2B5EF4-FFF2-40B4-BE49-F238E27FC236}">
                <a16:creationId xmlns:a16="http://schemas.microsoft.com/office/drawing/2014/main" id="{1E8A7D26-ABE2-4DFD-9E0E-E70F031765B8}"/>
              </a:ext>
            </a:extLst>
          </p:cNvPr>
          <p:cNvGrpSpPr/>
          <p:nvPr/>
        </p:nvGrpSpPr>
        <p:grpSpPr>
          <a:xfrm>
            <a:off x="5896130" y="3581837"/>
            <a:ext cx="399740" cy="399740"/>
            <a:chOff x="1849293" y="152400"/>
            <a:chExt cx="900114" cy="900114"/>
          </a:xfrm>
          <a:solidFill>
            <a:srgbClr val="9A0000"/>
          </a:solidFill>
        </p:grpSpPr>
        <p:sp>
          <p:nvSpPr>
            <p:cNvPr id="20" name="任意多边形: 形状 19">
              <a:extLst>
                <a:ext uri="{FF2B5EF4-FFF2-40B4-BE49-F238E27FC236}">
                  <a16:creationId xmlns:a16="http://schemas.microsoft.com/office/drawing/2014/main" id="{60D4D686-1CC6-4D14-AF37-345F0A104198}"/>
                </a:ext>
              </a:extLst>
            </p:cNvPr>
            <p:cNvSpPr/>
            <p:nvPr/>
          </p:nvSpPr>
          <p:spPr>
            <a:xfrm>
              <a:off x="2100825" y="401144"/>
              <a:ext cx="397173" cy="396619"/>
            </a:xfrm>
            <a:custGeom>
              <a:gdLst>
                <a:gd fmla="*/ 72838 w 397173" name="connsiteX0"/>
                <a:gd fmla="*/ 0 h 396619" name="connsiteY0"/>
                <a:gd fmla="*/ 324335 w 397173" name="connsiteX1"/>
                <a:gd fmla="*/ 0 h 396619" name="connsiteY1"/>
                <a:gd fmla="*/ 352635 w 397173" name="connsiteX2"/>
                <a:gd fmla="*/ 5716 h 396619" name="connsiteY2"/>
                <a:gd fmla="*/ 375793 w 397173" name="connsiteX3"/>
                <a:gd fmla="*/ 21303 h 396619" name="connsiteY3"/>
                <a:gd fmla="*/ 391432 w 397173" name="connsiteX4"/>
                <a:gd fmla="*/ 44423 h 396619" name="connsiteY4"/>
                <a:gd fmla="*/ 397173 w 397173" name="connsiteX5"/>
                <a:gd fmla="*/ 72736 h 396619" name="connsiteY5"/>
                <a:gd fmla="*/ 397173 w 397173" name="connsiteX6"/>
                <a:gd fmla="*/ 323883 h 396619" name="connsiteY6"/>
                <a:gd fmla="*/ 352635 w 397173" name="connsiteX7"/>
                <a:gd fmla="*/ 390886 h 396619" name="connsiteY7"/>
                <a:gd fmla="*/ 324335 w 397173" name="connsiteX8"/>
                <a:gd fmla="*/ 396619 h 396619" name="connsiteY8"/>
                <a:gd fmla="*/ 72838 w 397173" name="connsiteX9"/>
                <a:gd fmla="*/ 396619 h 396619" name="connsiteY9"/>
                <a:gd fmla="*/ 0 w 397173" name="connsiteX10"/>
                <a:gd fmla="*/ 323883 h 396619" name="connsiteY10"/>
                <a:gd fmla="*/ 0 w 397173" name="connsiteX11"/>
                <a:gd fmla="*/ 72736 h 396619" name="connsiteY11"/>
                <a:gd fmla="*/ 5724 w 397173" name="connsiteX12"/>
                <a:gd fmla="*/ 44423 h 396619" name="connsiteY12"/>
                <a:gd fmla="*/ 21333 w 397173" name="connsiteX13"/>
                <a:gd fmla="*/ 21303 h 396619" name="connsiteY13"/>
                <a:gd fmla="*/ 44485 w 397173" name="connsiteX14"/>
                <a:gd fmla="*/ 5716 h 396619" name="connsiteY14"/>
                <a:gd fmla="*/ 72838 w 397173" name="connsiteX15"/>
                <a:gd fmla="*/ 0 h 396619" name="connsiteY15"/>
                <a:gd fmla="*/ 333456 w 397173" name="connsiteX16"/>
                <a:gd fmla="*/ 32937 h 396619" name="connsiteY16"/>
                <a:gd fmla="*/ 311654 w 397173" name="connsiteX17"/>
                <a:gd fmla="*/ 41998 h 396619" name="connsiteY17"/>
                <a:gd fmla="*/ 302596 w 397173" name="connsiteX18"/>
                <a:gd fmla="*/ 63878 h 396619" name="connsiteY18"/>
                <a:gd fmla="*/ 333456 w 397173" name="connsiteX19"/>
                <a:gd fmla="*/ 94694 h 396619" name="connsiteY19"/>
                <a:gd fmla="*/ 355367 w 397173" name="connsiteX20"/>
                <a:gd fmla="*/ 85649 h 396619" name="connsiteY20"/>
                <a:gd fmla="*/ 364440 w 397173" name="connsiteX21"/>
                <a:gd fmla="*/ 63878 h 396619" name="connsiteY21"/>
                <a:gd fmla="*/ 355367 w 397173" name="connsiteX22"/>
                <a:gd fmla="*/ 41998 h 396619" name="connsiteY22"/>
                <a:gd fmla="*/ 333456 w 397173" name="connsiteX23"/>
                <a:gd fmla="*/ 32937 h 396619" name="connsiteY23"/>
                <a:gd fmla="*/ 198524 w 397173" name="connsiteX24"/>
                <a:gd fmla="*/ 67746 h 396619" name="connsiteY24"/>
                <a:gd fmla="*/ 147693 w 397173" name="connsiteX25"/>
                <a:gd fmla="*/ 78013 h 396619" name="connsiteY25"/>
                <a:gd fmla="*/ 106149 w 397173" name="connsiteX26"/>
                <a:gd fmla="*/ 106001 h 396619" name="connsiteY26"/>
                <a:gd fmla="*/ 78123 w 397173" name="connsiteX27"/>
                <a:gd fmla="*/ 147486 h 396619" name="connsiteY27"/>
                <a:gd fmla="*/ 67841 w 397173" name="connsiteX28"/>
                <a:gd fmla="*/ 198247 h 396619" name="connsiteY28"/>
                <a:gd fmla="*/ 78123 w 397173" name="connsiteX29"/>
                <a:gd fmla="*/ 249027 h 396619" name="connsiteY29"/>
                <a:gd fmla="*/ 106149 w 397173" name="connsiteX30"/>
                <a:gd fmla="*/ 290556 h 396619" name="connsiteY30"/>
                <a:gd fmla="*/ 198524 w 397173" name="connsiteX31"/>
                <a:gd fmla="*/ 328873 h 396619" name="connsiteY31"/>
                <a:gd fmla="*/ 249375 w 397173" name="connsiteX32"/>
                <a:gd fmla="*/ 318586 h 396619" name="connsiteY32"/>
                <a:gd fmla="*/ 290961 w 397173" name="connsiteX33"/>
                <a:gd fmla="*/ 290556 h 396619" name="connsiteY33"/>
                <a:gd fmla="*/ 319031 w 397173" name="connsiteX34"/>
                <a:gd fmla="*/ 249027 h 396619" name="connsiteY34"/>
                <a:gd fmla="*/ 329333 w 397173" name="connsiteX35"/>
                <a:gd fmla="*/ 198247 h 396619" name="connsiteY35"/>
                <a:gd fmla="*/ 319031 w 397173" name="connsiteX36"/>
                <a:gd fmla="*/ 147486 h 396619" name="connsiteY36"/>
                <a:gd fmla="*/ 290961 w 397173" name="connsiteX37"/>
                <a:gd fmla="*/ 106001 h 396619" name="connsiteY37"/>
                <a:gd fmla="*/ 249375 w 397173" name="connsiteX38"/>
                <a:gd fmla="*/ 78013 h 396619" name="connsiteY38"/>
                <a:gd fmla="*/ 198524 w 397173" name="connsiteX39"/>
                <a:gd fmla="*/ 67746 h 396619" name="connsiteY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b="b" l="l" r="r" t="t"/>
              <a:pathLst>
                <a:path h="396619" w="397173">
                  <a:moveTo>
                    <a:pt x="72838" y="0"/>
                  </a:moveTo>
                  <a:lnTo>
                    <a:pt x="324335" y="0"/>
                  </a:lnTo>
                  <a:cubicBezTo>
                    <a:pt x="334361" y="0"/>
                    <a:pt x="343927" y="2035"/>
                    <a:pt x="352635" y="5716"/>
                  </a:cubicBezTo>
                  <a:cubicBezTo>
                    <a:pt x="361344" y="9396"/>
                    <a:pt x="369195" y="14722"/>
                    <a:pt x="375793" y="21303"/>
                  </a:cubicBezTo>
                  <a:cubicBezTo>
                    <a:pt x="382392" y="27884"/>
                    <a:pt x="387737" y="35721"/>
                    <a:pt x="391432" y="44423"/>
                  </a:cubicBezTo>
                  <a:cubicBezTo>
                    <a:pt x="395127" y="53125"/>
                    <a:pt x="397173" y="62693"/>
                    <a:pt x="397173" y="72736"/>
                  </a:cubicBezTo>
                  <a:lnTo>
                    <a:pt x="397173" y="323883"/>
                  </a:lnTo>
                  <a:cubicBezTo>
                    <a:pt x="397173" y="353919"/>
                    <a:pt x="378761" y="379815"/>
                    <a:pt x="352635" y="390886"/>
                  </a:cubicBezTo>
                  <a:cubicBezTo>
                    <a:pt x="343927" y="394576"/>
                    <a:pt x="334361" y="396619"/>
                    <a:pt x="324335" y="396619"/>
                  </a:cubicBezTo>
                  <a:lnTo>
                    <a:pt x="72838" y="396619"/>
                  </a:lnTo>
                  <a:cubicBezTo>
                    <a:pt x="32608" y="396619"/>
                    <a:pt x="0" y="363931"/>
                    <a:pt x="0" y="323883"/>
                  </a:cubicBezTo>
                  <a:lnTo>
                    <a:pt x="0" y="72736"/>
                  </a:lnTo>
                  <a:cubicBezTo>
                    <a:pt x="0" y="62693"/>
                    <a:pt x="2038" y="53125"/>
                    <a:pt x="5724" y="44423"/>
                  </a:cubicBezTo>
                  <a:cubicBezTo>
                    <a:pt x="9409" y="35721"/>
                    <a:pt x="14743" y="27884"/>
                    <a:pt x="21333" y="21303"/>
                  </a:cubicBezTo>
                  <a:cubicBezTo>
                    <a:pt x="27923" y="14722"/>
                    <a:pt x="35771" y="9396"/>
                    <a:pt x="44485" y="5716"/>
                  </a:cubicBezTo>
                  <a:cubicBezTo>
                    <a:pt x="53200" y="2035"/>
                    <a:pt x="62781" y="0"/>
                    <a:pt x="72838" y="0"/>
                  </a:cubicBezTo>
                  <a:close/>
                  <a:moveTo>
                    <a:pt x="333456" y="32937"/>
                  </a:moveTo>
                  <a:cubicBezTo>
                    <a:pt x="324960" y="32937"/>
                    <a:pt x="317245" y="36399"/>
                    <a:pt x="311654" y="41998"/>
                  </a:cubicBezTo>
                  <a:cubicBezTo>
                    <a:pt x="306063" y="47597"/>
                    <a:pt x="302596" y="55332"/>
                    <a:pt x="302596" y="63878"/>
                  </a:cubicBezTo>
                  <a:cubicBezTo>
                    <a:pt x="302596" y="80846"/>
                    <a:pt x="316464" y="94694"/>
                    <a:pt x="333456" y="94694"/>
                  </a:cubicBezTo>
                  <a:cubicBezTo>
                    <a:pt x="342014" y="94694"/>
                    <a:pt x="349760" y="91232"/>
                    <a:pt x="355367" y="85649"/>
                  </a:cubicBezTo>
                  <a:cubicBezTo>
                    <a:pt x="360973" y="80066"/>
                    <a:pt x="364440" y="72362"/>
                    <a:pt x="364440" y="63878"/>
                  </a:cubicBezTo>
                  <a:cubicBezTo>
                    <a:pt x="364440" y="55332"/>
                    <a:pt x="360973" y="47597"/>
                    <a:pt x="355367" y="41998"/>
                  </a:cubicBezTo>
                  <a:cubicBezTo>
                    <a:pt x="349760" y="36399"/>
                    <a:pt x="342014" y="32937"/>
                    <a:pt x="333456" y="32937"/>
                  </a:cubicBezTo>
                  <a:close/>
                  <a:moveTo>
                    <a:pt x="198524" y="67746"/>
                  </a:moveTo>
                  <a:cubicBezTo>
                    <a:pt x="180502" y="67746"/>
                    <a:pt x="163323" y="71403"/>
                    <a:pt x="147693" y="78013"/>
                  </a:cubicBezTo>
                  <a:cubicBezTo>
                    <a:pt x="132062" y="84624"/>
                    <a:pt x="117980" y="94188"/>
                    <a:pt x="106149" y="106001"/>
                  </a:cubicBezTo>
                  <a:cubicBezTo>
                    <a:pt x="94320" y="117814"/>
                    <a:pt x="84743" y="131877"/>
                    <a:pt x="78123" y="147486"/>
                  </a:cubicBezTo>
                  <a:cubicBezTo>
                    <a:pt x="71503" y="163095"/>
                    <a:pt x="67841" y="180250"/>
                    <a:pt x="67841" y="198247"/>
                  </a:cubicBezTo>
                  <a:cubicBezTo>
                    <a:pt x="67841" y="216244"/>
                    <a:pt x="71503" y="233407"/>
                    <a:pt x="78123" y="249027"/>
                  </a:cubicBezTo>
                  <a:cubicBezTo>
                    <a:pt x="84743" y="264648"/>
                    <a:pt x="94320" y="278727"/>
                    <a:pt x="106149" y="290556"/>
                  </a:cubicBezTo>
                  <a:cubicBezTo>
                    <a:pt x="129809" y="314214"/>
                    <a:pt x="162480" y="328873"/>
                    <a:pt x="198524" y="328873"/>
                  </a:cubicBezTo>
                  <a:cubicBezTo>
                    <a:pt x="216546" y="328873"/>
                    <a:pt x="233733" y="325208"/>
                    <a:pt x="249375" y="318586"/>
                  </a:cubicBezTo>
                  <a:cubicBezTo>
                    <a:pt x="265018" y="311964"/>
                    <a:pt x="279116" y="302385"/>
                    <a:pt x="290961" y="290556"/>
                  </a:cubicBezTo>
                  <a:cubicBezTo>
                    <a:pt x="302807" y="278727"/>
                    <a:pt x="312400" y="264648"/>
                    <a:pt x="319031" y="249027"/>
                  </a:cubicBezTo>
                  <a:cubicBezTo>
                    <a:pt x="325663" y="233407"/>
                    <a:pt x="329333" y="216244"/>
                    <a:pt x="329333" y="198247"/>
                  </a:cubicBezTo>
                  <a:cubicBezTo>
                    <a:pt x="329333" y="180250"/>
                    <a:pt x="325663" y="163095"/>
                    <a:pt x="319031" y="147486"/>
                  </a:cubicBezTo>
                  <a:cubicBezTo>
                    <a:pt x="312400" y="131877"/>
                    <a:pt x="302807" y="117814"/>
                    <a:pt x="290961" y="106001"/>
                  </a:cubicBezTo>
                  <a:cubicBezTo>
                    <a:pt x="279116" y="94188"/>
                    <a:pt x="265018" y="84624"/>
                    <a:pt x="249375" y="78013"/>
                  </a:cubicBezTo>
                  <a:cubicBezTo>
                    <a:pt x="233733" y="71403"/>
                    <a:pt x="216546" y="67746"/>
                    <a:pt x="198524" y="6774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endParaRPr altLang="en-US" lang="zh-CN"/>
            </a:p>
          </p:txBody>
        </p:sp>
        <p:grpSp>
          <p:nvGrpSpPr>
            <p:cNvPr id="21" name="组合 20">
              <a:extLst>
                <a:ext uri="{FF2B5EF4-FFF2-40B4-BE49-F238E27FC236}">
                  <a16:creationId xmlns:a16="http://schemas.microsoft.com/office/drawing/2014/main" id="{2E456EDB-FAAC-4583-B9F3-EE28FA3A971B}"/>
                </a:ext>
              </a:extLst>
            </p:cNvPr>
            <p:cNvGrpSpPr/>
            <p:nvPr/>
          </p:nvGrpSpPr>
          <p:grpSpPr>
            <a:xfrm>
              <a:off x="1849293" y="152400"/>
              <a:ext cx="900114" cy="900114"/>
              <a:chOff x="1849293" y="152400"/>
              <a:chExt cx="900114" cy="900114"/>
            </a:xfrm>
            <a:grpFill/>
          </p:grpSpPr>
          <p:sp>
            <p:nvSpPr>
              <p:cNvPr id="22" name="任意多边形: 形状 21">
                <a:extLst>
                  <a:ext uri="{FF2B5EF4-FFF2-40B4-BE49-F238E27FC236}">
                    <a16:creationId xmlns:a16="http://schemas.microsoft.com/office/drawing/2014/main" id="{9EBAD3F5-6DA9-44B2-B42B-B7DCE5CEE22B}"/>
                  </a:ext>
                </a:extLst>
              </p:cNvPr>
              <p:cNvSpPr/>
              <p:nvPr/>
            </p:nvSpPr>
            <p:spPr>
              <a:xfrm>
                <a:off x="1849293" y="152400"/>
                <a:ext cx="900114" cy="900114"/>
              </a:xfrm>
              <a:custGeom>
                <a:gdLst>
                  <a:gd fmla="*/ 324370 w 900114" name="connsiteX0"/>
                  <a:gd fmla="*/ 193599 h 900114" name="connsiteY0"/>
                  <a:gd fmla="*/ 196310 w 900114" name="connsiteX1"/>
                  <a:gd fmla="*/ 321480 h 900114" name="connsiteY1"/>
                  <a:gd fmla="*/ 196310 w 900114" name="connsiteX2"/>
                  <a:gd fmla="*/ 572627 h 900114" name="connsiteY2"/>
                  <a:gd fmla="*/ 324370 w 900114" name="connsiteX3"/>
                  <a:gd fmla="*/ 700508 h 900114" name="connsiteY3"/>
                  <a:gd fmla="*/ 575867 w 900114" name="connsiteX4"/>
                  <a:gd fmla="*/ 700508 h 900114" name="connsiteY4"/>
                  <a:gd fmla="*/ 703927 w 900114" name="connsiteX5"/>
                  <a:gd fmla="*/ 572627 h 900114" name="connsiteY5"/>
                  <a:gd fmla="*/ 703927 w 900114" name="connsiteX6"/>
                  <a:gd fmla="*/ 321480 h 900114" name="connsiteY6"/>
                  <a:gd fmla="*/ 575867 w 900114" name="connsiteX7"/>
                  <a:gd fmla="*/ 193599 h 900114" name="connsiteY7"/>
                  <a:gd fmla="*/ 450057 w 900114" name="connsiteX8"/>
                  <a:gd fmla="*/ 0 h 900114" name="connsiteY8"/>
                  <a:gd fmla="*/ 625240 w 900114" name="connsiteX9"/>
                  <a:gd fmla="*/ 35368 h 900114" name="connsiteY9"/>
                  <a:gd fmla="*/ 685291 w 900114" name="connsiteX10"/>
                  <a:gd fmla="*/ 67963 h 900114" name="connsiteY10"/>
                  <a:gd fmla="*/ 701688 w 900114" name="connsiteX11"/>
                  <a:gd fmla="*/ 76863 h 900114" name="connsiteY11"/>
                  <a:gd fmla="*/ 823251 w 900114" name="connsiteX12"/>
                  <a:gd fmla="*/ 198426 h 900114" name="connsiteY12"/>
                  <a:gd fmla="*/ 829613 w 900114" name="connsiteX13"/>
                  <a:gd fmla="*/ 210147 h 900114" name="connsiteY13"/>
                  <a:gd fmla="*/ 829613 w 900114" name="connsiteX14"/>
                  <a:gd fmla="*/ 210147 h 900114" name="connsiteY14"/>
                  <a:gd fmla="*/ 864746 w 900114" name="connsiteX15"/>
                  <a:gd fmla="*/ 274874 h 900114" name="connsiteY15"/>
                  <a:gd fmla="*/ 900114 w 900114" name="connsiteX16"/>
                  <a:gd fmla="*/ 450057 h 900114" name="connsiteY16"/>
                  <a:gd fmla="*/ 864746 w 900114" name="connsiteX17"/>
                  <a:gd fmla="*/ 625240 h 900114" name="connsiteY17"/>
                  <a:gd fmla="*/ 829613 w 900114" name="connsiteX18"/>
                  <a:gd fmla="*/ 689967 h 900114" name="connsiteY18"/>
                  <a:gd fmla="*/ 823251 w 900114" name="connsiteX19"/>
                  <a:gd fmla="*/ 701688 h 900114" name="connsiteY19"/>
                  <a:gd fmla="*/ 701688 w 900114" name="connsiteX20"/>
                  <a:gd fmla="*/ 823251 h 900114" name="connsiteY20"/>
                  <a:gd fmla="*/ 696589 w 900114" name="connsiteX21"/>
                  <a:gd fmla="*/ 826019 h 900114" name="connsiteY21"/>
                  <a:gd fmla="*/ 625240 w 900114" name="connsiteX22"/>
                  <a:gd fmla="*/ 864746 h 900114" name="connsiteY22"/>
                  <a:gd fmla="*/ 450057 w 900114" name="connsiteX23"/>
                  <a:gd fmla="*/ 900114 h 900114" name="connsiteY23"/>
                  <a:gd fmla="*/ 274874 w 900114" name="connsiteX24"/>
                  <a:gd fmla="*/ 864746 h 900114" name="connsiteY24"/>
                  <a:gd fmla="*/ 203526 w 900114" name="connsiteX25"/>
                  <a:gd fmla="*/ 826019 h 900114" name="connsiteY25"/>
                  <a:gd fmla="*/ 198426 w 900114" name="connsiteX26"/>
                  <a:gd fmla="*/ 823251 h 900114" name="connsiteY26"/>
                  <a:gd fmla="*/ 76863 w 900114" name="connsiteX27"/>
                  <a:gd fmla="*/ 701688 h 900114" name="connsiteY27"/>
                  <a:gd fmla="*/ 70499 w 900114" name="connsiteX28"/>
                  <a:gd fmla="*/ 689963 h 900114" name="connsiteY28"/>
                  <a:gd fmla="*/ 35368 w 900114" name="connsiteX29"/>
                  <a:gd fmla="*/ 625240 h 900114" name="connsiteY29"/>
                  <a:gd fmla="*/ 0 w 900114" name="connsiteX30"/>
                  <a:gd fmla="*/ 450057 h 900114" name="connsiteY30"/>
                  <a:gd fmla="*/ 35368 w 900114" name="connsiteX31"/>
                  <a:gd fmla="*/ 274874 h 900114" name="connsiteY31"/>
                  <a:gd fmla="*/ 70499 w 900114" name="connsiteX32"/>
                  <a:gd fmla="*/ 210151 h 900114" name="connsiteY32"/>
                  <a:gd fmla="*/ 76863 w 900114" name="connsiteX33"/>
                  <a:gd fmla="*/ 198426 h 900114" name="connsiteY33"/>
                  <a:gd fmla="*/ 198426 w 900114" name="connsiteX34"/>
                  <a:gd fmla="*/ 76863 h 900114" name="connsiteY34"/>
                  <a:gd fmla="*/ 214823 w 900114" name="connsiteX35"/>
                  <a:gd fmla="*/ 67963 h 900114" name="connsiteY35"/>
                  <a:gd fmla="*/ 274874 w 900114" name="connsiteX36"/>
                  <a:gd fmla="*/ 35368 h 900114" name="connsiteY36"/>
                  <a:gd fmla="*/ 450057 w 900114" name="connsiteX37"/>
                  <a:gd fmla="*/ 0 h 900114" name="connsiteY3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b="b" l="l" r="r" t="t"/>
                <a:pathLst>
                  <a:path h="900113" w="900113">
                    <a:moveTo>
                      <a:pt x="324370" y="193599"/>
                    </a:moveTo>
                    <a:cubicBezTo>
                      <a:pt x="253656" y="193599"/>
                      <a:pt x="196310" y="250865"/>
                      <a:pt x="196310" y="321480"/>
                    </a:cubicBezTo>
                    <a:lnTo>
                      <a:pt x="196310" y="572627"/>
                    </a:lnTo>
                    <a:cubicBezTo>
                      <a:pt x="196310" y="643117"/>
                      <a:pt x="253656" y="700508"/>
                      <a:pt x="324370" y="700508"/>
                    </a:cubicBezTo>
                    <a:lnTo>
                      <a:pt x="575867" y="700508"/>
                    </a:lnTo>
                    <a:cubicBezTo>
                      <a:pt x="646456" y="700508"/>
                      <a:pt x="703927" y="643117"/>
                      <a:pt x="703927" y="572627"/>
                    </a:cubicBezTo>
                    <a:lnTo>
                      <a:pt x="703927" y="321480"/>
                    </a:lnTo>
                    <a:cubicBezTo>
                      <a:pt x="703927" y="250865"/>
                      <a:pt x="646456" y="193599"/>
                      <a:pt x="575867" y="193599"/>
                    </a:cubicBezTo>
                    <a:close/>
                    <a:moveTo>
                      <a:pt x="450057" y="0"/>
                    </a:moveTo>
                    <a:cubicBezTo>
                      <a:pt x="512197" y="0"/>
                      <a:pt x="571396" y="12594"/>
                      <a:pt x="625240" y="35368"/>
                    </a:cubicBezTo>
                    <a:lnTo>
                      <a:pt x="685291" y="67963"/>
                    </a:lnTo>
                    <a:lnTo>
                      <a:pt x="701688" y="76863"/>
                    </a:lnTo>
                    <a:cubicBezTo>
                      <a:pt x="749575" y="109214"/>
                      <a:pt x="790900" y="150539"/>
                      <a:pt x="823251" y="198426"/>
                    </a:cubicBezTo>
                    <a:lnTo>
                      <a:pt x="829613" y="210147"/>
                    </a:lnTo>
                    <a:lnTo>
                      <a:pt x="829613" y="210147"/>
                    </a:lnTo>
                    <a:lnTo>
                      <a:pt x="864746" y="274874"/>
                    </a:lnTo>
                    <a:cubicBezTo>
                      <a:pt x="887521" y="328718"/>
                      <a:pt x="900114" y="387917"/>
                      <a:pt x="900114" y="450057"/>
                    </a:cubicBezTo>
                    <a:cubicBezTo>
                      <a:pt x="900114" y="512197"/>
                      <a:pt x="887521" y="571396"/>
                      <a:pt x="864746" y="625240"/>
                    </a:cubicBezTo>
                    <a:lnTo>
                      <a:pt x="829613" y="689967"/>
                    </a:lnTo>
                    <a:lnTo>
                      <a:pt x="823251" y="701688"/>
                    </a:lnTo>
                    <a:cubicBezTo>
                      <a:pt x="790900" y="749575"/>
                      <a:pt x="749575" y="790900"/>
                      <a:pt x="701688" y="823251"/>
                    </a:cubicBezTo>
                    <a:lnTo>
                      <a:pt x="696589" y="826019"/>
                    </a:lnTo>
                    <a:lnTo>
                      <a:pt x="625240" y="864746"/>
                    </a:lnTo>
                    <a:cubicBezTo>
                      <a:pt x="571396" y="887520"/>
                      <a:pt x="512197" y="900114"/>
                      <a:pt x="450057" y="900114"/>
                    </a:cubicBezTo>
                    <a:cubicBezTo>
                      <a:pt x="387917" y="900114"/>
                      <a:pt x="328719" y="887520"/>
                      <a:pt x="274874" y="864746"/>
                    </a:cubicBezTo>
                    <a:lnTo>
                      <a:pt x="203526" y="826019"/>
                    </a:lnTo>
                    <a:lnTo>
                      <a:pt x="198426" y="823251"/>
                    </a:lnTo>
                    <a:cubicBezTo>
                      <a:pt x="150539" y="790900"/>
                      <a:pt x="109214" y="749575"/>
                      <a:pt x="76863" y="701688"/>
                    </a:cubicBezTo>
                    <a:lnTo>
                      <a:pt x="70499" y="689963"/>
                    </a:lnTo>
                    <a:lnTo>
                      <a:pt x="35368" y="625240"/>
                    </a:lnTo>
                    <a:cubicBezTo>
                      <a:pt x="12594" y="571396"/>
                      <a:pt x="0" y="512197"/>
                      <a:pt x="0" y="450057"/>
                    </a:cubicBezTo>
                    <a:cubicBezTo>
                      <a:pt x="0" y="387917"/>
                      <a:pt x="12594" y="328718"/>
                      <a:pt x="35368" y="274874"/>
                    </a:cubicBezTo>
                    <a:lnTo>
                      <a:pt x="70499" y="210151"/>
                    </a:lnTo>
                    <a:lnTo>
                      <a:pt x="76863" y="198426"/>
                    </a:lnTo>
                    <a:cubicBezTo>
                      <a:pt x="109214" y="150539"/>
                      <a:pt x="150539" y="109214"/>
                      <a:pt x="198426" y="76863"/>
                    </a:cubicBezTo>
                    <a:lnTo>
                      <a:pt x="214823" y="67963"/>
                    </a:lnTo>
                    <a:lnTo>
                      <a:pt x="274874" y="35368"/>
                    </a:lnTo>
                    <a:cubicBezTo>
                      <a:pt x="328719" y="12594"/>
                      <a:pt x="387917" y="0"/>
                      <a:pt x="45005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endParaRPr altLang="en-US" lang="zh-CN"/>
              </a:p>
            </p:txBody>
          </p:sp>
          <p:sp>
            <p:nvSpPr>
              <p:cNvPr id="23" name="任意多边形: 形状 22">
                <a:extLst>
                  <a:ext uri="{FF2B5EF4-FFF2-40B4-BE49-F238E27FC236}">
                    <a16:creationId xmlns:a16="http://schemas.microsoft.com/office/drawing/2014/main" id="{5199D639-CB02-47BC-86AD-3D733E3DC85C}"/>
                  </a:ext>
                </a:extLst>
              </p:cNvPr>
              <p:cNvSpPr/>
              <p:nvPr/>
            </p:nvSpPr>
            <p:spPr>
              <a:xfrm>
                <a:off x="2223888" y="524035"/>
                <a:ext cx="150923" cy="150837"/>
              </a:xfrm>
              <a:custGeom>
                <a:gdLst>
                  <a:gd fmla="*/ 75461 w 150923" name="connsiteX0"/>
                  <a:gd fmla="*/ 0 h 150837" name="connsiteY0"/>
                  <a:gd fmla="*/ 104804 w 150923" name="connsiteX1"/>
                  <a:gd fmla="*/ 5932 h 150837" name="connsiteY1"/>
                  <a:gd fmla="*/ 128794 w 150923" name="connsiteX2"/>
                  <a:gd fmla="*/ 22098 h 150837" name="connsiteY2"/>
                  <a:gd fmla="*/ 150923 w 150923" name="connsiteX3"/>
                  <a:gd fmla="*/ 75356 h 150837" name="connsiteY3"/>
                  <a:gd fmla="*/ 144983 w 150923" name="connsiteX4"/>
                  <a:gd fmla="*/ 104677 h 150837" name="connsiteY4"/>
                  <a:gd fmla="*/ 128794 w 150923" name="connsiteX5"/>
                  <a:gd fmla="*/ 128676 h 150837" name="connsiteY5"/>
                  <a:gd fmla="*/ 104804 w 150923" name="connsiteX6"/>
                  <a:gd fmla="*/ 144885 h 150837" name="connsiteY6"/>
                  <a:gd fmla="*/ 75461 w 150923" name="connsiteX7"/>
                  <a:gd fmla="*/ 150837 h 150837" name="connsiteY7"/>
                  <a:gd fmla="*/ 46119 w 150923" name="connsiteX8"/>
                  <a:gd fmla="*/ 144885 h 150837" name="connsiteY8"/>
                  <a:gd fmla="*/ 22129 w 150923" name="connsiteX9"/>
                  <a:gd fmla="*/ 128676 h 150837" name="connsiteY9"/>
                  <a:gd fmla="*/ 5940 w 150923" name="connsiteX10"/>
                  <a:gd fmla="*/ 104677 h 150837" name="connsiteY10"/>
                  <a:gd fmla="*/ 0 w 150923" name="connsiteX11"/>
                  <a:gd fmla="*/ 75356 h 150837" name="connsiteY11"/>
                  <a:gd fmla="*/ 5940 w 150923" name="connsiteX12"/>
                  <a:gd fmla="*/ 46054 h 150837" name="connsiteY12"/>
                  <a:gd fmla="*/ 22129 w 150923" name="connsiteX13"/>
                  <a:gd fmla="*/ 22098 h 150837" name="connsiteY13"/>
                  <a:gd fmla="*/ 46119 w 150923" name="connsiteX14"/>
                  <a:gd fmla="*/ 5932 h 150837" name="connsiteY14"/>
                  <a:gd fmla="*/ 75461 w 150923" name="connsiteX15"/>
                  <a:gd fmla="*/ 0 h 150837" name="connsiteY1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b="b" l="l" r="r" t="t"/>
                <a:pathLst>
                  <a:path h="150837" w="150923">
                    <a:moveTo>
                      <a:pt x="75461" y="0"/>
                    </a:moveTo>
                    <a:cubicBezTo>
                      <a:pt x="85862" y="0"/>
                      <a:pt x="95779" y="2113"/>
                      <a:pt x="104804" y="5932"/>
                    </a:cubicBezTo>
                    <a:cubicBezTo>
                      <a:pt x="113829" y="9751"/>
                      <a:pt x="121961" y="15275"/>
                      <a:pt x="128794" y="22098"/>
                    </a:cubicBezTo>
                    <a:cubicBezTo>
                      <a:pt x="142459" y="35744"/>
                      <a:pt x="150923" y="54583"/>
                      <a:pt x="150923" y="75356"/>
                    </a:cubicBezTo>
                    <a:cubicBezTo>
                      <a:pt x="150923" y="85743"/>
                      <a:pt x="148807" y="95653"/>
                      <a:pt x="144983" y="104677"/>
                    </a:cubicBezTo>
                    <a:cubicBezTo>
                      <a:pt x="141159" y="113701"/>
                      <a:pt x="135626" y="121838"/>
                      <a:pt x="128794" y="128676"/>
                    </a:cubicBezTo>
                    <a:cubicBezTo>
                      <a:pt x="121961" y="135515"/>
                      <a:pt x="113829" y="141055"/>
                      <a:pt x="104804" y="144885"/>
                    </a:cubicBezTo>
                    <a:cubicBezTo>
                      <a:pt x="95779" y="148716"/>
                      <a:pt x="85862" y="150837"/>
                      <a:pt x="75461" y="150837"/>
                    </a:cubicBezTo>
                    <a:cubicBezTo>
                      <a:pt x="65060" y="150837"/>
                      <a:pt x="55143" y="148716"/>
                      <a:pt x="46119" y="144885"/>
                    </a:cubicBezTo>
                    <a:cubicBezTo>
                      <a:pt x="37094" y="141055"/>
                      <a:pt x="28962" y="135515"/>
                      <a:pt x="22129" y="128676"/>
                    </a:cubicBezTo>
                    <a:cubicBezTo>
                      <a:pt x="15297" y="121838"/>
                      <a:pt x="9765" y="113701"/>
                      <a:pt x="5940" y="104677"/>
                    </a:cubicBezTo>
                    <a:cubicBezTo>
                      <a:pt x="2116" y="95653"/>
                      <a:pt x="0" y="85743"/>
                      <a:pt x="0" y="75356"/>
                    </a:cubicBezTo>
                    <a:cubicBezTo>
                      <a:pt x="0" y="64970"/>
                      <a:pt x="2116" y="55067"/>
                      <a:pt x="5940" y="46054"/>
                    </a:cubicBezTo>
                    <a:cubicBezTo>
                      <a:pt x="9765" y="37042"/>
                      <a:pt x="15297" y="28921"/>
                      <a:pt x="22129" y="22098"/>
                    </a:cubicBezTo>
                    <a:cubicBezTo>
                      <a:pt x="28962" y="15275"/>
                      <a:pt x="37094" y="9751"/>
                      <a:pt x="46119" y="5932"/>
                    </a:cubicBezTo>
                    <a:cubicBezTo>
                      <a:pt x="55143" y="2113"/>
                      <a:pt x="65060" y="0"/>
                      <a:pt x="7546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endParaRPr altLang="en-US" lang="zh-CN"/>
              </a:p>
            </p:txBody>
          </p:sp>
        </p:grpSp>
      </p:grpSp>
      <p:sp>
        <p:nvSpPr>
          <p:cNvPr id="28" name="矩形 27">
            <a:extLst>
              <a:ext uri="{FF2B5EF4-FFF2-40B4-BE49-F238E27FC236}">
                <a16:creationId xmlns:a16="http://schemas.microsoft.com/office/drawing/2014/main" id="{655F66A9-0069-46EA-9546-328DF2C0071C}"/>
              </a:ext>
            </a:extLst>
          </p:cNvPr>
          <p:cNvSpPr/>
          <p:nvPr/>
        </p:nvSpPr>
        <p:spPr>
          <a:xfrm>
            <a:off x="589035" y="4134412"/>
            <a:ext cx="11013930" cy="603504"/>
          </a:xfrm>
          <a:prstGeom prst="rect">
            <a:avLst/>
          </a:prstGeom>
        </p:spPr>
        <p:txBody>
          <a:bodyPr wrap="square">
            <a:spAutoFit/>
          </a:bodyPr>
          <a:lstStyle/>
          <a:p>
            <a:pPr algn="ctr">
              <a:lnSpc>
                <a:spcPct val="120000"/>
              </a:lnSpc>
            </a:pPr>
            <a:r>
              <a:rPr altLang="zh-CN" lang="en-US" sz="1400">
                <a:solidFill>
                  <a:schemeClr val="bg1"/>
                </a:solidFill>
                <a:latin charset="0" panose="020f0302020204030204" pitchFamily="34" typeface="Calibri Light"/>
                <a:cs charset="0" panose="020f0302020204030204" pitchFamily="34" typeface="Calibri Light"/>
              </a:rPr>
              <a:t>This works by the original design, free simon godlizi templates, the copyright belongs to the author, and do not spread, otherwise it will bear the legal responsibility</a:t>
            </a:r>
          </a:p>
        </p:txBody>
      </p:sp>
    </p:spTree>
    <p:extLst>
      <p:ext uri="{BB962C8B-B14F-4D97-AF65-F5344CB8AC3E}">
        <p14:creationId val="3113695706"/>
      </p:ext>
    </p:extLst>
  </p:cSld>
  <p:clrMapOvr>
    <a:masterClrMapping/>
  </p:clrMapOvr>
  <p:transition spd="slow">
    <p:fade/>
  </p:transition>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图片包含 户外, 天空, 自然, 树  已生成极高可信度的说明" id="9" name="图片 8">
            <a:extLst>
              <a:ext uri="{FF2B5EF4-FFF2-40B4-BE49-F238E27FC236}">
                <a16:creationId xmlns:a16="http://schemas.microsoft.com/office/drawing/2014/main" id="{1EE91B9D-6397-4DD2-AA32-60A4F55BFC00}"/>
              </a:ext>
            </a:extLst>
          </p:cNvPr>
          <p:cNvPicPr>
            <a:picLocks noChangeAspect="1"/>
          </p:cNvPicPr>
          <p:nvPr/>
        </p:nvPicPr>
        <p:blipFill>
          <a:blip r:embed="rId3">
            <a:extLst>
              <a:ext uri="{BEBA8EAE-BF5A-486C-A8C5-ECC9F3942E4B}">
                <a14:imgProps>
                  <a14:imgLayer xmlns:d3p1="http://schemas.openxmlformats.org/officeDocument/2006/relationships" d3p1:embed="">
                    <a14:imgEffect>
                      <a14:saturation sat="66000"/>
                    </a14:imgEffect>
                  </a14:imgLayer>
                </a14:imgProps>
              </a:ext>
              <a:ext uri="{28A0092B-C50C-407E-A947-70E740481C1C}">
                <a14:useLocalDpi/>
              </a:ext>
            </a:extLst>
          </a:blip>
          <a:stretch>
            <a:fillRect/>
          </a:stretch>
        </p:blipFill>
        <p:spPr>
          <a:xfrm>
            <a:off x="3035300" y="0"/>
            <a:ext cx="3060700" cy="6858000"/>
          </a:xfrm>
          <a:prstGeom prst="rect">
            <a:avLst/>
          </a:prstGeom>
        </p:spPr>
      </p:pic>
      <p:pic>
        <p:nvPicPr>
          <p:cNvPr descr="图片包含 户外, 电路  已生成高可信度的说明" id="36" name="图片 35">
            <a:extLst>
              <a:ext uri="{FF2B5EF4-FFF2-40B4-BE49-F238E27FC236}">
                <a16:creationId xmlns:a16="http://schemas.microsoft.com/office/drawing/2014/main" id="{8AC5B8B9-0E2C-4E4B-A9E5-2C6200C760CE}"/>
              </a:ext>
            </a:extLst>
          </p:cNvPr>
          <p:cNvPicPr>
            <a:picLocks noChangeAspect="1"/>
          </p:cNvPicPr>
          <p:nvPr/>
        </p:nvPicPr>
        <p:blipFill>
          <a:blip r:embed="rId4">
            <a:extLst>
              <a:ext uri="{28A0092B-C50C-407E-A947-70E740481C1C}">
                <a14:useLocalDpi/>
              </a:ext>
            </a:extLst>
          </a:blip>
          <a:stretch>
            <a:fillRect/>
          </a:stretch>
        </p:blipFill>
        <p:spPr>
          <a:xfrm>
            <a:off x="9155032" y="-1610"/>
            <a:ext cx="3060501" cy="6850260"/>
          </a:xfrm>
          <a:prstGeom prst="rect">
            <a:avLst/>
          </a:prstGeom>
        </p:spPr>
      </p:pic>
      <p:pic>
        <p:nvPicPr>
          <p:cNvPr descr="图片包含 植物, 草  已生成极高可信度的说明" id="37" name="图片 36">
            <a:extLst>
              <a:ext uri="{FF2B5EF4-FFF2-40B4-BE49-F238E27FC236}">
                <a16:creationId xmlns:a16="http://schemas.microsoft.com/office/drawing/2014/main" id="{088B84B3-AA31-4A45-8E82-1CDF413AC212}"/>
              </a:ext>
            </a:extLst>
          </p:cNvPr>
          <p:cNvPicPr>
            <a:picLocks noChangeAspect="1"/>
          </p:cNvPicPr>
          <p:nvPr/>
        </p:nvPicPr>
        <p:blipFill>
          <a:blip r:embed="rId5">
            <a:extLst>
              <a:ext uri="{BEBA8EAE-BF5A-486C-A8C5-ECC9F3942E4B}">
                <a14:imgProps>
                  <a14:imgLayer xmlns:d3p1="http://schemas.openxmlformats.org/officeDocument/2006/relationships" d3p1:embed="">
                    <a14:imgEffect>
                      <a14:saturation sat="66000"/>
                    </a14:imgEffect>
                  </a14:imgLayer>
                </a14:imgProps>
              </a:ext>
              <a:ext uri="{28A0092B-C50C-407E-A947-70E740481C1C}">
                <a14:useLocalDpi/>
              </a:ext>
            </a:extLst>
          </a:blip>
          <a:stretch>
            <a:fillRect/>
          </a:stretch>
        </p:blipFill>
        <p:spPr>
          <a:xfrm>
            <a:off x="6096000" y="0"/>
            <a:ext cx="3059035" cy="6858000"/>
          </a:xfrm>
          <a:prstGeom prst="rect">
            <a:avLst/>
          </a:prstGeom>
        </p:spPr>
      </p:pic>
      <p:pic>
        <p:nvPicPr>
          <p:cNvPr descr="图片包含 户外, 建筑物, 时钟, 教堂  已生成极高可信度的说明" id="38" name="图片 37">
            <a:extLst>
              <a:ext uri="{FF2B5EF4-FFF2-40B4-BE49-F238E27FC236}">
                <a16:creationId xmlns:a16="http://schemas.microsoft.com/office/drawing/2014/main" id="{5302BE55-52DA-41C1-8D2B-64931D37D2DC}"/>
              </a:ext>
            </a:extLst>
          </p:cNvPr>
          <p:cNvPicPr>
            <a:picLocks noChangeAspect="1"/>
          </p:cNvPicPr>
          <p:nvPr/>
        </p:nvPicPr>
        <p:blipFill>
          <a:blip r:embed="rId6">
            <a:extLst>
              <a:ext uri="{28A0092B-C50C-407E-A947-70E740481C1C}">
                <a14:useLocalDpi/>
              </a:ext>
            </a:extLst>
          </a:blip>
          <a:stretch>
            <a:fillRect/>
          </a:stretch>
        </p:blipFill>
        <p:spPr>
          <a:xfrm>
            <a:off x="1666" y="0"/>
            <a:ext cx="3060700" cy="6858000"/>
          </a:xfrm>
          <a:prstGeom prst="rect">
            <a:avLst/>
          </a:prstGeom>
        </p:spPr>
      </p:pic>
      <p:sp>
        <p:nvSpPr>
          <p:cNvPr id="39" name="矩形 38">
            <a:extLst>
              <a:ext uri="{FF2B5EF4-FFF2-40B4-BE49-F238E27FC236}">
                <a16:creationId xmlns:a16="http://schemas.microsoft.com/office/drawing/2014/main" id="{8D42E495-E4AE-4F04-B81E-60374FCCAB75}"/>
              </a:ext>
            </a:extLst>
          </p:cNvPr>
          <p:cNvSpPr/>
          <p:nvPr/>
        </p:nvSpPr>
        <p:spPr>
          <a:xfrm>
            <a:off x="0" y="0"/>
            <a:ext cx="12192000" cy="71913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矩形 39">
            <a:extLst>
              <a:ext uri="{FF2B5EF4-FFF2-40B4-BE49-F238E27FC236}">
                <a16:creationId xmlns:a16="http://schemas.microsoft.com/office/drawing/2014/main" id="{D79C01ED-2921-4A82-A4BB-5803E1DD9C36}"/>
              </a:ext>
            </a:extLst>
          </p:cNvPr>
          <p:cNvSpPr/>
          <p:nvPr/>
        </p:nvSpPr>
        <p:spPr>
          <a:xfrm>
            <a:off x="-1" y="-10040"/>
            <a:ext cx="12215533" cy="6868039"/>
          </a:xfrm>
          <a:prstGeom prst="rect">
            <a:avLst/>
          </a:prstGeom>
          <a:solidFill>
            <a:schemeClr val="tx2">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文本框 15">
            <a:extLst>
              <a:ext uri="{FF2B5EF4-FFF2-40B4-BE49-F238E27FC236}">
                <a16:creationId xmlns:a16="http://schemas.microsoft.com/office/drawing/2014/main" id="{1BA0A92B-9001-4602-92A1-A8AFBF933512}"/>
              </a:ext>
            </a:extLst>
          </p:cNvPr>
          <p:cNvSpPr txBox="1"/>
          <p:nvPr/>
        </p:nvSpPr>
        <p:spPr>
          <a:xfrm>
            <a:off x="3212943" y="36403"/>
            <a:ext cx="2894822" cy="640080"/>
          </a:xfrm>
          <a:prstGeom prst="rect">
            <a:avLst/>
          </a:prstGeom>
          <a:noFill/>
        </p:spPr>
        <p:txBody>
          <a:bodyPr rtlCol="0" wrap="square">
            <a:spAutoFit/>
          </a:bodyPr>
          <a:lstStyle/>
          <a:p>
            <a:r>
              <a:rPr altLang="zh-CN" b="1" lang="en-US" spc="300" sz="3600">
                <a:solidFill>
                  <a:schemeClr val="bg1"/>
                </a:solidFill>
                <a:latin charset="0" panose="020b0502020202020204" pitchFamily="34" typeface="Century Gothic"/>
                <a:ea charset="-122" panose="020b0503020204020204" pitchFamily="34" typeface="微软雅黑"/>
                <a:cs charset="0" panose="020b0502040204020203" pitchFamily="34" typeface="Segoe UI"/>
              </a:rPr>
              <a:t>CONTENTS</a:t>
            </a:r>
          </a:p>
        </p:txBody>
      </p:sp>
      <p:grpSp>
        <p:nvGrpSpPr>
          <p:cNvPr id="56" name="组合 55">
            <a:extLst>
              <a:ext uri="{FF2B5EF4-FFF2-40B4-BE49-F238E27FC236}">
                <a16:creationId xmlns:a16="http://schemas.microsoft.com/office/drawing/2014/main" id="{E7B8DCFD-31FF-412F-9D6D-06D8E2F25076}"/>
              </a:ext>
            </a:extLst>
          </p:cNvPr>
          <p:cNvGrpSpPr/>
          <p:nvPr/>
        </p:nvGrpSpPr>
        <p:grpSpPr>
          <a:xfrm>
            <a:off x="674341" y="2573986"/>
            <a:ext cx="1689950" cy="1699989"/>
            <a:chOff x="577425" y="2573986"/>
            <a:chExt cx="1689950" cy="1699989"/>
          </a:xfrm>
        </p:grpSpPr>
        <p:sp>
          <p:nvSpPr>
            <p:cNvPr id="45" name="任意多边形: 形状 44">
              <a:extLst>
                <a:ext uri="{FF2B5EF4-FFF2-40B4-BE49-F238E27FC236}">
                  <a16:creationId xmlns:a16="http://schemas.microsoft.com/office/drawing/2014/main" id="{E244CDE7-A846-44B2-8339-7EC2414D8FE2}"/>
                </a:ext>
              </a:extLst>
            </p:cNvPr>
            <p:cNvSpPr/>
            <p:nvPr/>
          </p:nvSpPr>
          <p:spPr>
            <a:xfrm>
              <a:off x="577425" y="2584025"/>
              <a:ext cx="1689950" cy="1689950"/>
            </a:xfrm>
            <a:custGeom>
              <a:rect b="b" l="l" r="r" t="t"/>
              <a:pathLst>
                <a:path h="1689950" w="1689950">
                  <a:moveTo>
                    <a:pt x="844975" y="0"/>
                  </a:moveTo>
                  <a:cubicBezTo>
                    <a:pt x="1311642" y="0"/>
                    <a:pt x="1689950" y="378308"/>
                    <a:pt x="1689950" y="844975"/>
                  </a:cubicBezTo>
                  <a:cubicBezTo>
                    <a:pt x="1689950" y="1311642"/>
                    <a:pt x="1311642" y="1689950"/>
                    <a:pt x="844975" y="1689950"/>
                  </a:cubicBezTo>
                  <a:cubicBezTo>
                    <a:pt x="378308" y="1689950"/>
                    <a:pt x="0" y="1311642"/>
                    <a:pt x="0" y="844975"/>
                  </a:cubicBezTo>
                  <a:cubicBezTo>
                    <a:pt x="0" y="378308"/>
                    <a:pt x="378308" y="0"/>
                    <a:pt x="844975" y="0"/>
                  </a:cubicBezTo>
                  <a:close/>
                  <a:moveTo>
                    <a:pt x="733012" y="430310"/>
                  </a:moveTo>
                  <a:lnTo>
                    <a:pt x="636571" y="586878"/>
                  </a:lnTo>
                  <a:lnTo>
                    <a:pt x="816951" y="586878"/>
                  </a:lnTo>
                  <a:lnTo>
                    <a:pt x="816951" y="1306015"/>
                  </a:lnTo>
                  <a:lnTo>
                    <a:pt x="982448" y="1306015"/>
                  </a:lnTo>
                  <a:lnTo>
                    <a:pt x="982448" y="430310"/>
                  </a:lnTo>
                  <a:lnTo>
                    <a:pt x="733012" y="430310"/>
                  </a:lnTo>
                  <a:close/>
                </a:path>
              </a:pathLst>
            </a:custGeom>
            <a:solidFill>
              <a:schemeClr val="tx2">
                <a:lumMod val="50000"/>
                <a:alpha val="8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sp>
          <p:nvSpPr>
            <p:cNvPr id="26" name="文本框 25">
              <a:extLst>
                <a:ext uri="{FF2B5EF4-FFF2-40B4-BE49-F238E27FC236}">
                  <a16:creationId xmlns:a16="http://schemas.microsoft.com/office/drawing/2014/main" id="{ADE08EC1-D790-4C59-BC63-BB7BF442C104}"/>
                </a:ext>
              </a:extLst>
            </p:cNvPr>
            <p:cNvSpPr txBox="1"/>
            <p:nvPr/>
          </p:nvSpPr>
          <p:spPr>
            <a:xfrm>
              <a:off x="803488" y="3167390"/>
              <a:ext cx="1314450" cy="518160"/>
            </a:xfrm>
            <a:prstGeom prst="rect">
              <a:avLst/>
            </a:prstGeom>
            <a:noFill/>
          </p:spPr>
          <p:txBody>
            <a:bodyPr rtlCol="0" wrap="square">
              <a:spAutoFit/>
            </a:bodyPr>
            <a:lstStyle/>
            <a:p>
              <a:pPr algn="ctr"/>
              <a:r>
                <a:rPr altLang="zh-CN" lang="en-US" spc="600" sz="2800">
                  <a:solidFill>
                    <a:schemeClr val="bg1"/>
                  </a:solidFill>
                  <a:latin charset="0" panose="020b0502020202020204" pitchFamily="34" typeface="Century Gothic"/>
                  <a:ea charset="-122" panose="020b0503020204020204" pitchFamily="34" typeface="微软雅黑"/>
                  <a:cs charset="0" panose="020f0302020204030204" pitchFamily="34" typeface="Calibri Light"/>
                </a:rPr>
                <a:t>ONE</a:t>
              </a:r>
            </a:p>
          </p:txBody>
        </p:sp>
        <p:sp>
          <p:nvSpPr>
            <p:cNvPr id="47" name="椭圆 46">
              <a:extLst>
                <a:ext uri="{FF2B5EF4-FFF2-40B4-BE49-F238E27FC236}">
                  <a16:creationId xmlns:a16="http://schemas.microsoft.com/office/drawing/2014/main" id="{7F453AFA-7C59-497A-A12D-5EE64A397278}"/>
                </a:ext>
              </a:extLst>
            </p:cNvPr>
            <p:cNvSpPr/>
            <p:nvPr/>
          </p:nvSpPr>
          <p:spPr>
            <a:xfrm>
              <a:off x="577425" y="2573986"/>
              <a:ext cx="1689950" cy="1689950"/>
            </a:xfrm>
            <a:prstGeom prst="ellipse">
              <a:avLst/>
            </a:prstGeom>
            <a:noFill/>
            <a:ln w="57150">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7" name="组合 56">
            <a:extLst>
              <a:ext uri="{FF2B5EF4-FFF2-40B4-BE49-F238E27FC236}">
                <a16:creationId xmlns:a16="http://schemas.microsoft.com/office/drawing/2014/main" id="{81414CEF-FCF6-4A08-A9F0-6A8D419A371D}"/>
              </a:ext>
            </a:extLst>
          </p:cNvPr>
          <p:cNvGrpSpPr/>
          <p:nvPr/>
        </p:nvGrpSpPr>
        <p:grpSpPr>
          <a:xfrm>
            <a:off x="3705759" y="2573986"/>
            <a:ext cx="1719783" cy="1699989"/>
            <a:chOff x="3862292" y="2573986"/>
            <a:chExt cx="1719783" cy="1699989"/>
          </a:xfrm>
        </p:grpSpPr>
        <p:sp>
          <p:nvSpPr>
            <p:cNvPr id="49" name="任意多边形: 形状 48">
              <a:extLst>
                <a:ext uri="{FF2B5EF4-FFF2-40B4-BE49-F238E27FC236}">
                  <a16:creationId xmlns:a16="http://schemas.microsoft.com/office/drawing/2014/main" id="{F3FD1605-E4D8-41F0-845A-B3023C76930D}"/>
                </a:ext>
              </a:extLst>
            </p:cNvPr>
            <p:cNvSpPr/>
            <p:nvPr/>
          </p:nvSpPr>
          <p:spPr>
            <a:xfrm>
              <a:off x="3892125" y="2584025"/>
              <a:ext cx="1689950" cy="1689950"/>
            </a:xfrm>
            <a:custGeom>
              <a:rect b="b" l="l" r="r" t="t"/>
              <a:pathLst>
                <a:path h="1689950" w="1689950">
                  <a:moveTo>
                    <a:pt x="852849" y="398245"/>
                  </a:moveTo>
                  <a:cubicBezTo>
                    <a:pt x="766727" y="398245"/>
                    <a:pt x="696182" y="425332"/>
                    <a:pt x="641215" y="479505"/>
                  </a:cubicBezTo>
                  <a:cubicBezTo>
                    <a:pt x="586248" y="533678"/>
                    <a:pt x="556582" y="607993"/>
                    <a:pt x="552216" y="702450"/>
                  </a:cubicBezTo>
                  <a:lnTo>
                    <a:pt x="714736" y="702450"/>
                  </a:lnTo>
                  <a:cubicBezTo>
                    <a:pt x="716324" y="656809"/>
                    <a:pt x="729024" y="620693"/>
                    <a:pt x="752836" y="594103"/>
                  </a:cubicBezTo>
                  <a:cubicBezTo>
                    <a:pt x="776649" y="567512"/>
                    <a:pt x="806414" y="554217"/>
                    <a:pt x="842133" y="554217"/>
                  </a:cubicBezTo>
                  <a:cubicBezTo>
                    <a:pt x="877455" y="554217"/>
                    <a:pt x="906328" y="565230"/>
                    <a:pt x="928751" y="587257"/>
                  </a:cubicBezTo>
                  <a:cubicBezTo>
                    <a:pt x="951175" y="609283"/>
                    <a:pt x="962386" y="637164"/>
                    <a:pt x="962386" y="670898"/>
                  </a:cubicBezTo>
                  <a:cubicBezTo>
                    <a:pt x="962386" y="703442"/>
                    <a:pt x="951571" y="739855"/>
                    <a:pt x="929942" y="780138"/>
                  </a:cubicBezTo>
                  <a:cubicBezTo>
                    <a:pt x="908312" y="820421"/>
                    <a:pt x="864755" y="873701"/>
                    <a:pt x="799271" y="939979"/>
                  </a:cubicBezTo>
                  <a:lnTo>
                    <a:pt x="528403" y="1216204"/>
                  </a:lnTo>
                  <a:lnTo>
                    <a:pt x="528403" y="1295976"/>
                  </a:lnTo>
                  <a:lnTo>
                    <a:pt x="1135027" y="1295976"/>
                  </a:lnTo>
                  <a:lnTo>
                    <a:pt x="1135027" y="1141790"/>
                  </a:lnTo>
                  <a:lnTo>
                    <a:pt x="822934" y="1141790"/>
                  </a:lnTo>
                  <a:lnTo>
                    <a:pt x="921207" y="1038206"/>
                  </a:lnTo>
                  <a:cubicBezTo>
                    <a:pt x="999826" y="956450"/>
                    <a:pt x="1053926" y="885607"/>
                    <a:pt x="1083509" y="825679"/>
                  </a:cubicBezTo>
                  <a:cubicBezTo>
                    <a:pt x="1113092" y="765751"/>
                    <a:pt x="1127883" y="709792"/>
                    <a:pt x="1127883" y="657801"/>
                  </a:cubicBezTo>
                  <a:cubicBezTo>
                    <a:pt x="1127883" y="614145"/>
                    <a:pt x="1115679" y="571183"/>
                    <a:pt x="1091271" y="528916"/>
                  </a:cubicBezTo>
                  <a:cubicBezTo>
                    <a:pt x="1066864" y="486649"/>
                    <a:pt x="1034320" y="454303"/>
                    <a:pt x="993640" y="431880"/>
                  </a:cubicBezTo>
                  <a:cubicBezTo>
                    <a:pt x="952961" y="409457"/>
                    <a:pt x="906030" y="398245"/>
                    <a:pt x="852849" y="398245"/>
                  </a:cubicBezTo>
                  <a:close/>
                  <a:moveTo>
                    <a:pt x="844975" y="0"/>
                  </a:moveTo>
                  <a:cubicBezTo>
                    <a:pt x="1311642" y="0"/>
                    <a:pt x="1689950" y="378308"/>
                    <a:pt x="1689950" y="844975"/>
                  </a:cubicBezTo>
                  <a:cubicBezTo>
                    <a:pt x="1689950" y="1311642"/>
                    <a:pt x="1311642" y="1689950"/>
                    <a:pt x="844975" y="1689950"/>
                  </a:cubicBezTo>
                  <a:cubicBezTo>
                    <a:pt x="378308" y="1689950"/>
                    <a:pt x="0" y="1311642"/>
                    <a:pt x="0" y="844975"/>
                  </a:cubicBezTo>
                  <a:cubicBezTo>
                    <a:pt x="0" y="378308"/>
                    <a:pt x="378308" y="0"/>
                    <a:pt x="844975" y="0"/>
                  </a:cubicBezTo>
                  <a:close/>
                </a:path>
              </a:pathLst>
            </a:custGeom>
            <a:solidFill>
              <a:schemeClr val="tx2">
                <a:lumMod val="50000"/>
                <a:alpha val="8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sp>
          <p:nvSpPr>
            <p:cNvPr id="27" name="文本框 26">
              <a:extLst>
                <a:ext uri="{FF2B5EF4-FFF2-40B4-BE49-F238E27FC236}">
                  <a16:creationId xmlns:a16="http://schemas.microsoft.com/office/drawing/2014/main" id="{2BC32B6B-AF96-4FBB-91BC-A305900B868B}"/>
                </a:ext>
              </a:extLst>
            </p:cNvPr>
            <p:cNvSpPr txBox="1"/>
            <p:nvPr/>
          </p:nvSpPr>
          <p:spPr>
            <a:xfrm>
              <a:off x="4109825" y="3198167"/>
              <a:ext cx="1314450" cy="518160"/>
            </a:xfrm>
            <a:prstGeom prst="rect">
              <a:avLst/>
            </a:prstGeom>
            <a:noFill/>
          </p:spPr>
          <p:txBody>
            <a:bodyPr rtlCol="0" wrap="square">
              <a:spAutoFit/>
            </a:bodyPr>
            <a:lstStyle/>
            <a:p>
              <a:pPr algn="ctr"/>
              <a:r>
                <a:rPr altLang="zh-CN" lang="en-US" spc="600" sz="2800">
                  <a:solidFill>
                    <a:schemeClr val="bg1"/>
                  </a:solidFill>
                  <a:latin charset="0" panose="020b0502020202020204" pitchFamily="34" typeface="Century Gothic"/>
                  <a:ea charset="-122" panose="020b0503020204020204" pitchFamily="34" typeface="微软雅黑"/>
                  <a:cs charset="0" panose="020f0302020204030204" pitchFamily="34" typeface="Calibri Light"/>
                </a:rPr>
                <a:t>TWO</a:t>
              </a:r>
            </a:p>
          </p:txBody>
        </p:sp>
        <p:sp>
          <p:nvSpPr>
            <p:cNvPr id="53" name="椭圆 52">
              <a:extLst>
                <a:ext uri="{FF2B5EF4-FFF2-40B4-BE49-F238E27FC236}">
                  <a16:creationId xmlns:a16="http://schemas.microsoft.com/office/drawing/2014/main" id="{E185E42F-30C4-4076-9D2B-CACFAE5AB2EB}"/>
                </a:ext>
              </a:extLst>
            </p:cNvPr>
            <p:cNvSpPr/>
            <p:nvPr/>
          </p:nvSpPr>
          <p:spPr>
            <a:xfrm>
              <a:off x="3862292" y="2573986"/>
              <a:ext cx="1689950" cy="1689950"/>
            </a:xfrm>
            <a:prstGeom prst="ellipse">
              <a:avLst/>
            </a:prstGeom>
            <a:noFill/>
            <a:ln w="57150">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8" name="组合 57">
            <a:extLst>
              <a:ext uri="{FF2B5EF4-FFF2-40B4-BE49-F238E27FC236}">
                <a16:creationId xmlns:a16="http://schemas.microsoft.com/office/drawing/2014/main" id="{66A9D73A-1754-458F-8DB6-A50440275FC3}"/>
              </a:ext>
            </a:extLst>
          </p:cNvPr>
          <p:cNvGrpSpPr/>
          <p:nvPr/>
        </p:nvGrpSpPr>
        <p:grpSpPr>
          <a:xfrm>
            <a:off x="6737758" y="2573986"/>
            <a:ext cx="1777184" cy="1699989"/>
            <a:chOff x="6863925" y="2573986"/>
            <a:chExt cx="1777184" cy="1699989"/>
          </a:xfrm>
        </p:grpSpPr>
        <p:sp>
          <p:nvSpPr>
            <p:cNvPr id="51" name="任意多边形: 形状 50">
              <a:extLst>
                <a:ext uri="{FF2B5EF4-FFF2-40B4-BE49-F238E27FC236}">
                  <a16:creationId xmlns:a16="http://schemas.microsoft.com/office/drawing/2014/main" id="{5B0C10EA-3072-4D3D-9DD3-D00773CA3C7B}"/>
                </a:ext>
              </a:extLst>
            </p:cNvPr>
            <p:cNvSpPr/>
            <p:nvPr/>
          </p:nvSpPr>
          <p:spPr>
            <a:xfrm>
              <a:off x="6863925" y="2584025"/>
              <a:ext cx="1689950" cy="1689950"/>
            </a:xfrm>
            <a:custGeom>
              <a:rect b="b" l="l" r="r" t="t"/>
              <a:pathLst>
                <a:path h="1689950" w="1689950">
                  <a:moveTo>
                    <a:pt x="856618" y="408284"/>
                  </a:moveTo>
                  <a:cubicBezTo>
                    <a:pt x="776052" y="408284"/>
                    <a:pt x="709179" y="435668"/>
                    <a:pt x="655998" y="490437"/>
                  </a:cubicBezTo>
                  <a:cubicBezTo>
                    <a:pt x="617898" y="529728"/>
                    <a:pt x="594681" y="581718"/>
                    <a:pt x="586346" y="646409"/>
                  </a:cubicBezTo>
                  <a:lnTo>
                    <a:pt x="746485" y="646409"/>
                  </a:lnTo>
                  <a:cubicBezTo>
                    <a:pt x="753629" y="623390"/>
                    <a:pt x="766924" y="604638"/>
                    <a:pt x="786371" y="590152"/>
                  </a:cubicBezTo>
                  <a:cubicBezTo>
                    <a:pt x="805818" y="575666"/>
                    <a:pt x="827448" y="568423"/>
                    <a:pt x="851260" y="568423"/>
                  </a:cubicBezTo>
                  <a:cubicBezTo>
                    <a:pt x="878248" y="568423"/>
                    <a:pt x="900076" y="576261"/>
                    <a:pt x="916745" y="591938"/>
                  </a:cubicBezTo>
                  <a:cubicBezTo>
                    <a:pt x="933413" y="607614"/>
                    <a:pt x="941748" y="627359"/>
                    <a:pt x="941748" y="651171"/>
                  </a:cubicBezTo>
                  <a:cubicBezTo>
                    <a:pt x="941748" y="669428"/>
                    <a:pt x="936291" y="686692"/>
                    <a:pt x="925377" y="702964"/>
                  </a:cubicBezTo>
                  <a:cubicBezTo>
                    <a:pt x="914463" y="719235"/>
                    <a:pt x="899183" y="732035"/>
                    <a:pt x="879538" y="741361"/>
                  </a:cubicBezTo>
                  <a:cubicBezTo>
                    <a:pt x="859892" y="750688"/>
                    <a:pt x="830027" y="756939"/>
                    <a:pt x="789943" y="760114"/>
                  </a:cubicBezTo>
                  <a:lnTo>
                    <a:pt x="789943" y="902989"/>
                  </a:lnTo>
                  <a:cubicBezTo>
                    <a:pt x="855031" y="903782"/>
                    <a:pt x="904838" y="917871"/>
                    <a:pt x="939366" y="945256"/>
                  </a:cubicBezTo>
                  <a:cubicBezTo>
                    <a:pt x="973895" y="972640"/>
                    <a:pt x="991159" y="1006176"/>
                    <a:pt x="991159" y="1045864"/>
                  </a:cubicBezTo>
                  <a:cubicBezTo>
                    <a:pt x="991159" y="1081979"/>
                    <a:pt x="978359" y="1112539"/>
                    <a:pt x="952761" y="1137542"/>
                  </a:cubicBezTo>
                  <a:cubicBezTo>
                    <a:pt x="927163" y="1162545"/>
                    <a:pt x="894917" y="1175046"/>
                    <a:pt x="856023" y="1175046"/>
                  </a:cubicBezTo>
                  <a:cubicBezTo>
                    <a:pt x="818717" y="1175046"/>
                    <a:pt x="787860" y="1164033"/>
                    <a:pt x="763452" y="1142007"/>
                  </a:cubicBezTo>
                  <a:cubicBezTo>
                    <a:pt x="739044" y="1119980"/>
                    <a:pt x="723268" y="1086345"/>
                    <a:pt x="716124" y="1041101"/>
                  </a:cubicBezTo>
                  <a:lnTo>
                    <a:pt x="551223" y="1041101"/>
                  </a:lnTo>
                  <a:cubicBezTo>
                    <a:pt x="556382" y="1129604"/>
                    <a:pt x="585751" y="1199553"/>
                    <a:pt x="639329" y="1250949"/>
                  </a:cubicBezTo>
                  <a:cubicBezTo>
                    <a:pt x="692907" y="1302344"/>
                    <a:pt x="762162" y="1328042"/>
                    <a:pt x="847093" y="1328042"/>
                  </a:cubicBezTo>
                  <a:cubicBezTo>
                    <a:pt x="936787" y="1328042"/>
                    <a:pt x="1010606" y="1300757"/>
                    <a:pt x="1068549" y="1246186"/>
                  </a:cubicBezTo>
                  <a:cubicBezTo>
                    <a:pt x="1126493" y="1191616"/>
                    <a:pt x="1155465" y="1125040"/>
                    <a:pt x="1155465" y="1046459"/>
                  </a:cubicBezTo>
                  <a:cubicBezTo>
                    <a:pt x="1155465" y="992881"/>
                    <a:pt x="1140483" y="946347"/>
                    <a:pt x="1110519" y="906858"/>
                  </a:cubicBezTo>
                  <a:cubicBezTo>
                    <a:pt x="1080555" y="867369"/>
                    <a:pt x="1038982" y="839687"/>
                    <a:pt x="985801" y="823812"/>
                  </a:cubicBezTo>
                  <a:cubicBezTo>
                    <a:pt x="1026282" y="803968"/>
                    <a:pt x="1057139" y="777973"/>
                    <a:pt x="1078372" y="745826"/>
                  </a:cubicBezTo>
                  <a:cubicBezTo>
                    <a:pt x="1099605" y="713679"/>
                    <a:pt x="1110221" y="678159"/>
                    <a:pt x="1110221" y="639265"/>
                  </a:cubicBezTo>
                  <a:cubicBezTo>
                    <a:pt x="1110221" y="576559"/>
                    <a:pt x="1085913" y="522385"/>
                    <a:pt x="1037295" y="476745"/>
                  </a:cubicBezTo>
                  <a:cubicBezTo>
                    <a:pt x="988678" y="431104"/>
                    <a:pt x="928452" y="408284"/>
                    <a:pt x="856618" y="408284"/>
                  </a:cubicBezTo>
                  <a:close/>
                  <a:moveTo>
                    <a:pt x="844975" y="0"/>
                  </a:moveTo>
                  <a:cubicBezTo>
                    <a:pt x="1311642" y="0"/>
                    <a:pt x="1689950" y="378308"/>
                    <a:pt x="1689950" y="844975"/>
                  </a:cubicBezTo>
                  <a:cubicBezTo>
                    <a:pt x="1689950" y="1311642"/>
                    <a:pt x="1311642" y="1689950"/>
                    <a:pt x="844975" y="1689950"/>
                  </a:cubicBezTo>
                  <a:cubicBezTo>
                    <a:pt x="378308" y="1689950"/>
                    <a:pt x="0" y="1311642"/>
                    <a:pt x="0" y="844975"/>
                  </a:cubicBezTo>
                  <a:cubicBezTo>
                    <a:pt x="0" y="378308"/>
                    <a:pt x="378308" y="0"/>
                    <a:pt x="844975" y="0"/>
                  </a:cubicBezTo>
                  <a:close/>
                </a:path>
              </a:pathLst>
            </a:custGeom>
            <a:solidFill>
              <a:schemeClr val="tx2">
                <a:lumMod val="50000"/>
                <a:alpha val="8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sp>
          <p:nvSpPr>
            <p:cNvPr id="28" name="文本框 27">
              <a:extLst>
                <a:ext uri="{FF2B5EF4-FFF2-40B4-BE49-F238E27FC236}">
                  <a16:creationId xmlns:a16="http://schemas.microsoft.com/office/drawing/2014/main" id="{AEE24286-0DC3-4FA1-811C-FFEF3AA6DA91}"/>
                </a:ext>
              </a:extLst>
            </p:cNvPr>
            <p:cNvSpPr txBox="1"/>
            <p:nvPr/>
          </p:nvSpPr>
          <p:spPr>
            <a:xfrm>
              <a:off x="6884908" y="3198167"/>
              <a:ext cx="1756200" cy="518160"/>
            </a:xfrm>
            <a:prstGeom prst="rect">
              <a:avLst/>
            </a:prstGeom>
            <a:noFill/>
          </p:spPr>
          <p:txBody>
            <a:bodyPr rtlCol="0" wrap="square">
              <a:spAutoFit/>
            </a:bodyPr>
            <a:lstStyle/>
            <a:p>
              <a:pPr algn="ctr"/>
              <a:r>
                <a:rPr altLang="zh-CN" lang="en-US" spc="600" sz="2800">
                  <a:solidFill>
                    <a:schemeClr val="bg1"/>
                  </a:solidFill>
                  <a:latin charset="0" panose="020b0502020202020204" pitchFamily="34" typeface="Century Gothic"/>
                  <a:ea charset="-122" panose="020b0503020204020204" pitchFamily="34" typeface="微软雅黑"/>
                  <a:cs charset="0" panose="020f0302020204030204" pitchFamily="34" typeface="Calibri Light"/>
                </a:rPr>
                <a:t>THREE</a:t>
              </a:r>
            </a:p>
          </p:txBody>
        </p:sp>
        <p:sp>
          <p:nvSpPr>
            <p:cNvPr id="54" name="椭圆 53">
              <a:extLst>
                <a:ext uri="{FF2B5EF4-FFF2-40B4-BE49-F238E27FC236}">
                  <a16:creationId xmlns:a16="http://schemas.microsoft.com/office/drawing/2014/main" id="{3AAD8725-A715-482F-9C7D-E3003DB9536A}"/>
                </a:ext>
              </a:extLst>
            </p:cNvPr>
            <p:cNvSpPr/>
            <p:nvPr/>
          </p:nvSpPr>
          <p:spPr>
            <a:xfrm>
              <a:off x="6876664" y="2573986"/>
              <a:ext cx="1689950" cy="1689950"/>
            </a:xfrm>
            <a:prstGeom prst="ellipse">
              <a:avLst/>
            </a:prstGeom>
            <a:noFill/>
            <a:ln w="57150">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9" name="组合 58">
            <a:extLst>
              <a:ext uri="{FF2B5EF4-FFF2-40B4-BE49-F238E27FC236}">
                <a16:creationId xmlns:a16="http://schemas.microsoft.com/office/drawing/2014/main" id="{E1A9333F-006D-45A3-BAE9-7B886A8F1E03}"/>
              </a:ext>
            </a:extLst>
          </p:cNvPr>
          <p:cNvGrpSpPr/>
          <p:nvPr/>
        </p:nvGrpSpPr>
        <p:grpSpPr>
          <a:xfrm>
            <a:off x="9773971" y="2573986"/>
            <a:ext cx="1822627" cy="1699989"/>
            <a:chOff x="9918544" y="2573986"/>
            <a:chExt cx="1822627" cy="1699989"/>
          </a:xfrm>
        </p:grpSpPr>
        <p:sp>
          <p:nvSpPr>
            <p:cNvPr id="52" name="任意多边形: 形状 51">
              <a:extLst>
                <a:ext uri="{FF2B5EF4-FFF2-40B4-BE49-F238E27FC236}">
                  <a16:creationId xmlns:a16="http://schemas.microsoft.com/office/drawing/2014/main" id="{60A0E9C8-D5E3-4AF8-BD88-263FCD778100}"/>
                </a:ext>
              </a:extLst>
            </p:cNvPr>
            <p:cNvSpPr/>
            <p:nvPr/>
          </p:nvSpPr>
          <p:spPr>
            <a:xfrm>
              <a:off x="9924625" y="2584025"/>
              <a:ext cx="1689950" cy="1689950"/>
            </a:xfrm>
            <a:custGeom>
              <a:rect b="b" l="l" r="r" t="t"/>
              <a:pathLst>
                <a:path h="1689950" w="1689950">
                  <a:moveTo>
                    <a:pt x="867993" y="678556"/>
                  </a:moveTo>
                  <a:lnTo>
                    <a:pt x="867993" y="972045"/>
                  </a:lnTo>
                  <a:lnTo>
                    <a:pt x="667968" y="972045"/>
                  </a:lnTo>
                  <a:close/>
                  <a:moveTo>
                    <a:pt x="864970" y="408284"/>
                  </a:moveTo>
                  <a:lnTo>
                    <a:pt x="485803" y="972045"/>
                  </a:lnTo>
                  <a:lnTo>
                    <a:pt x="485803" y="1126231"/>
                  </a:lnTo>
                  <a:lnTo>
                    <a:pt x="867993" y="1126231"/>
                  </a:lnTo>
                  <a:lnTo>
                    <a:pt x="867993" y="1306015"/>
                  </a:lnTo>
                  <a:lnTo>
                    <a:pt x="1031109" y="1306015"/>
                  </a:lnTo>
                  <a:lnTo>
                    <a:pt x="1031109" y="1126231"/>
                  </a:lnTo>
                  <a:lnTo>
                    <a:pt x="1109095" y="1126231"/>
                  </a:lnTo>
                  <a:lnTo>
                    <a:pt x="1109095" y="972045"/>
                  </a:lnTo>
                  <a:lnTo>
                    <a:pt x="1031109" y="972045"/>
                  </a:lnTo>
                  <a:lnTo>
                    <a:pt x="1031109" y="408284"/>
                  </a:lnTo>
                  <a:close/>
                  <a:moveTo>
                    <a:pt x="844975" y="0"/>
                  </a:moveTo>
                  <a:cubicBezTo>
                    <a:pt x="1311642" y="0"/>
                    <a:pt x="1689950" y="378308"/>
                    <a:pt x="1689950" y="844975"/>
                  </a:cubicBezTo>
                  <a:cubicBezTo>
                    <a:pt x="1689950" y="1311642"/>
                    <a:pt x="1311642" y="1689950"/>
                    <a:pt x="844975" y="1689950"/>
                  </a:cubicBezTo>
                  <a:cubicBezTo>
                    <a:pt x="378308" y="1689950"/>
                    <a:pt x="0" y="1311642"/>
                    <a:pt x="0" y="844975"/>
                  </a:cubicBezTo>
                  <a:cubicBezTo>
                    <a:pt x="0" y="378308"/>
                    <a:pt x="378308" y="0"/>
                    <a:pt x="844975" y="0"/>
                  </a:cubicBezTo>
                  <a:close/>
                </a:path>
              </a:pathLst>
            </a:custGeom>
            <a:solidFill>
              <a:schemeClr val="tx2">
                <a:lumMod val="50000"/>
                <a:alpha val="8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sp>
          <p:nvSpPr>
            <p:cNvPr id="29" name="文本框 28">
              <a:extLst>
                <a:ext uri="{FF2B5EF4-FFF2-40B4-BE49-F238E27FC236}">
                  <a16:creationId xmlns:a16="http://schemas.microsoft.com/office/drawing/2014/main" id="{8A322158-BBBD-45DE-8690-B07566E854A8}"/>
                </a:ext>
              </a:extLst>
            </p:cNvPr>
            <p:cNvSpPr txBox="1"/>
            <p:nvPr/>
          </p:nvSpPr>
          <p:spPr>
            <a:xfrm>
              <a:off x="9918545" y="3198167"/>
              <a:ext cx="1822627" cy="518160"/>
            </a:xfrm>
            <a:prstGeom prst="rect">
              <a:avLst/>
            </a:prstGeom>
            <a:noFill/>
          </p:spPr>
          <p:txBody>
            <a:bodyPr rtlCol="0" wrap="square">
              <a:spAutoFit/>
            </a:bodyPr>
            <a:lstStyle/>
            <a:p>
              <a:pPr algn="ctr"/>
              <a:r>
                <a:rPr altLang="zh-CN" lang="en-US" spc="600" sz="2800">
                  <a:solidFill>
                    <a:schemeClr val="bg1"/>
                  </a:solidFill>
                  <a:latin charset="0" panose="020b0502020202020204" pitchFamily="34" typeface="Century Gothic"/>
                  <a:ea charset="-122" panose="020b0503020204020204" pitchFamily="34" typeface="微软雅黑"/>
                  <a:cs charset="0" panose="020f0302020204030204" pitchFamily="34" typeface="Calibri Light"/>
                </a:rPr>
                <a:t>FOUR</a:t>
              </a:r>
            </a:p>
          </p:txBody>
        </p:sp>
        <p:sp>
          <p:nvSpPr>
            <p:cNvPr id="55" name="椭圆 54">
              <a:extLst>
                <a:ext uri="{FF2B5EF4-FFF2-40B4-BE49-F238E27FC236}">
                  <a16:creationId xmlns:a16="http://schemas.microsoft.com/office/drawing/2014/main" id="{69656036-3702-4E93-AFB1-1DB7687CC7B9}"/>
                </a:ext>
              </a:extLst>
            </p:cNvPr>
            <p:cNvSpPr/>
            <p:nvPr/>
          </p:nvSpPr>
          <p:spPr>
            <a:xfrm>
              <a:off x="9924625" y="2573986"/>
              <a:ext cx="1689950" cy="1689950"/>
            </a:xfrm>
            <a:prstGeom prst="ellipse">
              <a:avLst/>
            </a:prstGeom>
            <a:noFill/>
            <a:ln w="57150">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2522712054"/>
      </p:ext>
    </p:extLst>
  </p:cSld>
  <p:clrMapOvr>
    <a:masterClrMapping/>
  </p:clrMapOvr>
  <mc:AlternateContent>
    <mc:Choice Requires="p15">
      <p:transition p14:dur="1250" spd="slow">
        <p15:prstTrans prst="airplane"/>
      </p:transition>
    </mc:Choice>
    <mc:Fallback>
      <p:transition spd="slow">
        <p:fade/>
      </p:transition>
    </mc:Fallback>
  </mc:AlternateConten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图片包含 户外, 天空, 自然, 树  已生成极高可信度的说明" id="9" name="图片 8">
            <a:extLst>
              <a:ext uri="{FF2B5EF4-FFF2-40B4-BE49-F238E27FC236}">
                <a16:creationId xmlns:a16="http://schemas.microsoft.com/office/drawing/2014/main" id="{1EE91B9D-6397-4DD2-AA32-60A4F55BFC00}"/>
              </a:ext>
            </a:extLst>
          </p:cNvPr>
          <p:cNvPicPr>
            <a:picLocks noChangeAspect="1"/>
          </p:cNvPicPr>
          <p:nvPr/>
        </p:nvPicPr>
        <p:blipFill>
          <a:blip r:embed="rId3">
            <a:extLst>
              <a:ext uri="{BEBA8EAE-BF5A-486C-A8C5-ECC9F3942E4B}">
                <a14:imgProps>
                  <a14:imgLayer xmlns:d3p1="http://schemas.openxmlformats.org/officeDocument/2006/relationships" d3p1:embed="">
                    <a14:imgEffect>
                      <a14:saturation sat="66000"/>
                    </a14:imgEffect>
                  </a14:imgLayer>
                </a14:imgProps>
              </a:ext>
              <a:ext uri="{28A0092B-C50C-407E-A947-70E740481C1C}">
                <a14:useLocalDpi/>
              </a:ext>
            </a:extLst>
          </a:blip>
          <a:stretch>
            <a:fillRect/>
          </a:stretch>
        </p:blipFill>
        <p:spPr>
          <a:xfrm>
            <a:off x="3035300" y="0"/>
            <a:ext cx="3060700" cy="6858000"/>
          </a:xfrm>
          <a:prstGeom prst="rect">
            <a:avLst/>
          </a:prstGeom>
        </p:spPr>
      </p:pic>
      <p:pic>
        <p:nvPicPr>
          <p:cNvPr descr="图片包含 户外, 电路  已生成高可信度的说明" id="36" name="图片 35">
            <a:extLst>
              <a:ext uri="{FF2B5EF4-FFF2-40B4-BE49-F238E27FC236}">
                <a16:creationId xmlns:a16="http://schemas.microsoft.com/office/drawing/2014/main" id="{8AC5B8B9-0E2C-4E4B-A9E5-2C6200C760CE}"/>
              </a:ext>
            </a:extLst>
          </p:cNvPr>
          <p:cNvPicPr>
            <a:picLocks noChangeAspect="1"/>
          </p:cNvPicPr>
          <p:nvPr/>
        </p:nvPicPr>
        <p:blipFill>
          <a:blip r:embed="rId4">
            <a:extLst>
              <a:ext uri="{28A0092B-C50C-407E-A947-70E740481C1C}">
                <a14:useLocalDpi/>
              </a:ext>
            </a:extLst>
          </a:blip>
          <a:stretch>
            <a:fillRect/>
          </a:stretch>
        </p:blipFill>
        <p:spPr>
          <a:xfrm>
            <a:off x="9155032" y="-1610"/>
            <a:ext cx="3060501" cy="6850260"/>
          </a:xfrm>
          <a:prstGeom prst="rect">
            <a:avLst/>
          </a:prstGeom>
        </p:spPr>
      </p:pic>
      <p:pic>
        <p:nvPicPr>
          <p:cNvPr descr="图片包含 植物, 草  已生成极高可信度的说明" id="37" name="图片 36">
            <a:extLst>
              <a:ext uri="{FF2B5EF4-FFF2-40B4-BE49-F238E27FC236}">
                <a16:creationId xmlns:a16="http://schemas.microsoft.com/office/drawing/2014/main" id="{088B84B3-AA31-4A45-8E82-1CDF413AC212}"/>
              </a:ext>
            </a:extLst>
          </p:cNvPr>
          <p:cNvPicPr>
            <a:picLocks noChangeAspect="1"/>
          </p:cNvPicPr>
          <p:nvPr/>
        </p:nvPicPr>
        <p:blipFill>
          <a:blip r:embed="rId5">
            <a:extLst>
              <a:ext uri="{BEBA8EAE-BF5A-486C-A8C5-ECC9F3942E4B}">
                <a14:imgProps>
                  <a14:imgLayer xmlns:d3p1="http://schemas.openxmlformats.org/officeDocument/2006/relationships" d3p1:embed="">
                    <a14:imgEffect>
                      <a14:saturation sat="66000"/>
                    </a14:imgEffect>
                  </a14:imgLayer>
                </a14:imgProps>
              </a:ext>
              <a:ext uri="{28A0092B-C50C-407E-A947-70E740481C1C}">
                <a14:useLocalDpi/>
              </a:ext>
            </a:extLst>
          </a:blip>
          <a:stretch>
            <a:fillRect/>
          </a:stretch>
        </p:blipFill>
        <p:spPr>
          <a:xfrm>
            <a:off x="6096000" y="0"/>
            <a:ext cx="3059035" cy="6858000"/>
          </a:xfrm>
          <a:prstGeom prst="rect">
            <a:avLst/>
          </a:prstGeom>
        </p:spPr>
      </p:pic>
      <p:pic>
        <p:nvPicPr>
          <p:cNvPr descr="图片包含 户外, 建筑物, 时钟, 教堂  已生成极高可信度的说明" id="38" name="图片 37">
            <a:extLst>
              <a:ext uri="{FF2B5EF4-FFF2-40B4-BE49-F238E27FC236}">
                <a16:creationId xmlns:a16="http://schemas.microsoft.com/office/drawing/2014/main" id="{5302BE55-52DA-41C1-8D2B-64931D37D2DC}"/>
              </a:ext>
            </a:extLst>
          </p:cNvPr>
          <p:cNvPicPr>
            <a:picLocks noChangeAspect="1"/>
          </p:cNvPicPr>
          <p:nvPr/>
        </p:nvPicPr>
        <p:blipFill>
          <a:blip r:embed="rId6">
            <a:extLst>
              <a:ext uri="{28A0092B-C50C-407E-A947-70E740481C1C}">
                <a14:useLocalDpi/>
              </a:ext>
            </a:extLst>
          </a:blip>
          <a:stretch>
            <a:fillRect/>
          </a:stretch>
        </p:blipFill>
        <p:spPr>
          <a:xfrm>
            <a:off x="1666" y="0"/>
            <a:ext cx="3060700" cy="6858000"/>
          </a:xfrm>
          <a:prstGeom prst="rect">
            <a:avLst/>
          </a:prstGeom>
        </p:spPr>
      </p:pic>
      <p:sp>
        <p:nvSpPr>
          <p:cNvPr id="39" name="矩形 38">
            <a:extLst>
              <a:ext uri="{FF2B5EF4-FFF2-40B4-BE49-F238E27FC236}">
                <a16:creationId xmlns:a16="http://schemas.microsoft.com/office/drawing/2014/main" id="{8D42E495-E4AE-4F04-B81E-60374FCCAB75}"/>
              </a:ext>
            </a:extLst>
          </p:cNvPr>
          <p:cNvSpPr/>
          <p:nvPr/>
        </p:nvSpPr>
        <p:spPr>
          <a:xfrm>
            <a:off x="0" y="0"/>
            <a:ext cx="12192000" cy="71913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矩形 39">
            <a:extLst>
              <a:ext uri="{FF2B5EF4-FFF2-40B4-BE49-F238E27FC236}">
                <a16:creationId xmlns:a16="http://schemas.microsoft.com/office/drawing/2014/main" id="{D79C01ED-2921-4A82-A4BB-5803E1DD9C36}"/>
              </a:ext>
            </a:extLst>
          </p:cNvPr>
          <p:cNvSpPr/>
          <p:nvPr/>
        </p:nvSpPr>
        <p:spPr>
          <a:xfrm>
            <a:off x="-1" y="-10040"/>
            <a:ext cx="12215533" cy="6868039"/>
          </a:xfrm>
          <a:prstGeom prst="rect">
            <a:avLst/>
          </a:prstGeom>
          <a:solidFill>
            <a:schemeClr val="tx2">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文本框 15">
            <a:extLst>
              <a:ext uri="{FF2B5EF4-FFF2-40B4-BE49-F238E27FC236}">
                <a16:creationId xmlns:a16="http://schemas.microsoft.com/office/drawing/2014/main" id="{1BA0A92B-9001-4602-92A1-A8AFBF933512}"/>
              </a:ext>
            </a:extLst>
          </p:cNvPr>
          <p:cNvSpPr txBox="1"/>
          <p:nvPr/>
        </p:nvSpPr>
        <p:spPr>
          <a:xfrm>
            <a:off x="3212943" y="36403"/>
            <a:ext cx="2894822" cy="640080"/>
          </a:xfrm>
          <a:prstGeom prst="rect">
            <a:avLst/>
          </a:prstGeom>
          <a:noFill/>
        </p:spPr>
        <p:txBody>
          <a:bodyPr rtlCol="0" wrap="square">
            <a:spAutoFit/>
          </a:bodyPr>
          <a:lstStyle/>
          <a:p>
            <a:r>
              <a:rPr altLang="zh-CN" b="1" lang="en-US" spc="300" sz="3600">
                <a:solidFill>
                  <a:schemeClr val="bg1"/>
                </a:solidFill>
                <a:latin charset="0" panose="020b0502020202020204" pitchFamily="34" typeface="Century Gothic"/>
                <a:ea charset="-122" panose="020b0503020204020204" pitchFamily="34" typeface="微软雅黑"/>
                <a:cs charset="0" panose="020b0502040204020203" pitchFamily="34" typeface="Segoe UI"/>
              </a:rPr>
              <a:t>CONTENTS</a:t>
            </a:r>
          </a:p>
        </p:txBody>
      </p:sp>
      <p:grpSp>
        <p:nvGrpSpPr>
          <p:cNvPr id="57" name="组合 56">
            <a:extLst>
              <a:ext uri="{FF2B5EF4-FFF2-40B4-BE49-F238E27FC236}">
                <a16:creationId xmlns:a16="http://schemas.microsoft.com/office/drawing/2014/main" id="{81414CEF-FCF6-4A08-A9F0-6A8D419A371D}"/>
              </a:ext>
            </a:extLst>
          </p:cNvPr>
          <p:cNvGrpSpPr/>
          <p:nvPr/>
        </p:nvGrpSpPr>
        <p:grpSpPr>
          <a:xfrm>
            <a:off x="3705759" y="2573986"/>
            <a:ext cx="1719783" cy="1699989"/>
            <a:chOff x="3862292" y="2573986"/>
            <a:chExt cx="1719783" cy="1699989"/>
          </a:xfrm>
        </p:grpSpPr>
        <p:sp>
          <p:nvSpPr>
            <p:cNvPr id="49" name="任意多边形: 形状 48">
              <a:extLst>
                <a:ext uri="{FF2B5EF4-FFF2-40B4-BE49-F238E27FC236}">
                  <a16:creationId xmlns:a16="http://schemas.microsoft.com/office/drawing/2014/main" id="{F3FD1605-E4D8-41F0-845A-B3023C76930D}"/>
                </a:ext>
              </a:extLst>
            </p:cNvPr>
            <p:cNvSpPr/>
            <p:nvPr/>
          </p:nvSpPr>
          <p:spPr>
            <a:xfrm>
              <a:off x="3892125" y="2584025"/>
              <a:ext cx="1689950" cy="1689950"/>
            </a:xfrm>
            <a:custGeom>
              <a:rect b="b" l="l" r="r" t="t"/>
              <a:pathLst>
                <a:path h="1689950" w="1689950">
                  <a:moveTo>
                    <a:pt x="852849" y="398245"/>
                  </a:moveTo>
                  <a:cubicBezTo>
                    <a:pt x="766727" y="398245"/>
                    <a:pt x="696182" y="425332"/>
                    <a:pt x="641215" y="479505"/>
                  </a:cubicBezTo>
                  <a:cubicBezTo>
                    <a:pt x="586248" y="533678"/>
                    <a:pt x="556582" y="607993"/>
                    <a:pt x="552216" y="702450"/>
                  </a:cubicBezTo>
                  <a:lnTo>
                    <a:pt x="714736" y="702450"/>
                  </a:lnTo>
                  <a:cubicBezTo>
                    <a:pt x="716324" y="656809"/>
                    <a:pt x="729024" y="620693"/>
                    <a:pt x="752836" y="594103"/>
                  </a:cubicBezTo>
                  <a:cubicBezTo>
                    <a:pt x="776649" y="567512"/>
                    <a:pt x="806414" y="554217"/>
                    <a:pt x="842133" y="554217"/>
                  </a:cubicBezTo>
                  <a:cubicBezTo>
                    <a:pt x="877455" y="554217"/>
                    <a:pt x="906328" y="565230"/>
                    <a:pt x="928751" y="587257"/>
                  </a:cubicBezTo>
                  <a:cubicBezTo>
                    <a:pt x="951175" y="609283"/>
                    <a:pt x="962386" y="637164"/>
                    <a:pt x="962386" y="670898"/>
                  </a:cubicBezTo>
                  <a:cubicBezTo>
                    <a:pt x="962386" y="703442"/>
                    <a:pt x="951571" y="739855"/>
                    <a:pt x="929942" y="780138"/>
                  </a:cubicBezTo>
                  <a:cubicBezTo>
                    <a:pt x="908312" y="820421"/>
                    <a:pt x="864755" y="873701"/>
                    <a:pt x="799271" y="939979"/>
                  </a:cubicBezTo>
                  <a:lnTo>
                    <a:pt x="528403" y="1216204"/>
                  </a:lnTo>
                  <a:lnTo>
                    <a:pt x="528403" y="1295976"/>
                  </a:lnTo>
                  <a:lnTo>
                    <a:pt x="1135027" y="1295976"/>
                  </a:lnTo>
                  <a:lnTo>
                    <a:pt x="1135027" y="1141790"/>
                  </a:lnTo>
                  <a:lnTo>
                    <a:pt x="822934" y="1141790"/>
                  </a:lnTo>
                  <a:lnTo>
                    <a:pt x="921207" y="1038206"/>
                  </a:lnTo>
                  <a:cubicBezTo>
                    <a:pt x="999826" y="956450"/>
                    <a:pt x="1053926" y="885607"/>
                    <a:pt x="1083509" y="825679"/>
                  </a:cubicBezTo>
                  <a:cubicBezTo>
                    <a:pt x="1113092" y="765751"/>
                    <a:pt x="1127883" y="709792"/>
                    <a:pt x="1127883" y="657801"/>
                  </a:cubicBezTo>
                  <a:cubicBezTo>
                    <a:pt x="1127883" y="614145"/>
                    <a:pt x="1115679" y="571183"/>
                    <a:pt x="1091271" y="528916"/>
                  </a:cubicBezTo>
                  <a:cubicBezTo>
                    <a:pt x="1066864" y="486649"/>
                    <a:pt x="1034320" y="454303"/>
                    <a:pt x="993640" y="431880"/>
                  </a:cubicBezTo>
                  <a:cubicBezTo>
                    <a:pt x="952961" y="409457"/>
                    <a:pt x="906030" y="398245"/>
                    <a:pt x="852849" y="398245"/>
                  </a:cubicBezTo>
                  <a:close/>
                  <a:moveTo>
                    <a:pt x="844975" y="0"/>
                  </a:moveTo>
                  <a:cubicBezTo>
                    <a:pt x="1311642" y="0"/>
                    <a:pt x="1689950" y="378308"/>
                    <a:pt x="1689950" y="844975"/>
                  </a:cubicBezTo>
                  <a:cubicBezTo>
                    <a:pt x="1689950" y="1311642"/>
                    <a:pt x="1311642" y="1689950"/>
                    <a:pt x="844975" y="1689950"/>
                  </a:cubicBezTo>
                  <a:cubicBezTo>
                    <a:pt x="378308" y="1689950"/>
                    <a:pt x="0" y="1311642"/>
                    <a:pt x="0" y="844975"/>
                  </a:cubicBezTo>
                  <a:cubicBezTo>
                    <a:pt x="0" y="378308"/>
                    <a:pt x="378308" y="0"/>
                    <a:pt x="844975" y="0"/>
                  </a:cubicBezTo>
                  <a:close/>
                </a:path>
              </a:pathLst>
            </a:custGeom>
            <a:solidFill>
              <a:schemeClr val="tx2">
                <a:lumMod val="50000"/>
                <a:alpha val="8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sp>
          <p:nvSpPr>
            <p:cNvPr id="27" name="文本框 26">
              <a:extLst>
                <a:ext uri="{FF2B5EF4-FFF2-40B4-BE49-F238E27FC236}">
                  <a16:creationId xmlns:a16="http://schemas.microsoft.com/office/drawing/2014/main" id="{2BC32B6B-AF96-4FBB-91BC-A305900B868B}"/>
                </a:ext>
              </a:extLst>
            </p:cNvPr>
            <p:cNvSpPr txBox="1"/>
            <p:nvPr/>
          </p:nvSpPr>
          <p:spPr>
            <a:xfrm>
              <a:off x="4109825" y="3198167"/>
              <a:ext cx="1314450" cy="518160"/>
            </a:xfrm>
            <a:prstGeom prst="rect">
              <a:avLst/>
            </a:prstGeom>
            <a:noFill/>
          </p:spPr>
          <p:txBody>
            <a:bodyPr rtlCol="0" wrap="square">
              <a:spAutoFit/>
            </a:bodyPr>
            <a:lstStyle/>
            <a:p>
              <a:pPr algn="ctr"/>
              <a:r>
                <a:rPr altLang="zh-CN" lang="en-US" spc="600" sz="2800">
                  <a:solidFill>
                    <a:schemeClr val="bg1"/>
                  </a:solidFill>
                  <a:latin charset="0" panose="020b0502020202020204" pitchFamily="34" typeface="Century Gothic"/>
                  <a:ea charset="-122" panose="020b0503020204020204" pitchFamily="34" typeface="微软雅黑"/>
                  <a:cs charset="0" panose="020f0302020204030204" pitchFamily="34" typeface="Calibri Light"/>
                </a:rPr>
                <a:t>TWO</a:t>
              </a:r>
            </a:p>
          </p:txBody>
        </p:sp>
        <p:sp>
          <p:nvSpPr>
            <p:cNvPr id="53" name="椭圆 52">
              <a:extLst>
                <a:ext uri="{FF2B5EF4-FFF2-40B4-BE49-F238E27FC236}">
                  <a16:creationId xmlns:a16="http://schemas.microsoft.com/office/drawing/2014/main" id="{E185E42F-30C4-4076-9D2B-CACFAE5AB2EB}"/>
                </a:ext>
              </a:extLst>
            </p:cNvPr>
            <p:cNvSpPr/>
            <p:nvPr/>
          </p:nvSpPr>
          <p:spPr>
            <a:xfrm>
              <a:off x="3862292" y="2573986"/>
              <a:ext cx="1689950" cy="1689950"/>
            </a:xfrm>
            <a:prstGeom prst="ellipse">
              <a:avLst/>
            </a:prstGeom>
            <a:noFill/>
            <a:ln w="57150">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8" name="组合 57">
            <a:extLst>
              <a:ext uri="{FF2B5EF4-FFF2-40B4-BE49-F238E27FC236}">
                <a16:creationId xmlns:a16="http://schemas.microsoft.com/office/drawing/2014/main" id="{66A9D73A-1754-458F-8DB6-A50440275FC3}"/>
              </a:ext>
            </a:extLst>
          </p:cNvPr>
          <p:cNvGrpSpPr/>
          <p:nvPr/>
        </p:nvGrpSpPr>
        <p:grpSpPr>
          <a:xfrm>
            <a:off x="6737758" y="2573986"/>
            <a:ext cx="1777184" cy="1699989"/>
            <a:chOff x="6863925" y="2573986"/>
            <a:chExt cx="1777184" cy="1699989"/>
          </a:xfrm>
        </p:grpSpPr>
        <p:sp>
          <p:nvSpPr>
            <p:cNvPr id="51" name="任意多边形: 形状 50">
              <a:extLst>
                <a:ext uri="{FF2B5EF4-FFF2-40B4-BE49-F238E27FC236}">
                  <a16:creationId xmlns:a16="http://schemas.microsoft.com/office/drawing/2014/main" id="{5B0C10EA-3072-4D3D-9DD3-D00773CA3C7B}"/>
                </a:ext>
              </a:extLst>
            </p:cNvPr>
            <p:cNvSpPr/>
            <p:nvPr/>
          </p:nvSpPr>
          <p:spPr>
            <a:xfrm>
              <a:off x="6863925" y="2584025"/>
              <a:ext cx="1689950" cy="1689950"/>
            </a:xfrm>
            <a:custGeom>
              <a:rect b="b" l="l" r="r" t="t"/>
              <a:pathLst>
                <a:path h="1689950" w="1689950">
                  <a:moveTo>
                    <a:pt x="856618" y="408284"/>
                  </a:moveTo>
                  <a:cubicBezTo>
                    <a:pt x="776052" y="408284"/>
                    <a:pt x="709179" y="435668"/>
                    <a:pt x="655998" y="490437"/>
                  </a:cubicBezTo>
                  <a:cubicBezTo>
                    <a:pt x="617898" y="529728"/>
                    <a:pt x="594681" y="581718"/>
                    <a:pt x="586346" y="646409"/>
                  </a:cubicBezTo>
                  <a:lnTo>
                    <a:pt x="746485" y="646409"/>
                  </a:lnTo>
                  <a:cubicBezTo>
                    <a:pt x="753629" y="623390"/>
                    <a:pt x="766924" y="604638"/>
                    <a:pt x="786371" y="590152"/>
                  </a:cubicBezTo>
                  <a:cubicBezTo>
                    <a:pt x="805818" y="575666"/>
                    <a:pt x="827448" y="568423"/>
                    <a:pt x="851260" y="568423"/>
                  </a:cubicBezTo>
                  <a:cubicBezTo>
                    <a:pt x="878248" y="568423"/>
                    <a:pt x="900076" y="576261"/>
                    <a:pt x="916745" y="591938"/>
                  </a:cubicBezTo>
                  <a:cubicBezTo>
                    <a:pt x="933413" y="607614"/>
                    <a:pt x="941748" y="627359"/>
                    <a:pt x="941748" y="651171"/>
                  </a:cubicBezTo>
                  <a:cubicBezTo>
                    <a:pt x="941748" y="669428"/>
                    <a:pt x="936291" y="686692"/>
                    <a:pt x="925377" y="702964"/>
                  </a:cubicBezTo>
                  <a:cubicBezTo>
                    <a:pt x="914463" y="719235"/>
                    <a:pt x="899183" y="732035"/>
                    <a:pt x="879538" y="741361"/>
                  </a:cubicBezTo>
                  <a:cubicBezTo>
                    <a:pt x="859892" y="750688"/>
                    <a:pt x="830027" y="756939"/>
                    <a:pt x="789943" y="760114"/>
                  </a:cubicBezTo>
                  <a:lnTo>
                    <a:pt x="789943" y="902989"/>
                  </a:lnTo>
                  <a:cubicBezTo>
                    <a:pt x="855031" y="903782"/>
                    <a:pt x="904838" y="917871"/>
                    <a:pt x="939366" y="945256"/>
                  </a:cubicBezTo>
                  <a:cubicBezTo>
                    <a:pt x="973895" y="972640"/>
                    <a:pt x="991159" y="1006176"/>
                    <a:pt x="991159" y="1045864"/>
                  </a:cubicBezTo>
                  <a:cubicBezTo>
                    <a:pt x="991159" y="1081979"/>
                    <a:pt x="978359" y="1112539"/>
                    <a:pt x="952761" y="1137542"/>
                  </a:cubicBezTo>
                  <a:cubicBezTo>
                    <a:pt x="927163" y="1162545"/>
                    <a:pt x="894917" y="1175046"/>
                    <a:pt x="856023" y="1175046"/>
                  </a:cubicBezTo>
                  <a:cubicBezTo>
                    <a:pt x="818717" y="1175046"/>
                    <a:pt x="787860" y="1164033"/>
                    <a:pt x="763452" y="1142007"/>
                  </a:cubicBezTo>
                  <a:cubicBezTo>
                    <a:pt x="739044" y="1119980"/>
                    <a:pt x="723268" y="1086345"/>
                    <a:pt x="716124" y="1041101"/>
                  </a:cubicBezTo>
                  <a:lnTo>
                    <a:pt x="551223" y="1041101"/>
                  </a:lnTo>
                  <a:cubicBezTo>
                    <a:pt x="556382" y="1129604"/>
                    <a:pt x="585751" y="1199553"/>
                    <a:pt x="639329" y="1250949"/>
                  </a:cubicBezTo>
                  <a:cubicBezTo>
                    <a:pt x="692907" y="1302344"/>
                    <a:pt x="762162" y="1328042"/>
                    <a:pt x="847093" y="1328042"/>
                  </a:cubicBezTo>
                  <a:cubicBezTo>
                    <a:pt x="936787" y="1328042"/>
                    <a:pt x="1010606" y="1300757"/>
                    <a:pt x="1068549" y="1246186"/>
                  </a:cubicBezTo>
                  <a:cubicBezTo>
                    <a:pt x="1126493" y="1191616"/>
                    <a:pt x="1155465" y="1125040"/>
                    <a:pt x="1155465" y="1046459"/>
                  </a:cubicBezTo>
                  <a:cubicBezTo>
                    <a:pt x="1155465" y="992881"/>
                    <a:pt x="1140483" y="946347"/>
                    <a:pt x="1110519" y="906858"/>
                  </a:cubicBezTo>
                  <a:cubicBezTo>
                    <a:pt x="1080555" y="867369"/>
                    <a:pt x="1038982" y="839687"/>
                    <a:pt x="985801" y="823812"/>
                  </a:cubicBezTo>
                  <a:cubicBezTo>
                    <a:pt x="1026282" y="803968"/>
                    <a:pt x="1057139" y="777973"/>
                    <a:pt x="1078372" y="745826"/>
                  </a:cubicBezTo>
                  <a:cubicBezTo>
                    <a:pt x="1099605" y="713679"/>
                    <a:pt x="1110221" y="678159"/>
                    <a:pt x="1110221" y="639265"/>
                  </a:cubicBezTo>
                  <a:cubicBezTo>
                    <a:pt x="1110221" y="576559"/>
                    <a:pt x="1085913" y="522385"/>
                    <a:pt x="1037295" y="476745"/>
                  </a:cubicBezTo>
                  <a:cubicBezTo>
                    <a:pt x="988678" y="431104"/>
                    <a:pt x="928452" y="408284"/>
                    <a:pt x="856618" y="408284"/>
                  </a:cubicBezTo>
                  <a:close/>
                  <a:moveTo>
                    <a:pt x="844975" y="0"/>
                  </a:moveTo>
                  <a:cubicBezTo>
                    <a:pt x="1311642" y="0"/>
                    <a:pt x="1689950" y="378308"/>
                    <a:pt x="1689950" y="844975"/>
                  </a:cubicBezTo>
                  <a:cubicBezTo>
                    <a:pt x="1689950" y="1311642"/>
                    <a:pt x="1311642" y="1689950"/>
                    <a:pt x="844975" y="1689950"/>
                  </a:cubicBezTo>
                  <a:cubicBezTo>
                    <a:pt x="378308" y="1689950"/>
                    <a:pt x="0" y="1311642"/>
                    <a:pt x="0" y="844975"/>
                  </a:cubicBezTo>
                  <a:cubicBezTo>
                    <a:pt x="0" y="378308"/>
                    <a:pt x="378308" y="0"/>
                    <a:pt x="844975" y="0"/>
                  </a:cubicBezTo>
                  <a:close/>
                </a:path>
              </a:pathLst>
            </a:custGeom>
            <a:solidFill>
              <a:schemeClr val="tx2">
                <a:lumMod val="50000"/>
                <a:alpha val="8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sp>
          <p:nvSpPr>
            <p:cNvPr id="28" name="文本框 27">
              <a:extLst>
                <a:ext uri="{FF2B5EF4-FFF2-40B4-BE49-F238E27FC236}">
                  <a16:creationId xmlns:a16="http://schemas.microsoft.com/office/drawing/2014/main" id="{AEE24286-0DC3-4FA1-811C-FFEF3AA6DA91}"/>
                </a:ext>
              </a:extLst>
            </p:cNvPr>
            <p:cNvSpPr txBox="1"/>
            <p:nvPr/>
          </p:nvSpPr>
          <p:spPr>
            <a:xfrm>
              <a:off x="6884908" y="3198167"/>
              <a:ext cx="1756200" cy="518160"/>
            </a:xfrm>
            <a:prstGeom prst="rect">
              <a:avLst/>
            </a:prstGeom>
            <a:noFill/>
          </p:spPr>
          <p:txBody>
            <a:bodyPr rtlCol="0" wrap="square">
              <a:spAutoFit/>
            </a:bodyPr>
            <a:lstStyle/>
            <a:p>
              <a:pPr algn="ctr"/>
              <a:r>
                <a:rPr altLang="zh-CN" lang="en-US" spc="600" sz="2800">
                  <a:solidFill>
                    <a:schemeClr val="bg1"/>
                  </a:solidFill>
                  <a:latin charset="0" panose="020b0502020202020204" pitchFamily="34" typeface="Century Gothic"/>
                  <a:ea charset="-122" panose="020b0503020204020204" pitchFamily="34" typeface="微软雅黑"/>
                  <a:cs charset="0" panose="020f0302020204030204" pitchFamily="34" typeface="Calibri Light"/>
                </a:rPr>
                <a:t>THREE</a:t>
              </a:r>
            </a:p>
          </p:txBody>
        </p:sp>
        <p:sp>
          <p:nvSpPr>
            <p:cNvPr id="54" name="椭圆 53">
              <a:extLst>
                <a:ext uri="{FF2B5EF4-FFF2-40B4-BE49-F238E27FC236}">
                  <a16:creationId xmlns:a16="http://schemas.microsoft.com/office/drawing/2014/main" id="{3AAD8725-A715-482F-9C7D-E3003DB9536A}"/>
                </a:ext>
              </a:extLst>
            </p:cNvPr>
            <p:cNvSpPr/>
            <p:nvPr/>
          </p:nvSpPr>
          <p:spPr>
            <a:xfrm>
              <a:off x="6876664" y="2573986"/>
              <a:ext cx="1689950" cy="1689950"/>
            </a:xfrm>
            <a:prstGeom prst="ellipse">
              <a:avLst/>
            </a:prstGeom>
            <a:noFill/>
            <a:ln w="57150">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9" name="组合 58">
            <a:extLst>
              <a:ext uri="{FF2B5EF4-FFF2-40B4-BE49-F238E27FC236}">
                <a16:creationId xmlns:a16="http://schemas.microsoft.com/office/drawing/2014/main" id="{E1A9333F-006D-45A3-BAE9-7B886A8F1E03}"/>
              </a:ext>
            </a:extLst>
          </p:cNvPr>
          <p:cNvGrpSpPr/>
          <p:nvPr/>
        </p:nvGrpSpPr>
        <p:grpSpPr>
          <a:xfrm>
            <a:off x="9773971" y="2573986"/>
            <a:ext cx="1822627" cy="1699989"/>
            <a:chOff x="9918544" y="2573986"/>
            <a:chExt cx="1822627" cy="1699989"/>
          </a:xfrm>
        </p:grpSpPr>
        <p:sp>
          <p:nvSpPr>
            <p:cNvPr id="52" name="任意多边形: 形状 51">
              <a:extLst>
                <a:ext uri="{FF2B5EF4-FFF2-40B4-BE49-F238E27FC236}">
                  <a16:creationId xmlns:a16="http://schemas.microsoft.com/office/drawing/2014/main" id="{60A0E9C8-D5E3-4AF8-BD88-263FCD778100}"/>
                </a:ext>
              </a:extLst>
            </p:cNvPr>
            <p:cNvSpPr/>
            <p:nvPr/>
          </p:nvSpPr>
          <p:spPr>
            <a:xfrm>
              <a:off x="9924625" y="2584025"/>
              <a:ext cx="1689950" cy="1689950"/>
            </a:xfrm>
            <a:custGeom>
              <a:rect b="b" l="l" r="r" t="t"/>
              <a:pathLst>
                <a:path h="1689950" w="1689950">
                  <a:moveTo>
                    <a:pt x="867993" y="678556"/>
                  </a:moveTo>
                  <a:lnTo>
                    <a:pt x="867993" y="972045"/>
                  </a:lnTo>
                  <a:lnTo>
                    <a:pt x="667968" y="972045"/>
                  </a:lnTo>
                  <a:close/>
                  <a:moveTo>
                    <a:pt x="864970" y="408284"/>
                  </a:moveTo>
                  <a:lnTo>
                    <a:pt x="485803" y="972045"/>
                  </a:lnTo>
                  <a:lnTo>
                    <a:pt x="485803" y="1126231"/>
                  </a:lnTo>
                  <a:lnTo>
                    <a:pt x="867993" y="1126231"/>
                  </a:lnTo>
                  <a:lnTo>
                    <a:pt x="867993" y="1306015"/>
                  </a:lnTo>
                  <a:lnTo>
                    <a:pt x="1031109" y="1306015"/>
                  </a:lnTo>
                  <a:lnTo>
                    <a:pt x="1031109" y="1126231"/>
                  </a:lnTo>
                  <a:lnTo>
                    <a:pt x="1109095" y="1126231"/>
                  </a:lnTo>
                  <a:lnTo>
                    <a:pt x="1109095" y="972045"/>
                  </a:lnTo>
                  <a:lnTo>
                    <a:pt x="1031109" y="972045"/>
                  </a:lnTo>
                  <a:lnTo>
                    <a:pt x="1031109" y="408284"/>
                  </a:lnTo>
                  <a:close/>
                  <a:moveTo>
                    <a:pt x="844975" y="0"/>
                  </a:moveTo>
                  <a:cubicBezTo>
                    <a:pt x="1311642" y="0"/>
                    <a:pt x="1689950" y="378308"/>
                    <a:pt x="1689950" y="844975"/>
                  </a:cubicBezTo>
                  <a:cubicBezTo>
                    <a:pt x="1689950" y="1311642"/>
                    <a:pt x="1311642" y="1689950"/>
                    <a:pt x="844975" y="1689950"/>
                  </a:cubicBezTo>
                  <a:cubicBezTo>
                    <a:pt x="378308" y="1689950"/>
                    <a:pt x="0" y="1311642"/>
                    <a:pt x="0" y="844975"/>
                  </a:cubicBezTo>
                  <a:cubicBezTo>
                    <a:pt x="0" y="378308"/>
                    <a:pt x="378308" y="0"/>
                    <a:pt x="844975" y="0"/>
                  </a:cubicBezTo>
                  <a:close/>
                </a:path>
              </a:pathLst>
            </a:custGeom>
            <a:solidFill>
              <a:schemeClr val="tx2">
                <a:lumMod val="50000"/>
                <a:alpha val="8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sp>
          <p:nvSpPr>
            <p:cNvPr id="29" name="文本框 28">
              <a:extLst>
                <a:ext uri="{FF2B5EF4-FFF2-40B4-BE49-F238E27FC236}">
                  <a16:creationId xmlns:a16="http://schemas.microsoft.com/office/drawing/2014/main" id="{8A322158-BBBD-45DE-8690-B07566E854A8}"/>
                </a:ext>
              </a:extLst>
            </p:cNvPr>
            <p:cNvSpPr txBox="1"/>
            <p:nvPr/>
          </p:nvSpPr>
          <p:spPr>
            <a:xfrm>
              <a:off x="9918545" y="3198167"/>
              <a:ext cx="1822627" cy="518160"/>
            </a:xfrm>
            <a:prstGeom prst="rect">
              <a:avLst/>
            </a:prstGeom>
            <a:noFill/>
          </p:spPr>
          <p:txBody>
            <a:bodyPr rtlCol="0" wrap="square">
              <a:spAutoFit/>
            </a:bodyPr>
            <a:lstStyle/>
            <a:p>
              <a:pPr algn="ctr"/>
              <a:r>
                <a:rPr altLang="zh-CN" lang="en-US" spc="600" sz="2800">
                  <a:solidFill>
                    <a:schemeClr val="bg1"/>
                  </a:solidFill>
                  <a:latin charset="0" panose="020b0502020202020204" pitchFamily="34" typeface="Century Gothic"/>
                  <a:ea charset="-122" panose="020b0503020204020204" pitchFamily="34" typeface="微软雅黑"/>
                  <a:cs charset="0" panose="020f0302020204030204" pitchFamily="34" typeface="Calibri Light"/>
                </a:rPr>
                <a:t>FOUR</a:t>
              </a:r>
            </a:p>
          </p:txBody>
        </p:sp>
        <p:sp>
          <p:nvSpPr>
            <p:cNvPr id="55" name="椭圆 54">
              <a:extLst>
                <a:ext uri="{FF2B5EF4-FFF2-40B4-BE49-F238E27FC236}">
                  <a16:creationId xmlns:a16="http://schemas.microsoft.com/office/drawing/2014/main" id="{69656036-3702-4E93-AFB1-1DB7687CC7B9}"/>
                </a:ext>
              </a:extLst>
            </p:cNvPr>
            <p:cNvSpPr/>
            <p:nvPr/>
          </p:nvSpPr>
          <p:spPr>
            <a:xfrm>
              <a:off x="9924625" y="2573986"/>
              <a:ext cx="1689950" cy="1689950"/>
            </a:xfrm>
            <a:prstGeom prst="ellipse">
              <a:avLst/>
            </a:prstGeom>
            <a:noFill/>
            <a:ln w="57150">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43" name="组合 42">
            <a:extLst>
              <a:ext uri="{FF2B5EF4-FFF2-40B4-BE49-F238E27FC236}">
                <a16:creationId xmlns:a16="http://schemas.microsoft.com/office/drawing/2014/main" id="{AFCA3129-A199-4E75-97B2-662DEFEC4E95}"/>
              </a:ext>
            </a:extLst>
          </p:cNvPr>
          <p:cNvGrpSpPr/>
          <p:nvPr/>
        </p:nvGrpSpPr>
        <p:grpSpPr>
          <a:xfrm>
            <a:off x="674341" y="1224074"/>
            <a:ext cx="1689950" cy="1699989"/>
            <a:chOff x="577425" y="2573986"/>
            <a:chExt cx="1689950" cy="1699989"/>
          </a:xfrm>
        </p:grpSpPr>
        <p:sp>
          <p:nvSpPr>
            <p:cNvPr id="44" name="任意多边形: 形状 43">
              <a:extLst>
                <a:ext uri="{FF2B5EF4-FFF2-40B4-BE49-F238E27FC236}">
                  <a16:creationId xmlns:a16="http://schemas.microsoft.com/office/drawing/2014/main" id="{14F0D3D8-C65F-4E92-83F6-277A5FCDABA8}"/>
                </a:ext>
              </a:extLst>
            </p:cNvPr>
            <p:cNvSpPr/>
            <p:nvPr/>
          </p:nvSpPr>
          <p:spPr>
            <a:xfrm>
              <a:off x="577425" y="2584025"/>
              <a:ext cx="1689950" cy="1689950"/>
            </a:xfrm>
            <a:custGeom>
              <a:rect b="b" l="l" r="r" t="t"/>
              <a:pathLst>
                <a:path h="1689950" w="1689950">
                  <a:moveTo>
                    <a:pt x="844975" y="0"/>
                  </a:moveTo>
                  <a:cubicBezTo>
                    <a:pt x="1311642" y="0"/>
                    <a:pt x="1689950" y="378308"/>
                    <a:pt x="1689950" y="844975"/>
                  </a:cubicBezTo>
                  <a:cubicBezTo>
                    <a:pt x="1689950" y="1311642"/>
                    <a:pt x="1311642" y="1689950"/>
                    <a:pt x="844975" y="1689950"/>
                  </a:cubicBezTo>
                  <a:cubicBezTo>
                    <a:pt x="378308" y="1689950"/>
                    <a:pt x="0" y="1311642"/>
                    <a:pt x="0" y="844975"/>
                  </a:cubicBezTo>
                  <a:cubicBezTo>
                    <a:pt x="0" y="378308"/>
                    <a:pt x="378308" y="0"/>
                    <a:pt x="844975" y="0"/>
                  </a:cubicBezTo>
                  <a:close/>
                  <a:moveTo>
                    <a:pt x="733012" y="430310"/>
                  </a:moveTo>
                  <a:lnTo>
                    <a:pt x="636571" y="586878"/>
                  </a:lnTo>
                  <a:lnTo>
                    <a:pt x="816951" y="586878"/>
                  </a:lnTo>
                  <a:lnTo>
                    <a:pt x="816951" y="1306015"/>
                  </a:lnTo>
                  <a:lnTo>
                    <a:pt x="982448" y="1306015"/>
                  </a:lnTo>
                  <a:lnTo>
                    <a:pt x="982448" y="430310"/>
                  </a:lnTo>
                  <a:lnTo>
                    <a:pt x="733012" y="430310"/>
                  </a:lnTo>
                  <a:close/>
                </a:path>
              </a:pathLst>
            </a:custGeom>
            <a:solidFill>
              <a:schemeClr val="tx2">
                <a:lumMod val="50000"/>
                <a:alpha val="8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sp>
          <p:nvSpPr>
            <p:cNvPr id="46" name="文本框 45">
              <a:extLst>
                <a:ext uri="{FF2B5EF4-FFF2-40B4-BE49-F238E27FC236}">
                  <a16:creationId xmlns:a16="http://schemas.microsoft.com/office/drawing/2014/main" id="{6DCED482-B45F-43F3-9805-2E7957153248}"/>
                </a:ext>
              </a:extLst>
            </p:cNvPr>
            <p:cNvSpPr txBox="1"/>
            <p:nvPr/>
          </p:nvSpPr>
          <p:spPr>
            <a:xfrm>
              <a:off x="803488" y="3167390"/>
              <a:ext cx="1314450" cy="518160"/>
            </a:xfrm>
            <a:prstGeom prst="rect">
              <a:avLst/>
            </a:prstGeom>
            <a:noFill/>
          </p:spPr>
          <p:txBody>
            <a:bodyPr rtlCol="0" wrap="square">
              <a:spAutoFit/>
            </a:bodyPr>
            <a:lstStyle/>
            <a:p>
              <a:pPr algn="ctr"/>
              <a:r>
                <a:rPr altLang="zh-CN" lang="en-US" spc="600" sz="2800">
                  <a:solidFill>
                    <a:schemeClr val="bg1"/>
                  </a:solidFill>
                  <a:latin charset="0" panose="020b0502020202020204" pitchFamily="34" typeface="Century Gothic"/>
                  <a:ea charset="-122" panose="020b0503020204020204" pitchFamily="34" typeface="微软雅黑"/>
                  <a:cs charset="0" panose="020f0302020204030204" pitchFamily="34" typeface="Calibri Light"/>
                </a:rPr>
                <a:t>ONE</a:t>
              </a:r>
            </a:p>
          </p:txBody>
        </p:sp>
        <p:sp>
          <p:nvSpPr>
            <p:cNvPr id="48" name="椭圆 47">
              <a:extLst>
                <a:ext uri="{FF2B5EF4-FFF2-40B4-BE49-F238E27FC236}">
                  <a16:creationId xmlns:a16="http://schemas.microsoft.com/office/drawing/2014/main" id="{C64197C5-7790-4421-AAAD-7ED95813D259}"/>
                </a:ext>
              </a:extLst>
            </p:cNvPr>
            <p:cNvSpPr/>
            <p:nvPr/>
          </p:nvSpPr>
          <p:spPr>
            <a:xfrm>
              <a:off x="577425" y="2573986"/>
              <a:ext cx="1689950" cy="1689950"/>
            </a:xfrm>
            <a:prstGeom prst="ellipse">
              <a:avLst/>
            </a:prstGeom>
            <a:noFill/>
            <a:ln w="57150">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 name="组合 1">
            <a:extLst>
              <a:ext uri="{FF2B5EF4-FFF2-40B4-BE49-F238E27FC236}">
                <a16:creationId xmlns:a16="http://schemas.microsoft.com/office/drawing/2014/main" id="{981D93C5-FC0C-4B37-B857-8E370DF5BAA8}"/>
              </a:ext>
            </a:extLst>
          </p:cNvPr>
          <p:cNvGrpSpPr/>
          <p:nvPr/>
        </p:nvGrpSpPr>
        <p:grpSpPr>
          <a:xfrm>
            <a:off x="8427" y="3429000"/>
            <a:ext cx="3060701" cy="1628775"/>
            <a:chOff x="8427" y="3176614"/>
            <a:chExt cx="3060701" cy="1628775"/>
          </a:xfrm>
        </p:grpSpPr>
        <p:sp>
          <p:nvSpPr>
            <p:cNvPr id="25" name="矩形 24">
              <a:extLst>
                <a:ext uri="{FF2B5EF4-FFF2-40B4-BE49-F238E27FC236}">
                  <a16:creationId xmlns:a16="http://schemas.microsoft.com/office/drawing/2014/main" id="{9B9FC404-939A-48F3-A1BF-AABC39781320}"/>
                </a:ext>
              </a:extLst>
            </p:cNvPr>
            <p:cNvSpPr/>
            <p:nvPr/>
          </p:nvSpPr>
          <p:spPr>
            <a:xfrm>
              <a:off x="8428" y="3176614"/>
              <a:ext cx="3060700" cy="1628775"/>
            </a:xfrm>
            <a:prstGeom prst="rect">
              <a:avLst/>
            </a:prstGeom>
            <a:solidFill>
              <a:srgbClr val="9A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0" name="组合 29">
              <a:extLst>
                <a:ext uri="{FF2B5EF4-FFF2-40B4-BE49-F238E27FC236}">
                  <a16:creationId xmlns:a16="http://schemas.microsoft.com/office/drawing/2014/main" id="{8332A812-94E0-4EF4-9AAA-8A0340ADF0F6}"/>
                </a:ext>
              </a:extLst>
            </p:cNvPr>
            <p:cNvGrpSpPr/>
            <p:nvPr/>
          </p:nvGrpSpPr>
          <p:grpSpPr>
            <a:xfrm>
              <a:off x="817642" y="4183578"/>
              <a:ext cx="1314450" cy="371234"/>
              <a:chOff x="862091" y="4144668"/>
              <a:chExt cx="1314450" cy="371234"/>
            </a:xfrm>
          </p:grpSpPr>
          <p:sp>
            <p:nvSpPr>
              <p:cNvPr id="31" name="文本框 30">
                <a:extLst>
                  <a:ext uri="{FF2B5EF4-FFF2-40B4-BE49-F238E27FC236}">
                    <a16:creationId xmlns:a16="http://schemas.microsoft.com/office/drawing/2014/main" id="{7418CCAB-0BC1-4D73-984B-53E0A9A65E86}"/>
                  </a:ext>
                </a:extLst>
              </p:cNvPr>
              <p:cNvSpPr txBox="1"/>
              <p:nvPr/>
            </p:nvSpPr>
            <p:spPr>
              <a:xfrm>
                <a:off x="862091" y="4146490"/>
                <a:ext cx="1314450" cy="365760"/>
              </a:xfrm>
              <a:prstGeom prst="rect">
                <a:avLst/>
              </a:prstGeom>
              <a:noFill/>
            </p:spPr>
            <p:txBody>
              <a:bodyPr rtlCol="0" wrap="square">
                <a:spAutoFit/>
              </a:bodyPr>
              <a:lstStyle/>
              <a:p>
                <a:pPr algn="ctr"/>
                <a:r>
                  <a:rPr altLang="zh-CN" lang="en-US" spc="300">
                    <a:solidFill>
                      <a:schemeClr val="bg1"/>
                    </a:solidFill>
                    <a:latin charset="0" panose="020b0502020202020204" pitchFamily="34" typeface="Century Gothic"/>
                    <a:cs charset="0" panose="020b0502040204020203" pitchFamily="34" typeface="Segoe UI"/>
                  </a:rPr>
                  <a:t>CLICK</a:t>
                </a:r>
              </a:p>
            </p:txBody>
          </p:sp>
          <p:sp>
            <p:nvSpPr>
              <p:cNvPr id="32" name="矩形 31">
                <a:extLst>
                  <a:ext uri="{FF2B5EF4-FFF2-40B4-BE49-F238E27FC236}">
                    <a16:creationId xmlns:a16="http://schemas.microsoft.com/office/drawing/2014/main" id="{27ECA327-DD3B-43A7-B986-FB88DCF5283F}"/>
                  </a:ext>
                </a:extLst>
              </p:cNvPr>
              <p:cNvSpPr/>
              <p:nvPr/>
            </p:nvSpPr>
            <p:spPr>
              <a:xfrm>
                <a:off x="936328" y="4144668"/>
                <a:ext cx="1127878" cy="371234"/>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3" name="矩形 32">
              <a:extLst>
                <a:ext uri="{FF2B5EF4-FFF2-40B4-BE49-F238E27FC236}">
                  <a16:creationId xmlns:a16="http://schemas.microsoft.com/office/drawing/2014/main" id="{95D4526B-023B-49EA-AA6E-5BCF71FEB555}"/>
                </a:ext>
              </a:extLst>
            </p:cNvPr>
            <p:cNvSpPr/>
            <p:nvPr/>
          </p:nvSpPr>
          <p:spPr>
            <a:xfrm>
              <a:off x="8427" y="3465715"/>
              <a:ext cx="3057241" cy="530352"/>
            </a:xfrm>
            <a:prstGeom prst="rect">
              <a:avLst/>
            </a:prstGeom>
          </p:spPr>
          <p:txBody>
            <a:bodyPr wrap="square">
              <a:spAutoFit/>
            </a:bodyPr>
            <a:lstStyle/>
            <a:p>
              <a:pPr algn="ctr">
                <a:lnSpc>
                  <a:spcPct val="120000"/>
                </a:lnSpc>
              </a:pPr>
              <a:r>
                <a:rPr altLang="zh-CN" lang="en-US" spc="300" sz="2400">
                  <a:solidFill>
                    <a:schemeClr val="bg1"/>
                  </a:solidFill>
                  <a:latin charset="-122" panose="020b0503020204020204" pitchFamily="34" typeface="微软雅黑"/>
                  <a:ea charset="-122" panose="020b0503020204020204" pitchFamily="34" typeface="微软雅黑"/>
                  <a:cs charset="0" panose="020f0302020204030204" pitchFamily="34" typeface="Calibri Light"/>
                </a:rPr>
                <a:t>SUBTITLE HERE</a:t>
              </a:r>
            </a:p>
          </p:txBody>
        </p:sp>
      </p:grpSp>
    </p:spTree>
    <p:extLst>
      <p:ext uri="{BB962C8B-B14F-4D97-AF65-F5344CB8AC3E}">
        <p14:creationId val="644618260"/>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 presetSubtype="0">
                                  <p:stCondLst>
                                    <p:cond delay="0"/>
                                  </p:stCondLst>
                                  <p:childTnLst>
                                    <p:set>
                                      <p:cBhvr>
                                        <p:cTn dur="1" fill="hold" id="6">
                                          <p:stCondLst>
                                            <p:cond delay="0"/>
                                          </p:stCondLst>
                                        </p:cTn>
                                        <p:tgtEl>
                                          <p:spTgt spid="43"/>
                                        </p:tgtEl>
                                        <p:attrNameLst>
                                          <p:attrName>style.visibility</p:attrName>
                                        </p:attrNameLst>
                                      </p:cBhvr>
                                      <p:to>
                                        <p:strVal val="visible"/>
                                      </p:to>
                                    </p:set>
                                  </p:childTnLst>
                                </p:cTn>
                              </p:par>
                              <p:par>
                                <p:cTn decel="12000" fill="hold" id="7" nodeType="withEffect" presetClass="path" presetID="42" presetSubtype="0">
                                  <p:stCondLst>
                                    <p:cond delay="0"/>
                                  </p:stCondLst>
                                  <p:childTnLst>
                                    <p:animMotion origin="layout" path="M 6.25E-07 -4.81481E-06 L 6.25E-07 0.19769" pathEditMode="relative" ptsTypes="AA" rAng="0">
                                      <p:cBhvr>
                                        <p:cTn dur="1250" fill="hold" id="8" spd="-100000"/>
                                        <p:tgtEl>
                                          <p:spTgt spid="43"/>
                                        </p:tgtEl>
                                        <p:attrNameLst>
                                          <p:attrName>ppt_x</p:attrName>
                                          <p:attrName>ppt_y</p:attrName>
                                        </p:attrNameLst>
                                      </p:cBhvr>
                                      <p:rCtr x="0" y="9884"/>
                                    </p:animMotion>
                                  </p:childTnLst>
                                </p:cTn>
                              </p:par>
                              <p:par>
                                <p:cTn fill="hold" id="9" nodeType="withEffect" presetClass="entr" presetID="10" presetSubtype="0">
                                  <p:stCondLst>
                                    <p:cond delay="750"/>
                                  </p:stCondLst>
                                  <p:childTnLst>
                                    <p:set>
                                      <p:cBhvr>
                                        <p:cTn dur="1" fill="hold" id="10">
                                          <p:stCondLst>
                                            <p:cond delay="0"/>
                                          </p:stCondLst>
                                        </p:cTn>
                                        <p:tgtEl>
                                          <p:spTgt spid="2"/>
                                        </p:tgtEl>
                                        <p:attrNameLst>
                                          <p:attrName>style.visibility</p:attrName>
                                        </p:attrNameLst>
                                      </p:cBhvr>
                                      <p:to>
                                        <p:strVal val="visible"/>
                                      </p:to>
                                    </p:set>
                                    <p:animEffect filter="fade" transition="in">
                                      <p:cBhvr>
                                        <p:cTn dur="750" id="11"/>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任意多边形: 形状 2">
            <a:extLst>
              <a:ext uri="{FF2B5EF4-FFF2-40B4-BE49-F238E27FC236}">
                <a16:creationId xmlns:a16="http://schemas.microsoft.com/office/drawing/2014/main" id="{ECA0A6C6-C373-4EE9-8F58-26093F58E6C3}"/>
              </a:ext>
            </a:extLst>
          </p:cNvPr>
          <p:cNvSpPr/>
          <p:nvPr/>
        </p:nvSpPr>
        <p:spPr>
          <a:xfrm>
            <a:off x="0" y="-2"/>
            <a:ext cx="7124701" cy="6858002"/>
          </a:xfrm>
          <a:custGeom>
            <a:gdLst>
              <a:gd fmla="*/ 0 w 6789630" name="connsiteX0"/>
              <a:gd fmla="*/ 0 h 6858002" name="connsiteY0"/>
              <a:gd fmla="*/ 6789630 w 6789630" name="connsiteX1"/>
              <a:gd fmla="*/ 0 h 6858002" name="connsiteY1"/>
              <a:gd fmla="*/ 3042966 w 6789630" name="connsiteX2"/>
              <a:gd fmla="*/ 6846671 h 6858002" name="connsiteY2"/>
              <a:gd fmla="*/ 3048002 w 6789630" name="connsiteX3"/>
              <a:gd fmla="*/ 6858002 h 6858002" name="connsiteY3"/>
              <a:gd fmla="*/ 2 w 6789630" name="connsiteX4"/>
              <a:gd fmla="*/ 6858002 h 6858002" name="connsiteY4"/>
              <a:gd fmla="*/ 2 w 6789630" name="connsiteX5"/>
              <a:gd fmla="*/ 5 h 6858002" name="connsiteY5"/>
              <a:gd fmla="*/ 0 w 6789630" name="connsiteX6"/>
              <a:gd fmla="*/ 0 h 6858002"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6858002" w="6789630">
                <a:moveTo>
                  <a:pt x="0" y="0"/>
                </a:moveTo>
                <a:lnTo>
                  <a:pt x="6789630" y="0"/>
                </a:lnTo>
                <a:lnTo>
                  <a:pt x="3042966" y="6846671"/>
                </a:lnTo>
                <a:lnTo>
                  <a:pt x="3048002" y="6858002"/>
                </a:lnTo>
                <a:lnTo>
                  <a:pt x="2" y="6858002"/>
                </a:lnTo>
                <a:lnTo>
                  <a:pt x="2" y="5"/>
                </a:lnTo>
                <a:cubicBezTo>
                  <a:pt x="1" y="3"/>
                  <a:pt x="1" y="2"/>
                  <a:pt x="0" y="0"/>
                </a:cubicBez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5" name="组合 14">
            <a:extLst>
              <a:ext uri="{FF2B5EF4-FFF2-40B4-BE49-F238E27FC236}">
                <a16:creationId xmlns:a16="http://schemas.microsoft.com/office/drawing/2014/main" id="{4026BAD7-88B7-4640-A599-40D67948455D}"/>
              </a:ext>
            </a:extLst>
          </p:cNvPr>
          <p:cNvGrpSpPr/>
          <p:nvPr/>
        </p:nvGrpSpPr>
        <p:grpSpPr>
          <a:xfrm>
            <a:off x="11504610" y="285750"/>
            <a:ext cx="381000" cy="214312"/>
            <a:chOff x="8414656" y="1162050"/>
            <a:chExt cx="381000" cy="214312"/>
          </a:xfrm>
        </p:grpSpPr>
        <p:cxnSp>
          <p:nvCxnSpPr>
            <p:cNvPr id="16" name="直接连接符 15">
              <a:extLst>
                <a:ext uri="{FF2B5EF4-FFF2-40B4-BE49-F238E27FC236}">
                  <a16:creationId xmlns:a16="http://schemas.microsoft.com/office/drawing/2014/main" id="{0D2BD52B-62E1-4D8B-A852-B385A4DDB667}"/>
                </a:ext>
              </a:extLst>
            </p:cNvPr>
            <p:cNvCxnSpPr/>
            <p:nvPr/>
          </p:nvCxnSpPr>
          <p:spPr>
            <a:xfrm>
              <a:off x="8414656" y="1162050"/>
              <a:ext cx="381000" cy="0"/>
            </a:xfrm>
            <a:prstGeom prst="line">
              <a:avLst/>
            </a:prstGeom>
            <a:ln cap="rnd" w="57150">
              <a:solidFill>
                <a:srgbClr val="9A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a16="http://schemas.microsoft.com/office/drawing/2014/main" id="{18868B6A-A766-40BA-BA2D-9CE4EA65CC41}"/>
                </a:ext>
              </a:extLst>
            </p:cNvPr>
            <p:cNvCxnSpPr/>
            <p:nvPr/>
          </p:nvCxnSpPr>
          <p:spPr>
            <a:xfrm>
              <a:off x="8414656" y="1266825"/>
              <a:ext cx="381000" cy="0"/>
            </a:xfrm>
            <a:prstGeom prst="line">
              <a:avLst/>
            </a:prstGeom>
            <a:ln cap="rnd" w="57150">
              <a:solidFill>
                <a:srgbClr val="9A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9080CE5E-4D31-4A5C-AD03-12453A4B1947}"/>
                </a:ext>
              </a:extLst>
            </p:cNvPr>
            <p:cNvCxnSpPr/>
            <p:nvPr/>
          </p:nvCxnSpPr>
          <p:spPr>
            <a:xfrm>
              <a:off x="8414656" y="1376362"/>
              <a:ext cx="381000" cy="0"/>
            </a:xfrm>
            <a:prstGeom prst="line">
              <a:avLst/>
            </a:prstGeom>
            <a:ln cap="rnd" w="57150">
              <a:solidFill>
                <a:srgbClr val="9A0000"/>
              </a:solidFill>
            </a:ln>
          </p:spPr>
          <p:style>
            <a:lnRef idx="1">
              <a:schemeClr val="accent1"/>
            </a:lnRef>
            <a:fillRef idx="0">
              <a:schemeClr val="accent1"/>
            </a:fillRef>
            <a:effectRef idx="0">
              <a:schemeClr val="accent1"/>
            </a:effectRef>
            <a:fontRef idx="minor">
              <a:schemeClr val="tx1"/>
            </a:fontRef>
          </p:style>
        </p:cxnSp>
      </p:grpSp>
      <p:grpSp>
        <p:nvGrpSpPr>
          <p:cNvPr id="19" name="组合 18">
            <a:extLst>
              <a:ext uri="{FF2B5EF4-FFF2-40B4-BE49-F238E27FC236}">
                <a16:creationId xmlns:a16="http://schemas.microsoft.com/office/drawing/2014/main" id="{CE6539AE-EE95-4A67-B93E-4739D71EADD1}"/>
              </a:ext>
            </a:extLst>
          </p:cNvPr>
          <p:cNvGrpSpPr/>
          <p:nvPr/>
        </p:nvGrpSpPr>
        <p:grpSpPr>
          <a:xfrm flipH="1">
            <a:off x="220987" y="3198572"/>
            <a:ext cx="93336" cy="464184"/>
            <a:chOff x="686364" y="2785220"/>
            <a:chExt cx="109817" cy="546148"/>
          </a:xfrm>
        </p:grpSpPr>
        <p:sp>
          <p:nvSpPr>
            <p:cNvPr id="20" name="椭圆 19">
              <a:extLst>
                <a:ext uri="{FF2B5EF4-FFF2-40B4-BE49-F238E27FC236}">
                  <a16:creationId xmlns:a16="http://schemas.microsoft.com/office/drawing/2014/main" id="{C85896DA-4798-4E95-96CB-213EFF73285E}"/>
                </a:ext>
              </a:extLst>
            </p:cNvPr>
            <p:cNvSpPr/>
            <p:nvPr/>
          </p:nvSpPr>
          <p:spPr>
            <a:xfrm>
              <a:off x="686364" y="2785220"/>
              <a:ext cx="109817" cy="109817"/>
            </a:xfrm>
            <a:prstGeom prst="ellipse">
              <a:avLst/>
            </a:prstGeom>
            <a:noFill/>
            <a:ln w="12700">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椭圆 20">
              <a:extLst>
                <a:ext uri="{FF2B5EF4-FFF2-40B4-BE49-F238E27FC236}">
                  <a16:creationId xmlns:a16="http://schemas.microsoft.com/office/drawing/2014/main" id="{2A75EAFF-3171-44C6-A8A3-7ACCFB343508}"/>
                </a:ext>
              </a:extLst>
            </p:cNvPr>
            <p:cNvSpPr/>
            <p:nvPr/>
          </p:nvSpPr>
          <p:spPr>
            <a:xfrm>
              <a:off x="714376" y="2968014"/>
              <a:ext cx="53792" cy="537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椭圆 21">
              <a:extLst>
                <a:ext uri="{FF2B5EF4-FFF2-40B4-BE49-F238E27FC236}">
                  <a16:creationId xmlns:a16="http://schemas.microsoft.com/office/drawing/2014/main" id="{479291FE-F0F8-4C2E-8E78-34F99E94B574}"/>
                </a:ext>
              </a:extLst>
            </p:cNvPr>
            <p:cNvSpPr/>
            <p:nvPr/>
          </p:nvSpPr>
          <p:spPr>
            <a:xfrm>
              <a:off x="714376" y="3122795"/>
              <a:ext cx="53792" cy="537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椭圆 22">
              <a:extLst>
                <a:ext uri="{FF2B5EF4-FFF2-40B4-BE49-F238E27FC236}">
                  <a16:creationId xmlns:a16="http://schemas.microsoft.com/office/drawing/2014/main" id="{66C251DC-C311-40B3-8D52-B7526E79C48C}"/>
                </a:ext>
              </a:extLst>
            </p:cNvPr>
            <p:cNvSpPr/>
            <p:nvPr/>
          </p:nvSpPr>
          <p:spPr>
            <a:xfrm>
              <a:off x="714376" y="3277576"/>
              <a:ext cx="53792" cy="537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49" name="组合 48">
            <a:extLst>
              <a:ext uri="{FF2B5EF4-FFF2-40B4-BE49-F238E27FC236}">
                <a16:creationId xmlns:a16="http://schemas.microsoft.com/office/drawing/2014/main" id="{704A6790-2377-48F4-B9BC-520CFD67E12D}"/>
              </a:ext>
            </a:extLst>
          </p:cNvPr>
          <p:cNvGrpSpPr/>
          <p:nvPr/>
        </p:nvGrpSpPr>
        <p:grpSpPr>
          <a:xfrm>
            <a:off x="894443" y="1084403"/>
            <a:ext cx="11326287" cy="4840147"/>
            <a:chOff x="894443" y="1084403"/>
            <a:chExt cx="11326287" cy="4840147"/>
          </a:xfrm>
        </p:grpSpPr>
        <p:grpSp>
          <p:nvGrpSpPr>
            <p:cNvPr id="26" name="组合 25">
              <a:extLst>
                <a:ext uri="{FF2B5EF4-FFF2-40B4-BE49-F238E27FC236}">
                  <a16:creationId xmlns:a16="http://schemas.microsoft.com/office/drawing/2014/main" id="{2D5781D6-8963-4A67-847D-0F637B1FE78C}"/>
                </a:ext>
              </a:extLst>
            </p:cNvPr>
            <p:cNvGrpSpPr/>
            <p:nvPr/>
          </p:nvGrpSpPr>
          <p:grpSpPr>
            <a:xfrm>
              <a:off x="894443" y="1089024"/>
              <a:ext cx="3133271" cy="4835526"/>
              <a:chOff x="894443" y="1089024"/>
              <a:chExt cx="3133271" cy="4835526"/>
            </a:xfrm>
          </p:grpSpPr>
          <p:sp>
            <p:nvSpPr>
              <p:cNvPr id="7" name="矩形 6">
                <a:extLst>
                  <a:ext uri="{FF2B5EF4-FFF2-40B4-BE49-F238E27FC236}">
                    <a16:creationId xmlns:a16="http://schemas.microsoft.com/office/drawing/2014/main" id="{E91E172F-701D-4B8E-8CC4-1689B0453610}"/>
                  </a:ext>
                </a:extLst>
              </p:cNvPr>
              <p:cNvSpPr/>
              <p:nvPr/>
            </p:nvSpPr>
            <p:spPr>
              <a:xfrm>
                <a:off x="894443" y="1089025"/>
                <a:ext cx="3133271" cy="4835525"/>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descr="图片包含 天空, 户外, 男士, 人员  已生成极高可信度的说明" id="24" name="图片 23">
                <a:extLst>
                  <a:ext uri="{FF2B5EF4-FFF2-40B4-BE49-F238E27FC236}">
                    <a16:creationId xmlns:a16="http://schemas.microsoft.com/office/drawing/2014/main" id="{0B5024B0-DF03-45E3-B1C5-E441CE539954}"/>
                  </a:ext>
                </a:extLst>
              </p:cNvPr>
              <p:cNvPicPr>
                <a:picLocks noChangeAspect="1"/>
              </p:cNvPicPr>
              <p:nvPr/>
            </p:nvPicPr>
            <p:blipFill>
              <a:blip r:embed="rId3">
                <a:extLst>
                  <a:ext uri="{28A0092B-C50C-407E-A947-70E740481C1C}">
                    <a14:useLocalDpi/>
                  </a:ext>
                </a:extLst>
              </a:blip>
              <a:stretch>
                <a:fillRect/>
              </a:stretch>
            </p:blipFill>
            <p:spPr>
              <a:xfrm flipH="1">
                <a:off x="894443" y="1089024"/>
                <a:ext cx="3133271" cy="4829901"/>
              </a:xfrm>
              <a:prstGeom prst="rect">
                <a:avLst/>
              </a:prstGeom>
            </p:spPr>
          </p:pic>
          <p:cxnSp>
            <p:nvCxnSpPr>
              <p:cNvPr id="13" name="直接连接符 12">
                <a:extLst>
                  <a:ext uri="{FF2B5EF4-FFF2-40B4-BE49-F238E27FC236}">
                    <a16:creationId xmlns:a16="http://schemas.microsoft.com/office/drawing/2014/main" id="{5117BA81-C731-42FE-A38A-2D07BBB23D9E}"/>
                  </a:ext>
                </a:extLst>
              </p:cNvPr>
              <p:cNvCxnSpPr/>
              <p:nvPr/>
            </p:nvCxnSpPr>
            <p:spPr>
              <a:xfrm flipH="1">
                <a:off x="1171575" y="1577331"/>
                <a:ext cx="0" cy="68168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文本框 13">
                <a:extLst>
                  <a:ext uri="{FF2B5EF4-FFF2-40B4-BE49-F238E27FC236}">
                    <a16:creationId xmlns:a16="http://schemas.microsoft.com/office/drawing/2014/main" id="{9A1A3920-DAF8-4748-BD35-990BBEB275C3}"/>
                  </a:ext>
                </a:extLst>
              </p:cNvPr>
              <p:cNvSpPr txBox="1"/>
              <p:nvPr/>
            </p:nvSpPr>
            <p:spPr>
              <a:xfrm>
                <a:off x="908958" y="5216665"/>
                <a:ext cx="2725058" cy="640080"/>
              </a:xfrm>
              <a:prstGeom prst="rect">
                <a:avLst/>
              </a:prstGeom>
              <a:noFill/>
            </p:spPr>
            <p:txBody>
              <a:bodyPr rtlCol="0" wrap="square">
                <a:spAutoFit/>
              </a:bodyPr>
              <a:lstStyle/>
              <a:p>
                <a:r>
                  <a:rPr altLang="zh-CN" b="1" lang="en-US">
                    <a:solidFill>
                      <a:schemeClr val="bg1"/>
                    </a:solidFill>
                  </a:rPr>
                  <a:t>DESIGNED BY</a:t>
                </a:r>
              </a:p>
              <a:p>
                <a:r>
                  <a:rPr altLang="zh-CN" b="1" lang="en-US">
                    <a:solidFill>
                      <a:schemeClr val="bg1"/>
                    </a:solidFill>
                  </a:rPr>
                  <a:t>SIMON GODLIZI.</a:t>
                </a:r>
              </a:p>
            </p:txBody>
          </p:sp>
        </p:grpSp>
        <p:pic>
          <p:nvPicPr>
            <p:cNvPr descr="图片包含 户外, 天空, 自然, 树  已生成极高可信度的说明" id="33" name="图片 32">
              <a:extLst>
                <a:ext uri="{FF2B5EF4-FFF2-40B4-BE49-F238E27FC236}">
                  <a16:creationId xmlns:a16="http://schemas.microsoft.com/office/drawing/2014/main" id="{58FABF0E-19A1-4DAA-ADD4-7DE1104741F6}"/>
                </a:ext>
              </a:extLst>
            </p:cNvPr>
            <p:cNvPicPr>
              <a:picLocks noChangeAspect="1"/>
            </p:cNvPicPr>
            <p:nvPr/>
          </p:nvPicPr>
          <p:blipFill>
            <a:blip r:embed="rId4">
              <a:extLst>
                <a:ext uri="{28A0092B-C50C-407E-A947-70E740481C1C}">
                  <a14:useLocalDpi/>
                </a:ext>
              </a:extLst>
            </a:blip>
            <a:stretch>
              <a:fillRect/>
            </a:stretch>
          </p:blipFill>
          <p:spPr>
            <a:xfrm>
              <a:off x="4385127" y="1084403"/>
              <a:ext cx="3149148" cy="4834522"/>
            </a:xfrm>
            <a:prstGeom prst="rect">
              <a:avLst/>
            </a:prstGeom>
          </p:spPr>
        </p:pic>
        <p:pic>
          <p:nvPicPr>
            <p:cNvPr descr="图片包含 户外, 天空, 自然, 树  已生成极高可信度的说明" id="34" name="图片 33">
              <a:extLst>
                <a:ext uri="{FF2B5EF4-FFF2-40B4-BE49-F238E27FC236}">
                  <a16:creationId xmlns:a16="http://schemas.microsoft.com/office/drawing/2014/main" id="{AA008C8D-EA2D-4113-AC87-C1F176EB0EC7}"/>
                </a:ext>
              </a:extLst>
            </p:cNvPr>
            <p:cNvPicPr>
              <a:picLocks noChangeAspect="1"/>
            </p:cNvPicPr>
            <p:nvPr/>
          </p:nvPicPr>
          <p:blipFill>
            <a:blip r:embed="rId5">
              <a:extLst>
                <a:ext uri="{28A0092B-C50C-407E-A947-70E740481C1C}">
                  <a14:useLocalDpi/>
                </a:ext>
              </a:extLst>
            </a:blip>
            <a:stretch>
              <a:fillRect/>
            </a:stretch>
          </p:blipFill>
          <p:spPr>
            <a:xfrm>
              <a:off x="11366498" y="1094485"/>
              <a:ext cx="854232" cy="4827717"/>
            </a:xfrm>
            <a:prstGeom prst="rect">
              <a:avLst/>
            </a:prstGeom>
          </p:spPr>
        </p:pic>
        <p:grpSp>
          <p:nvGrpSpPr>
            <p:cNvPr id="47" name="组合 46">
              <a:extLst>
                <a:ext uri="{FF2B5EF4-FFF2-40B4-BE49-F238E27FC236}">
                  <a16:creationId xmlns:a16="http://schemas.microsoft.com/office/drawing/2014/main" id="{5BBB156E-9D45-4B9C-9F22-392392279C52}"/>
                </a:ext>
              </a:extLst>
            </p:cNvPr>
            <p:cNvGrpSpPr/>
            <p:nvPr/>
          </p:nvGrpSpPr>
          <p:grpSpPr>
            <a:xfrm>
              <a:off x="7875813" y="1089025"/>
              <a:ext cx="3278643" cy="2339975"/>
              <a:chOff x="7875813" y="1089025"/>
              <a:chExt cx="3278643" cy="2339975"/>
            </a:xfrm>
          </p:grpSpPr>
          <p:sp>
            <p:nvSpPr>
              <p:cNvPr id="11" name="文本框 10">
                <a:extLst>
                  <a:ext uri="{FF2B5EF4-FFF2-40B4-BE49-F238E27FC236}">
                    <a16:creationId xmlns:a16="http://schemas.microsoft.com/office/drawing/2014/main" id="{0FE87651-8322-420F-94CC-3AC3482EA653}"/>
                  </a:ext>
                </a:extLst>
              </p:cNvPr>
              <p:cNvSpPr txBox="1"/>
              <p:nvPr/>
            </p:nvSpPr>
            <p:spPr>
              <a:xfrm>
                <a:off x="7985808" y="1269934"/>
                <a:ext cx="3168647" cy="640080"/>
              </a:xfrm>
              <a:prstGeom prst="rect">
                <a:avLst/>
              </a:prstGeom>
              <a:noFill/>
            </p:spPr>
            <p:txBody>
              <a:bodyPr rtlCol="0" wrap="square">
                <a:spAutoFit/>
              </a:bodyPr>
              <a:lstStyle/>
              <a:p>
                <a:r>
                  <a:rPr altLang="zh-CN" b="1" lang="en-US">
                    <a:solidFill>
                      <a:schemeClr val="bg1"/>
                    </a:solidFill>
                    <a:latin charset="-122" panose="020b0503020204020204" pitchFamily="34" typeface="微软雅黑"/>
                    <a:ea charset="-122" panose="020b0503020204020204" pitchFamily="34" typeface="微软雅黑"/>
                  </a:rPr>
                  <a:t>THIS IS A FREE </a:t>
                </a:r>
              </a:p>
              <a:p>
                <a:r>
                  <a:rPr altLang="zh-CN" b="1" lang="en-US">
                    <a:solidFill>
                      <a:schemeClr val="bg1"/>
                    </a:solidFill>
                    <a:latin charset="-122" panose="020b0503020204020204" pitchFamily="34" typeface="微软雅黑"/>
                    <a:ea charset="-122" panose="020b0503020204020204" pitchFamily="34" typeface="微软雅黑"/>
                  </a:rPr>
                  <a:t>POWERPOINT DESIGN</a:t>
                </a:r>
              </a:p>
            </p:txBody>
          </p:sp>
          <p:sp>
            <p:nvSpPr>
              <p:cNvPr id="8" name="矩形 7">
                <a:extLst>
                  <a:ext uri="{FF2B5EF4-FFF2-40B4-BE49-F238E27FC236}">
                    <a16:creationId xmlns:a16="http://schemas.microsoft.com/office/drawing/2014/main" id="{496A09E3-A380-41B5-8DB1-7BA470E4B2F6}"/>
                  </a:ext>
                </a:extLst>
              </p:cNvPr>
              <p:cNvSpPr/>
              <p:nvPr/>
            </p:nvSpPr>
            <p:spPr>
              <a:xfrm>
                <a:off x="7875813" y="1089025"/>
                <a:ext cx="3133271" cy="2339975"/>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TextBox 46">
                <a:extLst>
                  <a:ext uri="{FF2B5EF4-FFF2-40B4-BE49-F238E27FC236}">
                    <a16:creationId xmlns:a16="http://schemas.microsoft.com/office/drawing/2014/main" id="{75403CD3-4B68-4EC2-BC4A-8A13B63DD822}"/>
                  </a:ext>
                </a:extLst>
              </p:cNvPr>
              <p:cNvSpPr txBox="1">
                <a:spLocks noChangeArrowheads="1"/>
              </p:cNvSpPr>
              <p:nvPr/>
            </p:nvSpPr>
            <p:spPr bwMode="auto">
              <a:xfrm>
                <a:off x="7977870" y="2751427"/>
                <a:ext cx="3058432" cy="60350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defTabSz="522288">
                  <a:defRPr sz="1300">
                    <a:solidFill>
                      <a:schemeClr val="tx1"/>
                    </a:solidFill>
                    <a:latin charset="0" panose="020f0502020204030204" pitchFamily="34" typeface="Calibri"/>
                    <a:ea charset="-122" panose="02010600030101010101" pitchFamily="2" typeface="宋体"/>
                  </a:defRPr>
                </a:lvl1pPr>
                <a:lvl2pPr defTabSz="522288" indent="-285750" marL="742950">
                  <a:defRPr sz="1300">
                    <a:solidFill>
                      <a:schemeClr val="tx1"/>
                    </a:solidFill>
                    <a:latin charset="0" panose="020f0502020204030204" pitchFamily="34" typeface="Calibri"/>
                    <a:ea charset="-122" panose="02010600030101010101" pitchFamily="2" typeface="宋体"/>
                  </a:defRPr>
                </a:lvl2pPr>
                <a:lvl3pPr defTabSz="522288" indent="-228600" marL="1143000">
                  <a:defRPr sz="1300">
                    <a:solidFill>
                      <a:schemeClr val="tx1"/>
                    </a:solidFill>
                    <a:latin charset="0" panose="020f0502020204030204" pitchFamily="34" typeface="Calibri"/>
                    <a:ea charset="-122" panose="02010600030101010101" pitchFamily="2" typeface="宋体"/>
                  </a:defRPr>
                </a:lvl3pPr>
                <a:lvl4pPr defTabSz="522288" indent="-228600" marL="1600200">
                  <a:defRPr sz="1300">
                    <a:solidFill>
                      <a:schemeClr val="tx1"/>
                    </a:solidFill>
                    <a:latin charset="0" panose="020f0502020204030204" pitchFamily="34" typeface="Calibri"/>
                    <a:ea charset="-122" panose="02010600030101010101" pitchFamily="2" typeface="宋体"/>
                  </a:defRPr>
                </a:lvl4pPr>
                <a:lvl5pPr defTabSz="522288" indent="-228600" marL="2057400">
                  <a:defRPr sz="1300">
                    <a:solidFill>
                      <a:schemeClr val="tx1"/>
                    </a:solidFill>
                    <a:latin charset="0" panose="020f0502020204030204" pitchFamily="34" typeface="Calibri"/>
                    <a:ea charset="-122" panose="02010600030101010101" pitchFamily="2" typeface="宋体"/>
                  </a:defRPr>
                </a:lvl5pPr>
                <a:lvl6pPr defTabSz="522288" eaLnBrk="0" fontAlgn="base" hangingPunct="0" indent="-228600" marL="2514600">
                  <a:spcBef>
                    <a:spcPct val="0"/>
                  </a:spcBef>
                  <a:spcAft>
                    <a:spcPct val="0"/>
                  </a:spcAft>
                  <a:defRPr sz="1300">
                    <a:solidFill>
                      <a:schemeClr val="tx1"/>
                    </a:solidFill>
                    <a:latin charset="0" panose="020f0502020204030204" pitchFamily="34" typeface="Calibri"/>
                    <a:ea charset="-122" panose="02010600030101010101" pitchFamily="2" typeface="宋体"/>
                  </a:defRPr>
                </a:lvl6pPr>
                <a:lvl7pPr defTabSz="522288" eaLnBrk="0" fontAlgn="base" hangingPunct="0" indent="-228600" marL="2971800">
                  <a:spcBef>
                    <a:spcPct val="0"/>
                  </a:spcBef>
                  <a:spcAft>
                    <a:spcPct val="0"/>
                  </a:spcAft>
                  <a:defRPr sz="1300">
                    <a:solidFill>
                      <a:schemeClr val="tx1"/>
                    </a:solidFill>
                    <a:latin charset="0" panose="020f0502020204030204" pitchFamily="34" typeface="Calibri"/>
                    <a:ea charset="-122" panose="02010600030101010101" pitchFamily="2" typeface="宋体"/>
                  </a:defRPr>
                </a:lvl7pPr>
                <a:lvl8pPr defTabSz="522288" eaLnBrk="0" fontAlgn="base" hangingPunct="0" indent="-228600" marL="3429000">
                  <a:spcBef>
                    <a:spcPct val="0"/>
                  </a:spcBef>
                  <a:spcAft>
                    <a:spcPct val="0"/>
                  </a:spcAft>
                  <a:defRPr sz="1300">
                    <a:solidFill>
                      <a:schemeClr val="tx1"/>
                    </a:solidFill>
                    <a:latin charset="0" panose="020f0502020204030204" pitchFamily="34" typeface="Calibri"/>
                    <a:ea charset="-122" panose="02010600030101010101" pitchFamily="2" typeface="宋体"/>
                  </a:defRPr>
                </a:lvl8pPr>
                <a:lvl9pPr defTabSz="522288" eaLnBrk="0" fontAlgn="base" hangingPunct="0" indent="-228600" marL="3886200">
                  <a:spcBef>
                    <a:spcPct val="0"/>
                  </a:spcBef>
                  <a:spcAft>
                    <a:spcPct val="0"/>
                  </a:spcAft>
                  <a:defRPr sz="1300">
                    <a:solidFill>
                      <a:schemeClr val="tx1"/>
                    </a:solidFill>
                    <a:latin charset="0" panose="020f0502020204030204" pitchFamily="34" typeface="Calibri"/>
                    <a:ea charset="-122" panose="02010600030101010101" pitchFamily="2" typeface="宋体"/>
                  </a:defRPr>
                </a:lvl9pPr>
              </a:lstStyle>
              <a:p>
                <a:pPr eaLnBrk="1" hangingPunct="1">
                  <a:lnSpc>
                    <a:spcPct val="120000"/>
                  </a:lnSpc>
                </a:pPr>
                <a:r>
                  <a:rPr altLang="zh-CN" lang="en-US" sz="1400">
                    <a:solidFill>
                      <a:schemeClr val="bg1"/>
                    </a:solidFill>
                    <a:latin charset="0" panose="020f0302020204030204" pitchFamily="34" typeface="Calibri Light"/>
                    <a:cs charset="0" panose="020f0302020204030204" pitchFamily="34" typeface="Calibri Light"/>
                  </a:rPr>
                  <a:t>Lorem ipsum dolor sit amet</a:t>
                </a:r>
              </a:p>
              <a:p>
                <a:pPr eaLnBrk="1" hangingPunct="1">
                  <a:lnSpc>
                    <a:spcPct val="120000"/>
                  </a:lnSpc>
                </a:pPr>
                <a:r>
                  <a:rPr altLang="zh-CN" lang="en-US" sz="1400">
                    <a:solidFill>
                      <a:schemeClr val="bg1"/>
                    </a:solidFill>
                    <a:latin charset="0" panose="020f0302020204030204" pitchFamily="34" typeface="Calibri Light"/>
                    <a:cs charset="0" panose="020f0302020204030204" pitchFamily="34" typeface="Calibri Light"/>
                  </a:rPr>
                  <a:t>consectetuer adipiscing elit</a:t>
                </a:r>
              </a:p>
            </p:txBody>
          </p:sp>
          <p:cxnSp>
            <p:nvCxnSpPr>
              <p:cNvPr id="6" name="直接连接符 5">
                <a:extLst>
                  <a:ext uri="{FF2B5EF4-FFF2-40B4-BE49-F238E27FC236}">
                    <a16:creationId xmlns:a16="http://schemas.microsoft.com/office/drawing/2014/main" id="{1044829E-8F99-43F7-881D-5D17F8F7F4CB}"/>
                  </a:ext>
                </a:extLst>
              </p:cNvPr>
              <p:cNvCxnSpPr/>
              <p:nvPr/>
            </p:nvCxnSpPr>
            <p:spPr>
              <a:xfrm>
                <a:off x="8075613" y="1994053"/>
                <a:ext cx="103726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TextBox 46">
                <a:extLst>
                  <a:ext uri="{FF2B5EF4-FFF2-40B4-BE49-F238E27FC236}">
                    <a16:creationId xmlns:a16="http://schemas.microsoft.com/office/drawing/2014/main" id="{6216CDF0-6A65-4629-947D-8DF38BC0B19D}"/>
                  </a:ext>
                </a:extLst>
              </p:cNvPr>
              <p:cNvSpPr txBox="1">
                <a:spLocks noChangeArrowheads="1"/>
              </p:cNvSpPr>
              <p:nvPr/>
            </p:nvSpPr>
            <p:spPr bwMode="auto">
              <a:xfrm>
                <a:off x="7969933" y="2046288"/>
                <a:ext cx="3058432"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defTabSz="522288">
                  <a:defRPr sz="1300">
                    <a:solidFill>
                      <a:schemeClr val="tx1"/>
                    </a:solidFill>
                    <a:latin charset="0" panose="020f0502020204030204" pitchFamily="34" typeface="Calibri"/>
                    <a:ea charset="-122" panose="02010600030101010101" pitchFamily="2" typeface="宋体"/>
                  </a:defRPr>
                </a:lvl1pPr>
                <a:lvl2pPr defTabSz="522288" indent="-285750" marL="742950">
                  <a:defRPr sz="1300">
                    <a:solidFill>
                      <a:schemeClr val="tx1"/>
                    </a:solidFill>
                    <a:latin charset="0" panose="020f0502020204030204" pitchFamily="34" typeface="Calibri"/>
                    <a:ea charset="-122" panose="02010600030101010101" pitchFamily="2" typeface="宋体"/>
                  </a:defRPr>
                </a:lvl2pPr>
                <a:lvl3pPr defTabSz="522288" indent="-228600" marL="1143000">
                  <a:defRPr sz="1300">
                    <a:solidFill>
                      <a:schemeClr val="tx1"/>
                    </a:solidFill>
                    <a:latin charset="0" panose="020f0502020204030204" pitchFamily="34" typeface="Calibri"/>
                    <a:ea charset="-122" panose="02010600030101010101" pitchFamily="2" typeface="宋体"/>
                  </a:defRPr>
                </a:lvl3pPr>
                <a:lvl4pPr defTabSz="522288" indent="-228600" marL="1600200">
                  <a:defRPr sz="1300">
                    <a:solidFill>
                      <a:schemeClr val="tx1"/>
                    </a:solidFill>
                    <a:latin charset="0" panose="020f0502020204030204" pitchFamily="34" typeface="Calibri"/>
                    <a:ea charset="-122" panose="02010600030101010101" pitchFamily="2" typeface="宋体"/>
                  </a:defRPr>
                </a:lvl4pPr>
                <a:lvl5pPr defTabSz="522288" indent="-228600" marL="2057400">
                  <a:defRPr sz="1300">
                    <a:solidFill>
                      <a:schemeClr val="tx1"/>
                    </a:solidFill>
                    <a:latin charset="0" panose="020f0502020204030204" pitchFamily="34" typeface="Calibri"/>
                    <a:ea charset="-122" panose="02010600030101010101" pitchFamily="2" typeface="宋体"/>
                  </a:defRPr>
                </a:lvl5pPr>
                <a:lvl6pPr defTabSz="522288" eaLnBrk="0" fontAlgn="base" hangingPunct="0" indent="-228600" marL="2514600">
                  <a:spcBef>
                    <a:spcPct val="0"/>
                  </a:spcBef>
                  <a:spcAft>
                    <a:spcPct val="0"/>
                  </a:spcAft>
                  <a:defRPr sz="1300">
                    <a:solidFill>
                      <a:schemeClr val="tx1"/>
                    </a:solidFill>
                    <a:latin charset="0" panose="020f0502020204030204" pitchFamily="34" typeface="Calibri"/>
                    <a:ea charset="-122" panose="02010600030101010101" pitchFamily="2" typeface="宋体"/>
                  </a:defRPr>
                </a:lvl6pPr>
                <a:lvl7pPr defTabSz="522288" eaLnBrk="0" fontAlgn="base" hangingPunct="0" indent="-228600" marL="2971800">
                  <a:spcBef>
                    <a:spcPct val="0"/>
                  </a:spcBef>
                  <a:spcAft>
                    <a:spcPct val="0"/>
                  </a:spcAft>
                  <a:defRPr sz="1300">
                    <a:solidFill>
                      <a:schemeClr val="tx1"/>
                    </a:solidFill>
                    <a:latin charset="0" panose="020f0502020204030204" pitchFamily="34" typeface="Calibri"/>
                    <a:ea charset="-122" panose="02010600030101010101" pitchFamily="2" typeface="宋体"/>
                  </a:defRPr>
                </a:lvl7pPr>
                <a:lvl8pPr defTabSz="522288" eaLnBrk="0" fontAlgn="base" hangingPunct="0" indent="-228600" marL="3429000">
                  <a:spcBef>
                    <a:spcPct val="0"/>
                  </a:spcBef>
                  <a:spcAft>
                    <a:spcPct val="0"/>
                  </a:spcAft>
                  <a:defRPr sz="1300">
                    <a:solidFill>
                      <a:schemeClr val="tx1"/>
                    </a:solidFill>
                    <a:latin charset="0" panose="020f0502020204030204" pitchFamily="34" typeface="Calibri"/>
                    <a:ea charset="-122" panose="02010600030101010101" pitchFamily="2" typeface="宋体"/>
                  </a:defRPr>
                </a:lvl8pPr>
                <a:lvl9pPr defTabSz="522288" eaLnBrk="0" fontAlgn="base" hangingPunct="0" indent="-228600" marL="3886200">
                  <a:spcBef>
                    <a:spcPct val="0"/>
                  </a:spcBef>
                  <a:spcAft>
                    <a:spcPct val="0"/>
                  </a:spcAft>
                  <a:defRPr sz="1300">
                    <a:solidFill>
                      <a:schemeClr val="tx1"/>
                    </a:solidFill>
                    <a:latin charset="0" panose="020f0502020204030204" pitchFamily="34" typeface="Calibri"/>
                    <a:ea charset="-122" panose="02010600030101010101" pitchFamily="2" typeface="宋体"/>
                  </a:defRPr>
                </a:lvl9pPr>
              </a:lstStyle>
              <a:p>
                <a:pPr eaLnBrk="1" hangingPunct="1"/>
                <a:r>
                  <a:rPr altLang="zh-CN" lang="en-US" sz="1800">
                    <a:solidFill>
                      <a:schemeClr val="bg1"/>
                    </a:solidFill>
                    <a:latin charset="0" panose="020f0302020204030204" pitchFamily="34" typeface="Calibri Light"/>
                    <a:cs charset="0" panose="020f0302020204030204" pitchFamily="34" typeface="Calibri Light"/>
                  </a:rPr>
                  <a:t>IMAGE CONTENTS</a:t>
                </a:r>
              </a:p>
            </p:txBody>
          </p:sp>
          <p:sp>
            <p:nvSpPr>
              <p:cNvPr id="32" name="moon_322695">
                <a:extLst>
                  <a:ext uri="{FF2B5EF4-FFF2-40B4-BE49-F238E27FC236}">
                    <a16:creationId xmlns:a16="http://schemas.microsoft.com/office/drawing/2014/main" id="{D976E943-60B0-40C1-B752-5AC80513740C}"/>
                  </a:ext>
                </a:extLst>
              </p:cNvPr>
              <p:cNvSpPr>
                <a:spLocks noChangeAspect="1"/>
              </p:cNvSpPr>
              <p:nvPr/>
            </p:nvSpPr>
            <p:spPr bwMode="auto">
              <a:xfrm>
                <a:off x="8075613" y="2418122"/>
                <a:ext cx="298702" cy="325394"/>
              </a:xfrm>
              <a:custGeom>
                <a:gdLst>
                  <a:gd fmla="*/ 373273 h 605239" name="connsiteX0"/>
                  <a:gd fmla="*/ 373273 h 605239" name="connsiteY0"/>
                  <a:gd fmla="*/ 373273 h 605239" name="connsiteX1"/>
                  <a:gd fmla="*/ 373273 h 605239" name="connsiteY1"/>
                  <a:gd fmla="*/ 373273 h 605239" name="connsiteX2"/>
                  <a:gd fmla="*/ 373273 h 605239" name="connsiteY2"/>
                  <a:gd fmla="*/ 373273 h 605239" name="connsiteX3"/>
                  <a:gd fmla="*/ 373273 h 605239" name="connsiteY3"/>
                  <a:gd fmla="*/ 373273 h 605239" name="connsiteX4"/>
                  <a:gd fmla="*/ 373273 h 605239" name="connsiteY4"/>
                  <a:gd fmla="*/ 373273 h 605239" name="connsiteX5"/>
                  <a:gd fmla="*/ 373273 h 605239" name="connsiteY5"/>
                  <a:gd fmla="*/ 373273 h 605239" name="connsiteX6"/>
                  <a:gd fmla="*/ 373273 h 605239" name="connsiteY6"/>
                  <a:gd fmla="*/ 373273 h 605239" name="connsiteX7"/>
                  <a:gd fmla="*/ 373273 h 605239" name="connsiteY7"/>
                  <a:gd fmla="*/ 373273 h 605239" name="connsiteX8"/>
                  <a:gd fmla="*/ 373273 h 605239" name="connsiteY8"/>
                  <a:gd fmla="*/ 373273 h 605239" name="connsiteX9"/>
                  <a:gd fmla="*/ 373273 h 605239" name="connsiteY9"/>
                  <a:gd fmla="*/ 373273 h 605239" name="connsiteX10"/>
                  <a:gd fmla="*/ 373273 h 605239" name="connsiteY10"/>
                  <a:gd fmla="*/ 373273 h 605239" name="connsiteX11"/>
                  <a:gd fmla="*/ 373273 h 605239" name="connsiteY11"/>
                  <a:gd fmla="*/ 373273 h 605239" name="connsiteX12"/>
                  <a:gd fmla="*/ 373273 h 605239" name="connsiteY12"/>
                  <a:gd fmla="*/ 373273 h 605239" name="connsiteX13"/>
                  <a:gd fmla="*/ 373273 h 605239" name="connsiteY13"/>
                  <a:gd fmla="*/ 373273 h 605239" name="connsiteX14"/>
                  <a:gd fmla="*/ 373273 h 605239" name="connsiteY14"/>
                  <a:gd fmla="*/ 373273 h 605239" name="connsiteX15"/>
                  <a:gd fmla="*/ 373273 h 605239" name="connsiteY15"/>
                  <a:gd fmla="*/ 373273 h 605239" name="connsiteX16"/>
                  <a:gd fmla="*/ 373273 h 605239" name="connsiteY16"/>
                  <a:gd fmla="*/ 373273 h 605239" name="connsiteX17"/>
                  <a:gd fmla="*/ 373273 h 605239" name="connsiteY17"/>
                  <a:gd fmla="*/ 373273 h 605239" name="connsiteX18"/>
                  <a:gd fmla="*/ 373273 h 605239" name="connsiteY18"/>
                  <a:gd fmla="*/ 373273 h 605239" name="connsiteX19"/>
                  <a:gd fmla="*/ 373273 h 605239" name="connsiteY19"/>
                  <a:gd fmla="*/ 373273 h 605239" name="connsiteX20"/>
                  <a:gd fmla="*/ 373273 h 605239" name="connsiteY20"/>
                  <a:gd fmla="*/ 373273 h 605239" name="connsiteX21"/>
                  <a:gd fmla="*/ 373273 h 605239" name="connsiteY21"/>
                  <a:gd fmla="*/ 373273 h 605239" name="connsiteX22"/>
                  <a:gd fmla="*/ 373273 h 605239" name="connsiteY22"/>
                  <a:gd fmla="*/ 373273 h 605239" name="connsiteX23"/>
                  <a:gd fmla="*/ 373273 h 605239" name="connsiteY23"/>
                  <a:gd fmla="*/ 373273 h 605239" name="connsiteX24"/>
                  <a:gd fmla="*/ 373273 h 605239" name="connsiteY24"/>
                  <a:gd fmla="*/ 373273 h 605239" name="connsiteX25"/>
                  <a:gd fmla="*/ 373273 h 605239" name="connsiteY25"/>
                  <a:gd fmla="*/ 373273 h 605239" name="connsiteX26"/>
                  <a:gd fmla="*/ 373273 h 605239" name="connsiteY26"/>
                  <a:gd fmla="*/ 373273 h 605239" name="connsiteX27"/>
                  <a:gd fmla="*/ 373273 h 605239" name="connsiteY27"/>
                  <a:gd fmla="*/ 373273 h 605239" name="connsiteX28"/>
                  <a:gd fmla="*/ 373273 h 605239" name="connsiteY28"/>
                  <a:gd fmla="*/ 373273 h 605239" name="connsiteX29"/>
                  <a:gd fmla="*/ 373273 h 605239" name="connsiteY29"/>
                  <a:gd fmla="*/ 373273 h 605239" name="connsiteX30"/>
                  <a:gd fmla="*/ 373273 h 605239" name="connsiteY30"/>
                  <a:gd fmla="*/ 373273 h 605239" name="connsiteX31"/>
                  <a:gd fmla="*/ 373273 h 605239" name="connsiteY31"/>
                  <a:gd fmla="*/ 373273 h 605239" name="connsiteX32"/>
                  <a:gd fmla="*/ 373273 h 605239" name="connsiteY32"/>
                  <a:gd fmla="*/ 373273 h 605239" name="connsiteX33"/>
                  <a:gd fmla="*/ 373273 h 605239" name="connsiteY33"/>
                  <a:gd fmla="*/ 373273 h 605239" name="connsiteX34"/>
                  <a:gd fmla="*/ 373273 h 605239" name="connsiteY34"/>
                  <a:gd fmla="*/ 373273 h 605239" name="connsiteX35"/>
                  <a:gd fmla="*/ 373273 h 605239" name="connsiteY3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b="b" l="l" r="r" t="t"/>
                <a:pathLst>
                  <a:path h="606711" w="556943">
                    <a:moveTo>
                      <a:pt x="126666" y="556186"/>
                    </a:moveTo>
                    <a:lnTo>
                      <a:pt x="430407" y="556186"/>
                    </a:lnTo>
                    <a:cubicBezTo>
                      <a:pt x="444379" y="556186"/>
                      <a:pt x="455681" y="567463"/>
                      <a:pt x="455681" y="581404"/>
                    </a:cubicBezTo>
                    <a:cubicBezTo>
                      <a:pt x="455681" y="595345"/>
                      <a:pt x="444379" y="606711"/>
                      <a:pt x="430407" y="606711"/>
                    </a:cubicBezTo>
                    <a:lnTo>
                      <a:pt x="126666" y="606711"/>
                    </a:lnTo>
                    <a:cubicBezTo>
                      <a:pt x="112605" y="606711"/>
                      <a:pt x="101302" y="595345"/>
                      <a:pt x="101302" y="581404"/>
                    </a:cubicBezTo>
                    <a:cubicBezTo>
                      <a:pt x="101302" y="567463"/>
                      <a:pt x="112605" y="556186"/>
                      <a:pt x="126666" y="556186"/>
                    </a:cubicBezTo>
                    <a:close/>
                    <a:moveTo>
                      <a:pt x="76003" y="480258"/>
                    </a:moveTo>
                    <a:lnTo>
                      <a:pt x="481071" y="480258"/>
                    </a:lnTo>
                    <a:cubicBezTo>
                      <a:pt x="495044" y="480258"/>
                      <a:pt x="506348" y="491640"/>
                      <a:pt x="506348" y="505600"/>
                    </a:cubicBezTo>
                    <a:cubicBezTo>
                      <a:pt x="506348" y="519560"/>
                      <a:pt x="495044" y="530853"/>
                      <a:pt x="481071" y="530853"/>
                    </a:cubicBezTo>
                    <a:lnTo>
                      <a:pt x="76003" y="530853"/>
                    </a:lnTo>
                    <a:cubicBezTo>
                      <a:pt x="61941" y="530853"/>
                      <a:pt x="50637" y="519560"/>
                      <a:pt x="50637" y="505600"/>
                    </a:cubicBezTo>
                    <a:cubicBezTo>
                      <a:pt x="50637" y="491640"/>
                      <a:pt x="61941" y="480258"/>
                      <a:pt x="76003" y="480258"/>
                    </a:cubicBezTo>
                    <a:close/>
                    <a:moveTo>
                      <a:pt x="172722" y="51"/>
                    </a:moveTo>
                    <a:cubicBezTo>
                      <a:pt x="177594" y="362"/>
                      <a:pt x="182356" y="2073"/>
                      <a:pt x="186360" y="5139"/>
                    </a:cubicBezTo>
                    <a:cubicBezTo>
                      <a:pt x="194548" y="11360"/>
                      <a:pt x="198108" y="21757"/>
                      <a:pt x="195527" y="31622"/>
                    </a:cubicBezTo>
                    <a:cubicBezTo>
                      <a:pt x="182088" y="83344"/>
                      <a:pt x="187339" y="138265"/>
                      <a:pt x="210389" y="186254"/>
                    </a:cubicBezTo>
                    <a:cubicBezTo>
                      <a:pt x="235576" y="239043"/>
                      <a:pt x="279095" y="277879"/>
                      <a:pt x="332671" y="295741"/>
                    </a:cubicBezTo>
                    <a:cubicBezTo>
                      <a:pt x="384022" y="312715"/>
                      <a:pt x="438755" y="308183"/>
                      <a:pt x="486814" y="283033"/>
                    </a:cubicBezTo>
                    <a:cubicBezTo>
                      <a:pt x="488950" y="281878"/>
                      <a:pt x="490997" y="280722"/>
                      <a:pt x="493132" y="279567"/>
                    </a:cubicBezTo>
                    <a:cubicBezTo>
                      <a:pt x="501943" y="274413"/>
                      <a:pt x="513335" y="275035"/>
                      <a:pt x="521433" y="281167"/>
                    </a:cubicBezTo>
                    <a:cubicBezTo>
                      <a:pt x="529443" y="287299"/>
                      <a:pt x="533359" y="297608"/>
                      <a:pt x="530867" y="307472"/>
                    </a:cubicBezTo>
                    <a:cubicBezTo>
                      <a:pt x="521700" y="342753"/>
                      <a:pt x="505414" y="375901"/>
                      <a:pt x="483521" y="404428"/>
                    </a:cubicBezTo>
                    <a:lnTo>
                      <a:pt x="531668" y="404428"/>
                    </a:lnTo>
                    <a:cubicBezTo>
                      <a:pt x="545641" y="404428"/>
                      <a:pt x="556943" y="415715"/>
                      <a:pt x="556943" y="429667"/>
                    </a:cubicBezTo>
                    <a:cubicBezTo>
                      <a:pt x="556943" y="443620"/>
                      <a:pt x="545641" y="454995"/>
                      <a:pt x="531668" y="454995"/>
                    </a:cubicBezTo>
                    <a:lnTo>
                      <a:pt x="423893" y="454995"/>
                    </a:lnTo>
                    <a:lnTo>
                      <a:pt x="141328" y="454995"/>
                    </a:lnTo>
                    <a:lnTo>
                      <a:pt x="25365" y="454995"/>
                    </a:lnTo>
                    <a:cubicBezTo>
                      <a:pt x="11392" y="454995"/>
                      <a:pt x="0" y="443620"/>
                      <a:pt x="0" y="429667"/>
                    </a:cubicBezTo>
                    <a:cubicBezTo>
                      <a:pt x="0" y="415715"/>
                      <a:pt x="11392" y="404428"/>
                      <a:pt x="25365" y="404428"/>
                    </a:cubicBezTo>
                    <a:lnTo>
                      <a:pt x="81611" y="404428"/>
                    </a:lnTo>
                    <a:cubicBezTo>
                      <a:pt x="70397" y="389854"/>
                      <a:pt x="60518" y="374124"/>
                      <a:pt x="52420" y="357239"/>
                    </a:cubicBezTo>
                    <a:cubicBezTo>
                      <a:pt x="-9344" y="228201"/>
                      <a:pt x="37201" y="72768"/>
                      <a:pt x="158415" y="3362"/>
                    </a:cubicBezTo>
                    <a:cubicBezTo>
                      <a:pt x="162865" y="829"/>
                      <a:pt x="167849" y="-260"/>
                      <a:pt x="172722" y="51"/>
                    </a:cubicBezTo>
                    <a:close/>
                  </a:path>
                </a:pathLst>
              </a:custGeom>
              <a:solidFill>
                <a:schemeClr val="bg1"/>
              </a:solidFill>
              <a:ln>
                <a:noFill/>
              </a:ln>
            </p:spPr>
            <p:txBody>
              <a:bodyPr/>
              <a:lstStyle/>
              <a:p/>
            </p:txBody>
          </p:sp>
        </p:grpSp>
        <p:grpSp>
          <p:nvGrpSpPr>
            <p:cNvPr id="48" name="组合 47">
              <a:extLst>
                <a:ext uri="{FF2B5EF4-FFF2-40B4-BE49-F238E27FC236}">
                  <a16:creationId xmlns:a16="http://schemas.microsoft.com/office/drawing/2014/main" id="{8F9463C8-37C3-4E63-8A5D-7AACC0816125}"/>
                </a:ext>
              </a:extLst>
            </p:cNvPr>
            <p:cNvGrpSpPr/>
            <p:nvPr/>
          </p:nvGrpSpPr>
          <p:grpSpPr>
            <a:xfrm>
              <a:off x="7872407" y="3583260"/>
              <a:ext cx="3133271" cy="2339975"/>
              <a:chOff x="7872407" y="3583260"/>
              <a:chExt cx="3133271" cy="2339975"/>
            </a:xfrm>
          </p:grpSpPr>
          <p:sp>
            <p:nvSpPr>
              <p:cNvPr id="9" name="矩形 8">
                <a:extLst>
                  <a:ext uri="{FF2B5EF4-FFF2-40B4-BE49-F238E27FC236}">
                    <a16:creationId xmlns:a16="http://schemas.microsoft.com/office/drawing/2014/main" id="{D8D104F6-3A81-44BB-89B2-B348DEA851BF}"/>
                  </a:ext>
                </a:extLst>
              </p:cNvPr>
              <p:cNvSpPr/>
              <p:nvPr/>
            </p:nvSpPr>
            <p:spPr>
              <a:xfrm>
                <a:off x="7872407" y="3583260"/>
                <a:ext cx="3133271" cy="2339975"/>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plain-cloud_63648">
                <a:extLst>
                  <a:ext uri="{FF2B5EF4-FFF2-40B4-BE49-F238E27FC236}">
                    <a16:creationId xmlns:a16="http://schemas.microsoft.com/office/drawing/2014/main" id="{96AB2C6B-2A72-4AD5-97A7-25F75E038CBC}"/>
                  </a:ext>
                </a:extLst>
              </p:cNvPr>
              <p:cNvSpPr>
                <a:spLocks noChangeAspect="1"/>
              </p:cNvSpPr>
              <p:nvPr/>
            </p:nvSpPr>
            <p:spPr bwMode="auto">
              <a:xfrm>
                <a:off x="8042337" y="5498410"/>
                <a:ext cx="479288" cy="319525"/>
              </a:xfrm>
              <a:custGeom>
                <a:gdLst>
                  <a:gd fmla="*/ 372171 w 604011" name="T0"/>
                  <a:gd fmla="*/ 372171 w 604011" name="T1"/>
                  <a:gd fmla="*/ 372171 w 604011" name="T2"/>
                  <a:gd fmla="*/ 372171 w 604011" name="T3"/>
                  <a:gd fmla="*/ 372171 w 604011" name="T4"/>
                  <a:gd fmla="*/ 372171 w 604011" name="T5"/>
                  <a:gd fmla="*/ 372171 w 604011" name="T6"/>
                  <a:gd fmla="*/ 372171 w 604011" name="T7"/>
                  <a:gd fmla="*/ 372171 w 604011" name="T8"/>
                  <a:gd fmla="*/ 372171 w 604011" name="T9"/>
                  <a:gd fmla="*/ 372171 w 604011" name="T10"/>
                  <a:gd fmla="*/ 372171 w 604011" name="T11"/>
                  <a:gd fmla="*/ 372171 w 604011" name="T12"/>
                  <a:gd fmla="*/ 372171 w 604011" name="T13"/>
                  <a:gd fmla="*/ 372171 w 604011" name="T14"/>
                  <a:gd fmla="*/ 372171 w 604011" name="T15"/>
                  <a:gd fmla="*/ 372171 w 604011" name="T16"/>
                  <a:gd fmla="*/ 372171 w 604011" name="T17"/>
                  <a:gd fmla="*/ 372171 w 604011" name="T18"/>
                  <a:gd fmla="*/ 372171 w 604011" name="T19"/>
                  <a:gd fmla="*/ 372171 w 604011" name="T20"/>
                  <a:gd fmla="*/ 372171 w 604011" name="T21"/>
                  <a:gd fmla="*/ 372171 w 604011" name="T22"/>
                  <a:gd fmla="*/ 372171 w 604011" name="T23"/>
                  <a:gd fmla="*/ 372171 w 604011" name="T24"/>
                  <a:gd fmla="*/ 372171 w 604011" name="T25"/>
                  <a:gd fmla="*/ 372171 w 604011" name="T26"/>
                  <a:gd fmla="*/ 372171 w 604011" name="T27"/>
                  <a:gd fmla="*/ 372171 w 604011" name="T28"/>
                  <a:gd fmla="*/ 372171 w 604011" name="T29"/>
                  <a:gd fmla="*/ 372171 w 604011" name="T30"/>
                  <a:gd fmla="*/ 372171 w 604011" name="T31"/>
                  <a:gd fmla="*/ 372171 w 604011" name="T32"/>
                  <a:gd fmla="*/ 372171 w 604011" name="T33"/>
                  <a:gd fmla="*/ 372171 w 604011" name="T34"/>
                  <a:gd fmla="*/ 372171 w 604011" name="T35"/>
                  <a:gd fmla="*/ 372171 w 604011" name="T36"/>
                  <a:gd fmla="*/ 372171 w 604011" name="T37"/>
                  <a:gd fmla="*/ 372171 w 604011" name="T38"/>
                  <a:gd fmla="*/ 372171 w 604011" name="T39"/>
                  <a:gd fmla="*/ 372171 w 604011" name="T40"/>
                  <a:gd fmla="*/ 372171 w 604011" name="T41"/>
                  <a:gd fmla="*/ 372171 w 604011" name="T42"/>
                  <a:gd fmla="*/ 372171 w 604011" name="T43"/>
                  <a:gd fmla="*/ 372171 w 604011" name="T44"/>
                  <a:gd fmla="*/ 372171 w 604011" name="T45"/>
                  <a:gd fmla="*/ 372171 w 604011" name="T46"/>
                  <a:gd fmla="*/ 372171 w 604011" name="T47"/>
                  <a:gd fmla="*/ 372171 w 604011" name="T48"/>
                  <a:gd fmla="*/ 372171 w 604011" name="T49"/>
                  <a:gd fmla="*/ 372171 w 604011" name="T50"/>
                  <a:gd fmla="*/ 372171 w 604011" name="T51"/>
                  <a:gd fmla="*/ 372171 w 604011" name="T52"/>
                  <a:gd fmla="*/ 372171 w 604011" name="T53"/>
                  <a:gd fmla="*/ 372171 w 604011" name="T54"/>
                  <a:gd fmla="*/ 372171 w 604011" name="T55"/>
                  <a:gd fmla="*/ 372171 w 604011" name="T56"/>
                  <a:gd fmla="*/ 372171 w 604011" name="T57"/>
                  <a:gd fmla="*/ 372171 w 604011" name="T58"/>
                  <a:gd fmla="*/ 372171 w 604011"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1832" w="2744">
                    <a:moveTo>
                      <a:pt x="2275" y="881"/>
                    </a:moveTo>
                    <a:cubicBezTo>
                      <a:pt x="2243" y="595"/>
                      <a:pt x="2212" y="244"/>
                      <a:pt x="1906" y="123"/>
                    </a:cubicBezTo>
                    <a:cubicBezTo>
                      <a:pt x="1590" y="0"/>
                      <a:pt x="1258" y="97"/>
                      <a:pt x="1117" y="404"/>
                    </a:cubicBezTo>
                    <a:cubicBezTo>
                      <a:pt x="807" y="211"/>
                      <a:pt x="405" y="594"/>
                      <a:pt x="482" y="924"/>
                    </a:cubicBezTo>
                    <a:cubicBezTo>
                      <a:pt x="468" y="917"/>
                      <a:pt x="451" y="918"/>
                      <a:pt x="437" y="933"/>
                    </a:cubicBezTo>
                    <a:cubicBezTo>
                      <a:pt x="430" y="940"/>
                      <a:pt x="424" y="948"/>
                      <a:pt x="417" y="955"/>
                    </a:cubicBezTo>
                    <a:cubicBezTo>
                      <a:pt x="146" y="1031"/>
                      <a:pt x="0" y="1393"/>
                      <a:pt x="272" y="1598"/>
                    </a:cubicBezTo>
                    <a:cubicBezTo>
                      <a:pt x="581" y="1832"/>
                      <a:pt x="1054" y="1715"/>
                      <a:pt x="1412" y="1720"/>
                    </a:cubicBezTo>
                    <a:cubicBezTo>
                      <a:pt x="1770" y="1726"/>
                      <a:pt x="2344" y="1829"/>
                      <a:pt x="2573" y="1474"/>
                    </a:cubicBezTo>
                    <a:cubicBezTo>
                      <a:pt x="2744" y="1208"/>
                      <a:pt x="2560" y="908"/>
                      <a:pt x="2275" y="881"/>
                    </a:cubicBezTo>
                    <a:close/>
                    <a:moveTo>
                      <a:pt x="579" y="801"/>
                    </a:moveTo>
                    <a:cubicBezTo>
                      <a:pt x="587" y="752"/>
                      <a:pt x="603" y="704"/>
                      <a:pt x="626" y="659"/>
                    </a:cubicBezTo>
                    <a:cubicBezTo>
                      <a:pt x="629" y="660"/>
                      <a:pt x="632" y="662"/>
                      <a:pt x="635" y="663"/>
                    </a:cubicBezTo>
                    <a:cubicBezTo>
                      <a:pt x="613" y="708"/>
                      <a:pt x="594" y="754"/>
                      <a:pt x="579" y="801"/>
                    </a:cubicBezTo>
                    <a:close/>
                    <a:moveTo>
                      <a:pt x="1310" y="302"/>
                    </a:moveTo>
                    <a:cubicBezTo>
                      <a:pt x="1309" y="303"/>
                      <a:pt x="1308" y="305"/>
                      <a:pt x="1307" y="306"/>
                    </a:cubicBezTo>
                    <a:cubicBezTo>
                      <a:pt x="1288" y="321"/>
                      <a:pt x="1269" y="338"/>
                      <a:pt x="1252" y="355"/>
                    </a:cubicBezTo>
                    <a:cubicBezTo>
                      <a:pt x="1320" y="263"/>
                      <a:pt x="1415" y="202"/>
                      <a:pt x="1519" y="174"/>
                    </a:cubicBezTo>
                    <a:cubicBezTo>
                      <a:pt x="1509" y="181"/>
                      <a:pt x="1498" y="188"/>
                      <a:pt x="1489" y="196"/>
                    </a:cubicBezTo>
                    <a:cubicBezTo>
                      <a:pt x="1418" y="211"/>
                      <a:pt x="1367" y="242"/>
                      <a:pt x="1310" y="302"/>
                    </a:cubicBezTo>
                    <a:close/>
                    <a:moveTo>
                      <a:pt x="2466" y="1067"/>
                    </a:moveTo>
                    <a:cubicBezTo>
                      <a:pt x="2465" y="1064"/>
                      <a:pt x="2464" y="1062"/>
                      <a:pt x="2462" y="1060"/>
                    </a:cubicBezTo>
                    <a:cubicBezTo>
                      <a:pt x="2453" y="1047"/>
                      <a:pt x="2442" y="1040"/>
                      <a:pt x="2431" y="1037"/>
                    </a:cubicBezTo>
                    <a:cubicBezTo>
                      <a:pt x="2411" y="1018"/>
                      <a:pt x="2387" y="1002"/>
                      <a:pt x="2359" y="988"/>
                    </a:cubicBezTo>
                    <a:cubicBezTo>
                      <a:pt x="2404" y="1005"/>
                      <a:pt x="2440" y="1031"/>
                      <a:pt x="2468" y="1063"/>
                    </a:cubicBezTo>
                    <a:cubicBezTo>
                      <a:pt x="2468" y="1064"/>
                      <a:pt x="2467" y="1065"/>
                      <a:pt x="2466" y="1067"/>
                    </a:cubicBezTo>
                    <a:close/>
                    <a:moveTo>
                      <a:pt x="2510" y="1395"/>
                    </a:moveTo>
                    <a:cubicBezTo>
                      <a:pt x="2525" y="1356"/>
                      <a:pt x="2532" y="1313"/>
                      <a:pt x="2532" y="1266"/>
                    </a:cubicBezTo>
                    <a:cubicBezTo>
                      <a:pt x="2534" y="1264"/>
                      <a:pt x="2536" y="1261"/>
                      <a:pt x="2538" y="1258"/>
                    </a:cubicBezTo>
                    <a:cubicBezTo>
                      <a:pt x="2538" y="1304"/>
                      <a:pt x="2529" y="1351"/>
                      <a:pt x="2510" y="1395"/>
                    </a:cubicBezTo>
                    <a:close/>
                  </a:path>
                </a:pathLst>
              </a:custGeom>
              <a:solidFill>
                <a:schemeClr val="bg1"/>
              </a:solidFill>
              <a:ln>
                <a:noFill/>
              </a:ln>
            </p:spPr>
            <p:txBody>
              <a:bodyPr/>
              <a:lstStyle/>
              <a:p/>
            </p:txBody>
          </p:sp>
          <p:sp>
            <p:nvSpPr>
              <p:cNvPr id="35" name="矩形 34">
                <a:extLst>
                  <a:ext uri="{FF2B5EF4-FFF2-40B4-BE49-F238E27FC236}">
                    <a16:creationId xmlns:a16="http://schemas.microsoft.com/office/drawing/2014/main" id="{07903C92-2106-4B07-BADB-7111F97BC29A}"/>
                  </a:ext>
                </a:extLst>
              </p:cNvPr>
              <p:cNvSpPr/>
              <p:nvPr/>
            </p:nvSpPr>
            <p:spPr>
              <a:xfrm>
                <a:off x="8072207" y="3763493"/>
                <a:ext cx="1322387" cy="2579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文本框 35">
                <a:extLst>
                  <a:ext uri="{FF2B5EF4-FFF2-40B4-BE49-F238E27FC236}">
                    <a16:creationId xmlns:a16="http://schemas.microsoft.com/office/drawing/2014/main" id="{58A8666D-844F-45B8-A299-F20F2FACD150}"/>
                  </a:ext>
                </a:extLst>
              </p:cNvPr>
              <p:cNvSpPr txBox="1"/>
              <p:nvPr/>
            </p:nvSpPr>
            <p:spPr>
              <a:xfrm>
                <a:off x="8072208" y="3737415"/>
                <a:ext cx="2106398" cy="304800"/>
              </a:xfrm>
              <a:prstGeom prst="rect">
                <a:avLst/>
              </a:prstGeom>
              <a:noFill/>
            </p:spPr>
            <p:txBody>
              <a:bodyPr rtlCol="0" wrap="square">
                <a:spAutoFit/>
              </a:bodyPr>
              <a:lstStyle/>
              <a:p>
                <a:r>
                  <a:rPr altLang="zh-CN" b="1" lang="en-US" sz="1400">
                    <a:solidFill>
                      <a:srgbClr val="9A0000"/>
                    </a:solidFill>
                    <a:latin charset="0" panose="020b0502020202020204" pitchFamily="34" typeface="Century Gothic"/>
                    <a:ea charset="-122" panose="020b0503020204020204" pitchFamily="34" typeface="微软雅黑"/>
                    <a:cs charset="0" panose="020f0302020204030204" pitchFamily="34" typeface="Calibri Light"/>
                  </a:rPr>
                  <a:t>POWERLOGO</a:t>
                </a:r>
              </a:p>
            </p:txBody>
          </p:sp>
          <p:sp>
            <p:nvSpPr>
              <p:cNvPr id="38" name="TextBox 46">
                <a:extLst>
                  <a:ext uri="{FF2B5EF4-FFF2-40B4-BE49-F238E27FC236}">
                    <a16:creationId xmlns:a16="http://schemas.microsoft.com/office/drawing/2014/main" id="{871517F5-B3AF-4EA6-83AC-19FA2DB007EB}"/>
                  </a:ext>
                </a:extLst>
              </p:cNvPr>
              <p:cNvSpPr txBox="1">
                <a:spLocks noChangeArrowheads="1"/>
              </p:cNvSpPr>
              <p:nvPr/>
            </p:nvSpPr>
            <p:spPr bwMode="auto">
              <a:xfrm>
                <a:off x="7972878" y="4371173"/>
                <a:ext cx="2971115" cy="11155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defTabSz="522288">
                  <a:defRPr sz="1300">
                    <a:solidFill>
                      <a:schemeClr val="tx1"/>
                    </a:solidFill>
                    <a:latin charset="0" panose="020f0502020204030204" pitchFamily="34" typeface="Calibri"/>
                    <a:ea charset="-122" panose="02010600030101010101" pitchFamily="2" typeface="宋体"/>
                  </a:defRPr>
                </a:lvl1pPr>
                <a:lvl2pPr defTabSz="522288" indent="-285750" marL="742950">
                  <a:defRPr sz="1300">
                    <a:solidFill>
                      <a:schemeClr val="tx1"/>
                    </a:solidFill>
                    <a:latin charset="0" panose="020f0502020204030204" pitchFamily="34" typeface="Calibri"/>
                    <a:ea charset="-122" panose="02010600030101010101" pitchFamily="2" typeface="宋体"/>
                  </a:defRPr>
                </a:lvl2pPr>
                <a:lvl3pPr defTabSz="522288" indent="-228600" marL="1143000">
                  <a:defRPr sz="1300">
                    <a:solidFill>
                      <a:schemeClr val="tx1"/>
                    </a:solidFill>
                    <a:latin charset="0" panose="020f0502020204030204" pitchFamily="34" typeface="Calibri"/>
                    <a:ea charset="-122" panose="02010600030101010101" pitchFamily="2" typeface="宋体"/>
                  </a:defRPr>
                </a:lvl3pPr>
                <a:lvl4pPr defTabSz="522288" indent="-228600" marL="1600200">
                  <a:defRPr sz="1300">
                    <a:solidFill>
                      <a:schemeClr val="tx1"/>
                    </a:solidFill>
                    <a:latin charset="0" panose="020f0502020204030204" pitchFamily="34" typeface="Calibri"/>
                    <a:ea charset="-122" panose="02010600030101010101" pitchFamily="2" typeface="宋体"/>
                  </a:defRPr>
                </a:lvl4pPr>
                <a:lvl5pPr defTabSz="522288" indent="-228600" marL="2057400">
                  <a:defRPr sz="1300">
                    <a:solidFill>
                      <a:schemeClr val="tx1"/>
                    </a:solidFill>
                    <a:latin charset="0" panose="020f0502020204030204" pitchFamily="34" typeface="Calibri"/>
                    <a:ea charset="-122" panose="02010600030101010101" pitchFamily="2" typeface="宋体"/>
                  </a:defRPr>
                </a:lvl5pPr>
                <a:lvl6pPr defTabSz="522288" eaLnBrk="0" fontAlgn="base" hangingPunct="0" indent="-228600" marL="2514600">
                  <a:spcBef>
                    <a:spcPct val="0"/>
                  </a:spcBef>
                  <a:spcAft>
                    <a:spcPct val="0"/>
                  </a:spcAft>
                  <a:defRPr sz="1300">
                    <a:solidFill>
                      <a:schemeClr val="tx1"/>
                    </a:solidFill>
                    <a:latin charset="0" panose="020f0502020204030204" pitchFamily="34" typeface="Calibri"/>
                    <a:ea charset="-122" panose="02010600030101010101" pitchFamily="2" typeface="宋体"/>
                  </a:defRPr>
                </a:lvl6pPr>
                <a:lvl7pPr defTabSz="522288" eaLnBrk="0" fontAlgn="base" hangingPunct="0" indent="-228600" marL="2971800">
                  <a:spcBef>
                    <a:spcPct val="0"/>
                  </a:spcBef>
                  <a:spcAft>
                    <a:spcPct val="0"/>
                  </a:spcAft>
                  <a:defRPr sz="1300">
                    <a:solidFill>
                      <a:schemeClr val="tx1"/>
                    </a:solidFill>
                    <a:latin charset="0" panose="020f0502020204030204" pitchFamily="34" typeface="Calibri"/>
                    <a:ea charset="-122" panose="02010600030101010101" pitchFamily="2" typeface="宋体"/>
                  </a:defRPr>
                </a:lvl7pPr>
                <a:lvl8pPr defTabSz="522288" eaLnBrk="0" fontAlgn="base" hangingPunct="0" indent="-228600" marL="3429000">
                  <a:spcBef>
                    <a:spcPct val="0"/>
                  </a:spcBef>
                  <a:spcAft>
                    <a:spcPct val="0"/>
                  </a:spcAft>
                  <a:defRPr sz="1300">
                    <a:solidFill>
                      <a:schemeClr val="tx1"/>
                    </a:solidFill>
                    <a:latin charset="0" panose="020f0502020204030204" pitchFamily="34" typeface="Calibri"/>
                    <a:ea charset="-122" panose="02010600030101010101" pitchFamily="2" typeface="宋体"/>
                  </a:defRPr>
                </a:lvl8pPr>
                <a:lvl9pPr defTabSz="522288" eaLnBrk="0" fontAlgn="base" hangingPunct="0" indent="-228600" marL="3886200">
                  <a:spcBef>
                    <a:spcPct val="0"/>
                  </a:spcBef>
                  <a:spcAft>
                    <a:spcPct val="0"/>
                  </a:spcAft>
                  <a:defRPr sz="1300">
                    <a:solidFill>
                      <a:schemeClr val="tx1"/>
                    </a:solidFill>
                    <a:latin charset="0" panose="020f0502020204030204" pitchFamily="34" typeface="Calibri"/>
                    <a:ea charset="-122" panose="02010600030101010101" pitchFamily="2" typeface="宋体"/>
                  </a:defRPr>
                </a:lvl9pPr>
              </a:lstStyle>
              <a:p>
                <a:pPr>
                  <a:lnSpc>
                    <a:spcPct val="120000"/>
                  </a:lnSpc>
                </a:pPr>
                <a:r>
                  <a:rPr altLang="zh-CN" lang="en-US" sz="1400">
                    <a:solidFill>
                      <a:schemeClr val="bg1"/>
                    </a:solidFill>
                    <a:latin charset="0" panose="020f0302020204030204" pitchFamily="34" typeface="Calibri Light"/>
                    <a:ea charset="-122" panose="020b0503020204020204" pitchFamily="34" typeface="微软雅黑"/>
                    <a:cs charset="0" panose="020f0302020204030204" pitchFamily="34" typeface="Calibri Light"/>
                    <a:sym charset="0" panose="020b0604020202020204" pitchFamily="34" typeface="Arial"/>
                  </a:rPr>
                  <a:t>Please replace the text content and change the relevant title. This template is designed by Simon Godlizi original design</a:t>
                </a:r>
              </a:p>
            </p:txBody>
          </p:sp>
        </p:grpSp>
        <p:sp>
          <p:nvSpPr>
            <p:cNvPr id="45" name="文本框 44">
              <a:extLst>
                <a:ext uri="{FF2B5EF4-FFF2-40B4-BE49-F238E27FC236}">
                  <a16:creationId xmlns:a16="http://schemas.microsoft.com/office/drawing/2014/main" id="{38B680CC-C35B-4ABF-B389-ACA7C5F18462}"/>
                </a:ext>
              </a:extLst>
            </p:cNvPr>
            <p:cNvSpPr txBox="1"/>
            <p:nvPr/>
          </p:nvSpPr>
          <p:spPr>
            <a:xfrm>
              <a:off x="7987833" y="4063214"/>
              <a:ext cx="3286356" cy="335280"/>
            </a:xfrm>
            <a:prstGeom prst="rect">
              <a:avLst/>
            </a:prstGeom>
            <a:noFill/>
          </p:spPr>
          <p:txBody>
            <a:bodyPr rtlCol="0" wrap="square">
              <a:spAutoFit/>
            </a:bodyPr>
            <a:lstStyle/>
            <a:p>
              <a:r>
                <a:rPr altLang="zh-CN" b="1" lang="en-US" sz="1600">
                  <a:solidFill>
                    <a:schemeClr val="bg1"/>
                  </a:solidFill>
                  <a:latin charset="0" panose="020b0502020202020204" pitchFamily="34" typeface="Century Gothic"/>
                  <a:ea charset="-122" panose="020b0503020204020204" pitchFamily="34" typeface="微软雅黑"/>
                  <a:cs charset="0" panose="020f0302020204030204" pitchFamily="34" typeface="Calibri Light"/>
                </a:rPr>
                <a:t>YEARLY PRODUCT REVIEW</a:t>
              </a:r>
            </a:p>
          </p:txBody>
        </p:sp>
        <p:sp>
          <p:nvSpPr>
            <p:cNvPr id="46" name="文本框 45">
              <a:extLst>
                <a:ext uri="{FF2B5EF4-FFF2-40B4-BE49-F238E27FC236}">
                  <a16:creationId xmlns:a16="http://schemas.microsoft.com/office/drawing/2014/main" id="{3EFEB2E7-3325-4DFD-8733-87A38468B0CA}"/>
                </a:ext>
              </a:extLst>
            </p:cNvPr>
            <p:cNvSpPr txBox="1"/>
            <p:nvPr/>
          </p:nvSpPr>
          <p:spPr>
            <a:xfrm>
              <a:off x="7962791" y="1198303"/>
              <a:ext cx="3286356" cy="701040"/>
            </a:xfrm>
            <a:prstGeom prst="rect">
              <a:avLst/>
            </a:prstGeom>
            <a:noFill/>
          </p:spPr>
          <p:txBody>
            <a:bodyPr rtlCol="0" wrap="square">
              <a:spAutoFit/>
            </a:bodyPr>
            <a:lstStyle/>
            <a:p>
              <a:r>
                <a:rPr altLang="zh-CN" b="1" lang="en-US" sz="2000">
                  <a:solidFill>
                    <a:schemeClr val="bg1"/>
                  </a:solidFill>
                  <a:latin charset="0" panose="020b0502020202020204" pitchFamily="34" typeface="Century Gothic"/>
                  <a:ea charset="-122" panose="020b0503020204020204" pitchFamily="34" typeface="微软雅黑"/>
                  <a:cs charset="0" panose="020f0302020204030204" pitchFamily="34" typeface="Calibri Light"/>
                </a:rPr>
                <a:t>POWERPOINT</a:t>
              </a:r>
            </a:p>
            <a:p>
              <a:r>
                <a:rPr altLang="zh-CN" b="1" lang="en-US" sz="2000">
                  <a:solidFill>
                    <a:schemeClr val="bg1"/>
                  </a:solidFill>
                  <a:latin charset="0" panose="020b0502020202020204" pitchFamily="34" typeface="Century Gothic"/>
                  <a:ea charset="-122" panose="020b0503020204020204" pitchFamily="34" typeface="微软雅黑"/>
                  <a:cs charset="0" panose="020f0302020204030204" pitchFamily="34" typeface="Calibri Light"/>
                </a:rPr>
                <a:t>DESIGN BY SIMON</a:t>
              </a:r>
            </a:p>
          </p:txBody>
        </p:sp>
        <p:sp>
          <p:nvSpPr>
            <p:cNvPr id="10" name="文本框 9">
              <a:extLst>
                <a:ext uri="{FF2B5EF4-FFF2-40B4-BE49-F238E27FC236}">
                  <a16:creationId xmlns:a16="http://schemas.microsoft.com/office/drawing/2014/main" id="{890B7178-28F1-46BE-9381-924A316E4503}"/>
                </a:ext>
              </a:extLst>
            </p:cNvPr>
            <p:cNvSpPr txBox="1"/>
            <p:nvPr/>
          </p:nvSpPr>
          <p:spPr>
            <a:xfrm>
              <a:off x="9683538" y="5513050"/>
              <a:ext cx="1409700" cy="335280"/>
            </a:xfrm>
            <a:prstGeom prst="rect">
              <a:avLst/>
            </a:prstGeom>
            <a:noFill/>
          </p:spPr>
          <p:txBody>
            <a:bodyPr rtlCol="0" wrap="square">
              <a:spAutoFit/>
            </a:bodyPr>
            <a:lstStyle/>
            <a:p>
              <a:r>
                <a:rPr altLang="zh-CN" lang="en-US" sz="1600">
                  <a:solidFill>
                    <a:schemeClr val="bg1"/>
                  </a:solidFill>
                  <a:latin charset="-122" panose="020b0503020204020204" pitchFamily="34" typeface="微软雅黑"/>
                  <a:ea charset="-122" panose="020b0503020204020204" pitchFamily="34" typeface="微软雅黑"/>
                </a:rPr>
                <a:t>2017.09.01</a:t>
              </a:r>
            </a:p>
          </p:txBody>
        </p:sp>
      </p:grpSp>
    </p:spTree>
    <p:extLst>
      <p:ext uri="{BB962C8B-B14F-4D97-AF65-F5344CB8AC3E}">
        <p14:creationId val="1236087204"/>
      </p:ext>
    </p:extLst>
  </p:cSld>
  <p:clrMapOvr>
    <a:masterClrMapping/>
  </p:clrMapOvr>
  <mc:AlternateContent>
    <mc:Choice Requires="p14">
      <p:transition p14:dur="125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35000" fill="hold" id="5" nodeType="withEffect" presetClass="entr" presetID="2" presetSubtype="2">
                                  <p:stCondLst>
                                    <p:cond delay="0"/>
                                  </p:stCondLst>
                                  <p:childTnLst>
                                    <p:set>
                                      <p:cBhvr>
                                        <p:cTn dur="1" fill="hold" id="6">
                                          <p:stCondLst>
                                            <p:cond delay="0"/>
                                          </p:stCondLst>
                                        </p:cTn>
                                        <p:tgtEl>
                                          <p:spTgt spid="49"/>
                                        </p:tgtEl>
                                        <p:attrNameLst>
                                          <p:attrName>style.visibility</p:attrName>
                                        </p:attrNameLst>
                                      </p:cBhvr>
                                      <p:to>
                                        <p:strVal val="visible"/>
                                      </p:to>
                                    </p:set>
                                    <p:anim calcmode="lin" valueType="num">
                                      <p:cBhvr additive="base">
                                        <p:cTn dur="2000" fill="hold" id="7"/>
                                        <p:tgtEl>
                                          <p:spTgt spid="49"/>
                                        </p:tgtEl>
                                        <p:attrNameLst>
                                          <p:attrName>ppt_x</p:attrName>
                                        </p:attrNameLst>
                                      </p:cBhvr>
                                      <p:tavLst>
                                        <p:tav tm="0">
                                          <p:val>
                                            <p:strVal val="1+#ppt_w/2"/>
                                          </p:val>
                                        </p:tav>
                                        <p:tav tm="100000">
                                          <p:val>
                                            <p:strVal val="#ppt_x"/>
                                          </p:val>
                                        </p:tav>
                                      </p:tavLst>
                                    </p:anim>
                                    <p:anim calcmode="lin" valueType="num">
                                      <p:cBhvr additive="base">
                                        <p:cTn dur="2000" fill="hold" id="8"/>
                                        <p:tgtEl>
                                          <p:spTgt spid="49"/>
                                        </p:tgtEl>
                                        <p:attrNameLst>
                                          <p:attrName>ppt_y</p:attrName>
                                        </p:attrNameLst>
                                      </p:cBhvr>
                                      <p:tavLst>
                                        <p:tav tm="0">
                                          <p:val>
                                            <p:strVal val="#ppt_y"/>
                                          </p:val>
                                        </p:tav>
                                        <p:tav tm="100000">
                                          <p:val>
                                            <p:strVal val="#ppt_y"/>
                                          </p:val>
                                        </p:tav>
                                      </p:tavLst>
                                    </p:anim>
                                  </p:childTnLst>
                                </p:cTn>
                              </p:par>
                              <p:par>
                                <p:cTn decel="35000" fill="hold" grpId="0" id="9" nodeType="withEffect" presetClass="entr" presetID="2" presetSubtype="8">
                                  <p:stCondLst>
                                    <p:cond delay="0"/>
                                  </p:stCondLst>
                                  <p:childTnLst>
                                    <p:set>
                                      <p:cBhvr>
                                        <p:cTn dur="1" fill="hold" id="10">
                                          <p:stCondLst>
                                            <p:cond delay="0"/>
                                          </p:stCondLst>
                                        </p:cTn>
                                        <p:tgtEl>
                                          <p:spTgt spid="3"/>
                                        </p:tgtEl>
                                        <p:attrNameLst>
                                          <p:attrName>style.visibility</p:attrName>
                                        </p:attrNameLst>
                                      </p:cBhvr>
                                      <p:to>
                                        <p:strVal val="visible"/>
                                      </p:to>
                                    </p:set>
                                    <p:anim calcmode="lin" valueType="num">
                                      <p:cBhvr additive="base">
                                        <p:cTn dur="2000" fill="hold" id="11"/>
                                        <p:tgtEl>
                                          <p:spTgt spid="3"/>
                                        </p:tgtEl>
                                        <p:attrNameLst>
                                          <p:attrName>ppt_x</p:attrName>
                                        </p:attrNameLst>
                                      </p:cBhvr>
                                      <p:tavLst>
                                        <p:tav tm="0">
                                          <p:val>
                                            <p:strVal val="0-#ppt_w/2"/>
                                          </p:val>
                                        </p:tav>
                                        <p:tav tm="100000">
                                          <p:val>
                                            <p:strVal val="#ppt_x"/>
                                          </p:val>
                                        </p:tav>
                                      </p:tavLst>
                                    </p:anim>
                                    <p:anim calcmode="lin" valueType="num">
                                      <p:cBhvr additive="base">
                                        <p:cTn dur="2000" fill="hold" id="12"/>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6" name="组合 15">
            <a:extLst>
              <a:ext uri="{FF2B5EF4-FFF2-40B4-BE49-F238E27FC236}">
                <a16:creationId xmlns:a16="http://schemas.microsoft.com/office/drawing/2014/main" id="{A11AE722-9DB4-49D3-8690-3D2172D6AE4B}"/>
              </a:ext>
            </a:extLst>
          </p:cNvPr>
          <p:cNvGrpSpPr/>
          <p:nvPr/>
        </p:nvGrpSpPr>
        <p:grpSpPr>
          <a:xfrm>
            <a:off x="4883149" y="802546"/>
            <a:ext cx="7198399" cy="3477875"/>
            <a:chOff x="4883149" y="802546"/>
            <a:chExt cx="7198399" cy="3477875"/>
          </a:xfrm>
        </p:grpSpPr>
        <p:sp>
          <p:nvSpPr>
            <p:cNvPr id="3" name="矩形 2">
              <a:extLst>
                <a:ext uri="{FF2B5EF4-FFF2-40B4-BE49-F238E27FC236}">
                  <a16:creationId xmlns:a16="http://schemas.microsoft.com/office/drawing/2014/main" id="{8EE03034-C61B-4CCE-8FA5-C3E5861F8D2D}"/>
                </a:ext>
              </a:extLst>
            </p:cNvPr>
            <p:cNvSpPr/>
            <p:nvPr/>
          </p:nvSpPr>
          <p:spPr>
            <a:xfrm>
              <a:off x="6164685" y="1442095"/>
              <a:ext cx="5818767" cy="1975900"/>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文本框 6">
              <a:extLst>
                <a:ext uri="{FF2B5EF4-FFF2-40B4-BE49-F238E27FC236}">
                  <a16:creationId xmlns:a16="http://schemas.microsoft.com/office/drawing/2014/main" id="{35EBAC91-77DF-4559-A7F4-FCB74E8C478C}"/>
                </a:ext>
              </a:extLst>
            </p:cNvPr>
            <p:cNvSpPr txBox="1"/>
            <p:nvPr/>
          </p:nvSpPr>
          <p:spPr>
            <a:xfrm>
              <a:off x="4883149" y="802546"/>
              <a:ext cx="2265279" cy="3444240"/>
            </a:xfrm>
            <a:prstGeom prst="rect">
              <a:avLst/>
            </a:prstGeom>
            <a:noFill/>
          </p:spPr>
          <p:txBody>
            <a:bodyPr rtlCol="0" wrap="square">
              <a:spAutoFit/>
            </a:bodyPr>
            <a:lstStyle/>
            <a:p>
              <a:r>
                <a:rPr altLang="zh-CN" lang="en-US" sz="22000">
                  <a:solidFill>
                    <a:schemeClr val="bg1"/>
                  </a:solidFill>
                  <a:latin charset="-122" panose="020b0503020204020204" pitchFamily="34" typeface="微软雅黑"/>
                  <a:ea charset="-122" panose="020b0503020204020204" pitchFamily="34" typeface="微软雅黑"/>
                </a:rPr>
                <a:t>W</a:t>
              </a:r>
            </a:p>
          </p:txBody>
        </p:sp>
        <p:grpSp>
          <p:nvGrpSpPr>
            <p:cNvPr id="37" name="组合 36">
              <a:extLst>
                <a:ext uri="{FF2B5EF4-FFF2-40B4-BE49-F238E27FC236}">
                  <a16:creationId xmlns:a16="http://schemas.microsoft.com/office/drawing/2014/main" id="{00A3013A-A88A-4866-8A7D-E6695C371966}"/>
                </a:ext>
              </a:extLst>
            </p:cNvPr>
            <p:cNvGrpSpPr/>
            <p:nvPr/>
          </p:nvGrpSpPr>
          <p:grpSpPr>
            <a:xfrm>
              <a:off x="7722248" y="1632704"/>
              <a:ext cx="4359300" cy="1584043"/>
              <a:chOff x="1743637" y="1569837"/>
              <a:chExt cx="4359300" cy="1584043"/>
            </a:xfrm>
          </p:grpSpPr>
          <p:sp>
            <p:nvSpPr>
              <p:cNvPr id="38" name="TextBox 46">
                <a:extLst>
                  <a:ext uri="{FF2B5EF4-FFF2-40B4-BE49-F238E27FC236}">
                    <a16:creationId xmlns:a16="http://schemas.microsoft.com/office/drawing/2014/main" id="{D260EA8C-0F7C-4E2C-84DE-C23C8BF9CE5C}"/>
                  </a:ext>
                </a:extLst>
              </p:cNvPr>
              <p:cNvSpPr txBox="1">
                <a:spLocks noChangeArrowheads="1"/>
              </p:cNvSpPr>
              <p:nvPr/>
            </p:nvSpPr>
            <p:spPr bwMode="auto">
              <a:xfrm>
                <a:off x="1743635" y="2044666"/>
                <a:ext cx="4359300" cy="11155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defTabSz="522288">
                  <a:defRPr sz="1300">
                    <a:solidFill>
                      <a:schemeClr val="tx1"/>
                    </a:solidFill>
                    <a:latin charset="0" panose="020f0502020204030204" pitchFamily="34" typeface="Calibri"/>
                    <a:ea charset="-122" panose="02010600030101010101" pitchFamily="2" typeface="宋体"/>
                  </a:defRPr>
                </a:lvl1pPr>
                <a:lvl2pPr defTabSz="522288" indent="-285750" marL="742950">
                  <a:defRPr sz="1300">
                    <a:solidFill>
                      <a:schemeClr val="tx1"/>
                    </a:solidFill>
                    <a:latin charset="0" panose="020f0502020204030204" pitchFamily="34" typeface="Calibri"/>
                    <a:ea charset="-122" panose="02010600030101010101" pitchFamily="2" typeface="宋体"/>
                  </a:defRPr>
                </a:lvl2pPr>
                <a:lvl3pPr defTabSz="522288" indent="-228600" marL="1143000">
                  <a:defRPr sz="1300">
                    <a:solidFill>
                      <a:schemeClr val="tx1"/>
                    </a:solidFill>
                    <a:latin charset="0" panose="020f0502020204030204" pitchFamily="34" typeface="Calibri"/>
                    <a:ea charset="-122" panose="02010600030101010101" pitchFamily="2" typeface="宋体"/>
                  </a:defRPr>
                </a:lvl3pPr>
                <a:lvl4pPr defTabSz="522288" indent="-228600" marL="1600200">
                  <a:defRPr sz="1300">
                    <a:solidFill>
                      <a:schemeClr val="tx1"/>
                    </a:solidFill>
                    <a:latin charset="0" panose="020f0502020204030204" pitchFamily="34" typeface="Calibri"/>
                    <a:ea charset="-122" panose="02010600030101010101" pitchFamily="2" typeface="宋体"/>
                  </a:defRPr>
                </a:lvl4pPr>
                <a:lvl5pPr defTabSz="522288" indent="-228600" marL="2057400">
                  <a:defRPr sz="1300">
                    <a:solidFill>
                      <a:schemeClr val="tx1"/>
                    </a:solidFill>
                    <a:latin charset="0" panose="020f0502020204030204" pitchFamily="34" typeface="Calibri"/>
                    <a:ea charset="-122" panose="02010600030101010101" pitchFamily="2" typeface="宋体"/>
                  </a:defRPr>
                </a:lvl5pPr>
                <a:lvl6pPr defTabSz="522288" eaLnBrk="0" fontAlgn="base" hangingPunct="0" indent="-228600" marL="2514600">
                  <a:spcBef>
                    <a:spcPct val="0"/>
                  </a:spcBef>
                  <a:spcAft>
                    <a:spcPct val="0"/>
                  </a:spcAft>
                  <a:defRPr sz="1300">
                    <a:solidFill>
                      <a:schemeClr val="tx1"/>
                    </a:solidFill>
                    <a:latin charset="0" panose="020f0502020204030204" pitchFamily="34" typeface="Calibri"/>
                    <a:ea charset="-122" panose="02010600030101010101" pitchFamily="2" typeface="宋体"/>
                  </a:defRPr>
                </a:lvl6pPr>
                <a:lvl7pPr defTabSz="522288" eaLnBrk="0" fontAlgn="base" hangingPunct="0" indent="-228600" marL="2971800">
                  <a:spcBef>
                    <a:spcPct val="0"/>
                  </a:spcBef>
                  <a:spcAft>
                    <a:spcPct val="0"/>
                  </a:spcAft>
                  <a:defRPr sz="1300">
                    <a:solidFill>
                      <a:schemeClr val="tx1"/>
                    </a:solidFill>
                    <a:latin charset="0" panose="020f0502020204030204" pitchFamily="34" typeface="Calibri"/>
                    <a:ea charset="-122" panose="02010600030101010101" pitchFamily="2" typeface="宋体"/>
                  </a:defRPr>
                </a:lvl7pPr>
                <a:lvl8pPr defTabSz="522288" eaLnBrk="0" fontAlgn="base" hangingPunct="0" indent="-228600" marL="3429000">
                  <a:spcBef>
                    <a:spcPct val="0"/>
                  </a:spcBef>
                  <a:spcAft>
                    <a:spcPct val="0"/>
                  </a:spcAft>
                  <a:defRPr sz="1300">
                    <a:solidFill>
                      <a:schemeClr val="tx1"/>
                    </a:solidFill>
                    <a:latin charset="0" panose="020f0502020204030204" pitchFamily="34" typeface="Calibri"/>
                    <a:ea charset="-122" panose="02010600030101010101" pitchFamily="2" typeface="宋体"/>
                  </a:defRPr>
                </a:lvl8pPr>
                <a:lvl9pPr defTabSz="522288" eaLnBrk="0" fontAlgn="base" hangingPunct="0" indent="-228600" marL="3886200">
                  <a:spcBef>
                    <a:spcPct val="0"/>
                  </a:spcBef>
                  <a:spcAft>
                    <a:spcPct val="0"/>
                  </a:spcAft>
                  <a:defRPr sz="1300">
                    <a:solidFill>
                      <a:schemeClr val="tx1"/>
                    </a:solidFill>
                    <a:latin charset="0" panose="020f0502020204030204" pitchFamily="34" typeface="Calibri"/>
                    <a:ea charset="-122" panose="02010600030101010101" pitchFamily="2" typeface="宋体"/>
                  </a:defRPr>
                </a:lvl9pPr>
              </a:lstStyle>
              <a:p>
                <a:pPr>
                  <a:lnSpc>
                    <a:spcPct val="120000"/>
                  </a:lnSpc>
                </a:pPr>
                <a:r>
                  <a:rPr altLang="zh-CN" lang="en-US" sz="1400">
                    <a:solidFill>
                      <a:schemeClr val="bg1"/>
                    </a:solidFill>
                    <a:latin charset="0" panose="020f0302020204030204" pitchFamily="34" typeface="Calibri Light"/>
                    <a:cs charset="0" panose="020f0302020204030204" pitchFamily="34" typeface="Calibri Light"/>
                  </a:rPr>
                  <a:t>Lorem ipsum dolor sit amet, consectetuer adipiscing elit</a:t>
                </a:r>
              </a:p>
              <a:p>
                <a:pPr>
                  <a:lnSpc>
                    <a:spcPct val="120000"/>
                  </a:lnSpc>
                </a:pPr>
                <a:r>
                  <a:rPr altLang="zh-CN" lang="en-US" sz="1400">
                    <a:solidFill>
                      <a:schemeClr val="bg1"/>
                    </a:solidFill>
                    <a:latin charset="0" panose="020f0302020204030204" pitchFamily="34" typeface="Calibri Light"/>
                    <a:cs charset="0" panose="020f0302020204030204" pitchFamily="34" typeface="Calibri Light"/>
                  </a:rPr>
                  <a:t>Please replace the text content and change the relevant title. This template is designed by Simon Godlizi original design</a:t>
                </a:r>
              </a:p>
            </p:txBody>
          </p:sp>
          <p:sp>
            <p:nvSpPr>
              <p:cNvPr id="39" name="TextBox 46">
                <a:extLst>
                  <a:ext uri="{FF2B5EF4-FFF2-40B4-BE49-F238E27FC236}">
                    <a16:creationId xmlns:a16="http://schemas.microsoft.com/office/drawing/2014/main" id="{3C70CD50-FD34-4F99-AD60-FB060FE4A310}"/>
                  </a:ext>
                </a:extLst>
              </p:cNvPr>
              <p:cNvSpPr txBox="1">
                <a:spLocks noChangeArrowheads="1"/>
              </p:cNvSpPr>
              <p:nvPr/>
            </p:nvSpPr>
            <p:spPr bwMode="auto">
              <a:xfrm>
                <a:off x="1743635" y="1569837"/>
                <a:ext cx="435930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defTabSz="522288">
                  <a:defRPr sz="1300">
                    <a:solidFill>
                      <a:schemeClr val="tx1"/>
                    </a:solidFill>
                    <a:latin charset="0" panose="020f0502020204030204" pitchFamily="34" typeface="Calibri"/>
                    <a:ea charset="-122" panose="02010600030101010101" pitchFamily="2" typeface="宋体"/>
                  </a:defRPr>
                </a:lvl1pPr>
                <a:lvl2pPr defTabSz="522288" indent="-285750" marL="742950">
                  <a:defRPr sz="1300">
                    <a:solidFill>
                      <a:schemeClr val="tx1"/>
                    </a:solidFill>
                    <a:latin charset="0" panose="020f0502020204030204" pitchFamily="34" typeface="Calibri"/>
                    <a:ea charset="-122" panose="02010600030101010101" pitchFamily="2" typeface="宋体"/>
                  </a:defRPr>
                </a:lvl2pPr>
                <a:lvl3pPr defTabSz="522288" indent="-228600" marL="1143000">
                  <a:defRPr sz="1300">
                    <a:solidFill>
                      <a:schemeClr val="tx1"/>
                    </a:solidFill>
                    <a:latin charset="0" panose="020f0502020204030204" pitchFamily="34" typeface="Calibri"/>
                    <a:ea charset="-122" panose="02010600030101010101" pitchFamily="2" typeface="宋体"/>
                  </a:defRPr>
                </a:lvl3pPr>
                <a:lvl4pPr defTabSz="522288" indent="-228600" marL="1600200">
                  <a:defRPr sz="1300">
                    <a:solidFill>
                      <a:schemeClr val="tx1"/>
                    </a:solidFill>
                    <a:latin charset="0" panose="020f0502020204030204" pitchFamily="34" typeface="Calibri"/>
                    <a:ea charset="-122" panose="02010600030101010101" pitchFamily="2" typeface="宋体"/>
                  </a:defRPr>
                </a:lvl4pPr>
                <a:lvl5pPr defTabSz="522288" indent="-228600" marL="2057400">
                  <a:defRPr sz="1300">
                    <a:solidFill>
                      <a:schemeClr val="tx1"/>
                    </a:solidFill>
                    <a:latin charset="0" panose="020f0502020204030204" pitchFamily="34" typeface="Calibri"/>
                    <a:ea charset="-122" panose="02010600030101010101" pitchFamily="2" typeface="宋体"/>
                  </a:defRPr>
                </a:lvl5pPr>
                <a:lvl6pPr defTabSz="522288" eaLnBrk="0" fontAlgn="base" hangingPunct="0" indent="-228600" marL="2514600">
                  <a:spcBef>
                    <a:spcPct val="0"/>
                  </a:spcBef>
                  <a:spcAft>
                    <a:spcPct val="0"/>
                  </a:spcAft>
                  <a:defRPr sz="1300">
                    <a:solidFill>
                      <a:schemeClr val="tx1"/>
                    </a:solidFill>
                    <a:latin charset="0" panose="020f0502020204030204" pitchFamily="34" typeface="Calibri"/>
                    <a:ea charset="-122" panose="02010600030101010101" pitchFamily="2" typeface="宋体"/>
                  </a:defRPr>
                </a:lvl6pPr>
                <a:lvl7pPr defTabSz="522288" eaLnBrk="0" fontAlgn="base" hangingPunct="0" indent="-228600" marL="2971800">
                  <a:spcBef>
                    <a:spcPct val="0"/>
                  </a:spcBef>
                  <a:spcAft>
                    <a:spcPct val="0"/>
                  </a:spcAft>
                  <a:defRPr sz="1300">
                    <a:solidFill>
                      <a:schemeClr val="tx1"/>
                    </a:solidFill>
                    <a:latin charset="0" panose="020f0502020204030204" pitchFamily="34" typeface="Calibri"/>
                    <a:ea charset="-122" panose="02010600030101010101" pitchFamily="2" typeface="宋体"/>
                  </a:defRPr>
                </a:lvl7pPr>
                <a:lvl8pPr defTabSz="522288" eaLnBrk="0" fontAlgn="base" hangingPunct="0" indent="-228600" marL="3429000">
                  <a:spcBef>
                    <a:spcPct val="0"/>
                  </a:spcBef>
                  <a:spcAft>
                    <a:spcPct val="0"/>
                  </a:spcAft>
                  <a:defRPr sz="1300">
                    <a:solidFill>
                      <a:schemeClr val="tx1"/>
                    </a:solidFill>
                    <a:latin charset="0" panose="020f0502020204030204" pitchFamily="34" typeface="Calibri"/>
                    <a:ea charset="-122" panose="02010600030101010101" pitchFamily="2" typeface="宋体"/>
                  </a:defRPr>
                </a:lvl8pPr>
                <a:lvl9pPr defTabSz="522288" eaLnBrk="0" fontAlgn="base" hangingPunct="0" indent="-228600" marL="3886200">
                  <a:spcBef>
                    <a:spcPct val="0"/>
                  </a:spcBef>
                  <a:spcAft>
                    <a:spcPct val="0"/>
                  </a:spcAft>
                  <a:defRPr sz="1300">
                    <a:solidFill>
                      <a:schemeClr val="tx1"/>
                    </a:solidFill>
                    <a:latin charset="0" panose="020f0502020204030204" pitchFamily="34" typeface="Calibri"/>
                    <a:ea charset="-122" panose="02010600030101010101" pitchFamily="2" typeface="宋体"/>
                  </a:defRPr>
                </a:lvl9pPr>
              </a:lstStyle>
              <a:p>
                <a:r>
                  <a:rPr altLang="zh-CN" lang="en-US" sz="2400">
                    <a:solidFill>
                      <a:schemeClr val="bg1"/>
                    </a:solidFill>
                    <a:latin charset="-122" panose="020b0503020204020204" pitchFamily="34" typeface="微软雅黑"/>
                    <a:ea charset="-122" panose="020b0503020204020204" pitchFamily="34" typeface="微软雅黑"/>
                    <a:cs charset="0" panose="020f0302020204030204" pitchFamily="34" typeface="Calibri Light"/>
                  </a:rPr>
                  <a:t>SWOT ANALYSIS</a:t>
                </a:r>
              </a:p>
            </p:txBody>
          </p:sp>
        </p:grpSp>
      </p:grpSp>
      <p:grpSp>
        <p:nvGrpSpPr>
          <p:cNvPr id="12" name="组合 11">
            <a:extLst>
              <a:ext uri="{FF2B5EF4-FFF2-40B4-BE49-F238E27FC236}">
                <a16:creationId xmlns:a16="http://schemas.microsoft.com/office/drawing/2014/main" id="{677C2F2B-F1F4-4851-9B78-EA0565E15E61}"/>
              </a:ext>
            </a:extLst>
          </p:cNvPr>
          <p:cNvGrpSpPr/>
          <p:nvPr/>
        </p:nvGrpSpPr>
        <p:grpSpPr>
          <a:xfrm>
            <a:off x="11504610" y="285750"/>
            <a:ext cx="381000" cy="214312"/>
            <a:chOff x="8414656" y="1162050"/>
            <a:chExt cx="381000" cy="214312"/>
          </a:xfrm>
        </p:grpSpPr>
        <p:cxnSp>
          <p:nvCxnSpPr>
            <p:cNvPr id="13" name="直接连接符 12">
              <a:extLst>
                <a:ext uri="{FF2B5EF4-FFF2-40B4-BE49-F238E27FC236}">
                  <a16:creationId xmlns:a16="http://schemas.microsoft.com/office/drawing/2014/main" id="{294D8083-5689-4878-8674-C6BD8924043E}"/>
                </a:ext>
              </a:extLst>
            </p:cNvPr>
            <p:cNvCxnSpPr/>
            <p:nvPr/>
          </p:nvCxnSpPr>
          <p:spPr>
            <a:xfrm>
              <a:off x="8414656" y="1162050"/>
              <a:ext cx="381000" cy="0"/>
            </a:xfrm>
            <a:prstGeom prst="line">
              <a:avLst/>
            </a:prstGeom>
            <a:ln cap="rnd" w="57150">
              <a:solidFill>
                <a:srgbClr val="9A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id="{792C6F1D-E5EF-47AA-95AE-C7B26EE9E9FD}"/>
                </a:ext>
              </a:extLst>
            </p:cNvPr>
            <p:cNvCxnSpPr/>
            <p:nvPr/>
          </p:nvCxnSpPr>
          <p:spPr>
            <a:xfrm>
              <a:off x="8414656" y="1266825"/>
              <a:ext cx="381000" cy="0"/>
            </a:xfrm>
            <a:prstGeom prst="line">
              <a:avLst/>
            </a:prstGeom>
            <a:ln cap="rnd" w="57150">
              <a:solidFill>
                <a:srgbClr val="9A0000"/>
              </a:soli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23A70BAE-CA8F-49BE-87AE-CC96B7D7B691}"/>
                </a:ext>
              </a:extLst>
            </p:cNvPr>
            <p:cNvCxnSpPr/>
            <p:nvPr/>
          </p:nvCxnSpPr>
          <p:spPr>
            <a:xfrm>
              <a:off x="8414656" y="1376362"/>
              <a:ext cx="381000" cy="0"/>
            </a:xfrm>
            <a:prstGeom prst="line">
              <a:avLst/>
            </a:prstGeom>
            <a:ln cap="rnd" w="57150">
              <a:solidFill>
                <a:srgbClr val="9A0000"/>
              </a:solidFill>
            </a:ln>
          </p:spPr>
          <p:style>
            <a:lnRef idx="1">
              <a:schemeClr val="accent1"/>
            </a:lnRef>
            <a:fillRef idx="0">
              <a:schemeClr val="accent1"/>
            </a:fillRef>
            <a:effectRef idx="0">
              <a:schemeClr val="accent1"/>
            </a:effectRef>
            <a:fontRef idx="minor">
              <a:schemeClr val="tx1"/>
            </a:fontRef>
          </p:style>
        </p:cxnSp>
      </p:grpSp>
      <p:grpSp>
        <p:nvGrpSpPr>
          <p:cNvPr id="23" name="组合 22">
            <a:extLst>
              <a:ext uri="{FF2B5EF4-FFF2-40B4-BE49-F238E27FC236}">
                <a16:creationId xmlns:a16="http://schemas.microsoft.com/office/drawing/2014/main" id="{AA9D9A0A-E52B-4DA9-A760-211E8B1A99C3}"/>
              </a:ext>
            </a:extLst>
          </p:cNvPr>
          <p:cNvGrpSpPr/>
          <p:nvPr/>
        </p:nvGrpSpPr>
        <p:grpSpPr>
          <a:xfrm flipH="1">
            <a:off x="220987" y="3538040"/>
            <a:ext cx="93336" cy="464184"/>
            <a:chOff x="686364" y="2785220"/>
            <a:chExt cx="109817" cy="546148"/>
          </a:xfrm>
        </p:grpSpPr>
        <p:sp>
          <p:nvSpPr>
            <p:cNvPr id="24" name="椭圆 23">
              <a:extLst>
                <a:ext uri="{FF2B5EF4-FFF2-40B4-BE49-F238E27FC236}">
                  <a16:creationId xmlns:a16="http://schemas.microsoft.com/office/drawing/2014/main" id="{5FC23DD2-FB03-417E-91A3-0624F218D924}"/>
                </a:ext>
              </a:extLst>
            </p:cNvPr>
            <p:cNvSpPr/>
            <p:nvPr/>
          </p:nvSpPr>
          <p:spPr>
            <a:xfrm>
              <a:off x="686364" y="2785220"/>
              <a:ext cx="109817" cy="109817"/>
            </a:xfrm>
            <a:prstGeom prst="ellipse">
              <a:avLst/>
            </a:prstGeom>
            <a:noFill/>
            <a:ln w="12700">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椭圆 24">
              <a:extLst>
                <a:ext uri="{FF2B5EF4-FFF2-40B4-BE49-F238E27FC236}">
                  <a16:creationId xmlns:a16="http://schemas.microsoft.com/office/drawing/2014/main" id="{EDB7C967-232A-48AF-A425-84CD61E86070}"/>
                </a:ext>
              </a:extLst>
            </p:cNvPr>
            <p:cNvSpPr/>
            <p:nvPr/>
          </p:nvSpPr>
          <p:spPr>
            <a:xfrm>
              <a:off x="714376" y="2968014"/>
              <a:ext cx="53792" cy="5379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椭圆 25">
              <a:extLst>
                <a:ext uri="{FF2B5EF4-FFF2-40B4-BE49-F238E27FC236}">
                  <a16:creationId xmlns:a16="http://schemas.microsoft.com/office/drawing/2014/main" id="{DA96682A-B1DF-46E6-8935-CFE79165016C}"/>
                </a:ext>
              </a:extLst>
            </p:cNvPr>
            <p:cNvSpPr/>
            <p:nvPr/>
          </p:nvSpPr>
          <p:spPr>
            <a:xfrm>
              <a:off x="714376" y="3122795"/>
              <a:ext cx="53792" cy="5379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椭圆 26">
              <a:extLst>
                <a:ext uri="{FF2B5EF4-FFF2-40B4-BE49-F238E27FC236}">
                  <a16:creationId xmlns:a16="http://schemas.microsoft.com/office/drawing/2014/main" id="{0F200FFB-D1A2-406E-9B53-C9D2F10EA0A1}"/>
                </a:ext>
              </a:extLst>
            </p:cNvPr>
            <p:cNvSpPr/>
            <p:nvPr/>
          </p:nvSpPr>
          <p:spPr>
            <a:xfrm>
              <a:off x="714376" y="3277576"/>
              <a:ext cx="53792" cy="5379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9" name="组合 8">
            <a:extLst>
              <a:ext uri="{FF2B5EF4-FFF2-40B4-BE49-F238E27FC236}">
                <a16:creationId xmlns:a16="http://schemas.microsoft.com/office/drawing/2014/main" id="{6E1CF626-4B6F-435A-AA3C-24D3914D10D4}"/>
              </a:ext>
            </a:extLst>
          </p:cNvPr>
          <p:cNvGrpSpPr/>
          <p:nvPr/>
        </p:nvGrpSpPr>
        <p:grpSpPr>
          <a:xfrm>
            <a:off x="-527567" y="3554723"/>
            <a:ext cx="6630504" cy="3477875"/>
            <a:chOff x="-527567" y="3554723"/>
            <a:chExt cx="6630504" cy="3477875"/>
          </a:xfrm>
        </p:grpSpPr>
        <p:sp>
          <p:nvSpPr>
            <p:cNvPr id="21" name="矩形 20">
              <a:extLst>
                <a:ext uri="{FF2B5EF4-FFF2-40B4-BE49-F238E27FC236}">
                  <a16:creationId xmlns:a16="http://schemas.microsoft.com/office/drawing/2014/main" id="{B1D51F68-EE48-419A-9455-7F9A7354E5D6}"/>
                </a:ext>
              </a:extLst>
            </p:cNvPr>
            <p:cNvSpPr/>
            <p:nvPr/>
          </p:nvSpPr>
          <p:spPr>
            <a:xfrm>
              <a:off x="197022" y="4199376"/>
              <a:ext cx="5818767" cy="197589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文本框 10">
              <a:extLst>
                <a:ext uri="{FF2B5EF4-FFF2-40B4-BE49-F238E27FC236}">
                  <a16:creationId xmlns:a16="http://schemas.microsoft.com/office/drawing/2014/main" id="{3234CD0B-B9AF-4E1B-A033-E8EEFFA7350A}"/>
                </a:ext>
              </a:extLst>
            </p:cNvPr>
            <p:cNvSpPr txBox="1"/>
            <p:nvPr/>
          </p:nvSpPr>
          <p:spPr>
            <a:xfrm>
              <a:off x="-527567" y="3554723"/>
              <a:ext cx="2265279" cy="3444240"/>
            </a:xfrm>
            <a:prstGeom prst="rect">
              <a:avLst/>
            </a:prstGeom>
            <a:noFill/>
          </p:spPr>
          <p:txBody>
            <a:bodyPr rtlCol="0" wrap="square">
              <a:spAutoFit/>
            </a:bodyPr>
            <a:lstStyle/>
            <a:p>
              <a:r>
                <a:rPr altLang="zh-CN" lang="en-US" sz="22000">
                  <a:solidFill>
                    <a:schemeClr val="bg1"/>
                  </a:solidFill>
                  <a:latin charset="-122" panose="020b0503020204020204" pitchFamily="34" typeface="微软雅黑"/>
                  <a:ea charset="-122" panose="020b0503020204020204" pitchFamily="34" typeface="微软雅黑"/>
                </a:rPr>
                <a:t>O</a:t>
              </a:r>
            </a:p>
          </p:txBody>
        </p:sp>
        <p:grpSp>
          <p:nvGrpSpPr>
            <p:cNvPr id="28" name="组合 27">
              <a:extLst>
                <a:ext uri="{FF2B5EF4-FFF2-40B4-BE49-F238E27FC236}">
                  <a16:creationId xmlns:a16="http://schemas.microsoft.com/office/drawing/2014/main" id="{88BB7B4C-E8B3-44DC-9435-52CE62E3A75B}"/>
                </a:ext>
              </a:extLst>
            </p:cNvPr>
            <p:cNvGrpSpPr/>
            <p:nvPr/>
          </p:nvGrpSpPr>
          <p:grpSpPr>
            <a:xfrm>
              <a:off x="1743637" y="4406403"/>
              <a:ext cx="4359300" cy="1584043"/>
              <a:chOff x="1743637" y="1614342"/>
              <a:chExt cx="4359300" cy="1584043"/>
            </a:xfrm>
          </p:grpSpPr>
          <p:sp>
            <p:nvSpPr>
              <p:cNvPr id="29" name="TextBox 46">
                <a:extLst>
                  <a:ext uri="{FF2B5EF4-FFF2-40B4-BE49-F238E27FC236}">
                    <a16:creationId xmlns:a16="http://schemas.microsoft.com/office/drawing/2014/main" id="{DCCDAAF6-4E33-404D-9CC0-F676FFE8725E}"/>
                  </a:ext>
                </a:extLst>
              </p:cNvPr>
              <p:cNvSpPr txBox="1">
                <a:spLocks noChangeArrowheads="1"/>
              </p:cNvSpPr>
              <p:nvPr/>
            </p:nvSpPr>
            <p:spPr bwMode="auto">
              <a:xfrm>
                <a:off x="1743636" y="2089171"/>
                <a:ext cx="4359300" cy="11155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defTabSz="522288">
                  <a:defRPr sz="1300">
                    <a:solidFill>
                      <a:schemeClr val="tx1"/>
                    </a:solidFill>
                    <a:latin charset="0" panose="020f0502020204030204" pitchFamily="34" typeface="Calibri"/>
                    <a:ea charset="-122" panose="02010600030101010101" pitchFamily="2" typeface="宋体"/>
                  </a:defRPr>
                </a:lvl1pPr>
                <a:lvl2pPr defTabSz="522288" indent="-285750" marL="742950">
                  <a:defRPr sz="1300">
                    <a:solidFill>
                      <a:schemeClr val="tx1"/>
                    </a:solidFill>
                    <a:latin charset="0" panose="020f0502020204030204" pitchFamily="34" typeface="Calibri"/>
                    <a:ea charset="-122" panose="02010600030101010101" pitchFamily="2" typeface="宋体"/>
                  </a:defRPr>
                </a:lvl2pPr>
                <a:lvl3pPr defTabSz="522288" indent="-228600" marL="1143000">
                  <a:defRPr sz="1300">
                    <a:solidFill>
                      <a:schemeClr val="tx1"/>
                    </a:solidFill>
                    <a:latin charset="0" panose="020f0502020204030204" pitchFamily="34" typeface="Calibri"/>
                    <a:ea charset="-122" panose="02010600030101010101" pitchFamily="2" typeface="宋体"/>
                  </a:defRPr>
                </a:lvl3pPr>
                <a:lvl4pPr defTabSz="522288" indent="-228600" marL="1600200">
                  <a:defRPr sz="1300">
                    <a:solidFill>
                      <a:schemeClr val="tx1"/>
                    </a:solidFill>
                    <a:latin charset="0" panose="020f0502020204030204" pitchFamily="34" typeface="Calibri"/>
                    <a:ea charset="-122" panose="02010600030101010101" pitchFamily="2" typeface="宋体"/>
                  </a:defRPr>
                </a:lvl4pPr>
                <a:lvl5pPr defTabSz="522288" indent="-228600" marL="2057400">
                  <a:defRPr sz="1300">
                    <a:solidFill>
                      <a:schemeClr val="tx1"/>
                    </a:solidFill>
                    <a:latin charset="0" panose="020f0502020204030204" pitchFamily="34" typeface="Calibri"/>
                    <a:ea charset="-122" panose="02010600030101010101" pitchFamily="2" typeface="宋体"/>
                  </a:defRPr>
                </a:lvl5pPr>
                <a:lvl6pPr defTabSz="522288" eaLnBrk="0" fontAlgn="base" hangingPunct="0" indent="-228600" marL="2514600">
                  <a:spcBef>
                    <a:spcPct val="0"/>
                  </a:spcBef>
                  <a:spcAft>
                    <a:spcPct val="0"/>
                  </a:spcAft>
                  <a:defRPr sz="1300">
                    <a:solidFill>
                      <a:schemeClr val="tx1"/>
                    </a:solidFill>
                    <a:latin charset="0" panose="020f0502020204030204" pitchFamily="34" typeface="Calibri"/>
                    <a:ea charset="-122" panose="02010600030101010101" pitchFamily="2" typeface="宋体"/>
                  </a:defRPr>
                </a:lvl6pPr>
                <a:lvl7pPr defTabSz="522288" eaLnBrk="0" fontAlgn="base" hangingPunct="0" indent="-228600" marL="2971800">
                  <a:spcBef>
                    <a:spcPct val="0"/>
                  </a:spcBef>
                  <a:spcAft>
                    <a:spcPct val="0"/>
                  </a:spcAft>
                  <a:defRPr sz="1300">
                    <a:solidFill>
                      <a:schemeClr val="tx1"/>
                    </a:solidFill>
                    <a:latin charset="0" panose="020f0502020204030204" pitchFamily="34" typeface="Calibri"/>
                    <a:ea charset="-122" panose="02010600030101010101" pitchFamily="2" typeface="宋体"/>
                  </a:defRPr>
                </a:lvl7pPr>
                <a:lvl8pPr defTabSz="522288" eaLnBrk="0" fontAlgn="base" hangingPunct="0" indent="-228600" marL="3429000">
                  <a:spcBef>
                    <a:spcPct val="0"/>
                  </a:spcBef>
                  <a:spcAft>
                    <a:spcPct val="0"/>
                  </a:spcAft>
                  <a:defRPr sz="1300">
                    <a:solidFill>
                      <a:schemeClr val="tx1"/>
                    </a:solidFill>
                    <a:latin charset="0" panose="020f0502020204030204" pitchFamily="34" typeface="Calibri"/>
                    <a:ea charset="-122" panose="02010600030101010101" pitchFamily="2" typeface="宋体"/>
                  </a:defRPr>
                </a:lvl8pPr>
                <a:lvl9pPr defTabSz="522288" eaLnBrk="0" fontAlgn="base" hangingPunct="0" indent="-228600" marL="3886200">
                  <a:spcBef>
                    <a:spcPct val="0"/>
                  </a:spcBef>
                  <a:spcAft>
                    <a:spcPct val="0"/>
                  </a:spcAft>
                  <a:defRPr sz="1300">
                    <a:solidFill>
                      <a:schemeClr val="tx1"/>
                    </a:solidFill>
                    <a:latin charset="0" panose="020f0502020204030204" pitchFamily="34" typeface="Calibri"/>
                    <a:ea charset="-122" panose="02010600030101010101" pitchFamily="2" typeface="宋体"/>
                  </a:defRPr>
                </a:lvl9pPr>
              </a:lstStyle>
              <a:p>
                <a:pPr>
                  <a:lnSpc>
                    <a:spcPct val="120000"/>
                  </a:lnSpc>
                </a:pPr>
                <a:r>
                  <a:rPr altLang="zh-CN" lang="en-US" sz="1400">
                    <a:solidFill>
                      <a:schemeClr val="bg1"/>
                    </a:solidFill>
                    <a:latin charset="0" panose="020f0302020204030204" pitchFamily="34" typeface="Calibri Light"/>
                    <a:cs charset="0" panose="020f0302020204030204" pitchFamily="34" typeface="Calibri Light"/>
                  </a:rPr>
                  <a:t>Lorem ipsum dolor sit amet, consectetuer adipiscing elit</a:t>
                </a:r>
              </a:p>
              <a:p>
                <a:pPr>
                  <a:lnSpc>
                    <a:spcPct val="120000"/>
                  </a:lnSpc>
                </a:pPr>
                <a:r>
                  <a:rPr altLang="zh-CN" lang="en-US" sz="1400">
                    <a:solidFill>
                      <a:schemeClr val="bg1"/>
                    </a:solidFill>
                    <a:latin charset="0" panose="020f0302020204030204" pitchFamily="34" typeface="Calibri Light"/>
                    <a:cs charset="0" panose="020f0302020204030204" pitchFamily="34" typeface="Calibri Light"/>
                  </a:rPr>
                  <a:t>Please replace the text content and change the relevant title. This template is designed by Simon Godlizi original design</a:t>
                </a:r>
              </a:p>
            </p:txBody>
          </p:sp>
          <p:sp>
            <p:nvSpPr>
              <p:cNvPr id="36" name="TextBox 46">
                <a:extLst>
                  <a:ext uri="{FF2B5EF4-FFF2-40B4-BE49-F238E27FC236}">
                    <a16:creationId xmlns:a16="http://schemas.microsoft.com/office/drawing/2014/main" id="{4A120F45-6442-4F9E-9D4A-CAFB21A78793}"/>
                  </a:ext>
                </a:extLst>
              </p:cNvPr>
              <p:cNvSpPr txBox="1">
                <a:spLocks noChangeArrowheads="1"/>
              </p:cNvSpPr>
              <p:nvPr/>
            </p:nvSpPr>
            <p:spPr bwMode="auto">
              <a:xfrm>
                <a:off x="1743636" y="1614342"/>
                <a:ext cx="435930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defTabSz="522288">
                  <a:defRPr sz="1300">
                    <a:solidFill>
                      <a:schemeClr val="tx1"/>
                    </a:solidFill>
                    <a:latin charset="0" panose="020f0502020204030204" pitchFamily="34" typeface="Calibri"/>
                    <a:ea charset="-122" panose="02010600030101010101" pitchFamily="2" typeface="宋体"/>
                  </a:defRPr>
                </a:lvl1pPr>
                <a:lvl2pPr defTabSz="522288" indent="-285750" marL="742950">
                  <a:defRPr sz="1300">
                    <a:solidFill>
                      <a:schemeClr val="tx1"/>
                    </a:solidFill>
                    <a:latin charset="0" panose="020f0502020204030204" pitchFamily="34" typeface="Calibri"/>
                    <a:ea charset="-122" panose="02010600030101010101" pitchFamily="2" typeface="宋体"/>
                  </a:defRPr>
                </a:lvl2pPr>
                <a:lvl3pPr defTabSz="522288" indent="-228600" marL="1143000">
                  <a:defRPr sz="1300">
                    <a:solidFill>
                      <a:schemeClr val="tx1"/>
                    </a:solidFill>
                    <a:latin charset="0" panose="020f0502020204030204" pitchFamily="34" typeface="Calibri"/>
                    <a:ea charset="-122" panose="02010600030101010101" pitchFamily="2" typeface="宋体"/>
                  </a:defRPr>
                </a:lvl3pPr>
                <a:lvl4pPr defTabSz="522288" indent="-228600" marL="1600200">
                  <a:defRPr sz="1300">
                    <a:solidFill>
                      <a:schemeClr val="tx1"/>
                    </a:solidFill>
                    <a:latin charset="0" panose="020f0502020204030204" pitchFamily="34" typeface="Calibri"/>
                    <a:ea charset="-122" panose="02010600030101010101" pitchFamily="2" typeface="宋体"/>
                  </a:defRPr>
                </a:lvl4pPr>
                <a:lvl5pPr defTabSz="522288" indent="-228600" marL="2057400">
                  <a:defRPr sz="1300">
                    <a:solidFill>
                      <a:schemeClr val="tx1"/>
                    </a:solidFill>
                    <a:latin charset="0" panose="020f0502020204030204" pitchFamily="34" typeface="Calibri"/>
                    <a:ea charset="-122" panose="02010600030101010101" pitchFamily="2" typeface="宋体"/>
                  </a:defRPr>
                </a:lvl5pPr>
                <a:lvl6pPr defTabSz="522288" eaLnBrk="0" fontAlgn="base" hangingPunct="0" indent="-228600" marL="2514600">
                  <a:spcBef>
                    <a:spcPct val="0"/>
                  </a:spcBef>
                  <a:spcAft>
                    <a:spcPct val="0"/>
                  </a:spcAft>
                  <a:defRPr sz="1300">
                    <a:solidFill>
                      <a:schemeClr val="tx1"/>
                    </a:solidFill>
                    <a:latin charset="0" panose="020f0502020204030204" pitchFamily="34" typeface="Calibri"/>
                    <a:ea charset="-122" panose="02010600030101010101" pitchFamily="2" typeface="宋体"/>
                  </a:defRPr>
                </a:lvl6pPr>
                <a:lvl7pPr defTabSz="522288" eaLnBrk="0" fontAlgn="base" hangingPunct="0" indent="-228600" marL="2971800">
                  <a:spcBef>
                    <a:spcPct val="0"/>
                  </a:spcBef>
                  <a:spcAft>
                    <a:spcPct val="0"/>
                  </a:spcAft>
                  <a:defRPr sz="1300">
                    <a:solidFill>
                      <a:schemeClr val="tx1"/>
                    </a:solidFill>
                    <a:latin charset="0" panose="020f0502020204030204" pitchFamily="34" typeface="Calibri"/>
                    <a:ea charset="-122" panose="02010600030101010101" pitchFamily="2" typeface="宋体"/>
                  </a:defRPr>
                </a:lvl7pPr>
                <a:lvl8pPr defTabSz="522288" eaLnBrk="0" fontAlgn="base" hangingPunct="0" indent="-228600" marL="3429000">
                  <a:spcBef>
                    <a:spcPct val="0"/>
                  </a:spcBef>
                  <a:spcAft>
                    <a:spcPct val="0"/>
                  </a:spcAft>
                  <a:defRPr sz="1300">
                    <a:solidFill>
                      <a:schemeClr val="tx1"/>
                    </a:solidFill>
                    <a:latin charset="0" panose="020f0502020204030204" pitchFamily="34" typeface="Calibri"/>
                    <a:ea charset="-122" panose="02010600030101010101" pitchFamily="2" typeface="宋体"/>
                  </a:defRPr>
                </a:lvl8pPr>
                <a:lvl9pPr defTabSz="522288" eaLnBrk="0" fontAlgn="base" hangingPunct="0" indent="-228600" marL="3886200">
                  <a:spcBef>
                    <a:spcPct val="0"/>
                  </a:spcBef>
                  <a:spcAft>
                    <a:spcPct val="0"/>
                  </a:spcAft>
                  <a:defRPr sz="1300">
                    <a:solidFill>
                      <a:schemeClr val="tx1"/>
                    </a:solidFill>
                    <a:latin charset="0" panose="020f0502020204030204" pitchFamily="34" typeface="Calibri"/>
                    <a:ea charset="-122" panose="02010600030101010101" pitchFamily="2" typeface="宋体"/>
                  </a:defRPr>
                </a:lvl9pPr>
              </a:lstStyle>
              <a:p>
                <a:r>
                  <a:rPr altLang="zh-CN" lang="en-US" sz="2400">
                    <a:solidFill>
                      <a:schemeClr val="bg1"/>
                    </a:solidFill>
                    <a:latin charset="-122" panose="020b0503020204020204" pitchFamily="34" typeface="微软雅黑"/>
                    <a:ea charset="-122" panose="020b0503020204020204" pitchFamily="34" typeface="微软雅黑"/>
                    <a:cs charset="0" panose="020f0302020204030204" pitchFamily="34" typeface="Calibri Light"/>
                  </a:rPr>
                  <a:t>SWOT ANALYSIS</a:t>
                </a:r>
              </a:p>
            </p:txBody>
          </p:sp>
        </p:grpSp>
      </p:grpSp>
      <p:grpSp>
        <p:nvGrpSpPr>
          <p:cNvPr id="10" name="组合 9">
            <a:extLst>
              <a:ext uri="{FF2B5EF4-FFF2-40B4-BE49-F238E27FC236}">
                <a16:creationId xmlns:a16="http://schemas.microsoft.com/office/drawing/2014/main" id="{B405DB1E-0D9C-41FF-B19E-E966BEB2FDC5}"/>
              </a:ext>
            </a:extLst>
          </p:cNvPr>
          <p:cNvGrpSpPr/>
          <p:nvPr/>
        </p:nvGrpSpPr>
        <p:grpSpPr>
          <a:xfrm>
            <a:off x="5901882" y="3514858"/>
            <a:ext cx="6179666" cy="3477875"/>
            <a:chOff x="5901882" y="3514858"/>
            <a:chExt cx="6179666" cy="3477875"/>
          </a:xfrm>
        </p:grpSpPr>
        <p:sp>
          <p:nvSpPr>
            <p:cNvPr id="22" name="矩形 21">
              <a:extLst>
                <a:ext uri="{FF2B5EF4-FFF2-40B4-BE49-F238E27FC236}">
                  <a16:creationId xmlns:a16="http://schemas.microsoft.com/office/drawing/2014/main" id="{BFEE1B7D-5FA4-45E6-93A8-A3340892B12C}"/>
                </a:ext>
              </a:extLst>
            </p:cNvPr>
            <p:cNvSpPr/>
            <p:nvPr/>
          </p:nvSpPr>
          <p:spPr>
            <a:xfrm>
              <a:off x="6164685" y="4199375"/>
              <a:ext cx="5818767" cy="1975900"/>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文本框 7">
              <a:extLst>
                <a:ext uri="{FF2B5EF4-FFF2-40B4-BE49-F238E27FC236}">
                  <a16:creationId xmlns:a16="http://schemas.microsoft.com/office/drawing/2014/main" id="{B1B86A42-20EF-48E4-A712-262480ACBA90}"/>
                </a:ext>
              </a:extLst>
            </p:cNvPr>
            <p:cNvSpPr txBox="1"/>
            <p:nvPr/>
          </p:nvSpPr>
          <p:spPr>
            <a:xfrm>
              <a:off x="5901882" y="3514858"/>
              <a:ext cx="2265279" cy="3444240"/>
            </a:xfrm>
            <a:prstGeom prst="rect">
              <a:avLst/>
            </a:prstGeom>
            <a:noFill/>
          </p:spPr>
          <p:txBody>
            <a:bodyPr rtlCol="0" wrap="square">
              <a:spAutoFit/>
            </a:bodyPr>
            <a:lstStyle/>
            <a:p>
              <a:r>
                <a:rPr altLang="zh-CN" lang="en-US" sz="22000">
                  <a:solidFill>
                    <a:schemeClr val="bg1"/>
                  </a:solidFill>
                  <a:latin charset="-122" panose="020b0503020204020204" pitchFamily="34" typeface="微软雅黑"/>
                  <a:ea charset="-122" panose="020b0503020204020204" pitchFamily="34" typeface="微软雅黑"/>
                </a:rPr>
                <a:t>T</a:t>
              </a:r>
            </a:p>
          </p:txBody>
        </p:sp>
        <p:grpSp>
          <p:nvGrpSpPr>
            <p:cNvPr id="40" name="组合 39">
              <a:extLst>
                <a:ext uri="{FF2B5EF4-FFF2-40B4-BE49-F238E27FC236}">
                  <a16:creationId xmlns:a16="http://schemas.microsoft.com/office/drawing/2014/main" id="{97E9A361-B89D-4003-A9E7-93015C0BE354}"/>
                </a:ext>
              </a:extLst>
            </p:cNvPr>
            <p:cNvGrpSpPr/>
            <p:nvPr/>
          </p:nvGrpSpPr>
          <p:grpSpPr>
            <a:xfrm>
              <a:off x="7722248" y="4406403"/>
              <a:ext cx="4359300" cy="1584043"/>
              <a:chOff x="1743637" y="1614342"/>
              <a:chExt cx="4359300" cy="1584043"/>
            </a:xfrm>
          </p:grpSpPr>
          <p:sp>
            <p:nvSpPr>
              <p:cNvPr id="41" name="TextBox 46">
                <a:extLst>
                  <a:ext uri="{FF2B5EF4-FFF2-40B4-BE49-F238E27FC236}">
                    <a16:creationId xmlns:a16="http://schemas.microsoft.com/office/drawing/2014/main" id="{DF2C7CCE-FA9B-4934-85D9-3A15078239B8}"/>
                  </a:ext>
                </a:extLst>
              </p:cNvPr>
              <p:cNvSpPr txBox="1">
                <a:spLocks noChangeArrowheads="1"/>
              </p:cNvSpPr>
              <p:nvPr/>
            </p:nvSpPr>
            <p:spPr bwMode="auto">
              <a:xfrm>
                <a:off x="1743637" y="2089171"/>
                <a:ext cx="4359300" cy="11155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defTabSz="522288">
                  <a:defRPr sz="1300">
                    <a:solidFill>
                      <a:schemeClr val="tx1"/>
                    </a:solidFill>
                    <a:latin charset="0" panose="020f0502020204030204" pitchFamily="34" typeface="Calibri"/>
                    <a:ea charset="-122" panose="02010600030101010101" pitchFamily="2" typeface="宋体"/>
                  </a:defRPr>
                </a:lvl1pPr>
                <a:lvl2pPr defTabSz="522288" indent="-285750" marL="742950">
                  <a:defRPr sz="1300">
                    <a:solidFill>
                      <a:schemeClr val="tx1"/>
                    </a:solidFill>
                    <a:latin charset="0" panose="020f0502020204030204" pitchFamily="34" typeface="Calibri"/>
                    <a:ea charset="-122" panose="02010600030101010101" pitchFamily="2" typeface="宋体"/>
                  </a:defRPr>
                </a:lvl2pPr>
                <a:lvl3pPr defTabSz="522288" indent="-228600" marL="1143000">
                  <a:defRPr sz="1300">
                    <a:solidFill>
                      <a:schemeClr val="tx1"/>
                    </a:solidFill>
                    <a:latin charset="0" panose="020f0502020204030204" pitchFamily="34" typeface="Calibri"/>
                    <a:ea charset="-122" panose="02010600030101010101" pitchFamily="2" typeface="宋体"/>
                  </a:defRPr>
                </a:lvl3pPr>
                <a:lvl4pPr defTabSz="522288" indent="-228600" marL="1600200">
                  <a:defRPr sz="1300">
                    <a:solidFill>
                      <a:schemeClr val="tx1"/>
                    </a:solidFill>
                    <a:latin charset="0" panose="020f0502020204030204" pitchFamily="34" typeface="Calibri"/>
                    <a:ea charset="-122" panose="02010600030101010101" pitchFamily="2" typeface="宋体"/>
                  </a:defRPr>
                </a:lvl4pPr>
                <a:lvl5pPr defTabSz="522288" indent="-228600" marL="2057400">
                  <a:defRPr sz="1300">
                    <a:solidFill>
                      <a:schemeClr val="tx1"/>
                    </a:solidFill>
                    <a:latin charset="0" panose="020f0502020204030204" pitchFamily="34" typeface="Calibri"/>
                    <a:ea charset="-122" panose="02010600030101010101" pitchFamily="2" typeface="宋体"/>
                  </a:defRPr>
                </a:lvl5pPr>
                <a:lvl6pPr defTabSz="522288" eaLnBrk="0" fontAlgn="base" hangingPunct="0" indent="-228600" marL="2514600">
                  <a:spcBef>
                    <a:spcPct val="0"/>
                  </a:spcBef>
                  <a:spcAft>
                    <a:spcPct val="0"/>
                  </a:spcAft>
                  <a:defRPr sz="1300">
                    <a:solidFill>
                      <a:schemeClr val="tx1"/>
                    </a:solidFill>
                    <a:latin charset="0" panose="020f0502020204030204" pitchFamily="34" typeface="Calibri"/>
                    <a:ea charset="-122" panose="02010600030101010101" pitchFamily="2" typeface="宋体"/>
                  </a:defRPr>
                </a:lvl6pPr>
                <a:lvl7pPr defTabSz="522288" eaLnBrk="0" fontAlgn="base" hangingPunct="0" indent="-228600" marL="2971800">
                  <a:spcBef>
                    <a:spcPct val="0"/>
                  </a:spcBef>
                  <a:spcAft>
                    <a:spcPct val="0"/>
                  </a:spcAft>
                  <a:defRPr sz="1300">
                    <a:solidFill>
                      <a:schemeClr val="tx1"/>
                    </a:solidFill>
                    <a:latin charset="0" panose="020f0502020204030204" pitchFamily="34" typeface="Calibri"/>
                    <a:ea charset="-122" panose="02010600030101010101" pitchFamily="2" typeface="宋体"/>
                  </a:defRPr>
                </a:lvl7pPr>
                <a:lvl8pPr defTabSz="522288" eaLnBrk="0" fontAlgn="base" hangingPunct="0" indent="-228600" marL="3429000">
                  <a:spcBef>
                    <a:spcPct val="0"/>
                  </a:spcBef>
                  <a:spcAft>
                    <a:spcPct val="0"/>
                  </a:spcAft>
                  <a:defRPr sz="1300">
                    <a:solidFill>
                      <a:schemeClr val="tx1"/>
                    </a:solidFill>
                    <a:latin charset="0" panose="020f0502020204030204" pitchFamily="34" typeface="Calibri"/>
                    <a:ea charset="-122" panose="02010600030101010101" pitchFamily="2" typeface="宋体"/>
                  </a:defRPr>
                </a:lvl8pPr>
                <a:lvl9pPr defTabSz="522288" eaLnBrk="0" fontAlgn="base" hangingPunct="0" indent="-228600" marL="3886200">
                  <a:spcBef>
                    <a:spcPct val="0"/>
                  </a:spcBef>
                  <a:spcAft>
                    <a:spcPct val="0"/>
                  </a:spcAft>
                  <a:defRPr sz="1300">
                    <a:solidFill>
                      <a:schemeClr val="tx1"/>
                    </a:solidFill>
                    <a:latin charset="0" panose="020f0502020204030204" pitchFamily="34" typeface="Calibri"/>
                    <a:ea charset="-122" panose="02010600030101010101" pitchFamily="2" typeface="宋体"/>
                  </a:defRPr>
                </a:lvl9pPr>
              </a:lstStyle>
              <a:p>
                <a:pPr>
                  <a:lnSpc>
                    <a:spcPct val="120000"/>
                  </a:lnSpc>
                </a:pPr>
                <a:r>
                  <a:rPr altLang="zh-CN" lang="en-US" sz="1400">
                    <a:solidFill>
                      <a:schemeClr val="bg1"/>
                    </a:solidFill>
                    <a:latin charset="0" panose="020f0302020204030204" pitchFamily="34" typeface="Calibri Light"/>
                    <a:cs charset="0" panose="020f0302020204030204" pitchFamily="34" typeface="Calibri Light"/>
                  </a:rPr>
                  <a:t>Lorem ipsum dolor sit amet, consectetuer adipiscing elit</a:t>
                </a:r>
              </a:p>
              <a:p>
                <a:pPr>
                  <a:lnSpc>
                    <a:spcPct val="120000"/>
                  </a:lnSpc>
                </a:pPr>
                <a:r>
                  <a:rPr altLang="zh-CN" lang="en-US" sz="1400">
                    <a:solidFill>
                      <a:schemeClr val="bg1"/>
                    </a:solidFill>
                    <a:latin charset="0" panose="020f0302020204030204" pitchFamily="34" typeface="Calibri Light"/>
                    <a:cs charset="0" panose="020f0302020204030204" pitchFamily="34" typeface="Calibri Light"/>
                  </a:rPr>
                  <a:t>Please replace the text content and change the relevant title. This template is designed by Simon Godlizi original design</a:t>
                </a:r>
              </a:p>
            </p:txBody>
          </p:sp>
          <p:sp>
            <p:nvSpPr>
              <p:cNvPr id="42" name="TextBox 46">
                <a:extLst>
                  <a:ext uri="{FF2B5EF4-FFF2-40B4-BE49-F238E27FC236}">
                    <a16:creationId xmlns:a16="http://schemas.microsoft.com/office/drawing/2014/main" id="{20F913B4-C945-42FA-B5BC-947BDB9620AD}"/>
                  </a:ext>
                </a:extLst>
              </p:cNvPr>
              <p:cNvSpPr txBox="1">
                <a:spLocks noChangeArrowheads="1"/>
              </p:cNvSpPr>
              <p:nvPr/>
            </p:nvSpPr>
            <p:spPr bwMode="auto">
              <a:xfrm>
                <a:off x="1743637" y="1614342"/>
                <a:ext cx="435930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defTabSz="522288">
                  <a:defRPr sz="1300">
                    <a:solidFill>
                      <a:schemeClr val="tx1"/>
                    </a:solidFill>
                    <a:latin charset="0" panose="020f0502020204030204" pitchFamily="34" typeface="Calibri"/>
                    <a:ea charset="-122" panose="02010600030101010101" pitchFamily="2" typeface="宋体"/>
                  </a:defRPr>
                </a:lvl1pPr>
                <a:lvl2pPr defTabSz="522288" indent="-285750" marL="742950">
                  <a:defRPr sz="1300">
                    <a:solidFill>
                      <a:schemeClr val="tx1"/>
                    </a:solidFill>
                    <a:latin charset="0" panose="020f0502020204030204" pitchFamily="34" typeface="Calibri"/>
                    <a:ea charset="-122" panose="02010600030101010101" pitchFamily="2" typeface="宋体"/>
                  </a:defRPr>
                </a:lvl2pPr>
                <a:lvl3pPr defTabSz="522288" indent="-228600" marL="1143000">
                  <a:defRPr sz="1300">
                    <a:solidFill>
                      <a:schemeClr val="tx1"/>
                    </a:solidFill>
                    <a:latin charset="0" panose="020f0502020204030204" pitchFamily="34" typeface="Calibri"/>
                    <a:ea charset="-122" panose="02010600030101010101" pitchFamily="2" typeface="宋体"/>
                  </a:defRPr>
                </a:lvl3pPr>
                <a:lvl4pPr defTabSz="522288" indent="-228600" marL="1600200">
                  <a:defRPr sz="1300">
                    <a:solidFill>
                      <a:schemeClr val="tx1"/>
                    </a:solidFill>
                    <a:latin charset="0" panose="020f0502020204030204" pitchFamily="34" typeface="Calibri"/>
                    <a:ea charset="-122" panose="02010600030101010101" pitchFamily="2" typeface="宋体"/>
                  </a:defRPr>
                </a:lvl4pPr>
                <a:lvl5pPr defTabSz="522288" indent="-228600" marL="2057400">
                  <a:defRPr sz="1300">
                    <a:solidFill>
                      <a:schemeClr val="tx1"/>
                    </a:solidFill>
                    <a:latin charset="0" panose="020f0502020204030204" pitchFamily="34" typeface="Calibri"/>
                    <a:ea charset="-122" panose="02010600030101010101" pitchFamily="2" typeface="宋体"/>
                  </a:defRPr>
                </a:lvl5pPr>
                <a:lvl6pPr defTabSz="522288" eaLnBrk="0" fontAlgn="base" hangingPunct="0" indent="-228600" marL="2514600">
                  <a:spcBef>
                    <a:spcPct val="0"/>
                  </a:spcBef>
                  <a:spcAft>
                    <a:spcPct val="0"/>
                  </a:spcAft>
                  <a:defRPr sz="1300">
                    <a:solidFill>
                      <a:schemeClr val="tx1"/>
                    </a:solidFill>
                    <a:latin charset="0" panose="020f0502020204030204" pitchFamily="34" typeface="Calibri"/>
                    <a:ea charset="-122" panose="02010600030101010101" pitchFamily="2" typeface="宋体"/>
                  </a:defRPr>
                </a:lvl6pPr>
                <a:lvl7pPr defTabSz="522288" eaLnBrk="0" fontAlgn="base" hangingPunct="0" indent="-228600" marL="2971800">
                  <a:spcBef>
                    <a:spcPct val="0"/>
                  </a:spcBef>
                  <a:spcAft>
                    <a:spcPct val="0"/>
                  </a:spcAft>
                  <a:defRPr sz="1300">
                    <a:solidFill>
                      <a:schemeClr val="tx1"/>
                    </a:solidFill>
                    <a:latin charset="0" panose="020f0502020204030204" pitchFamily="34" typeface="Calibri"/>
                    <a:ea charset="-122" panose="02010600030101010101" pitchFamily="2" typeface="宋体"/>
                  </a:defRPr>
                </a:lvl7pPr>
                <a:lvl8pPr defTabSz="522288" eaLnBrk="0" fontAlgn="base" hangingPunct="0" indent="-228600" marL="3429000">
                  <a:spcBef>
                    <a:spcPct val="0"/>
                  </a:spcBef>
                  <a:spcAft>
                    <a:spcPct val="0"/>
                  </a:spcAft>
                  <a:defRPr sz="1300">
                    <a:solidFill>
                      <a:schemeClr val="tx1"/>
                    </a:solidFill>
                    <a:latin charset="0" panose="020f0502020204030204" pitchFamily="34" typeface="Calibri"/>
                    <a:ea charset="-122" panose="02010600030101010101" pitchFamily="2" typeface="宋体"/>
                  </a:defRPr>
                </a:lvl8pPr>
                <a:lvl9pPr defTabSz="522288" eaLnBrk="0" fontAlgn="base" hangingPunct="0" indent="-228600" marL="3886200">
                  <a:spcBef>
                    <a:spcPct val="0"/>
                  </a:spcBef>
                  <a:spcAft>
                    <a:spcPct val="0"/>
                  </a:spcAft>
                  <a:defRPr sz="1300">
                    <a:solidFill>
                      <a:schemeClr val="tx1"/>
                    </a:solidFill>
                    <a:latin charset="0" panose="020f0502020204030204" pitchFamily="34" typeface="Calibri"/>
                    <a:ea charset="-122" panose="02010600030101010101" pitchFamily="2" typeface="宋体"/>
                  </a:defRPr>
                </a:lvl9pPr>
              </a:lstStyle>
              <a:p>
                <a:r>
                  <a:rPr altLang="zh-CN" lang="en-US" sz="2400">
                    <a:solidFill>
                      <a:schemeClr val="bg1"/>
                    </a:solidFill>
                    <a:latin charset="-122" panose="020b0503020204020204" pitchFamily="34" typeface="微软雅黑"/>
                    <a:ea charset="-122" panose="020b0503020204020204" pitchFamily="34" typeface="微软雅黑"/>
                    <a:cs charset="0" panose="020f0302020204030204" pitchFamily="34" typeface="Calibri Light"/>
                  </a:rPr>
                  <a:t>SWOT ANALYSIS</a:t>
                </a:r>
              </a:p>
            </p:txBody>
          </p:sp>
        </p:grpSp>
      </p:grpSp>
      <p:grpSp>
        <p:nvGrpSpPr>
          <p:cNvPr id="17" name="组合 16">
            <a:extLst>
              <a:ext uri="{FF2B5EF4-FFF2-40B4-BE49-F238E27FC236}">
                <a16:creationId xmlns:a16="http://schemas.microsoft.com/office/drawing/2014/main" id="{3B880A9B-E0CB-4807-98DF-0C7FCC611500}"/>
              </a:ext>
            </a:extLst>
          </p:cNvPr>
          <p:cNvGrpSpPr/>
          <p:nvPr/>
        </p:nvGrpSpPr>
        <p:grpSpPr>
          <a:xfrm>
            <a:off x="-140019" y="704941"/>
            <a:ext cx="6242956" cy="3477875"/>
            <a:chOff x="-140019" y="704941"/>
            <a:chExt cx="6242956" cy="3477875"/>
          </a:xfrm>
        </p:grpSpPr>
        <p:grpSp>
          <p:nvGrpSpPr>
            <p:cNvPr id="5" name="组合 4">
              <a:extLst>
                <a:ext uri="{FF2B5EF4-FFF2-40B4-BE49-F238E27FC236}">
                  <a16:creationId xmlns:a16="http://schemas.microsoft.com/office/drawing/2014/main" id="{38912C0A-625B-4F11-B312-335A90A2C023}"/>
                </a:ext>
              </a:extLst>
            </p:cNvPr>
            <p:cNvGrpSpPr/>
            <p:nvPr/>
          </p:nvGrpSpPr>
          <p:grpSpPr>
            <a:xfrm>
              <a:off x="197022" y="1442096"/>
              <a:ext cx="5905915" cy="1975898"/>
              <a:chOff x="197022" y="1442096"/>
              <a:chExt cx="5905915" cy="1975898"/>
            </a:xfrm>
          </p:grpSpPr>
          <p:sp>
            <p:nvSpPr>
              <p:cNvPr id="2" name="矩形 1">
                <a:extLst>
                  <a:ext uri="{FF2B5EF4-FFF2-40B4-BE49-F238E27FC236}">
                    <a16:creationId xmlns:a16="http://schemas.microsoft.com/office/drawing/2014/main" id="{98204B16-D0FA-46DC-BABC-EFC1AB6FA1E2}"/>
                  </a:ext>
                </a:extLst>
              </p:cNvPr>
              <p:cNvSpPr/>
              <p:nvPr/>
            </p:nvSpPr>
            <p:spPr>
              <a:xfrm>
                <a:off x="197022" y="1442096"/>
                <a:ext cx="5818767" cy="197589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 name="组合 3">
                <a:extLst>
                  <a:ext uri="{FF2B5EF4-FFF2-40B4-BE49-F238E27FC236}">
                    <a16:creationId xmlns:a16="http://schemas.microsoft.com/office/drawing/2014/main" id="{7BE8DA2B-7E60-4BD5-AC24-90890BCC47E3}"/>
                  </a:ext>
                </a:extLst>
              </p:cNvPr>
              <p:cNvGrpSpPr/>
              <p:nvPr/>
            </p:nvGrpSpPr>
            <p:grpSpPr>
              <a:xfrm>
                <a:off x="1743637" y="1639054"/>
                <a:ext cx="4359300" cy="1584043"/>
                <a:chOff x="1743637" y="1576187"/>
                <a:chExt cx="4359300" cy="1584043"/>
              </a:xfrm>
            </p:grpSpPr>
            <p:sp>
              <p:nvSpPr>
                <p:cNvPr id="19" name="TextBox 46">
                  <a:extLst>
                    <a:ext uri="{FF2B5EF4-FFF2-40B4-BE49-F238E27FC236}">
                      <a16:creationId xmlns:a16="http://schemas.microsoft.com/office/drawing/2014/main" id="{8CE20A22-9405-4158-AA77-BFC2EBD26C43}"/>
                    </a:ext>
                  </a:extLst>
                </p:cNvPr>
                <p:cNvSpPr txBox="1">
                  <a:spLocks noChangeArrowheads="1"/>
                </p:cNvSpPr>
                <p:nvPr/>
              </p:nvSpPr>
              <p:spPr bwMode="auto">
                <a:xfrm>
                  <a:off x="1743637" y="2051016"/>
                  <a:ext cx="4359300" cy="11155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defTabSz="522288">
                    <a:defRPr sz="1300">
                      <a:solidFill>
                        <a:schemeClr val="tx1"/>
                      </a:solidFill>
                      <a:latin charset="0" panose="020f0502020204030204" pitchFamily="34" typeface="Calibri"/>
                      <a:ea charset="-122" panose="02010600030101010101" pitchFamily="2" typeface="宋体"/>
                    </a:defRPr>
                  </a:lvl1pPr>
                  <a:lvl2pPr defTabSz="522288" indent="-285750" marL="742950">
                    <a:defRPr sz="1300">
                      <a:solidFill>
                        <a:schemeClr val="tx1"/>
                      </a:solidFill>
                      <a:latin charset="0" panose="020f0502020204030204" pitchFamily="34" typeface="Calibri"/>
                      <a:ea charset="-122" panose="02010600030101010101" pitchFamily="2" typeface="宋体"/>
                    </a:defRPr>
                  </a:lvl2pPr>
                  <a:lvl3pPr defTabSz="522288" indent="-228600" marL="1143000">
                    <a:defRPr sz="1300">
                      <a:solidFill>
                        <a:schemeClr val="tx1"/>
                      </a:solidFill>
                      <a:latin charset="0" panose="020f0502020204030204" pitchFamily="34" typeface="Calibri"/>
                      <a:ea charset="-122" panose="02010600030101010101" pitchFamily="2" typeface="宋体"/>
                    </a:defRPr>
                  </a:lvl3pPr>
                  <a:lvl4pPr defTabSz="522288" indent="-228600" marL="1600200">
                    <a:defRPr sz="1300">
                      <a:solidFill>
                        <a:schemeClr val="tx1"/>
                      </a:solidFill>
                      <a:latin charset="0" panose="020f0502020204030204" pitchFamily="34" typeface="Calibri"/>
                      <a:ea charset="-122" panose="02010600030101010101" pitchFamily="2" typeface="宋体"/>
                    </a:defRPr>
                  </a:lvl4pPr>
                  <a:lvl5pPr defTabSz="522288" indent="-228600" marL="2057400">
                    <a:defRPr sz="1300">
                      <a:solidFill>
                        <a:schemeClr val="tx1"/>
                      </a:solidFill>
                      <a:latin charset="0" panose="020f0502020204030204" pitchFamily="34" typeface="Calibri"/>
                      <a:ea charset="-122" panose="02010600030101010101" pitchFamily="2" typeface="宋体"/>
                    </a:defRPr>
                  </a:lvl5pPr>
                  <a:lvl6pPr defTabSz="522288" eaLnBrk="0" fontAlgn="base" hangingPunct="0" indent="-228600" marL="2514600">
                    <a:spcBef>
                      <a:spcPct val="0"/>
                    </a:spcBef>
                    <a:spcAft>
                      <a:spcPct val="0"/>
                    </a:spcAft>
                    <a:defRPr sz="1300">
                      <a:solidFill>
                        <a:schemeClr val="tx1"/>
                      </a:solidFill>
                      <a:latin charset="0" panose="020f0502020204030204" pitchFamily="34" typeface="Calibri"/>
                      <a:ea charset="-122" panose="02010600030101010101" pitchFamily="2" typeface="宋体"/>
                    </a:defRPr>
                  </a:lvl6pPr>
                  <a:lvl7pPr defTabSz="522288" eaLnBrk="0" fontAlgn="base" hangingPunct="0" indent="-228600" marL="2971800">
                    <a:spcBef>
                      <a:spcPct val="0"/>
                    </a:spcBef>
                    <a:spcAft>
                      <a:spcPct val="0"/>
                    </a:spcAft>
                    <a:defRPr sz="1300">
                      <a:solidFill>
                        <a:schemeClr val="tx1"/>
                      </a:solidFill>
                      <a:latin charset="0" panose="020f0502020204030204" pitchFamily="34" typeface="Calibri"/>
                      <a:ea charset="-122" panose="02010600030101010101" pitchFamily="2" typeface="宋体"/>
                    </a:defRPr>
                  </a:lvl7pPr>
                  <a:lvl8pPr defTabSz="522288" eaLnBrk="0" fontAlgn="base" hangingPunct="0" indent="-228600" marL="3429000">
                    <a:spcBef>
                      <a:spcPct val="0"/>
                    </a:spcBef>
                    <a:spcAft>
                      <a:spcPct val="0"/>
                    </a:spcAft>
                    <a:defRPr sz="1300">
                      <a:solidFill>
                        <a:schemeClr val="tx1"/>
                      </a:solidFill>
                      <a:latin charset="0" panose="020f0502020204030204" pitchFamily="34" typeface="Calibri"/>
                      <a:ea charset="-122" panose="02010600030101010101" pitchFamily="2" typeface="宋体"/>
                    </a:defRPr>
                  </a:lvl8pPr>
                  <a:lvl9pPr defTabSz="522288" eaLnBrk="0" fontAlgn="base" hangingPunct="0" indent="-228600" marL="3886200">
                    <a:spcBef>
                      <a:spcPct val="0"/>
                    </a:spcBef>
                    <a:spcAft>
                      <a:spcPct val="0"/>
                    </a:spcAft>
                    <a:defRPr sz="1300">
                      <a:solidFill>
                        <a:schemeClr val="tx1"/>
                      </a:solidFill>
                      <a:latin charset="0" panose="020f0502020204030204" pitchFamily="34" typeface="Calibri"/>
                      <a:ea charset="-122" panose="02010600030101010101" pitchFamily="2" typeface="宋体"/>
                    </a:defRPr>
                  </a:lvl9pPr>
                </a:lstStyle>
                <a:p>
                  <a:pPr>
                    <a:lnSpc>
                      <a:spcPct val="120000"/>
                    </a:lnSpc>
                  </a:pPr>
                  <a:r>
                    <a:rPr altLang="zh-CN" lang="en-US" sz="1400">
                      <a:solidFill>
                        <a:schemeClr val="bg1"/>
                      </a:solidFill>
                      <a:latin charset="0" panose="020f0302020204030204" pitchFamily="34" typeface="Calibri Light"/>
                      <a:cs charset="0" panose="020f0302020204030204" pitchFamily="34" typeface="Calibri Light"/>
                    </a:rPr>
                    <a:t>Lorem ipsum dolor sit amet, consectetuer adipiscing elit</a:t>
                  </a:r>
                </a:p>
                <a:p>
                  <a:pPr>
                    <a:lnSpc>
                      <a:spcPct val="120000"/>
                    </a:lnSpc>
                  </a:pPr>
                  <a:r>
                    <a:rPr altLang="zh-CN" lang="en-US" sz="1400">
                      <a:solidFill>
                        <a:schemeClr val="bg1"/>
                      </a:solidFill>
                      <a:latin charset="0" panose="020f0302020204030204" pitchFamily="34" typeface="Calibri Light"/>
                      <a:cs charset="0" panose="020f0302020204030204" pitchFamily="34" typeface="Calibri Light"/>
                    </a:rPr>
                    <a:t>Please replace the text content and change the relevant title. This template is designed by Simon Godlizi original design</a:t>
                  </a:r>
                </a:p>
              </p:txBody>
            </p:sp>
            <p:sp>
              <p:nvSpPr>
                <p:cNvPr id="20" name="TextBox 46">
                  <a:extLst>
                    <a:ext uri="{FF2B5EF4-FFF2-40B4-BE49-F238E27FC236}">
                      <a16:creationId xmlns:a16="http://schemas.microsoft.com/office/drawing/2014/main" id="{61111CD1-DA75-4AB9-92A2-B77D8A47D0BE}"/>
                    </a:ext>
                  </a:extLst>
                </p:cNvPr>
                <p:cNvSpPr txBox="1">
                  <a:spLocks noChangeArrowheads="1"/>
                </p:cNvSpPr>
                <p:nvPr/>
              </p:nvSpPr>
              <p:spPr bwMode="auto">
                <a:xfrm>
                  <a:off x="1743637" y="1576187"/>
                  <a:ext cx="435930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defTabSz="522288">
                    <a:defRPr sz="1300">
                      <a:solidFill>
                        <a:schemeClr val="tx1"/>
                      </a:solidFill>
                      <a:latin charset="0" panose="020f0502020204030204" pitchFamily="34" typeface="Calibri"/>
                      <a:ea charset="-122" panose="02010600030101010101" pitchFamily="2" typeface="宋体"/>
                    </a:defRPr>
                  </a:lvl1pPr>
                  <a:lvl2pPr defTabSz="522288" indent="-285750" marL="742950">
                    <a:defRPr sz="1300">
                      <a:solidFill>
                        <a:schemeClr val="tx1"/>
                      </a:solidFill>
                      <a:latin charset="0" panose="020f0502020204030204" pitchFamily="34" typeface="Calibri"/>
                      <a:ea charset="-122" panose="02010600030101010101" pitchFamily="2" typeface="宋体"/>
                    </a:defRPr>
                  </a:lvl2pPr>
                  <a:lvl3pPr defTabSz="522288" indent="-228600" marL="1143000">
                    <a:defRPr sz="1300">
                      <a:solidFill>
                        <a:schemeClr val="tx1"/>
                      </a:solidFill>
                      <a:latin charset="0" panose="020f0502020204030204" pitchFamily="34" typeface="Calibri"/>
                      <a:ea charset="-122" panose="02010600030101010101" pitchFamily="2" typeface="宋体"/>
                    </a:defRPr>
                  </a:lvl3pPr>
                  <a:lvl4pPr defTabSz="522288" indent="-228600" marL="1600200">
                    <a:defRPr sz="1300">
                      <a:solidFill>
                        <a:schemeClr val="tx1"/>
                      </a:solidFill>
                      <a:latin charset="0" panose="020f0502020204030204" pitchFamily="34" typeface="Calibri"/>
                      <a:ea charset="-122" panose="02010600030101010101" pitchFamily="2" typeface="宋体"/>
                    </a:defRPr>
                  </a:lvl4pPr>
                  <a:lvl5pPr defTabSz="522288" indent="-228600" marL="2057400">
                    <a:defRPr sz="1300">
                      <a:solidFill>
                        <a:schemeClr val="tx1"/>
                      </a:solidFill>
                      <a:latin charset="0" panose="020f0502020204030204" pitchFamily="34" typeface="Calibri"/>
                      <a:ea charset="-122" panose="02010600030101010101" pitchFamily="2" typeface="宋体"/>
                    </a:defRPr>
                  </a:lvl5pPr>
                  <a:lvl6pPr defTabSz="522288" eaLnBrk="0" fontAlgn="base" hangingPunct="0" indent="-228600" marL="2514600">
                    <a:spcBef>
                      <a:spcPct val="0"/>
                    </a:spcBef>
                    <a:spcAft>
                      <a:spcPct val="0"/>
                    </a:spcAft>
                    <a:defRPr sz="1300">
                      <a:solidFill>
                        <a:schemeClr val="tx1"/>
                      </a:solidFill>
                      <a:latin charset="0" panose="020f0502020204030204" pitchFamily="34" typeface="Calibri"/>
                      <a:ea charset="-122" panose="02010600030101010101" pitchFamily="2" typeface="宋体"/>
                    </a:defRPr>
                  </a:lvl6pPr>
                  <a:lvl7pPr defTabSz="522288" eaLnBrk="0" fontAlgn="base" hangingPunct="0" indent="-228600" marL="2971800">
                    <a:spcBef>
                      <a:spcPct val="0"/>
                    </a:spcBef>
                    <a:spcAft>
                      <a:spcPct val="0"/>
                    </a:spcAft>
                    <a:defRPr sz="1300">
                      <a:solidFill>
                        <a:schemeClr val="tx1"/>
                      </a:solidFill>
                      <a:latin charset="0" panose="020f0502020204030204" pitchFamily="34" typeface="Calibri"/>
                      <a:ea charset="-122" panose="02010600030101010101" pitchFamily="2" typeface="宋体"/>
                    </a:defRPr>
                  </a:lvl7pPr>
                  <a:lvl8pPr defTabSz="522288" eaLnBrk="0" fontAlgn="base" hangingPunct="0" indent="-228600" marL="3429000">
                    <a:spcBef>
                      <a:spcPct val="0"/>
                    </a:spcBef>
                    <a:spcAft>
                      <a:spcPct val="0"/>
                    </a:spcAft>
                    <a:defRPr sz="1300">
                      <a:solidFill>
                        <a:schemeClr val="tx1"/>
                      </a:solidFill>
                      <a:latin charset="0" panose="020f0502020204030204" pitchFamily="34" typeface="Calibri"/>
                      <a:ea charset="-122" panose="02010600030101010101" pitchFamily="2" typeface="宋体"/>
                    </a:defRPr>
                  </a:lvl8pPr>
                  <a:lvl9pPr defTabSz="522288" eaLnBrk="0" fontAlgn="base" hangingPunct="0" indent="-228600" marL="3886200">
                    <a:spcBef>
                      <a:spcPct val="0"/>
                    </a:spcBef>
                    <a:spcAft>
                      <a:spcPct val="0"/>
                    </a:spcAft>
                    <a:defRPr sz="1300">
                      <a:solidFill>
                        <a:schemeClr val="tx1"/>
                      </a:solidFill>
                      <a:latin charset="0" panose="020f0502020204030204" pitchFamily="34" typeface="Calibri"/>
                      <a:ea charset="-122" panose="02010600030101010101" pitchFamily="2" typeface="宋体"/>
                    </a:defRPr>
                  </a:lvl9pPr>
                </a:lstStyle>
                <a:p>
                  <a:r>
                    <a:rPr altLang="zh-CN" lang="en-US" sz="2400">
                      <a:solidFill>
                        <a:schemeClr val="bg1"/>
                      </a:solidFill>
                      <a:latin charset="-122" panose="020b0503020204020204" pitchFamily="34" typeface="微软雅黑"/>
                      <a:ea charset="-122" panose="020b0503020204020204" pitchFamily="34" typeface="微软雅黑"/>
                      <a:cs charset="0" panose="020f0302020204030204" pitchFamily="34" typeface="Calibri Light"/>
                    </a:rPr>
                    <a:t>SWOT ANALYSIS</a:t>
                  </a:r>
                </a:p>
              </p:txBody>
            </p:sp>
          </p:grpSp>
        </p:grpSp>
        <p:sp>
          <p:nvSpPr>
            <p:cNvPr id="6" name="文本框 5">
              <a:extLst>
                <a:ext uri="{FF2B5EF4-FFF2-40B4-BE49-F238E27FC236}">
                  <a16:creationId xmlns:a16="http://schemas.microsoft.com/office/drawing/2014/main" id="{A91D46B4-630C-455C-A8C0-A4D012F65D78}"/>
                </a:ext>
              </a:extLst>
            </p:cNvPr>
            <p:cNvSpPr txBox="1"/>
            <p:nvPr/>
          </p:nvSpPr>
          <p:spPr>
            <a:xfrm>
              <a:off x="-140019" y="704941"/>
              <a:ext cx="2491807" cy="3444240"/>
            </a:xfrm>
            <a:prstGeom prst="rect">
              <a:avLst/>
            </a:prstGeom>
            <a:noFill/>
          </p:spPr>
          <p:txBody>
            <a:bodyPr rtlCol="0" wrap="square">
              <a:spAutoFit/>
            </a:bodyPr>
            <a:lstStyle/>
            <a:p>
              <a:r>
                <a:rPr altLang="zh-CN" lang="en-US" sz="22000">
                  <a:solidFill>
                    <a:schemeClr val="bg1"/>
                  </a:solidFill>
                  <a:latin charset="-122" panose="020b0503020204020204" pitchFamily="34" typeface="微软雅黑"/>
                  <a:ea charset="-122" panose="020b0503020204020204" pitchFamily="34" typeface="微软雅黑"/>
                </a:rPr>
                <a:t>S</a:t>
              </a:r>
            </a:p>
          </p:txBody>
        </p:sp>
      </p:grpSp>
    </p:spTree>
    <p:extLst>
      <p:ext uri="{BB962C8B-B14F-4D97-AF65-F5344CB8AC3E}">
        <p14:creationId val="3207600579"/>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35000" fill="hold" id="5" nodeType="withEffect" presetClass="entr" presetID="2" presetSubtype="8">
                                  <p:stCondLst>
                                    <p:cond delay="0"/>
                                  </p:stCondLst>
                                  <p:childTnLst>
                                    <p:set>
                                      <p:cBhvr>
                                        <p:cTn dur="1" fill="hold" id="6">
                                          <p:stCondLst>
                                            <p:cond delay="0"/>
                                          </p:stCondLst>
                                        </p:cTn>
                                        <p:tgtEl>
                                          <p:spTgt spid="17"/>
                                        </p:tgtEl>
                                        <p:attrNameLst>
                                          <p:attrName>style.visibility</p:attrName>
                                        </p:attrNameLst>
                                      </p:cBhvr>
                                      <p:to>
                                        <p:strVal val="visible"/>
                                      </p:to>
                                    </p:set>
                                    <p:anim calcmode="lin" valueType="num">
                                      <p:cBhvr additive="base">
                                        <p:cTn dur="1000" fill="hold" id="7"/>
                                        <p:tgtEl>
                                          <p:spTgt spid="17"/>
                                        </p:tgtEl>
                                        <p:attrNameLst>
                                          <p:attrName>ppt_x</p:attrName>
                                        </p:attrNameLst>
                                      </p:cBhvr>
                                      <p:tavLst>
                                        <p:tav tm="0">
                                          <p:val>
                                            <p:strVal val="0-#ppt_w/2"/>
                                          </p:val>
                                        </p:tav>
                                        <p:tav tm="100000">
                                          <p:val>
                                            <p:strVal val="#ppt_x"/>
                                          </p:val>
                                        </p:tav>
                                      </p:tavLst>
                                    </p:anim>
                                    <p:anim calcmode="lin" valueType="num">
                                      <p:cBhvr additive="base">
                                        <p:cTn dur="1000" fill="hold" id="8"/>
                                        <p:tgtEl>
                                          <p:spTgt spid="17"/>
                                        </p:tgtEl>
                                        <p:attrNameLst>
                                          <p:attrName>ppt_y</p:attrName>
                                        </p:attrNameLst>
                                      </p:cBhvr>
                                      <p:tavLst>
                                        <p:tav tm="0">
                                          <p:val>
                                            <p:strVal val="#ppt_y"/>
                                          </p:val>
                                        </p:tav>
                                        <p:tav tm="100000">
                                          <p:val>
                                            <p:strVal val="#ppt_y"/>
                                          </p:val>
                                        </p:tav>
                                      </p:tavLst>
                                    </p:anim>
                                  </p:childTnLst>
                                </p:cTn>
                              </p:par>
                              <p:par>
                                <p:cTn decel="35000" fill="hold" id="9" nodeType="withEffect" presetClass="entr" presetID="2" presetSubtype="2">
                                  <p:stCondLst>
                                    <p:cond delay="0"/>
                                  </p:stCondLst>
                                  <p:childTnLst>
                                    <p:set>
                                      <p:cBhvr>
                                        <p:cTn dur="1" fill="hold" id="10">
                                          <p:stCondLst>
                                            <p:cond delay="0"/>
                                          </p:stCondLst>
                                        </p:cTn>
                                        <p:tgtEl>
                                          <p:spTgt spid="16"/>
                                        </p:tgtEl>
                                        <p:attrNameLst>
                                          <p:attrName>style.visibility</p:attrName>
                                        </p:attrNameLst>
                                      </p:cBhvr>
                                      <p:to>
                                        <p:strVal val="visible"/>
                                      </p:to>
                                    </p:set>
                                    <p:anim calcmode="lin" valueType="num">
                                      <p:cBhvr additive="base">
                                        <p:cTn dur="1250" fill="hold" id="11"/>
                                        <p:tgtEl>
                                          <p:spTgt spid="16"/>
                                        </p:tgtEl>
                                        <p:attrNameLst>
                                          <p:attrName>ppt_x</p:attrName>
                                        </p:attrNameLst>
                                      </p:cBhvr>
                                      <p:tavLst>
                                        <p:tav tm="0">
                                          <p:val>
                                            <p:strVal val="1+#ppt_w/2"/>
                                          </p:val>
                                        </p:tav>
                                        <p:tav tm="100000">
                                          <p:val>
                                            <p:strVal val="#ppt_x"/>
                                          </p:val>
                                        </p:tav>
                                      </p:tavLst>
                                    </p:anim>
                                    <p:anim calcmode="lin" valueType="num">
                                      <p:cBhvr additive="base">
                                        <p:cTn dur="1250" fill="hold" id="12"/>
                                        <p:tgtEl>
                                          <p:spTgt spid="16"/>
                                        </p:tgtEl>
                                        <p:attrNameLst>
                                          <p:attrName>ppt_y</p:attrName>
                                        </p:attrNameLst>
                                      </p:cBhvr>
                                      <p:tavLst>
                                        <p:tav tm="0">
                                          <p:val>
                                            <p:strVal val="#ppt_y"/>
                                          </p:val>
                                        </p:tav>
                                        <p:tav tm="100000">
                                          <p:val>
                                            <p:strVal val="#ppt_y"/>
                                          </p:val>
                                        </p:tav>
                                      </p:tavLst>
                                    </p:anim>
                                  </p:childTnLst>
                                </p:cTn>
                              </p:par>
                              <p:par>
                                <p:cTn decel="35000" fill="hold" id="13" nodeType="withEffect" presetClass="entr" presetID="2" presetSubtype="8">
                                  <p:stCondLst>
                                    <p:cond delay="500"/>
                                  </p:stCondLst>
                                  <p:childTnLst>
                                    <p:set>
                                      <p:cBhvr>
                                        <p:cTn dur="1" fill="hold" id="14">
                                          <p:stCondLst>
                                            <p:cond delay="0"/>
                                          </p:stCondLst>
                                        </p:cTn>
                                        <p:tgtEl>
                                          <p:spTgt spid="9"/>
                                        </p:tgtEl>
                                        <p:attrNameLst>
                                          <p:attrName>style.visibility</p:attrName>
                                        </p:attrNameLst>
                                      </p:cBhvr>
                                      <p:to>
                                        <p:strVal val="visible"/>
                                      </p:to>
                                    </p:set>
                                    <p:anim calcmode="lin" valueType="num">
                                      <p:cBhvr additive="base">
                                        <p:cTn dur="1000" fill="hold" id="15"/>
                                        <p:tgtEl>
                                          <p:spTgt spid="9"/>
                                        </p:tgtEl>
                                        <p:attrNameLst>
                                          <p:attrName>ppt_x</p:attrName>
                                        </p:attrNameLst>
                                      </p:cBhvr>
                                      <p:tavLst>
                                        <p:tav tm="0">
                                          <p:val>
                                            <p:strVal val="0-#ppt_w/2"/>
                                          </p:val>
                                        </p:tav>
                                        <p:tav tm="100000">
                                          <p:val>
                                            <p:strVal val="#ppt_x"/>
                                          </p:val>
                                        </p:tav>
                                      </p:tavLst>
                                    </p:anim>
                                    <p:anim calcmode="lin" valueType="num">
                                      <p:cBhvr additive="base">
                                        <p:cTn dur="1000" fill="hold" id="16"/>
                                        <p:tgtEl>
                                          <p:spTgt spid="9"/>
                                        </p:tgtEl>
                                        <p:attrNameLst>
                                          <p:attrName>ppt_y</p:attrName>
                                        </p:attrNameLst>
                                      </p:cBhvr>
                                      <p:tavLst>
                                        <p:tav tm="0">
                                          <p:val>
                                            <p:strVal val="#ppt_y"/>
                                          </p:val>
                                        </p:tav>
                                        <p:tav tm="100000">
                                          <p:val>
                                            <p:strVal val="#ppt_y"/>
                                          </p:val>
                                        </p:tav>
                                      </p:tavLst>
                                    </p:anim>
                                  </p:childTnLst>
                                </p:cTn>
                              </p:par>
                              <p:par>
                                <p:cTn decel="35000" fill="hold" id="17" nodeType="withEffect" presetClass="entr" presetID="2" presetSubtype="2">
                                  <p:stCondLst>
                                    <p:cond delay="750"/>
                                  </p:stCondLst>
                                  <p:childTnLst>
                                    <p:set>
                                      <p:cBhvr>
                                        <p:cTn dur="1" fill="hold" id="18">
                                          <p:stCondLst>
                                            <p:cond delay="0"/>
                                          </p:stCondLst>
                                        </p:cTn>
                                        <p:tgtEl>
                                          <p:spTgt spid="10"/>
                                        </p:tgtEl>
                                        <p:attrNameLst>
                                          <p:attrName>style.visibility</p:attrName>
                                        </p:attrNameLst>
                                      </p:cBhvr>
                                      <p:to>
                                        <p:strVal val="visible"/>
                                      </p:to>
                                    </p:set>
                                    <p:anim calcmode="lin" valueType="num">
                                      <p:cBhvr additive="base">
                                        <p:cTn dur="1000" fill="hold" id="19"/>
                                        <p:tgtEl>
                                          <p:spTgt spid="10"/>
                                        </p:tgtEl>
                                        <p:attrNameLst>
                                          <p:attrName>ppt_x</p:attrName>
                                        </p:attrNameLst>
                                      </p:cBhvr>
                                      <p:tavLst>
                                        <p:tav tm="0">
                                          <p:val>
                                            <p:strVal val="1+#ppt_w/2"/>
                                          </p:val>
                                        </p:tav>
                                        <p:tav tm="100000">
                                          <p:val>
                                            <p:strVal val="#ppt_x"/>
                                          </p:val>
                                        </p:tav>
                                      </p:tavLst>
                                    </p:anim>
                                    <p:anim calcmode="lin" valueType="num">
                                      <p:cBhvr additive="base">
                                        <p:cTn dur="1000" fill="hold" id="20"/>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4" name="组合 13">
            <a:extLst>
              <a:ext uri="{FF2B5EF4-FFF2-40B4-BE49-F238E27FC236}">
                <a16:creationId xmlns:a16="http://schemas.microsoft.com/office/drawing/2014/main" id="{5B53113E-C300-4D76-93E1-399B505B81ED}"/>
              </a:ext>
            </a:extLst>
          </p:cNvPr>
          <p:cNvGrpSpPr/>
          <p:nvPr/>
        </p:nvGrpSpPr>
        <p:grpSpPr>
          <a:xfrm>
            <a:off x="11504610" y="285750"/>
            <a:ext cx="381000" cy="214312"/>
            <a:chOff x="8414656" y="1162050"/>
            <a:chExt cx="381000" cy="214312"/>
          </a:xfrm>
        </p:grpSpPr>
        <p:cxnSp>
          <p:nvCxnSpPr>
            <p:cNvPr id="17" name="直接连接符 16">
              <a:extLst>
                <a:ext uri="{FF2B5EF4-FFF2-40B4-BE49-F238E27FC236}">
                  <a16:creationId xmlns:a16="http://schemas.microsoft.com/office/drawing/2014/main" id="{632D788A-9CB8-4EB6-9DBC-EE2C9FAA6D69}"/>
                </a:ext>
              </a:extLst>
            </p:cNvPr>
            <p:cNvCxnSpPr/>
            <p:nvPr/>
          </p:nvCxnSpPr>
          <p:spPr>
            <a:xfrm>
              <a:off x="8414656" y="1162050"/>
              <a:ext cx="381000" cy="0"/>
            </a:xfrm>
            <a:prstGeom prst="line">
              <a:avLst/>
            </a:prstGeom>
            <a:ln cap="rnd" w="57150">
              <a:solidFill>
                <a:srgbClr val="9A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0761C329-F7B2-4D14-801D-0BE000E30826}"/>
                </a:ext>
              </a:extLst>
            </p:cNvPr>
            <p:cNvCxnSpPr/>
            <p:nvPr/>
          </p:nvCxnSpPr>
          <p:spPr>
            <a:xfrm>
              <a:off x="8414656" y="1266825"/>
              <a:ext cx="381000" cy="0"/>
            </a:xfrm>
            <a:prstGeom prst="line">
              <a:avLst/>
            </a:prstGeom>
            <a:ln cap="rnd" w="57150">
              <a:solidFill>
                <a:srgbClr val="9A0000"/>
              </a:solidFill>
            </a:ln>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id="{D0FDA76D-D1B5-4AE0-9BD8-11A6EB9E1755}"/>
                </a:ext>
              </a:extLst>
            </p:cNvPr>
            <p:cNvCxnSpPr/>
            <p:nvPr/>
          </p:nvCxnSpPr>
          <p:spPr>
            <a:xfrm>
              <a:off x="8414656" y="1376362"/>
              <a:ext cx="381000" cy="0"/>
            </a:xfrm>
            <a:prstGeom prst="line">
              <a:avLst/>
            </a:prstGeom>
            <a:ln cap="rnd" w="57150">
              <a:solidFill>
                <a:srgbClr val="9A0000"/>
              </a:solidFill>
            </a:ln>
          </p:spPr>
          <p:style>
            <a:lnRef idx="1">
              <a:schemeClr val="accent1"/>
            </a:lnRef>
            <a:fillRef idx="0">
              <a:schemeClr val="accent1"/>
            </a:fillRef>
            <a:effectRef idx="0">
              <a:schemeClr val="accent1"/>
            </a:effectRef>
            <a:fontRef idx="minor">
              <a:schemeClr val="tx1"/>
            </a:fontRef>
          </p:style>
        </p:cxnSp>
      </p:grpSp>
      <p:grpSp>
        <p:nvGrpSpPr>
          <p:cNvPr id="20" name="组合 19">
            <a:extLst>
              <a:ext uri="{FF2B5EF4-FFF2-40B4-BE49-F238E27FC236}">
                <a16:creationId xmlns:a16="http://schemas.microsoft.com/office/drawing/2014/main" id="{19B64307-E43C-429D-93DE-E0A98DAE113F}"/>
              </a:ext>
            </a:extLst>
          </p:cNvPr>
          <p:cNvGrpSpPr/>
          <p:nvPr/>
        </p:nvGrpSpPr>
        <p:grpSpPr>
          <a:xfrm flipH="1">
            <a:off x="220987" y="3198572"/>
            <a:ext cx="93336" cy="464184"/>
            <a:chOff x="686364" y="2785220"/>
            <a:chExt cx="109817" cy="546148"/>
          </a:xfrm>
        </p:grpSpPr>
        <p:sp>
          <p:nvSpPr>
            <p:cNvPr id="21" name="椭圆 20">
              <a:extLst>
                <a:ext uri="{FF2B5EF4-FFF2-40B4-BE49-F238E27FC236}">
                  <a16:creationId xmlns:a16="http://schemas.microsoft.com/office/drawing/2014/main" id="{52189AC7-9E7F-42BA-84F0-02C0807A1CA2}"/>
                </a:ext>
              </a:extLst>
            </p:cNvPr>
            <p:cNvSpPr/>
            <p:nvPr/>
          </p:nvSpPr>
          <p:spPr>
            <a:xfrm>
              <a:off x="686364" y="2785220"/>
              <a:ext cx="109817" cy="109817"/>
            </a:xfrm>
            <a:prstGeom prst="ellipse">
              <a:avLst/>
            </a:prstGeom>
            <a:noFill/>
            <a:ln w="12700">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椭圆 21">
              <a:extLst>
                <a:ext uri="{FF2B5EF4-FFF2-40B4-BE49-F238E27FC236}">
                  <a16:creationId xmlns:a16="http://schemas.microsoft.com/office/drawing/2014/main" id="{2272C125-8B79-4C3D-85AE-E05CBB0BACBE}"/>
                </a:ext>
              </a:extLst>
            </p:cNvPr>
            <p:cNvSpPr/>
            <p:nvPr/>
          </p:nvSpPr>
          <p:spPr>
            <a:xfrm>
              <a:off x="714376" y="2968014"/>
              <a:ext cx="53792" cy="5379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椭圆 22">
              <a:extLst>
                <a:ext uri="{FF2B5EF4-FFF2-40B4-BE49-F238E27FC236}">
                  <a16:creationId xmlns:a16="http://schemas.microsoft.com/office/drawing/2014/main" id="{E913E19B-F842-44E7-AE86-09D9DE2BE762}"/>
                </a:ext>
              </a:extLst>
            </p:cNvPr>
            <p:cNvSpPr/>
            <p:nvPr/>
          </p:nvSpPr>
          <p:spPr>
            <a:xfrm>
              <a:off x="714376" y="3122795"/>
              <a:ext cx="53792" cy="5379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椭圆 23">
              <a:extLst>
                <a:ext uri="{FF2B5EF4-FFF2-40B4-BE49-F238E27FC236}">
                  <a16:creationId xmlns:a16="http://schemas.microsoft.com/office/drawing/2014/main" id="{FD87E28A-B9EC-49E4-905B-8576D23C9BBD}"/>
                </a:ext>
              </a:extLst>
            </p:cNvPr>
            <p:cNvSpPr/>
            <p:nvPr/>
          </p:nvSpPr>
          <p:spPr>
            <a:xfrm>
              <a:off x="714376" y="3277576"/>
              <a:ext cx="53792" cy="5379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0" name="组合 9">
            <a:extLst>
              <a:ext uri="{FF2B5EF4-FFF2-40B4-BE49-F238E27FC236}">
                <a16:creationId xmlns:a16="http://schemas.microsoft.com/office/drawing/2014/main" id="{D7050E60-87B3-45E1-833A-CAF67E148969}"/>
              </a:ext>
            </a:extLst>
          </p:cNvPr>
          <p:cNvGrpSpPr/>
          <p:nvPr/>
        </p:nvGrpSpPr>
        <p:grpSpPr>
          <a:xfrm>
            <a:off x="977081" y="1514471"/>
            <a:ext cx="2768428" cy="4272174"/>
            <a:chOff x="977081" y="1514471"/>
            <a:chExt cx="2768428" cy="4272174"/>
          </a:xfrm>
        </p:grpSpPr>
        <p:sp>
          <p:nvSpPr>
            <p:cNvPr id="3" name="矩形 2">
              <a:extLst>
                <a:ext uri="{FF2B5EF4-FFF2-40B4-BE49-F238E27FC236}">
                  <a16:creationId xmlns:a16="http://schemas.microsoft.com/office/drawing/2014/main" id="{A20EB13D-B496-4F6E-BDE2-F612D35A414A}"/>
                </a:ext>
              </a:extLst>
            </p:cNvPr>
            <p:cNvSpPr/>
            <p:nvPr/>
          </p:nvSpPr>
          <p:spPr>
            <a:xfrm>
              <a:off x="977271" y="1514471"/>
              <a:ext cx="2768238" cy="4272174"/>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9" name="组合 8">
              <a:extLst>
                <a:ext uri="{FF2B5EF4-FFF2-40B4-BE49-F238E27FC236}">
                  <a16:creationId xmlns:a16="http://schemas.microsoft.com/office/drawing/2014/main" id="{658A7568-EEB5-4330-A5AB-32A1B5D977A2}"/>
                </a:ext>
              </a:extLst>
            </p:cNvPr>
            <p:cNvGrpSpPr/>
            <p:nvPr/>
          </p:nvGrpSpPr>
          <p:grpSpPr>
            <a:xfrm>
              <a:off x="977081" y="1623497"/>
              <a:ext cx="2768237" cy="3922057"/>
              <a:chOff x="977081" y="1623497"/>
              <a:chExt cx="2768237" cy="3922057"/>
            </a:xfrm>
          </p:grpSpPr>
          <p:grpSp>
            <p:nvGrpSpPr>
              <p:cNvPr id="2" name="组合 1">
                <a:extLst>
                  <a:ext uri="{FF2B5EF4-FFF2-40B4-BE49-F238E27FC236}">
                    <a16:creationId xmlns:a16="http://schemas.microsoft.com/office/drawing/2014/main" id="{85B0DFD4-8ED3-4051-89A5-969DC9F0B521}"/>
                  </a:ext>
                </a:extLst>
              </p:cNvPr>
              <p:cNvGrpSpPr/>
              <p:nvPr/>
            </p:nvGrpSpPr>
            <p:grpSpPr>
              <a:xfrm>
                <a:off x="1814058" y="5207000"/>
                <a:ext cx="1094286" cy="338554"/>
                <a:chOff x="2141220" y="5207000"/>
                <a:chExt cx="1094286" cy="338554"/>
              </a:xfrm>
            </p:grpSpPr>
            <p:sp>
              <p:nvSpPr>
                <p:cNvPr id="12" name="矩形 11">
                  <a:extLst>
                    <a:ext uri="{FF2B5EF4-FFF2-40B4-BE49-F238E27FC236}">
                      <a16:creationId xmlns:a16="http://schemas.microsoft.com/office/drawing/2014/main" id="{A900AAEF-9DAB-4AF6-BF82-548B379F73C0}"/>
                    </a:ext>
                  </a:extLst>
                </p:cNvPr>
                <p:cNvSpPr/>
                <p:nvPr/>
              </p:nvSpPr>
              <p:spPr>
                <a:xfrm>
                  <a:off x="2141220" y="5215685"/>
                  <a:ext cx="1094286" cy="321184"/>
                </a:xfrm>
                <a:prstGeom prst="rect">
                  <a:avLst/>
                </a:prstGeom>
                <a:noFill/>
                <a:ln w="19050">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矩形 12">
                  <a:extLst>
                    <a:ext uri="{FF2B5EF4-FFF2-40B4-BE49-F238E27FC236}">
                      <a16:creationId xmlns:a16="http://schemas.microsoft.com/office/drawing/2014/main" id="{4E9D43D2-0156-4BEA-AB99-59FEFD8E9D56}"/>
                    </a:ext>
                  </a:extLst>
                </p:cNvPr>
                <p:cNvSpPr/>
                <p:nvPr/>
              </p:nvSpPr>
              <p:spPr>
                <a:xfrm>
                  <a:off x="2225293" y="5207000"/>
                  <a:ext cx="1000442" cy="335280"/>
                </a:xfrm>
                <a:prstGeom prst="rect">
                  <a:avLst/>
                </a:prstGeom>
              </p:spPr>
              <p:txBody>
                <a:bodyPr wrap="none">
                  <a:spAutoFit/>
                </a:bodyPr>
                <a:lstStyle/>
                <a:p>
                  <a:r>
                    <a:rPr altLang="zh-CN" lang="en-US" spc="600" sz="1600">
                      <a:solidFill>
                        <a:schemeClr val="bg1"/>
                      </a:solidFill>
                      <a:latin charset="0" panose="020f0302020204030204" pitchFamily="34" typeface="Calibri Light"/>
                      <a:cs charset="0" panose="020f0302020204030204" pitchFamily="34" typeface="Calibri Light"/>
                    </a:rPr>
                    <a:t>MORE</a:t>
                  </a:r>
                </a:p>
              </p:txBody>
            </p:sp>
          </p:grpSp>
          <p:sp>
            <p:nvSpPr>
              <p:cNvPr id="31" name="矩形 30">
                <a:extLst>
                  <a:ext uri="{FF2B5EF4-FFF2-40B4-BE49-F238E27FC236}">
                    <a16:creationId xmlns:a16="http://schemas.microsoft.com/office/drawing/2014/main" id="{E90507B2-184D-4C6A-B8AE-F7199A2126BB}"/>
                  </a:ext>
                </a:extLst>
              </p:cNvPr>
              <p:cNvSpPr/>
              <p:nvPr/>
            </p:nvSpPr>
            <p:spPr>
              <a:xfrm>
                <a:off x="1520908" y="1623497"/>
                <a:ext cx="1690360" cy="365760"/>
              </a:xfrm>
              <a:prstGeom prst="rect">
                <a:avLst/>
              </a:prstGeom>
            </p:spPr>
            <p:txBody>
              <a:bodyPr wrap="none">
                <a:spAutoFit/>
              </a:bodyPr>
              <a:lstStyle/>
              <a:p>
                <a:r>
                  <a:rPr altLang="zh-CN" lang="en-US" spc="600">
                    <a:solidFill>
                      <a:schemeClr val="bg1"/>
                    </a:solidFill>
                    <a:latin charset="0" panose="020b0502020202020204" pitchFamily="34" typeface="Century Gothic"/>
                    <a:ea charset="-122" panose="020b0502040204020203" pitchFamily="34" typeface="微软雅黑 Light"/>
                    <a:cs charset="0" panose="020b0502040204020203" pitchFamily="34" typeface="Segoe UI"/>
                  </a:rPr>
                  <a:t>BUSINESS</a:t>
                </a:r>
              </a:p>
            </p:txBody>
          </p:sp>
          <p:sp>
            <p:nvSpPr>
              <p:cNvPr id="32" name="矩形 31">
                <a:extLst>
                  <a:ext uri="{FF2B5EF4-FFF2-40B4-BE49-F238E27FC236}">
                    <a16:creationId xmlns:a16="http://schemas.microsoft.com/office/drawing/2014/main" id="{4BBB5A23-A674-4482-B636-0F241DEBB52E}"/>
                  </a:ext>
                </a:extLst>
              </p:cNvPr>
              <p:cNvSpPr/>
              <p:nvPr/>
            </p:nvSpPr>
            <p:spPr>
              <a:xfrm>
                <a:off x="1880723" y="1918960"/>
                <a:ext cx="802005" cy="579120"/>
              </a:xfrm>
              <a:prstGeom prst="rect">
                <a:avLst/>
              </a:prstGeom>
            </p:spPr>
            <p:txBody>
              <a:bodyPr wrap="none">
                <a:spAutoFit/>
              </a:bodyPr>
              <a:lstStyle/>
              <a:p>
                <a:pPr algn="ctr"/>
                <a:r>
                  <a:rPr altLang="zh-CN" lang="en-US" sz="3200">
                    <a:solidFill>
                      <a:schemeClr val="bg1"/>
                    </a:solidFill>
                    <a:latin charset="0" panose="020f0302020204030204" pitchFamily="34" typeface="Calibri Light"/>
                    <a:ea charset="-122" panose="020b0502040204020203" pitchFamily="34" typeface="微软雅黑 Light"/>
                    <a:cs charset="0" panose="020f0302020204030204" pitchFamily="34" typeface="Calibri Light"/>
                  </a:rPr>
                  <a:t>$32</a:t>
                </a:r>
              </a:p>
            </p:txBody>
          </p:sp>
          <p:grpSp>
            <p:nvGrpSpPr>
              <p:cNvPr id="7" name="组合 6">
                <a:extLst>
                  <a:ext uri="{FF2B5EF4-FFF2-40B4-BE49-F238E27FC236}">
                    <a16:creationId xmlns:a16="http://schemas.microsoft.com/office/drawing/2014/main" id="{15B33107-10F2-4B20-977E-0D2D9814CA46}"/>
                  </a:ext>
                </a:extLst>
              </p:cNvPr>
              <p:cNvGrpSpPr/>
              <p:nvPr/>
            </p:nvGrpSpPr>
            <p:grpSpPr>
              <a:xfrm>
                <a:off x="1164703" y="3633515"/>
                <a:ext cx="2302297" cy="1283931"/>
                <a:chOff x="1164703" y="3588354"/>
                <a:chExt cx="2302297" cy="1283931"/>
              </a:xfrm>
            </p:grpSpPr>
            <p:sp>
              <p:nvSpPr>
                <p:cNvPr id="43" name="矩形 42">
                  <a:extLst>
                    <a:ext uri="{FF2B5EF4-FFF2-40B4-BE49-F238E27FC236}">
                      <a16:creationId xmlns:a16="http://schemas.microsoft.com/office/drawing/2014/main" id="{EDBA8F5C-04A3-47CE-817B-37BA9B9A1626}"/>
                    </a:ext>
                  </a:extLst>
                </p:cNvPr>
                <p:cNvSpPr/>
                <p:nvPr/>
              </p:nvSpPr>
              <p:spPr>
                <a:xfrm>
                  <a:off x="1563223" y="3897750"/>
                  <a:ext cx="1505255" cy="304800"/>
                </a:xfrm>
                <a:prstGeom prst="rect">
                  <a:avLst/>
                </a:prstGeom>
              </p:spPr>
              <p:txBody>
                <a:bodyPr wrap="none">
                  <a:spAutoFit/>
                </a:bodyPr>
                <a:lstStyle/>
                <a:p>
                  <a:pPr algn="ctr"/>
                  <a:r>
                    <a:rPr altLang="zh-CN" lang="de-DE" sz="1400">
                      <a:solidFill>
                        <a:schemeClr val="bg1"/>
                      </a:solidFill>
                      <a:latin charset="0" panose="020f0302020204030204" pitchFamily="34" typeface="Calibri Light"/>
                      <a:ea charset="-122" panose="020b0503020204020204" pitchFamily="34" typeface="微软雅黑"/>
                      <a:cs charset="0" panose="020f0302020204030204" pitchFamily="34" typeface="Calibri Light"/>
                      <a:sym charset="0" panose="020b0502040204020203" pitchFamily="34" typeface="Segoe UI Light"/>
                    </a:rPr>
                    <a:t>1200 million pixels</a:t>
                  </a:r>
                </a:p>
              </p:txBody>
            </p:sp>
            <p:sp>
              <p:nvSpPr>
                <p:cNvPr id="44" name="矩形 43">
                  <a:extLst>
                    <a:ext uri="{FF2B5EF4-FFF2-40B4-BE49-F238E27FC236}">
                      <a16:creationId xmlns:a16="http://schemas.microsoft.com/office/drawing/2014/main" id="{18F5006C-CCA8-444F-9A29-AF442B4FC89A}"/>
                    </a:ext>
                  </a:extLst>
                </p:cNvPr>
                <p:cNvSpPr/>
                <p:nvPr/>
              </p:nvSpPr>
              <p:spPr>
                <a:xfrm>
                  <a:off x="1274156" y="3588354"/>
                  <a:ext cx="2083390" cy="304800"/>
                </a:xfrm>
                <a:prstGeom prst="rect">
                  <a:avLst/>
                </a:prstGeom>
              </p:spPr>
              <p:txBody>
                <a:bodyPr wrap="none">
                  <a:spAutoFit/>
                </a:bodyPr>
                <a:lstStyle/>
                <a:p>
                  <a:pPr algn="ctr"/>
                  <a:r>
                    <a:rPr altLang="zh-CN" lang="en-US" sz="1400">
                      <a:solidFill>
                        <a:schemeClr val="bg1"/>
                      </a:solidFill>
                      <a:latin charset="0" panose="020f0302020204030204" pitchFamily="34" typeface="Calibri Light"/>
                      <a:ea charset="-122" panose="020b0503020204020204" pitchFamily="34" typeface="微软雅黑"/>
                      <a:cs charset="0" panose="020f0302020204030204" pitchFamily="34" typeface="Calibri Light"/>
                      <a:sym charset="0" panose="020b0502040204020203" pitchFamily="34" typeface="Segoe UI Light"/>
                    </a:rPr>
                    <a:t>The order is reduced by $2</a:t>
                  </a:r>
                </a:p>
              </p:txBody>
            </p:sp>
            <p:sp>
              <p:nvSpPr>
                <p:cNvPr id="45" name="矩形 44">
                  <a:extLst>
                    <a:ext uri="{FF2B5EF4-FFF2-40B4-BE49-F238E27FC236}">
                      <a16:creationId xmlns:a16="http://schemas.microsoft.com/office/drawing/2014/main" id="{5A75B37C-32D6-426D-92EB-82781DDB4FC8}"/>
                    </a:ext>
                  </a:extLst>
                </p:cNvPr>
                <p:cNvSpPr/>
                <p:nvPr/>
              </p:nvSpPr>
              <p:spPr>
                <a:xfrm>
                  <a:off x="1164703" y="4207148"/>
                  <a:ext cx="2302297" cy="368808"/>
                </a:xfrm>
                <a:prstGeom prst="rect">
                  <a:avLst/>
                </a:prstGeom>
              </p:spPr>
              <p:txBody>
                <a:bodyPr wrap="square">
                  <a:spAutoFit/>
                </a:bodyPr>
                <a:lstStyle/>
                <a:p>
                  <a:pPr algn="ctr">
                    <a:lnSpc>
                      <a:spcPct val="130000"/>
                    </a:lnSpc>
                  </a:pPr>
                  <a:r>
                    <a:rPr altLang="zh-CN" lang="en-US" sz="1400">
                      <a:solidFill>
                        <a:schemeClr val="bg1"/>
                      </a:solidFill>
                      <a:latin charset="0" panose="020f0302020204030204" pitchFamily="34" typeface="Calibri Light"/>
                      <a:ea charset="-122" panose="020b0503020204020204" pitchFamily="34" typeface="微软雅黑"/>
                      <a:cs charset="0" panose="020f0302020204030204" pitchFamily="34" typeface="Calibri Light"/>
                      <a:sym charset="0" panose="020b0502040204020203" pitchFamily="34" typeface="Segoe UI Light"/>
                    </a:rPr>
                    <a:t>A limited number of gift</a:t>
                  </a:r>
                </a:p>
              </p:txBody>
            </p:sp>
            <p:sp>
              <p:nvSpPr>
                <p:cNvPr id="46" name="矩形 45">
                  <a:extLst>
                    <a:ext uri="{FF2B5EF4-FFF2-40B4-BE49-F238E27FC236}">
                      <a16:creationId xmlns:a16="http://schemas.microsoft.com/office/drawing/2014/main" id="{A3011763-AD9A-4800-A722-FBC8AAA8F877}"/>
                    </a:ext>
                  </a:extLst>
                </p:cNvPr>
                <p:cNvSpPr/>
                <p:nvPr/>
              </p:nvSpPr>
              <p:spPr>
                <a:xfrm>
                  <a:off x="1262026" y="4564507"/>
                  <a:ext cx="2107649" cy="304800"/>
                </a:xfrm>
                <a:prstGeom prst="rect">
                  <a:avLst/>
                </a:prstGeom>
              </p:spPr>
              <p:txBody>
                <a:bodyPr wrap="none">
                  <a:spAutoFit/>
                </a:bodyPr>
                <a:lstStyle/>
                <a:p>
                  <a:pPr algn="ctr"/>
                  <a:r>
                    <a:rPr altLang="zh-CN" lang="de-DE" sz="1400">
                      <a:solidFill>
                        <a:schemeClr val="bg1"/>
                      </a:solidFill>
                      <a:latin charset="0" panose="020f0302020204030204" pitchFamily="34" typeface="Calibri Light"/>
                      <a:ea charset="-122" panose="020b0503020204020204" pitchFamily="34" typeface="微软雅黑"/>
                      <a:cs charset="0" panose="020f0302020204030204" pitchFamily="34" typeface="Calibri Light"/>
                      <a:sym charset="0" panose="020b0502040204020203" pitchFamily="34" typeface="Segoe UI Light"/>
                    </a:rPr>
                    <a:t>Amber blue, obsidian black</a:t>
                  </a:r>
                </a:p>
              </p:txBody>
            </p:sp>
          </p:grpSp>
          <p:sp>
            <p:nvSpPr>
              <p:cNvPr id="40" name="矩形 39">
                <a:extLst>
                  <a:ext uri="{FF2B5EF4-FFF2-40B4-BE49-F238E27FC236}">
                    <a16:creationId xmlns:a16="http://schemas.microsoft.com/office/drawing/2014/main" id="{16418E53-5AE7-4A97-9B2E-90B9C967D384}"/>
                  </a:ext>
                </a:extLst>
              </p:cNvPr>
              <p:cNvSpPr/>
              <p:nvPr/>
            </p:nvSpPr>
            <p:spPr>
              <a:xfrm>
                <a:off x="977081" y="2943480"/>
                <a:ext cx="2768237" cy="361296"/>
              </a:xfrm>
              <a:prstGeom prst="rect">
                <a:avLst/>
              </a:prstGeom>
              <a:solidFill>
                <a:srgbClr val="9A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矩形 37">
                <a:extLst>
                  <a:ext uri="{FF2B5EF4-FFF2-40B4-BE49-F238E27FC236}">
                    <a16:creationId xmlns:a16="http://schemas.microsoft.com/office/drawing/2014/main" id="{D6BA1217-FF3F-4D09-B529-D410C806B8DF}"/>
                  </a:ext>
                </a:extLst>
              </p:cNvPr>
              <p:cNvSpPr/>
              <p:nvPr/>
            </p:nvSpPr>
            <p:spPr>
              <a:xfrm>
                <a:off x="1407746" y="2953553"/>
                <a:ext cx="1906905" cy="335280"/>
              </a:xfrm>
              <a:prstGeom prst="rect">
                <a:avLst/>
              </a:prstGeom>
            </p:spPr>
            <p:txBody>
              <a:bodyPr wrap="none">
                <a:spAutoFit/>
              </a:bodyPr>
              <a:lstStyle/>
              <a:p>
                <a:pPr algn="ctr"/>
                <a:r>
                  <a:rPr altLang="zh-CN" b="1" lang="de-DE" spc="300" sz="1600">
                    <a:solidFill>
                      <a:schemeClr val="bg1"/>
                    </a:solidFill>
                    <a:latin charset="-122" panose="020b0503020204020204" pitchFamily="34" typeface="微软雅黑"/>
                    <a:ea charset="-122" panose="020b0503020204020204" pitchFamily="34" typeface="微软雅黑"/>
                    <a:cs charset="0" panose="020b0502040204020203" pitchFamily="34" typeface="Segoe UI"/>
                  </a:rPr>
                  <a:t>AMBER BLUE</a:t>
                </a:r>
              </a:p>
            </p:txBody>
          </p:sp>
        </p:grpSp>
      </p:grpSp>
      <p:grpSp>
        <p:nvGrpSpPr>
          <p:cNvPr id="11" name="组合 10">
            <a:extLst>
              <a:ext uri="{FF2B5EF4-FFF2-40B4-BE49-F238E27FC236}">
                <a16:creationId xmlns:a16="http://schemas.microsoft.com/office/drawing/2014/main" id="{7DCEF9DA-A9EE-46CB-8790-5CE12ED762E8}"/>
              </a:ext>
            </a:extLst>
          </p:cNvPr>
          <p:cNvGrpSpPr/>
          <p:nvPr/>
        </p:nvGrpSpPr>
        <p:grpSpPr>
          <a:xfrm>
            <a:off x="4749772" y="1514471"/>
            <a:ext cx="2768238" cy="4272174"/>
            <a:chOff x="4749772" y="1514471"/>
            <a:chExt cx="2768238" cy="4272174"/>
          </a:xfrm>
        </p:grpSpPr>
        <p:sp>
          <p:nvSpPr>
            <p:cNvPr id="4" name="矩形 3">
              <a:extLst>
                <a:ext uri="{FF2B5EF4-FFF2-40B4-BE49-F238E27FC236}">
                  <a16:creationId xmlns:a16="http://schemas.microsoft.com/office/drawing/2014/main" id="{E63D6F29-1935-43A5-8BC7-EC0CF195F7A4}"/>
                </a:ext>
              </a:extLst>
            </p:cNvPr>
            <p:cNvSpPr/>
            <p:nvPr/>
          </p:nvSpPr>
          <p:spPr>
            <a:xfrm>
              <a:off x="4749772" y="1514471"/>
              <a:ext cx="2768238" cy="4272174"/>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01" name="组合 100">
              <a:extLst>
                <a:ext uri="{FF2B5EF4-FFF2-40B4-BE49-F238E27FC236}">
                  <a16:creationId xmlns:a16="http://schemas.microsoft.com/office/drawing/2014/main" id="{D3C66AF2-8D55-46C5-AF69-E420AC340146}"/>
                </a:ext>
              </a:extLst>
            </p:cNvPr>
            <p:cNvGrpSpPr/>
            <p:nvPr/>
          </p:nvGrpSpPr>
          <p:grpSpPr>
            <a:xfrm>
              <a:off x="4749773" y="1623497"/>
              <a:ext cx="2768237" cy="3922057"/>
              <a:chOff x="977081" y="1623497"/>
              <a:chExt cx="2768237" cy="3922057"/>
            </a:xfrm>
          </p:grpSpPr>
          <p:grpSp>
            <p:nvGrpSpPr>
              <p:cNvPr id="102" name="组合 101">
                <a:extLst>
                  <a:ext uri="{FF2B5EF4-FFF2-40B4-BE49-F238E27FC236}">
                    <a16:creationId xmlns:a16="http://schemas.microsoft.com/office/drawing/2014/main" id="{D6DAABC0-9B51-4632-BF2D-BD9451A44757}"/>
                  </a:ext>
                </a:extLst>
              </p:cNvPr>
              <p:cNvGrpSpPr/>
              <p:nvPr/>
            </p:nvGrpSpPr>
            <p:grpSpPr>
              <a:xfrm>
                <a:off x="1814058" y="5207000"/>
                <a:ext cx="1094286" cy="338554"/>
                <a:chOff x="2141220" y="5207000"/>
                <a:chExt cx="1094286" cy="338554"/>
              </a:xfrm>
            </p:grpSpPr>
            <p:sp>
              <p:nvSpPr>
                <p:cNvPr id="112" name="矩形 111">
                  <a:extLst>
                    <a:ext uri="{FF2B5EF4-FFF2-40B4-BE49-F238E27FC236}">
                      <a16:creationId xmlns:a16="http://schemas.microsoft.com/office/drawing/2014/main" id="{24F759F3-2AC5-49C2-94F1-1BFBEDB460DC}"/>
                    </a:ext>
                  </a:extLst>
                </p:cNvPr>
                <p:cNvSpPr/>
                <p:nvPr/>
              </p:nvSpPr>
              <p:spPr>
                <a:xfrm>
                  <a:off x="2141220" y="5215685"/>
                  <a:ext cx="1094286" cy="321184"/>
                </a:xfrm>
                <a:prstGeom prst="rect">
                  <a:avLst/>
                </a:prstGeom>
                <a:noFill/>
                <a:ln w="19050">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3" name="矩形 112">
                  <a:extLst>
                    <a:ext uri="{FF2B5EF4-FFF2-40B4-BE49-F238E27FC236}">
                      <a16:creationId xmlns:a16="http://schemas.microsoft.com/office/drawing/2014/main" id="{B3AE84F7-95B1-4A32-BA22-3423592E2899}"/>
                    </a:ext>
                  </a:extLst>
                </p:cNvPr>
                <p:cNvSpPr/>
                <p:nvPr/>
              </p:nvSpPr>
              <p:spPr>
                <a:xfrm>
                  <a:off x="2225293" y="5207000"/>
                  <a:ext cx="1000442" cy="335280"/>
                </a:xfrm>
                <a:prstGeom prst="rect">
                  <a:avLst/>
                </a:prstGeom>
              </p:spPr>
              <p:txBody>
                <a:bodyPr wrap="none">
                  <a:spAutoFit/>
                </a:bodyPr>
                <a:lstStyle/>
                <a:p>
                  <a:r>
                    <a:rPr altLang="zh-CN" lang="en-US" spc="600" sz="1600">
                      <a:solidFill>
                        <a:schemeClr val="bg1"/>
                      </a:solidFill>
                      <a:latin charset="0" panose="020f0302020204030204" pitchFamily="34" typeface="Calibri Light"/>
                      <a:cs charset="0" panose="020f0302020204030204" pitchFamily="34" typeface="Calibri Light"/>
                    </a:rPr>
                    <a:t>MORE</a:t>
                  </a:r>
                </a:p>
              </p:txBody>
            </p:sp>
          </p:grpSp>
          <p:sp>
            <p:nvSpPr>
              <p:cNvPr id="103" name="矩形 102">
                <a:extLst>
                  <a:ext uri="{FF2B5EF4-FFF2-40B4-BE49-F238E27FC236}">
                    <a16:creationId xmlns:a16="http://schemas.microsoft.com/office/drawing/2014/main" id="{ADF0D43A-BF75-4B1D-968A-C42D1AF906B9}"/>
                  </a:ext>
                </a:extLst>
              </p:cNvPr>
              <p:cNvSpPr/>
              <p:nvPr/>
            </p:nvSpPr>
            <p:spPr>
              <a:xfrm>
                <a:off x="1520909" y="1623497"/>
                <a:ext cx="1690360" cy="365760"/>
              </a:xfrm>
              <a:prstGeom prst="rect">
                <a:avLst/>
              </a:prstGeom>
            </p:spPr>
            <p:txBody>
              <a:bodyPr wrap="none">
                <a:spAutoFit/>
              </a:bodyPr>
              <a:lstStyle/>
              <a:p>
                <a:r>
                  <a:rPr altLang="zh-CN" lang="en-US" spc="600">
                    <a:solidFill>
                      <a:schemeClr val="bg1"/>
                    </a:solidFill>
                    <a:latin charset="0" panose="020b0502020202020204" pitchFamily="34" typeface="Century Gothic"/>
                    <a:ea charset="-122" panose="020b0502040204020203" pitchFamily="34" typeface="微软雅黑 Light"/>
                    <a:cs charset="0" panose="020b0502040204020203" pitchFamily="34" typeface="Segoe UI"/>
                  </a:rPr>
                  <a:t>BUSINESS</a:t>
                </a:r>
              </a:p>
            </p:txBody>
          </p:sp>
          <p:sp>
            <p:nvSpPr>
              <p:cNvPr id="104" name="矩形 103">
                <a:extLst>
                  <a:ext uri="{FF2B5EF4-FFF2-40B4-BE49-F238E27FC236}">
                    <a16:creationId xmlns:a16="http://schemas.microsoft.com/office/drawing/2014/main" id="{1E6E9DD0-8437-445F-8B87-2FD8C4663BDE}"/>
                  </a:ext>
                </a:extLst>
              </p:cNvPr>
              <p:cNvSpPr/>
              <p:nvPr/>
            </p:nvSpPr>
            <p:spPr>
              <a:xfrm>
                <a:off x="1880725" y="1918960"/>
                <a:ext cx="802005" cy="579120"/>
              </a:xfrm>
              <a:prstGeom prst="rect">
                <a:avLst/>
              </a:prstGeom>
            </p:spPr>
            <p:txBody>
              <a:bodyPr wrap="none">
                <a:spAutoFit/>
              </a:bodyPr>
              <a:lstStyle/>
              <a:p>
                <a:pPr algn="ctr"/>
                <a:r>
                  <a:rPr altLang="zh-CN" lang="en-US" sz="3200">
                    <a:solidFill>
                      <a:schemeClr val="bg1"/>
                    </a:solidFill>
                    <a:latin charset="0" panose="020f0302020204030204" pitchFamily="34" typeface="Calibri Light"/>
                    <a:ea charset="-122" panose="020b0502040204020203" pitchFamily="34" typeface="微软雅黑 Light"/>
                    <a:cs charset="0" panose="020f0302020204030204" pitchFamily="34" typeface="Calibri Light"/>
                  </a:rPr>
                  <a:t>$18</a:t>
                </a:r>
              </a:p>
            </p:txBody>
          </p:sp>
          <p:grpSp>
            <p:nvGrpSpPr>
              <p:cNvPr id="105" name="组合 104">
                <a:extLst>
                  <a:ext uri="{FF2B5EF4-FFF2-40B4-BE49-F238E27FC236}">
                    <a16:creationId xmlns:a16="http://schemas.microsoft.com/office/drawing/2014/main" id="{13E6157F-1E02-4EA9-80DA-728865928769}"/>
                  </a:ext>
                </a:extLst>
              </p:cNvPr>
              <p:cNvGrpSpPr/>
              <p:nvPr/>
            </p:nvGrpSpPr>
            <p:grpSpPr>
              <a:xfrm>
                <a:off x="1164703" y="3633515"/>
                <a:ext cx="2302297" cy="1283931"/>
                <a:chOff x="1164703" y="3588354"/>
                <a:chExt cx="2302297" cy="1283931"/>
              </a:xfrm>
            </p:grpSpPr>
            <p:sp>
              <p:nvSpPr>
                <p:cNvPr id="108" name="矩形 107">
                  <a:extLst>
                    <a:ext uri="{FF2B5EF4-FFF2-40B4-BE49-F238E27FC236}">
                      <a16:creationId xmlns:a16="http://schemas.microsoft.com/office/drawing/2014/main" id="{CA6A8816-040B-46DC-8960-A9325C8BEA2C}"/>
                    </a:ext>
                  </a:extLst>
                </p:cNvPr>
                <p:cNvSpPr/>
                <p:nvPr/>
              </p:nvSpPr>
              <p:spPr>
                <a:xfrm>
                  <a:off x="1563224" y="3897750"/>
                  <a:ext cx="1505255" cy="304800"/>
                </a:xfrm>
                <a:prstGeom prst="rect">
                  <a:avLst/>
                </a:prstGeom>
              </p:spPr>
              <p:txBody>
                <a:bodyPr wrap="none">
                  <a:spAutoFit/>
                </a:bodyPr>
                <a:lstStyle/>
                <a:p>
                  <a:pPr algn="ctr"/>
                  <a:r>
                    <a:rPr altLang="zh-CN" lang="de-DE" sz="1400">
                      <a:solidFill>
                        <a:schemeClr val="bg1"/>
                      </a:solidFill>
                      <a:latin charset="0" panose="020f0302020204030204" pitchFamily="34" typeface="Calibri Light"/>
                      <a:ea charset="-122" panose="020b0503020204020204" pitchFamily="34" typeface="微软雅黑"/>
                      <a:cs charset="0" panose="020f0302020204030204" pitchFamily="34" typeface="Calibri Light"/>
                      <a:sym charset="0" panose="020b0502040204020203" pitchFamily="34" typeface="Segoe UI Light"/>
                    </a:rPr>
                    <a:t>1200 million pixels</a:t>
                  </a:r>
                </a:p>
              </p:txBody>
            </p:sp>
            <p:sp>
              <p:nvSpPr>
                <p:cNvPr id="109" name="矩形 108">
                  <a:extLst>
                    <a:ext uri="{FF2B5EF4-FFF2-40B4-BE49-F238E27FC236}">
                      <a16:creationId xmlns:a16="http://schemas.microsoft.com/office/drawing/2014/main" id="{03B743D1-72C3-4687-AAC1-694EA8B34DD3}"/>
                    </a:ext>
                  </a:extLst>
                </p:cNvPr>
                <p:cNvSpPr/>
                <p:nvPr/>
              </p:nvSpPr>
              <p:spPr>
                <a:xfrm>
                  <a:off x="1274156" y="3588354"/>
                  <a:ext cx="2083390" cy="304800"/>
                </a:xfrm>
                <a:prstGeom prst="rect">
                  <a:avLst/>
                </a:prstGeom>
              </p:spPr>
              <p:txBody>
                <a:bodyPr wrap="none">
                  <a:spAutoFit/>
                </a:bodyPr>
                <a:lstStyle/>
                <a:p>
                  <a:pPr algn="ctr"/>
                  <a:r>
                    <a:rPr altLang="zh-CN" lang="en-US" sz="1400">
                      <a:solidFill>
                        <a:schemeClr val="bg1"/>
                      </a:solidFill>
                      <a:latin charset="0" panose="020f0302020204030204" pitchFamily="34" typeface="Calibri Light"/>
                      <a:ea charset="-122" panose="020b0503020204020204" pitchFamily="34" typeface="微软雅黑"/>
                      <a:cs charset="0" panose="020f0302020204030204" pitchFamily="34" typeface="Calibri Light"/>
                      <a:sym charset="0" panose="020b0502040204020203" pitchFamily="34" typeface="Segoe UI Light"/>
                    </a:rPr>
                    <a:t>The order is reduced by $2</a:t>
                  </a:r>
                </a:p>
              </p:txBody>
            </p:sp>
            <p:sp>
              <p:nvSpPr>
                <p:cNvPr id="110" name="矩形 109">
                  <a:extLst>
                    <a:ext uri="{FF2B5EF4-FFF2-40B4-BE49-F238E27FC236}">
                      <a16:creationId xmlns:a16="http://schemas.microsoft.com/office/drawing/2014/main" id="{4B5DAC9F-AB6D-4543-B586-5DFCE5878E7B}"/>
                    </a:ext>
                  </a:extLst>
                </p:cNvPr>
                <p:cNvSpPr/>
                <p:nvPr/>
              </p:nvSpPr>
              <p:spPr>
                <a:xfrm>
                  <a:off x="1164704" y="4207148"/>
                  <a:ext cx="2302297" cy="368808"/>
                </a:xfrm>
                <a:prstGeom prst="rect">
                  <a:avLst/>
                </a:prstGeom>
              </p:spPr>
              <p:txBody>
                <a:bodyPr wrap="square">
                  <a:spAutoFit/>
                </a:bodyPr>
                <a:lstStyle/>
                <a:p>
                  <a:pPr algn="ctr">
                    <a:lnSpc>
                      <a:spcPct val="130000"/>
                    </a:lnSpc>
                  </a:pPr>
                  <a:r>
                    <a:rPr altLang="zh-CN" lang="en-US" sz="1400">
                      <a:solidFill>
                        <a:schemeClr val="bg1"/>
                      </a:solidFill>
                      <a:latin charset="0" panose="020f0302020204030204" pitchFamily="34" typeface="Calibri Light"/>
                      <a:ea charset="-122" panose="020b0503020204020204" pitchFamily="34" typeface="微软雅黑"/>
                      <a:cs charset="0" panose="020f0302020204030204" pitchFamily="34" typeface="Calibri Light"/>
                      <a:sym charset="0" panose="020b0502040204020203" pitchFamily="34" typeface="Segoe UI Light"/>
                    </a:rPr>
                    <a:t>A limited number of gift</a:t>
                  </a:r>
                </a:p>
              </p:txBody>
            </p:sp>
            <p:sp>
              <p:nvSpPr>
                <p:cNvPr id="111" name="矩形 110">
                  <a:extLst>
                    <a:ext uri="{FF2B5EF4-FFF2-40B4-BE49-F238E27FC236}">
                      <a16:creationId xmlns:a16="http://schemas.microsoft.com/office/drawing/2014/main" id="{27F15745-96D3-4E3B-8539-EB9CDAA989F7}"/>
                    </a:ext>
                  </a:extLst>
                </p:cNvPr>
                <p:cNvSpPr/>
                <p:nvPr/>
              </p:nvSpPr>
              <p:spPr>
                <a:xfrm>
                  <a:off x="1262026" y="4564507"/>
                  <a:ext cx="2107649" cy="304800"/>
                </a:xfrm>
                <a:prstGeom prst="rect">
                  <a:avLst/>
                </a:prstGeom>
              </p:spPr>
              <p:txBody>
                <a:bodyPr wrap="none">
                  <a:spAutoFit/>
                </a:bodyPr>
                <a:lstStyle/>
                <a:p>
                  <a:pPr algn="ctr"/>
                  <a:r>
                    <a:rPr altLang="zh-CN" lang="de-DE" sz="1400">
                      <a:solidFill>
                        <a:schemeClr val="bg1"/>
                      </a:solidFill>
                      <a:latin charset="0" panose="020f0302020204030204" pitchFamily="34" typeface="Calibri Light"/>
                      <a:ea charset="-122" panose="020b0503020204020204" pitchFamily="34" typeface="微软雅黑"/>
                      <a:cs charset="0" panose="020f0302020204030204" pitchFamily="34" typeface="Calibri Light"/>
                      <a:sym charset="0" panose="020b0502040204020203" pitchFamily="34" typeface="Segoe UI Light"/>
                    </a:rPr>
                    <a:t>Amber blue, obsidian black</a:t>
                  </a:r>
                </a:p>
              </p:txBody>
            </p:sp>
          </p:grpSp>
          <p:sp>
            <p:nvSpPr>
              <p:cNvPr id="106" name="矩形 105">
                <a:extLst>
                  <a:ext uri="{FF2B5EF4-FFF2-40B4-BE49-F238E27FC236}">
                    <a16:creationId xmlns:a16="http://schemas.microsoft.com/office/drawing/2014/main" id="{FF32DAA4-EF86-4C3E-979A-9B8A66D63A11}"/>
                  </a:ext>
                </a:extLst>
              </p:cNvPr>
              <p:cNvSpPr/>
              <p:nvPr/>
            </p:nvSpPr>
            <p:spPr>
              <a:xfrm>
                <a:off x="977081" y="2943480"/>
                <a:ext cx="2768237" cy="361296"/>
              </a:xfrm>
              <a:prstGeom prst="rect">
                <a:avLst/>
              </a:prstGeom>
              <a:solidFill>
                <a:srgbClr val="9A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7" name="矩形 106">
                <a:extLst>
                  <a:ext uri="{FF2B5EF4-FFF2-40B4-BE49-F238E27FC236}">
                    <a16:creationId xmlns:a16="http://schemas.microsoft.com/office/drawing/2014/main" id="{FE05C74C-3A2F-4FD5-B125-672C5A6F1FD5}"/>
                  </a:ext>
                </a:extLst>
              </p:cNvPr>
              <p:cNvSpPr/>
              <p:nvPr/>
            </p:nvSpPr>
            <p:spPr>
              <a:xfrm>
                <a:off x="1407748" y="2953553"/>
                <a:ext cx="1906905" cy="335280"/>
              </a:xfrm>
              <a:prstGeom prst="rect">
                <a:avLst/>
              </a:prstGeom>
            </p:spPr>
            <p:txBody>
              <a:bodyPr wrap="none">
                <a:spAutoFit/>
              </a:bodyPr>
              <a:lstStyle/>
              <a:p>
                <a:pPr algn="ctr"/>
                <a:r>
                  <a:rPr altLang="zh-CN" b="1" lang="de-DE" spc="300" sz="1600">
                    <a:solidFill>
                      <a:schemeClr val="bg1"/>
                    </a:solidFill>
                    <a:latin charset="-122" panose="020b0503020204020204" pitchFamily="34" typeface="微软雅黑"/>
                    <a:ea charset="-122" panose="020b0503020204020204" pitchFamily="34" typeface="微软雅黑"/>
                    <a:cs charset="0" panose="020b0502040204020203" pitchFamily="34" typeface="Segoe UI"/>
                  </a:rPr>
                  <a:t>AMBER BLUE</a:t>
                </a:r>
              </a:p>
            </p:txBody>
          </p:sp>
        </p:grpSp>
      </p:grpSp>
      <p:grpSp>
        <p:nvGrpSpPr>
          <p:cNvPr id="15" name="组合 14">
            <a:extLst>
              <a:ext uri="{FF2B5EF4-FFF2-40B4-BE49-F238E27FC236}">
                <a16:creationId xmlns:a16="http://schemas.microsoft.com/office/drawing/2014/main" id="{6A089DE6-275A-4BC1-8B38-5E5E6DEED618}"/>
              </a:ext>
            </a:extLst>
          </p:cNvPr>
          <p:cNvGrpSpPr/>
          <p:nvPr/>
        </p:nvGrpSpPr>
        <p:grpSpPr>
          <a:xfrm>
            <a:off x="8522271" y="1514471"/>
            <a:ext cx="2768238" cy="4272174"/>
            <a:chOff x="8522271" y="1514471"/>
            <a:chExt cx="2768238" cy="4272174"/>
          </a:xfrm>
        </p:grpSpPr>
        <p:sp>
          <p:nvSpPr>
            <p:cNvPr id="5" name="矩形 4">
              <a:extLst>
                <a:ext uri="{FF2B5EF4-FFF2-40B4-BE49-F238E27FC236}">
                  <a16:creationId xmlns:a16="http://schemas.microsoft.com/office/drawing/2014/main" id="{D0FDA2FE-04FD-4FFC-8EBF-5CB3FE98E0EF}"/>
                </a:ext>
              </a:extLst>
            </p:cNvPr>
            <p:cNvSpPr/>
            <p:nvPr/>
          </p:nvSpPr>
          <p:spPr>
            <a:xfrm>
              <a:off x="8522271" y="1514471"/>
              <a:ext cx="2768238" cy="4272174"/>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14" name="组合 113">
              <a:extLst>
                <a:ext uri="{FF2B5EF4-FFF2-40B4-BE49-F238E27FC236}">
                  <a16:creationId xmlns:a16="http://schemas.microsoft.com/office/drawing/2014/main" id="{21286C9B-B647-4726-BDF8-53977BF5707B}"/>
                </a:ext>
              </a:extLst>
            </p:cNvPr>
            <p:cNvGrpSpPr/>
            <p:nvPr/>
          </p:nvGrpSpPr>
          <p:grpSpPr>
            <a:xfrm>
              <a:off x="8522271" y="1623497"/>
              <a:ext cx="2768237" cy="3922057"/>
              <a:chOff x="977081" y="1623497"/>
              <a:chExt cx="2768237" cy="3922057"/>
            </a:xfrm>
          </p:grpSpPr>
          <p:grpSp>
            <p:nvGrpSpPr>
              <p:cNvPr id="115" name="组合 114">
                <a:extLst>
                  <a:ext uri="{FF2B5EF4-FFF2-40B4-BE49-F238E27FC236}">
                    <a16:creationId xmlns:a16="http://schemas.microsoft.com/office/drawing/2014/main" id="{8C8F3911-5F6C-43F7-8105-48DAE2FF40D0}"/>
                  </a:ext>
                </a:extLst>
              </p:cNvPr>
              <p:cNvGrpSpPr/>
              <p:nvPr/>
            </p:nvGrpSpPr>
            <p:grpSpPr>
              <a:xfrm>
                <a:off x="1814058" y="5207000"/>
                <a:ext cx="1094286" cy="338554"/>
                <a:chOff x="2141220" y="5207000"/>
                <a:chExt cx="1094286" cy="338554"/>
              </a:xfrm>
            </p:grpSpPr>
            <p:sp>
              <p:nvSpPr>
                <p:cNvPr id="125" name="矩形 124">
                  <a:extLst>
                    <a:ext uri="{FF2B5EF4-FFF2-40B4-BE49-F238E27FC236}">
                      <a16:creationId xmlns:a16="http://schemas.microsoft.com/office/drawing/2014/main" id="{34B6E1E6-FD4A-465C-ABDE-8C8449DF8560}"/>
                    </a:ext>
                  </a:extLst>
                </p:cNvPr>
                <p:cNvSpPr/>
                <p:nvPr/>
              </p:nvSpPr>
              <p:spPr>
                <a:xfrm>
                  <a:off x="2141220" y="5215685"/>
                  <a:ext cx="1094286" cy="321184"/>
                </a:xfrm>
                <a:prstGeom prst="rect">
                  <a:avLst/>
                </a:prstGeom>
                <a:noFill/>
                <a:ln w="19050">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6" name="矩形 125">
                  <a:extLst>
                    <a:ext uri="{FF2B5EF4-FFF2-40B4-BE49-F238E27FC236}">
                      <a16:creationId xmlns:a16="http://schemas.microsoft.com/office/drawing/2014/main" id="{91D9A52D-38F9-48A9-8EF6-1C0A1574D453}"/>
                    </a:ext>
                  </a:extLst>
                </p:cNvPr>
                <p:cNvSpPr/>
                <p:nvPr/>
              </p:nvSpPr>
              <p:spPr>
                <a:xfrm>
                  <a:off x="2225293" y="5207000"/>
                  <a:ext cx="1000442" cy="335280"/>
                </a:xfrm>
                <a:prstGeom prst="rect">
                  <a:avLst/>
                </a:prstGeom>
              </p:spPr>
              <p:txBody>
                <a:bodyPr wrap="none">
                  <a:spAutoFit/>
                </a:bodyPr>
                <a:lstStyle/>
                <a:p>
                  <a:r>
                    <a:rPr altLang="zh-CN" lang="en-US" spc="600" sz="1600">
                      <a:solidFill>
                        <a:schemeClr val="bg1"/>
                      </a:solidFill>
                      <a:latin charset="0" panose="020f0302020204030204" pitchFamily="34" typeface="Calibri Light"/>
                      <a:cs charset="0" panose="020f0302020204030204" pitchFamily="34" typeface="Calibri Light"/>
                    </a:rPr>
                    <a:t>MORE</a:t>
                  </a:r>
                </a:p>
              </p:txBody>
            </p:sp>
          </p:grpSp>
          <p:sp>
            <p:nvSpPr>
              <p:cNvPr id="116" name="矩形 115">
                <a:extLst>
                  <a:ext uri="{FF2B5EF4-FFF2-40B4-BE49-F238E27FC236}">
                    <a16:creationId xmlns:a16="http://schemas.microsoft.com/office/drawing/2014/main" id="{AE819DBB-0EC1-466C-B655-0279190F20D9}"/>
                  </a:ext>
                </a:extLst>
              </p:cNvPr>
              <p:cNvSpPr/>
              <p:nvPr/>
            </p:nvSpPr>
            <p:spPr>
              <a:xfrm>
                <a:off x="1520908" y="1623497"/>
                <a:ext cx="1690360" cy="365760"/>
              </a:xfrm>
              <a:prstGeom prst="rect">
                <a:avLst/>
              </a:prstGeom>
            </p:spPr>
            <p:txBody>
              <a:bodyPr wrap="none">
                <a:spAutoFit/>
              </a:bodyPr>
              <a:lstStyle/>
              <a:p>
                <a:r>
                  <a:rPr altLang="zh-CN" lang="en-US" spc="600">
                    <a:solidFill>
                      <a:schemeClr val="bg1"/>
                    </a:solidFill>
                    <a:latin charset="0" panose="020b0502020202020204" pitchFamily="34" typeface="Century Gothic"/>
                    <a:ea charset="-122" panose="020b0502040204020203" pitchFamily="34" typeface="微软雅黑 Light"/>
                    <a:cs charset="0" panose="020b0502040204020203" pitchFamily="34" typeface="Segoe UI"/>
                  </a:rPr>
                  <a:t>BUSINESS</a:t>
                </a:r>
              </a:p>
            </p:txBody>
          </p:sp>
          <p:sp>
            <p:nvSpPr>
              <p:cNvPr id="117" name="矩形 116">
                <a:extLst>
                  <a:ext uri="{FF2B5EF4-FFF2-40B4-BE49-F238E27FC236}">
                    <a16:creationId xmlns:a16="http://schemas.microsoft.com/office/drawing/2014/main" id="{58D2BDDE-BB7E-4DAE-AC87-19F770242DAC}"/>
                  </a:ext>
                </a:extLst>
              </p:cNvPr>
              <p:cNvSpPr/>
              <p:nvPr/>
            </p:nvSpPr>
            <p:spPr>
              <a:xfrm>
                <a:off x="1880725" y="1918960"/>
                <a:ext cx="802005" cy="579120"/>
              </a:xfrm>
              <a:prstGeom prst="rect">
                <a:avLst/>
              </a:prstGeom>
            </p:spPr>
            <p:txBody>
              <a:bodyPr wrap="none">
                <a:spAutoFit/>
              </a:bodyPr>
              <a:lstStyle/>
              <a:p>
                <a:pPr algn="ctr"/>
                <a:r>
                  <a:rPr altLang="zh-CN" lang="en-US" sz="3200">
                    <a:solidFill>
                      <a:schemeClr val="bg1"/>
                    </a:solidFill>
                    <a:latin charset="0" panose="020f0302020204030204" pitchFamily="34" typeface="Calibri Light"/>
                    <a:ea charset="-122" panose="020b0502040204020203" pitchFamily="34" typeface="微软雅黑 Light"/>
                    <a:cs charset="0" panose="020f0302020204030204" pitchFamily="34" typeface="Calibri Light"/>
                  </a:rPr>
                  <a:t>$45</a:t>
                </a:r>
              </a:p>
            </p:txBody>
          </p:sp>
          <p:grpSp>
            <p:nvGrpSpPr>
              <p:cNvPr id="118" name="组合 117">
                <a:extLst>
                  <a:ext uri="{FF2B5EF4-FFF2-40B4-BE49-F238E27FC236}">
                    <a16:creationId xmlns:a16="http://schemas.microsoft.com/office/drawing/2014/main" id="{89531A47-F7B2-4FEE-A6B7-96FB1790214F}"/>
                  </a:ext>
                </a:extLst>
              </p:cNvPr>
              <p:cNvGrpSpPr/>
              <p:nvPr/>
            </p:nvGrpSpPr>
            <p:grpSpPr>
              <a:xfrm>
                <a:off x="1164703" y="3633515"/>
                <a:ext cx="2302297" cy="1283931"/>
                <a:chOff x="1164703" y="3588354"/>
                <a:chExt cx="2302297" cy="1283931"/>
              </a:xfrm>
            </p:grpSpPr>
            <p:sp>
              <p:nvSpPr>
                <p:cNvPr id="121" name="矩形 120">
                  <a:extLst>
                    <a:ext uri="{FF2B5EF4-FFF2-40B4-BE49-F238E27FC236}">
                      <a16:creationId xmlns:a16="http://schemas.microsoft.com/office/drawing/2014/main" id="{F3141140-7B5A-421A-9130-F894694E223C}"/>
                    </a:ext>
                  </a:extLst>
                </p:cNvPr>
                <p:cNvSpPr/>
                <p:nvPr/>
              </p:nvSpPr>
              <p:spPr>
                <a:xfrm>
                  <a:off x="1563224" y="3897750"/>
                  <a:ext cx="1505255" cy="304800"/>
                </a:xfrm>
                <a:prstGeom prst="rect">
                  <a:avLst/>
                </a:prstGeom>
              </p:spPr>
              <p:txBody>
                <a:bodyPr wrap="none">
                  <a:spAutoFit/>
                </a:bodyPr>
                <a:lstStyle/>
                <a:p>
                  <a:pPr algn="ctr"/>
                  <a:r>
                    <a:rPr altLang="zh-CN" lang="de-DE" sz="1400">
                      <a:solidFill>
                        <a:schemeClr val="bg1"/>
                      </a:solidFill>
                      <a:latin charset="0" panose="020f0302020204030204" pitchFamily="34" typeface="Calibri Light"/>
                      <a:ea charset="-122" panose="020b0503020204020204" pitchFamily="34" typeface="微软雅黑"/>
                      <a:cs charset="0" panose="020f0302020204030204" pitchFamily="34" typeface="Calibri Light"/>
                      <a:sym charset="0" panose="020b0502040204020203" pitchFamily="34" typeface="Segoe UI Light"/>
                    </a:rPr>
                    <a:t>1200 million pixels</a:t>
                  </a:r>
                </a:p>
              </p:txBody>
            </p:sp>
            <p:sp>
              <p:nvSpPr>
                <p:cNvPr id="122" name="矩形 121">
                  <a:extLst>
                    <a:ext uri="{FF2B5EF4-FFF2-40B4-BE49-F238E27FC236}">
                      <a16:creationId xmlns:a16="http://schemas.microsoft.com/office/drawing/2014/main" id="{89CF3403-1BD3-44B5-9C6F-DB26490BA135}"/>
                    </a:ext>
                  </a:extLst>
                </p:cNvPr>
                <p:cNvSpPr/>
                <p:nvPr/>
              </p:nvSpPr>
              <p:spPr>
                <a:xfrm>
                  <a:off x="1274157" y="3588354"/>
                  <a:ext cx="2083390" cy="304800"/>
                </a:xfrm>
                <a:prstGeom prst="rect">
                  <a:avLst/>
                </a:prstGeom>
              </p:spPr>
              <p:txBody>
                <a:bodyPr wrap="none">
                  <a:spAutoFit/>
                </a:bodyPr>
                <a:lstStyle/>
                <a:p>
                  <a:pPr algn="ctr"/>
                  <a:r>
                    <a:rPr altLang="zh-CN" lang="en-US" sz="1400">
                      <a:solidFill>
                        <a:schemeClr val="bg1"/>
                      </a:solidFill>
                      <a:latin charset="0" panose="020f0302020204030204" pitchFamily="34" typeface="Calibri Light"/>
                      <a:ea charset="-122" panose="020b0503020204020204" pitchFamily="34" typeface="微软雅黑"/>
                      <a:cs charset="0" panose="020f0302020204030204" pitchFamily="34" typeface="Calibri Light"/>
                      <a:sym charset="0" panose="020b0502040204020203" pitchFamily="34" typeface="Segoe UI Light"/>
                    </a:rPr>
                    <a:t>The order is reduced by $2</a:t>
                  </a:r>
                </a:p>
              </p:txBody>
            </p:sp>
            <p:sp>
              <p:nvSpPr>
                <p:cNvPr id="123" name="矩形 122">
                  <a:extLst>
                    <a:ext uri="{FF2B5EF4-FFF2-40B4-BE49-F238E27FC236}">
                      <a16:creationId xmlns:a16="http://schemas.microsoft.com/office/drawing/2014/main" id="{6A199382-1E56-4E4D-89F8-5EF342F82AFC}"/>
                    </a:ext>
                  </a:extLst>
                </p:cNvPr>
                <p:cNvSpPr/>
                <p:nvPr/>
              </p:nvSpPr>
              <p:spPr>
                <a:xfrm>
                  <a:off x="1164703" y="4207148"/>
                  <a:ext cx="2302297" cy="368808"/>
                </a:xfrm>
                <a:prstGeom prst="rect">
                  <a:avLst/>
                </a:prstGeom>
              </p:spPr>
              <p:txBody>
                <a:bodyPr wrap="square">
                  <a:spAutoFit/>
                </a:bodyPr>
                <a:lstStyle/>
                <a:p>
                  <a:pPr algn="ctr">
                    <a:lnSpc>
                      <a:spcPct val="130000"/>
                    </a:lnSpc>
                  </a:pPr>
                  <a:r>
                    <a:rPr altLang="zh-CN" lang="en-US" sz="1400">
                      <a:solidFill>
                        <a:schemeClr val="bg1"/>
                      </a:solidFill>
                      <a:latin charset="0" panose="020f0302020204030204" pitchFamily="34" typeface="Calibri Light"/>
                      <a:ea charset="-122" panose="020b0503020204020204" pitchFamily="34" typeface="微软雅黑"/>
                      <a:cs charset="0" panose="020f0302020204030204" pitchFamily="34" typeface="Calibri Light"/>
                      <a:sym charset="0" panose="020b0502040204020203" pitchFamily="34" typeface="Segoe UI Light"/>
                    </a:rPr>
                    <a:t>A limited number of gift</a:t>
                  </a:r>
                </a:p>
              </p:txBody>
            </p:sp>
            <p:sp>
              <p:nvSpPr>
                <p:cNvPr id="124" name="矩形 123">
                  <a:extLst>
                    <a:ext uri="{FF2B5EF4-FFF2-40B4-BE49-F238E27FC236}">
                      <a16:creationId xmlns:a16="http://schemas.microsoft.com/office/drawing/2014/main" id="{BC62F269-E6D3-452E-A8AF-96CC899F6E45}"/>
                    </a:ext>
                  </a:extLst>
                </p:cNvPr>
                <p:cNvSpPr/>
                <p:nvPr/>
              </p:nvSpPr>
              <p:spPr>
                <a:xfrm>
                  <a:off x="1262025" y="4564507"/>
                  <a:ext cx="2107649" cy="304800"/>
                </a:xfrm>
                <a:prstGeom prst="rect">
                  <a:avLst/>
                </a:prstGeom>
              </p:spPr>
              <p:txBody>
                <a:bodyPr wrap="none">
                  <a:spAutoFit/>
                </a:bodyPr>
                <a:lstStyle/>
                <a:p>
                  <a:pPr algn="ctr"/>
                  <a:r>
                    <a:rPr altLang="zh-CN" lang="de-DE" sz="1400">
                      <a:solidFill>
                        <a:schemeClr val="bg1"/>
                      </a:solidFill>
                      <a:latin charset="0" panose="020f0302020204030204" pitchFamily="34" typeface="Calibri Light"/>
                      <a:ea charset="-122" panose="020b0503020204020204" pitchFamily="34" typeface="微软雅黑"/>
                      <a:cs charset="0" panose="020f0302020204030204" pitchFamily="34" typeface="Calibri Light"/>
                      <a:sym charset="0" panose="020b0502040204020203" pitchFamily="34" typeface="Segoe UI Light"/>
                    </a:rPr>
                    <a:t>Amber blue, obsidian black</a:t>
                  </a:r>
                </a:p>
              </p:txBody>
            </p:sp>
          </p:grpSp>
          <p:sp>
            <p:nvSpPr>
              <p:cNvPr id="119" name="矩形 118">
                <a:extLst>
                  <a:ext uri="{FF2B5EF4-FFF2-40B4-BE49-F238E27FC236}">
                    <a16:creationId xmlns:a16="http://schemas.microsoft.com/office/drawing/2014/main" id="{DC8C0D0F-F92B-4D3C-9836-CFC184113165}"/>
                  </a:ext>
                </a:extLst>
              </p:cNvPr>
              <p:cNvSpPr/>
              <p:nvPr/>
            </p:nvSpPr>
            <p:spPr>
              <a:xfrm>
                <a:off x="977081" y="2943480"/>
                <a:ext cx="2768237" cy="361296"/>
              </a:xfrm>
              <a:prstGeom prst="rect">
                <a:avLst/>
              </a:prstGeom>
              <a:solidFill>
                <a:srgbClr val="9A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0" name="矩形 119">
                <a:extLst>
                  <a:ext uri="{FF2B5EF4-FFF2-40B4-BE49-F238E27FC236}">
                    <a16:creationId xmlns:a16="http://schemas.microsoft.com/office/drawing/2014/main" id="{E5DBCBA3-AD41-46A3-9393-F6CDF78317F8}"/>
                  </a:ext>
                </a:extLst>
              </p:cNvPr>
              <p:cNvSpPr/>
              <p:nvPr/>
            </p:nvSpPr>
            <p:spPr>
              <a:xfrm>
                <a:off x="1407746" y="2953553"/>
                <a:ext cx="1906905" cy="335280"/>
              </a:xfrm>
              <a:prstGeom prst="rect">
                <a:avLst/>
              </a:prstGeom>
            </p:spPr>
            <p:txBody>
              <a:bodyPr wrap="none">
                <a:spAutoFit/>
              </a:bodyPr>
              <a:lstStyle/>
              <a:p>
                <a:pPr algn="ctr"/>
                <a:r>
                  <a:rPr altLang="zh-CN" b="1" lang="de-DE" spc="300" sz="1600">
                    <a:solidFill>
                      <a:schemeClr val="bg1"/>
                    </a:solidFill>
                    <a:latin charset="-122" panose="020b0503020204020204" pitchFamily="34" typeface="微软雅黑"/>
                    <a:ea charset="-122" panose="020b0503020204020204" pitchFamily="34" typeface="微软雅黑"/>
                    <a:cs charset="0" panose="020b0502040204020203" pitchFamily="34" typeface="Segoe UI"/>
                  </a:rPr>
                  <a:t>AMBER BLUE</a:t>
                </a:r>
              </a:p>
            </p:txBody>
          </p:sp>
        </p:grpSp>
      </p:grpSp>
    </p:spTree>
    <p:extLst>
      <p:ext uri="{BB962C8B-B14F-4D97-AF65-F5344CB8AC3E}">
        <p14:creationId val="4241489516"/>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35000" fill="hold" id="5" nodeType="withEffect" presetClass="entr" presetID="2" presetSubtype="1">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additive="base">
                                        <p:cTn dur="1500" fill="hold" id="7"/>
                                        <p:tgtEl>
                                          <p:spTgt spid="10"/>
                                        </p:tgtEl>
                                        <p:attrNameLst>
                                          <p:attrName>ppt_x</p:attrName>
                                        </p:attrNameLst>
                                      </p:cBhvr>
                                      <p:tavLst>
                                        <p:tav tm="0">
                                          <p:val>
                                            <p:strVal val="#ppt_x"/>
                                          </p:val>
                                        </p:tav>
                                        <p:tav tm="100000">
                                          <p:val>
                                            <p:strVal val="#ppt_x"/>
                                          </p:val>
                                        </p:tav>
                                      </p:tavLst>
                                    </p:anim>
                                    <p:anim calcmode="lin" valueType="num">
                                      <p:cBhvr additive="base">
                                        <p:cTn dur="1500" fill="hold" id="8"/>
                                        <p:tgtEl>
                                          <p:spTgt spid="10"/>
                                        </p:tgtEl>
                                        <p:attrNameLst>
                                          <p:attrName>ppt_y</p:attrName>
                                        </p:attrNameLst>
                                      </p:cBhvr>
                                      <p:tavLst>
                                        <p:tav tm="0">
                                          <p:val>
                                            <p:strVal val="0-#ppt_h/2"/>
                                          </p:val>
                                        </p:tav>
                                        <p:tav tm="100000">
                                          <p:val>
                                            <p:strVal val="#ppt_y"/>
                                          </p:val>
                                        </p:tav>
                                      </p:tavLst>
                                    </p:anim>
                                  </p:childTnLst>
                                </p:cTn>
                              </p:par>
                              <p:par>
                                <p:cTn decel="35000" fill="hold" id="9" nodeType="withEffect" presetClass="entr" presetID="2" presetSubtype="4">
                                  <p:stCondLst>
                                    <p:cond delay="0"/>
                                  </p:stCondLst>
                                  <p:childTnLst>
                                    <p:set>
                                      <p:cBhvr>
                                        <p:cTn dur="1" fill="hold" id="10">
                                          <p:stCondLst>
                                            <p:cond delay="0"/>
                                          </p:stCondLst>
                                        </p:cTn>
                                        <p:tgtEl>
                                          <p:spTgt spid="11"/>
                                        </p:tgtEl>
                                        <p:attrNameLst>
                                          <p:attrName>style.visibility</p:attrName>
                                        </p:attrNameLst>
                                      </p:cBhvr>
                                      <p:to>
                                        <p:strVal val="visible"/>
                                      </p:to>
                                    </p:set>
                                    <p:anim calcmode="lin" valueType="num">
                                      <p:cBhvr additive="base">
                                        <p:cTn dur="1500" fill="hold" id="11"/>
                                        <p:tgtEl>
                                          <p:spTgt spid="11"/>
                                        </p:tgtEl>
                                        <p:attrNameLst>
                                          <p:attrName>ppt_x</p:attrName>
                                        </p:attrNameLst>
                                      </p:cBhvr>
                                      <p:tavLst>
                                        <p:tav tm="0">
                                          <p:val>
                                            <p:strVal val="#ppt_x"/>
                                          </p:val>
                                        </p:tav>
                                        <p:tav tm="100000">
                                          <p:val>
                                            <p:strVal val="#ppt_x"/>
                                          </p:val>
                                        </p:tav>
                                      </p:tavLst>
                                    </p:anim>
                                    <p:anim calcmode="lin" valueType="num">
                                      <p:cBhvr additive="base">
                                        <p:cTn dur="1500" fill="hold" id="12"/>
                                        <p:tgtEl>
                                          <p:spTgt spid="11"/>
                                        </p:tgtEl>
                                        <p:attrNameLst>
                                          <p:attrName>ppt_y</p:attrName>
                                        </p:attrNameLst>
                                      </p:cBhvr>
                                      <p:tavLst>
                                        <p:tav tm="0">
                                          <p:val>
                                            <p:strVal val="1+#ppt_h/2"/>
                                          </p:val>
                                        </p:tav>
                                        <p:tav tm="100000">
                                          <p:val>
                                            <p:strVal val="#ppt_y"/>
                                          </p:val>
                                        </p:tav>
                                      </p:tavLst>
                                    </p:anim>
                                  </p:childTnLst>
                                </p:cTn>
                              </p:par>
                              <p:par>
                                <p:cTn decel="35000" fill="hold" id="13" nodeType="withEffect" presetClass="entr" presetID="2" presetSubtype="1">
                                  <p:stCondLst>
                                    <p:cond delay="0"/>
                                  </p:stCondLst>
                                  <p:childTnLst>
                                    <p:set>
                                      <p:cBhvr>
                                        <p:cTn dur="1" fill="hold" id="14">
                                          <p:stCondLst>
                                            <p:cond delay="0"/>
                                          </p:stCondLst>
                                        </p:cTn>
                                        <p:tgtEl>
                                          <p:spTgt spid="15"/>
                                        </p:tgtEl>
                                        <p:attrNameLst>
                                          <p:attrName>style.visibility</p:attrName>
                                        </p:attrNameLst>
                                      </p:cBhvr>
                                      <p:to>
                                        <p:strVal val="visible"/>
                                      </p:to>
                                    </p:set>
                                    <p:anim calcmode="lin" valueType="num">
                                      <p:cBhvr additive="base">
                                        <p:cTn dur="1500" fill="hold" id="15"/>
                                        <p:tgtEl>
                                          <p:spTgt spid="15"/>
                                        </p:tgtEl>
                                        <p:attrNameLst>
                                          <p:attrName>ppt_x</p:attrName>
                                        </p:attrNameLst>
                                      </p:cBhvr>
                                      <p:tavLst>
                                        <p:tav tm="0">
                                          <p:val>
                                            <p:strVal val="#ppt_x"/>
                                          </p:val>
                                        </p:tav>
                                        <p:tav tm="100000">
                                          <p:val>
                                            <p:strVal val="#ppt_x"/>
                                          </p:val>
                                        </p:tav>
                                      </p:tavLst>
                                    </p:anim>
                                    <p:anim calcmode="lin" valueType="num">
                                      <p:cBhvr additive="base">
                                        <p:cTn dur="1500" fill="hold" id="16"/>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图片包含 户外, 天空, 自然, 树  已生成极高可信度的说明" id="9" name="图片 8">
            <a:extLst>
              <a:ext uri="{FF2B5EF4-FFF2-40B4-BE49-F238E27FC236}">
                <a16:creationId xmlns:a16="http://schemas.microsoft.com/office/drawing/2014/main" id="{1EE91B9D-6397-4DD2-AA32-60A4F55BFC00}"/>
              </a:ext>
            </a:extLst>
          </p:cNvPr>
          <p:cNvPicPr>
            <a:picLocks noChangeAspect="1"/>
          </p:cNvPicPr>
          <p:nvPr/>
        </p:nvPicPr>
        <p:blipFill>
          <a:blip r:embed="rId3">
            <a:extLst>
              <a:ext uri="{BEBA8EAE-BF5A-486C-A8C5-ECC9F3942E4B}">
                <a14:imgProps>
                  <a14:imgLayer xmlns:d3p1="http://schemas.openxmlformats.org/officeDocument/2006/relationships" d3p1:embed="">
                    <a14:imgEffect>
                      <a14:saturation sat="66000"/>
                    </a14:imgEffect>
                  </a14:imgLayer>
                </a14:imgProps>
              </a:ext>
              <a:ext uri="{28A0092B-C50C-407E-A947-70E740481C1C}">
                <a14:useLocalDpi/>
              </a:ext>
            </a:extLst>
          </a:blip>
          <a:stretch>
            <a:fillRect/>
          </a:stretch>
        </p:blipFill>
        <p:spPr>
          <a:xfrm>
            <a:off x="3035300" y="0"/>
            <a:ext cx="3060700" cy="6858000"/>
          </a:xfrm>
          <a:prstGeom prst="rect">
            <a:avLst/>
          </a:prstGeom>
        </p:spPr>
      </p:pic>
      <p:pic>
        <p:nvPicPr>
          <p:cNvPr descr="图片包含 户外, 电路  已生成高可信度的说明" id="36" name="图片 35">
            <a:extLst>
              <a:ext uri="{FF2B5EF4-FFF2-40B4-BE49-F238E27FC236}">
                <a16:creationId xmlns:a16="http://schemas.microsoft.com/office/drawing/2014/main" id="{8AC5B8B9-0E2C-4E4B-A9E5-2C6200C760CE}"/>
              </a:ext>
            </a:extLst>
          </p:cNvPr>
          <p:cNvPicPr>
            <a:picLocks noChangeAspect="1"/>
          </p:cNvPicPr>
          <p:nvPr/>
        </p:nvPicPr>
        <p:blipFill>
          <a:blip r:embed="rId4">
            <a:extLst>
              <a:ext uri="{28A0092B-C50C-407E-A947-70E740481C1C}">
                <a14:useLocalDpi/>
              </a:ext>
            </a:extLst>
          </a:blip>
          <a:stretch>
            <a:fillRect/>
          </a:stretch>
        </p:blipFill>
        <p:spPr>
          <a:xfrm>
            <a:off x="9155032" y="-1610"/>
            <a:ext cx="3060501" cy="6850260"/>
          </a:xfrm>
          <a:prstGeom prst="rect">
            <a:avLst/>
          </a:prstGeom>
        </p:spPr>
      </p:pic>
      <p:pic>
        <p:nvPicPr>
          <p:cNvPr descr="图片包含 植物, 草  已生成极高可信度的说明" id="37" name="图片 36">
            <a:extLst>
              <a:ext uri="{FF2B5EF4-FFF2-40B4-BE49-F238E27FC236}">
                <a16:creationId xmlns:a16="http://schemas.microsoft.com/office/drawing/2014/main" id="{088B84B3-AA31-4A45-8E82-1CDF413AC212}"/>
              </a:ext>
            </a:extLst>
          </p:cNvPr>
          <p:cNvPicPr>
            <a:picLocks noChangeAspect="1"/>
          </p:cNvPicPr>
          <p:nvPr/>
        </p:nvPicPr>
        <p:blipFill>
          <a:blip r:embed="rId5">
            <a:extLst>
              <a:ext uri="{BEBA8EAE-BF5A-486C-A8C5-ECC9F3942E4B}">
                <a14:imgProps>
                  <a14:imgLayer xmlns:d3p1="http://schemas.openxmlformats.org/officeDocument/2006/relationships" d3p1:embed="">
                    <a14:imgEffect>
                      <a14:saturation sat="66000"/>
                    </a14:imgEffect>
                  </a14:imgLayer>
                </a14:imgProps>
              </a:ext>
              <a:ext uri="{28A0092B-C50C-407E-A947-70E740481C1C}">
                <a14:useLocalDpi/>
              </a:ext>
            </a:extLst>
          </a:blip>
          <a:stretch>
            <a:fillRect/>
          </a:stretch>
        </p:blipFill>
        <p:spPr>
          <a:xfrm>
            <a:off x="6096000" y="0"/>
            <a:ext cx="3059035" cy="6858000"/>
          </a:xfrm>
          <a:prstGeom prst="rect">
            <a:avLst/>
          </a:prstGeom>
        </p:spPr>
      </p:pic>
      <p:pic>
        <p:nvPicPr>
          <p:cNvPr descr="图片包含 户外, 建筑物, 时钟, 教堂  已生成极高可信度的说明" id="38" name="图片 37">
            <a:extLst>
              <a:ext uri="{FF2B5EF4-FFF2-40B4-BE49-F238E27FC236}">
                <a16:creationId xmlns:a16="http://schemas.microsoft.com/office/drawing/2014/main" id="{5302BE55-52DA-41C1-8D2B-64931D37D2DC}"/>
              </a:ext>
            </a:extLst>
          </p:cNvPr>
          <p:cNvPicPr>
            <a:picLocks noChangeAspect="1"/>
          </p:cNvPicPr>
          <p:nvPr/>
        </p:nvPicPr>
        <p:blipFill>
          <a:blip r:embed="rId6">
            <a:extLst>
              <a:ext uri="{28A0092B-C50C-407E-A947-70E740481C1C}">
                <a14:useLocalDpi/>
              </a:ext>
            </a:extLst>
          </a:blip>
          <a:stretch>
            <a:fillRect/>
          </a:stretch>
        </p:blipFill>
        <p:spPr>
          <a:xfrm>
            <a:off x="1666" y="0"/>
            <a:ext cx="3060700" cy="6858000"/>
          </a:xfrm>
          <a:prstGeom prst="rect">
            <a:avLst/>
          </a:prstGeom>
        </p:spPr>
      </p:pic>
      <p:sp>
        <p:nvSpPr>
          <p:cNvPr id="39" name="矩形 38">
            <a:extLst>
              <a:ext uri="{FF2B5EF4-FFF2-40B4-BE49-F238E27FC236}">
                <a16:creationId xmlns:a16="http://schemas.microsoft.com/office/drawing/2014/main" id="{8D42E495-E4AE-4F04-B81E-60374FCCAB75}"/>
              </a:ext>
            </a:extLst>
          </p:cNvPr>
          <p:cNvSpPr/>
          <p:nvPr/>
        </p:nvSpPr>
        <p:spPr>
          <a:xfrm>
            <a:off x="0" y="0"/>
            <a:ext cx="12192000" cy="71913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矩形 39">
            <a:extLst>
              <a:ext uri="{FF2B5EF4-FFF2-40B4-BE49-F238E27FC236}">
                <a16:creationId xmlns:a16="http://schemas.microsoft.com/office/drawing/2014/main" id="{D79C01ED-2921-4A82-A4BB-5803E1DD9C36}"/>
              </a:ext>
            </a:extLst>
          </p:cNvPr>
          <p:cNvSpPr/>
          <p:nvPr/>
        </p:nvSpPr>
        <p:spPr>
          <a:xfrm>
            <a:off x="-1" y="-10040"/>
            <a:ext cx="12215533" cy="6868039"/>
          </a:xfrm>
          <a:prstGeom prst="rect">
            <a:avLst/>
          </a:prstGeom>
          <a:solidFill>
            <a:schemeClr val="tx2">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文本框 15">
            <a:extLst>
              <a:ext uri="{FF2B5EF4-FFF2-40B4-BE49-F238E27FC236}">
                <a16:creationId xmlns:a16="http://schemas.microsoft.com/office/drawing/2014/main" id="{1BA0A92B-9001-4602-92A1-A8AFBF933512}"/>
              </a:ext>
            </a:extLst>
          </p:cNvPr>
          <p:cNvSpPr txBox="1"/>
          <p:nvPr/>
        </p:nvSpPr>
        <p:spPr>
          <a:xfrm>
            <a:off x="3212943" y="36403"/>
            <a:ext cx="2894822" cy="640080"/>
          </a:xfrm>
          <a:prstGeom prst="rect">
            <a:avLst/>
          </a:prstGeom>
          <a:noFill/>
        </p:spPr>
        <p:txBody>
          <a:bodyPr rtlCol="0" wrap="square">
            <a:spAutoFit/>
          </a:bodyPr>
          <a:lstStyle/>
          <a:p>
            <a:r>
              <a:rPr altLang="zh-CN" b="1" lang="en-US" spc="300" sz="3600">
                <a:solidFill>
                  <a:schemeClr val="bg1"/>
                </a:solidFill>
                <a:latin charset="0" panose="020b0502020202020204" pitchFamily="34" typeface="Century Gothic"/>
                <a:ea charset="-122" panose="020b0503020204020204" pitchFamily="34" typeface="微软雅黑"/>
                <a:cs charset="0" panose="020b0502040204020203" pitchFamily="34" typeface="Segoe UI"/>
              </a:rPr>
              <a:t>CONTENTS</a:t>
            </a:r>
          </a:p>
        </p:txBody>
      </p:sp>
      <p:grpSp>
        <p:nvGrpSpPr>
          <p:cNvPr id="57" name="组合 56">
            <a:extLst>
              <a:ext uri="{FF2B5EF4-FFF2-40B4-BE49-F238E27FC236}">
                <a16:creationId xmlns:a16="http://schemas.microsoft.com/office/drawing/2014/main" id="{81414CEF-FCF6-4A08-A9F0-6A8D419A371D}"/>
              </a:ext>
            </a:extLst>
          </p:cNvPr>
          <p:cNvGrpSpPr/>
          <p:nvPr/>
        </p:nvGrpSpPr>
        <p:grpSpPr>
          <a:xfrm>
            <a:off x="3705759" y="2573986"/>
            <a:ext cx="1719783" cy="1699989"/>
            <a:chOff x="3862292" y="2573986"/>
            <a:chExt cx="1719783" cy="1699989"/>
          </a:xfrm>
        </p:grpSpPr>
        <p:sp>
          <p:nvSpPr>
            <p:cNvPr id="49" name="任意多边形: 形状 48">
              <a:extLst>
                <a:ext uri="{FF2B5EF4-FFF2-40B4-BE49-F238E27FC236}">
                  <a16:creationId xmlns:a16="http://schemas.microsoft.com/office/drawing/2014/main" id="{F3FD1605-E4D8-41F0-845A-B3023C76930D}"/>
                </a:ext>
              </a:extLst>
            </p:cNvPr>
            <p:cNvSpPr/>
            <p:nvPr/>
          </p:nvSpPr>
          <p:spPr>
            <a:xfrm>
              <a:off x="3892125" y="2584025"/>
              <a:ext cx="1689950" cy="1689950"/>
            </a:xfrm>
            <a:custGeom>
              <a:rect b="b" l="l" r="r" t="t"/>
              <a:pathLst>
                <a:path h="1689950" w="1689950">
                  <a:moveTo>
                    <a:pt x="852849" y="398245"/>
                  </a:moveTo>
                  <a:cubicBezTo>
                    <a:pt x="766727" y="398245"/>
                    <a:pt x="696182" y="425332"/>
                    <a:pt x="641215" y="479505"/>
                  </a:cubicBezTo>
                  <a:cubicBezTo>
                    <a:pt x="586248" y="533678"/>
                    <a:pt x="556582" y="607993"/>
                    <a:pt x="552216" y="702450"/>
                  </a:cubicBezTo>
                  <a:lnTo>
                    <a:pt x="714736" y="702450"/>
                  </a:lnTo>
                  <a:cubicBezTo>
                    <a:pt x="716324" y="656809"/>
                    <a:pt x="729024" y="620693"/>
                    <a:pt x="752836" y="594103"/>
                  </a:cubicBezTo>
                  <a:cubicBezTo>
                    <a:pt x="776649" y="567512"/>
                    <a:pt x="806414" y="554217"/>
                    <a:pt x="842133" y="554217"/>
                  </a:cubicBezTo>
                  <a:cubicBezTo>
                    <a:pt x="877455" y="554217"/>
                    <a:pt x="906328" y="565230"/>
                    <a:pt x="928751" y="587257"/>
                  </a:cubicBezTo>
                  <a:cubicBezTo>
                    <a:pt x="951175" y="609283"/>
                    <a:pt x="962386" y="637164"/>
                    <a:pt x="962386" y="670898"/>
                  </a:cubicBezTo>
                  <a:cubicBezTo>
                    <a:pt x="962386" y="703442"/>
                    <a:pt x="951571" y="739855"/>
                    <a:pt x="929942" y="780138"/>
                  </a:cubicBezTo>
                  <a:cubicBezTo>
                    <a:pt x="908312" y="820421"/>
                    <a:pt x="864755" y="873701"/>
                    <a:pt x="799271" y="939979"/>
                  </a:cubicBezTo>
                  <a:lnTo>
                    <a:pt x="528403" y="1216204"/>
                  </a:lnTo>
                  <a:lnTo>
                    <a:pt x="528403" y="1295976"/>
                  </a:lnTo>
                  <a:lnTo>
                    <a:pt x="1135027" y="1295976"/>
                  </a:lnTo>
                  <a:lnTo>
                    <a:pt x="1135027" y="1141790"/>
                  </a:lnTo>
                  <a:lnTo>
                    <a:pt x="822934" y="1141790"/>
                  </a:lnTo>
                  <a:lnTo>
                    <a:pt x="921207" y="1038206"/>
                  </a:lnTo>
                  <a:cubicBezTo>
                    <a:pt x="999826" y="956450"/>
                    <a:pt x="1053926" y="885607"/>
                    <a:pt x="1083509" y="825679"/>
                  </a:cubicBezTo>
                  <a:cubicBezTo>
                    <a:pt x="1113092" y="765751"/>
                    <a:pt x="1127883" y="709792"/>
                    <a:pt x="1127883" y="657801"/>
                  </a:cubicBezTo>
                  <a:cubicBezTo>
                    <a:pt x="1127883" y="614145"/>
                    <a:pt x="1115679" y="571183"/>
                    <a:pt x="1091271" y="528916"/>
                  </a:cubicBezTo>
                  <a:cubicBezTo>
                    <a:pt x="1066864" y="486649"/>
                    <a:pt x="1034320" y="454303"/>
                    <a:pt x="993640" y="431880"/>
                  </a:cubicBezTo>
                  <a:cubicBezTo>
                    <a:pt x="952961" y="409457"/>
                    <a:pt x="906030" y="398245"/>
                    <a:pt x="852849" y="398245"/>
                  </a:cubicBezTo>
                  <a:close/>
                  <a:moveTo>
                    <a:pt x="844975" y="0"/>
                  </a:moveTo>
                  <a:cubicBezTo>
                    <a:pt x="1311642" y="0"/>
                    <a:pt x="1689950" y="378308"/>
                    <a:pt x="1689950" y="844975"/>
                  </a:cubicBezTo>
                  <a:cubicBezTo>
                    <a:pt x="1689950" y="1311642"/>
                    <a:pt x="1311642" y="1689950"/>
                    <a:pt x="844975" y="1689950"/>
                  </a:cubicBezTo>
                  <a:cubicBezTo>
                    <a:pt x="378308" y="1689950"/>
                    <a:pt x="0" y="1311642"/>
                    <a:pt x="0" y="844975"/>
                  </a:cubicBezTo>
                  <a:cubicBezTo>
                    <a:pt x="0" y="378308"/>
                    <a:pt x="378308" y="0"/>
                    <a:pt x="844975" y="0"/>
                  </a:cubicBezTo>
                  <a:close/>
                </a:path>
              </a:pathLst>
            </a:custGeom>
            <a:solidFill>
              <a:schemeClr val="tx2">
                <a:lumMod val="50000"/>
                <a:alpha val="8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sp>
          <p:nvSpPr>
            <p:cNvPr id="27" name="文本框 26">
              <a:extLst>
                <a:ext uri="{FF2B5EF4-FFF2-40B4-BE49-F238E27FC236}">
                  <a16:creationId xmlns:a16="http://schemas.microsoft.com/office/drawing/2014/main" id="{2BC32B6B-AF96-4FBB-91BC-A305900B868B}"/>
                </a:ext>
              </a:extLst>
            </p:cNvPr>
            <p:cNvSpPr txBox="1"/>
            <p:nvPr/>
          </p:nvSpPr>
          <p:spPr>
            <a:xfrm>
              <a:off x="4109825" y="3198167"/>
              <a:ext cx="1314450" cy="518160"/>
            </a:xfrm>
            <a:prstGeom prst="rect">
              <a:avLst/>
            </a:prstGeom>
            <a:noFill/>
          </p:spPr>
          <p:txBody>
            <a:bodyPr rtlCol="0" wrap="square">
              <a:spAutoFit/>
            </a:bodyPr>
            <a:lstStyle/>
            <a:p>
              <a:pPr algn="ctr"/>
              <a:r>
                <a:rPr altLang="zh-CN" lang="en-US" spc="600" sz="2800">
                  <a:solidFill>
                    <a:schemeClr val="bg1"/>
                  </a:solidFill>
                  <a:latin charset="0" panose="020b0502020202020204" pitchFamily="34" typeface="Century Gothic"/>
                  <a:ea charset="-122" panose="020b0503020204020204" pitchFamily="34" typeface="微软雅黑"/>
                  <a:cs charset="0" panose="020f0302020204030204" pitchFamily="34" typeface="Calibri Light"/>
                </a:rPr>
                <a:t>TWO</a:t>
              </a:r>
            </a:p>
          </p:txBody>
        </p:sp>
        <p:sp>
          <p:nvSpPr>
            <p:cNvPr id="53" name="椭圆 52">
              <a:extLst>
                <a:ext uri="{FF2B5EF4-FFF2-40B4-BE49-F238E27FC236}">
                  <a16:creationId xmlns:a16="http://schemas.microsoft.com/office/drawing/2014/main" id="{E185E42F-30C4-4076-9D2B-CACFAE5AB2EB}"/>
                </a:ext>
              </a:extLst>
            </p:cNvPr>
            <p:cNvSpPr/>
            <p:nvPr/>
          </p:nvSpPr>
          <p:spPr>
            <a:xfrm>
              <a:off x="3862292" y="2573986"/>
              <a:ext cx="1689950" cy="1689950"/>
            </a:xfrm>
            <a:prstGeom prst="ellipse">
              <a:avLst/>
            </a:prstGeom>
            <a:noFill/>
            <a:ln w="57150">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8" name="组合 57">
            <a:extLst>
              <a:ext uri="{FF2B5EF4-FFF2-40B4-BE49-F238E27FC236}">
                <a16:creationId xmlns:a16="http://schemas.microsoft.com/office/drawing/2014/main" id="{66A9D73A-1754-458F-8DB6-A50440275FC3}"/>
              </a:ext>
            </a:extLst>
          </p:cNvPr>
          <p:cNvGrpSpPr/>
          <p:nvPr/>
        </p:nvGrpSpPr>
        <p:grpSpPr>
          <a:xfrm>
            <a:off x="6737758" y="2573986"/>
            <a:ext cx="1777184" cy="1699989"/>
            <a:chOff x="6863925" y="2573986"/>
            <a:chExt cx="1777184" cy="1699989"/>
          </a:xfrm>
        </p:grpSpPr>
        <p:sp>
          <p:nvSpPr>
            <p:cNvPr id="51" name="任意多边形: 形状 50">
              <a:extLst>
                <a:ext uri="{FF2B5EF4-FFF2-40B4-BE49-F238E27FC236}">
                  <a16:creationId xmlns:a16="http://schemas.microsoft.com/office/drawing/2014/main" id="{5B0C10EA-3072-4D3D-9DD3-D00773CA3C7B}"/>
                </a:ext>
              </a:extLst>
            </p:cNvPr>
            <p:cNvSpPr/>
            <p:nvPr/>
          </p:nvSpPr>
          <p:spPr>
            <a:xfrm>
              <a:off x="6863925" y="2584025"/>
              <a:ext cx="1689950" cy="1689950"/>
            </a:xfrm>
            <a:custGeom>
              <a:rect b="b" l="l" r="r" t="t"/>
              <a:pathLst>
                <a:path h="1689950" w="1689950">
                  <a:moveTo>
                    <a:pt x="856618" y="408284"/>
                  </a:moveTo>
                  <a:cubicBezTo>
                    <a:pt x="776052" y="408284"/>
                    <a:pt x="709179" y="435668"/>
                    <a:pt x="655998" y="490437"/>
                  </a:cubicBezTo>
                  <a:cubicBezTo>
                    <a:pt x="617898" y="529728"/>
                    <a:pt x="594681" y="581718"/>
                    <a:pt x="586346" y="646409"/>
                  </a:cubicBezTo>
                  <a:lnTo>
                    <a:pt x="746485" y="646409"/>
                  </a:lnTo>
                  <a:cubicBezTo>
                    <a:pt x="753629" y="623390"/>
                    <a:pt x="766924" y="604638"/>
                    <a:pt x="786371" y="590152"/>
                  </a:cubicBezTo>
                  <a:cubicBezTo>
                    <a:pt x="805818" y="575666"/>
                    <a:pt x="827448" y="568423"/>
                    <a:pt x="851260" y="568423"/>
                  </a:cubicBezTo>
                  <a:cubicBezTo>
                    <a:pt x="878248" y="568423"/>
                    <a:pt x="900076" y="576261"/>
                    <a:pt x="916745" y="591938"/>
                  </a:cubicBezTo>
                  <a:cubicBezTo>
                    <a:pt x="933413" y="607614"/>
                    <a:pt x="941748" y="627359"/>
                    <a:pt x="941748" y="651171"/>
                  </a:cubicBezTo>
                  <a:cubicBezTo>
                    <a:pt x="941748" y="669428"/>
                    <a:pt x="936291" y="686692"/>
                    <a:pt x="925377" y="702964"/>
                  </a:cubicBezTo>
                  <a:cubicBezTo>
                    <a:pt x="914463" y="719235"/>
                    <a:pt x="899183" y="732035"/>
                    <a:pt x="879538" y="741361"/>
                  </a:cubicBezTo>
                  <a:cubicBezTo>
                    <a:pt x="859892" y="750688"/>
                    <a:pt x="830027" y="756939"/>
                    <a:pt x="789943" y="760114"/>
                  </a:cubicBezTo>
                  <a:lnTo>
                    <a:pt x="789943" y="902989"/>
                  </a:lnTo>
                  <a:cubicBezTo>
                    <a:pt x="855031" y="903782"/>
                    <a:pt x="904838" y="917871"/>
                    <a:pt x="939366" y="945256"/>
                  </a:cubicBezTo>
                  <a:cubicBezTo>
                    <a:pt x="973895" y="972640"/>
                    <a:pt x="991159" y="1006176"/>
                    <a:pt x="991159" y="1045864"/>
                  </a:cubicBezTo>
                  <a:cubicBezTo>
                    <a:pt x="991159" y="1081979"/>
                    <a:pt x="978359" y="1112539"/>
                    <a:pt x="952761" y="1137542"/>
                  </a:cubicBezTo>
                  <a:cubicBezTo>
                    <a:pt x="927163" y="1162545"/>
                    <a:pt x="894917" y="1175046"/>
                    <a:pt x="856023" y="1175046"/>
                  </a:cubicBezTo>
                  <a:cubicBezTo>
                    <a:pt x="818717" y="1175046"/>
                    <a:pt x="787860" y="1164033"/>
                    <a:pt x="763452" y="1142007"/>
                  </a:cubicBezTo>
                  <a:cubicBezTo>
                    <a:pt x="739044" y="1119980"/>
                    <a:pt x="723268" y="1086345"/>
                    <a:pt x="716124" y="1041101"/>
                  </a:cubicBezTo>
                  <a:lnTo>
                    <a:pt x="551223" y="1041101"/>
                  </a:lnTo>
                  <a:cubicBezTo>
                    <a:pt x="556382" y="1129604"/>
                    <a:pt x="585751" y="1199553"/>
                    <a:pt x="639329" y="1250949"/>
                  </a:cubicBezTo>
                  <a:cubicBezTo>
                    <a:pt x="692907" y="1302344"/>
                    <a:pt x="762162" y="1328042"/>
                    <a:pt x="847093" y="1328042"/>
                  </a:cubicBezTo>
                  <a:cubicBezTo>
                    <a:pt x="936787" y="1328042"/>
                    <a:pt x="1010606" y="1300757"/>
                    <a:pt x="1068549" y="1246186"/>
                  </a:cubicBezTo>
                  <a:cubicBezTo>
                    <a:pt x="1126493" y="1191616"/>
                    <a:pt x="1155465" y="1125040"/>
                    <a:pt x="1155465" y="1046459"/>
                  </a:cubicBezTo>
                  <a:cubicBezTo>
                    <a:pt x="1155465" y="992881"/>
                    <a:pt x="1140483" y="946347"/>
                    <a:pt x="1110519" y="906858"/>
                  </a:cubicBezTo>
                  <a:cubicBezTo>
                    <a:pt x="1080555" y="867369"/>
                    <a:pt x="1038982" y="839687"/>
                    <a:pt x="985801" y="823812"/>
                  </a:cubicBezTo>
                  <a:cubicBezTo>
                    <a:pt x="1026282" y="803968"/>
                    <a:pt x="1057139" y="777973"/>
                    <a:pt x="1078372" y="745826"/>
                  </a:cubicBezTo>
                  <a:cubicBezTo>
                    <a:pt x="1099605" y="713679"/>
                    <a:pt x="1110221" y="678159"/>
                    <a:pt x="1110221" y="639265"/>
                  </a:cubicBezTo>
                  <a:cubicBezTo>
                    <a:pt x="1110221" y="576559"/>
                    <a:pt x="1085913" y="522385"/>
                    <a:pt x="1037295" y="476745"/>
                  </a:cubicBezTo>
                  <a:cubicBezTo>
                    <a:pt x="988678" y="431104"/>
                    <a:pt x="928452" y="408284"/>
                    <a:pt x="856618" y="408284"/>
                  </a:cubicBezTo>
                  <a:close/>
                  <a:moveTo>
                    <a:pt x="844975" y="0"/>
                  </a:moveTo>
                  <a:cubicBezTo>
                    <a:pt x="1311642" y="0"/>
                    <a:pt x="1689950" y="378308"/>
                    <a:pt x="1689950" y="844975"/>
                  </a:cubicBezTo>
                  <a:cubicBezTo>
                    <a:pt x="1689950" y="1311642"/>
                    <a:pt x="1311642" y="1689950"/>
                    <a:pt x="844975" y="1689950"/>
                  </a:cubicBezTo>
                  <a:cubicBezTo>
                    <a:pt x="378308" y="1689950"/>
                    <a:pt x="0" y="1311642"/>
                    <a:pt x="0" y="844975"/>
                  </a:cubicBezTo>
                  <a:cubicBezTo>
                    <a:pt x="0" y="378308"/>
                    <a:pt x="378308" y="0"/>
                    <a:pt x="844975" y="0"/>
                  </a:cubicBezTo>
                  <a:close/>
                </a:path>
              </a:pathLst>
            </a:custGeom>
            <a:solidFill>
              <a:schemeClr val="tx2">
                <a:lumMod val="50000"/>
                <a:alpha val="8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sp>
          <p:nvSpPr>
            <p:cNvPr id="28" name="文本框 27">
              <a:extLst>
                <a:ext uri="{FF2B5EF4-FFF2-40B4-BE49-F238E27FC236}">
                  <a16:creationId xmlns:a16="http://schemas.microsoft.com/office/drawing/2014/main" id="{AEE24286-0DC3-4FA1-811C-FFEF3AA6DA91}"/>
                </a:ext>
              </a:extLst>
            </p:cNvPr>
            <p:cNvSpPr txBox="1"/>
            <p:nvPr/>
          </p:nvSpPr>
          <p:spPr>
            <a:xfrm>
              <a:off x="6884908" y="3198167"/>
              <a:ext cx="1756200" cy="518160"/>
            </a:xfrm>
            <a:prstGeom prst="rect">
              <a:avLst/>
            </a:prstGeom>
            <a:noFill/>
          </p:spPr>
          <p:txBody>
            <a:bodyPr rtlCol="0" wrap="square">
              <a:spAutoFit/>
            </a:bodyPr>
            <a:lstStyle/>
            <a:p>
              <a:pPr algn="ctr"/>
              <a:r>
                <a:rPr altLang="zh-CN" lang="en-US" spc="600" sz="2800">
                  <a:solidFill>
                    <a:schemeClr val="bg1"/>
                  </a:solidFill>
                  <a:latin charset="0" panose="020b0502020202020204" pitchFamily="34" typeface="Century Gothic"/>
                  <a:ea charset="-122" panose="020b0503020204020204" pitchFamily="34" typeface="微软雅黑"/>
                  <a:cs charset="0" panose="020f0302020204030204" pitchFamily="34" typeface="Calibri Light"/>
                </a:rPr>
                <a:t>THREE</a:t>
              </a:r>
            </a:p>
          </p:txBody>
        </p:sp>
        <p:sp>
          <p:nvSpPr>
            <p:cNvPr id="54" name="椭圆 53">
              <a:extLst>
                <a:ext uri="{FF2B5EF4-FFF2-40B4-BE49-F238E27FC236}">
                  <a16:creationId xmlns:a16="http://schemas.microsoft.com/office/drawing/2014/main" id="{3AAD8725-A715-482F-9C7D-E3003DB9536A}"/>
                </a:ext>
              </a:extLst>
            </p:cNvPr>
            <p:cNvSpPr/>
            <p:nvPr/>
          </p:nvSpPr>
          <p:spPr>
            <a:xfrm>
              <a:off x="6876664" y="2573986"/>
              <a:ext cx="1689950" cy="1689950"/>
            </a:xfrm>
            <a:prstGeom prst="ellipse">
              <a:avLst/>
            </a:prstGeom>
            <a:noFill/>
            <a:ln w="57150">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9" name="组合 58">
            <a:extLst>
              <a:ext uri="{FF2B5EF4-FFF2-40B4-BE49-F238E27FC236}">
                <a16:creationId xmlns:a16="http://schemas.microsoft.com/office/drawing/2014/main" id="{E1A9333F-006D-45A3-BAE9-7B886A8F1E03}"/>
              </a:ext>
            </a:extLst>
          </p:cNvPr>
          <p:cNvGrpSpPr/>
          <p:nvPr/>
        </p:nvGrpSpPr>
        <p:grpSpPr>
          <a:xfrm>
            <a:off x="9773971" y="2573986"/>
            <a:ext cx="1822627" cy="1699989"/>
            <a:chOff x="9918544" y="2573986"/>
            <a:chExt cx="1822627" cy="1699989"/>
          </a:xfrm>
        </p:grpSpPr>
        <p:sp>
          <p:nvSpPr>
            <p:cNvPr id="52" name="任意多边形: 形状 51">
              <a:extLst>
                <a:ext uri="{FF2B5EF4-FFF2-40B4-BE49-F238E27FC236}">
                  <a16:creationId xmlns:a16="http://schemas.microsoft.com/office/drawing/2014/main" id="{60A0E9C8-D5E3-4AF8-BD88-263FCD778100}"/>
                </a:ext>
              </a:extLst>
            </p:cNvPr>
            <p:cNvSpPr/>
            <p:nvPr/>
          </p:nvSpPr>
          <p:spPr>
            <a:xfrm>
              <a:off x="9924625" y="2584025"/>
              <a:ext cx="1689950" cy="1689950"/>
            </a:xfrm>
            <a:custGeom>
              <a:rect b="b" l="l" r="r" t="t"/>
              <a:pathLst>
                <a:path h="1689950" w="1689950">
                  <a:moveTo>
                    <a:pt x="867993" y="678556"/>
                  </a:moveTo>
                  <a:lnTo>
                    <a:pt x="867993" y="972045"/>
                  </a:lnTo>
                  <a:lnTo>
                    <a:pt x="667968" y="972045"/>
                  </a:lnTo>
                  <a:close/>
                  <a:moveTo>
                    <a:pt x="864970" y="408284"/>
                  </a:moveTo>
                  <a:lnTo>
                    <a:pt x="485803" y="972045"/>
                  </a:lnTo>
                  <a:lnTo>
                    <a:pt x="485803" y="1126231"/>
                  </a:lnTo>
                  <a:lnTo>
                    <a:pt x="867993" y="1126231"/>
                  </a:lnTo>
                  <a:lnTo>
                    <a:pt x="867993" y="1306015"/>
                  </a:lnTo>
                  <a:lnTo>
                    <a:pt x="1031109" y="1306015"/>
                  </a:lnTo>
                  <a:lnTo>
                    <a:pt x="1031109" y="1126231"/>
                  </a:lnTo>
                  <a:lnTo>
                    <a:pt x="1109095" y="1126231"/>
                  </a:lnTo>
                  <a:lnTo>
                    <a:pt x="1109095" y="972045"/>
                  </a:lnTo>
                  <a:lnTo>
                    <a:pt x="1031109" y="972045"/>
                  </a:lnTo>
                  <a:lnTo>
                    <a:pt x="1031109" y="408284"/>
                  </a:lnTo>
                  <a:close/>
                  <a:moveTo>
                    <a:pt x="844975" y="0"/>
                  </a:moveTo>
                  <a:cubicBezTo>
                    <a:pt x="1311642" y="0"/>
                    <a:pt x="1689950" y="378308"/>
                    <a:pt x="1689950" y="844975"/>
                  </a:cubicBezTo>
                  <a:cubicBezTo>
                    <a:pt x="1689950" y="1311642"/>
                    <a:pt x="1311642" y="1689950"/>
                    <a:pt x="844975" y="1689950"/>
                  </a:cubicBezTo>
                  <a:cubicBezTo>
                    <a:pt x="378308" y="1689950"/>
                    <a:pt x="0" y="1311642"/>
                    <a:pt x="0" y="844975"/>
                  </a:cubicBezTo>
                  <a:cubicBezTo>
                    <a:pt x="0" y="378308"/>
                    <a:pt x="378308" y="0"/>
                    <a:pt x="844975" y="0"/>
                  </a:cubicBezTo>
                  <a:close/>
                </a:path>
              </a:pathLst>
            </a:custGeom>
            <a:solidFill>
              <a:schemeClr val="tx2">
                <a:lumMod val="50000"/>
                <a:alpha val="8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sp>
          <p:nvSpPr>
            <p:cNvPr id="29" name="文本框 28">
              <a:extLst>
                <a:ext uri="{FF2B5EF4-FFF2-40B4-BE49-F238E27FC236}">
                  <a16:creationId xmlns:a16="http://schemas.microsoft.com/office/drawing/2014/main" id="{8A322158-BBBD-45DE-8690-B07566E854A8}"/>
                </a:ext>
              </a:extLst>
            </p:cNvPr>
            <p:cNvSpPr txBox="1"/>
            <p:nvPr/>
          </p:nvSpPr>
          <p:spPr>
            <a:xfrm>
              <a:off x="9918545" y="3198167"/>
              <a:ext cx="1822627" cy="518160"/>
            </a:xfrm>
            <a:prstGeom prst="rect">
              <a:avLst/>
            </a:prstGeom>
            <a:noFill/>
          </p:spPr>
          <p:txBody>
            <a:bodyPr rtlCol="0" wrap="square">
              <a:spAutoFit/>
            </a:bodyPr>
            <a:lstStyle/>
            <a:p>
              <a:pPr algn="ctr"/>
              <a:r>
                <a:rPr altLang="zh-CN" lang="en-US" spc="600" sz="2800">
                  <a:solidFill>
                    <a:schemeClr val="bg1"/>
                  </a:solidFill>
                  <a:latin charset="0" panose="020b0502020202020204" pitchFamily="34" typeface="Century Gothic"/>
                  <a:ea charset="-122" panose="020b0503020204020204" pitchFamily="34" typeface="微软雅黑"/>
                  <a:cs charset="0" panose="020f0302020204030204" pitchFamily="34" typeface="Calibri Light"/>
                </a:rPr>
                <a:t>FOUR</a:t>
              </a:r>
            </a:p>
          </p:txBody>
        </p:sp>
        <p:sp>
          <p:nvSpPr>
            <p:cNvPr id="55" name="椭圆 54">
              <a:extLst>
                <a:ext uri="{FF2B5EF4-FFF2-40B4-BE49-F238E27FC236}">
                  <a16:creationId xmlns:a16="http://schemas.microsoft.com/office/drawing/2014/main" id="{69656036-3702-4E93-AFB1-1DB7687CC7B9}"/>
                </a:ext>
              </a:extLst>
            </p:cNvPr>
            <p:cNvSpPr/>
            <p:nvPr/>
          </p:nvSpPr>
          <p:spPr>
            <a:xfrm>
              <a:off x="9924625" y="2573986"/>
              <a:ext cx="1689950" cy="1689950"/>
            </a:xfrm>
            <a:prstGeom prst="ellipse">
              <a:avLst/>
            </a:prstGeom>
            <a:noFill/>
            <a:ln w="57150">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43" name="组合 42">
            <a:extLst>
              <a:ext uri="{FF2B5EF4-FFF2-40B4-BE49-F238E27FC236}">
                <a16:creationId xmlns:a16="http://schemas.microsoft.com/office/drawing/2014/main" id="{AFCA3129-A199-4E75-97B2-662DEFEC4E95}"/>
              </a:ext>
            </a:extLst>
          </p:cNvPr>
          <p:cNvGrpSpPr/>
          <p:nvPr/>
        </p:nvGrpSpPr>
        <p:grpSpPr>
          <a:xfrm>
            <a:off x="674341" y="1224074"/>
            <a:ext cx="1689950" cy="1699989"/>
            <a:chOff x="577425" y="2573986"/>
            <a:chExt cx="1689950" cy="1699989"/>
          </a:xfrm>
        </p:grpSpPr>
        <p:sp>
          <p:nvSpPr>
            <p:cNvPr id="44" name="任意多边形: 形状 43">
              <a:extLst>
                <a:ext uri="{FF2B5EF4-FFF2-40B4-BE49-F238E27FC236}">
                  <a16:creationId xmlns:a16="http://schemas.microsoft.com/office/drawing/2014/main" id="{14F0D3D8-C65F-4E92-83F6-277A5FCDABA8}"/>
                </a:ext>
              </a:extLst>
            </p:cNvPr>
            <p:cNvSpPr/>
            <p:nvPr/>
          </p:nvSpPr>
          <p:spPr>
            <a:xfrm>
              <a:off x="577425" y="2584025"/>
              <a:ext cx="1689950" cy="1689950"/>
            </a:xfrm>
            <a:custGeom>
              <a:rect b="b" l="l" r="r" t="t"/>
              <a:pathLst>
                <a:path h="1689950" w="1689950">
                  <a:moveTo>
                    <a:pt x="844975" y="0"/>
                  </a:moveTo>
                  <a:cubicBezTo>
                    <a:pt x="1311642" y="0"/>
                    <a:pt x="1689950" y="378308"/>
                    <a:pt x="1689950" y="844975"/>
                  </a:cubicBezTo>
                  <a:cubicBezTo>
                    <a:pt x="1689950" y="1311642"/>
                    <a:pt x="1311642" y="1689950"/>
                    <a:pt x="844975" y="1689950"/>
                  </a:cubicBezTo>
                  <a:cubicBezTo>
                    <a:pt x="378308" y="1689950"/>
                    <a:pt x="0" y="1311642"/>
                    <a:pt x="0" y="844975"/>
                  </a:cubicBezTo>
                  <a:cubicBezTo>
                    <a:pt x="0" y="378308"/>
                    <a:pt x="378308" y="0"/>
                    <a:pt x="844975" y="0"/>
                  </a:cubicBezTo>
                  <a:close/>
                  <a:moveTo>
                    <a:pt x="733012" y="430310"/>
                  </a:moveTo>
                  <a:lnTo>
                    <a:pt x="636571" y="586878"/>
                  </a:lnTo>
                  <a:lnTo>
                    <a:pt x="816951" y="586878"/>
                  </a:lnTo>
                  <a:lnTo>
                    <a:pt x="816951" y="1306015"/>
                  </a:lnTo>
                  <a:lnTo>
                    <a:pt x="982448" y="1306015"/>
                  </a:lnTo>
                  <a:lnTo>
                    <a:pt x="982448" y="430310"/>
                  </a:lnTo>
                  <a:lnTo>
                    <a:pt x="733012" y="430310"/>
                  </a:lnTo>
                  <a:close/>
                </a:path>
              </a:pathLst>
            </a:custGeom>
            <a:solidFill>
              <a:schemeClr val="tx2">
                <a:lumMod val="50000"/>
                <a:alpha val="8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sp>
          <p:nvSpPr>
            <p:cNvPr id="46" name="文本框 45">
              <a:extLst>
                <a:ext uri="{FF2B5EF4-FFF2-40B4-BE49-F238E27FC236}">
                  <a16:creationId xmlns:a16="http://schemas.microsoft.com/office/drawing/2014/main" id="{6DCED482-B45F-43F3-9805-2E7957153248}"/>
                </a:ext>
              </a:extLst>
            </p:cNvPr>
            <p:cNvSpPr txBox="1"/>
            <p:nvPr/>
          </p:nvSpPr>
          <p:spPr>
            <a:xfrm>
              <a:off x="803488" y="3167390"/>
              <a:ext cx="1314450" cy="518160"/>
            </a:xfrm>
            <a:prstGeom prst="rect">
              <a:avLst/>
            </a:prstGeom>
            <a:noFill/>
          </p:spPr>
          <p:txBody>
            <a:bodyPr rtlCol="0" wrap="square">
              <a:spAutoFit/>
            </a:bodyPr>
            <a:lstStyle/>
            <a:p>
              <a:pPr algn="ctr"/>
              <a:r>
                <a:rPr altLang="zh-CN" lang="en-US" spc="600" sz="2800">
                  <a:solidFill>
                    <a:schemeClr val="bg1"/>
                  </a:solidFill>
                  <a:latin charset="0" panose="020b0502020202020204" pitchFamily="34" typeface="Century Gothic"/>
                  <a:ea charset="-122" panose="020b0503020204020204" pitchFamily="34" typeface="微软雅黑"/>
                  <a:cs charset="0" panose="020f0302020204030204" pitchFamily="34" typeface="Calibri Light"/>
                </a:rPr>
                <a:t>ONE</a:t>
              </a:r>
            </a:p>
          </p:txBody>
        </p:sp>
        <p:sp>
          <p:nvSpPr>
            <p:cNvPr id="48" name="椭圆 47">
              <a:extLst>
                <a:ext uri="{FF2B5EF4-FFF2-40B4-BE49-F238E27FC236}">
                  <a16:creationId xmlns:a16="http://schemas.microsoft.com/office/drawing/2014/main" id="{C64197C5-7790-4421-AAAD-7ED95813D259}"/>
                </a:ext>
              </a:extLst>
            </p:cNvPr>
            <p:cNvSpPr/>
            <p:nvPr/>
          </p:nvSpPr>
          <p:spPr>
            <a:xfrm>
              <a:off x="577425" y="2573986"/>
              <a:ext cx="1689950" cy="1689950"/>
            </a:xfrm>
            <a:prstGeom prst="ellipse">
              <a:avLst/>
            </a:prstGeom>
            <a:noFill/>
            <a:ln w="57150">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 name="组合 1">
            <a:extLst>
              <a:ext uri="{FF2B5EF4-FFF2-40B4-BE49-F238E27FC236}">
                <a16:creationId xmlns:a16="http://schemas.microsoft.com/office/drawing/2014/main" id="{981D93C5-FC0C-4B37-B857-8E370DF5BAA8}"/>
              </a:ext>
            </a:extLst>
          </p:cNvPr>
          <p:cNvGrpSpPr/>
          <p:nvPr/>
        </p:nvGrpSpPr>
        <p:grpSpPr>
          <a:xfrm>
            <a:off x="8427" y="3429000"/>
            <a:ext cx="3060701" cy="1628775"/>
            <a:chOff x="8427" y="3176614"/>
            <a:chExt cx="3060701" cy="1628775"/>
          </a:xfrm>
        </p:grpSpPr>
        <p:sp>
          <p:nvSpPr>
            <p:cNvPr id="25" name="矩形 24">
              <a:extLst>
                <a:ext uri="{FF2B5EF4-FFF2-40B4-BE49-F238E27FC236}">
                  <a16:creationId xmlns:a16="http://schemas.microsoft.com/office/drawing/2014/main" id="{9B9FC404-939A-48F3-A1BF-AABC39781320}"/>
                </a:ext>
              </a:extLst>
            </p:cNvPr>
            <p:cNvSpPr/>
            <p:nvPr/>
          </p:nvSpPr>
          <p:spPr>
            <a:xfrm>
              <a:off x="8428" y="3176614"/>
              <a:ext cx="3060700" cy="1628775"/>
            </a:xfrm>
            <a:prstGeom prst="rect">
              <a:avLst/>
            </a:prstGeom>
            <a:solidFill>
              <a:srgbClr val="9A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0" name="组合 29">
              <a:extLst>
                <a:ext uri="{FF2B5EF4-FFF2-40B4-BE49-F238E27FC236}">
                  <a16:creationId xmlns:a16="http://schemas.microsoft.com/office/drawing/2014/main" id="{8332A812-94E0-4EF4-9AAA-8A0340ADF0F6}"/>
                </a:ext>
              </a:extLst>
            </p:cNvPr>
            <p:cNvGrpSpPr/>
            <p:nvPr/>
          </p:nvGrpSpPr>
          <p:grpSpPr>
            <a:xfrm>
              <a:off x="817642" y="4183578"/>
              <a:ext cx="1314450" cy="371234"/>
              <a:chOff x="862091" y="4144668"/>
              <a:chExt cx="1314450" cy="371234"/>
            </a:xfrm>
          </p:grpSpPr>
          <p:sp>
            <p:nvSpPr>
              <p:cNvPr id="31" name="文本框 30">
                <a:extLst>
                  <a:ext uri="{FF2B5EF4-FFF2-40B4-BE49-F238E27FC236}">
                    <a16:creationId xmlns:a16="http://schemas.microsoft.com/office/drawing/2014/main" id="{7418CCAB-0BC1-4D73-984B-53E0A9A65E86}"/>
                  </a:ext>
                </a:extLst>
              </p:cNvPr>
              <p:cNvSpPr txBox="1"/>
              <p:nvPr/>
            </p:nvSpPr>
            <p:spPr>
              <a:xfrm>
                <a:off x="862091" y="4146490"/>
                <a:ext cx="1314450" cy="365760"/>
              </a:xfrm>
              <a:prstGeom prst="rect">
                <a:avLst/>
              </a:prstGeom>
              <a:noFill/>
            </p:spPr>
            <p:txBody>
              <a:bodyPr rtlCol="0" wrap="square">
                <a:spAutoFit/>
              </a:bodyPr>
              <a:lstStyle/>
              <a:p>
                <a:pPr algn="ctr"/>
                <a:r>
                  <a:rPr altLang="zh-CN" lang="en-US" spc="300">
                    <a:solidFill>
                      <a:schemeClr val="bg1"/>
                    </a:solidFill>
                    <a:latin charset="0" panose="020b0502020202020204" pitchFamily="34" typeface="Century Gothic"/>
                    <a:cs charset="0" panose="020b0502040204020203" pitchFamily="34" typeface="Segoe UI"/>
                  </a:rPr>
                  <a:t>CLICK</a:t>
                </a:r>
              </a:p>
            </p:txBody>
          </p:sp>
          <p:sp>
            <p:nvSpPr>
              <p:cNvPr id="32" name="矩形 31">
                <a:extLst>
                  <a:ext uri="{FF2B5EF4-FFF2-40B4-BE49-F238E27FC236}">
                    <a16:creationId xmlns:a16="http://schemas.microsoft.com/office/drawing/2014/main" id="{27ECA327-DD3B-43A7-B986-FB88DCF5283F}"/>
                  </a:ext>
                </a:extLst>
              </p:cNvPr>
              <p:cNvSpPr/>
              <p:nvPr/>
            </p:nvSpPr>
            <p:spPr>
              <a:xfrm>
                <a:off x="936328" y="4144668"/>
                <a:ext cx="1127878" cy="371234"/>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3" name="矩形 32">
              <a:extLst>
                <a:ext uri="{FF2B5EF4-FFF2-40B4-BE49-F238E27FC236}">
                  <a16:creationId xmlns:a16="http://schemas.microsoft.com/office/drawing/2014/main" id="{95D4526B-023B-49EA-AA6E-5BCF71FEB555}"/>
                </a:ext>
              </a:extLst>
            </p:cNvPr>
            <p:cNvSpPr/>
            <p:nvPr/>
          </p:nvSpPr>
          <p:spPr>
            <a:xfrm>
              <a:off x="8427" y="3465715"/>
              <a:ext cx="3057241" cy="530352"/>
            </a:xfrm>
            <a:prstGeom prst="rect">
              <a:avLst/>
            </a:prstGeom>
          </p:spPr>
          <p:txBody>
            <a:bodyPr wrap="square">
              <a:spAutoFit/>
            </a:bodyPr>
            <a:lstStyle/>
            <a:p>
              <a:pPr algn="ctr">
                <a:lnSpc>
                  <a:spcPct val="120000"/>
                </a:lnSpc>
              </a:pPr>
              <a:r>
                <a:rPr altLang="zh-CN" lang="en-US" spc="300" sz="2400">
                  <a:solidFill>
                    <a:schemeClr val="bg1"/>
                  </a:solidFill>
                  <a:latin charset="-122" panose="020b0503020204020204" pitchFamily="34" typeface="微软雅黑"/>
                  <a:ea charset="-122" panose="020b0503020204020204" pitchFamily="34" typeface="微软雅黑"/>
                  <a:cs charset="0" panose="020f0302020204030204" pitchFamily="34" typeface="Calibri Light"/>
                </a:rPr>
                <a:t>SUBTITLE HERE</a:t>
              </a:r>
            </a:p>
          </p:txBody>
        </p:sp>
      </p:grpSp>
    </p:spTree>
    <p:extLst>
      <p:ext uri="{BB962C8B-B14F-4D97-AF65-F5344CB8AC3E}">
        <p14:creationId val="1193549691"/>
      </p:ext>
    </p:extLst>
  </p:cSld>
  <p:clrMapOvr>
    <a:masterClrMapping/>
  </p:clrMapOvr>
  <p:transition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2000" fill="hold" id="5" nodeType="withEffect" presetClass="path" presetID="42" presetSubtype="0">
                                  <p:stCondLst>
                                    <p:cond delay="0"/>
                                  </p:stCondLst>
                                  <p:childTnLst>
                                    <p:animMotion origin="layout" path="M 8.33333E-07 -4.07407E-06 L 8.33333E-07 -0.19861" pathEditMode="relative" ptsTypes="AA" rAng="0">
                                      <p:cBhvr>
                                        <p:cTn dur="1250" fill="hold" id="6"/>
                                        <p:tgtEl>
                                          <p:spTgt spid="57"/>
                                        </p:tgtEl>
                                        <p:attrNameLst>
                                          <p:attrName>ppt_x</p:attrName>
                                          <p:attrName>ppt_y</p:attrName>
                                        </p:attrNameLst>
                                      </p:cBhvr>
                                      <p:rCtr x="0" y="-9931"/>
                                    </p:animMotion>
                                  </p:childTnLst>
                                </p:cTn>
                              </p:par>
                              <p:par>
                                <p:cTn decel="12000" fill="hold" id="7" nodeType="withEffect" presetClass="path" presetID="42" presetSubtype="0">
                                  <p:stCondLst>
                                    <p:cond delay="0"/>
                                  </p:stCondLst>
                                  <p:childTnLst>
                                    <p:animMotion origin="layout" path="M 6.25E-07 -4.81481E-06 L 6.25E-07 0.19769" pathEditMode="relative" ptsTypes="AA" rAng="0">
                                      <p:cBhvr>
                                        <p:cTn dur="1250" fill="hold" id="8"/>
                                        <p:tgtEl>
                                          <p:spTgt spid="43"/>
                                        </p:tgtEl>
                                        <p:attrNameLst>
                                          <p:attrName>ppt_x</p:attrName>
                                          <p:attrName>ppt_y</p:attrName>
                                        </p:attrNameLst>
                                      </p:cBhvr>
                                      <p:rCtr x="0" y="9884"/>
                                    </p:animMotion>
                                  </p:childTnLst>
                                </p:cTn>
                              </p:par>
                              <p:par>
                                <p:cTn decel="16000" fill="hold" id="9" nodeType="withEffect" presetClass="path" presetID="63" presetSubtype="0">
                                  <p:stCondLst>
                                    <p:cond delay="0"/>
                                  </p:stCondLst>
                                  <p:childTnLst>
                                    <p:animMotion origin="layout" path="M -1.875E-06 1.11022E-16 L 0.25 1.11022E-16" pathEditMode="relative" ptsTypes="AA" rAng="0">
                                      <p:cBhvr>
                                        <p:cTn dur="1250" fill="hold" id="10"/>
                                        <p:tgtEl>
                                          <p:spTgt spid="2"/>
                                        </p:tgtEl>
                                        <p:attrNameLst>
                                          <p:attrName>ppt_x</p:attrName>
                                          <p:attrName>ppt_y</p:attrName>
                                        </p:attrNameLst>
                                      </p:cBhvr>
                                      <p:rCtr x="12500" y="0"/>
                                    </p:animMotion>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图片包含 户外, 自然, 天空  已生成高可信度的说明" id="3" name="图片 2">
            <a:extLst>
              <a:ext uri="{FF2B5EF4-FFF2-40B4-BE49-F238E27FC236}">
                <a16:creationId xmlns:a16="http://schemas.microsoft.com/office/drawing/2014/main" id="{09CEE5F3-714D-4378-AC55-DB996A01395C}"/>
              </a:ext>
            </a:extLst>
          </p:cNvPr>
          <p:cNvPicPr>
            <a:picLocks noChangeAspect="1"/>
          </p:cNvPicPr>
          <p:nvPr/>
        </p:nvPicPr>
        <p:blipFill>
          <a:blip r:embed="rId3">
            <a:extLst>
              <a:ext uri="{28A0092B-C50C-407E-A947-70E740481C1C}">
                <a14:useLocalDpi/>
              </a:ext>
            </a:extLst>
          </a:blip>
          <a:stretch>
            <a:fillRect/>
          </a:stretch>
        </p:blipFill>
        <p:spPr>
          <a:xfrm>
            <a:off x="1" y="-19842"/>
            <a:ext cx="12192000" cy="6877841"/>
          </a:xfrm>
          <a:prstGeom prst="rect">
            <a:avLst/>
          </a:prstGeom>
        </p:spPr>
      </p:pic>
      <p:sp>
        <p:nvSpPr>
          <p:cNvPr id="17" name="矩形 16">
            <a:extLst>
              <a:ext uri="{FF2B5EF4-FFF2-40B4-BE49-F238E27FC236}">
                <a16:creationId xmlns:a16="http://schemas.microsoft.com/office/drawing/2014/main" id="{C2916E14-474B-4583-A30A-7EA0BE52D2F6}"/>
              </a:ext>
            </a:extLst>
          </p:cNvPr>
          <p:cNvSpPr/>
          <p:nvPr/>
        </p:nvSpPr>
        <p:spPr>
          <a:xfrm>
            <a:off x="11210925" y="0"/>
            <a:ext cx="981073" cy="6858000"/>
          </a:xfrm>
          <a:prstGeom prst="rect">
            <a:avLst/>
          </a:prstGeom>
          <a:solidFill>
            <a:srgbClr val="9A000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任意多边形: 形状 25">
            <a:extLst>
              <a:ext uri="{FF2B5EF4-FFF2-40B4-BE49-F238E27FC236}">
                <a16:creationId xmlns:a16="http://schemas.microsoft.com/office/drawing/2014/main" id="{2CF11CC6-3AB9-4369-93DC-09FE1C566B41}"/>
              </a:ext>
            </a:extLst>
          </p:cNvPr>
          <p:cNvSpPr/>
          <p:nvPr/>
        </p:nvSpPr>
        <p:spPr>
          <a:xfrm>
            <a:off x="1" y="-5542"/>
            <a:ext cx="3678560" cy="6858000"/>
          </a:xfrm>
          <a:custGeom>
            <a:rect b="b" l="l" r="r" t="t"/>
            <a:pathLst>
              <a:path h="6858000" w="3678560">
                <a:moveTo>
                  <a:pt x="2332530" y="825118"/>
                </a:moveTo>
                <a:lnTo>
                  <a:pt x="2348329" y="825118"/>
                </a:lnTo>
                <a:cubicBezTo>
                  <a:pt x="2365661" y="825118"/>
                  <a:pt x="2377527" y="827057"/>
                  <a:pt x="2383927" y="830936"/>
                </a:cubicBezTo>
                <a:cubicBezTo>
                  <a:pt x="2392726" y="836152"/>
                  <a:pt x="2397126" y="844447"/>
                  <a:pt x="2397126" y="855819"/>
                </a:cubicBezTo>
                <a:cubicBezTo>
                  <a:pt x="2397126" y="862373"/>
                  <a:pt x="2395560" y="867957"/>
                  <a:pt x="2392426" y="872573"/>
                </a:cubicBezTo>
                <a:cubicBezTo>
                  <a:pt x="2389293" y="877188"/>
                  <a:pt x="2384993" y="880499"/>
                  <a:pt x="2379527" y="882505"/>
                </a:cubicBezTo>
                <a:cubicBezTo>
                  <a:pt x="2374061" y="884511"/>
                  <a:pt x="2364328" y="885514"/>
                  <a:pt x="2350329" y="885514"/>
                </a:cubicBezTo>
                <a:lnTo>
                  <a:pt x="2332530" y="885514"/>
                </a:lnTo>
                <a:close/>
                <a:moveTo>
                  <a:pt x="2060305" y="825118"/>
                </a:moveTo>
                <a:lnTo>
                  <a:pt x="2075657" y="825118"/>
                </a:lnTo>
                <a:cubicBezTo>
                  <a:pt x="2090544" y="825118"/>
                  <a:pt x="2100778" y="826155"/>
                  <a:pt x="2106360" y="828228"/>
                </a:cubicBezTo>
                <a:cubicBezTo>
                  <a:pt x="2111942" y="830302"/>
                  <a:pt x="2116394" y="833714"/>
                  <a:pt x="2119717" y="838462"/>
                </a:cubicBezTo>
                <a:cubicBezTo>
                  <a:pt x="2123040" y="843211"/>
                  <a:pt x="2124701" y="848795"/>
                  <a:pt x="2124701" y="855216"/>
                </a:cubicBezTo>
                <a:cubicBezTo>
                  <a:pt x="2124701" y="866051"/>
                  <a:pt x="2121345" y="873809"/>
                  <a:pt x="2114633" y="878491"/>
                </a:cubicBezTo>
                <a:cubicBezTo>
                  <a:pt x="2107921" y="883173"/>
                  <a:pt x="2095660" y="885514"/>
                  <a:pt x="2077851" y="885514"/>
                </a:cubicBezTo>
                <a:lnTo>
                  <a:pt x="2060305" y="885514"/>
                </a:lnTo>
                <a:close/>
                <a:moveTo>
                  <a:pt x="751380" y="825118"/>
                </a:moveTo>
                <a:lnTo>
                  <a:pt x="767179" y="825118"/>
                </a:lnTo>
                <a:cubicBezTo>
                  <a:pt x="784511" y="825118"/>
                  <a:pt x="796377" y="827057"/>
                  <a:pt x="802777" y="830936"/>
                </a:cubicBezTo>
                <a:cubicBezTo>
                  <a:pt x="811576" y="836152"/>
                  <a:pt x="815976" y="844447"/>
                  <a:pt x="815976" y="855819"/>
                </a:cubicBezTo>
                <a:cubicBezTo>
                  <a:pt x="815976" y="862373"/>
                  <a:pt x="814410" y="867957"/>
                  <a:pt x="811276" y="872573"/>
                </a:cubicBezTo>
                <a:cubicBezTo>
                  <a:pt x="808143" y="877188"/>
                  <a:pt x="803844" y="880499"/>
                  <a:pt x="798377" y="882505"/>
                </a:cubicBezTo>
                <a:cubicBezTo>
                  <a:pt x="792911" y="884511"/>
                  <a:pt x="783178" y="885514"/>
                  <a:pt x="769179" y="885514"/>
                </a:cubicBezTo>
                <a:lnTo>
                  <a:pt x="751380" y="885514"/>
                </a:lnTo>
                <a:close/>
                <a:moveTo>
                  <a:pt x="2681725" y="817918"/>
                </a:moveTo>
                <a:cubicBezTo>
                  <a:pt x="2708684" y="817918"/>
                  <a:pt x="2731573" y="827618"/>
                  <a:pt x="2750391" y="847016"/>
                </a:cubicBezTo>
                <a:cubicBezTo>
                  <a:pt x="2769210" y="866415"/>
                  <a:pt x="2778619" y="890114"/>
                  <a:pt x="2778619" y="918112"/>
                </a:cubicBezTo>
                <a:cubicBezTo>
                  <a:pt x="2778619" y="946244"/>
                  <a:pt x="2769276" y="969909"/>
                  <a:pt x="2750591" y="989108"/>
                </a:cubicBezTo>
                <a:cubicBezTo>
                  <a:pt x="2731906" y="1008307"/>
                  <a:pt x="2709284" y="1017906"/>
                  <a:pt x="2682725" y="1017906"/>
                </a:cubicBezTo>
                <a:cubicBezTo>
                  <a:pt x="2659237" y="1017906"/>
                  <a:pt x="2638417" y="1010506"/>
                  <a:pt x="2620266" y="995707"/>
                </a:cubicBezTo>
                <a:cubicBezTo>
                  <a:pt x="2596910" y="976775"/>
                  <a:pt x="2585231" y="951043"/>
                  <a:pt x="2585231" y="918512"/>
                </a:cubicBezTo>
                <a:cubicBezTo>
                  <a:pt x="2585231" y="889314"/>
                  <a:pt x="2594506" y="865249"/>
                  <a:pt x="2613057" y="846316"/>
                </a:cubicBezTo>
                <a:cubicBezTo>
                  <a:pt x="2631608" y="827384"/>
                  <a:pt x="2654498" y="817918"/>
                  <a:pt x="2681725" y="817918"/>
                </a:cubicBezTo>
                <a:close/>
                <a:moveTo>
                  <a:pt x="1100575" y="817918"/>
                </a:moveTo>
                <a:cubicBezTo>
                  <a:pt x="1127534" y="817918"/>
                  <a:pt x="1150423" y="827618"/>
                  <a:pt x="1169241" y="847016"/>
                </a:cubicBezTo>
                <a:cubicBezTo>
                  <a:pt x="1188060" y="866415"/>
                  <a:pt x="1197469" y="890114"/>
                  <a:pt x="1197469" y="918112"/>
                </a:cubicBezTo>
                <a:cubicBezTo>
                  <a:pt x="1197469" y="946244"/>
                  <a:pt x="1188127" y="969909"/>
                  <a:pt x="1169441" y="989108"/>
                </a:cubicBezTo>
                <a:cubicBezTo>
                  <a:pt x="1150756" y="1008307"/>
                  <a:pt x="1128134" y="1017906"/>
                  <a:pt x="1101575" y="1017906"/>
                </a:cubicBezTo>
                <a:cubicBezTo>
                  <a:pt x="1078087" y="1017906"/>
                  <a:pt x="1057267" y="1010506"/>
                  <a:pt x="1039116" y="995707"/>
                </a:cubicBezTo>
                <a:cubicBezTo>
                  <a:pt x="1015760" y="976775"/>
                  <a:pt x="1004081" y="951043"/>
                  <a:pt x="1004081" y="918512"/>
                </a:cubicBezTo>
                <a:cubicBezTo>
                  <a:pt x="1004081" y="889314"/>
                  <a:pt x="1013356" y="865249"/>
                  <a:pt x="1031908" y="846316"/>
                </a:cubicBezTo>
                <a:cubicBezTo>
                  <a:pt x="1050458" y="827384"/>
                  <a:pt x="1073348" y="817918"/>
                  <a:pt x="1100575" y="817918"/>
                </a:cubicBezTo>
                <a:close/>
                <a:moveTo>
                  <a:pt x="3390735" y="770521"/>
                </a:moveTo>
                <a:lnTo>
                  <a:pt x="3390735" y="825718"/>
                </a:lnTo>
                <a:lnTo>
                  <a:pt x="3442932" y="825718"/>
                </a:lnTo>
                <a:lnTo>
                  <a:pt x="3442932" y="1064703"/>
                </a:lnTo>
                <a:lnTo>
                  <a:pt x="3499729" y="1064703"/>
                </a:lnTo>
                <a:lnTo>
                  <a:pt x="3499729" y="825718"/>
                </a:lnTo>
                <a:lnTo>
                  <a:pt x="3553325" y="825718"/>
                </a:lnTo>
                <a:lnTo>
                  <a:pt x="3553325" y="770521"/>
                </a:lnTo>
                <a:close/>
                <a:moveTo>
                  <a:pt x="3077034" y="770521"/>
                </a:moveTo>
                <a:lnTo>
                  <a:pt x="3077034" y="1064703"/>
                </a:lnTo>
                <a:lnTo>
                  <a:pt x="3133030" y="1064703"/>
                </a:lnTo>
                <a:lnTo>
                  <a:pt x="3133030" y="871715"/>
                </a:lnTo>
                <a:lnTo>
                  <a:pt x="3258751" y="1064703"/>
                </a:lnTo>
                <a:lnTo>
                  <a:pt x="3312619" y="1064703"/>
                </a:lnTo>
                <a:lnTo>
                  <a:pt x="3312619" y="770521"/>
                </a:lnTo>
                <a:lnTo>
                  <a:pt x="3256623" y="770521"/>
                </a:lnTo>
                <a:lnTo>
                  <a:pt x="3256623" y="964109"/>
                </a:lnTo>
                <a:lnTo>
                  <a:pt x="3130749" y="770521"/>
                </a:lnTo>
                <a:close/>
                <a:moveTo>
                  <a:pt x="2920434" y="770521"/>
                </a:moveTo>
                <a:lnTo>
                  <a:pt x="2920434" y="1064703"/>
                </a:lnTo>
                <a:lnTo>
                  <a:pt x="2976031" y="1064703"/>
                </a:lnTo>
                <a:lnTo>
                  <a:pt x="2976031" y="770521"/>
                </a:lnTo>
                <a:close/>
                <a:moveTo>
                  <a:pt x="2276533" y="770521"/>
                </a:moveTo>
                <a:lnTo>
                  <a:pt x="2276533" y="1064703"/>
                </a:lnTo>
                <a:lnTo>
                  <a:pt x="2332530" y="1064703"/>
                </a:lnTo>
                <a:lnTo>
                  <a:pt x="2332530" y="940111"/>
                </a:lnTo>
                <a:cubicBezTo>
                  <a:pt x="2361062" y="940111"/>
                  <a:pt x="2380727" y="938578"/>
                  <a:pt x="2391526" y="935511"/>
                </a:cubicBezTo>
                <a:cubicBezTo>
                  <a:pt x="2409925" y="930178"/>
                  <a:pt x="2424491" y="920712"/>
                  <a:pt x="2435224" y="907113"/>
                </a:cubicBezTo>
                <a:cubicBezTo>
                  <a:pt x="2445957" y="893514"/>
                  <a:pt x="2451323" y="876448"/>
                  <a:pt x="2451323" y="855916"/>
                </a:cubicBezTo>
                <a:cubicBezTo>
                  <a:pt x="2451323" y="837384"/>
                  <a:pt x="2447223" y="821485"/>
                  <a:pt x="2439024" y="808219"/>
                </a:cubicBezTo>
                <a:cubicBezTo>
                  <a:pt x="2430824" y="794953"/>
                  <a:pt x="2419625" y="785353"/>
                  <a:pt x="2405426" y="779420"/>
                </a:cubicBezTo>
                <a:cubicBezTo>
                  <a:pt x="2391226" y="773488"/>
                  <a:pt x="2368061" y="770521"/>
                  <a:pt x="2335930" y="770521"/>
                </a:cubicBezTo>
                <a:close/>
                <a:moveTo>
                  <a:pt x="2004308" y="770521"/>
                </a:moveTo>
                <a:lnTo>
                  <a:pt x="2004308" y="1064703"/>
                </a:lnTo>
                <a:lnTo>
                  <a:pt x="2060305" y="1064703"/>
                </a:lnTo>
                <a:lnTo>
                  <a:pt x="2060305" y="940111"/>
                </a:lnTo>
                <a:lnTo>
                  <a:pt x="2065429" y="940111"/>
                </a:lnTo>
                <a:lnTo>
                  <a:pt x="2131582" y="1064703"/>
                </a:lnTo>
                <a:lnTo>
                  <a:pt x="2192797" y="1064703"/>
                </a:lnTo>
                <a:lnTo>
                  <a:pt x="2123107" y="933911"/>
                </a:lnTo>
                <a:cubicBezTo>
                  <a:pt x="2141771" y="927245"/>
                  <a:pt x="2155735" y="917412"/>
                  <a:pt x="2165000" y="904413"/>
                </a:cubicBezTo>
                <a:cubicBezTo>
                  <a:pt x="2174265" y="891414"/>
                  <a:pt x="2178898" y="875248"/>
                  <a:pt x="2178898" y="855916"/>
                </a:cubicBezTo>
                <a:cubicBezTo>
                  <a:pt x="2178898" y="837517"/>
                  <a:pt x="2174702" y="821585"/>
                  <a:pt x="2166313" y="808119"/>
                </a:cubicBezTo>
                <a:cubicBezTo>
                  <a:pt x="2157922" y="794653"/>
                  <a:pt x="2146836" y="785020"/>
                  <a:pt x="2133052" y="779221"/>
                </a:cubicBezTo>
                <a:cubicBezTo>
                  <a:pt x="2119268" y="773421"/>
                  <a:pt x="2096130" y="770521"/>
                  <a:pt x="2063636" y="770521"/>
                </a:cubicBezTo>
                <a:close/>
                <a:moveTo>
                  <a:pt x="1753058" y="770521"/>
                </a:moveTo>
                <a:lnTo>
                  <a:pt x="1753058" y="1064703"/>
                </a:lnTo>
                <a:lnTo>
                  <a:pt x="1913649" y="1064703"/>
                </a:lnTo>
                <a:lnTo>
                  <a:pt x="1913649" y="1009707"/>
                </a:lnTo>
                <a:lnTo>
                  <a:pt x="1808655" y="1009707"/>
                </a:lnTo>
                <a:lnTo>
                  <a:pt x="1808655" y="932311"/>
                </a:lnTo>
                <a:lnTo>
                  <a:pt x="1913649" y="932311"/>
                </a:lnTo>
                <a:lnTo>
                  <a:pt x="1913649" y="878514"/>
                </a:lnTo>
                <a:lnTo>
                  <a:pt x="1808655" y="878514"/>
                </a:lnTo>
                <a:lnTo>
                  <a:pt x="1808655" y="825318"/>
                </a:lnTo>
                <a:lnTo>
                  <a:pt x="1913649" y="825318"/>
                </a:lnTo>
                <a:lnTo>
                  <a:pt x="1913649" y="770521"/>
                </a:lnTo>
                <a:close/>
                <a:moveTo>
                  <a:pt x="1320985" y="770521"/>
                </a:moveTo>
                <a:lnTo>
                  <a:pt x="1387581" y="1064703"/>
                </a:lnTo>
                <a:lnTo>
                  <a:pt x="1440778" y="1064703"/>
                </a:lnTo>
                <a:lnTo>
                  <a:pt x="1493975" y="874515"/>
                </a:lnTo>
                <a:lnTo>
                  <a:pt x="1548171" y="1064703"/>
                </a:lnTo>
                <a:lnTo>
                  <a:pt x="1601883" y="1064703"/>
                </a:lnTo>
                <a:lnTo>
                  <a:pt x="1668164" y="770521"/>
                </a:lnTo>
                <a:lnTo>
                  <a:pt x="1613073" y="770521"/>
                </a:lnTo>
                <a:lnTo>
                  <a:pt x="1570970" y="958310"/>
                </a:lnTo>
                <a:lnTo>
                  <a:pt x="1517670" y="770521"/>
                </a:lnTo>
                <a:lnTo>
                  <a:pt x="1471104" y="770521"/>
                </a:lnTo>
                <a:lnTo>
                  <a:pt x="1418579" y="958310"/>
                </a:lnTo>
                <a:lnTo>
                  <a:pt x="1376072" y="770521"/>
                </a:lnTo>
                <a:close/>
                <a:moveTo>
                  <a:pt x="695384" y="770521"/>
                </a:moveTo>
                <a:lnTo>
                  <a:pt x="695384" y="1064703"/>
                </a:lnTo>
                <a:lnTo>
                  <a:pt x="751380" y="1064703"/>
                </a:lnTo>
                <a:lnTo>
                  <a:pt x="751380" y="940111"/>
                </a:lnTo>
                <a:cubicBezTo>
                  <a:pt x="779912" y="940111"/>
                  <a:pt x="799577" y="938578"/>
                  <a:pt x="810377" y="935511"/>
                </a:cubicBezTo>
                <a:cubicBezTo>
                  <a:pt x="828775" y="930178"/>
                  <a:pt x="843341" y="920712"/>
                  <a:pt x="854074" y="907113"/>
                </a:cubicBezTo>
                <a:cubicBezTo>
                  <a:pt x="864807" y="893514"/>
                  <a:pt x="870173" y="876448"/>
                  <a:pt x="870173" y="855916"/>
                </a:cubicBezTo>
                <a:cubicBezTo>
                  <a:pt x="870173" y="837384"/>
                  <a:pt x="866073" y="821485"/>
                  <a:pt x="857874" y="808219"/>
                </a:cubicBezTo>
                <a:cubicBezTo>
                  <a:pt x="849674" y="794953"/>
                  <a:pt x="838475" y="785353"/>
                  <a:pt x="824276" y="779420"/>
                </a:cubicBezTo>
                <a:cubicBezTo>
                  <a:pt x="810077" y="773488"/>
                  <a:pt x="786911" y="770521"/>
                  <a:pt x="754780" y="770521"/>
                </a:cubicBezTo>
                <a:close/>
                <a:moveTo>
                  <a:pt x="2682325" y="763121"/>
                </a:moveTo>
                <a:cubicBezTo>
                  <a:pt x="2654841" y="763121"/>
                  <a:pt x="2629193" y="770021"/>
                  <a:pt x="2605380" y="783820"/>
                </a:cubicBezTo>
                <a:cubicBezTo>
                  <a:pt x="2581567" y="797619"/>
                  <a:pt x="2562856" y="816318"/>
                  <a:pt x="2549247" y="839917"/>
                </a:cubicBezTo>
                <a:cubicBezTo>
                  <a:pt x="2535639" y="863515"/>
                  <a:pt x="2528834" y="889380"/>
                  <a:pt x="2528834" y="917512"/>
                </a:cubicBezTo>
                <a:cubicBezTo>
                  <a:pt x="2528834" y="959510"/>
                  <a:pt x="2543443" y="995774"/>
                  <a:pt x="2572660" y="1026306"/>
                </a:cubicBezTo>
                <a:cubicBezTo>
                  <a:pt x="2601877" y="1056837"/>
                  <a:pt x="2638565" y="1072103"/>
                  <a:pt x="2682725" y="1072103"/>
                </a:cubicBezTo>
                <a:cubicBezTo>
                  <a:pt x="2724883" y="1072103"/>
                  <a:pt x="2760737" y="1057237"/>
                  <a:pt x="2790289" y="1027505"/>
                </a:cubicBezTo>
                <a:cubicBezTo>
                  <a:pt x="2819840" y="997774"/>
                  <a:pt x="2834616" y="961443"/>
                  <a:pt x="2834616" y="918512"/>
                </a:cubicBezTo>
                <a:cubicBezTo>
                  <a:pt x="2834616" y="875181"/>
                  <a:pt x="2819640" y="838450"/>
                  <a:pt x="2789689" y="808319"/>
                </a:cubicBezTo>
                <a:cubicBezTo>
                  <a:pt x="2759737" y="778187"/>
                  <a:pt x="2723949" y="763121"/>
                  <a:pt x="2682325" y="763121"/>
                </a:cubicBezTo>
                <a:close/>
                <a:moveTo>
                  <a:pt x="1101175" y="763121"/>
                </a:moveTo>
                <a:cubicBezTo>
                  <a:pt x="1073691" y="763121"/>
                  <a:pt x="1048043" y="770021"/>
                  <a:pt x="1024230" y="783820"/>
                </a:cubicBezTo>
                <a:cubicBezTo>
                  <a:pt x="1000417" y="797619"/>
                  <a:pt x="981706" y="816318"/>
                  <a:pt x="968097" y="839917"/>
                </a:cubicBezTo>
                <a:cubicBezTo>
                  <a:pt x="954489" y="863515"/>
                  <a:pt x="947684" y="889380"/>
                  <a:pt x="947684" y="917512"/>
                </a:cubicBezTo>
                <a:cubicBezTo>
                  <a:pt x="947684" y="959510"/>
                  <a:pt x="962293" y="995774"/>
                  <a:pt x="991510" y="1026306"/>
                </a:cubicBezTo>
                <a:cubicBezTo>
                  <a:pt x="1020727" y="1056837"/>
                  <a:pt x="1057415" y="1072103"/>
                  <a:pt x="1101575" y="1072103"/>
                </a:cubicBezTo>
                <a:cubicBezTo>
                  <a:pt x="1143733" y="1072103"/>
                  <a:pt x="1179587" y="1057237"/>
                  <a:pt x="1209139" y="1027505"/>
                </a:cubicBezTo>
                <a:cubicBezTo>
                  <a:pt x="1238690" y="997774"/>
                  <a:pt x="1253466" y="961443"/>
                  <a:pt x="1253466" y="918512"/>
                </a:cubicBezTo>
                <a:cubicBezTo>
                  <a:pt x="1253466" y="875181"/>
                  <a:pt x="1238490" y="838450"/>
                  <a:pt x="1208539" y="808319"/>
                </a:cubicBezTo>
                <a:cubicBezTo>
                  <a:pt x="1178588" y="778187"/>
                  <a:pt x="1142800" y="763121"/>
                  <a:pt x="1101175" y="763121"/>
                </a:cubicBezTo>
                <a:close/>
                <a:moveTo>
                  <a:pt x="0" y="0"/>
                </a:moveTo>
                <a:lnTo>
                  <a:pt x="3678560" y="0"/>
                </a:lnTo>
                <a:lnTo>
                  <a:pt x="3678560" y="6858000"/>
                </a:lnTo>
                <a:lnTo>
                  <a:pt x="0" y="6858000"/>
                </a:lnTo>
                <a:close/>
              </a:path>
            </a:pathLst>
          </a:custGeom>
          <a:solidFill>
            <a:schemeClr val="tx2">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grpSp>
        <p:nvGrpSpPr>
          <p:cNvPr id="7" name="组合 6">
            <a:extLst>
              <a:ext uri="{FF2B5EF4-FFF2-40B4-BE49-F238E27FC236}">
                <a16:creationId xmlns:a16="http://schemas.microsoft.com/office/drawing/2014/main" id="{8FC94CB5-97E7-46AB-8C82-7B8222D6BEF1}"/>
              </a:ext>
            </a:extLst>
          </p:cNvPr>
          <p:cNvGrpSpPr/>
          <p:nvPr/>
        </p:nvGrpSpPr>
        <p:grpSpPr>
          <a:xfrm>
            <a:off x="11504610" y="285750"/>
            <a:ext cx="381000" cy="214312"/>
            <a:chOff x="8414656" y="1162050"/>
            <a:chExt cx="381000" cy="214312"/>
          </a:xfrm>
        </p:grpSpPr>
        <p:cxnSp>
          <p:nvCxnSpPr>
            <p:cNvPr id="8" name="直接连接符 7">
              <a:extLst>
                <a:ext uri="{FF2B5EF4-FFF2-40B4-BE49-F238E27FC236}">
                  <a16:creationId xmlns:a16="http://schemas.microsoft.com/office/drawing/2014/main" id="{8BDAC81E-40C3-466E-8032-DC658102013A}"/>
                </a:ext>
              </a:extLst>
            </p:cNvPr>
            <p:cNvCxnSpPr/>
            <p:nvPr/>
          </p:nvCxnSpPr>
          <p:spPr>
            <a:xfrm>
              <a:off x="8414656" y="1162050"/>
              <a:ext cx="381000" cy="0"/>
            </a:xfrm>
            <a:prstGeom prst="line">
              <a:avLst/>
            </a:prstGeom>
            <a:ln cap="rnd"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id="{AF058472-9F47-4EE8-A14C-624349396D3F}"/>
                </a:ext>
              </a:extLst>
            </p:cNvPr>
            <p:cNvCxnSpPr/>
            <p:nvPr/>
          </p:nvCxnSpPr>
          <p:spPr>
            <a:xfrm>
              <a:off x="8414656" y="1266825"/>
              <a:ext cx="381000" cy="0"/>
            </a:xfrm>
            <a:prstGeom prst="line">
              <a:avLst/>
            </a:prstGeom>
            <a:ln cap="rnd"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a16="http://schemas.microsoft.com/office/drawing/2014/main" id="{B4BE3E7E-7F53-41C8-9E5C-06FFC154958D}"/>
                </a:ext>
              </a:extLst>
            </p:cNvPr>
            <p:cNvCxnSpPr/>
            <p:nvPr/>
          </p:nvCxnSpPr>
          <p:spPr>
            <a:xfrm>
              <a:off x="8414656" y="1376362"/>
              <a:ext cx="381000" cy="0"/>
            </a:xfrm>
            <a:prstGeom prst="line">
              <a:avLst/>
            </a:prstGeom>
            <a:ln cap="rnd" w="571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1" name="组合 10">
            <a:extLst>
              <a:ext uri="{FF2B5EF4-FFF2-40B4-BE49-F238E27FC236}">
                <a16:creationId xmlns:a16="http://schemas.microsoft.com/office/drawing/2014/main" id="{2CD91D8E-6E47-4DF7-8B25-E7FC53AB94D6}"/>
              </a:ext>
            </a:extLst>
          </p:cNvPr>
          <p:cNvGrpSpPr/>
          <p:nvPr/>
        </p:nvGrpSpPr>
        <p:grpSpPr>
          <a:xfrm flipH="1">
            <a:off x="220987" y="3221429"/>
            <a:ext cx="93336" cy="441325"/>
            <a:chOff x="686364" y="2812115"/>
            <a:chExt cx="109817" cy="519253"/>
          </a:xfrm>
        </p:grpSpPr>
        <p:sp>
          <p:nvSpPr>
            <p:cNvPr id="12" name="椭圆 11">
              <a:extLst>
                <a:ext uri="{FF2B5EF4-FFF2-40B4-BE49-F238E27FC236}">
                  <a16:creationId xmlns:a16="http://schemas.microsoft.com/office/drawing/2014/main" id="{212B60E1-BB21-47FB-A65E-24EC898B27EA}"/>
                </a:ext>
              </a:extLst>
            </p:cNvPr>
            <p:cNvSpPr/>
            <p:nvPr/>
          </p:nvSpPr>
          <p:spPr>
            <a:xfrm>
              <a:off x="686364" y="2940001"/>
              <a:ext cx="109817" cy="109817"/>
            </a:xfrm>
            <a:prstGeom prst="ellipse">
              <a:avLst/>
            </a:prstGeom>
            <a:noFill/>
            <a:ln w="12700">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椭圆 12">
              <a:extLst>
                <a:ext uri="{FF2B5EF4-FFF2-40B4-BE49-F238E27FC236}">
                  <a16:creationId xmlns:a16="http://schemas.microsoft.com/office/drawing/2014/main" id="{3D30F7FB-AE92-4018-B776-4481A0D79267}"/>
                </a:ext>
              </a:extLst>
            </p:cNvPr>
            <p:cNvSpPr/>
            <p:nvPr/>
          </p:nvSpPr>
          <p:spPr>
            <a:xfrm>
              <a:off x="714376" y="2812115"/>
              <a:ext cx="53792" cy="537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椭圆 13">
              <a:extLst>
                <a:ext uri="{FF2B5EF4-FFF2-40B4-BE49-F238E27FC236}">
                  <a16:creationId xmlns:a16="http://schemas.microsoft.com/office/drawing/2014/main" id="{FA4966E3-612F-4500-AEB7-7ED0A1AB412C}"/>
                </a:ext>
              </a:extLst>
            </p:cNvPr>
            <p:cNvSpPr/>
            <p:nvPr/>
          </p:nvSpPr>
          <p:spPr>
            <a:xfrm>
              <a:off x="714376" y="3122795"/>
              <a:ext cx="53792" cy="537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椭圆 14">
              <a:extLst>
                <a:ext uri="{FF2B5EF4-FFF2-40B4-BE49-F238E27FC236}">
                  <a16:creationId xmlns:a16="http://schemas.microsoft.com/office/drawing/2014/main" id="{00BCE4BD-D389-4F08-9EF9-ADDDEB1EBBC8}"/>
                </a:ext>
              </a:extLst>
            </p:cNvPr>
            <p:cNvSpPr/>
            <p:nvPr/>
          </p:nvSpPr>
          <p:spPr>
            <a:xfrm>
              <a:off x="714376" y="3277576"/>
              <a:ext cx="53792" cy="537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6" name="dawn_116717">
            <a:extLst>
              <a:ext uri="{FF2B5EF4-FFF2-40B4-BE49-F238E27FC236}">
                <a16:creationId xmlns:a16="http://schemas.microsoft.com/office/drawing/2014/main" id="{A9BEF922-10F8-43B6-AD46-C026A423BE8C}"/>
              </a:ext>
            </a:extLst>
          </p:cNvPr>
          <p:cNvSpPr>
            <a:spLocks noChangeAspect="1"/>
          </p:cNvSpPr>
          <p:nvPr/>
        </p:nvSpPr>
        <p:spPr bwMode="auto">
          <a:xfrm>
            <a:off x="695325" y="1490663"/>
            <a:ext cx="573079" cy="572202"/>
          </a:xfrm>
          <a:custGeom>
            <a:gdLst>
              <a:gd fmla="*/ 373273 h 605239" name="connsiteX0"/>
              <a:gd fmla="*/ 373273 h 605239" name="connsiteY0"/>
              <a:gd fmla="*/ 373273 h 605239" name="connsiteX1"/>
              <a:gd fmla="*/ 373273 h 605239" name="connsiteY1"/>
              <a:gd fmla="*/ 373273 h 605239" name="connsiteX2"/>
              <a:gd fmla="*/ 373273 h 605239" name="connsiteY2"/>
              <a:gd fmla="*/ 373273 h 605239" name="connsiteX3"/>
              <a:gd fmla="*/ 373273 h 605239" name="connsiteY3"/>
              <a:gd fmla="*/ 373273 h 605239" name="connsiteX4"/>
              <a:gd fmla="*/ 373273 h 605239" name="connsiteY4"/>
              <a:gd fmla="*/ 373273 h 605239" name="connsiteX5"/>
              <a:gd fmla="*/ 373273 h 605239" name="connsiteY5"/>
              <a:gd fmla="*/ 373273 h 605239" name="connsiteX6"/>
              <a:gd fmla="*/ 373273 h 605239" name="connsiteY6"/>
              <a:gd fmla="*/ 373273 h 605239" name="connsiteX7"/>
              <a:gd fmla="*/ 373273 h 605239" name="connsiteY7"/>
              <a:gd fmla="*/ 373273 h 605239" name="connsiteX8"/>
              <a:gd fmla="*/ 373273 h 605239" name="connsiteY8"/>
              <a:gd fmla="*/ 373273 h 605239" name="connsiteX9"/>
              <a:gd fmla="*/ 373273 h 605239" name="connsiteY9"/>
              <a:gd fmla="*/ 373273 h 605239" name="connsiteX10"/>
              <a:gd fmla="*/ 373273 h 605239" name="connsiteY10"/>
              <a:gd fmla="*/ 373273 h 605239" name="connsiteX11"/>
              <a:gd fmla="*/ 373273 h 605239" name="connsiteY11"/>
              <a:gd fmla="*/ 373273 h 605239" name="connsiteX12"/>
              <a:gd fmla="*/ 373273 h 605239" name="connsiteY12"/>
              <a:gd fmla="*/ 373273 h 605239" name="connsiteX13"/>
              <a:gd fmla="*/ 373273 h 605239" name="connsiteY13"/>
              <a:gd fmla="*/ 373273 h 605239" name="connsiteX14"/>
              <a:gd fmla="*/ 373273 h 605239" name="connsiteY14"/>
              <a:gd fmla="*/ 373273 h 605239" name="connsiteX15"/>
              <a:gd fmla="*/ 373273 h 605239" name="connsiteY15"/>
              <a:gd fmla="*/ 373273 h 605239" name="connsiteX16"/>
              <a:gd fmla="*/ 373273 h 605239" name="connsiteY16"/>
              <a:gd fmla="*/ 373273 h 605239" name="connsiteX17"/>
              <a:gd fmla="*/ 373273 h 605239" name="connsiteY17"/>
              <a:gd fmla="*/ 373273 h 605239" name="connsiteX18"/>
              <a:gd fmla="*/ 373273 h 605239" name="connsiteY18"/>
              <a:gd fmla="*/ 373273 h 605239" name="connsiteX19"/>
              <a:gd fmla="*/ 373273 h 605239" name="connsiteY19"/>
              <a:gd fmla="*/ 373273 h 605239" name="connsiteX20"/>
              <a:gd fmla="*/ 373273 h 605239" name="connsiteY20"/>
              <a:gd fmla="*/ 373273 h 605239" name="connsiteX21"/>
              <a:gd fmla="*/ 373273 h 605239" name="connsiteY21"/>
              <a:gd fmla="*/ 373273 h 605239" name="connsiteX22"/>
              <a:gd fmla="*/ 373273 h 605239" name="connsiteY22"/>
              <a:gd fmla="*/ 373273 h 605239" name="connsiteX23"/>
              <a:gd fmla="*/ 373273 h 605239" name="connsiteY23"/>
              <a:gd fmla="*/ 373273 h 605239" name="connsiteX24"/>
              <a:gd fmla="*/ 373273 h 605239" name="connsiteY24"/>
              <a:gd fmla="*/ 373273 h 605239" name="connsiteX25"/>
              <a:gd fmla="*/ 373273 h 605239" name="connsiteY25"/>
              <a:gd fmla="*/ 373273 h 605239" name="connsiteX26"/>
              <a:gd fmla="*/ 373273 h 605239" name="connsiteY26"/>
              <a:gd fmla="*/ 373273 h 605239" name="connsiteX27"/>
              <a:gd fmla="*/ 373273 h 605239" name="connsiteY27"/>
              <a:gd fmla="*/ 373273 h 605239" name="connsiteX28"/>
              <a:gd fmla="*/ 373273 h 605239" name="connsiteY28"/>
              <a:gd fmla="*/ 373273 h 605239" name="connsiteX29"/>
              <a:gd fmla="*/ 373273 h 605239" name="connsiteY29"/>
              <a:gd fmla="*/ 373273 h 605239" name="connsiteX30"/>
              <a:gd fmla="*/ 373273 h 605239" name="connsiteY30"/>
              <a:gd fmla="*/ 373273 h 605239" name="connsiteX31"/>
              <a:gd fmla="*/ 373273 h 605239" name="connsiteY31"/>
              <a:gd fmla="*/ 373273 h 605239" name="connsiteX32"/>
              <a:gd fmla="*/ 373273 h 605239" name="connsiteY32"/>
              <a:gd fmla="*/ 373273 h 605239" name="connsiteX33"/>
              <a:gd fmla="*/ 373273 h 605239" name="connsiteY33"/>
              <a:gd fmla="*/ 373273 h 605239" name="connsiteX34"/>
              <a:gd fmla="*/ 373273 h 605239" name="connsiteY34"/>
              <a:gd fmla="*/ 373273 h 605239" name="connsiteX35"/>
              <a:gd fmla="*/ 373273 h 605239" name="connsiteY35"/>
              <a:gd fmla="*/ 373273 h 605239" name="connsiteX36"/>
              <a:gd fmla="*/ 373273 h 605239" name="connsiteY36"/>
              <a:gd fmla="*/ 373273 h 605239" name="connsiteX37"/>
              <a:gd fmla="*/ 373273 h 605239" name="connsiteY37"/>
              <a:gd fmla="*/ 373273 h 605239" name="connsiteX38"/>
              <a:gd fmla="*/ 373273 h 605239" name="connsiteY38"/>
              <a:gd fmla="*/ 373273 h 605239" name="connsiteX39"/>
              <a:gd fmla="*/ 373273 h 605239" name="connsiteY39"/>
              <a:gd fmla="*/ 373273 h 605239" name="connsiteX40"/>
              <a:gd fmla="*/ 373273 h 605239" name="connsiteY40"/>
              <a:gd fmla="*/ 373273 h 605239" name="connsiteX41"/>
              <a:gd fmla="*/ 373273 h 605239" name="connsiteY41"/>
              <a:gd fmla="*/ 373273 h 605239" name="connsiteX42"/>
              <a:gd fmla="*/ 373273 h 605239" name="connsiteY42"/>
              <a:gd fmla="*/ 373273 h 605239" name="connsiteX43"/>
              <a:gd fmla="*/ 373273 h 605239" name="connsiteY43"/>
              <a:gd fmla="*/ 373273 h 605239" name="connsiteX44"/>
              <a:gd fmla="*/ 373273 h 605239" name="connsiteY44"/>
              <a:gd fmla="*/ 373273 h 605239" name="connsiteX45"/>
              <a:gd fmla="*/ 373273 h 605239" name="connsiteY45"/>
              <a:gd fmla="*/ 373273 h 605239" name="connsiteX46"/>
              <a:gd fmla="*/ 373273 h 605239" name="connsiteY46"/>
              <a:gd fmla="*/ 373273 h 605239" name="connsiteX47"/>
              <a:gd fmla="*/ 373273 h 605239" name="connsiteY47"/>
              <a:gd fmla="*/ 373273 h 605239" name="connsiteX48"/>
              <a:gd fmla="*/ 373273 h 605239" name="connsiteY48"/>
              <a:gd fmla="*/ 373273 h 605239" name="connsiteX49"/>
              <a:gd fmla="*/ 373273 h 605239" name="connsiteY49"/>
              <a:gd fmla="*/ 373273 h 605239" name="connsiteX50"/>
              <a:gd fmla="*/ 373273 h 605239" name="connsiteY50"/>
              <a:gd fmla="*/ 373273 h 605239" name="connsiteX51"/>
              <a:gd fmla="*/ 373273 h 605239" name="connsiteY51"/>
              <a:gd fmla="*/ 373273 h 605239" name="connsiteX52"/>
              <a:gd fmla="*/ 373273 h 605239" name="connsiteY52"/>
              <a:gd fmla="*/ 373273 h 605239" name="connsiteX53"/>
              <a:gd fmla="*/ 373273 h 605239" name="connsiteY53"/>
              <a:gd fmla="*/ 373273 h 605239" name="connsiteX54"/>
              <a:gd fmla="*/ 373273 h 605239" name="connsiteY54"/>
              <a:gd fmla="*/ 373273 h 605239" name="connsiteX55"/>
              <a:gd fmla="*/ 373273 h 605239" name="connsiteY55"/>
              <a:gd fmla="*/ 373273 h 605239" name="connsiteX56"/>
              <a:gd fmla="*/ 373273 h 605239" name="connsiteY56"/>
              <a:gd fmla="*/ 373273 h 605239" name="connsiteX57"/>
              <a:gd fmla="*/ 373273 h 605239" name="connsiteY57"/>
              <a:gd fmla="*/ 373273 h 605239" name="connsiteX58"/>
              <a:gd fmla="*/ 373273 h 605239" name="connsiteY58"/>
              <a:gd fmla="*/ 373273 h 605239" name="connsiteX59"/>
              <a:gd fmla="*/ 373273 h 605239" name="connsiteY59"/>
              <a:gd fmla="*/ 373273 h 605239" name="connsiteX60"/>
              <a:gd fmla="*/ 373273 h 605239" name="connsiteY60"/>
              <a:gd fmla="*/ 373273 h 605239" name="connsiteX61"/>
              <a:gd fmla="*/ 373273 h 605239" name="connsiteY61"/>
              <a:gd fmla="*/ 373273 h 605239" name="connsiteX62"/>
              <a:gd fmla="*/ 373273 h 605239" name="connsiteY62"/>
              <a:gd fmla="*/ 373273 h 605239" name="connsiteX63"/>
              <a:gd fmla="*/ 373273 h 605239" name="connsiteY6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b="b" l="l" r="r" t="t"/>
            <a:pathLst>
              <a:path h="580617" w="581506">
                <a:moveTo>
                  <a:pt x="470864" y="487165"/>
                </a:moveTo>
                <a:cubicBezTo>
                  <a:pt x="490547" y="487110"/>
                  <a:pt x="510240" y="492706"/>
                  <a:pt x="527864" y="503944"/>
                </a:cubicBezTo>
                <a:lnTo>
                  <a:pt x="568452" y="527042"/>
                </a:lnTo>
                <a:cubicBezTo>
                  <a:pt x="580469" y="533971"/>
                  <a:pt x="585008" y="549784"/>
                  <a:pt x="578600" y="562576"/>
                </a:cubicBezTo>
                <a:cubicBezTo>
                  <a:pt x="572191" y="575547"/>
                  <a:pt x="557237" y="580344"/>
                  <a:pt x="545221" y="573503"/>
                </a:cubicBezTo>
                <a:lnTo>
                  <a:pt x="503564" y="549695"/>
                </a:lnTo>
                <a:lnTo>
                  <a:pt x="502941" y="549340"/>
                </a:lnTo>
                <a:cubicBezTo>
                  <a:pt x="483359" y="536636"/>
                  <a:pt x="459059" y="536636"/>
                  <a:pt x="439477" y="549340"/>
                </a:cubicBezTo>
                <a:lnTo>
                  <a:pt x="438320" y="550139"/>
                </a:lnTo>
                <a:cubicBezTo>
                  <a:pt x="402894" y="573059"/>
                  <a:pt x="359101" y="573059"/>
                  <a:pt x="323764" y="550139"/>
                </a:cubicBezTo>
                <a:lnTo>
                  <a:pt x="323052" y="549695"/>
                </a:lnTo>
                <a:cubicBezTo>
                  <a:pt x="303470" y="536991"/>
                  <a:pt x="279170" y="536991"/>
                  <a:pt x="259588" y="549695"/>
                </a:cubicBezTo>
                <a:lnTo>
                  <a:pt x="259410" y="549784"/>
                </a:lnTo>
                <a:cubicBezTo>
                  <a:pt x="224073" y="572704"/>
                  <a:pt x="180281" y="572704"/>
                  <a:pt x="144944" y="549784"/>
                </a:cubicBezTo>
                <a:cubicBezTo>
                  <a:pt x="125361" y="537169"/>
                  <a:pt x="100973" y="537169"/>
                  <a:pt x="81391" y="549784"/>
                </a:cubicBezTo>
                <a:lnTo>
                  <a:pt x="37509" y="578212"/>
                </a:lnTo>
                <a:cubicBezTo>
                  <a:pt x="25848" y="583364"/>
                  <a:pt x="10005" y="580166"/>
                  <a:pt x="3685" y="569328"/>
                </a:cubicBezTo>
                <a:cubicBezTo>
                  <a:pt x="-3436" y="557069"/>
                  <a:pt x="392" y="540811"/>
                  <a:pt x="11963" y="533260"/>
                </a:cubicBezTo>
                <a:lnTo>
                  <a:pt x="55934" y="504832"/>
                </a:lnTo>
                <a:cubicBezTo>
                  <a:pt x="91271" y="481912"/>
                  <a:pt x="135064" y="481912"/>
                  <a:pt x="170400" y="504832"/>
                </a:cubicBezTo>
                <a:cubicBezTo>
                  <a:pt x="189983" y="517447"/>
                  <a:pt x="214371" y="517447"/>
                  <a:pt x="233953" y="504832"/>
                </a:cubicBezTo>
                <a:lnTo>
                  <a:pt x="234042" y="504655"/>
                </a:lnTo>
                <a:cubicBezTo>
                  <a:pt x="269379" y="481824"/>
                  <a:pt x="313172" y="481824"/>
                  <a:pt x="348598" y="504655"/>
                </a:cubicBezTo>
                <a:lnTo>
                  <a:pt x="349310" y="505188"/>
                </a:lnTo>
                <a:cubicBezTo>
                  <a:pt x="368892" y="517803"/>
                  <a:pt x="393192" y="517803"/>
                  <a:pt x="412774" y="505188"/>
                </a:cubicBezTo>
                <a:lnTo>
                  <a:pt x="413931" y="504299"/>
                </a:lnTo>
                <a:cubicBezTo>
                  <a:pt x="431511" y="492928"/>
                  <a:pt x="451182" y="487221"/>
                  <a:pt x="470864" y="487165"/>
                </a:cubicBezTo>
                <a:close/>
                <a:moveTo>
                  <a:pt x="290734" y="48433"/>
                </a:moveTo>
                <a:cubicBezTo>
                  <a:pt x="184643" y="48433"/>
                  <a:pt x="98668" y="134192"/>
                  <a:pt x="98757" y="240301"/>
                </a:cubicBezTo>
                <a:cubicBezTo>
                  <a:pt x="98757" y="284469"/>
                  <a:pt x="113709" y="324993"/>
                  <a:pt x="138718" y="357430"/>
                </a:cubicBezTo>
                <a:cubicBezTo>
                  <a:pt x="149755" y="360274"/>
                  <a:pt x="160435" y="364895"/>
                  <a:pt x="170403" y="371471"/>
                </a:cubicBezTo>
                <a:cubicBezTo>
                  <a:pt x="189984" y="384091"/>
                  <a:pt x="214370" y="384091"/>
                  <a:pt x="233950" y="371471"/>
                </a:cubicBezTo>
                <a:lnTo>
                  <a:pt x="234039" y="371294"/>
                </a:lnTo>
                <a:cubicBezTo>
                  <a:pt x="269373" y="348454"/>
                  <a:pt x="313162" y="348454"/>
                  <a:pt x="348585" y="371294"/>
                </a:cubicBezTo>
                <a:lnTo>
                  <a:pt x="349297" y="371827"/>
                </a:lnTo>
                <a:cubicBezTo>
                  <a:pt x="368877" y="384446"/>
                  <a:pt x="393175" y="384446"/>
                  <a:pt x="412755" y="371827"/>
                </a:cubicBezTo>
                <a:lnTo>
                  <a:pt x="413912" y="370938"/>
                </a:lnTo>
                <a:cubicBezTo>
                  <a:pt x="422991" y="365162"/>
                  <a:pt x="432603" y="360807"/>
                  <a:pt x="442393" y="357963"/>
                </a:cubicBezTo>
                <a:cubicBezTo>
                  <a:pt x="467848" y="325437"/>
                  <a:pt x="482889" y="284558"/>
                  <a:pt x="482889" y="240301"/>
                </a:cubicBezTo>
                <a:cubicBezTo>
                  <a:pt x="482889" y="134369"/>
                  <a:pt x="396824" y="48433"/>
                  <a:pt x="290734" y="48433"/>
                </a:cubicBezTo>
                <a:close/>
                <a:moveTo>
                  <a:pt x="290734" y="0"/>
                </a:moveTo>
                <a:cubicBezTo>
                  <a:pt x="423525" y="0"/>
                  <a:pt x="531306" y="107531"/>
                  <a:pt x="530950" y="240034"/>
                </a:cubicBezTo>
                <a:cubicBezTo>
                  <a:pt x="530950" y="282780"/>
                  <a:pt x="519825" y="322949"/>
                  <a:pt x="500066" y="357786"/>
                </a:cubicBezTo>
                <a:cubicBezTo>
                  <a:pt x="509590" y="360629"/>
                  <a:pt x="518846" y="364806"/>
                  <a:pt x="527657" y="370405"/>
                </a:cubicBezTo>
                <a:lnTo>
                  <a:pt x="568242" y="393511"/>
                </a:lnTo>
                <a:cubicBezTo>
                  <a:pt x="580346" y="400354"/>
                  <a:pt x="584796" y="416350"/>
                  <a:pt x="578388" y="429147"/>
                </a:cubicBezTo>
                <a:cubicBezTo>
                  <a:pt x="571980" y="442033"/>
                  <a:pt x="557028" y="446921"/>
                  <a:pt x="545101" y="440078"/>
                </a:cubicBezTo>
                <a:lnTo>
                  <a:pt x="503448" y="416261"/>
                </a:lnTo>
                <a:lnTo>
                  <a:pt x="502825" y="415906"/>
                </a:lnTo>
                <a:cubicBezTo>
                  <a:pt x="483245" y="403198"/>
                  <a:pt x="458947" y="403198"/>
                  <a:pt x="439367" y="415906"/>
                </a:cubicBezTo>
                <a:lnTo>
                  <a:pt x="438121" y="416706"/>
                </a:lnTo>
                <a:cubicBezTo>
                  <a:pt x="402787" y="439545"/>
                  <a:pt x="358998" y="439545"/>
                  <a:pt x="323664" y="416706"/>
                </a:cubicBezTo>
                <a:lnTo>
                  <a:pt x="322952" y="416261"/>
                </a:lnTo>
                <a:cubicBezTo>
                  <a:pt x="303372" y="403553"/>
                  <a:pt x="278985" y="403553"/>
                  <a:pt x="259405" y="416261"/>
                </a:cubicBezTo>
                <a:lnTo>
                  <a:pt x="259316" y="416350"/>
                </a:lnTo>
                <a:cubicBezTo>
                  <a:pt x="223982" y="439190"/>
                  <a:pt x="180193" y="439190"/>
                  <a:pt x="144771" y="416350"/>
                </a:cubicBezTo>
                <a:cubicBezTo>
                  <a:pt x="125190" y="403642"/>
                  <a:pt x="100893" y="403642"/>
                  <a:pt x="81312" y="416350"/>
                </a:cubicBezTo>
                <a:lnTo>
                  <a:pt x="37434" y="444788"/>
                </a:lnTo>
                <a:cubicBezTo>
                  <a:pt x="25775" y="449854"/>
                  <a:pt x="9844" y="446654"/>
                  <a:pt x="3613" y="435812"/>
                </a:cubicBezTo>
                <a:cubicBezTo>
                  <a:pt x="-3507" y="423460"/>
                  <a:pt x="231" y="407197"/>
                  <a:pt x="11891" y="399643"/>
                </a:cubicBezTo>
                <a:lnTo>
                  <a:pt x="55769" y="371205"/>
                </a:lnTo>
                <a:cubicBezTo>
                  <a:pt x="63957" y="365873"/>
                  <a:pt x="72768" y="361874"/>
                  <a:pt x="81668" y="359030"/>
                </a:cubicBezTo>
                <a:cubicBezTo>
                  <a:pt x="61732" y="323927"/>
                  <a:pt x="50250" y="283402"/>
                  <a:pt x="50250" y="240123"/>
                </a:cubicBezTo>
                <a:cubicBezTo>
                  <a:pt x="50250" y="107531"/>
                  <a:pt x="157943" y="0"/>
                  <a:pt x="290734" y="0"/>
                </a:cubicBezTo>
                <a:close/>
              </a:path>
            </a:pathLst>
          </a:custGeom>
          <a:solidFill>
            <a:schemeClr val="bg1"/>
          </a:solidFill>
          <a:ln>
            <a:noFill/>
          </a:ln>
        </p:spPr>
        <p:txBody>
          <a:bodyPr/>
          <a:lstStyle/>
          <a:p/>
        </p:txBody>
      </p:sp>
      <p:sp>
        <p:nvSpPr>
          <p:cNvPr id="4" name="文本框 3">
            <a:extLst>
              <a:ext uri="{FF2B5EF4-FFF2-40B4-BE49-F238E27FC236}">
                <a16:creationId xmlns:a16="http://schemas.microsoft.com/office/drawing/2014/main" id="{D0902263-40D0-4209-B64C-1683C6D75D02}"/>
              </a:ext>
            </a:extLst>
          </p:cNvPr>
          <p:cNvSpPr txBox="1"/>
          <p:nvPr/>
        </p:nvSpPr>
        <p:spPr>
          <a:xfrm>
            <a:off x="2186618" y="1380930"/>
            <a:ext cx="1854530" cy="822960"/>
          </a:xfrm>
          <a:prstGeom prst="rect">
            <a:avLst/>
          </a:prstGeom>
          <a:noFill/>
        </p:spPr>
        <p:txBody>
          <a:bodyPr rtlCol="0" wrap="square">
            <a:spAutoFit/>
          </a:bodyPr>
          <a:lstStyle/>
          <a:p>
            <a:r>
              <a:rPr altLang="zh-CN" lang="en-US" sz="4800">
                <a:solidFill>
                  <a:schemeClr val="bg1"/>
                </a:solidFill>
                <a:latin charset="0" panose="020b0502020202020204" pitchFamily="34" typeface="Century Gothic"/>
                <a:ea charset="-122" panose="020b0503020204020204" pitchFamily="34" typeface="微软雅黑"/>
              </a:rPr>
              <a:t>52%</a:t>
            </a:r>
          </a:p>
        </p:txBody>
      </p:sp>
      <p:sp>
        <p:nvSpPr>
          <p:cNvPr id="19" name="文本框 18">
            <a:extLst>
              <a:ext uri="{FF2B5EF4-FFF2-40B4-BE49-F238E27FC236}">
                <a16:creationId xmlns:a16="http://schemas.microsoft.com/office/drawing/2014/main" id="{2C244673-1447-4165-AB9F-A43A0636E2BC}"/>
              </a:ext>
            </a:extLst>
          </p:cNvPr>
          <p:cNvSpPr txBox="1"/>
          <p:nvPr/>
        </p:nvSpPr>
        <p:spPr>
          <a:xfrm>
            <a:off x="581198" y="2254860"/>
            <a:ext cx="4983159" cy="530352"/>
          </a:xfrm>
          <a:prstGeom prst="rect">
            <a:avLst/>
          </a:prstGeom>
          <a:noFill/>
        </p:spPr>
        <p:txBody>
          <a:bodyPr rtlCol="0" wrap="square">
            <a:spAutoFit/>
          </a:bodyPr>
          <a:lstStyle/>
          <a:p>
            <a:pPr>
              <a:lnSpc>
                <a:spcPct val="120000"/>
              </a:lnSpc>
            </a:pPr>
            <a:r>
              <a:rPr altLang="zh-CN" lang="en-US" spc="300" sz="2400">
                <a:solidFill>
                  <a:schemeClr val="bg1"/>
                </a:solidFill>
                <a:latin charset="0" panose="020b0502020202020204" pitchFamily="34" typeface="Century Gothic"/>
                <a:ea charset="-122" panose="020b0503020204020204" pitchFamily="34" typeface="微软雅黑"/>
              </a:rPr>
              <a:t>DRIVEN IAMGE</a:t>
            </a:r>
          </a:p>
        </p:txBody>
      </p:sp>
      <p:sp>
        <p:nvSpPr>
          <p:cNvPr id="20" name="矩形 19">
            <a:extLst>
              <a:ext uri="{FF2B5EF4-FFF2-40B4-BE49-F238E27FC236}">
                <a16:creationId xmlns:a16="http://schemas.microsoft.com/office/drawing/2014/main" id="{E813845F-3940-4E3A-B9A2-09F7DDD2DDDB}"/>
              </a:ext>
            </a:extLst>
          </p:cNvPr>
          <p:cNvSpPr/>
          <p:nvPr/>
        </p:nvSpPr>
        <p:spPr>
          <a:xfrm>
            <a:off x="3678561" y="560317"/>
            <a:ext cx="1460024" cy="676656"/>
          </a:xfrm>
          <a:prstGeom prst="rect">
            <a:avLst/>
          </a:prstGeom>
        </p:spPr>
        <p:txBody>
          <a:bodyPr wrap="none">
            <a:spAutoFit/>
          </a:bodyPr>
          <a:lstStyle/>
          <a:p>
            <a:pPr>
              <a:lnSpc>
                <a:spcPct val="120000"/>
              </a:lnSpc>
            </a:pPr>
            <a:r>
              <a:rPr altLang="zh-CN" b="1" lang="en-US" sz="3200">
                <a:solidFill>
                  <a:prstClr val="white"/>
                </a:solidFill>
                <a:latin charset="0" panose="020b0502020202020204" pitchFamily="34" typeface="Century Gothic"/>
                <a:ea charset="-122" panose="020b0503020204020204" pitchFamily="34" typeface="微软雅黑"/>
              </a:rPr>
              <a:t>DESIGN</a:t>
            </a:r>
          </a:p>
        </p:txBody>
      </p:sp>
      <p:sp>
        <p:nvSpPr>
          <p:cNvPr id="27" name="TextBox 46">
            <a:extLst>
              <a:ext uri="{FF2B5EF4-FFF2-40B4-BE49-F238E27FC236}">
                <a16:creationId xmlns:a16="http://schemas.microsoft.com/office/drawing/2014/main" id="{2D48D8F7-CA9C-4AB3-B852-A6DBCC6D7DFD}"/>
              </a:ext>
            </a:extLst>
          </p:cNvPr>
          <p:cNvSpPr txBox="1">
            <a:spLocks noChangeArrowheads="1"/>
          </p:cNvSpPr>
          <p:nvPr/>
        </p:nvSpPr>
        <p:spPr bwMode="auto">
          <a:xfrm>
            <a:off x="600246" y="3559070"/>
            <a:ext cx="1806402" cy="239572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defTabSz="522288">
              <a:defRPr sz="1300">
                <a:solidFill>
                  <a:schemeClr val="tx1"/>
                </a:solidFill>
                <a:latin charset="0" panose="020f0502020204030204" pitchFamily="34" typeface="Calibri"/>
                <a:ea charset="-122" panose="02010600030101010101" pitchFamily="2" typeface="宋体"/>
              </a:defRPr>
            </a:lvl1pPr>
            <a:lvl2pPr defTabSz="522288" indent="-285750" marL="742950">
              <a:defRPr sz="1300">
                <a:solidFill>
                  <a:schemeClr val="tx1"/>
                </a:solidFill>
                <a:latin charset="0" panose="020f0502020204030204" pitchFamily="34" typeface="Calibri"/>
                <a:ea charset="-122" panose="02010600030101010101" pitchFamily="2" typeface="宋体"/>
              </a:defRPr>
            </a:lvl2pPr>
            <a:lvl3pPr defTabSz="522288" indent="-228600" marL="1143000">
              <a:defRPr sz="1300">
                <a:solidFill>
                  <a:schemeClr val="tx1"/>
                </a:solidFill>
                <a:latin charset="0" panose="020f0502020204030204" pitchFamily="34" typeface="Calibri"/>
                <a:ea charset="-122" panose="02010600030101010101" pitchFamily="2" typeface="宋体"/>
              </a:defRPr>
            </a:lvl3pPr>
            <a:lvl4pPr defTabSz="522288" indent="-228600" marL="1600200">
              <a:defRPr sz="1300">
                <a:solidFill>
                  <a:schemeClr val="tx1"/>
                </a:solidFill>
                <a:latin charset="0" panose="020f0502020204030204" pitchFamily="34" typeface="Calibri"/>
                <a:ea charset="-122" panose="02010600030101010101" pitchFamily="2" typeface="宋体"/>
              </a:defRPr>
            </a:lvl4pPr>
            <a:lvl5pPr defTabSz="522288" indent="-228600" marL="2057400">
              <a:defRPr sz="1300">
                <a:solidFill>
                  <a:schemeClr val="tx1"/>
                </a:solidFill>
                <a:latin charset="0" panose="020f0502020204030204" pitchFamily="34" typeface="Calibri"/>
                <a:ea charset="-122" panose="02010600030101010101" pitchFamily="2" typeface="宋体"/>
              </a:defRPr>
            </a:lvl5pPr>
            <a:lvl6pPr defTabSz="522288" eaLnBrk="0" fontAlgn="base" hangingPunct="0" indent="-228600" marL="2514600">
              <a:spcBef>
                <a:spcPct val="0"/>
              </a:spcBef>
              <a:spcAft>
                <a:spcPct val="0"/>
              </a:spcAft>
              <a:defRPr sz="1300">
                <a:solidFill>
                  <a:schemeClr val="tx1"/>
                </a:solidFill>
                <a:latin charset="0" panose="020f0502020204030204" pitchFamily="34" typeface="Calibri"/>
                <a:ea charset="-122" panose="02010600030101010101" pitchFamily="2" typeface="宋体"/>
              </a:defRPr>
            </a:lvl6pPr>
            <a:lvl7pPr defTabSz="522288" eaLnBrk="0" fontAlgn="base" hangingPunct="0" indent="-228600" marL="2971800">
              <a:spcBef>
                <a:spcPct val="0"/>
              </a:spcBef>
              <a:spcAft>
                <a:spcPct val="0"/>
              </a:spcAft>
              <a:defRPr sz="1300">
                <a:solidFill>
                  <a:schemeClr val="tx1"/>
                </a:solidFill>
                <a:latin charset="0" panose="020f0502020204030204" pitchFamily="34" typeface="Calibri"/>
                <a:ea charset="-122" panose="02010600030101010101" pitchFamily="2" typeface="宋体"/>
              </a:defRPr>
            </a:lvl7pPr>
            <a:lvl8pPr defTabSz="522288" eaLnBrk="0" fontAlgn="base" hangingPunct="0" indent="-228600" marL="3429000">
              <a:spcBef>
                <a:spcPct val="0"/>
              </a:spcBef>
              <a:spcAft>
                <a:spcPct val="0"/>
              </a:spcAft>
              <a:defRPr sz="1300">
                <a:solidFill>
                  <a:schemeClr val="tx1"/>
                </a:solidFill>
                <a:latin charset="0" panose="020f0502020204030204" pitchFamily="34" typeface="Calibri"/>
                <a:ea charset="-122" panose="02010600030101010101" pitchFamily="2" typeface="宋体"/>
              </a:defRPr>
            </a:lvl8pPr>
            <a:lvl9pPr defTabSz="522288" eaLnBrk="0" fontAlgn="base" hangingPunct="0" indent="-228600" marL="3886200">
              <a:spcBef>
                <a:spcPct val="0"/>
              </a:spcBef>
              <a:spcAft>
                <a:spcPct val="0"/>
              </a:spcAft>
              <a:defRPr sz="1300">
                <a:solidFill>
                  <a:schemeClr val="tx1"/>
                </a:solidFill>
                <a:latin charset="0" panose="020f0502020204030204" pitchFamily="34" typeface="Calibri"/>
                <a:ea charset="-122" panose="02010600030101010101" pitchFamily="2" typeface="宋体"/>
              </a:defRPr>
            </a:lvl9pPr>
          </a:lstStyle>
          <a:p>
            <a:pPr>
              <a:lnSpc>
                <a:spcPct val="120000"/>
              </a:lnSpc>
            </a:pPr>
            <a:r>
              <a:rPr altLang="zh-CN" lang="en-US" sz="1400">
                <a:solidFill>
                  <a:schemeClr val="bg1"/>
                </a:solidFill>
                <a:latin charset="0" panose="020f0302020204030204" pitchFamily="34" typeface="Calibri Light"/>
                <a:ea charset="-122" panose="020b0503020204020204" pitchFamily="34" typeface="微软雅黑"/>
                <a:cs charset="0" panose="020f0302020204030204" pitchFamily="34" typeface="Calibri Light"/>
                <a:sym charset="0" panose="020b0604020202020204" pitchFamily="34" typeface="Arial"/>
              </a:rPr>
              <a:t>Please replace the text content and change the relevant title. This template is designed by Simon Godlizi original design. This can be used for work reporting and presentation </a:t>
            </a:r>
          </a:p>
        </p:txBody>
      </p:sp>
      <p:sp>
        <p:nvSpPr>
          <p:cNvPr id="28" name="文本框 27">
            <a:extLst>
              <a:ext uri="{FF2B5EF4-FFF2-40B4-BE49-F238E27FC236}">
                <a16:creationId xmlns:a16="http://schemas.microsoft.com/office/drawing/2014/main" id="{95F10BA5-CE8A-4C6A-9A8B-4BE3B951634F}"/>
              </a:ext>
            </a:extLst>
          </p:cNvPr>
          <p:cNvSpPr txBox="1"/>
          <p:nvPr/>
        </p:nvSpPr>
        <p:spPr>
          <a:xfrm>
            <a:off x="600246" y="3073744"/>
            <a:ext cx="4983159" cy="530352"/>
          </a:xfrm>
          <a:prstGeom prst="rect">
            <a:avLst/>
          </a:prstGeom>
          <a:noFill/>
        </p:spPr>
        <p:txBody>
          <a:bodyPr rtlCol="0" wrap="square">
            <a:spAutoFit/>
          </a:bodyPr>
          <a:lstStyle/>
          <a:p>
            <a:pPr>
              <a:lnSpc>
                <a:spcPct val="120000"/>
              </a:lnSpc>
            </a:pPr>
            <a:r>
              <a:rPr altLang="zh-CN" lang="en-US" sz="2400">
                <a:solidFill>
                  <a:schemeClr val="bg1"/>
                </a:solidFill>
                <a:latin charset="-122" panose="020b0503020204020204" pitchFamily="34" typeface="微软雅黑"/>
                <a:ea charset="-122" panose="020b0503020204020204" pitchFamily="34" typeface="微软雅黑"/>
              </a:rPr>
              <a:t>TITLE HERE</a:t>
            </a:r>
          </a:p>
        </p:txBody>
      </p:sp>
      <p:cxnSp>
        <p:nvCxnSpPr>
          <p:cNvPr id="29" name="直接连接符 28">
            <a:extLst>
              <a:ext uri="{FF2B5EF4-FFF2-40B4-BE49-F238E27FC236}">
                <a16:creationId xmlns:a16="http://schemas.microsoft.com/office/drawing/2014/main" id="{ADFD2A64-6D9E-46C3-8B1E-233DCD605B8C}"/>
              </a:ext>
            </a:extLst>
          </p:cNvPr>
          <p:cNvCxnSpPr/>
          <p:nvPr/>
        </p:nvCxnSpPr>
        <p:spPr>
          <a:xfrm>
            <a:off x="695325" y="2895753"/>
            <a:ext cx="103726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980180367"/>
      </p:ext>
    </p:extLst>
  </p:cSld>
  <p:clrMapOvr>
    <a:masterClrMapping/>
  </p:clrMapOvr>
  <mc:AlternateContent>
    <mc:Choice Requires="p14">
      <p:transition p14:dur="2000" spd="slow">
        <p14:ferris dir="l"/>
      </p:transition>
    </mc:Choice>
    <mc:Fallback>
      <p:transition spd="slow">
        <p:fade/>
      </p:transition>
    </mc:Fallback>
  </mc:AlternateConten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0" name="组合 9">
            <a:extLst>
              <a:ext uri="{FF2B5EF4-FFF2-40B4-BE49-F238E27FC236}">
                <a16:creationId xmlns:a16="http://schemas.microsoft.com/office/drawing/2014/main" id="{E7C46B8E-00E6-46ED-8244-EECEBC87198C}"/>
              </a:ext>
            </a:extLst>
          </p:cNvPr>
          <p:cNvGrpSpPr/>
          <p:nvPr/>
        </p:nvGrpSpPr>
        <p:grpSpPr>
          <a:xfrm>
            <a:off x="3723045" y="1112981"/>
            <a:ext cx="4678367" cy="5173660"/>
            <a:chOff x="3723045" y="1112981"/>
            <a:chExt cx="4678367" cy="5173660"/>
          </a:xfrm>
        </p:grpSpPr>
        <p:grpSp>
          <p:nvGrpSpPr>
            <p:cNvPr id="13" name="组合 12">
              <a:extLst>
                <a:ext uri="{FF2B5EF4-FFF2-40B4-BE49-F238E27FC236}">
                  <a16:creationId xmlns:a16="http://schemas.microsoft.com/office/drawing/2014/main" id="{03136FC4-0FA2-4C43-BB79-0460EBB230CB}"/>
                </a:ext>
              </a:extLst>
            </p:cNvPr>
            <p:cNvGrpSpPr/>
            <p:nvPr/>
          </p:nvGrpSpPr>
          <p:grpSpPr>
            <a:xfrm>
              <a:off x="4621691" y="1112981"/>
              <a:ext cx="2948618" cy="2948618"/>
              <a:chOff x="4652136" y="968942"/>
              <a:chExt cx="2948618" cy="2948618"/>
            </a:xfrm>
          </p:grpSpPr>
          <p:sp>
            <p:nvSpPr>
              <p:cNvPr id="31" name="椭圆 30">
                <a:extLst>
                  <a:ext uri="{FF2B5EF4-FFF2-40B4-BE49-F238E27FC236}">
                    <a16:creationId xmlns:a16="http://schemas.microsoft.com/office/drawing/2014/main" id="{FF5A5D31-C9A2-45F1-8865-11F286509A87}"/>
                  </a:ext>
                </a:extLst>
              </p:cNvPr>
              <p:cNvSpPr/>
              <p:nvPr/>
            </p:nvSpPr>
            <p:spPr>
              <a:xfrm>
                <a:off x="4652136" y="968942"/>
                <a:ext cx="2948618" cy="294861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descr="图片包含 人员, 男士, 室内  已生成极高可信度的说明" id="7" name="图片 6">
                <a:extLst>
                  <a:ext uri="{FF2B5EF4-FFF2-40B4-BE49-F238E27FC236}">
                    <a16:creationId xmlns:a16="http://schemas.microsoft.com/office/drawing/2014/main" id="{E9277F69-12B6-40DA-A72E-D7F9B03882DF}"/>
                  </a:ext>
                </a:extLst>
              </p:cNvPr>
              <p:cNvPicPr>
                <a:picLocks noChangeAspect="1"/>
              </p:cNvPicPr>
              <p:nvPr/>
            </p:nvPicPr>
            <p:blipFill>
              <a:blip r:embed="rId3">
                <a:extLst>
                  <a:ext uri="{28A0092B-C50C-407E-A947-70E740481C1C}">
                    <a14:useLocalDpi/>
                  </a:ext>
                </a:extLst>
              </a:blip>
              <a:stretch>
                <a:fillRect/>
              </a:stretch>
            </p:blipFill>
            <p:spPr>
              <a:xfrm>
                <a:off x="4801367" y="1119471"/>
                <a:ext cx="2650156" cy="2647560"/>
              </a:xfrm>
              <a:custGeom>
                <a:gdLst>
                  <a:gd fmla="*/ 1325078 w 2650156" name="connsiteX0"/>
                  <a:gd fmla="*/ 0 h 2647560" name="connsiteY0"/>
                  <a:gd fmla="*/ 2650156 w 2650156" name="connsiteX1"/>
                  <a:gd fmla="*/ 1323780 h 2647560" name="connsiteY1"/>
                  <a:gd fmla="*/ 1325078 w 2650156" name="connsiteX2"/>
                  <a:gd fmla="*/ 2647560 h 2647560" name="connsiteY2"/>
                  <a:gd fmla="*/ 0 w 2650156" name="connsiteX3"/>
                  <a:gd fmla="*/ 1323780 h 2647560" name="connsiteY3"/>
                  <a:gd fmla="*/ 1325078 w 2650156" name="connsiteX4"/>
                  <a:gd fmla="*/ 0 h 264756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647560" w="2650156">
                    <a:moveTo>
                      <a:pt x="1325078" y="0"/>
                    </a:moveTo>
                    <a:cubicBezTo>
                      <a:pt x="2056898" y="0"/>
                      <a:pt x="2650156" y="592676"/>
                      <a:pt x="2650156" y="1323780"/>
                    </a:cubicBezTo>
                    <a:cubicBezTo>
                      <a:pt x="2650156" y="2054884"/>
                      <a:pt x="2056898" y="2647560"/>
                      <a:pt x="1325078" y="2647560"/>
                    </a:cubicBezTo>
                    <a:cubicBezTo>
                      <a:pt x="593258" y="2647560"/>
                      <a:pt x="0" y="2054884"/>
                      <a:pt x="0" y="1323780"/>
                    </a:cubicBezTo>
                    <a:cubicBezTo>
                      <a:pt x="0" y="592676"/>
                      <a:pt x="593258" y="0"/>
                      <a:pt x="1325078" y="0"/>
                    </a:cubicBezTo>
                    <a:close/>
                  </a:path>
                </a:pathLst>
              </a:custGeom>
            </p:spPr>
          </p:pic>
        </p:grpSp>
        <p:sp>
          <p:nvSpPr>
            <p:cNvPr id="15" name="TextBox 46">
              <a:extLst>
                <a:ext uri="{FF2B5EF4-FFF2-40B4-BE49-F238E27FC236}">
                  <a16:creationId xmlns:a16="http://schemas.microsoft.com/office/drawing/2014/main" id="{D43A9BB2-6BE9-40BA-9423-9AAEC9A13AA4}"/>
                </a:ext>
              </a:extLst>
            </p:cNvPr>
            <p:cNvSpPr txBox="1">
              <a:spLocks noChangeArrowheads="1"/>
            </p:cNvSpPr>
            <p:nvPr/>
          </p:nvSpPr>
          <p:spPr bwMode="auto">
            <a:xfrm>
              <a:off x="3723045" y="5418711"/>
              <a:ext cx="4678367" cy="8595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defTabSz="522288">
                <a:defRPr sz="1300">
                  <a:solidFill>
                    <a:schemeClr val="tx1"/>
                  </a:solidFill>
                  <a:latin charset="0" panose="020f0502020204030204" pitchFamily="34" typeface="Calibri"/>
                  <a:ea charset="-122" panose="02010600030101010101" pitchFamily="2" typeface="宋体"/>
                </a:defRPr>
              </a:lvl1pPr>
              <a:lvl2pPr defTabSz="522288" indent="-285750" marL="742950">
                <a:defRPr sz="1300">
                  <a:solidFill>
                    <a:schemeClr val="tx1"/>
                  </a:solidFill>
                  <a:latin charset="0" panose="020f0502020204030204" pitchFamily="34" typeface="Calibri"/>
                  <a:ea charset="-122" panose="02010600030101010101" pitchFamily="2" typeface="宋体"/>
                </a:defRPr>
              </a:lvl2pPr>
              <a:lvl3pPr defTabSz="522288" indent="-228600" marL="1143000">
                <a:defRPr sz="1300">
                  <a:solidFill>
                    <a:schemeClr val="tx1"/>
                  </a:solidFill>
                  <a:latin charset="0" panose="020f0502020204030204" pitchFamily="34" typeface="Calibri"/>
                  <a:ea charset="-122" panose="02010600030101010101" pitchFamily="2" typeface="宋体"/>
                </a:defRPr>
              </a:lvl3pPr>
              <a:lvl4pPr defTabSz="522288" indent="-228600" marL="1600200">
                <a:defRPr sz="1300">
                  <a:solidFill>
                    <a:schemeClr val="tx1"/>
                  </a:solidFill>
                  <a:latin charset="0" panose="020f0502020204030204" pitchFamily="34" typeface="Calibri"/>
                  <a:ea charset="-122" panose="02010600030101010101" pitchFamily="2" typeface="宋体"/>
                </a:defRPr>
              </a:lvl4pPr>
              <a:lvl5pPr defTabSz="522288" indent="-228600" marL="2057400">
                <a:defRPr sz="1300">
                  <a:solidFill>
                    <a:schemeClr val="tx1"/>
                  </a:solidFill>
                  <a:latin charset="0" panose="020f0502020204030204" pitchFamily="34" typeface="Calibri"/>
                  <a:ea charset="-122" panose="02010600030101010101" pitchFamily="2" typeface="宋体"/>
                </a:defRPr>
              </a:lvl5pPr>
              <a:lvl6pPr defTabSz="522288" eaLnBrk="0" fontAlgn="base" hangingPunct="0" indent="-228600" marL="2514600">
                <a:spcBef>
                  <a:spcPct val="0"/>
                </a:spcBef>
                <a:spcAft>
                  <a:spcPct val="0"/>
                </a:spcAft>
                <a:defRPr sz="1300">
                  <a:solidFill>
                    <a:schemeClr val="tx1"/>
                  </a:solidFill>
                  <a:latin charset="0" panose="020f0502020204030204" pitchFamily="34" typeface="Calibri"/>
                  <a:ea charset="-122" panose="02010600030101010101" pitchFamily="2" typeface="宋体"/>
                </a:defRPr>
              </a:lvl6pPr>
              <a:lvl7pPr defTabSz="522288" eaLnBrk="0" fontAlgn="base" hangingPunct="0" indent="-228600" marL="2971800">
                <a:spcBef>
                  <a:spcPct val="0"/>
                </a:spcBef>
                <a:spcAft>
                  <a:spcPct val="0"/>
                </a:spcAft>
                <a:defRPr sz="1300">
                  <a:solidFill>
                    <a:schemeClr val="tx1"/>
                  </a:solidFill>
                  <a:latin charset="0" panose="020f0502020204030204" pitchFamily="34" typeface="Calibri"/>
                  <a:ea charset="-122" panose="02010600030101010101" pitchFamily="2" typeface="宋体"/>
                </a:defRPr>
              </a:lvl7pPr>
              <a:lvl8pPr defTabSz="522288" eaLnBrk="0" fontAlgn="base" hangingPunct="0" indent="-228600" marL="3429000">
                <a:spcBef>
                  <a:spcPct val="0"/>
                </a:spcBef>
                <a:spcAft>
                  <a:spcPct val="0"/>
                </a:spcAft>
                <a:defRPr sz="1300">
                  <a:solidFill>
                    <a:schemeClr val="tx1"/>
                  </a:solidFill>
                  <a:latin charset="0" panose="020f0502020204030204" pitchFamily="34" typeface="Calibri"/>
                  <a:ea charset="-122" panose="02010600030101010101" pitchFamily="2" typeface="宋体"/>
                </a:defRPr>
              </a:lvl8pPr>
              <a:lvl9pPr defTabSz="522288" eaLnBrk="0" fontAlgn="base" hangingPunct="0" indent="-228600" marL="3886200">
                <a:spcBef>
                  <a:spcPct val="0"/>
                </a:spcBef>
                <a:spcAft>
                  <a:spcPct val="0"/>
                </a:spcAft>
                <a:defRPr sz="1300">
                  <a:solidFill>
                    <a:schemeClr val="tx1"/>
                  </a:solidFill>
                  <a:latin charset="0" panose="020f0502020204030204" pitchFamily="34" typeface="Calibri"/>
                  <a:ea charset="-122" panose="02010600030101010101" pitchFamily="2" typeface="宋体"/>
                </a:defRPr>
              </a:lvl9pPr>
            </a:lstStyle>
            <a:p>
              <a:pPr algn="ctr">
                <a:lnSpc>
                  <a:spcPct val="120000"/>
                </a:lnSpc>
              </a:pPr>
              <a:r>
                <a:rPr altLang="zh-CN" lang="en-US" sz="1400">
                  <a:solidFill>
                    <a:schemeClr val="tx1">
                      <a:lumMod val="75000"/>
                      <a:lumOff val="25000"/>
                    </a:schemeClr>
                  </a:solidFill>
                  <a:latin charset="0" panose="020f0302020204030204" pitchFamily="34" typeface="Calibri Light"/>
                  <a:ea charset="-122" panose="020b0503020204020204" pitchFamily="34" typeface="微软雅黑"/>
                  <a:cs charset="0" panose="020f0302020204030204" pitchFamily="34" typeface="Calibri Light"/>
                  <a:sym charset="0" panose="020b0604020202020204" pitchFamily="34" typeface="Arial"/>
                </a:rPr>
                <a:t>Please replace the text content and change the relevant title. This template is designed by Simon Godlizi original design. This can be used for work reporting and presentation </a:t>
              </a:r>
            </a:p>
          </p:txBody>
        </p:sp>
        <p:sp>
          <p:nvSpPr>
            <p:cNvPr id="6" name="文本框 5">
              <a:extLst>
                <a:ext uri="{FF2B5EF4-FFF2-40B4-BE49-F238E27FC236}">
                  <a16:creationId xmlns:a16="http://schemas.microsoft.com/office/drawing/2014/main" id="{136B6428-3D12-4DBB-9698-5B4BC9D429F8}"/>
                </a:ext>
              </a:extLst>
            </p:cNvPr>
            <p:cNvSpPr txBox="1"/>
            <p:nvPr/>
          </p:nvSpPr>
          <p:spPr>
            <a:xfrm>
              <a:off x="5040549" y="4180663"/>
              <a:ext cx="2110902" cy="457200"/>
            </a:xfrm>
            <a:prstGeom prst="rect">
              <a:avLst/>
            </a:prstGeom>
            <a:noFill/>
          </p:spPr>
          <p:txBody>
            <a:bodyPr rtlCol="0" wrap="square">
              <a:spAutoFit/>
            </a:bodyPr>
            <a:lstStyle/>
            <a:p>
              <a:r>
                <a:rPr altLang="zh-CN" lang="en-US" sz="2400">
                  <a:solidFill>
                    <a:schemeClr val="tx1">
                      <a:lumMod val="85000"/>
                      <a:lumOff val="15000"/>
                    </a:schemeClr>
                  </a:solidFill>
                  <a:latin charset="-122" panose="020b0503020204020204" pitchFamily="34" typeface="微软雅黑"/>
                  <a:ea charset="-122" panose="020b0503020204020204" pitchFamily="34" typeface="微软雅黑"/>
                </a:rPr>
                <a:t>NAME NUM</a:t>
              </a:r>
            </a:p>
          </p:txBody>
        </p:sp>
      </p:grpSp>
      <p:grpSp>
        <p:nvGrpSpPr>
          <p:cNvPr id="17" name="组合 16">
            <a:extLst>
              <a:ext uri="{FF2B5EF4-FFF2-40B4-BE49-F238E27FC236}">
                <a16:creationId xmlns:a16="http://schemas.microsoft.com/office/drawing/2014/main" id="{28FD1C37-7142-4D31-818E-E826AC117E0D}"/>
              </a:ext>
            </a:extLst>
          </p:cNvPr>
          <p:cNvGrpSpPr/>
          <p:nvPr/>
        </p:nvGrpSpPr>
        <p:grpSpPr>
          <a:xfrm>
            <a:off x="11504610" y="285750"/>
            <a:ext cx="381000" cy="214312"/>
            <a:chOff x="8414656" y="1162050"/>
            <a:chExt cx="381000" cy="214312"/>
          </a:xfrm>
        </p:grpSpPr>
        <p:cxnSp>
          <p:nvCxnSpPr>
            <p:cNvPr id="18" name="直接连接符 17">
              <a:extLst>
                <a:ext uri="{FF2B5EF4-FFF2-40B4-BE49-F238E27FC236}">
                  <a16:creationId xmlns:a16="http://schemas.microsoft.com/office/drawing/2014/main" id="{BF302110-B62A-4C10-B38F-21F39123D742}"/>
                </a:ext>
              </a:extLst>
            </p:cNvPr>
            <p:cNvCxnSpPr/>
            <p:nvPr/>
          </p:nvCxnSpPr>
          <p:spPr>
            <a:xfrm>
              <a:off x="8414656" y="1162050"/>
              <a:ext cx="381000" cy="0"/>
            </a:xfrm>
            <a:prstGeom prst="line">
              <a:avLst/>
            </a:prstGeom>
            <a:ln cap="rnd" w="57150">
              <a:solidFill>
                <a:srgbClr val="9A0000"/>
              </a:solidFill>
            </a:ln>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id="{63304A12-643C-437E-AD39-A0002ECE1244}"/>
                </a:ext>
              </a:extLst>
            </p:cNvPr>
            <p:cNvCxnSpPr/>
            <p:nvPr/>
          </p:nvCxnSpPr>
          <p:spPr>
            <a:xfrm>
              <a:off x="8414656" y="1266825"/>
              <a:ext cx="381000" cy="0"/>
            </a:xfrm>
            <a:prstGeom prst="line">
              <a:avLst/>
            </a:prstGeom>
            <a:ln cap="rnd" w="57150">
              <a:solidFill>
                <a:srgbClr val="9A0000"/>
              </a:solidFill>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id="{362502D7-F68F-4083-85AE-CAC66B1BA8A8}"/>
                </a:ext>
              </a:extLst>
            </p:cNvPr>
            <p:cNvCxnSpPr/>
            <p:nvPr/>
          </p:nvCxnSpPr>
          <p:spPr>
            <a:xfrm>
              <a:off x="8414656" y="1376362"/>
              <a:ext cx="381000" cy="0"/>
            </a:xfrm>
            <a:prstGeom prst="line">
              <a:avLst/>
            </a:prstGeom>
            <a:ln cap="rnd" w="57150">
              <a:solidFill>
                <a:srgbClr val="9A0000"/>
              </a:solidFill>
            </a:ln>
          </p:spPr>
          <p:style>
            <a:lnRef idx="1">
              <a:schemeClr val="accent1"/>
            </a:lnRef>
            <a:fillRef idx="0">
              <a:schemeClr val="accent1"/>
            </a:fillRef>
            <a:effectRef idx="0">
              <a:schemeClr val="accent1"/>
            </a:effectRef>
            <a:fontRef idx="minor">
              <a:schemeClr val="tx1"/>
            </a:fontRef>
          </p:style>
        </p:cxnSp>
      </p:grpSp>
      <p:grpSp>
        <p:nvGrpSpPr>
          <p:cNvPr id="26" name="组合 25">
            <a:extLst>
              <a:ext uri="{FF2B5EF4-FFF2-40B4-BE49-F238E27FC236}">
                <a16:creationId xmlns:a16="http://schemas.microsoft.com/office/drawing/2014/main" id="{97605377-8E10-4844-98FB-09B10A9BDC5E}"/>
              </a:ext>
            </a:extLst>
          </p:cNvPr>
          <p:cNvGrpSpPr/>
          <p:nvPr/>
        </p:nvGrpSpPr>
        <p:grpSpPr>
          <a:xfrm flipH="1">
            <a:off x="220987" y="3221429"/>
            <a:ext cx="93336" cy="441325"/>
            <a:chOff x="686364" y="2812115"/>
            <a:chExt cx="109817" cy="519253"/>
          </a:xfrm>
        </p:grpSpPr>
        <p:sp>
          <p:nvSpPr>
            <p:cNvPr id="27" name="椭圆 26">
              <a:extLst>
                <a:ext uri="{FF2B5EF4-FFF2-40B4-BE49-F238E27FC236}">
                  <a16:creationId xmlns:a16="http://schemas.microsoft.com/office/drawing/2014/main" id="{9E755DB5-E722-4962-ABB5-6D8C7923E5B2}"/>
                </a:ext>
              </a:extLst>
            </p:cNvPr>
            <p:cNvSpPr/>
            <p:nvPr/>
          </p:nvSpPr>
          <p:spPr>
            <a:xfrm>
              <a:off x="686364" y="2940001"/>
              <a:ext cx="109817" cy="109817"/>
            </a:xfrm>
            <a:prstGeom prst="ellipse">
              <a:avLst/>
            </a:prstGeom>
            <a:noFill/>
            <a:ln w="12700">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椭圆 27">
              <a:extLst>
                <a:ext uri="{FF2B5EF4-FFF2-40B4-BE49-F238E27FC236}">
                  <a16:creationId xmlns:a16="http://schemas.microsoft.com/office/drawing/2014/main" id="{B77E7997-9A71-4FCC-A72E-3160CDE7ED86}"/>
                </a:ext>
              </a:extLst>
            </p:cNvPr>
            <p:cNvSpPr/>
            <p:nvPr/>
          </p:nvSpPr>
          <p:spPr>
            <a:xfrm>
              <a:off x="714376" y="2812115"/>
              <a:ext cx="53792" cy="53792"/>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椭圆 28">
              <a:extLst>
                <a:ext uri="{FF2B5EF4-FFF2-40B4-BE49-F238E27FC236}">
                  <a16:creationId xmlns:a16="http://schemas.microsoft.com/office/drawing/2014/main" id="{1607FF6E-BFCA-4B28-B01A-8643D0A27FD7}"/>
                </a:ext>
              </a:extLst>
            </p:cNvPr>
            <p:cNvSpPr/>
            <p:nvPr/>
          </p:nvSpPr>
          <p:spPr>
            <a:xfrm>
              <a:off x="714376" y="3122795"/>
              <a:ext cx="53792" cy="53792"/>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椭圆 29">
              <a:extLst>
                <a:ext uri="{FF2B5EF4-FFF2-40B4-BE49-F238E27FC236}">
                  <a16:creationId xmlns:a16="http://schemas.microsoft.com/office/drawing/2014/main" id="{113ED719-EA78-496F-A7A4-4F3CF9F4D749}"/>
                </a:ext>
              </a:extLst>
            </p:cNvPr>
            <p:cNvSpPr/>
            <p:nvPr/>
          </p:nvSpPr>
          <p:spPr>
            <a:xfrm>
              <a:off x="714376" y="3277576"/>
              <a:ext cx="53792" cy="53792"/>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8" name="组合 7">
            <a:extLst>
              <a:ext uri="{FF2B5EF4-FFF2-40B4-BE49-F238E27FC236}">
                <a16:creationId xmlns:a16="http://schemas.microsoft.com/office/drawing/2014/main" id="{E39B7FB5-0898-4102-97CA-376291C5B03E}"/>
              </a:ext>
            </a:extLst>
          </p:cNvPr>
          <p:cNvGrpSpPr/>
          <p:nvPr/>
        </p:nvGrpSpPr>
        <p:grpSpPr>
          <a:xfrm>
            <a:off x="1107759" y="1296969"/>
            <a:ext cx="3317627" cy="3407647"/>
            <a:chOff x="1107759" y="1296969"/>
            <a:chExt cx="3317627" cy="3407647"/>
          </a:xfrm>
        </p:grpSpPr>
        <p:grpSp>
          <p:nvGrpSpPr>
            <p:cNvPr id="14" name="组合 13">
              <a:extLst>
                <a:ext uri="{FF2B5EF4-FFF2-40B4-BE49-F238E27FC236}">
                  <a16:creationId xmlns:a16="http://schemas.microsoft.com/office/drawing/2014/main" id="{703EE92C-D7AB-49AD-A94D-6DEDF22B98BC}"/>
                </a:ext>
              </a:extLst>
            </p:cNvPr>
            <p:cNvGrpSpPr/>
            <p:nvPr/>
          </p:nvGrpSpPr>
          <p:grpSpPr>
            <a:xfrm>
              <a:off x="1751436" y="1296969"/>
              <a:ext cx="2030274" cy="2030272"/>
              <a:chOff x="1692771" y="1444959"/>
              <a:chExt cx="2030274" cy="2030272"/>
            </a:xfrm>
          </p:grpSpPr>
          <p:sp>
            <p:nvSpPr>
              <p:cNvPr id="33" name="椭圆 32">
                <a:extLst>
                  <a:ext uri="{FF2B5EF4-FFF2-40B4-BE49-F238E27FC236}">
                    <a16:creationId xmlns:a16="http://schemas.microsoft.com/office/drawing/2014/main" id="{550DF3EF-123D-4CAB-9DA9-0255029A97D6}"/>
                  </a:ext>
                </a:extLst>
              </p:cNvPr>
              <p:cNvSpPr/>
              <p:nvPr/>
            </p:nvSpPr>
            <p:spPr>
              <a:xfrm>
                <a:off x="1692771" y="1444959"/>
                <a:ext cx="2030274" cy="203027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椭圆 2">
                <a:extLst>
                  <a:ext uri="{FF2B5EF4-FFF2-40B4-BE49-F238E27FC236}">
                    <a16:creationId xmlns:a16="http://schemas.microsoft.com/office/drawing/2014/main" id="{66E57BE1-10FC-4A8C-944E-3BA9342ABD4D}"/>
                  </a:ext>
                </a:extLst>
              </p:cNvPr>
              <p:cNvSpPr/>
              <p:nvPr/>
            </p:nvSpPr>
            <p:spPr>
              <a:xfrm>
                <a:off x="1828801" y="1599607"/>
                <a:ext cx="1758214" cy="175649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2" name="图片 1">
                <a:extLst>
                  <a:ext uri="{FF2B5EF4-FFF2-40B4-BE49-F238E27FC236}">
                    <a16:creationId xmlns:a16="http://schemas.microsoft.com/office/drawing/2014/main" id="{95DF189B-6F76-4D50-8E86-2366C2AC63C3}"/>
                  </a:ext>
                </a:extLst>
              </p:cNvPr>
              <p:cNvPicPr>
                <a:picLocks noChangeAspect="1"/>
              </p:cNvPicPr>
              <p:nvPr/>
            </p:nvPicPr>
            <p:blipFill>
              <a:blip r:embed="rId4">
                <a:extLst>
                  <a:ext uri="{28A0092B-C50C-407E-A947-70E740481C1C}">
                    <a14:useLocalDpi/>
                  </a:ext>
                </a:extLst>
              </a:blip>
              <a:stretch>
                <a:fillRect/>
              </a:stretch>
            </p:blipFill>
            <p:spPr>
              <a:xfrm>
                <a:off x="1792042" y="1544229"/>
                <a:ext cx="1831732" cy="1831732"/>
              </a:xfrm>
              <a:prstGeom prst="ellipse">
                <a:avLst/>
              </a:prstGeom>
            </p:spPr>
          </p:pic>
        </p:grpSp>
        <p:sp>
          <p:nvSpPr>
            <p:cNvPr id="12" name="矩形 11">
              <a:extLst>
                <a:ext uri="{FF2B5EF4-FFF2-40B4-BE49-F238E27FC236}">
                  <a16:creationId xmlns:a16="http://schemas.microsoft.com/office/drawing/2014/main" id="{1A5B33E5-6FD8-4951-B830-4491A39D8999}"/>
                </a:ext>
              </a:extLst>
            </p:cNvPr>
            <p:cNvSpPr/>
            <p:nvPr/>
          </p:nvSpPr>
          <p:spPr>
            <a:xfrm>
              <a:off x="1107759" y="3836686"/>
              <a:ext cx="3317627" cy="859536"/>
            </a:xfrm>
            <a:prstGeom prst="rect">
              <a:avLst/>
            </a:prstGeom>
          </p:spPr>
          <p:txBody>
            <a:bodyPr wrap="square">
              <a:spAutoFit/>
            </a:bodyPr>
            <a:lstStyle/>
            <a:p>
              <a:pPr algn="ctr">
                <a:lnSpc>
                  <a:spcPct val="120000"/>
                </a:lnSpc>
              </a:pPr>
              <a:r>
                <a:rPr altLang="zh-CN" lang="en-US" sz="1400">
                  <a:solidFill>
                    <a:schemeClr val="tx1">
                      <a:lumMod val="75000"/>
                      <a:lumOff val="25000"/>
                    </a:schemeClr>
                  </a:solidFill>
                  <a:latin charset="0" panose="020f0302020204030204" pitchFamily="34" typeface="Calibri Light"/>
                  <a:ea charset="-122" panose="02010600030101010101" pitchFamily="2" typeface="宋体"/>
                  <a:cs charset="0" panose="020f0302020204030204" pitchFamily="34" typeface="Calibri Light"/>
                </a:rPr>
                <a:t>Lorem ipsum dolor sit amet, consectetuer adipiscing elit. Please replace the text content and change the relevant title</a:t>
              </a:r>
            </a:p>
          </p:txBody>
        </p:sp>
        <p:sp>
          <p:nvSpPr>
            <p:cNvPr id="35" name="文本框 34">
              <a:extLst>
                <a:ext uri="{FF2B5EF4-FFF2-40B4-BE49-F238E27FC236}">
                  <a16:creationId xmlns:a16="http://schemas.microsoft.com/office/drawing/2014/main" id="{6E77C60C-3341-4E12-A704-4CAC096A7A08}"/>
                </a:ext>
              </a:extLst>
            </p:cNvPr>
            <p:cNvSpPr txBox="1"/>
            <p:nvPr/>
          </p:nvSpPr>
          <p:spPr>
            <a:xfrm>
              <a:off x="1796180" y="3458608"/>
              <a:ext cx="2110902" cy="396240"/>
            </a:xfrm>
            <a:prstGeom prst="rect">
              <a:avLst/>
            </a:prstGeom>
            <a:noFill/>
          </p:spPr>
          <p:txBody>
            <a:bodyPr rtlCol="0" wrap="square">
              <a:spAutoFit/>
            </a:bodyPr>
            <a:lstStyle/>
            <a:p>
              <a:pPr algn="ctr"/>
              <a:r>
                <a:rPr altLang="zh-CN" lang="en-US" sz="2000">
                  <a:solidFill>
                    <a:schemeClr val="tx1">
                      <a:lumMod val="85000"/>
                      <a:lumOff val="15000"/>
                    </a:schemeClr>
                  </a:solidFill>
                  <a:latin charset="-122" panose="020b0503020204020204" pitchFamily="34" typeface="微软雅黑"/>
                  <a:ea charset="-122" panose="020b0503020204020204" pitchFamily="34" typeface="微软雅黑"/>
                </a:rPr>
                <a:t>NAME NUM</a:t>
              </a:r>
            </a:p>
          </p:txBody>
        </p:sp>
      </p:grpSp>
      <p:grpSp>
        <p:nvGrpSpPr>
          <p:cNvPr id="24" name="组合 23">
            <a:extLst>
              <a:ext uri="{FF2B5EF4-FFF2-40B4-BE49-F238E27FC236}">
                <a16:creationId xmlns:a16="http://schemas.microsoft.com/office/drawing/2014/main" id="{94156C15-52D5-4FB1-968E-4A79FA5860CB}"/>
              </a:ext>
            </a:extLst>
          </p:cNvPr>
          <p:cNvGrpSpPr/>
          <p:nvPr/>
        </p:nvGrpSpPr>
        <p:grpSpPr>
          <a:xfrm>
            <a:off x="7842522" y="1398728"/>
            <a:ext cx="3317627" cy="3407647"/>
            <a:chOff x="7842522" y="1398728"/>
            <a:chExt cx="3317627" cy="3407647"/>
          </a:xfrm>
        </p:grpSpPr>
        <p:grpSp>
          <p:nvGrpSpPr>
            <p:cNvPr id="9" name="组合 8">
              <a:extLst>
                <a:ext uri="{FF2B5EF4-FFF2-40B4-BE49-F238E27FC236}">
                  <a16:creationId xmlns:a16="http://schemas.microsoft.com/office/drawing/2014/main" id="{1EBFB45F-5740-487F-A392-7FA492740749}"/>
                </a:ext>
              </a:extLst>
            </p:cNvPr>
            <p:cNvGrpSpPr/>
            <p:nvPr/>
          </p:nvGrpSpPr>
          <p:grpSpPr>
            <a:xfrm>
              <a:off x="7842522" y="1398728"/>
              <a:ext cx="3317627" cy="3407647"/>
              <a:chOff x="7842522" y="1398728"/>
              <a:chExt cx="3317627" cy="3407647"/>
            </a:xfrm>
          </p:grpSpPr>
          <p:grpSp>
            <p:nvGrpSpPr>
              <p:cNvPr id="39" name="组合 38">
                <a:extLst>
                  <a:ext uri="{FF2B5EF4-FFF2-40B4-BE49-F238E27FC236}">
                    <a16:creationId xmlns:a16="http://schemas.microsoft.com/office/drawing/2014/main" id="{BBC171FE-A385-46C0-8F59-397A5678D6D1}"/>
                  </a:ext>
                </a:extLst>
              </p:cNvPr>
              <p:cNvGrpSpPr/>
              <p:nvPr/>
            </p:nvGrpSpPr>
            <p:grpSpPr>
              <a:xfrm>
                <a:off x="8486199" y="1398728"/>
                <a:ext cx="2030274" cy="2030272"/>
                <a:chOff x="8486199" y="1444959"/>
                <a:chExt cx="2030274" cy="2030272"/>
              </a:xfrm>
            </p:grpSpPr>
            <p:sp>
              <p:nvSpPr>
                <p:cNvPr id="32" name="椭圆 31">
                  <a:extLst>
                    <a:ext uri="{FF2B5EF4-FFF2-40B4-BE49-F238E27FC236}">
                      <a16:creationId xmlns:a16="http://schemas.microsoft.com/office/drawing/2014/main" id="{F5D18725-6DC3-4E6D-ABC5-8E880CA543F1}"/>
                    </a:ext>
                  </a:extLst>
                </p:cNvPr>
                <p:cNvSpPr/>
                <p:nvPr/>
              </p:nvSpPr>
              <p:spPr>
                <a:xfrm>
                  <a:off x="8486199" y="1444959"/>
                  <a:ext cx="2030274" cy="203027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椭圆 3">
                  <a:extLst>
                    <a:ext uri="{FF2B5EF4-FFF2-40B4-BE49-F238E27FC236}">
                      <a16:creationId xmlns:a16="http://schemas.microsoft.com/office/drawing/2014/main" id="{BC2C99FA-A110-4126-8F94-2A01B75CEDC4}"/>
                    </a:ext>
                  </a:extLst>
                </p:cNvPr>
                <p:cNvSpPr/>
                <p:nvPr/>
              </p:nvSpPr>
              <p:spPr>
                <a:xfrm>
                  <a:off x="8604985" y="1599607"/>
                  <a:ext cx="1758214" cy="175649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4" name="文本框 33">
                <a:extLst>
                  <a:ext uri="{FF2B5EF4-FFF2-40B4-BE49-F238E27FC236}">
                    <a16:creationId xmlns:a16="http://schemas.microsoft.com/office/drawing/2014/main" id="{7FEA978C-E067-4AA6-8FEC-BB31185BC602}"/>
                  </a:ext>
                </a:extLst>
              </p:cNvPr>
              <p:cNvSpPr txBox="1"/>
              <p:nvPr/>
            </p:nvSpPr>
            <p:spPr>
              <a:xfrm>
                <a:off x="8589148" y="3555293"/>
                <a:ext cx="2110902" cy="396240"/>
              </a:xfrm>
              <a:prstGeom prst="rect">
                <a:avLst/>
              </a:prstGeom>
              <a:noFill/>
            </p:spPr>
            <p:txBody>
              <a:bodyPr rtlCol="0" wrap="square">
                <a:spAutoFit/>
              </a:bodyPr>
              <a:lstStyle/>
              <a:p>
                <a:pPr algn="ctr"/>
                <a:r>
                  <a:rPr altLang="zh-CN" lang="en-US" sz="2000">
                    <a:solidFill>
                      <a:schemeClr val="tx1">
                        <a:lumMod val="85000"/>
                        <a:lumOff val="15000"/>
                      </a:schemeClr>
                    </a:solidFill>
                    <a:latin charset="-122" panose="020b0503020204020204" pitchFamily="34" typeface="微软雅黑"/>
                    <a:ea charset="-122" panose="020b0503020204020204" pitchFamily="34" typeface="微软雅黑"/>
                  </a:rPr>
                  <a:t>NAME NUM</a:t>
                </a:r>
              </a:p>
            </p:txBody>
          </p:sp>
          <p:sp>
            <p:nvSpPr>
              <p:cNvPr id="36" name="矩形 35">
                <a:extLst>
                  <a:ext uri="{FF2B5EF4-FFF2-40B4-BE49-F238E27FC236}">
                    <a16:creationId xmlns:a16="http://schemas.microsoft.com/office/drawing/2014/main" id="{B0CAE343-0A8C-4681-A9D9-032B7C4451E6}"/>
                  </a:ext>
                </a:extLst>
              </p:cNvPr>
              <p:cNvSpPr/>
              <p:nvPr/>
            </p:nvSpPr>
            <p:spPr>
              <a:xfrm>
                <a:off x="7842523" y="3938444"/>
                <a:ext cx="3317627" cy="859536"/>
              </a:xfrm>
              <a:prstGeom prst="rect">
                <a:avLst/>
              </a:prstGeom>
            </p:spPr>
            <p:txBody>
              <a:bodyPr wrap="square">
                <a:spAutoFit/>
              </a:bodyPr>
              <a:lstStyle/>
              <a:p>
                <a:pPr algn="ctr">
                  <a:lnSpc>
                    <a:spcPct val="120000"/>
                  </a:lnSpc>
                </a:pPr>
                <a:r>
                  <a:rPr altLang="zh-CN" lang="en-US" sz="1400">
                    <a:solidFill>
                      <a:schemeClr val="tx1">
                        <a:lumMod val="75000"/>
                        <a:lumOff val="25000"/>
                      </a:schemeClr>
                    </a:solidFill>
                    <a:latin charset="0" panose="020f0302020204030204" pitchFamily="34" typeface="Calibri Light"/>
                    <a:ea charset="-122" panose="02010600030101010101" pitchFamily="2" typeface="宋体"/>
                    <a:cs charset="0" panose="020f0302020204030204" pitchFamily="34" typeface="Calibri Light"/>
                  </a:rPr>
                  <a:t>Lorem ipsum dolor sit amet, consectetuer adipiscing elit. Please replace the text content and change the relevant title</a:t>
                </a:r>
              </a:p>
            </p:txBody>
          </p:sp>
        </p:grpSp>
        <p:pic>
          <p:nvPicPr>
            <p:cNvPr id="16" name="图片 15">
              <a:extLst>
                <a:ext uri="{FF2B5EF4-FFF2-40B4-BE49-F238E27FC236}">
                  <a16:creationId xmlns:a16="http://schemas.microsoft.com/office/drawing/2014/main" id="{136E7414-B25A-43EF-A9A7-11EB61F7D8CD}"/>
                </a:ext>
              </a:extLst>
            </p:cNvPr>
            <p:cNvPicPr>
              <a:picLocks noChangeAspect="1"/>
            </p:cNvPicPr>
            <p:nvPr/>
          </p:nvPicPr>
          <p:blipFill>
            <a:blip r:embed="rId5">
              <a:extLst>
                <a:ext uri="{28A0092B-C50C-407E-A947-70E740481C1C}">
                  <a14:useLocalDpi/>
                </a:ext>
              </a:extLst>
            </a:blip>
            <a:stretch>
              <a:fillRect/>
            </a:stretch>
          </p:blipFill>
          <p:spPr>
            <a:xfrm>
              <a:off x="8604984" y="1553376"/>
              <a:ext cx="1756494" cy="1756494"/>
            </a:xfrm>
            <a:prstGeom prst="ellipse">
              <a:avLst/>
            </a:prstGeom>
          </p:spPr>
        </p:pic>
      </p:grpSp>
      <p:sp>
        <p:nvSpPr>
          <p:cNvPr id="37" name="矩形 36">
            <a:extLst>
              <a:ext uri="{FF2B5EF4-FFF2-40B4-BE49-F238E27FC236}">
                <a16:creationId xmlns:a16="http://schemas.microsoft.com/office/drawing/2014/main" id="{66E2937D-3D85-45E8-9581-C376B0B58572}"/>
              </a:ext>
            </a:extLst>
          </p:cNvPr>
          <p:cNvSpPr/>
          <p:nvPr/>
        </p:nvSpPr>
        <p:spPr>
          <a:xfrm rot="16200000">
            <a:off x="5818388" y="-1034337"/>
            <a:ext cx="555220" cy="12192001"/>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41755"/>
            <a:endParaRPr altLang="en-US" lang="zh-CN" sz="1854"/>
          </a:p>
        </p:txBody>
      </p:sp>
      <p:sp>
        <p:nvSpPr>
          <p:cNvPr id="38" name="文本框 37">
            <a:extLst>
              <a:ext uri="{FF2B5EF4-FFF2-40B4-BE49-F238E27FC236}">
                <a16:creationId xmlns:a16="http://schemas.microsoft.com/office/drawing/2014/main" id="{BDC3F41C-7143-4EB8-B303-F4269A830993}"/>
              </a:ext>
            </a:extLst>
          </p:cNvPr>
          <p:cNvSpPr txBox="1"/>
          <p:nvPr/>
        </p:nvSpPr>
        <p:spPr>
          <a:xfrm>
            <a:off x="133928" y="4902333"/>
            <a:ext cx="11924145" cy="365760"/>
          </a:xfrm>
          <a:prstGeom prst="rect">
            <a:avLst/>
          </a:prstGeom>
          <a:noFill/>
        </p:spPr>
        <p:txBody>
          <a:bodyPr rtlCol="0" wrap="square">
            <a:spAutoFit/>
          </a:bodyPr>
          <a:lstStyle/>
          <a:p>
            <a:pPr algn="ctr"/>
            <a:r>
              <a:rPr altLang="zh-CN" lang="en-US" spc="600">
                <a:solidFill>
                  <a:schemeClr val="bg1"/>
                </a:solidFill>
                <a:latin charset="0" panose="020b0502020202020204" pitchFamily="34" typeface="Century Gothic"/>
                <a:ea charset="-122" panose="020b0503020204020204" pitchFamily="34" typeface="微软雅黑"/>
              </a:rPr>
              <a:t>PIRACY IS SHAMEFUL ORIGNAL POWERPOINT DESIGN </a:t>
            </a:r>
          </a:p>
        </p:txBody>
      </p:sp>
    </p:spTree>
    <p:extLst>
      <p:ext uri="{BB962C8B-B14F-4D97-AF65-F5344CB8AC3E}">
        <p14:creationId val="1201397887"/>
      </p:ext>
    </p:extLst>
  </p:cSld>
  <p:clrMapOvr>
    <a:masterClrMapping/>
  </p:clrMapOvr>
  <mc:AlternateContent>
    <mc:Choice Requires="p14">
      <p:transition p14:dur="1500" spd="slow">
        <p:split orient="vert"/>
      </p:transition>
    </mc:Choice>
    <mc:Fallback>
      <p:transition spd="slow">
        <p:split orient="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2" presetSubtype="4">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additive="base">
                                        <p:cTn dur="1500" id="7"/>
                                        <p:tgtEl>
                                          <p:spTgt spid="8"/>
                                        </p:tgtEl>
                                        <p:attrNameLst>
                                          <p:attrName>ppt_y</p:attrName>
                                        </p:attrNameLst>
                                      </p:cBhvr>
                                      <p:tavLst>
                                        <p:tav tm="0">
                                          <p:val>
                                            <p:strVal val="#ppt_y+#ppt_h*1.125000"/>
                                          </p:val>
                                        </p:tav>
                                        <p:tav tm="100000">
                                          <p:val>
                                            <p:strVal val="#ppt_y"/>
                                          </p:val>
                                        </p:tav>
                                      </p:tavLst>
                                    </p:anim>
                                    <p:animEffect filter="wipe(up)" transition="in">
                                      <p:cBhvr>
                                        <p:cTn dur="1500" id="8"/>
                                        <p:tgtEl>
                                          <p:spTgt spid="8"/>
                                        </p:tgtEl>
                                      </p:cBhvr>
                                    </p:animEffect>
                                  </p:childTnLst>
                                </p:cTn>
                              </p:par>
                              <p:par>
                                <p:cTn fill="hold" id="9" nodeType="withEffect" presetClass="entr" presetID="12" presetSubtype="1">
                                  <p:stCondLst>
                                    <p:cond delay="0"/>
                                  </p:stCondLst>
                                  <p:childTnLst>
                                    <p:set>
                                      <p:cBhvr>
                                        <p:cTn dur="1" fill="hold" id="10">
                                          <p:stCondLst>
                                            <p:cond delay="0"/>
                                          </p:stCondLst>
                                        </p:cTn>
                                        <p:tgtEl>
                                          <p:spTgt spid="10"/>
                                        </p:tgtEl>
                                        <p:attrNameLst>
                                          <p:attrName>style.visibility</p:attrName>
                                        </p:attrNameLst>
                                      </p:cBhvr>
                                      <p:to>
                                        <p:strVal val="visible"/>
                                      </p:to>
                                    </p:set>
                                    <p:anim calcmode="lin" valueType="num">
                                      <p:cBhvr additive="base">
                                        <p:cTn dur="1500" id="11"/>
                                        <p:tgtEl>
                                          <p:spTgt spid="10"/>
                                        </p:tgtEl>
                                        <p:attrNameLst>
                                          <p:attrName>ppt_y</p:attrName>
                                        </p:attrNameLst>
                                      </p:cBhvr>
                                      <p:tavLst>
                                        <p:tav tm="0">
                                          <p:val>
                                            <p:strVal val="#ppt_y-#ppt_h*1.125000"/>
                                          </p:val>
                                        </p:tav>
                                        <p:tav tm="100000">
                                          <p:val>
                                            <p:strVal val="#ppt_y"/>
                                          </p:val>
                                        </p:tav>
                                      </p:tavLst>
                                    </p:anim>
                                    <p:animEffect filter="wipe(down)" transition="in">
                                      <p:cBhvr>
                                        <p:cTn dur="1500" id="12"/>
                                        <p:tgtEl>
                                          <p:spTgt spid="10"/>
                                        </p:tgtEl>
                                      </p:cBhvr>
                                    </p:animEffect>
                                  </p:childTnLst>
                                </p:cTn>
                              </p:par>
                              <p:par>
                                <p:cTn fill="hold" id="13" nodeType="withEffect" presetClass="entr" presetID="12" presetSubtype="4">
                                  <p:stCondLst>
                                    <p:cond delay="0"/>
                                  </p:stCondLst>
                                  <p:childTnLst>
                                    <p:set>
                                      <p:cBhvr>
                                        <p:cTn dur="1" fill="hold" id="14">
                                          <p:stCondLst>
                                            <p:cond delay="0"/>
                                          </p:stCondLst>
                                        </p:cTn>
                                        <p:tgtEl>
                                          <p:spTgt spid="24"/>
                                        </p:tgtEl>
                                        <p:attrNameLst>
                                          <p:attrName>style.visibility</p:attrName>
                                        </p:attrNameLst>
                                      </p:cBhvr>
                                      <p:to>
                                        <p:strVal val="visible"/>
                                      </p:to>
                                    </p:set>
                                    <p:anim calcmode="lin" valueType="num">
                                      <p:cBhvr additive="base">
                                        <p:cTn dur="1500" id="15"/>
                                        <p:tgtEl>
                                          <p:spTgt spid="24"/>
                                        </p:tgtEl>
                                        <p:attrNameLst>
                                          <p:attrName>ppt_y</p:attrName>
                                        </p:attrNameLst>
                                      </p:cBhvr>
                                      <p:tavLst>
                                        <p:tav tm="0">
                                          <p:val>
                                            <p:strVal val="#ppt_y+#ppt_h*1.125000"/>
                                          </p:val>
                                        </p:tav>
                                        <p:tav tm="100000">
                                          <p:val>
                                            <p:strVal val="#ppt_y"/>
                                          </p:val>
                                        </p:tav>
                                      </p:tavLst>
                                    </p:anim>
                                    <p:animEffect filter="wipe(up)" transition="in">
                                      <p:cBhvr>
                                        <p:cTn dur="1500" id="16"/>
                                        <p:tgtEl>
                                          <p:spTgt spid="2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tags/tag1.xml><?xml version="1.0" encoding="utf-8"?>
<p:tagLst xmlns:p="http://schemas.openxmlformats.org/presentationml/2006/main">
  <p:tag name="PA" val="v4.0.0"/>
</p:tagLst>
</file>

<file path=ppt/tags/tag2.xml><?xml version="1.0" encoding="utf-8"?>
<p:tagLst xmlns:p="http://schemas.openxmlformats.org/presentationml/2006/main">
  <p:tag name="PA" val="v4.0.0"/>
</p:tagLst>
</file>

<file path=ppt/tags/tag3.xml><?xml version="1.0" encoding="utf-8"?>
<p:tagLst xmlns:p="http://schemas.openxmlformats.org/presentationml/2006/main">
  <p:tag name="PA" val="v4.0.0"/>
</p:tagLst>
</file>

<file path=ppt/tags/tag4.xml><?xml version="1.0" encoding="utf-8"?>
<p:tagLst xmlns:p="http://schemas.openxmlformats.org/presentationml/2006/main">
  <p:tag name="PA" val="v4.0.0"/>
</p:tagLst>
</file>

<file path=ppt/tags/tag5.xml><?xml version="1.0" encoding="utf-8"?>
<p:tagLst xmlns:p="http://schemas.openxmlformats.org/presentationml/2006/main">
  <p:tag name="PA" val="v4.0.0"/>
</p:tagLst>
</file>

<file path=ppt/tags/tag6.xml><?xml version="1.0" encoding="utf-8"?>
<p:tagLst xmlns:p="http://schemas.openxmlformats.org/presentationml/2006/main">
  <p:tag name="PA" val="v4.0.0"/>
</p:tagLst>
</file>

<file path=ppt/tags/tag7.xml><?xml version="1.0" encoding="utf-8"?>
<p:tagLst xmlns:p="http://schemas.openxmlformats.org/presentationml/2006/main">
  <p:tag name="ISLIDE.DIAGRAM" val="4cc71771-6d44-4d07-995f-a4a5de6c07f8"/>
</p:tagLst>
</file>

<file path=ppt/tags/tag8.xml><?xml version="1.0" encoding="utf-8"?>
<p:tagLst xmlns:p="http://schemas.openxmlformats.org/presentationml/2006/main">
  <p:tag name="ID" val="547141"/>
  <p:tag name="MH" val="20160403161633"/>
  <p:tag name="MH_LIBRARY" val="CONTENTS"/>
  <p:tag name="MH_ORDER" val="1"/>
  <p:tag name="MH_TYPE" val="ENTRY"/>
</p:tagLst>
</file>

<file path=ppt/tags/tag9.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RESENTATION_TITLE" val="PowerPoint 演示文稿"/>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极简">
      <a:majorFont>
        <a:latin typeface="Century Gothic"/>
        <a:ea typeface="微软雅黑 Light"/>
        <a:cs typeface="Arial"/>
      </a:majorFont>
      <a:minorFont>
        <a:latin typeface="Century Gothic"/>
        <a:ea typeface="微软雅黑 Light"/>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webextensions/taskpanes.xml><?xml version="1.0" encoding="utf-8"?>
<wetp:taskpanes xmlns:wetp="http://schemas.microsoft.com/office/webextensions/taskpanes/2010/11">
  <wetp:taskpane dockstate="right" visibility="0" width="350" row="8">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000B9483-8C9B-4D90-B9BC-53048F59CF4C}">
  <we:reference id="wa104379997" version="1.0.0.2" store="zh-CN" storeType="OMEX"/>
  <we:alternateReferences>
    <we:reference id="WA104379997" version="1.0.0.2" store="WA104379997" storeType="OMEX"/>
  </we:alternateReferences>
  <we:properties/>
  <we:bindings/>
  <we:snapshot xmlns:r="http://schemas.openxmlformats.org/officeDocument/2006/relationships"/>
</we:webextension>
</file>

<file path=docProps/app.xml><?xml version="1.0" encoding="utf-8"?>
<Properties xmlns:vt="http://schemas.openxmlformats.org/officeDocument/2006/docPropsVTypes" xmlns="http://schemas.openxmlformats.org/officeDocument/2006/extended-properties">
  <Company/>
  <PresentationFormat>宽屏</PresentationFormat>
  <Paragraphs>173</Paragraphs>
  <Slides>19</Slides>
  <Notes>19</Notes>
  <TotalTime>2721</TotalTime>
  <HiddenSlides>0</HiddenSlides>
  <MMClips>0</MMClips>
  <ScaleCrop>0</ScaleCrop>
  <HeadingPairs>
    <vt:vector baseType="variant" size="6">
      <vt:variant>
        <vt:lpstr>Fonts used</vt:lpstr>
      </vt:variant>
      <vt:variant>
        <vt:i4>13</vt:i4>
      </vt:variant>
      <vt:variant>
        <vt:lpstr>Theme</vt:lpstr>
      </vt:variant>
      <vt:variant>
        <vt:i4>1</vt:i4>
      </vt:variant>
      <vt:variant>
        <vt:lpstr>Slide Titles</vt:lpstr>
      </vt:variant>
      <vt:variant>
        <vt:i4>19</vt:i4>
      </vt:variant>
    </vt:vector>
  </HeadingPairs>
  <TitlesOfParts>
    <vt:vector baseType="lpstr" size="33">
      <vt:lpstr>Arial</vt:lpstr>
      <vt:lpstr>Century Gothic</vt:lpstr>
      <vt:lpstr>微软雅黑 Light</vt:lpstr>
      <vt:lpstr>微软雅黑</vt:lpstr>
      <vt:lpstr>Segoe UI Light</vt:lpstr>
      <vt:lpstr>Open Sans Light</vt:lpstr>
      <vt:lpstr>Calibri Light</vt:lpstr>
      <vt:lpstr>Calibri</vt:lpstr>
      <vt:lpstr>等线 Light</vt:lpstr>
      <vt:lpstr>等线</vt:lpstr>
      <vt:lpstr>Segoe UI</vt:lpstr>
      <vt:lpstr>宋体</vt:lpstr>
      <vt:lpstr>Impact</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2017-03-19T04:49:06Z</dcterms:created>
  <cp:lastModifiedBy>kan</cp:lastModifiedBy>
  <dcterms:modified xsi:type="dcterms:W3CDTF">2021-08-20T10:52:57Z</dcterms:modified>
  <cp:revision>325</cp:revision>
  <dc:title>PowerPoint 演示文稿</dc:title>
</cp:coreProperties>
</file>