
<file path=[Content_Types].xml><?xml version="1.0" encoding="utf-8"?>
<Types xmlns="http://schemas.openxmlformats.org/package/2006/content-types">
  <Default ContentType="image/jpeg" Extension="jpeg"/>
  <Default ContentType="image/png" Extension="png"/>
  <Default ContentType="application/vnd.openxmlformats-package.relationships+xml" Extension="rels"/>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s>
</file>

<file path=ppt/presentation.xml><?xml version="1.0" encoding="utf-8"?>
<p:presentation xmlns:r="http://schemas.openxmlformats.org/officeDocument/2006/relationships" xmlns:a="http://schemas.openxmlformats.org/drawingml/2006/main" xmlns:p="http://schemas.openxmlformats.org/presentationml/2006/main" saveSubsetFonts="1">
  <p:sldMasterIdLst>
    <p:sldMasterId id="2147483648" r:id="rId1"/>
    <p:sldMasterId id="2147483660" r:id="rId2"/>
  </p:sldMasterIdLst>
  <p:notesMasterIdLst>
    <p:notesMasterId r:id="rId3"/>
  </p:notesMasterIdLst>
  <p:sldIdLst>
    <p:sldId id="257" r:id="rId4"/>
    <p:sldId id="274" r:id="rId5"/>
    <p:sldId id="258" r:id="rId6"/>
    <p:sldId id="260" r:id="rId7"/>
    <p:sldId id="263" r:id="rId8"/>
    <p:sldId id="264" r:id="rId9"/>
    <p:sldId id="275" r:id="rId10"/>
    <p:sldId id="262" r:id="rId11"/>
    <p:sldId id="265" r:id="rId12"/>
    <p:sldId id="266" r:id="rId13"/>
    <p:sldId id="267" r:id="rId14"/>
    <p:sldId id="276" r:id="rId15"/>
    <p:sldId id="268" r:id="rId16"/>
    <p:sldId id="269" r:id="rId17"/>
    <p:sldId id="282" r:id="rId18"/>
    <p:sldId id="270" r:id="rId19"/>
    <p:sldId id="271" r:id="rId20"/>
    <p:sldId id="273" r:id="rId21"/>
    <p:sldId id="284" r:id="rId22"/>
    <p:sldId id="278" r:id="rId23"/>
    <p:sldId id="279" r:id="rId24"/>
    <p:sldId id="280" r:id="rId25"/>
    <p:sldId id="283" r:id="rId26"/>
  </p:sldIdLst>
  <p:sldSz cx="12192000" cy="6858000"/>
  <p:notesSz cx="6858000" cy="9144000"/>
  <p:custDataLst>
    <p:tags r:id="rId2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37" autoAdjust="0"/>
    <p:restoredTop sz="94660"/>
  </p:normalViewPr>
  <p:slideViewPr>
    <p:cSldViewPr snapToGrid="0" showGuides="1">
      <p:cViewPr varScale="1">
        <p:scale>
          <a:sx n="107" d="100"/>
          <a:sy n="107" d="100"/>
        </p:scale>
        <p:origin x="732" y="96"/>
      </p:cViewPr>
      <p:guideLst>
        <p:guide orient="horz" pos="2160"/>
        <p:guide pos="3840"/>
      </p:guideLst>
    </p:cSldViewPr>
  </p:slideViewPr>
  <p:notesTextViewPr>
    <p:cViewPr>
      <p:scale>
        <a:sx n="1" d="1"/>
        <a:sy n="1" d="1"/>
      </p:scale>
      <p:origin x="0" y="0"/>
    </p:cViewPr>
  </p:notesTextViewPr>
  <p:notesViewPr>
    <p:cSldViewPr>
      <p:cViewPr>
        <p:scale>
          <a:sx n="1" d="100"/>
          <a:sy n="1" d="100"/>
        </p:scale>
        <p:origin x="0" y="0"/>
      </p:cViewPr>
    </p:cSldViewPr>
  </p:notesViewPr>
  <p:gridSpacing cx="45000" cy="45000"/>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7.xml" Type="http://schemas.openxmlformats.org/officeDocument/2006/relationships/slide"/><Relationship Id="rId11" Target="slides/slide8.xml" Type="http://schemas.openxmlformats.org/officeDocument/2006/relationships/slide"/><Relationship Id="rId12" Target="slides/slide9.xml" Type="http://schemas.openxmlformats.org/officeDocument/2006/relationships/slide"/><Relationship Id="rId13" Target="slides/slide10.xml" Type="http://schemas.openxmlformats.org/officeDocument/2006/relationships/slide"/><Relationship Id="rId14" Target="slides/slide11.xml" Type="http://schemas.openxmlformats.org/officeDocument/2006/relationships/slide"/><Relationship Id="rId15" Target="slides/slide12.xml" Type="http://schemas.openxmlformats.org/officeDocument/2006/relationships/slide"/><Relationship Id="rId16" Target="slides/slide13.xml" Type="http://schemas.openxmlformats.org/officeDocument/2006/relationships/slide"/><Relationship Id="rId17" Target="slides/slide14.xml" Type="http://schemas.openxmlformats.org/officeDocument/2006/relationships/slide"/><Relationship Id="rId18" Target="slides/slide15.xml" Type="http://schemas.openxmlformats.org/officeDocument/2006/relationships/slide"/><Relationship Id="rId19" Target="slides/slide16.xml" Type="http://schemas.openxmlformats.org/officeDocument/2006/relationships/slide"/><Relationship Id="rId2" Target="slideMasters/slideMaster2.xml" Type="http://schemas.openxmlformats.org/officeDocument/2006/relationships/slideMaster"/><Relationship Id="rId20" Target="slides/slide17.xml" Type="http://schemas.openxmlformats.org/officeDocument/2006/relationships/slide"/><Relationship Id="rId21" Target="slides/slide18.xml" Type="http://schemas.openxmlformats.org/officeDocument/2006/relationships/slide"/><Relationship Id="rId22" Target="slides/slide19.xml" Type="http://schemas.openxmlformats.org/officeDocument/2006/relationships/slide"/><Relationship Id="rId23" Target="slides/slide20.xml" Type="http://schemas.openxmlformats.org/officeDocument/2006/relationships/slide"/><Relationship Id="rId24" Target="slides/slide21.xml" Type="http://schemas.openxmlformats.org/officeDocument/2006/relationships/slide"/><Relationship Id="rId25" Target="slides/slide22.xml" Type="http://schemas.openxmlformats.org/officeDocument/2006/relationships/slide"/><Relationship Id="rId26" Target="slides/slide23.xml" Type="http://schemas.openxmlformats.org/officeDocument/2006/relationships/slide"/><Relationship Id="rId27" Target="tags/tag1.xml" Type="http://schemas.openxmlformats.org/officeDocument/2006/relationships/tags"/><Relationship Id="rId28" Target="presProps.xml" Type="http://schemas.openxmlformats.org/officeDocument/2006/relationships/presProps"/><Relationship Id="rId29" Target="viewProps.xml" Type="http://schemas.openxmlformats.org/officeDocument/2006/relationships/viewProps"/><Relationship Id="rId3" Target="notesMasters/notesMaster1.xml" Type="http://schemas.openxmlformats.org/officeDocument/2006/relationships/notesMaster"/><Relationship Id="rId30" Target="theme/theme1.xml" Type="http://schemas.openxmlformats.org/officeDocument/2006/relationships/theme"/><Relationship Id="rId31" Target="tableStyles.xml" Type="http://schemas.openxmlformats.org/officeDocument/2006/relationships/tableStyles"/><Relationship Id="rId4" Target="slides/slide1.xml" Type="http://schemas.openxmlformats.org/officeDocument/2006/relationships/slide"/><Relationship Id="rId5" Target="slides/slide2.xml" Type="http://schemas.openxmlformats.org/officeDocument/2006/relationships/slide"/><Relationship Id="rId6" Target="slides/slide3.xml" Type="http://schemas.openxmlformats.org/officeDocument/2006/relationships/slide"/><Relationship Id="rId7" Target="slides/slide4.xml" Type="http://schemas.openxmlformats.org/officeDocument/2006/relationships/slide"/><Relationship Id="rId8" Target="slides/slide5.xml" Type="http://schemas.openxmlformats.org/officeDocument/2006/relationships/slide"/><Relationship Id="rId9" Target="slides/slide6.xml" Type="http://schemas.openxmlformats.org/officeDocument/2006/relationships/slide"/></Relationships>
</file>

<file path=ppt/notesMasters/_rels/notesMaster1.xml.rels><?xml version="1.0" encoding="UTF-8" standalone="yes"?><Relationships xmlns="http://schemas.openxmlformats.org/package/2006/relationships"><Relationship Id="rId1" Target="../theme/theme3.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4441A74-E620-4428-B73B-8EF26A8F8906}" type="datetimeFigureOut">
              <a:rPr lang="zh-CN" altLang="en-US" smtClean="0"/>
              <a:t>2018/6/2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C9E58CC-D2F3-4932-97A9-1F1BD067B30A}" type="slidenum">
              <a:rPr lang="zh-CN" altLang="en-US" smtClean="0"/>
              <a:t>‹#›</a:t>
            </a:fld>
            <a:endParaRPr lang="zh-CN" altLang="en-US"/>
          </a:p>
        </p:txBody>
      </p:sp>
    </p:spTree>
    <p:extLst>
      <p:ext uri="{BB962C8B-B14F-4D97-AF65-F5344CB8AC3E}">
        <p14:creationId val="27952725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标题幻灯片">
    <p:spTree>
      <p:nvGrpSpPr>
        <p:cNvPr id="1" name=""/>
        <p:cNvGrpSpPr/>
        <p:nvPr/>
      </p:nvGrpSpPr>
      <p:grpSpPr>
        <a:xfrm>
          <a:off x="0" y="0"/>
          <a: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2076729867"/>
      </p:ext>
    </p:extLst>
  </p:cSld>
  <p:clrMapOvr>
    <a:masterClrMapping/>
  </p:clrMapOvr>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标题和竖排文字">
    <p:spTree>
      <p:nvGrpSpPr>
        <p:cNvPr id="1" name=""/>
        <p:cNvGrpSpPr/>
        <p:nvPr/>
      </p:nvGrpSpPr>
      <p:grpSpPr>
        <a:xfrm>
          <a:off x="0" y="0"/>
          <a: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3549056884"/>
      </p:ext>
    </p:extLst>
  </p:cSld>
  <p:clrMapOvr>
    <a:masterClrMapping/>
  </p:clrMapOvr>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竖排标题与文本">
    <p:spTree>
      <p:nvGrpSpPr>
        <p:cNvPr id="1" name=""/>
        <p:cNvGrpSpPr/>
        <p:nvPr/>
      </p:nvGrpSpPr>
      <p:grpSpPr>
        <a:xfrm>
          <a:off x="0" y="0"/>
          <a: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3056816005"/>
      </p:ext>
    </p:extLst>
  </p:cSld>
  <p:clrMapOvr>
    <a:masterClrMapping/>
  </p:clrMapOvr>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829663942"/>
      </p:ext>
    </p:extLst>
  </p:cSld>
  <p:clrMapOvr>
    <a:masterClrMapping/>
  </p:clrMapOvr>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152010027"/>
      </p:ext>
    </p:extLst>
  </p:cSld>
  <p:clrMapOvr>
    <a:masterClrMapping/>
  </p:clrMapOvr>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899004969"/>
      </p:ext>
    </p:extLst>
  </p:cSld>
  <p:clrMapOvr>
    <a:masterClrMapping/>
  </p:clrMapOvr>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116458780"/>
      </p:ext>
    </p:extLst>
  </p:cSld>
  <p:clrMapOvr>
    <a:masterClrMapping/>
  </p:clrMapOvr>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607890905"/>
      </p:ext>
    </p:extLst>
  </p:cSld>
  <p:clrMapOvr>
    <a:masterClrMapping/>
  </p:clrMapOvr>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960483606"/>
      </p:ext>
    </p:extLst>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515840015"/>
      </p:ext>
    </p:extLst>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084091675"/>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标题和内容">
    <p:spTree>
      <p:nvGrpSpPr>
        <p:cNvPr id="1" name=""/>
        <p:cNvGrpSpPr/>
        <p:nvPr/>
      </p:nvGrpSpPr>
      <p:grpSpPr>
        <a:xfrm>
          <a:off x="0" y="0"/>
          <a: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4051700158"/>
      </p:ext>
    </p:extLst>
  </p:cSld>
  <p:clrMapOvr>
    <a:masterClrMapping/>
  </p:clrMapOvr>
  <p:transition/>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967555040"/>
      </p:ext>
    </p:extLst>
  </p:cSld>
  <p:clrMapOvr>
    <a:masterClrMapping/>
  </p:clrMapOvr>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778118077"/>
      </p:ext>
    </p:extLst>
  </p:cSld>
  <p:clrMapOvr>
    <a:masterClrMapping/>
  </p:clrMapOvr>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75455918"/>
      </p:ext>
    </p:extLst>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节标题">
    <p:spTree>
      <p:nvGrpSpPr>
        <p:cNvPr id="1" name=""/>
        <p:cNvGrpSpPr/>
        <p:nvPr/>
      </p:nvGrpSpPr>
      <p:grpSpPr>
        <a:xfrm>
          <a:off x="0" y="0"/>
          <a: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2467894156"/>
      </p:ext>
    </p:extLst>
  </p:cSld>
  <p:clrMapOvr>
    <a:masterClrMapping/>
  </p:clrMapOvr>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两栏内容">
    <p:spTree>
      <p:nvGrpSpPr>
        <p:cNvPr id="1" name=""/>
        <p:cNvGrpSpPr/>
        <p:nvPr/>
      </p:nvGrpSpPr>
      <p:grpSpPr>
        <a:xfrm>
          <a:off x="0" y="0"/>
          <a: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3820647610"/>
      </p:ext>
    </p:extLst>
  </p:cSld>
  <p:clrMapOvr>
    <a:masterClrMapping/>
  </p:clrMapOvr>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比较">
    <p:spTree>
      <p:nvGrpSpPr>
        <p:cNvPr id="1" name=""/>
        <p:cNvGrpSpPr/>
        <p:nvPr/>
      </p:nvGrpSpPr>
      <p:grpSpPr>
        <a:xfrm>
          <a:off x="0" y="0"/>
          <a:ext cx="0" cy="0"/>
        </a:xfrm>
      </p:grpSpPr>
      <p:sp>
        <p:nvSpPr>
          <p:cNvPr id="7" name="日期占位符 6"/>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3443450834"/>
      </p:ext>
    </p:extLst>
  </p:cSld>
  <p:clrMapOvr>
    <a:masterClrMapping/>
  </p:clrMapOvr>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仅标题">
    <p:spTree>
      <p:nvGrpSpPr>
        <p:cNvPr id="1" name=""/>
        <p:cNvGrpSpPr/>
        <p:nvPr/>
      </p:nvGrpSpPr>
      <p:grpSpPr>
        <a:xfrm>
          <a:off x="0" y="0"/>
          <a:ext cx="0" cy="0"/>
        </a:xfrm>
      </p:grpSpPr>
      <p:sp>
        <p:nvSpPr>
          <p:cNvPr id="3" name="日期占位符 2"/>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1206770634"/>
      </p:ext>
    </p:extLst>
  </p:cSld>
  <p:clrMapOvr>
    <a:masterClrMapping/>
  </p:clrMapOvr>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1465679573"/>
      </p:ext>
    </p:extLst>
  </p:cSld>
  <p:clrMapOvr>
    <a:masterClrMapping/>
  </p:clrMapOvr>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内容与标题">
    <p:spTree>
      <p:nvGrpSpPr>
        <p:cNvPr id="1" name=""/>
        <p:cNvGrpSpPr/>
        <p:nvPr/>
      </p:nvGrpSpPr>
      <p:grpSpPr>
        <a:xfrm>
          <a:off x="0" y="0"/>
          <a: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3687729023"/>
      </p:ext>
    </p:extLst>
  </p:cSld>
  <p:clrMapOvr>
    <a:masterClrMapping/>
  </p:clrMapOvr>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图片与标题">
    <p:spTree>
      <p:nvGrpSpPr>
        <p:cNvPr id="1" name=""/>
        <p:cNvGrpSpPr/>
        <p:nvPr/>
      </p:nvGrpSpPr>
      <p:grpSpPr>
        <a:xfrm>
          <a:off x="0" y="0"/>
          <a: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t>2018/6/2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val="907656170"/>
      </p:ext>
    </p:extLst>
  </p:cSld>
  <p:clrMapOvr>
    <a:masterClrMapping/>
  </p:clrMapOvr>
  <p:transition/>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media/image1.jpeg" Type="http://schemas.openxmlformats.org/officeDocument/2006/relationships/image"/><Relationship Id="rId13"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2.xml" Type="http://schemas.openxmlformats.org/officeDocument/2006/relationships/slideLayout"/><Relationship Id="rId10" Target="../slideLayouts/slideLayout21.xml" Type="http://schemas.openxmlformats.org/officeDocument/2006/relationships/slideLayout"/><Relationship Id="rId11" Target="../slideLayouts/slideLayout22.xml" Type="http://schemas.openxmlformats.org/officeDocument/2006/relationships/slideLayout"/><Relationship Id="rId12" Target="../theme/theme2.xml" Type="http://schemas.openxmlformats.org/officeDocument/2006/relationships/theme"/><Relationship Id="rId2" Target="../slideLayouts/slideLayout13.xml" Type="http://schemas.openxmlformats.org/officeDocument/2006/relationships/slideLayout"/><Relationship Id="rId3" Target="../slideLayouts/slideLayout14.xml" Type="http://schemas.openxmlformats.org/officeDocument/2006/relationships/slideLayout"/><Relationship Id="rId4" Target="../slideLayouts/slideLayout15.xml" Type="http://schemas.openxmlformats.org/officeDocument/2006/relationships/slideLayout"/><Relationship Id="rId5" Target="../slideLayouts/slideLayout16.xml" Type="http://schemas.openxmlformats.org/officeDocument/2006/relationships/slideLayout"/><Relationship Id="rId6" Target="../slideLayouts/slideLayout17.xml" Type="http://schemas.openxmlformats.org/officeDocument/2006/relationships/slideLayout"/><Relationship Id="rId7" Target="../slideLayouts/slideLayout18.xml" Type="http://schemas.openxmlformats.org/officeDocument/2006/relationships/slideLayout"/><Relationship Id="rId8" Target="../slideLayouts/slideLayout19.xml" Type="http://schemas.openxmlformats.org/officeDocument/2006/relationships/slideLayout"/><Relationship Id="rId9" Target="../slideLayouts/slideLayout20.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blipFill dpi="0" rotWithShape="1">
          <a:blip r:embed="rId12">
            <a:lum/>
          </a:blip>
          <a:stretch>
            <a:fillRect t="-6000" b="-6000"/>
          </a:stretch>
        </a:blipFill>
        <a:effectLst/>
      </p:bgPr>
    </p:bg>
    <p:spTree>
      <p:nvGrpSpPr>
        <p:cNvPr id="1" name=""/>
        <p:cNvGrpSpPr/>
        <p:nvPr/>
      </p:nvGrpSpPr>
      <p:grpSpPr>
        <a:xfrm>
          <a:off x="0" y="0"/>
          <a: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46945A0-C761-4382-B0E3-220203FA6A84}" type="datetimeFigureOut">
              <a:rPr lang="zh-CN" altLang="en-US" smtClean="0"/>
              <a:t>2018/6/2</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7229504-CBB4-4E43-B24E-328BF8611D6A}" type="slidenum">
              <a:rPr lang="zh-CN" altLang="en-US" smtClean="0"/>
              <a:t>‹#›</a:t>
            </a:fld>
            <a:endParaRPr lang="zh-CN" altLang="en-US"/>
          </a:p>
        </p:txBody>
      </p:sp>
    </p:spTree>
    <p:extLst>
      <p:ext uri="{BB962C8B-B14F-4D97-AF65-F5344CB8AC3E}">
        <p14:creationId val="379734655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p15:guide id="1" pos="3840" userDrawn="1">
          <p15:clr>
            <a:srgbClr val="A4A3A4"/>
          </p15:clr>
        </p15:guide>
        <p15:guide id="2" orient="horz" pos="210" userDrawn="1">
          <p15:clr>
            <a:srgbClr val="C35EA4"/>
          </p15:clr>
        </p15:guide>
        <p15:guide id="3" pos="211" userDrawn="1">
          <p15:clr>
            <a:srgbClr val="C35EA4"/>
          </p15:clr>
        </p15:guide>
        <p15:guide id="4" pos="7469" userDrawn="1">
          <p15:clr>
            <a:srgbClr val="C35EA4"/>
          </p15:clr>
        </p15:guide>
        <p15:guide id="5" orient="horz" pos="4110" userDrawn="1">
          <p15:clr>
            <a:srgbClr val="C35EA4"/>
          </p15:clr>
        </p15:guide>
        <p15:guide id="6" orient="horz" pos="2160" userDrawn="1">
          <p15:clr>
            <a:srgbClr val="A4A3A4"/>
          </p15:clr>
        </p15:guide>
        <p15:guide id="7" pos="2547" userDrawn="1">
          <p15:clr>
            <a:srgbClr val="5ACBF0"/>
          </p15:clr>
        </p15:guide>
        <p15:guide id="8" pos="5133" userDrawn="1">
          <p15:clr>
            <a:srgbClr val="5ACBF0"/>
          </p15:clr>
        </p15:guide>
        <p15:guide id="9" orient="horz" pos="1230" userDrawn="1">
          <p15:clr>
            <a:srgbClr val="5ACBF0"/>
          </p15:clr>
        </p15:guide>
        <p15:guide id="10" orient="horz" pos="3090" userDrawn="1">
          <p15:clr>
            <a:srgbClr val="5ACBF0"/>
          </p15:clr>
        </p15:guide>
        <p15:guide id="11" pos="665" userDrawn="1">
          <p15:clr>
            <a:srgbClr val="C35EA4"/>
          </p15:clr>
        </p15:guide>
        <p15:guide id="12" pos="7015" userDrawn="1">
          <p15:clr>
            <a:srgbClr val="C35EA4"/>
          </p15:clr>
        </p15:guide>
        <p15:guide id="13" orient="horz" pos="799" userDrawn="1">
          <p15:clr>
            <a:srgbClr val="C35EA4"/>
          </p15:clr>
        </p15:guide>
        <p15:guide id="14" orient="horz" pos="3974" userDrawn="1">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t>2018/6/2</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59531502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2.png" Type="http://schemas.openxmlformats.org/officeDocument/2006/relationships/image"/></Relationships>
</file>

<file path=ppt/slides/_rels/slide10.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4.png" Type="http://schemas.openxmlformats.org/officeDocument/2006/relationships/image"/><Relationship Id="rId3" Target="../media/image5.png" Type="http://schemas.openxmlformats.org/officeDocument/2006/relationships/image"/><Relationship Id="rId4" Target="../media/image6.png" Type="http://schemas.openxmlformats.org/officeDocument/2006/relationships/image"/><Relationship Id="rId5" Target="../media/image2.png" Type="http://schemas.openxmlformats.org/officeDocument/2006/relationships/image"/></Relationships>
</file>

<file path=ppt/slides/_rels/slide11.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7.png" Type="http://schemas.openxmlformats.org/officeDocument/2006/relationships/image"/><Relationship Id="rId3" Target="../media/image2.png" Type="http://schemas.openxmlformats.org/officeDocument/2006/relationships/image"/></Relationships>
</file>

<file path=ppt/slides/_rels/slide12.xml.rels><?xml version="1.0" encoding="UTF-8" standalone="yes"?><Relationships xmlns="http://schemas.openxmlformats.org/package/2006/relationships"><Relationship Id="rId1" Target="../slideLayouts/slideLayout2.xml" Type="http://schemas.openxmlformats.org/officeDocument/2006/relationships/slideLayout"/><Relationship Id="rId2" Target="../media/image2.png" Type="http://schemas.openxmlformats.org/officeDocument/2006/relationships/image"/></Relationships>
</file>

<file path=ppt/slides/_rels/slide13.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14.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15.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16.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 Id="rId3" Target="../media/image4.png" Type="http://schemas.openxmlformats.org/officeDocument/2006/relationships/image"/></Relationships>
</file>

<file path=ppt/slides/_rels/slide17.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18.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19.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2.xml.rels><?xml version="1.0" encoding="UTF-8" standalone="yes"?><Relationships xmlns="http://schemas.openxmlformats.org/package/2006/relationships"><Relationship Id="rId1" Target="../slideLayouts/slideLayout2.xml" Type="http://schemas.openxmlformats.org/officeDocument/2006/relationships/slideLayout"/><Relationship Id="rId2" Target="../media/image2.png" Type="http://schemas.openxmlformats.org/officeDocument/2006/relationships/image"/></Relationships>
</file>

<file path=ppt/slides/_rels/slide20.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21.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22.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23.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8.png" Type="http://schemas.openxmlformats.org/officeDocument/2006/relationships/image"/><Relationship Id="rId3" Target="../media/image2.png" Type="http://schemas.openxmlformats.org/officeDocument/2006/relationships/image"/></Relationships>
</file>

<file path=ppt/slides/_rels/slide3.xml.rels><?xml version="1.0" encoding="UTF-8" standalone="yes"?><Relationships xmlns="http://schemas.openxmlformats.org/package/2006/relationships"><Relationship Id="rId1" Target="../slideLayouts/slideLayout2.xml" Type="http://schemas.openxmlformats.org/officeDocument/2006/relationships/slideLayout"/><Relationship Id="rId2" Target="../media/image2.png" Type="http://schemas.openxmlformats.org/officeDocument/2006/relationships/image"/></Relationships>
</file>

<file path=ppt/slides/_rels/slide4.xml.rels><?xml version="1.0" encoding="UTF-8" standalone="yes"?><Relationships xmlns="http://schemas.openxmlformats.org/package/2006/relationships"><Relationship Id="rId1" Target="../slideLayouts/slideLayout3.xml" Type="http://schemas.openxmlformats.org/officeDocument/2006/relationships/slideLayout"/><Relationship Id="rId2" Target="../media/image3.png" Type="http://schemas.openxmlformats.org/officeDocument/2006/relationships/image"/><Relationship Id="rId3" Target="../media/image2.png" Type="http://schemas.openxmlformats.org/officeDocument/2006/relationships/image"/></Relationships>
</file>

<file path=ppt/slides/_rels/slide5.xml.rels><?xml version="1.0" encoding="UTF-8" standalone="yes"?><Relationships xmlns="http://schemas.openxmlformats.org/package/2006/relationships"><Relationship Id="rId1" Target="../slideLayouts/slideLayout3.xml" Type="http://schemas.openxmlformats.org/officeDocument/2006/relationships/slideLayout"/><Relationship Id="rId2" Target="../media/image2.png" Type="http://schemas.openxmlformats.org/officeDocument/2006/relationships/image"/><Relationship Id="rId3" Target="../media/image4.png" Type="http://schemas.openxmlformats.org/officeDocument/2006/relationships/image"/></Relationships>
</file>

<file path=ppt/slides/_rels/slide6.xml.rels><?xml version="1.0" encoding="UTF-8" standalone="yes"?><Relationships xmlns="http://schemas.openxmlformats.org/package/2006/relationships"><Relationship Id="rId1" Target="../slideLayouts/slideLayout3.xml" Type="http://schemas.openxmlformats.org/officeDocument/2006/relationships/slideLayout"/><Relationship Id="rId2" Target="../media/image2.png" Type="http://schemas.openxmlformats.org/officeDocument/2006/relationships/image"/><Relationship Id="rId3" Target="../media/image4.png" Type="http://schemas.openxmlformats.org/officeDocument/2006/relationships/image"/></Relationships>
</file>

<file path=ppt/slides/_rels/slide7.xml.rels><?xml version="1.0" encoding="UTF-8" standalone="yes"?><Relationships xmlns="http://schemas.openxmlformats.org/package/2006/relationships"><Relationship Id="rId1" Target="../slideLayouts/slideLayout2.xml" Type="http://schemas.openxmlformats.org/officeDocument/2006/relationships/slideLayout"/><Relationship Id="rId2" Target="../media/image2.png" Type="http://schemas.openxmlformats.org/officeDocument/2006/relationships/image"/></Relationships>
</file>

<file path=ppt/slides/_rels/slide8.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_rels/slide9.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2.png" Type="http://schemas.openxmlformats.org/officeDocument/2006/relationships/image"/></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 name="文本框 1"/>
          <p:cNvSpPr txBox="1"/>
          <p:nvPr/>
        </p:nvSpPr>
        <p:spPr>
          <a:xfrm>
            <a:off x="540774" y="1821771"/>
            <a:ext cx="11110452" cy="1097280"/>
          </a:xfrm>
          <a:prstGeom prst="rect">
            <a:avLst/>
          </a:prstGeom>
          <a:noFill/>
          <a:ln>
            <a:noFill/>
          </a:ln>
        </p:spPr>
        <p:txBody>
          <a:bodyPr rtlCol="0" wrap="square">
            <a:spAutoFit/>
          </a:bodyPr>
          <a:lstStyle/>
          <a:p>
            <a:pPr algn="ctr"/>
            <a:r>
              <a:rPr altLang="zh-CN" b="1" lang="en-US" smtClean="0" sz="6600">
                <a:blipFill dpi="0" rotWithShape="1">
                  <a:blip r:embed="rId2"/>
                  <a:stretch>
                    <a:fillRect/>
                  </a:stretch>
                </a:blipFill>
              </a:rPr>
              <a:t>2015年XX课题展示汇报</a:t>
            </a:r>
          </a:p>
        </p:txBody>
      </p:sp>
      <p:grpSp>
        <p:nvGrpSpPr>
          <p:cNvPr id="135" name="组合 134"/>
          <p:cNvGrpSpPr/>
          <p:nvPr/>
        </p:nvGrpSpPr>
        <p:grpSpPr>
          <a:xfrm>
            <a:off x="2439414" y="3103563"/>
            <a:ext cx="7313171" cy="325437"/>
            <a:chOff x="2481804" y="4179888"/>
            <a:chExt cx="7313171" cy="325437"/>
          </a:xfrm>
          <a:solidFill>
            <a:schemeClr val="bg1">
              <a:lumMod val="75000"/>
            </a:schemeClr>
          </a:solidFill>
        </p:grpSpPr>
        <p:sp>
          <p:nvSpPr>
            <p:cNvPr id="14" name="Freeform 35"/>
            <p:cNvSpPr/>
            <p:nvPr/>
          </p:nvSpPr>
          <p:spPr bwMode="auto">
            <a:xfrm>
              <a:off x="9686693" y="4210050"/>
              <a:ext cx="108282" cy="19050"/>
            </a:xfrm>
            <a:custGeom>
              <a:gdLst>
                <a:gd fmla="*/ 3 w 19" name="T0"/>
                <a:gd fmla="*/ 2 h 6" name="T1"/>
                <a:gd fmla="*/ 19 w 19" name="T2"/>
                <a:gd fmla="*/ 3 h 6" name="T3"/>
                <a:gd fmla="*/ 3 w 19" name="T4"/>
                <a:gd fmla="*/ 2 h 6" name="T5"/>
              </a:gdLst>
              <a:cxnLst>
                <a:cxn ang="0">
                  <a:pos x="T0" y="T1"/>
                </a:cxn>
                <a:cxn ang="0">
                  <a:pos x="T2" y="T3"/>
                </a:cxn>
                <a:cxn ang="0">
                  <a:pos x="T4" y="T5"/>
                </a:cxn>
              </a:cxnLst>
              <a:rect b="b" l="0" r="r" t="0"/>
              <a:pathLst>
                <a:path h="6" w="19">
                  <a:moveTo>
                    <a:pt x="3" y="2"/>
                  </a:moveTo>
                  <a:cubicBezTo>
                    <a:pt x="7" y="4"/>
                    <a:pt x="14" y="0"/>
                    <a:pt x="19" y="3"/>
                  </a:cubicBezTo>
                  <a:cubicBezTo>
                    <a:pt x="14" y="3"/>
                    <a:pt x="0"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41"/>
            <p:cNvSpPr/>
            <p:nvPr/>
          </p:nvSpPr>
          <p:spPr bwMode="auto">
            <a:xfrm>
              <a:off x="9545093" y="4219575"/>
              <a:ext cx="91624" cy="9525"/>
            </a:xfrm>
            <a:custGeom>
              <a:gdLst>
                <a:gd fmla="*/ 12 w 16" name="T0"/>
                <a:gd fmla="*/ 2 h 3" name="T1"/>
                <a:gd fmla="*/ 3 w 16" name="T2"/>
                <a:gd fmla="*/ 1 h 3" name="T3"/>
                <a:gd fmla="*/ 12 w 16" name="T4"/>
                <a:gd fmla="*/ 2 h 3" name="T5"/>
              </a:gdLst>
              <a:cxnLst>
                <a:cxn ang="0">
                  <a:pos x="T0" y="T1"/>
                </a:cxn>
                <a:cxn ang="0">
                  <a:pos x="T2" y="T3"/>
                </a:cxn>
                <a:cxn ang="0">
                  <a:pos x="T4" y="T5"/>
                </a:cxn>
              </a:cxnLst>
              <a:rect b="b" l="0" r="r" t="0"/>
              <a:pathLst>
                <a:path h="3" w="16">
                  <a:moveTo>
                    <a:pt x="12" y="2"/>
                  </a:moveTo>
                  <a:cubicBezTo>
                    <a:pt x="10" y="2"/>
                    <a:pt x="0" y="3"/>
                    <a:pt x="3" y="1"/>
                  </a:cubicBezTo>
                  <a:cubicBezTo>
                    <a:pt x="6" y="1"/>
                    <a:pt x="16" y="0"/>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7"/>
            <p:cNvSpPr/>
            <p:nvPr/>
          </p:nvSpPr>
          <p:spPr bwMode="auto">
            <a:xfrm>
              <a:off x="9148061" y="4271963"/>
              <a:ext cx="108282" cy="14288"/>
            </a:xfrm>
            <a:custGeom>
              <a:gdLst>
                <a:gd fmla="*/ 0 w 19" name="T0"/>
                <a:gd fmla="*/ 2 h 4" name="T1"/>
                <a:gd fmla="*/ 19 w 19" name="T2"/>
                <a:gd fmla="*/ 2 h 4" name="T3"/>
                <a:gd fmla="*/ 0 w 19" name="T4"/>
                <a:gd fmla="*/ 2 h 4" name="T5"/>
              </a:gdLst>
              <a:cxnLst>
                <a:cxn ang="0">
                  <a:pos x="T0" y="T1"/>
                </a:cxn>
                <a:cxn ang="0">
                  <a:pos x="T2" y="T3"/>
                </a:cxn>
                <a:cxn ang="0">
                  <a:pos x="T4" y="T5"/>
                </a:cxn>
              </a:cxnLst>
              <a:rect b="b" l="0" r="r" t="0"/>
              <a:pathLst>
                <a:path h="4" w="19">
                  <a:moveTo>
                    <a:pt x="0" y="2"/>
                  </a:moveTo>
                  <a:cubicBezTo>
                    <a:pt x="8" y="1"/>
                    <a:pt x="12" y="0"/>
                    <a:pt x="19" y="2"/>
                  </a:cubicBezTo>
                  <a:cubicBezTo>
                    <a:pt x="13" y="2"/>
                    <a:pt x="4"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52"/>
            <p:cNvSpPr/>
            <p:nvPr/>
          </p:nvSpPr>
          <p:spPr bwMode="auto">
            <a:xfrm>
              <a:off x="8403973" y="4268788"/>
              <a:ext cx="161034" cy="17463"/>
            </a:xfrm>
            <a:custGeom>
              <a:gdLst>
                <a:gd fmla="*/ 8 w 28" name="T0"/>
                <a:gd fmla="*/ 4 h 5" name="T1"/>
                <a:gd fmla="*/ 0 w 28" name="T2"/>
                <a:gd fmla="*/ 3 h 5" name="T3"/>
                <a:gd fmla="*/ 10 w 28" name="T4"/>
                <a:gd fmla="*/ 3 h 5" name="T5"/>
                <a:gd fmla="*/ 28 w 28" name="T6"/>
                <a:gd fmla="*/ 4 h 5" name="T7"/>
                <a:gd fmla="*/ 8 w 28" name="T8"/>
                <a:gd fmla="*/ 4 h 5" name="T9"/>
              </a:gdLst>
              <a:cxnLst>
                <a:cxn ang="0">
                  <a:pos x="T0" y="T1"/>
                </a:cxn>
                <a:cxn ang="0">
                  <a:pos x="T2" y="T3"/>
                </a:cxn>
                <a:cxn ang="0">
                  <a:pos x="T4" y="T5"/>
                </a:cxn>
                <a:cxn ang="0">
                  <a:pos x="T6" y="T7"/>
                </a:cxn>
                <a:cxn ang="0">
                  <a:pos x="T8" y="T9"/>
                </a:cxn>
              </a:cxnLst>
              <a:rect b="b" l="0" r="r" t="0"/>
              <a:pathLst>
                <a:path h="5" w="28">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56"/>
            <p:cNvSpPr/>
            <p:nvPr/>
          </p:nvSpPr>
          <p:spPr bwMode="auto">
            <a:xfrm>
              <a:off x="8309574" y="4278313"/>
              <a:ext cx="88846" cy="11113"/>
            </a:xfrm>
            <a:custGeom>
              <a:gdLst>
                <a:gd fmla="*/ 3 w 16" name="T0"/>
                <a:gd fmla="*/ 1 h 3" name="T1"/>
                <a:gd fmla="*/ 13 w 16" name="T2"/>
                <a:gd fmla="*/ 1 h 3" name="T3"/>
                <a:gd fmla="*/ 3 w 16" name="T4"/>
                <a:gd fmla="*/ 1 h 3" name="T5"/>
              </a:gdLst>
              <a:cxnLst>
                <a:cxn ang="0">
                  <a:pos x="T0" y="T1"/>
                </a:cxn>
                <a:cxn ang="0">
                  <a:pos x="T2" y="T3"/>
                </a:cxn>
                <a:cxn ang="0">
                  <a:pos x="T4" y="T5"/>
                </a:cxn>
              </a:cxnLst>
              <a:rect b="b" l="0" r="r" t="0"/>
              <a:pathLst>
                <a:path h="3" w="16">
                  <a:moveTo>
                    <a:pt x="3" y="1"/>
                  </a:moveTo>
                  <a:cubicBezTo>
                    <a:pt x="6" y="1"/>
                    <a:pt x="16" y="0"/>
                    <a:pt x="13" y="1"/>
                  </a:cubicBezTo>
                  <a:cubicBezTo>
                    <a:pt x="11" y="1"/>
                    <a:pt x="0"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59"/>
            <p:cNvSpPr/>
            <p:nvPr/>
          </p:nvSpPr>
          <p:spPr bwMode="auto">
            <a:xfrm>
              <a:off x="8212397" y="4308475"/>
              <a:ext cx="33317" cy="12700"/>
            </a:xfrm>
            <a:custGeom>
              <a:gdLst>
                <a:gd fmla="*/ 0 w 6" name="T0"/>
                <a:gd fmla="*/ 2 h 4" name="T1"/>
                <a:gd fmla="*/ 3 w 6" name="T2"/>
                <a:gd fmla="*/ 1 h 4" name="T3"/>
                <a:gd fmla="*/ 1 w 6" name="T4"/>
                <a:gd fmla="*/ 0 h 4" name="T5"/>
                <a:gd fmla="*/ 6 w 6" name="T6"/>
                <a:gd fmla="*/ 1 h 4" name="T7"/>
                <a:gd fmla="*/ 5 w 6" name="T8"/>
                <a:gd fmla="*/ 3 h 4" name="T9"/>
                <a:gd fmla="*/ 0 w 6" name="T10"/>
                <a:gd fmla="*/ 2 h 4" name="T11"/>
              </a:gdLst>
              <a:cxnLst>
                <a:cxn ang="0">
                  <a:pos x="T0" y="T1"/>
                </a:cxn>
                <a:cxn ang="0">
                  <a:pos x="T2" y="T3"/>
                </a:cxn>
                <a:cxn ang="0">
                  <a:pos x="T4" y="T5"/>
                </a:cxn>
                <a:cxn ang="0">
                  <a:pos x="T6" y="T7"/>
                </a:cxn>
                <a:cxn ang="0">
                  <a:pos x="T8" y="T9"/>
                </a:cxn>
                <a:cxn ang="0">
                  <a:pos x="T10" y="T11"/>
                </a:cxn>
              </a:cxnLst>
              <a:rect b="b" l="0" r="r" t="0"/>
              <a:pathLst>
                <a:path h="4" w="6">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61"/>
            <p:cNvSpPr/>
            <p:nvPr/>
          </p:nvSpPr>
          <p:spPr bwMode="auto">
            <a:xfrm>
              <a:off x="8043034" y="4305300"/>
              <a:ext cx="99952" cy="19050"/>
            </a:xfrm>
            <a:custGeom>
              <a:gdLst>
                <a:gd fmla="*/ 16 w 18" name="T0"/>
                <a:gd fmla="*/ 5 h 6" name="T1"/>
                <a:gd fmla="*/ 9 w 18" name="T2"/>
                <a:gd fmla="*/ 3 h 6" name="T3"/>
                <a:gd fmla="*/ 16 w 18" name="T4"/>
                <a:gd fmla="*/ 5 h 6" name="T5"/>
              </a:gdLst>
              <a:cxnLst>
                <a:cxn ang="0">
                  <a:pos x="T0" y="T1"/>
                </a:cxn>
                <a:cxn ang="0">
                  <a:pos x="T2" y="T3"/>
                </a:cxn>
                <a:cxn ang="0">
                  <a:pos x="T4" y="T5"/>
                </a:cxn>
              </a:cxnLst>
              <a:rect b="b" l="0" r="r" t="0"/>
              <a:pathLst>
                <a:path h="6" w="18">
                  <a:moveTo>
                    <a:pt x="16" y="5"/>
                  </a:moveTo>
                  <a:cubicBezTo>
                    <a:pt x="12" y="6"/>
                    <a:pt x="13" y="3"/>
                    <a:pt x="9" y="3"/>
                  </a:cubicBezTo>
                  <a:cubicBezTo>
                    <a:pt x="0" y="3"/>
                    <a:pt x="18" y="0"/>
                    <a:pt x="16"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68"/>
            <p:cNvSpPr/>
            <p:nvPr/>
          </p:nvSpPr>
          <p:spPr bwMode="auto">
            <a:xfrm>
              <a:off x="7429438" y="4286250"/>
              <a:ext cx="136047" cy="22225"/>
            </a:xfrm>
            <a:custGeom>
              <a:gdLst>
                <a:gd fmla="*/ 0 w 24" name="T0"/>
                <a:gd fmla="*/ 4 h 7" name="T1"/>
                <a:gd fmla="*/ 23 w 24" name="T2"/>
                <a:gd fmla="*/ 4 h 7" name="T3"/>
                <a:gd fmla="*/ 0 w 24" name="T4"/>
                <a:gd fmla="*/ 4 h 7" name="T5"/>
              </a:gdLst>
              <a:cxnLst>
                <a:cxn ang="0">
                  <a:pos x="T0" y="T1"/>
                </a:cxn>
                <a:cxn ang="0">
                  <a:pos x="T2" y="T3"/>
                </a:cxn>
                <a:cxn ang="0">
                  <a:pos x="T4" y="T5"/>
                </a:cxn>
              </a:cxnLst>
              <a:rect b="b" l="0" r="r" t="0"/>
              <a:pathLst>
                <a:path h="7" w="24">
                  <a:moveTo>
                    <a:pt x="0" y="4"/>
                  </a:moveTo>
                  <a:cubicBezTo>
                    <a:pt x="6" y="4"/>
                    <a:pt x="24" y="0"/>
                    <a:pt x="23" y="4"/>
                  </a:cubicBezTo>
                  <a:cubicBezTo>
                    <a:pt x="18" y="4"/>
                    <a:pt x="6" y="7"/>
                    <a:pt x="0"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73"/>
            <p:cNvSpPr/>
            <p:nvPr/>
          </p:nvSpPr>
          <p:spPr bwMode="auto">
            <a:xfrm>
              <a:off x="7179558" y="4341813"/>
              <a:ext cx="61082" cy="15875"/>
            </a:xfrm>
            <a:custGeom>
              <a:gdLst>
                <a:gd fmla="*/ 11 w 11" name="T0"/>
                <a:gd fmla="*/ 2 h 5" name="T1"/>
                <a:gd fmla="*/ 7 w 11" name="T2"/>
                <a:gd fmla="*/ 5 h 5" name="T3"/>
                <a:gd fmla="*/ 0 w 11" name="T4"/>
                <a:gd fmla="*/ 2 h 5" name="T5"/>
                <a:gd fmla="*/ 11 w 11" name="T6"/>
                <a:gd fmla="*/ 2 h 5" name="T7"/>
              </a:gdLst>
              <a:cxnLst>
                <a:cxn ang="0">
                  <a:pos x="T0" y="T1"/>
                </a:cxn>
                <a:cxn ang="0">
                  <a:pos x="T2" y="T3"/>
                </a:cxn>
                <a:cxn ang="0">
                  <a:pos x="T4" y="T5"/>
                </a:cxn>
                <a:cxn ang="0">
                  <a:pos x="T6" y="T7"/>
                </a:cxn>
              </a:cxnLst>
              <a:rect b="b" l="0" r="r" t="0"/>
              <a:pathLst>
                <a:path h="5" w="11">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74"/>
            <p:cNvSpPr/>
            <p:nvPr/>
          </p:nvSpPr>
          <p:spPr bwMode="auto">
            <a:xfrm>
              <a:off x="6951889" y="4324350"/>
              <a:ext cx="124941" cy="14288"/>
            </a:xfrm>
            <a:custGeom>
              <a:gdLst>
                <a:gd fmla="*/ 22 w 22" name="T0"/>
                <a:gd fmla="*/ 2 h 4" name="T1"/>
                <a:gd fmla="*/ 0 w 22" name="T2"/>
                <a:gd fmla="*/ 2 h 4" name="T3"/>
                <a:gd fmla="*/ 22 w 22" name="T4"/>
                <a:gd fmla="*/ 2 h 4" name="T5"/>
              </a:gdLst>
              <a:cxnLst>
                <a:cxn ang="0">
                  <a:pos x="T0" y="T1"/>
                </a:cxn>
                <a:cxn ang="0">
                  <a:pos x="T2" y="T3"/>
                </a:cxn>
                <a:cxn ang="0">
                  <a:pos x="T4" y="T5"/>
                </a:cxn>
              </a:cxnLst>
              <a:rect b="b" l="0" r="r" t="0"/>
              <a:pathLst>
                <a:path h="4" w="22">
                  <a:moveTo>
                    <a:pt x="22" y="2"/>
                  </a:moveTo>
                  <a:cubicBezTo>
                    <a:pt x="16" y="2"/>
                    <a:pt x="1" y="4"/>
                    <a:pt x="0" y="2"/>
                  </a:cubicBezTo>
                  <a:cubicBezTo>
                    <a:pt x="6" y="2"/>
                    <a:pt x="22" y="0"/>
                    <a:pt x="2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76"/>
            <p:cNvSpPr/>
            <p:nvPr/>
          </p:nvSpPr>
          <p:spPr bwMode="auto">
            <a:xfrm>
              <a:off x="6907466" y="4308475"/>
              <a:ext cx="102730" cy="9525"/>
            </a:xfrm>
            <a:custGeom>
              <a:gdLst>
                <a:gd fmla="*/ 0 w 18" name="T0"/>
                <a:gd fmla="*/ 2 h 3" name="T1"/>
                <a:gd fmla="*/ 18 w 18" name="T2"/>
                <a:gd fmla="*/ 2 h 3" name="T3"/>
                <a:gd fmla="*/ 0 w 18" name="T4"/>
                <a:gd fmla="*/ 2 h 3" name="T5"/>
              </a:gdLst>
              <a:cxnLst>
                <a:cxn ang="0">
                  <a:pos x="T0" y="T1"/>
                </a:cxn>
                <a:cxn ang="0">
                  <a:pos x="T2" y="T3"/>
                </a:cxn>
                <a:cxn ang="0">
                  <a:pos x="T4" y="T5"/>
                </a:cxn>
              </a:cxnLst>
              <a:rect b="b" l="0" r="r" t="0"/>
              <a:pathLst>
                <a:path h="3" w="18">
                  <a:moveTo>
                    <a:pt x="0" y="2"/>
                  </a:moveTo>
                  <a:cubicBezTo>
                    <a:pt x="3" y="1"/>
                    <a:pt x="15" y="0"/>
                    <a:pt x="18" y="2"/>
                  </a:cubicBezTo>
                  <a:cubicBezTo>
                    <a:pt x="11" y="3"/>
                    <a:pt x="4" y="3"/>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79"/>
            <p:cNvSpPr/>
            <p:nvPr/>
          </p:nvSpPr>
          <p:spPr bwMode="auto">
            <a:xfrm>
              <a:off x="6771420" y="4314825"/>
              <a:ext cx="72188" cy="9525"/>
            </a:xfrm>
            <a:custGeom>
              <a:gdLst>
                <a:gd fmla="*/ 11 w 13" name="T0"/>
                <a:gd fmla="*/ 0 h 3" name="T1"/>
                <a:gd fmla="*/ 13 w 13" name="T2"/>
                <a:gd fmla="*/ 2 h 3" name="T3"/>
                <a:gd fmla="*/ 11 w 13" name="T4"/>
                <a:gd fmla="*/ 0 h 3" name="T5"/>
              </a:gdLst>
              <a:cxnLst>
                <a:cxn ang="0">
                  <a:pos x="T0" y="T1"/>
                </a:cxn>
                <a:cxn ang="0">
                  <a:pos x="T2" y="T3"/>
                </a:cxn>
                <a:cxn ang="0">
                  <a:pos x="T4" y="T5"/>
                </a:cxn>
              </a:cxnLst>
              <a:rect b="b" l="0" r="r" t="0"/>
              <a:pathLst>
                <a:path h="3" w="13">
                  <a:moveTo>
                    <a:pt x="11" y="0"/>
                  </a:moveTo>
                  <a:cubicBezTo>
                    <a:pt x="11" y="1"/>
                    <a:pt x="13" y="1"/>
                    <a:pt x="13" y="2"/>
                  </a:cubicBezTo>
                  <a:cubicBezTo>
                    <a:pt x="1" y="3"/>
                    <a:pt x="0" y="2"/>
                    <a:pt x="1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80"/>
            <p:cNvSpPr/>
            <p:nvPr/>
          </p:nvSpPr>
          <p:spPr bwMode="auto">
            <a:xfrm>
              <a:off x="6629821" y="4330700"/>
              <a:ext cx="124941" cy="14288"/>
            </a:xfrm>
            <a:custGeom>
              <a:gdLst>
                <a:gd fmla="*/ 0 w 22" name="T0"/>
                <a:gd fmla="*/ 2 h 4" name="T1"/>
                <a:gd fmla="*/ 22 w 22" name="T2"/>
                <a:gd fmla="*/ 2 h 4" name="T3"/>
                <a:gd fmla="*/ 0 w 22" name="T4"/>
                <a:gd fmla="*/ 2 h 4" name="T5"/>
              </a:gdLst>
              <a:cxnLst>
                <a:cxn ang="0">
                  <a:pos x="T0" y="T1"/>
                </a:cxn>
                <a:cxn ang="0">
                  <a:pos x="T2" y="T3"/>
                </a:cxn>
                <a:cxn ang="0">
                  <a:pos x="T4" y="T5"/>
                </a:cxn>
              </a:cxnLst>
              <a:rect b="b" l="0" r="r" t="0"/>
              <a:pathLst>
                <a:path h="4" w="22">
                  <a:moveTo>
                    <a:pt x="0" y="2"/>
                  </a:moveTo>
                  <a:cubicBezTo>
                    <a:pt x="2" y="0"/>
                    <a:pt x="20" y="2"/>
                    <a:pt x="22" y="2"/>
                  </a:cubicBezTo>
                  <a:cubicBezTo>
                    <a:pt x="15" y="2"/>
                    <a:pt x="5"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81"/>
            <p:cNvSpPr/>
            <p:nvPr/>
          </p:nvSpPr>
          <p:spPr bwMode="auto">
            <a:xfrm>
              <a:off x="6646479" y="4318000"/>
              <a:ext cx="97177" cy="9525"/>
            </a:xfrm>
            <a:custGeom>
              <a:gdLst>
                <a:gd fmla="*/ 2 w 17" name="T0"/>
                <a:gd fmla="*/ 1 h 3" name="T1"/>
                <a:gd fmla="*/ 15 w 17" name="T2"/>
                <a:gd fmla="*/ 2 h 3" name="T3"/>
                <a:gd fmla="*/ 2 w 17" name="T4"/>
                <a:gd fmla="*/ 1 h 3" name="T5"/>
              </a:gdLst>
              <a:cxnLst>
                <a:cxn ang="0">
                  <a:pos x="T0" y="T1"/>
                </a:cxn>
                <a:cxn ang="0">
                  <a:pos x="T2" y="T3"/>
                </a:cxn>
                <a:cxn ang="0">
                  <a:pos x="T4" y="T5"/>
                </a:cxn>
              </a:cxnLst>
              <a:rect b="b" l="0" r="r" t="0"/>
              <a:pathLst>
                <a:path h="3" w="17">
                  <a:moveTo>
                    <a:pt x="2" y="1"/>
                  </a:moveTo>
                  <a:cubicBezTo>
                    <a:pt x="6" y="2"/>
                    <a:pt x="17" y="0"/>
                    <a:pt x="15" y="2"/>
                  </a:cubicBezTo>
                  <a:cubicBezTo>
                    <a:pt x="12" y="1"/>
                    <a:pt x="0" y="3"/>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83"/>
            <p:cNvSpPr/>
            <p:nvPr/>
          </p:nvSpPr>
          <p:spPr bwMode="auto">
            <a:xfrm>
              <a:off x="6452128" y="4318000"/>
              <a:ext cx="147153" cy="17463"/>
            </a:xfrm>
            <a:custGeom>
              <a:gdLst>
                <a:gd fmla="*/ 0 w 26" name="T0"/>
                <a:gd fmla="*/ 3 h 5" name="T1"/>
                <a:gd fmla="*/ 26 w 26" name="T2"/>
                <a:gd fmla="*/ 3 h 5" name="T3"/>
                <a:gd fmla="*/ 0 w 26" name="T4"/>
                <a:gd fmla="*/ 3 h 5" name="T5"/>
              </a:gdLst>
              <a:cxnLst>
                <a:cxn ang="0">
                  <a:pos x="T0" y="T1"/>
                </a:cxn>
                <a:cxn ang="0">
                  <a:pos x="T2" y="T3"/>
                </a:cxn>
                <a:cxn ang="0">
                  <a:pos x="T4" y="T5"/>
                </a:cxn>
              </a:cxnLst>
              <a:rect b="b" l="0" r="r" t="0"/>
              <a:pathLst>
                <a:path h="5" w="26">
                  <a:moveTo>
                    <a:pt x="0" y="3"/>
                  </a:moveTo>
                  <a:cubicBezTo>
                    <a:pt x="10" y="2"/>
                    <a:pt x="17" y="0"/>
                    <a:pt x="26" y="3"/>
                  </a:cubicBezTo>
                  <a:cubicBezTo>
                    <a:pt x="20" y="3"/>
                    <a:pt x="7" y="5"/>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85"/>
            <p:cNvSpPr/>
            <p:nvPr/>
          </p:nvSpPr>
          <p:spPr bwMode="auto">
            <a:xfrm>
              <a:off x="6402152" y="4200525"/>
              <a:ext cx="80518" cy="12700"/>
            </a:xfrm>
            <a:custGeom>
              <a:gdLst>
                <a:gd fmla="*/ 13 w 14" name="T0"/>
                <a:gd fmla="*/ 3 h 4" name="T1"/>
                <a:gd fmla="*/ 1 w 14" name="T2"/>
                <a:gd fmla="*/ 4 h 4" name="T3"/>
                <a:gd fmla="*/ 13 w 14" name="T4"/>
                <a:gd fmla="*/ 3 h 4" name="T5"/>
              </a:gdLst>
              <a:cxnLst>
                <a:cxn ang="0">
                  <a:pos x="T0" y="T1"/>
                </a:cxn>
                <a:cxn ang="0">
                  <a:pos x="T2" y="T3"/>
                </a:cxn>
                <a:cxn ang="0">
                  <a:pos x="T4" y="T5"/>
                </a:cxn>
              </a:cxnLst>
              <a:rect b="b" l="0" r="r" t="0"/>
              <a:pathLst>
                <a:path h="4" w="14">
                  <a:moveTo>
                    <a:pt x="13" y="3"/>
                  </a:moveTo>
                  <a:cubicBezTo>
                    <a:pt x="8" y="4"/>
                    <a:pt x="5" y="2"/>
                    <a:pt x="1" y="4"/>
                  </a:cubicBezTo>
                  <a:cubicBezTo>
                    <a:pt x="0" y="1"/>
                    <a:pt x="14" y="0"/>
                    <a:pt x="1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87"/>
            <p:cNvSpPr/>
            <p:nvPr/>
          </p:nvSpPr>
          <p:spPr bwMode="auto">
            <a:xfrm>
              <a:off x="6304977" y="4252913"/>
              <a:ext cx="97177" cy="12700"/>
            </a:xfrm>
            <a:custGeom>
              <a:gdLst>
                <a:gd fmla="*/ 15 w 17" name="T0"/>
                <a:gd fmla="*/ 2 h 4" name="T1"/>
                <a:gd fmla="*/ 3 w 17" name="T2"/>
                <a:gd fmla="*/ 2 h 4" name="T3"/>
                <a:gd fmla="*/ 15 w 17" name="T4"/>
                <a:gd fmla="*/ 2 h 4" name="T5"/>
              </a:gdLst>
              <a:cxnLst>
                <a:cxn ang="0">
                  <a:pos x="T0" y="T1"/>
                </a:cxn>
                <a:cxn ang="0">
                  <a:pos x="T2" y="T3"/>
                </a:cxn>
                <a:cxn ang="0">
                  <a:pos x="T4" y="T5"/>
                </a:cxn>
              </a:cxnLst>
              <a:rect b="b" l="0" r="r" t="0"/>
              <a:pathLst>
                <a:path h="4" w="17">
                  <a:moveTo>
                    <a:pt x="15" y="2"/>
                  </a:moveTo>
                  <a:cubicBezTo>
                    <a:pt x="12" y="2"/>
                    <a:pt x="0" y="4"/>
                    <a:pt x="3" y="2"/>
                  </a:cubicBezTo>
                  <a:cubicBezTo>
                    <a:pt x="6" y="2"/>
                    <a:pt x="17" y="0"/>
                    <a:pt x="1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88"/>
            <p:cNvSpPr/>
            <p:nvPr/>
          </p:nvSpPr>
          <p:spPr bwMode="auto">
            <a:xfrm>
              <a:off x="6266107" y="4321175"/>
              <a:ext cx="113835" cy="23813"/>
            </a:xfrm>
            <a:custGeom>
              <a:gdLst>
                <a:gd fmla="*/ 0 w 20" name="T0"/>
                <a:gd fmla="*/ 3 h 7" name="T1"/>
                <a:gd fmla="*/ 20 w 20" name="T2"/>
                <a:gd fmla="*/ 4 h 7" name="T3"/>
                <a:gd fmla="*/ 0 w 20" name="T4"/>
                <a:gd fmla="*/ 3 h 7" name="T5"/>
              </a:gdLst>
              <a:cxnLst>
                <a:cxn ang="0">
                  <a:pos x="T0" y="T1"/>
                </a:cxn>
                <a:cxn ang="0">
                  <a:pos x="T2" y="T3"/>
                </a:cxn>
                <a:cxn ang="0">
                  <a:pos x="T4" y="T5"/>
                </a:cxn>
              </a:cxnLst>
              <a:rect b="b" l="0" r="r" t="0"/>
              <a:pathLst>
                <a:path h="7" w="20">
                  <a:moveTo>
                    <a:pt x="0" y="3"/>
                  </a:moveTo>
                  <a:cubicBezTo>
                    <a:pt x="7" y="3"/>
                    <a:pt x="17" y="0"/>
                    <a:pt x="20" y="4"/>
                  </a:cubicBezTo>
                  <a:cubicBezTo>
                    <a:pt x="15" y="2"/>
                    <a:pt x="4" y="7"/>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92"/>
            <p:cNvSpPr/>
            <p:nvPr/>
          </p:nvSpPr>
          <p:spPr bwMode="auto">
            <a:xfrm>
              <a:off x="6157824" y="4327525"/>
              <a:ext cx="102730" cy="14288"/>
            </a:xfrm>
            <a:custGeom>
              <a:gdLst>
                <a:gd fmla="*/ 0 w 18" name="T0"/>
                <a:gd fmla="*/ 3 h 4" name="T1"/>
                <a:gd fmla="*/ 18 w 18" name="T2"/>
                <a:gd fmla="*/ 2 h 4" name="T3"/>
                <a:gd fmla="*/ 0 w 18" name="T4"/>
                <a:gd fmla="*/ 3 h 4" name="T5"/>
              </a:gdLst>
              <a:cxnLst>
                <a:cxn ang="0">
                  <a:pos x="T0" y="T1"/>
                </a:cxn>
                <a:cxn ang="0">
                  <a:pos x="T2" y="T3"/>
                </a:cxn>
                <a:cxn ang="0">
                  <a:pos x="T4" y="T5"/>
                </a:cxn>
              </a:cxnLst>
              <a:rect b="b" l="0" r="r" t="0"/>
              <a:pathLst>
                <a:path h="4" w="18">
                  <a:moveTo>
                    <a:pt x="0" y="3"/>
                  </a:moveTo>
                  <a:cubicBezTo>
                    <a:pt x="1" y="0"/>
                    <a:pt x="15" y="1"/>
                    <a:pt x="18" y="2"/>
                  </a:cubicBezTo>
                  <a:cubicBezTo>
                    <a:pt x="12" y="4"/>
                    <a:pt x="8" y="2"/>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93"/>
            <p:cNvSpPr/>
            <p:nvPr/>
          </p:nvSpPr>
          <p:spPr bwMode="auto">
            <a:xfrm>
              <a:off x="6113401" y="4348163"/>
              <a:ext cx="88846" cy="9525"/>
            </a:xfrm>
            <a:custGeom>
              <a:gdLst>
                <a:gd fmla="*/ 3 w 16" name="T0"/>
                <a:gd fmla="*/ 1 h 3" name="T1"/>
                <a:gd fmla="*/ 12 w 16" name="T2"/>
                <a:gd fmla="*/ 2 h 3" name="T3"/>
                <a:gd fmla="*/ 3 w 16" name="T4"/>
                <a:gd fmla="*/ 1 h 3" name="T5"/>
              </a:gdLst>
              <a:cxnLst>
                <a:cxn ang="0">
                  <a:pos x="T0" y="T1"/>
                </a:cxn>
                <a:cxn ang="0">
                  <a:pos x="T2" y="T3"/>
                </a:cxn>
                <a:cxn ang="0">
                  <a:pos x="T4" y="T5"/>
                </a:cxn>
              </a:cxnLst>
              <a:rect b="b" l="0" r="r" t="0"/>
              <a:pathLst>
                <a:path h="3" w="16">
                  <a:moveTo>
                    <a:pt x="3" y="1"/>
                  </a:moveTo>
                  <a:cubicBezTo>
                    <a:pt x="6" y="2"/>
                    <a:pt x="16" y="0"/>
                    <a:pt x="12" y="2"/>
                  </a:cubicBezTo>
                  <a:cubicBezTo>
                    <a:pt x="10" y="2"/>
                    <a:pt x="0"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94"/>
            <p:cNvSpPr/>
            <p:nvPr/>
          </p:nvSpPr>
          <p:spPr bwMode="auto">
            <a:xfrm>
              <a:off x="5308230" y="4206875"/>
              <a:ext cx="844041" cy="25400"/>
            </a:xfrm>
            <a:custGeom>
              <a:gdLst>
                <a:gd fmla="*/ 0 w 149" name="T0"/>
                <a:gd fmla="*/ 5 h 8" name="T1"/>
                <a:gd fmla="*/ 149 w 149" name="T2"/>
                <a:gd fmla="*/ 3 h 8" name="T3"/>
                <a:gd fmla="*/ 74 w 149" name="T4"/>
                <a:gd fmla="*/ 6 h 8" name="T5"/>
                <a:gd fmla="*/ 0 w 149" name="T6"/>
                <a:gd fmla="*/ 5 h 8" name="T7"/>
              </a:gdLst>
              <a:cxnLst>
                <a:cxn ang="0">
                  <a:pos x="T0" y="T1"/>
                </a:cxn>
                <a:cxn ang="0">
                  <a:pos x="T2" y="T3"/>
                </a:cxn>
                <a:cxn ang="0">
                  <a:pos x="T4" y="T5"/>
                </a:cxn>
                <a:cxn ang="0">
                  <a:pos x="T6" y="T7"/>
                </a:cxn>
              </a:cxnLst>
              <a:rect b="b" l="0" r="r" t="0"/>
              <a:pathLst>
                <a:path h="8" w="149">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95"/>
            <p:cNvSpPr/>
            <p:nvPr/>
          </p:nvSpPr>
          <p:spPr bwMode="auto">
            <a:xfrm>
              <a:off x="5941261" y="4351338"/>
              <a:ext cx="172140" cy="15875"/>
            </a:xfrm>
            <a:custGeom>
              <a:gdLst>
                <a:gd fmla="*/ 0 w 30" name="T0"/>
                <a:gd fmla="*/ 1 h 5" name="T1"/>
                <a:gd fmla="*/ 30 w 30" name="T2"/>
                <a:gd fmla="*/ 2 h 5" name="T3"/>
                <a:gd fmla="*/ 0 w 30" name="T4"/>
                <a:gd fmla="*/ 1 h 5" name="T5"/>
              </a:gdLst>
              <a:cxnLst>
                <a:cxn ang="0">
                  <a:pos x="T0" y="T1"/>
                </a:cxn>
                <a:cxn ang="0">
                  <a:pos x="T2" y="T3"/>
                </a:cxn>
                <a:cxn ang="0">
                  <a:pos x="T4" y="T5"/>
                </a:cxn>
              </a:cxnLst>
              <a:rect b="b" l="0" r="r" t="0"/>
              <a:pathLst>
                <a:path h="5" w="30">
                  <a:moveTo>
                    <a:pt x="0" y="1"/>
                  </a:moveTo>
                  <a:cubicBezTo>
                    <a:pt x="10" y="1"/>
                    <a:pt x="23" y="0"/>
                    <a:pt x="30" y="2"/>
                  </a:cubicBezTo>
                  <a:cubicBezTo>
                    <a:pt x="20" y="1"/>
                    <a:pt x="3" y="5"/>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96"/>
            <p:cNvSpPr/>
            <p:nvPr/>
          </p:nvSpPr>
          <p:spPr bwMode="auto">
            <a:xfrm>
              <a:off x="5624746" y="4338638"/>
              <a:ext cx="169364" cy="9525"/>
            </a:xfrm>
            <a:custGeom>
              <a:gdLst>
                <a:gd fmla="*/ 0 w 30" name="T0"/>
                <a:gd fmla="*/ 2 h 3" name="T1"/>
                <a:gd fmla="*/ 30 w 30" name="T2"/>
                <a:gd fmla="*/ 1 h 3" name="T3"/>
                <a:gd fmla="*/ 0 w 30" name="T4"/>
                <a:gd fmla="*/ 2 h 3" name="T5"/>
              </a:gdLst>
              <a:cxnLst>
                <a:cxn ang="0">
                  <a:pos x="T0" y="T1"/>
                </a:cxn>
                <a:cxn ang="0">
                  <a:pos x="T2" y="T3"/>
                </a:cxn>
                <a:cxn ang="0">
                  <a:pos x="T4" y="T5"/>
                </a:cxn>
              </a:cxnLst>
              <a:rect b="b" l="0" r="r" t="0"/>
              <a:pathLst>
                <a:path h="3" w="30">
                  <a:moveTo>
                    <a:pt x="0" y="2"/>
                  </a:moveTo>
                  <a:cubicBezTo>
                    <a:pt x="12" y="0"/>
                    <a:pt x="18" y="0"/>
                    <a:pt x="30" y="1"/>
                  </a:cubicBezTo>
                  <a:cubicBezTo>
                    <a:pt x="21" y="3"/>
                    <a:pt x="14" y="3"/>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100"/>
            <p:cNvSpPr/>
            <p:nvPr/>
          </p:nvSpPr>
          <p:spPr bwMode="auto">
            <a:xfrm>
              <a:off x="5438724" y="4341813"/>
              <a:ext cx="116611" cy="12700"/>
            </a:xfrm>
            <a:custGeom>
              <a:gdLst>
                <a:gd fmla="*/ 0 w 21" name="T0"/>
                <a:gd fmla="*/ 2 h 4" name="T1"/>
                <a:gd fmla="*/ 21 w 21" name="T2"/>
                <a:gd fmla="*/ 1 h 4" name="T3"/>
                <a:gd fmla="*/ 0 w 21" name="T4"/>
                <a:gd fmla="*/ 2 h 4" name="T5"/>
              </a:gdLst>
              <a:cxnLst>
                <a:cxn ang="0">
                  <a:pos x="T0" y="T1"/>
                </a:cxn>
                <a:cxn ang="0">
                  <a:pos x="T2" y="T3"/>
                </a:cxn>
                <a:cxn ang="0">
                  <a:pos x="T4" y="T5"/>
                </a:cxn>
              </a:cxnLst>
              <a:rect b="b" l="0" r="r" t="0"/>
              <a:pathLst>
                <a:path h="4" w="21">
                  <a:moveTo>
                    <a:pt x="0" y="2"/>
                  </a:moveTo>
                  <a:cubicBezTo>
                    <a:pt x="6" y="1"/>
                    <a:pt x="14" y="0"/>
                    <a:pt x="21" y="1"/>
                  </a:cubicBezTo>
                  <a:cubicBezTo>
                    <a:pt x="15" y="3"/>
                    <a:pt x="7"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101"/>
            <p:cNvSpPr/>
            <p:nvPr/>
          </p:nvSpPr>
          <p:spPr bwMode="auto">
            <a:xfrm>
              <a:off x="5466489" y="4179888"/>
              <a:ext cx="83293" cy="14288"/>
            </a:xfrm>
            <a:custGeom>
              <a:gdLst>
                <a:gd fmla="*/ 12 w 15" name="T0"/>
                <a:gd fmla="*/ 2 h 4" name="T1"/>
                <a:gd fmla="*/ 2 w 15" name="T2"/>
                <a:gd fmla="*/ 4 h 4" name="T3"/>
                <a:gd fmla="*/ 12 w 15" name="T4"/>
                <a:gd fmla="*/ 2 h 4" name="T5"/>
              </a:gdLst>
              <a:cxnLst>
                <a:cxn ang="0">
                  <a:pos x="T0" y="T1"/>
                </a:cxn>
                <a:cxn ang="0">
                  <a:pos x="T2" y="T3"/>
                </a:cxn>
                <a:cxn ang="0">
                  <a:pos x="T4" y="T5"/>
                </a:cxn>
              </a:cxnLst>
              <a:rect b="b" l="0" r="r" t="0"/>
              <a:pathLst>
                <a:path h="4" w="15">
                  <a:moveTo>
                    <a:pt x="12" y="2"/>
                  </a:moveTo>
                  <a:cubicBezTo>
                    <a:pt x="8" y="3"/>
                    <a:pt x="4" y="2"/>
                    <a:pt x="2" y="4"/>
                  </a:cubicBezTo>
                  <a:cubicBezTo>
                    <a:pt x="0" y="0"/>
                    <a:pt x="15" y="1"/>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102"/>
            <p:cNvSpPr/>
            <p:nvPr/>
          </p:nvSpPr>
          <p:spPr bwMode="auto">
            <a:xfrm>
              <a:off x="5283243" y="4338638"/>
              <a:ext cx="149928" cy="15875"/>
            </a:xfrm>
            <a:custGeom>
              <a:gdLst>
                <a:gd fmla="*/ 26 w 26" name="T0"/>
                <a:gd fmla="*/ 4 h 5" name="T1"/>
                <a:gd fmla="*/ 0 w 26" name="T2"/>
                <a:gd fmla="*/ 3 h 5" name="T3"/>
                <a:gd fmla="*/ 26 w 26" name="T4"/>
                <a:gd fmla="*/ 4 h 5" name="T5"/>
              </a:gdLst>
              <a:cxnLst>
                <a:cxn ang="0">
                  <a:pos x="T0" y="T1"/>
                </a:cxn>
                <a:cxn ang="0">
                  <a:pos x="T2" y="T3"/>
                </a:cxn>
                <a:cxn ang="0">
                  <a:pos x="T4" y="T5"/>
                </a:cxn>
              </a:cxnLst>
              <a:rect b="b" l="0" r="r" t="0"/>
              <a:pathLst>
                <a:path h="5" w="26">
                  <a:moveTo>
                    <a:pt x="26" y="4"/>
                  </a:moveTo>
                  <a:cubicBezTo>
                    <a:pt x="16" y="5"/>
                    <a:pt x="10" y="4"/>
                    <a:pt x="0" y="3"/>
                  </a:cubicBezTo>
                  <a:cubicBezTo>
                    <a:pt x="8" y="2"/>
                    <a:pt x="24" y="0"/>
                    <a:pt x="26"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103"/>
            <p:cNvSpPr/>
            <p:nvPr/>
          </p:nvSpPr>
          <p:spPr bwMode="auto">
            <a:xfrm>
              <a:off x="5261032" y="4360863"/>
              <a:ext cx="141600" cy="9525"/>
            </a:xfrm>
            <a:custGeom>
              <a:gdLst>
                <a:gd fmla="*/ 8 w 25" name="T0"/>
                <a:gd fmla="*/ 0 h 3" name="T1"/>
                <a:gd fmla="*/ 14 w 25" name="T2"/>
                <a:gd fmla="*/ 2 h 3" name="T3"/>
                <a:gd fmla="*/ 0 w 25" name="T4"/>
                <a:gd fmla="*/ 1 h 3" name="T5"/>
                <a:gd fmla="*/ 8 w 25" name="T6"/>
                <a:gd fmla="*/ 0 h 3" name="T7"/>
              </a:gdLst>
              <a:cxnLst>
                <a:cxn ang="0">
                  <a:pos x="T0" y="T1"/>
                </a:cxn>
                <a:cxn ang="0">
                  <a:pos x="T2" y="T3"/>
                </a:cxn>
                <a:cxn ang="0">
                  <a:pos x="T4" y="T5"/>
                </a:cxn>
                <a:cxn ang="0">
                  <a:pos x="T6" y="T7"/>
                </a:cxn>
              </a:cxnLst>
              <a:rect b="b" l="0" r="r" t="0"/>
              <a:pathLst>
                <a:path h="3" w="25">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105"/>
            <p:cNvSpPr/>
            <p:nvPr/>
          </p:nvSpPr>
          <p:spPr bwMode="auto">
            <a:xfrm>
              <a:off x="5199950" y="4219575"/>
              <a:ext cx="88846" cy="17463"/>
            </a:xfrm>
            <a:custGeom>
              <a:gdLst>
                <a:gd fmla="*/ 0 w 16" name="T0"/>
                <a:gd fmla="*/ 3 h 5" name="T1"/>
                <a:gd fmla="*/ 16 w 16" name="T2"/>
                <a:gd fmla="*/ 3 h 5" name="T3"/>
                <a:gd fmla="*/ 0 w 16" name="T4"/>
                <a:gd fmla="*/ 3 h 5" name="T5"/>
              </a:gdLst>
              <a:cxnLst>
                <a:cxn ang="0">
                  <a:pos x="T0" y="T1"/>
                </a:cxn>
                <a:cxn ang="0">
                  <a:pos x="T2" y="T3"/>
                </a:cxn>
                <a:cxn ang="0">
                  <a:pos x="T4" y="T5"/>
                </a:cxn>
              </a:cxnLst>
              <a:rect b="b" l="0" r="r" t="0"/>
              <a:pathLst>
                <a:path h="5" w="16">
                  <a:moveTo>
                    <a:pt x="0" y="3"/>
                  </a:moveTo>
                  <a:cubicBezTo>
                    <a:pt x="2" y="2"/>
                    <a:pt x="12" y="0"/>
                    <a:pt x="16" y="3"/>
                  </a:cubicBezTo>
                  <a:cubicBezTo>
                    <a:pt x="11" y="3"/>
                    <a:pt x="3" y="5"/>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107"/>
            <p:cNvSpPr/>
            <p:nvPr/>
          </p:nvSpPr>
          <p:spPr bwMode="auto">
            <a:xfrm>
              <a:off x="5027810" y="4344988"/>
              <a:ext cx="136047" cy="12700"/>
            </a:xfrm>
            <a:custGeom>
              <a:gdLst>
                <a:gd fmla="*/ 24 w 24" name="T0"/>
                <a:gd fmla="*/ 1 h 4" name="T1"/>
                <a:gd fmla="*/ 0 w 24" name="T2"/>
                <a:gd fmla="*/ 2 h 4" name="T3"/>
                <a:gd fmla="*/ 24 w 24" name="T4"/>
                <a:gd fmla="*/ 1 h 4" name="T5"/>
              </a:gdLst>
              <a:cxnLst>
                <a:cxn ang="0">
                  <a:pos x="T0" y="T1"/>
                </a:cxn>
                <a:cxn ang="0">
                  <a:pos x="T2" y="T3"/>
                </a:cxn>
                <a:cxn ang="0">
                  <a:pos x="T4" y="T5"/>
                </a:cxn>
              </a:cxnLst>
              <a:rect b="b" l="0" r="r" t="0"/>
              <a:pathLst>
                <a:path h="4" w="24">
                  <a:moveTo>
                    <a:pt x="24" y="1"/>
                  </a:moveTo>
                  <a:cubicBezTo>
                    <a:pt x="15" y="4"/>
                    <a:pt x="8" y="4"/>
                    <a:pt x="0" y="2"/>
                  </a:cubicBezTo>
                  <a:cubicBezTo>
                    <a:pt x="7" y="2"/>
                    <a:pt x="18" y="0"/>
                    <a:pt x="2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108"/>
            <p:cNvSpPr/>
            <p:nvPr/>
          </p:nvSpPr>
          <p:spPr bwMode="auto">
            <a:xfrm>
              <a:off x="4433650" y="4222750"/>
              <a:ext cx="702443" cy="20638"/>
            </a:xfrm>
            <a:custGeom>
              <a:gdLst>
                <a:gd fmla="*/ 0 w 124" name="T0"/>
                <a:gd fmla="*/ 0 h 6" name="T1"/>
                <a:gd fmla="*/ 123 w 124" name="T2"/>
                <a:gd fmla="*/ 1 h 6" name="T3"/>
                <a:gd fmla="*/ 123 w 124" name="T4"/>
                <a:gd fmla="*/ 3 h 6" name="T5"/>
                <a:gd fmla="*/ 22 w 124" name="T6"/>
                <a:gd fmla="*/ 3 h 6" name="T7"/>
                <a:gd fmla="*/ 0 w 124" name="T8"/>
                <a:gd fmla="*/ 0 h 6" name="T9"/>
              </a:gdLst>
              <a:cxnLst>
                <a:cxn ang="0">
                  <a:pos x="T0" y="T1"/>
                </a:cxn>
                <a:cxn ang="0">
                  <a:pos x="T2" y="T3"/>
                </a:cxn>
                <a:cxn ang="0">
                  <a:pos x="T4" y="T5"/>
                </a:cxn>
                <a:cxn ang="0">
                  <a:pos x="T6" y="T7"/>
                </a:cxn>
                <a:cxn ang="0">
                  <a:pos x="T8" y="T9"/>
                </a:cxn>
              </a:cxnLst>
              <a:rect b="b" l="0" r="r" t="0"/>
              <a:pathLst>
                <a:path h="6" w="124">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109"/>
            <p:cNvSpPr/>
            <p:nvPr/>
          </p:nvSpPr>
          <p:spPr bwMode="auto">
            <a:xfrm>
              <a:off x="4955622" y="4305300"/>
              <a:ext cx="49976" cy="9525"/>
            </a:xfrm>
            <a:custGeom>
              <a:gdLst>
                <a:gd fmla="*/ 0 w 9" name="T0"/>
                <a:gd fmla="*/ 1 h 3" name="T1"/>
                <a:gd fmla="*/ 9 w 9" name="T2"/>
                <a:gd fmla="*/ 2 h 3" name="T3"/>
                <a:gd fmla="*/ 0 w 9" name="T4"/>
                <a:gd fmla="*/ 1 h 3" name="T5"/>
              </a:gdLst>
              <a:cxnLst>
                <a:cxn ang="0">
                  <a:pos x="T0" y="T1"/>
                </a:cxn>
                <a:cxn ang="0">
                  <a:pos x="T2" y="T3"/>
                </a:cxn>
                <a:cxn ang="0">
                  <a:pos x="T4" y="T5"/>
                </a:cxn>
              </a:cxnLst>
              <a:rect b="b" l="0" r="r" t="0"/>
              <a:pathLst>
                <a:path h="3" w="9">
                  <a:moveTo>
                    <a:pt x="0" y="1"/>
                  </a:moveTo>
                  <a:cubicBezTo>
                    <a:pt x="4" y="1"/>
                    <a:pt x="8" y="0"/>
                    <a:pt x="9" y="2"/>
                  </a:cubicBezTo>
                  <a:cubicBezTo>
                    <a:pt x="5" y="2"/>
                    <a:pt x="1" y="3"/>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110"/>
            <p:cNvSpPr/>
            <p:nvPr/>
          </p:nvSpPr>
          <p:spPr bwMode="auto">
            <a:xfrm>
              <a:off x="4902869" y="4256088"/>
              <a:ext cx="58306" cy="15875"/>
            </a:xfrm>
            <a:custGeom>
              <a:gdLst>
                <a:gd fmla="*/ 0 w 10" name="T0"/>
                <a:gd fmla="*/ 2 h 5" name="T1"/>
                <a:gd fmla="*/ 9 w 10" name="T2"/>
                <a:gd fmla="*/ 3 h 5" name="T3"/>
                <a:gd fmla="*/ 0 w 10" name="T4"/>
                <a:gd fmla="*/ 2 h 5" name="T5"/>
              </a:gdLst>
              <a:cxnLst>
                <a:cxn ang="0">
                  <a:pos x="T0" y="T1"/>
                </a:cxn>
                <a:cxn ang="0">
                  <a:pos x="T2" y="T3"/>
                </a:cxn>
                <a:cxn ang="0">
                  <a:pos x="T4" y="T5"/>
                </a:cxn>
              </a:cxnLst>
              <a:rect b="b" l="0" r="r" t="0"/>
              <a:pathLst>
                <a:path h="5" w="10">
                  <a:moveTo>
                    <a:pt x="0" y="2"/>
                  </a:moveTo>
                  <a:cubicBezTo>
                    <a:pt x="3" y="2"/>
                    <a:pt x="10" y="0"/>
                    <a:pt x="9" y="3"/>
                  </a:cubicBezTo>
                  <a:cubicBezTo>
                    <a:pt x="4" y="2"/>
                    <a:pt x="2" y="5"/>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111"/>
            <p:cNvSpPr/>
            <p:nvPr/>
          </p:nvSpPr>
          <p:spPr bwMode="auto">
            <a:xfrm>
              <a:off x="4814022" y="4489450"/>
              <a:ext cx="66635" cy="15875"/>
            </a:xfrm>
            <a:custGeom>
              <a:gdLst>
                <a:gd fmla="*/ 0 w 12" name="T0"/>
                <a:gd fmla="*/ 1 h 5" name="T1"/>
                <a:gd fmla="*/ 12 w 12" name="T2"/>
                <a:gd fmla="*/ 2 h 5" name="T3"/>
                <a:gd fmla="*/ 0 w 12" name="T4"/>
                <a:gd fmla="*/ 1 h 5" name="T5"/>
              </a:gdLst>
              <a:cxnLst>
                <a:cxn ang="0">
                  <a:pos x="T0" y="T1"/>
                </a:cxn>
                <a:cxn ang="0">
                  <a:pos x="T2" y="T3"/>
                </a:cxn>
                <a:cxn ang="0">
                  <a:pos x="T4" y="T5"/>
                </a:cxn>
              </a:cxnLst>
              <a:rect b="b" l="0" r="r" t="0"/>
              <a:pathLst>
                <a:path h="5" w="12">
                  <a:moveTo>
                    <a:pt x="0" y="1"/>
                  </a:moveTo>
                  <a:cubicBezTo>
                    <a:pt x="5" y="0"/>
                    <a:pt x="9" y="1"/>
                    <a:pt x="12" y="2"/>
                  </a:cubicBezTo>
                  <a:cubicBezTo>
                    <a:pt x="8" y="1"/>
                    <a:pt x="0" y="5"/>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112"/>
            <p:cNvSpPr/>
            <p:nvPr/>
          </p:nvSpPr>
          <p:spPr bwMode="auto">
            <a:xfrm>
              <a:off x="4575248" y="4271963"/>
              <a:ext cx="102730" cy="9525"/>
            </a:xfrm>
            <a:custGeom>
              <a:gdLst>
                <a:gd fmla="*/ 18 w 18" name="T0"/>
                <a:gd fmla="*/ 1 h 3" name="T1"/>
                <a:gd fmla="*/ 0 w 18" name="T2"/>
                <a:gd fmla="*/ 0 h 3" name="T3"/>
                <a:gd fmla="*/ 18 w 18" name="T4"/>
                <a:gd fmla="*/ 1 h 3" name="T5"/>
              </a:gdLst>
              <a:cxnLst>
                <a:cxn ang="0">
                  <a:pos x="T0" y="T1"/>
                </a:cxn>
                <a:cxn ang="0">
                  <a:pos x="T2" y="T3"/>
                </a:cxn>
                <a:cxn ang="0">
                  <a:pos x="T4" y="T5"/>
                </a:cxn>
              </a:cxnLst>
              <a:rect b="b" l="0" r="r" t="0"/>
              <a:pathLst>
                <a:path h="3" w="18">
                  <a:moveTo>
                    <a:pt x="18" y="1"/>
                  </a:moveTo>
                  <a:cubicBezTo>
                    <a:pt x="11" y="2"/>
                    <a:pt x="4" y="3"/>
                    <a:pt x="0" y="0"/>
                  </a:cubicBezTo>
                  <a:cubicBezTo>
                    <a:pt x="5" y="1"/>
                    <a:pt x="17" y="0"/>
                    <a:pt x="18"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113"/>
            <p:cNvSpPr/>
            <p:nvPr/>
          </p:nvSpPr>
          <p:spPr bwMode="auto">
            <a:xfrm>
              <a:off x="3939442" y="4471988"/>
              <a:ext cx="44423" cy="14288"/>
            </a:xfrm>
            <a:custGeom>
              <a:gdLst>
                <a:gd fmla="*/ 0 w 8" name="T0"/>
                <a:gd fmla="*/ 1 h 4" name="T1"/>
                <a:gd fmla="*/ 8 w 8" name="T2"/>
                <a:gd fmla="*/ 2 h 4" name="T3"/>
                <a:gd fmla="*/ 0 w 8" name="T4"/>
                <a:gd fmla="*/ 1 h 4" name="T5"/>
              </a:gdLst>
              <a:cxnLst>
                <a:cxn ang="0">
                  <a:pos x="T0" y="T1"/>
                </a:cxn>
                <a:cxn ang="0">
                  <a:pos x="T2" y="T3"/>
                </a:cxn>
                <a:cxn ang="0">
                  <a:pos x="T4" y="T5"/>
                </a:cxn>
              </a:cxnLst>
              <a:rect b="b" l="0" r="r" t="0"/>
              <a:pathLst>
                <a:path h="4" w="8">
                  <a:moveTo>
                    <a:pt x="0" y="1"/>
                  </a:moveTo>
                  <a:cubicBezTo>
                    <a:pt x="3" y="2"/>
                    <a:pt x="8" y="0"/>
                    <a:pt x="8" y="2"/>
                  </a:cubicBezTo>
                  <a:cubicBezTo>
                    <a:pt x="5" y="3"/>
                    <a:pt x="2" y="4"/>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114"/>
            <p:cNvSpPr/>
            <p:nvPr/>
          </p:nvSpPr>
          <p:spPr bwMode="auto">
            <a:xfrm>
              <a:off x="3336951" y="4430713"/>
              <a:ext cx="63859" cy="12700"/>
            </a:xfrm>
            <a:custGeom>
              <a:gdLst>
                <a:gd fmla="*/ 0 w 11" name="T0"/>
                <a:gd fmla="*/ 0 h 4" name="T1"/>
                <a:gd fmla="*/ 11 w 11" name="T2"/>
                <a:gd fmla="*/ 1 h 4" name="T3"/>
                <a:gd fmla="*/ 0 w 11" name="T4"/>
                <a:gd fmla="*/ 0 h 4" name="T5"/>
              </a:gdLst>
              <a:cxnLst>
                <a:cxn ang="0">
                  <a:pos x="T0" y="T1"/>
                </a:cxn>
                <a:cxn ang="0">
                  <a:pos x="T2" y="T3"/>
                </a:cxn>
                <a:cxn ang="0">
                  <a:pos x="T4" y="T5"/>
                </a:cxn>
              </a:cxnLst>
              <a:rect b="b" l="0" r="r" t="0"/>
              <a:pathLst>
                <a:path h="4" w="11">
                  <a:moveTo>
                    <a:pt x="0" y="0"/>
                  </a:moveTo>
                  <a:cubicBezTo>
                    <a:pt x="4" y="0"/>
                    <a:pt x="8" y="0"/>
                    <a:pt x="11" y="1"/>
                  </a:cubicBezTo>
                  <a:cubicBezTo>
                    <a:pt x="7" y="0"/>
                    <a:pt x="0" y="4"/>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115"/>
            <p:cNvSpPr/>
            <p:nvPr/>
          </p:nvSpPr>
          <p:spPr bwMode="auto">
            <a:xfrm>
              <a:off x="3248105" y="4425950"/>
              <a:ext cx="88846" cy="14288"/>
            </a:xfrm>
            <a:custGeom>
              <a:gdLst>
                <a:gd fmla="*/ 0 w 16" name="T0"/>
                <a:gd fmla="*/ 1 h 4" name="T1"/>
                <a:gd fmla="*/ 14 w 16" name="T2"/>
                <a:gd fmla="*/ 3 h 4" name="T3"/>
                <a:gd fmla="*/ 0 w 16" name="T4"/>
                <a:gd fmla="*/ 1 h 4" name="T5"/>
              </a:gdLst>
              <a:cxnLst>
                <a:cxn ang="0">
                  <a:pos x="T0" y="T1"/>
                </a:cxn>
                <a:cxn ang="0">
                  <a:pos x="T2" y="T3"/>
                </a:cxn>
                <a:cxn ang="0">
                  <a:pos x="T4" y="T5"/>
                </a:cxn>
              </a:cxnLst>
              <a:rect b="b" l="0" r="r" t="0"/>
              <a:pathLst>
                <a:path h="4" w="16">
                  <a:moveTo>
                    <a:pt x="0" y="1"/>
                  </a:moveTo>
                  <a:cubicBezTo>
                    <a:pt x="3" y="0"/>
                    <a:pt x="16" y="0"/>
                    <a:pt x="14" y="3"/>
                  </a:cubicBezTo>
                  <a:cubicBezTo>
                    <a:pt x="11" y="1"/>
                    <a:pt x="4" y="4"/>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116"/>
            <p:cNvSpPr/>
            <p:nvPr/>
          </p:nvSpPr>
          <p:spPr bwMode="auto">
            <a:xfrm>
              <a:off x="2820531" y="4425950"/>
              <a:ext cx="410915" cy="20638"/>
            </a:xfrm>
            <a:custGeom>
              <a:gdLst>
                <a:gd fmla="*/ 0 w 72" name="T0"/>
                <a:gd fmla="*/ 1 h 6" name="T1"/>
                <a:gd fmla="*/ 72 w 72" name="T2"/>
                <a:gd fmla="*/ 2 h 6" name="T3"/>
                <a:gd fmla="*/ 42 w 72" name="T4"/>
                <a:gd fmla="*/ 2 h 6" name="T5"/>
                <a:gd fmla="*/ 0 w 72" name="T6"/>
                <a:gd fmla="*/ 1 h 6" name="T7"/>
              </a:gdLst>
              <a:cxnLst>
                <a:cxn ang="0">
                  <a:pos x="T0" y="T1"/>
                </a:cxn>
                <a:cxn ang="0">
                  <a:pos x="T2" y="T3"/>
                </a:cxn>
                <a:cxn ang="0">
                  <a:pos x="T4" y="T5"/>
                </a:cxn>
                <a:cxn ang="0">
                  <a:pos x="T6" y="T7"/>
                </a:cxn>
              </a:cxnLst>
              <a:rect b="b" l="0" r="r" t="0"/>
              <a:pathLst>
                <a:path h="6" w="72">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117"/>
            <p:cNvSpPr/>
            <p:nvPr/>
          </p:nvSpPr>
          <p:spPr bwMode="auto">
            <a:xfrm>
              <a:off x="2748344" y="4425950"/>
              <a:ext cx="55529" cy="20638"/>
            </a:xfrm>
            <a:custGeom>
              <a:gdLst>
                <a:gd fmla="*/ 10 w 10" name="T0"/>
                <a:gd fmla="*/ 4 h 6" name="T1"/>
                <a:gd fmla="*/ 2 w 10" name="T2"/>
                <a:gd fmla="*/ 3 h 6" name="T3"/>
                <a:gd fmla="*/ 3 w 10" name="T4"/>
                <a:gd fmla="*/ 2 h 6" name="T5"/>
                <a:gd fmla="*/ 0 w 10" name="T6"/>
                <a:gd fmla="*/ 2 h 6" name="T7"/>
                <a:gd fmla="*/ 10 w 10" name="T8"/>
                <a:gd fmla="*/ 2 h 6" name="T9"/>
                <a:gd fmla="*/ 10 w 10" name="T10"/>
                <a:gd fmla="*/ 4 h 6" name="T11"/>
              </a:gdLst>
              <a:cxnLst>
                <a:cxn ang="0">
                  <a:pos x="T0" y="T1"/>
                </a:cxn>
                <a:cxn ang="0">
                  <a:pos x="T2" y="T3"/>
                </a:cxn>
                <a:cxn ang="0">
                  <a:pos x="T4" y="T5"/>
                </a:cxn>
                <a:cxn ang="0">
                  <a:pos x="T6" y="T7"/>
                </a:cxn>
                <a:cxn ang="0">
                  <a:pos x="T8" y="T9"/>
                </a:cxn>
                <a:cxn ang="0">
                  <a:pos x="T10" y="T11"/>
                </a:cxn>
              </a:cxnLst>
              <a:rect b="b" l="0" r="r" t="0"/>
              <a:pathLst>
                <a:path h="6" w="10">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118"/>
            <p:cNvSpPr/>
            <p:nvPr/>
          </p:nvSpPr>
          <p:spPr bwMode="auto">
            <a:xfrm>
              <a:off x="2531781" y="4286250"/>
              <a:ext cx="124941" cy="15875"/>
            </a:xfrm>
            <a:custGeom>
              <a:gdLst>
                <a:gd fmla="*/ 0 w 22" name="T0"/>
                <a:gd fmla="*/ 2 h 5" name="T1"/>
                <a:gd fmla="*/ 22 w 22" name="T2"/>
                <a:gd fmla="*/ 2 h 5" name="T3"/>
                <a:gd fmla="*/ 0 w 22" name="T4"/>
                <a:gd fmla="*/ 2 h 5" name="T5"/>
              </a:gdLst>
              <a:cxnLst>
                <a:cxn ang="0">
                  <a:pos x="T0" y="T1"/>
                </a:cxn>
                <a:cxn ang="0">
                  <a:pos x="T2" y="T3"/>
                </a:cxn>
                <a:cxn ang="0">
                  <a:pos x="T4" y="T5"/>
                </a:cxn>
              </a:cxnLst>
              <a:rect b="b" l="0" r="r" t="0"/>
              <a:pathLst>
                <a:path h="5" w="22">
                  <a:moveTo>
                    <a:pt x="0" y="2"/>
                  </a:moveTo>
                  <a:cubicBezTo>
                    <a:pt x="7" y="1"/>
                    <a:pt x="18" y="0"/>
                    <a:pt x="22" y="2"/>
                  </a:cubicBezTo>
                  <a:cubicBezTo>
                    <a:pt x="11" y="2"/>
                    <a:pt x="8" y="5"/>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120"/>
            <p:cNvSpPr/>
            <p:nvPr/>
          </p:nvSpPr>
          <p:spPr bwMode="auto">
            <a:xfrm>
              <a:off x="2606746" y="4479925"/>
              <a:ext cx="49976" cy="9525"/>
            </a:xfrm>
            <a:custGeom>
              <a:gdLst>
                <a:gd fmla="*/ 9 w 9" name="T0"/>
                <a:gd fmla="*/ 2 h 3" name="T1"/>
                <a:gd fmla="*/ 2 w 9" name="T2"/>
                <a:gd fmla="*/ 3 h 3" name="T3"/>
                <a:gd fmla="*/ 9 w 9" name="T4"/>
                <a:gd fmla="*/ 2 h 3" name="T5"/>
              </a:gdLst>
              <a:cxnLst>
                <a:cxn ang="0">
                  <a:pos x="T0" y="T1"/>
                </a:cxn>
                <a:cxn ang="0">
                  <a:pos x="T2" y="T3"/>
                </a:cxn>
                <a:cxn ang="0">
                  <a:pos x="T4" y="T5"/>
                </a:cxn>
              </a:cxnLst>
              <a:rect b="b" l="0" r="r" t="0"/>
              <a:pathLst>
                <a:path h="3" w="9">
                  <a:moveTo>
                    <a:pt x="9" y="2"/>
                  </a:moveTo>
                  <a:cubicBezTo>
                    <a:pt x="8" y="3"/>
                    <a:pt x="5" y="3"/>
                    <a:pt x="2" y="3"/>
                  </a:cubicBezTo>
                  <a:cubicBezTo>
                    <a:pt x="0" y="0"/>
                    <a:pt x="9" y="0"/>
                    <a:pt x="9"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127"/>
            <p:cNvSpPr/>
            <p:nvPr/>
          </p:nvSpPr>
          <p:spPr bwMode="auto">
            <a:xfrm>
              <a:off x="9300765" y="4262438"/>
              <a:ext cx="222116" cy="15875"/>
            </a:xfrm>
            <a:custGeom>
              <a:gdLst>
                <a:gd fmla="*/ 0 w 39" name="T0"/>
                <a:gd fmla="*/ 4 h 5" name="T1"/>
                <a:gd fmla="*/ 39 w 39" name="T2"/>
                <a:gd fmla="*/ 3 h 5" name="T3"/>
                <a:gd fmla="*/ 0 w 39" name="T4"/>
                <a:gd fmla="*/ 4 h 5" name="T5"/>
              </a:gdLst>
              <a:cxnLst>
                <a:cxn ang="0">
                  <a:pos x="T0" y="T1"/>
                </a:cxn>
                <a:cxn ang="0">
                  <a:pos x="T2" y="T3"/>
                </a:cxn>
                <a:cxn ang="0">
                  <a:pos x="T4" y="T5"/>
                </a:cxn>
              </a:cxnLst>
              <a:rect b="b" l="0" r="r" t="0"/>
              <a:pathLst>
                <a:path h="5" w="39">
                  <a:moveTo>
                    <a:pt x="0" y="4"/>
                  </a:moveTo>
                  <a:cubicBezTo>
                    <a:pt x="10" y="2"/>
                    <a:pt x="31" y="0"/>
                    <a:pt x="39" y="3"/>
                  </a:cubicBezTo>
                  <a:cubicBezTo>
                    <a:pt x="28" y="3"/>
                    <a:pt x="7" y="5"/>
                    <a:pt x="0"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128"/>
            <p:cNvSpPr/>
            <p:nvPr/>
          </p:nvSpPr>
          <p:spPr bwMode="auto">
            <a:xfrm>
              <a:off x="9206366" y="4229100"/>
              <a:ext cx="191576" cy="14288"/>
            </a:xfrm>
            <a:custGeom>
              <a:gdLst>
                <a:gd fmla="*/ 27 w 34" name="T0"/>
                <a:gd fmla="*/ 0 h 4" name="T1"/>
                <a:gd fmla="*/ 34 w 34" name="T2"/>
                <a:gd fmla="*/ 0 h 4" name="T3"/>
                <a:gd fmla="*/ 0 w 34" name="T4"/>
                <a:gd fmla="*/ 1 h 4" name="T5"/>
                <a:gd fmla="*/ 27 w 34" name="T6"/>
                <a:gd fmla="*/ 0 h 4" name="T7"/>
              </a:gdLst>
              <a:cxnLst>
                <a:cxn ang="0">
                  <a:pos x="T0" y="T1"/>
                </a:cxn>
                <a:cxn ang="0">
                  <a:pos x="T2" y="T3"/>
                </a:cxn>
                <a:cxn ang="0">
                  <a:pos x="T4" y="T5"/>
                </a:cxn>
                <a:cxn ang="0">
                  <a:pos x="T6" y="T7"/>
                </a:cxn>
              </a:cxnLst>
              <a:rect b="b" l="0" r="r" t="0"/>
              <a:pathLst>
                <a:path h="4" w="3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130"/>
            <p:cNvSpPr/>
            <p:nvPr/>
          </p:nvSpPr>
          <p:spPr bwMode="auto">
            <a:xfrm>
              <a:off x="8523359" y="4292600"/>
              <a:ext cx="69412" cy="12700"/>
            </a:xfrm>
            <a:custGeom>
              <a:gdLst>
                <a:gd fmla="*/ 0 w 12" name="T0"/>
                <a:gd fmla="*/ 2 h 4" name="T1"/>
                <a:gd fmla="*/ 12 w 12" name="T2"/>
                <a:gd fmla="*/ 3 h 4" name="T3"/>
                <a:gd fmla="*/ 0 w 12" name="T4"/>
                <a:gd fmla="*/ 2 h 4" name="T5"/>
              </a:gdLst>
              <a:cxnLst>
                <a:cxn ang="0">
                  <a:pos x="T0" y="T1"/>
                </a:cxn>
                <a:cxn ang="0">
                  <a:pos x="T2" y="T3"/>
                </a:cxn>
                <a:cxn ang="0">
                  <a:pos x="T4" y="T5"/>
                </a:cxn>
              </a:cxnLst>
              <a:rect b="b" l="0" r="r" t="0"/>
              <a:pathLst>
                <a:path h="4" w="12">
                  <a:moveTo>
                    <a:pt x="0" y="2"/>
                  </a:moveTo>
                  <a:cubicBezTo>
                    <a:pt x="4" y="4"/>
                    <a:pt x="8" y="0"/>
                    <a:pt x="12" y="3"/>
                  </a:cubicBezTo>
                  <a:cubicBezTo>
                    <a:pt x="8" y="4"/>
                    <a:pt x="1"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133"/>
            <p:cNvSpPr/>
            <p:nvPr/>
          </p:nvSpPr>
          <p:spPr bwMode="auto">
            <a:xfrm>
              <a:off x="8120775" y="4308475"/>
              <a:ext cx="74965" cy="15875"/>
            </a:xfrm>
            <a:custGeom>
              <a:gdLst>
                <a:gd fmla="*/ 5 w 13" name="T0"/>
                <a:gd fmla="*/ 2 h 5" name="T1"/>
                <a:gd fmla="*/ 2 w 13" name="T2"/>
                <a:gd fmla="*/ 1 h 5" name="T3"/>
                <a:gd fmla="*/ 13 w 13" name="T4"/>
                <a:gd fmla="*/ 2 h 5" name="T5"/>
                <a:gd fmla="*/ 4 w 13" name="T6"/>
                <a:gd fmla="*/ 4 h 5" name="T7"/>
                <a:gd fmla="*/ 5 w 13" name="T8"/>
                <a:gd fmla="*/ 2 h 5" name="T9"/>
              </a:gdLst>
              <a:cxnLst>
                <a:cxn ang="0">
                  <a:pos x="T0" y="T1"/>
                </a:cxn>
                <a:cxn ang="0">
                  <a:pos x="T2" y="T3"/>
                </a:cxn>
                <a:cxn ang="0">
                  <a:pos x="T4" y="T5"/>
                </a:cxn>
                <a:cxn ang="0">
                  <a:pos x="T6" y="T7"/>
                </a:cxn>
                <a:cxn ang="0">
                  <a:pos x="T8" y="T9"/>
                </a:cxn>
              </a:cxnLst>
              <a:rect b="b" l="0" r="r" t="0"/>
              <a:pathLst>
                <a:path h="5" w="13">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135"/>
            <p:cNvSpPr/>
            <p:nvPr/>
          </p:nvSpPr>
          <p:spPr bwMode="auto">
            <a:xfrm>
              <a:off x="7690424" y="4311650"/>
              <a:ext cx="347057" cy="33338"/>
            </a:xfrm>
            <a:custGeom>
              <a:gdLst>
                <a:gd fmla="*/ 29 w 61" name="T0"/>
                <a:gd fmla="*/ 5 h 10" name="T1"/>
                <a:gd fmla="*/ 38 w 61" name="T2"/>
                <a:gd fmla="*/ 5 h 10" name="T3"/>
                <a:gd fmla="*/ 37 w 61" name="T4"/>
                <a:gd fmla="*/ 2 h 10" name="T5"/>
                <a:gd fmla="*/ 61 w 61" name="T6"/>
                <a:gd fmla="*/ 2 h 10" name="T7"/>
                <a:gd fmla="*/ 60 w 61" name="T8"/>
                <a:gd fmla="*/ 3 h 10" name="T9"/>
                <a:gd fmla="*/ 61 w 61" name="T10"/>
                <a:gd fmla="*/ 4 h 10" name="T11"/>
                <a:gd fmla="*/ 56 w 61" name="T12"/>
                <a:gd fmla="*/ 5 h 10" name="T13"/>
                <a:gd fmla="*/ 42 w 61" name="T14"/>
                <a:gd fmla="*/ 7 h 10" name="T15"/>
                <a:gd fmla="*/ 42 w 61" name="T16"/>
                <a:gd fmla="*/ 3 h 10" name="T17"/>
                <a:gd fmla="*/ 39 w 61" name="T18"/>
                <a:gd fmla="*/ 5 h 10" name="T19"/>
                <a:gd fmla="*/ 41 w 61" name="T20"/>
                <a:gd fmla="*/ 7 h 10" name="T21"/>
                <a:gd fmla="*/ 0 w 61" name="T22"/>
                <a:gd fmla="*/ 5 h 10" name="T23"/>
                <a:gd fmla="*/ 29 w 61" name="T24"/>
                <a:gd fmla="*/ 5 h 1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 w="61">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136"/>
            <p:cNvSpPr>
              <a:spLocks noEditPoints="1"/>
            </p:cNvSpPr>
            <p:nvPr/>
          </p:nvSpPr>
          <p:spPr bwMode="auto">
            <a:xfrm>
              <a:off x="2498463" y="4229100"/>
              <a:ext cx="5225279" cy="184150"/>
            </a:xfrm>
            <a:custGeom>
              <a:gdLst>
                <a:gd fmla="*/ 48 w 921" name="T0"/>
                <a:gd fmla="*/ 20 h 56" name="T1"/>
                <a:gd fmla="*/ 31 w 921" name="T2"/>
                <a:gd fmla="*/ 23 h 56" name="T3"/>
                <a:gd fmla="*/ 5 w 921" name="T4"/>
                <a:gd fmla="*/ 31 h 56" name="T5"/>
                <a:gd fmla="*/ 2 w 921" name="T6"/>
                <a:gd fmla="*/ 43 h 56" name="T7"/>
                <a:gd fmla="*/ 148 w 921" name="T8"/>
                <a:gd fmla="*/ 51 h 56" name="T9"/>
                <a:gd fmla="*/ 166 w 921" name="T10"/>
                <a:gd fmla="*/ 53 h 56" name="T11"/>
                <a:gd fmla="*/ 344 w 921" name="T12"/>
                <a:gd fmla="*/ 53 h 56" name="T13"/>
                <a:gd fmla="*/ 644 w 921" name="T14"/>
                <a:gd fmla="*/ 49 h 56" name="T15"/>
                <a:gd fmla="*/ 783 w 921" name="T16"/>
                <a:gd fmla="*/ 41 h 56" name="T17"/>
                <a:gd fmla="*/ 826 w 921" name="T18"/>
                <a:gd fmla="*/ 39 h 56" name="T19"/>
                <a:gd fmla="*/ 645 w 921" name="T20"/>
                <a:gd fmla="*/ 45 h 56" name="T21"/>
                <a:gd fmla="*/ 287 w 921" name="T22"/>
                <a:gd fmla="*/ 44 h 56" name="T23"/>
                <a:gd fmla="*/ 406 w 921" name="T24"/>
                <a:gd fmla="*/ 42 h 56" name="T25"/>
                <a:gd fmla="*/ 386 w 921" name="T26"/>
                <a:gd fmla="*/ 37 h 56" name="T27"/>
                <a:gd fmla="*/ 373 w 921" name="T28"/>
                <a:gd fmla="*/ 41 h 56" name="T29"/>
                <a:gd fmla="*/ 349 w 921" name="T30"/>
                <a:gd fmla="*/ 41 h 56" name="T31"/>
                <a:gd fmla="*/ 193 w 921" name="T32"/>
                <a:gd fmla="*/ 38 h 56" name="T33"/>
                <a:gd fmla="*/ 115 w 921" name="T34"/>
                <a:gd fmla="*/ 37 h 56" name="T35"/>
                <a:gd fmla="*/ 264 w 921" name="T36"/>
                <a:gd fmla="*/ 29 h 56" name="T37"/>
                <a:gd fmla="*/ 281 w 921" name="T38"/>
                <a:gd fmla="*/ 25 h 56" name="T39"/>
                <a:gd fmla="*/ 314 w 921" name="T40"/>
                <a:gd fmla="*/ 31 h 56" name="T41"/>
                <a:gd fmla="*/ 296 w 921" name="T42"/>
                <a:gd fmla="*/ 27 h 56" name="T43"/>
                <a:gd fmla="*/ 329 w 921" name="T44"/>
                <a:gd fmla="*/ 23 h 56" name="T45"/>
                <a:gd fmla="*/ 377 w 921" name="T46"/>
                <a:gd fmla="*/ 19 h 56" name="T47"/>
                <a:gd fmla="*/ 530 w 921" name="T48"/>
                <a:gd fmla="*/ 20 h 56" name="T49"/>
                <a:gd fmla="*/ 921 w 921" name="T50"/>
                <a:gd fmla="*/ 0 h 56" name="T51"/>
                <a:gd fmla="*/ 618 w 921" name="T52"/>
                <a:gd fmla="*/ 11 h 56" name="T53"/>
                <a:gd fmla="*/ 525 w 921" name="T54"/>
                <a:gd fmla="*/ 16 h 56" name="T55"/>
                <a:gd fmla="*/ 495 w 921" name="T56"/>
                <a:gd fmla="*/ 13 h 56" name="T57"/>
                <a:gd fmla="*/ 447 w 921" name="T58"/>
                <a:gd fmla="*/ 16 h 56" name="T59"/>
                <a:gd fmla="*/ 427 w 921" name="T60"/>
                <a:gd fmla="*/ 14 h 56" name="T61"/>
                <a:gd fmla="*/ 391 w 921" name="T62"/>
                <a:gd fmla="*/ 13 h 56" name="T63"/>
                <a:gd fmla="*/ 347 w 921" name="T64"/>
                <a:gd fmla="*/ 16 h 56" name="T65"/>
                <a:gd fmla="*/ 341 w 921" name="T66"/>
                <a:gd fmla="*/ 13 h 56" name="T67"/>
                <a:gd fmla="*/ 329 w 921" name="T68"/>
                <a:gd fmla="*/ 16 h 56" name="T69"/>
                <a:gd fmla="*/ 318 w 921" name="T70"/>
                <a:gd fmla="*/ 13 h 56" name="T71"/>
                <a:gd fmla="*/ 296 w 921" name="T72"/>
                <a:gd fmla="*/ 15 h 56" name="T73"/>
                <a:gd fmla="*/ 278 w 921" name="T74"/>
                <a:gd fmla="*/ 12 h 56" name="T75"/>
                <a:gd fmla="*/ 29 w 921" name="T76"/>
                <a:gd fmla="*/ 17 h 56" name="T77"/>
                <a:gd fmla="*/ 33 w 921" name="T78"/>
                <a:gd fmla="*/ 22 h 56" name="T79"/>
                <a:gd fmla="*/ 180 w 921" name="T80"/>
                <a:gd fmla="*/ 42 h 56" name="T81"/>
                <a:gd fmla="*/ 135 w 921" name="T82"/>
                <a:gd fmla="*/ 41 h 56" name="T83"/>
                <a:gd fmla="*/ 135 w 921" name="T84"/>
                <a:gd fmla="*/ 41 h 56" name="T85"/>
                <a:gd fmla="*/ 233 w 921" name="T86"/>
                <a:gd fmla="*/ 28 h 56" name="T87"/>
                <a:gd fmla="*/ 233 w 921" name="T88"/>
                <a:gd fmla="*/ 25 h 56"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6" w="921">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37"/>
            <p:cNvSpPr/>
            <p:nvPr/>
          </p:nvSpPr>
          <p:spPr bwMode="auto">
            <a:xfrm flipH="1">
              <a:off x="4922305" y="4271963"/>
              <a:ext cx="0" cy="3175"/>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1"/>
                    <a:pt x="0" y="1"/>
                  </a:cubicBezTo>
                  <a:cubicBezTo>
                    <a:pt x="0" y="1"/>
                    <a:pt x="0" y="1"/>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38"/>
            <p:cNvSpPr/>
            <p:nvPr/>
          </p:nvSpPr>
          <p:spPr bwMode="auto">
            <a:xfrm>
              <a:off x="7609908" y="4324350"/>
              <a:ext cx="52753" cy="14288"/>
            </a:xfrm>
            <a:custGeom>
              <a:gdLst>
                <a:gd fmla="*/ 9 w 9" name="T0"/>
                <a:gd fmla="*/ 2 h 4" name="T1"/>
                <a:gd fmla="*/ 6 w 9" name="T2"/>
                <a:gd fmla="*/ 3 h 4" name="T3"/>
                <a:gd fmla="*/ 6 w 9" name="T4"/>
                <a:gd fmla="*/ 4 h 4" name="T5"/>
                <a:gd fmla="*/ 0 w 9" name="T6"/>
                <a:gd fmla="*/ 4 h 4" name="T7"/>
                <a:gd fmla="*/ 0 w 9" name="T8"/>
                <a:gd fmla="*/ 1 h 4" name="T9"/>
                <a:gd fmla="*/ 9 w 9" name="T10"/>
                <a:gd fmla="*/ 2 h 4" name="T11"/>
              </a:gdLst>
              <a:cxnLst>
                <a:cxn ang="0">
                  <a:pos x="T0" y="T1"/>
                </a:cxn>
                <a:cxn ang="0">
                  <a:pos x="T2" y="T3"/>
                </a:cxn>
                <a:cxn ang="0">
                  <a:pos x="T4" y="T5"/>
                </a:cxn>
                <a:cxn ang="0">
                  <a:pos x="T6" y="T7"/>
                </a:cxn>
                <a:cxn ang="0">
                  <a:pos x="T8" y="T9"/>
                </a:cxn>
                <a:cxn ang="0">
                  <a:pos x="T10" y="T11"/>
                </a:cxn>
              </a:cxnLst>
              <a:rect b="b" l="0" r="r" t="0"/>
              <a:pathLst>
                <a:path h="4" w="9">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39"/>
            <p:cNvSpPr/>
            <p:nvPr/>
          </p:nvSpPr>
          <p:spPr bwMode="auto">
            <a:xfrm>
              <a:off x="7207322" y="4298950"/>
              <a:ext cx="130494" cy="12700"/>
            </a:xfrm>
            <a:custGeom>
              <a:gdLst>
                <a:gd fmla="*/ 23 w 23" name="T0"/>
                <a:gd fmla="*/ 2 h 4" name="T1"/>
                <a:gd fmla="*/ 2 w 23" name="T2"/>
                <a:gd fmla="*/ 2 h 4" name="T3"/>
                <a:gd fmla="*/ 23 w 23" name="T4"/>
                <a:gd fmla="*/ 2 h 4" name="T5"/>
              </a:gdLst>
              <a:cxnLst>
                <a:cxn ang="0">
                  <a:pos x="T0" y="T1"/>
                </a:cxn>
                <a:cxn ang="0">
                  <a:pos x="T2" y="T3"/>
                </a:cxn>
                <a:cxn ang="0">
                  <a:pos x="T4" y="T5"/>
                </a:cxn>
              </a:cxnLst>
              <a:rect b="b" l="0" r="r" t="0"/>
              <a:pathLst>
                <a:path h="4" w="23">
                  <a:moveTo>
                    <a:pt x="23" y="2"/>
                  </a:moveTo>
                  <a:cubicBezTo>
                    <a:pt x="17" y="4"/>
                    <a:pt x="0" y="4"/>
                    <a:pt x="2" y="2"/>
                  </a:cubicBezTo>
                  <a:cubicBezTo>
                    <a:pt x="5" y="2"/>
                    <a:pt x="20" y="0"/>
                    <a:pt x="2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40"/>
            <p:cNvSpPr/>
            <p:nvPr/>
          </p:nvSpPr>
          <p:spPr bwMode="auto">
            <a:xfrm>
              <a:off x="7223981" y="4344988"/>
              <a:ext cx="63859" cy="15875"/>
            </a:xfrm>
            <a:custGeom>
              <a:gdLst>
                <a:gd fmla="*/ 4 w 11" name="T0"/>
                <a:gd fmla="*/ 2 h 5" name="T1"/>
                <a:gd fmla="*/ 9 w 11" name="T2"/>
                <a:gd fmla="*/ 2 h 5" name="T3"/>
                <a:gd fmla="*/ 8 w 11" name="T4"/>
                <a:gd fmla="*/ 0 h 5" name="T5"/>
                <a:gd fmla="*/ 11 w 11" name="T6"/>
                <a:gd fmla="*/ 4 h 5" name="T7"/>
                <a:gd fmla="*/ 4 w 11" name="T8"/>
                <a:gd fmla="*/ 2 h 5" name="T9"/>
              </a:gdLst>
              <a:cxnLst>
                <a:cxn ang="0">
                  <a:pos x="T0" y="T1"/>
                </a:cxn>
                <a:cxn ang="0">
                  <a:pos x="T2" y="T3"/>
                </a:cxn>
                <a:cxn ang="0">
                  <a:pos x="T4" y="T5"/>
                </a:cxn>
                <a:cxn ang="0">
                  <a:pos x="T6" y="T7"/>
                </a:cxn>
                <a:cxn ang="0">
                  <a:pos x="T8" y="T9"/>
                </a:cxn>
              </a:cxnLst>
              <a:rect b="b" l="0" r="r" t="0"/>
              <a:pathLst>
                <a:path h="5" w="11">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44"/>
            <p:cNvSpPr/>
            <p:nvPr/>
          </p:nvSpPr>
          <p:spPr bwMode="auto">
            <a:xfrm>
              <a:off x="6157824" y="4194175"/>
              <a:ext cx="238775" cy="28575"/>
            </a:xfrm>
            <a:custGeom>
              <a:gdLst>
                <a:gd fmla="*/ 0 w 42" name="T0"/>
                <a:gd fmla="*/ 6 h 9" name="T1"/>
                <a:gd fmla="*/ 34 w 42" name="T2"/>
                <a:gd fmla="*/ 5 h 9" name="T3"/>
                <a:gd fmla="*/ 42 w 42" name="T4"/>
                <a:gd fmla="*/ 6 h 9" name="T5"/>
                <a:gd fmla="*/ 0 w 42" name="T6"/>
                <a:gd fmla="*/ 6 h 9" name="T7"/>
              </a:gdLst>
              <a:cxnLst>
                <a:cxn ang="0">
                  <a:pos x="T0" y="T1"/>
                </a:cxn>
                <a:cxn ang="0">
                  <a:pos x="T2" y="T3"/>
                </a:cxn>
                <a:cxn ang="0">
                  <a:pos x="T4" y="T5"/>
                </a:cxn>
                <a:cxn ang="0">
                  <a:pos x="T6" y="T7"/>
                </a:cxn>
              </a:cxnLst>
              <a:rect b="b" l="0" r="r" t="0"/>
              <a:pathLst>
                <a:path h="9" w="42">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45"/>
            <p:cNvSpPr/>
            <p:nvPr/>
          </p:nvSpPr>
          <p:spPr bwMode="auto">
            <a:xfrm>
              <a:off x="5907944" y="4330700"/>
              <a:ext cx="97177" cy="14288"/>
            </a:xfrm>
            <a:custGeom>
              <a:gdLst>
                <a:gd fmla="*/ 3 w 17" name="T0"/>
                <a:gd fmla="*/ 2 h 4" name="T1"/>
                <a:gd fmla="*/ 17 w 17" name="T2"/>
                <a:gd fmla="*/ 3 h 4" name="T3"/>
                <a:gd fmla="*/ 3 w 17" name="T4"/>
                <a:gd fmla="*/ 2 h 4" name="T5"/>
              </a:gdLst>
              <a:cxnLst>
                <a:cxn ang="0">
                  <a:pos x="T0" y="T1"/>
                </a:cxn>
                <a:cxn ang="0">
                  <a:pos x="T2" y="T3"/>
                </a:cxn>
                <a:cxn ang="0">
                  <a:pos x="T4" y="T5"/>
                </a:cxn>
              </a:cxnLst>
              <a:rect b="b" l="0" r="r" t="0"/>
              <a:pathLst>
                <a:path h="4" w="17">
                  <a:moveTo>
                    <a:pt x="3" y="2"/>
                  </a:moveTo>
                  <a:cubicBezTo>
                    <a:pt x="4" y="2"/>
                    <a:pt x="14" y="0"/>
                    <a:pt x="17" y="3"/>
                  </a:cubicBezTo>
                  <a:cubicBezTo>
                    <a:pt x="15" y="4"/>
                    <a:pt x="0" y="3"/>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46"/>
            <p:cNvSpPr/>
            <p:nvPr/>
          </p:nvSpPr>
          <p:spPr bwMode="auto">
            <a:xfrm>
              <a:off x="5466489" y="4357688"/>
              <a:ext cx="397033" cy="9525"/>
            </a:xfrm>
            <a:custGeom>
              <a:gdLst>
                <a:gd fmla="*/ 70 w 70" name="T0"/>
                <a:gd fmla="*/ 1 h 3" name="T1"/>
                <a:gd fmla="*/ 0 w 70" name="T2"/>
                <a:gd fmla="*/ 2 h 3" name="T3"/>
                <a:gd fmla="*/ 70 w 70" name="T4"/>
                <a:gd fmla="*/ 1 h 3" name="T5"/>
              </a:gdLst>
              <a:cxnLst>
                <a:cxn ang="0">
                  <a:pos x="T0" y="T1"/>
                </a:cxn>
                <a:cxn ang="0">
                  <a:pos x="T2" y="T3"/>
                </a:cxn>
                <a:cxn ang="0">
                  <a:pos x="T4" y="T5"/>
                </a:cxn>
              </a:cxnLst>
              <a:rect b="b" l="0" r="r" t="0"/>
              <a:pathLst>
                <a:path h="3" w="70">
                  <a:moveTo>
                    <a:pt x="70" y="1"/>
                  </a:moveTo>
                  <a:cubicBezTo>
                    <a:pt x="40" y="2"/>
                    <a:pt x="28" y="3"/>
                    <a:pt x="0" y="2"/>
                  </a:cubicBezTo>
                  <a:cubicBezTo>
                    <a:pt x="22" y="1"/>
                    <a:pt x="51" y="0"/>
                    <a:pt x="7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148"/>
            <p:cNvSpPr/>
            <p:nvPr/>
          </p:nvSpPr>
          <p:spPr bwMode="auto">
            <a:xfrm>
              <a:off x="4808469" y="4354513"/>
              <a:ext cx="435904" cy="15875"/>
            </a:xfrm>
            <a:custGeom>
              <a:gdLst>
                <a:gd fmla="*/ 14 w 77" name="T0"/>
                <a:gd fmla="*/ 0 h 5" name="T1"/>
                <a:gd fmla="*/ 21 w 77" name="T2"/>
                <a:gd fmla="*/ 3 h 5" name="T3"/>
                <a:gd fmla="*/ 62 w 77" name="T4"/>
                <a:gd fmla="*/ 3 h 5" name="T5"/>
                <a:gd fmla="*/ 53 w 77" name="T6"/>
                <a:gd fmla="*/ 5 h 5" name="T7"/>
                <a:gd fmla="*/ 0 w 77" name="T8"/>
                <a:gd fmla="*/ 3 h 5" name="T9"/>
                <a:gd fmla="*/ 14 w 77" name="T10"/>
                <a:gd fmla="*/ 0 h 5" name="T11"/>
              </a:gdLst>
              <a:cxnLst>
                <a:cxn ang="0">
                  <a:pos x="T0" y="T1"/>
                </a:cxn>
                <a:cxn ang="0">
                  <a:pos x="T2" y="T3"/>
                </a:cxn>
                <a:cxn ang="0">
                  <a:pos x="T4" y="T5"/>
                </a:cxn>
                <a:cxn ang="0">
                  <a:pos x="T6" y="T7"/>
                </a:cxn>
                <a:cxn ang="0">
                  <a:pos x="T8" y="T9"/>
                </a:cxn>
                <a:cxn ang="0">
                  <a:pos x="T10" y="T11"/>
                </a:cxn>
              </a:cxnLst>
              <a:rect b="b" l="0" r="r" t="0"/>
              <a:pathLst>
                <a:path h="5" w="77">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149"/>
            <p:cNvSpPr/>
            <p:nvPr/>
          </p:nvSpPr>
          <p:spPr bwMode="auto">
            <a:xfrm>
              <a:off x="4466967" y="4479925"/>
              <a:ext cx="63859" cy="19050"/>
            </a:xfrm>
            <a:custGeom>
              <a:gdLst>
                <a:gd fmla="*/ 8 w 11" name="T0"/>
                <a:gd fmla="*/ 3 h 6" name="T1"/>
                <a:gd fmla="*/ 7 w 11" name="T2"/>
                <a:gd fmla="*/ 4 h 6" name="T3"/>
                <a:gd fmla="*/ 9 w 11" name="T4"/>
                <a:gd fmla="*/ 5 h 6" name="T5"/>
                <a:gd fmla="*/ 3 w 11" name="T6"/>
                <a:gd fmla="*/ 2 h 6" name="T7"/>
                <a:gd fmla="*/ 8 w 11" name="T8"/>
                <a:gd fmla="*/ 3 h 6" name="T9"/>
              </a:gdLst>
              <a:cxnLst>
                <a:cxn ang="0">
                  <a:pos x="T0" y="T1"/>
                </a:cxn>
                <a:cxn ang="0">
                  <a:pos x="T2" y="T3"/>
                </a:cxn>
                <a:cxn ang="0">
                  <a:pos x="T4" y="T5"/>
                </a:cxn>
                <a:cxn ang="0">
                  <a:pos x="T6" y="T7"/>
                </a:cxn>
                <a:cxn ang="0">
                  <a:pos x="T8" y="T9"/>
                </a:cxn>
              </a:cxnLst>
              <a:rect b="b" l="0" r="r" t="0"/>
              <a:pathLst>
                <a:path h="6" w="11">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150"/>
            <p:cNvSpPr/>
            <p:nvPr/>
          </p:nvSpPr>
          <p:spPr bwMode="auto">
            <a:xfrm>
              <a:off x="3770077" y="4475163"/>
              <a:ext cx="169364" cy="14288"/>
            </a:xfrm>
            <a:custGeom>
              <a:gdLst>
                <a:gd fmla="*/ 0 w 30" name="T0"/>
                <a:gd fmla="*/ 2 h 4" name="T1"/>
                <a:gd fmla="*/ 30 w 30" name="T2"/>
                <a:gd fmla="*/ 4 h 4" name="T3"/>
                <a:gd fmla="*/ 0 w 30" name="T4"/>
                <a:gd fmla="*/ 2 h 4" name="T5"/>
              </a:gdLst>
              <a:cxnLst>
                <a:cxn ang="0">
                  <a:pos x="T0" y="T1"/>
                </a:cxn>
                <a:cxn ang="0">
                  <a:pos x="T2" y="T3"/>
                </a:cxn>
                <a:cxn ang="0">
                  <a:pos x="T4" y="T5"/>
                </a:cxn>
              </a:cxnLst>
              <a:rect b="b" l="0" r="r" t="0"/>
              <a:pathLst>
                <a:path h="4" w="30">
                  <a:moveTo>
                    <a:pt x="0" y="2"/>
                  </a:moveTo>
                  <a:cubicBezTo>
                    <a:pt x="8" y="0"/>
                    <a:pt x="22" y="2"/>
                    <a:pt x="30" y="4"/>
                  </a:cubicBezTo>
                  <a:cubicBezTo>
                    <a:pt x="20" y="3"/>
                    <a:pt x="8"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151"/>
            <p:cNvSpPr/>
            <p:nvPr/>
          </p:nvSpPr>
          <p:spPr bwMode="auto">
            <a:xfrm>
              <a:off x="2481804" y="4249738"/>
              <a:ext cx="77741" cy="15875"/>
            </a:xfrm>
            <a:custGeom>
              <a:gdLst>
                <a:gd fmla="*/ 14 w 14" name="T0"/>
                <a:gd fmla="*/ 2 h 5" name="T1"/>
                <a:gd fmla="*/ 14 w 14" name="T2"/>
                <a:gd fmla="*/ 4 h 5" name="T3"/>
                <a:gd fmla="*/ 1 w 14" name="T4"/>
                <a:gd fmla="*/ 5 h 5" name="T5"/>
                <a:gd fmla="*/ 14 w 14" name="T6"/>
                <a:gd fmla="*/ 2 h 5" name="T7"/>
              </a:gdLst>
              <a:cxnLst>
                <a:cxn ang="0">
                  <a:pos x="T0" y="T1"/>
                </a:cxn>
                <a:cxn ang="0">
                  <a:pos x="T2" y="T3"/>
                </a:cxn>
                <a:cxn ang="0">
                  <a:pos x="T4" y="T5"/>
                </a:cxn>
                <a:cxn ang="0">
                  <a:pos x="T6" y="T7"/>
                </a:cxn>
              </a:cxnLst>
              <a:rect b="b" l="0" r="r" t="0"/>
              <a:pathLst>
                <a:path h="5" w="14">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153"/>
            <p:cNvSpPr/>
            <p:nvPr/>
          </p:nvSpPr>
          <p:spPr bwMode="auto">
            <a:xfrm>
              <a:off x="7526615" y="4327525"/>
              <a:ext cx="44423" cy="20638"/>
            </a:xfrm>
            <a:custGeom>
              <a:gdLst>
                <a:gd fmla="*/ 8 w 8" name="T0"/>
                <a:gd fmla="*/ 3 h 6" name="T1"/>
                <a:gd fmla="*/ 2 w 8" name="T2"/>
                <a:gd fmla="*/ 6 h 6" name="T3"/>
                <a:gd fmla="*/ 0 w 8" name="T4"/>
                <a:gd fmla="*/ 2 h 6" name="T5"/>
                <a:gd fmla="*/ 8 w 8" name="T6"/>
                <a:gd fmla="*/ 3 h 6" name="T7"/>
              </a:gdLst>
              <a:cxnLst>
                <a:cxn ang="0">
                  <a:pos x="T0" y="T1"/>
                </a:cxn>
                <a:cxn ang="0">
                  <a:pos x="T2" y="T3"/>
                </a:cxn>
                <a:cxn ang="0">
                  <a:pos x="T4" y="T5"/>
                </a:cxn>
                <a:cxn ang="0">
                  <a:pos x="T6" y="T7"/>
                </a:cxn>
              </a:cxnLst>
              <a:rect b="b" l="0" r="r" t="0"/>
              <a:pathLst>
                <a:path h="6" w="8">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154"/>
            <p:cNvSpPr/>
            <p:nvPr/>
          </p:nvSpPr>
          <p:spPr bwMode="auto">
            <a:xfrm>
              <a:off x="7371134" y="4330700"/>
              <a:ext cx="124941" cy="23813"/>
            </a:xfrm>
            <a:custGeom>
              <a:gdLst>
                <a:gd fmla="*/ 22 w 22" name="T0"/>
                <a:gd fmla="*/ 2 h 7" name="T1"/>
                <a:gd fmla="*/ 22 w 22" name="T2"/>
                <a:gd fmla="*/ 4 h 7" name="T3"/>
                <a:gd fmla="*/ 0 w 22" name="T4"/>
                <a:gd fmla="*/ 7 h 7" name="T5"/>
                <a:gd fmla="*/ 0 w 22" name="T6"/>
                <a:gd fmla="*/ 2 h 7" name="T7"/>
                <a:gd fmla="*/ 22 w 22" name="T8"/>
                <a:gd fmla="*/ 2 h 7" name="T9"/>
              </a:gdLst>
              <a:cxnLst>
                <a:cxn ang="0">
                  <a:pos x="T0" y="T1"/>
                </a:cxn>
                <a:cxn ang="0">
                  <a:pos x="T2" y="T3"/>
                </a:cxn>
                <a:cxn ang="0">
                  <a:pos x="T4" y="T5"/>
                </a:cxn>
                <a:cxn ang="0">
                  <a:pos x="T6" y="T7"/>
                </a:cxn>
                <a:cxn ang="0">
                  <a:pos x="T8" y="T9"/>
                </a:cxn>
              </a:cxnLst>
              <a:rect b="b" l="0" r="r" t="0"/>
              <a:pathLst>
                <a:path h="7" w="22">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155"/>
            <p:cNvSpPr/>
            <p:nvPr/>
          </p:nvSpPr>
          <p:spPr bwMode="auto">
            <a:xfrm>
              <a:off x="2645616" y="4449763"/>
              <a:ext cx="1043945" cy="42863"/>
            </a:xfrm>
            <a:custGeom>
              <a:gdLst>
                <a:gd fmla="*/ 65 w 184" name="T0"/>
                <a:gd fmla="*/ 4 h 13" name="T1"/>
                <a:gd fmla="*/ 158 w 184" name="T2"/>
                <a:gd fmla="*/ 8 h 13" name="T3"/>
                <a:gd fmla="*/ 184 w 184" name="T4"/>
                <a:gd fmla="*/ 8 h 13" name="T5"/>
                <a:gd fmla="*/ 116 w 184" name="T6"/>
                <a:gd fmla="*/ 9 h 13" name="T7"/>
                <a:gd fmla="*/ 83 w 184" name="T8"/>
                <a:gd fmla="*/ 12 h 13" name="T9"/>
                <a:gd fmla="*/ 45 w 184" name="T10"/>
                <a:gd fmla="*/ 10 h 13" name="T11"/>
                <a:gd fmla="*/ 0 w 184" name="T12"/>
                <a:gd fmla="*/ 6 h 13" name="T13"/>
                <a:gd fmla="*/ 65 w 184" name="T14"/>
                <a:gd fmla="*/ 4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84">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40" name="文本框 139"/>
          <p:cNvSpPr txBox="1"/>
          <p:nvPr/>
        </p:nvSpPr>
        <p:spPr>
          <a:xfrm>
            <a:off x="4635588" y="5238309"/>
            <a:ext cx="2920824" cy="701040"/>
          </a:xfrm>
          <a:prstGeom prst="rect">
            <a:avLst/>
          </a:prstGeom>
          <a:noFill/>
          <a:ln>
            <a:noFill/>
          </a:ln>
        </p:spPr>
        <p:txBody>
          <a:bodyPr rtlCol="0" wrap="square">
            <a:spAutoFit/>
          </a:bodyPr>
          <a:lstStyle/>
          <a:p>
            <a:pPr algn="ctr"/>
            <a:r>
              <a:rPr altLang="en-US" lang="zh-CN" smtClean="0" sz="4000">
                <a:blipFill dpi="0" rotWithShape="1">
                  <a:blip r:embed="rId2"/>
                  <a:stretch>
                    <a:fillRect/>
                  </a:stretch>
                </a:blipFill>
              </a:rPr>
              <a:t>沈涛</a:t>
            </a:r>
          </a:p>
        </p:txBody>
      </p:sp>
      <p:sp>
        <p:nvSpPr>
          <p:cNvPr id="141" name="文本框 140"/>
          <p:cNvSpPr txBox="1"/>
          <p:nvPr/>
        </p:nvSpPr>
        <p:spPr>
          <a:xfrm>
            <a:off x="4635588" y="4573217"/>
            <a:ext cx="2920824" cy="701040"/>
          </a:xfrm>
          <a:prstGeom prst="rect">
            <a:avLst/>
          </a:prstGeom>
          <a:noFill/>
          <a:ln>
            <a:noFill/>
          </a:ln>
        </p:spPr>
        <p:txBody>
          <a:bodyPr rtlCol="0" wrap="square">
            <a:spAutoFit/>
          </a:bodyPr>
          <a:lstStyle/>
          <a:p>
            <a:pPr algn="ctr"/>
            <a:r>
              <a:rPr altLang="en-US" b="1" lang="zh-CN" smtClean="0" sz="4000">
                <a:blipFill dpi="0" rotWithShape="1">
                  <a:blip r:embed="rId2"/>
                  <a:stretch>
                    <a:fillRect/>
                  </a:stretch>
                </a:blipFill>
              </a:rPr>
              <a:t>汇报人</a:t>
            </a:r>
          </a:p>
        </p:txBody>
      </p:sp>
      <p:sp>
        <p:nvSpPr>
          <p:cNvPr id="68" name="文本框 67"/>
          <p:cNvSpPr txBox="1"/>
          <p:nvPr/>
        </p:nvSpPr>
        <p:spPr>
          <a:xfrm>
            <a:off x="3727687" y="6355348"/>
            <a:ext cx="4736626" cy="335280"/>
          </a:xfrm>
          <a:prstGeom prst="rect">
            <a:avLst/>
          </a:prstGeom>
          <a:noFill/>
          <a:ln>
            <a:noFill/>
          </a:ln>
        </p:spPr>
        <p:txBody>
          <a:bodyPr rtlCol="0" wrap="square">
            <a:spAutoFit/>
          </a:bodyPr>
          <a:lstStyle/>
          <a:p>
            <a:pPr algn="ctr"/>
            <a:r>
              <a:rPr altLang="zh-CN" lang="en-US" smtClean="0" sz="1600">
                <a:blipFill dpi="0" rotWithShape="1">
                  <a:blip r:embed="rId2"/>
                  <a:stretch>
                    <a:fillRect/>
                  </a:stretch>
                </a:blipFill>
              </a:rPr>
              <a:t>2015年10月15日</a:t>
            </a:r>
          </a:p>
        </p:txBody>
      </p:sp>
    </p:spTree>
    <p:extLst>
      <p:ext uri="{BB962C8B-B14F-4D97-AF65-F5344CB8AC3E}">
        <p14:creationId val="207228612"/>
      </p:ext>
    </p:extLst>
  </p:cSld>
  <p:clrMapOvr>
    <a:masterClrMapping/>
  </p:clrMapOvr>
  <p:transition/>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50" name="组合 49"/>
          <p:cNvGrpSpPr/>
          <p:nvPr/>
        </p:nvGrpSpPr>
        <p:grpSpPr>
          <a:xfrm>
            <a:off x="4233540" y="2642172"/>
            <a:ext cx="3650106" cy="4215828"/>
            <a:chOff x="3837195" y="1726628"/>
            <a:chExt cx="4442795" cy="5131372"/>
          </a:xfrm>
        </p:grpSpPr>
        <p:sp>
          <p:nvSpPr>
            <p:cNvPr id="38" name="任意多边形 37"/>
            <p:cNvSpPr/>
            <p:nvPr/>
          </p:nvSpPr>
          <p:spPr bwMode="auto">
            <a:xfrm>
              <a:off x="6096000" y="3997130"/>
              <a:ext cx="2183990" cy="2860870"/>
            </a:xfrm>
            <a:custGeom>
              <a:gdLst>
                <a:gd fmla="*/ 0 w 2183990" name="connsiteX0"/>
                <a:gd fmla="*/ 0 h 2860870" name="connsiteY0"/>
                <a:gd fmla="*/ 1842225 w 2183990" name="connsiteX1"/>
                <a:gd fmla="*/ 0 h 2860870" name="connsiteY1"/>
                <a:gd fmla="*/ 1821947 w 2183990" name="connsiteX2"/>
                <a:gd fmla="*/ 74215 h 2860870" name="connsiteY2"/>
                <a:gd fmla="*/ 1641907 w 2183990" name="connsiteX3"/>
                <a:gd fmla="*/ 400132 h 2860870" name="connsiteY3"/>
                <a:gd fmla="*/ 1466451 w 2183990" name="connsiteX4"/>
                <a:gd fmla="*/ 630499 h 2860870" name="connsiteY4"/>
                <a:gd fmla="*/ 1571201 w 2183990" name="connsiteX5"/>
                <a:gd fmla="*/ 1968198 h 2860870" name="connsiteY5"/>
                <a:gd fmla="*/ 2183990 w 2183990" name="connsiteX6"/>
                <a:gd fmla="*/ 2860870 h 2860870" name="connsiteY6"/>
                <a:gd fmla="*/ 158851 w 2183990" name="connsiteX7"/>
                <a:gd fmla="*/ 2860870 h 2860870" name="connsiteY7"/>
                <a:gd fmla="*/ 0 w 2183990" name="connsiteX8"/>
                <a:gd fmla="*/ 2860870 h 2860870" name="connsiteY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b="b" l="l" r="r" t="t"/>
              <a:pathLst>
                <a:path h="2860870" w="218399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2"/>
              <a:tile algn="ctr" flip="none" sx="100000" sy="100000" tx="0" ty="0"/>
            </a:blipFill>
            <a:ln>
              <a:noFill/>
            </a:ln>
            <a:extLst/>
          </p:spPr>
          <p:txBody>
            <a:bodyPr anchor="t" anchorCtr="0" bIns="45720" compatLnSpc="1" lIns="91440" numCol="1" rIns="91440" tIns="45720" vert="horz" wrap="square">
              <a:prstTxWarp prst="textNoShape">
                <a:avLst/>
              </a:prstTxWarp>
              <a:noAutofit/>
            </a:bodyPr>
            <a:lstStyle/>
            <a:p>
              <a:endParaRPr altLang="en-US" lang="zh-CN"/>
            </a:p>
          </p:txBody>
        </p:sp>
        <p:pic>
          <p:nvPicPr>
            <p:cNvPr id="44" name="图片 43"/>
            <p:cNvPicPr>
              <a:picLocks noChangeAspect="1"/>
            </p:cNvPicPr>
            <p:nvPr/>
          </p:nvPicPr>
          <p:blipFill>
            <a:blip r:embed="rId3"/>
            <a:srcRect b="16918" l="8894" r="17045" t="25646"/>
            <a:stretch>
              <a:fillRect/>
            </a:stretch>
          </p:blipFill>
          <p:spPr>
            <a:xfrm rot="19800000">
              <a:off x="3837195" y="2051727"/>
              <a:ext cx="2884910" cy="2285523"/>
            </a:xfrm>
            <a:custGeom>
              <a:gdLst>
                <a:gd fmla="*/ 2884910 w 2884910" name="connsiteX0"/>
                <a:gd fmla="*/ 278969 h 2285523" name="connsiteY0"/>
                <a:gd fmla="*/ 1726425 w 2884910" name="connsiteX1"/>
                <a:gd fmla="*/ 2285523 h 2285523" name="connsiteY1"/>
                <a:gd fmla="*/ 0 w 2884910" name="connsiteX2"/>
                <a:gd fmla="*/ 1288771 h 2285523" name="connsiteY2"/>
                <a:gd fmla="*/ 412489 w 2884910" name="connsiteX3"/>
                <a:gd fmla="*/ 1003932 h 2285523" name="connsiteY3"/>
                <a:gd fmla="*/ 502462 w 2884910" name="connsiteX4"/>
                <a:gd fmla="*/ 853333 h 2285523" name="connsiteY4"/>
                <a:gd fmla="*/ 569399 w 2884910" name="connsiteX5"/>
                <a:gd fmla="*/ 695481 h 2285523" name="connsiteY5"/>
                <a:gd fmla="*/ 775078 w 2884910" name="connsiteX6"/>
                <a:gd fmla="*/ 533085 h 2285523" name="connsiteY6"/>
                <a:gd fmla="*/ 1788616 w 2884910" name="connsiteX7"/>
                <a:gd fmla="*/ 8790 h 2285523" name="connsiteY7"/>
                <a:gd fmla="*/ 2078750 w 2884910" name="connsiteX8"/>
                <a:gd fmla="*/ 3984 h 2285523" name="connsiteY8"/>
                <a:gd fmla="*/ 2884910 w 2884910" name="connsiteX9"/>
                <a:gd fmla="*/ 278969 h 2285523" name="connsiteY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b="b" l="l" r="r" t="t"/>
              <a:pathLst>
                <a:path h="2285523" w="2884910">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dpi="0" rotWithShape="1">
              <a:blip r:embed="rId2"/>
              <a:tile algn="ctr" flip="none" sx="100000" sy="100000" tx="0" ty="0"/>
            </a:blipFill>
            <a:ln>
              <a:noFill/>
            </a:ln>
          </p:spPr>
        </p:pic>
        <p:sp>
          <p:nvSpPr>
            <p:cNvPr id="47" name="任意多边形 46"/>
            <p:cNvSpPr/>
            <p:nvPr/>
          </p:nvSpPr>
          <p:spPr>
            <a:xfrm rot="16200000">
              <a:off x="3603550" y="4365550"/>
              <a:ext cx="2860870" cy="2124030"/>
            </a:xfrm>
            <a:custGeom>
              <a:gdLst>
                <a:gd fmla="*/ 2860870 w 2860870" name="connsiteX0"/>
                <a:gd fmla="*/ 131570 h 2124030" name="connsiteY0"/>
                <a:gd fmla="*/ 2860870 w 2860870" name="connsiteX1"/>
                <a:gd fmla="*/ 2124030 h 2124030" name="connsiteY1"/>
                <a:gd fmla="*/ 2708853 w 2860870" name="connsiteX2"/>
                <a:gd fmla="*/ 2124030 h 2124030" name="connsiteY2"/>
                <a:gd fmla="*/ 0 w 2860870" name="connsiteX3"/>
                <a:gd fmla="*/ 2124030 h 2124030" name="connsiteY3"/>
                <a:gd fmla="*/ 0 w 2860870" name="connsiteX4"/>
                <a:gd fmla="*/ 1587171 h 2124030" name="connsiteY4"/>
                <a:gd fmla="*/ 356009 w 2860870" name="connsiteX5"/>
                <a:gd fmla="*/ 1684068 h 2124030" name="connsiteY5"/>
                <a:gd fmla="*/ 866463 w 2860870" name="connsiteX6"/>
                <a:gd fmla="*/ 1464086 h 2124030" name="connsiteY6"/>
                <a:gd fmla="*/ 1041850 w 2860870" name="connsiteX7"/>
                <a:gd fmla="*/ 1414329 h 2124030" name="connsiteY7"/>
                <a:gd fmla="*/ 1227708 w 2860870" name="connsiteX8"/>
                <a:gd fmla="*/ 1139352 h 2124030" name="connsiteY8"/>
                <a:gd fmla="*/ 1243414 w 2860870" name="connsiteX9"/>
                <a:gd fmla="*/ 560592 h 2124030" name="connsiteY9"/>
                <a:gd fmla="*/ 1526128 w 2860870" name="connsiteX10"/>
                <a:gd fmla="*/ 361562 h 2124030" name="connsiteY10"/>
                <a:gd fmla="*/ 1680573 w 2860870" name="connsiteX11"/>
                <a:gd fmla="*/ 392987 h 2124030" name="connsiteY11"/>
                <a:gd fmla="*/ 1769575 w 2860870" name="connsiteX12"/>
                <a:gd fmla="*/ 353705 h 2124030" name="connsiteY12"/>
                <a:gd fmla="*/ 1929256 w 2860870" name="connsiteX13"/>
                <a:gd fmla="*/ 306566 h 2124030" name="connsiteY13"/>
                <a:gd fmla="*/ 1976375 w 2860870" name="connsiteX14"/>
                <a:gd fmla="*/ 366799 h 2124030" name="connsiteY14"/>
                <a:gd fmla="*/ 2002552 w 2860870" name="connsiteX15"/>
                <a:gd fmla="*/ 293472 h 2124030" name="connsiteY15"/>
                <a:gd fmla="*/ 2112496 w 2860870" name="connsiteX16"/>
                <a:gd fmla="*/ 228002 h 2124030" name="connsiteY16"/>
                <a:gd fmla="*/ 2191027 w 2860870" name="connsiteX17"/>
                <a:gd fmla="*/ 267284 h 2124030" name="connsiteY17"/>
                <a:gd fmla="*/ 2416151 w 2860870" name="connsiteX18"/>
                <a:gd fmla="*/ 230620 h 2124030" name="connsiteY18"/>
                <a:gd fmla="*/ 2450181 w 2860870" name="connsiteX19"/>
                <a:gd fmla="*/ 89204 h 2124030" name="connsiteY19"/>
                <a:gd fmla="*/ 2599391 w 2860870" name="connsiteX20"/>
                <a:gd fmla="*/ 164 h 2124030" name="connsiteY20"/>
                <a:gd fmla="*/ 2717188 w 2860870" name="connsiteX21"/>
                <a:gd fmla="*/ 49921 h 2124030" name="connsiteY2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b="b" l="l" r="r" t="t"/>
              <a:pathLst>
                <a:path h="2124030" w="286087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2"/>
              <a:tile algn="tl" flip="none" sx="100000" sy="100000" tx="0" ty="0"/>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9" name="任意多边形 48"/>
            <p:cNvSpPr/>
            <p:nvPr/>
          </p:nvSpPr>
          <p:spPr>
            <a:xfrm rot="1656024">
              <a:off x="4623505" y="1726628"/>
              <a:ext cx="3577868" cy="2644812"/>
            </a:xfrm>
            <a:custGeom>
              <a:gdLst>
                <a:gd fmla="*/ 0 w 3577868" name="connsiteX0"/>
                <a:gd fmla="*/ 2490895 h 2644812" name="connsiteY0"/>
                <a:gd fmla="*/ 22642 w 3577868" name="connsiteX1"/>
                <a:gd fmla="*/ 2526343 h 2644812" name="connsiteY1"/>
                <a:gd fmla="*/ 75929 w 3577868" name="connsiteX2"/>
                <a:gd fmla="*/ 2575970 h 2644812" name="connsiteY2"/>
                <a:gd fmla="*/ 134259 w 3577868" name="connsiteX3"/>
                <a:gd fmla="*/ 2643724 h 2644812" name="connsiteY3"/>
                <a:gd fmla="*/ 134635 w 3577868" name="connsiteX4"/>
                <a:gd fmla="*/ 2644812 h 2644812" name="connsiteY4"/>
                <a:gd fmla="*/ 112067 w 3577868" name="connsiteX5"/>
                <a:gd fmla="*/ 2611130 h 2644812" name="connsiteY5"/>
                <a:gd fmla="*/ 77012 w 3577868" name="connsiteX6"/>
                <a:gd fmla="*/ 2578170 h 2644812" name="connsiteY6"/>
                <a:gd fmla="*/ 521 w 3577868" name="connsiteX7"/>
                <a:gd fmla="*/ 2492272 h 2644812" name="connsiteY7"/>
                <a:gd fmla="*/ 869543 w 3577868" name="connsiteX8"/>
                <a:gd fmla="*/ 260469 h 2644812" name="connsiteY8"/>
                <a:gd fmla="*/ 1036202 w 3577868" name="connsiteX9"/>
                <a:gd fmla="*/ 176262 h 2644812" name="connsiteY9"/>
                <a:gd fmla="*/ 2022056 w 3577868" name="connsiteX10"/>
                <a:gd fmla="*/ 7269 h 2644812" name="connsiteY10"/>
                <a:gd fmla="*/ 3483678 w 3577868" name="connsiteX11"/>
                <a:gd fmla="*/ 1169439 h 2644812" name="connsiteY11"/>
                <a:gd fmla="*/ 3577868 w 3577868" name="connsiteX12"/>
                <a:gd fmla="*/ 1457003 h 2644812" name="connsiteY12"/>
                <a:gd fmla="*/ 1955497 w 3577868" name="connsiteX13"/>
                <a:gd fmla="*/ 2305173 h 2644812" name="connsiteY13"/>
                <a:gd fmla="*/ 1942154 w 3577868" name="connsiteX14"/>
                <a:gd fmla="*/ 2312148 h 2644812" name="connsiteY14"/>
                <a:gd fmla="*/ 871537 w 3577868" name="connsiteX15"/>
                <a:gd fmla="*/ 264282 h 2644812" name="connsiteY1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b="b" l="l" r="r" t="t"/>
              <a:pathLst>
                <a:path h="2644812" w="3577868">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dpi="0" rotWithShape="1">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grpSp>
        <p:nvGrpSpPr>
          <p:cNvPr id="51" name="组合 50"/>
          <p:cNvGrpSpPr/>
          <p:nvPr/>
        </p:nvGrpSpPr>
        <p:grpSpPr>
          <a:xfrm>
            <a:off x="4772561" y="534413"/>
            <a:ext cx="2646878" cy="668912"/>
            <a:chOff x="4772561" y="534413"/>
            <a:chExt cx="2646878" cy="668912"/>
          </a:xfrm>
        </p:grpSpPr>
        <p:sp>
          <p:nvSpPr>
            <p:cNvPr id="52"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矩形 52"/>
            <p:cNvSpPr/>
            <p:nvPr/>
          </p:nvSpPr>
          <p:spPr>
            <a:xfrm>
              <a:off x="4785360" y="534413"/>
              <a:ext cx="2621280" cy="579120"/>
            </a:xfrm>
            <a:prstGeom prst="rect">
              <a:avLst/>
            </a:prstGeom>
          </p:spPr>
          <p:txBody>
            <a:bodyPr wrap="none">
              <a:spAutoFit/>
            </a:bodyPr>
            <a:lstStyle/>
            <a:p>
              <a:pPr algn="ctr"/>
              <a:r>
                <a:rPr altLang="en-US" b="1" lang="zh-CN" sz="3200">
                  <a:blipFill>
                    <a:blip r:embed="rId5"/>
                    <a:stretch>
                      <a:fillRect/>
                    </a:stretch>
                  </a:blipFill>
                </a:rPr>
                <a:t>在此输入标题</a:t>
              </a:r>
            </a:p>
          </p:txBody>
        </p:sp>
      </p:grpSp>
      <p:grpSp>
        <p:nvGrpSpPr>
          <p:cNvPr id="125" name="组合 124"/>
          <p:cNvGrpSpPr/>
          <p:nvPr/>
        </p:nvGrpSpPr>
        <p:grpSpPr>
          <a:xfrm>
            <a:off x="1055688" y="1823262"/>
            <a:ext cx="2978292" cy="4232622"/>
            <a:chOff x="1055688" y="1823262"/>
            <a:chExt cx="2978292" cy="4232622"/>
          </a:xfrm>
        </p:grpSpPr>
        <p:sp>
          <p:nvSpPr>
            <p:cNvPr id="55" name="文本框 54"/>
            <p:cNvSpPr txBox="1"/>
            <p:nvPr/>
          </p:nvSpPr>
          <p:spPr>
            <a:xfrm>
              <a:off x="1055688" y="3008896"/>
              <a:ext cx="2978292" cy="3017520"/>
            </a:xfrm>
            <a:prstGeom prst="rect">
              <a:avLst/>
            </a:prstGeom>
            <a:noFill/>
          </p:spPr>
          <p:txBody>
            <a:bodyPr rtlCol="0" wrap="square">
              <a:spAutoFit/>
            </a:bodyPr>
            <a:lstStyle/>
            <a:p>
              <a:r>
                <a:rPr altLang="en-US" lang="zh-CN" smtClean="0" sz="2400">
                  <a:blipFill>
                    <a:blip r:embed="rId5"/>
                    <a:stretch>
                      <a:fillRect/>
                    </a:stretch>
                  </a:blipFill>
                </a:rPr>
                <a:t>输入描述性文字输入描述性文字输入描述性文字输入描述性文字输入描述性文字输入描述性文字输入描述性文字输入描述性文字输入描述性文字输入描述性文字</a:t>
              </a:r>
            </a:p>
          </p:txBody>
        </p:sp>
        <p:sp>
          <p:nvSpPr>
            <p:cNvPr id="56" name="矩形 55"/>
            <p:cNvSpPr/>
            <p:nvPr/>
          </p:nvSpPr>
          <p:spPr>
            <a:xfrm>
              <a:off x="1734356" y="1823262"/>
              <a:ext cx="1605280" cy="518160"/>
            </a:xfrm>
            <a:prstGeom prst="rect">
              <a:avLst/>
            </a:prstGeom>
          </p:spPr>
          <p:txBody>
            <a:bodyPr wrap="none">
              <a:spAutoFit/>
            </a:bodyPr>
            <a:lstStyle/>
            <a:p>
              <a:r>
                <a:rPr altLang="en-US" b="1" lang="zh-CN" smtClean="0" sz="2800">
                  <a:blipFill>
                    <a:blip r:embed="rId5"/>
                    <a:stretch>
                      <a:fillRect/>
                    </a:stretch>
                  </a:blipFill>
                </a:rPr>
                <a:t>输入标题</a:t>
              </a:r>
            </a:p>
          </p:txBody>
        </p:sp>
      </p:grpSp>
      <p:grpSp>
        <p:nvGrpSpPr>
          <p:cNvPr id="57" name="组合 56"/>
          <p:cNvGrpSpPr/>
          <p:nvPr/>
        </p:nvGrpSpPr>
        <p:grpSpPr>
          <a:xfrm flipH="1" rot="900000">
            <a:off x="3637504" y="2376389"/>
            <a:ext cx="1191323" cy="220616"/>
            <a:chOff x="4811713" y="3189288"/>
            <a:chExt cx="2571751" cy="476251"/>
          </a:xfrm>
          <a:solidFill>
            <a:schemeClr val="bg1">
              <a:lumMod val="85000"/>
            </a:schemeClr>
          </a:solidFill>
        </p:grpSpPr>
        <p:sp>
          <p:nvSpPr>
            <p:cNvPr id="58" name="Freeform 5"/>
            <p:cNvSpPr/>
            <p:nvPr/>
          </p:nvSpPr>
          <p:spPr bwMode="auto">
            <a:xfrm>
              <a:off x="6980238" y="3281363"/>
              <a:ext cx="61913" cy="33338"/>
            </a:xfrm>
            <a:custGeom>
              <a:gdLst>
                <a:gd fmla="*/ 3 w 19" name="T0"/>
                <a:gd fmla="*/ 8 h 10" name="T1"/>
                <a:gd fmla="*/ 13 w 19" name="T2"/>
                <a:gd fmla="*/ 5 h 10" name="T3"/>
                <a:gd fmla="*/ 13 w 19" name="T4"/>
                <a:gd fmla="*/ 9 h 10" name="T5"/>
                <a:gd fmla="*/ 15 w 19" name="T6"/>
                <a:gd fmla="*/ 4 h 10" name="T7"/>
                <a:gd fmla="*/ 19 w 19" name="T8"/>
                <a:gd fmla="*/ 2 h 10" name="T9"/>
                <a:gd fmla="*/ 18 w 19" name="T10"/>
                <a:gd fmla="*/ 0 h 10" name="T11"/>
                <a:gd fmla="*/ 14 w 19" name="T12"/>
                <a:gd fmla="*/ 0 h 10" name="T13"/>
                <a:gd fmla="*/ 8 w 19" name="T14"/>
                <a:gd fmla="*/ 0 h 10" name="T15"/>
                <a:gd fmla="*/ 3 w 19" name="T16"/>
                <a:gd fmla="*/ 8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9">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6"/>
            <p:cNvSpPr/>
            <p:nvPr/>
          </p:nvSpPr>
          <p:spPr bwMode="auto">
            <a:xfrm>
              <a:off x="6980238" y="3271838"/>
              <a:ext cx="12700" cy="12700"/>
            </a:xfrm>
            <a:custGeom>
              <a:gdLst>
                <a:gd fmla="*/ 3 w 4" name="T0"/>
                <a:gd fmla="*/ 1 h 4" name="T1"/>
                <a:gd fmla="*/ 0 w 4" name="T2"/>
                <a:gd fmla="*/ 2 h 4" name="T3"/>
                <a:gd fmla="*/ 3 w 4" name="T4"/>
                <a:gd fmla="*/ 1 h 4" name="T5"/>
              </a:gdLst>
              <a:cxnLst>
                <a:cxn ang="0">
                  <a:pos x="T0" y="T1"/>
                </a:cxn>
                <a:cxn ang="0">
                  <a:pos x="T2" y="T3"/>
                </a:cxn>
                <a:cxn ang="0">
                  <a:pos x="T4" y="T5"/>
                </a:cxn>
              </a:cxnLst>
              <a:rect b="b" l="0" r="r" t="0"/>
              <a:pathLst>
                <a:path h="4" w="4">
                  <a:moveTo>
                    <a:pt x="3" y="1"/>
                  </a:moveTo>
                  <a:cubicBezTo>
                    <a:pt x="2" y="3"/>
                    <a:pt x="1" y="0"/>
                    <a:pt x="0" y="2"/>
                  </a:cubicBezTo>
                  <a:cubicBezTo>
                    <a:pt x="1" y="4"/>
                    <a:pt x="4"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7"/>
            <p:cNvSpPr/>
            <p:nvPr/>
          </p:nvSpPr>
          <p:spPr bwMode="auto">
            <a:xfrm>
              <a:off x="6958013" y="3271838"/>
              <a:ext cx="19050" cy="33338"/>
            </a:xfrm>
            <a:custGeom>
              <a:gdLst>
                <a:gd fmla="*/ 5 w 6" name="T0"/>
                <a:gd fmla="*/ 9 h 10" name="T1"/>
                <a:gd fmla="*/ 6 w 6" name="T2"/>
                <a:gd fmla="*/ 2 h 10" name="T3"/>
                <a:gd fmla="*/ 3 w 6" name="T4"/>
                <a:gd fmla="*/ 1 h 10" name="T5"/>
                <a:gd fmla="*/ 0 w 6" name="T6"/>
                <a:gd fmla="*/ 8 h 10" name="T7"/>
                <a:gd fmla="*/ 5 w 6" name="T8"/>
                <a:gd fmla="*/ 9 h 10" name="T9"/>
              </a:gdLst>
              <a:cxnLst>
                <a:cxn ang="0">
                  <a:pos x="T0" y="T1"/>
                </a:cxn>
                <a:cxn ang="0">
                  <a:pos x="T2" y="T3"/>
                </a:cxn>
                <a:cxn ang="0">
                  <a:pos x="T4" y="T5"/>
                </a:cxn>
                <a:cxn ang="0">
                  <a:pos x="T6" y="T7"/>
                </a:cxn>
                <a:cxn ang="0">
                  <a:pos x="T8" y="T9"/>
                </a:cxn>
              </a:cxnLst>
              <a:rect b="b" l="0" r="r" t="0"/>
              <a:pathLst>
                <a:path h="10" w="6">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8"/>
            <p:cNvSpPr/>
            <p:nvPr/>
          </p:nvSpPr>
          <p:spPr bwMode="auto">
            <a:xfrm>
              <a:off x="6927851" y="3262313"/>
              <a:ext cx="36513" cy="33338"/>
            </a:xfrm>
            <a:custGeom>
              <a:gdLst>
                <a:gd fmla="*/ 4 w 11" name="T0"/>
                <a:gd fmla="*/ 3 h 10" name="T1"/>
                <a:gd fmla="*/ 3 w 11" name="T2"/>
                <a:gd fmla="*/ 10 h 10" name="T3"/>
                <a:gd fmla="*/ 4 w 11" name="T4"/>
                <a:gd fmla="*/ 3 h 10" name="T5"/>
              </a:gdLst>
              <a:cxnLst>
                <a:cxn ang="0">
                  <a:pos x="T0" y="T1"/>
                </a:cxn>
                <a:cxn ang="0">
                  <a:pos x="T2" y="T3"/>
                </a:cxn>
                <a:cxn ang="0">
                  <a:pos x="T4" y="T5"/>
                </a:cxn>
              </a:cxnLst>
              <a:rect b="b" l="0" r="r" t="0"/>
              <a:pathLst>
                <a:path h="10" w="11">
                  <a:moveTo>
                    <a:pt x="4" y="3"/>
                  </a:moveTo>
                  <a:cubicBezTo>
                    <a:pt x="4" y="5"/>
                    <a:pt x="0" y="8"/>
                    <a:pt x="3" y="10"/>
                  </a:cubicBezTo>
                  <a:cubicBezTo>
                    <a:pt x="7" y="8"/>
                    <a:pt x="11" y="0"/>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9"/>
            <p:cNvSpPr>
              <a:spLocks noEditPoints="1"/>
            </p:cNvSpPr>
            <p:nvPr/>
          </p:nvSpPr>
          <p:spPr bwMode="auto">
            <a:xfrm>
              <a:off x="6980238" y="3338513"/>
              <a:ext cx="65088" cy="61913"/>
            </a:xfrm>
            <a:custGeom>
              <a:gdLst>
                <a:gd fmla="*/ 5 w 20" name="T0"/>
                <a:gd fmla="*/ 14 h 19" name="T1"/>
                <a:gd fmla="*/ 0 w 20" name="T2"/>
                <a:gd fmla="*/ 18 h 19" name="T3"/>
                <a:gd fmla="*/ 15 w 20" name="T4"/>
                <a:gd fmla="*/ 16 h 19" name="T5"/>
                <a:gd fmla="*/ 12 w 20" name="T6"/>
                <a:gd fmla="*/ 14 h 19" name="T7"/>
                <a:gd fmla="*/ 10 w 20" name="T8"/>
                <a:gd fmla="*/ 16 h 19" name="T9"/>
                <a:gd fmla="*/ 13 w 20" name="T10"/>
                <a:gd fmla="*/ 7 h 19" name="T11"/>
                <a:gd fmla="*/ 14 w 20" name="T12"/>
                <a:gd fmla="*/ 13 h 19" name="T13"/>
                <a:gd fmla="*/ 20 w 20" name="T14"/>
                <a:gd fmla="*/ 6 h 19" name="T15"/>
                <a:gd fmla="*/ 17 w 20" name="T16"/>
                <a:gd fmla="*/ 1 h 19" name="T17"/>
                <a:gd fmla="*/ 7 w 20" name="T18"/>
                <a:gd fmla="*/ 4 h 19" name="T19"/>
                <a:gd fmla="*/ 3 w 20" name="T20"/>
                <a:gd fmla="*/ 0 h 19" name="T21"/>
                <a:gd fmla="*/ 2 w 20" name="T22"/>
                <a:gd fmla="*/ 4 h 19" name="T23"/>
                <a:gd fmla="*/ 5 w 20" name="T24"/>
                <a:gd fmla="*/ 14 h 19" name="T25"/>
                <a:gd fmla="*/ 11 w 20" name="T26"/>
                <a:gd fmla="*/ 3 h 19" name="T27"/>
                <a:gd fmla="*/ 12 w 20" name="T28"/>
                <a:gd fmla="*/ 3 h 19" name="T29"/>
                <a:gd fmla="*/ 11 w 20" name="T30"/>
                <a:gd fmla="*/ 5 h 19" name="T31"/>
                <a:gd fmla="*/ 11 w 20" name="T32"/>
                <a:gd fmla="*/ 3 h 1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 w="20">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10"/>
            <p:cNvSpPr/>
            <p:nvPr/>
          </p:nvSpPr>
          <p:spPr bwMode="auto">
            <a:xfrm>
              <a:off x="6908801" y="3271838"/>
              <a:ext cx="22225" cy="23813"/>
            </a:xfrm>
            <a:custGeom>
              <a:gdLst>
                <a:gd fmla="*/ 0 w 7" name="T0"/>
                <a:gd fmla="*/ 5 h 7" name="T1"/>
                <a:gd fmla="*/ 2 w 7" name="T2"/>
                <a:gd fmla="*/ 7 h 7" name="T3"/>
                <a:gd fmla="*/ 6 w 7" name="T4"/>
                <a:gd fmla="*/ 0 h 7" name="T5"/>
                <a:gd fmla="*/ 3 w 7" name="T6"/>
                <a:gd fmla="*/ 1 h 7" name="T7"/>
                <a:gd fmla="*/ 0 w 7" name="T8"/>
                <a:gd fmla="*/ 5 h 7" name="T9"/>
              </a:gdLst>
              <a:cxnLst>
                <a:cxn ang="0">
                  <a:pos x="T0" y="T1"/>
                </a:cxn>
                <a:cxn ang="0">
                  <a:pos x="T2" y="T3"/>
                </a:cxn>
                <a:cxn ang="0">
                  <a:pos x="T4" y="T5"/>
                </a:cxn>
                <a:cxn ang="0">
                  <a:pos x="T6" y="T7"/>
                </a:cxn>
                <a:cxn ang="0">
                  <a:pos x="T8" y="T9"/>
                </a:cxn>
              </a:cxnLst>
              <a:rect b="b" l="0" r="r" t="0"/>
              <a:pathLst>
                <a:path h="7" w="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11"/>
            <p:cNvSpPr/>
            <p:nvPr/>
          </p:nvSpPr>
          <p:spPr bwMode="auto">
            <a:xfrm>
              <a:off x="6784976" y="3259138"/>
              <a:ext cx="39688" cy="22225"/>
            </a:xfrm>
            <a:custGeom>
              <a:gdLst>
                <a:gd fmla="*/ 9 w 12" name="T0"/>
                <a:gd fmla="*/ 4 h 7" name="T1"/>
                <a:gd fmla="*/ 12 w 12" name="T2"/>
                <a:gd fmla="*/ 0 h 7" name="T3"/>
                <a:gd fmla="*/ 8 w 12" name="T4"/>
                <a:gd fmla="*/ 0 h 7" name="T5"/>
                <a:gd fmla="*/ 5 w 12" name="T6"/>
                <a:gd fmla="*/ 5 h 7" name="T7"/>
                <a:gd fmla="*/ 0 w 12" name="T8"/>
                <a:gd fmla="*/ 6 h 7" name="T9"/>
                <a:gd fmla="*/ 11 w 12" name="T10"/>
                <a:gd fmla="*/ 7 h 7" name="T11"/>
                <a:gd fmla="*/ 9 w 12" name="T12"/>
                <a:gd fmla="*/ 4 h 7" name="T13"/>
              </a:gdLst>
              <a:cxnLst>
                <a:cxn ang="0">
                  <a:pos x="T0" y="T1"/>
                </a:cxn>
                <a:cxn ang="0">
                  <a:pos x="T2" y="T3"/>
                </a:cxn>
                <a:cxn ang="0">
                  <a:pos x="T4" y="T5"/>
                </a:cxn>
                <a:cxn ang="0">
                  <a:pos x="T6" y="T7"/>
                </a:cxn>
                <a:cxn ang="0">
                  <a:pos x="T8" y="T9"/>
                </a:cxn>
                <a:cxn ang="0">
                  <a:pos x="T10" y="T11"/>
                </a:cxn>
                <a:cxn ang="0">
                  <a:pos x="T12" y="T13"/>
                </a:cxn>
              </a:cxnLst>
              <a:rect b="b" l="0" r="r" t="0"/>
              <a:pathLst>
                <a:path h="7" w="12">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12"/>
            <p:cNvSpPr/>
            <p:nvPr/>
          </p:nvSpPr>
          <p:spPr bwMode="auto">
            <a:xfrm>
              <a:off x="6719888" y="3244851"/>
              <a:ext cx="58738" cy="33338"/>
            </a:xfrm>
            <a:custGeom>
              <a:gdLst>
                <a:gd fmla="*/ 0 w 18" name="T0"/>
                <a:gd fmla="*/ 8 h 10" name="T1"/>
                <a:gd fmla="*/ 18 w 18" name="T2"/>
                <a:gd fmla="*/ 1 h 10" name="T3"/>
                <a:gd fmla="*/ 5 w 18" name="T4"/>
                <a:gd fmla="*/ 0 h 10" name="T5"/>
                <a:gd fmla="*/ 0 w 18" name="T6"/>
                <a:gd fmla="*/ 8 h 10" name="T7"/>
              </a:gdLst>
              <a:cxnLst>
                <a:cxn ang="0">
                  <a:pos x="T0" y="T1"/>
                </a:cxn>
                <a:cxn ang="0">
                  <a:pos x="T2" y="T3"/>
                </a:cxn>
                <a:cxn ang="0">
                  <a:pos x="T4" y="T5"/>
                </a:cxn>
                <a:cxn ang="0">
                  <a:pos x="T6" y="T7"/>
                </a:cxn>
              </a:cxnLst>
              <a:rect b="b" l="0" r="r" t="0"/>
              <a:pathLst>
                <a:path h="10" w="18">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13"/>
            <p:cNvSpPr/>
            <p:nvPr/>
          </p:nvSpPr>
          <p:spPr bwMode="auto">
            <a:xfrm>
              <a:off x="6778626" y="3255963"/>
              <a:ext cx="15875" cy="12700"/>
            </a:xfrm>
            <a:custGeom>
              <a:gdLst>
                <a:gd fmla="*/ 2 w 5" name="T0"/>
                <a:gd fmla="*/ 4 h 4" name="T1"/>
                <a:gd fmla="*/ 5 w 5" name="T2"/>
                <a:gd fmla="*/ 3 h 4" name="T3"/>
                <a:gd fmla="*/ 3 w 5" name="T4"/>
                <a:gd fmla="*/ 0 h 4" name="T5"/>
                <a:gd fmla="*/ 2 w 5" name="T6"/>
                <a:gd fmla="*/ 4 h 4" name="T7"/>
              </a:gdLst>
              <a:cxnLst>
                <a:cxn ang="0">
                  <a:pos x="T0" y="T1"/>
                </a:cxn>
                <a:cxn ang="0">
                  <a:pos x="T2" y="T3"/>
                </a:cxn>
                <a:cxn ang="0">
                  <a:pos x="T4" y="T5"/>
                </a:cxn>
                <a:cxn ang="0">
                  <a:pos x="T6" y="T7"/>
                </a:cxn>
              </a:cxnLst>
              <a:rect b="b" l="0" r="r" t="0"/>
              <a:pathLst>
                <a:path h="4" w="5">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14"/>
            <p:cNvSpPr/>
            <p:nvPr/>
          </p:nvSpPr>
          <p:spPr bwMode="auto">
            <a:xfrm>
              <a:off x="6675438" y="3235326"/>
              <a:ext cx="47625" cy="33338"/>
            </a:xfrm>
            <a:custGeom>
              <a:gdLst>
                <a:gd fmla="*/ 4 w 15" name="T0"/>
                <a:gd fmla="*/ 10 h 10" name="T1"/>
                <a:gd fmla="*/ 4 w 15" name="T2"/>
                <a:gd fmla="*/ 5 h 10" name="T3"/>
                <a:gd fmla="*/ 9 w 15" name="T4"/>
                <a:gd fmla="*/ 4 h 10" name="T5"/>
                <a:gd fmla="*/ 10 w 15" name="T6"/>
                <a:gd fmla="*/ 9 h 10" name="T7"/>
                <a:gd fmla="*/ 14 w 15" name="T8"/>
                <a:gd fmla="*/ 2 h 10" name="T9"/>
                <a:gd fmla="*/ 9 w 15" name="T10"/>
                <a:gd fmla="*/ 1 h 10" name="T11"/>
                <a:gd fmla="*/ 0 w 15" name="T12"/>
                <a:gd fmla="*/ 5 h 10" name="T13"/>
                <a:gd fmla="*/ 4 w 15"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15"/>
            <p:cNvSpPr/>
            <p:nvPr/>
          </p:nvSpPr>
          <p:spPr bwMode="auto">
            <a:xfrm>
              <a:off x="6834188" y="3371851"/>
              <a:ext cx="19050" cy="9525"/>
            </a:xfrm>
            <a:custGeom>
              <a:gdLst>
                <a:gd fmla="*/ 4 w 6" name="T0"/>
                <a:gd fmla="*/ 0 h 3" name="T1"/>
                <a:gd fmla="*/ 3 w 6" name="T2"/>
                <a:gd fmla="*/ 0 h 3" name="T3"/>
                <a:gd fmla="*/ 1 w 6" name="T4"/>
                <a:gd fmla="*/ 3 h 3" name="T5"/>
                <a:gd fmla="*/ 4 w 6" name="T6"/>
                <a:gd fmla="*/ 0 h 3" name="T7"/>
              </a:gdLst>
              <a:cxnLst>
                <a:cxn ang="0">
                  <a:pos x="T0" y="T1"/>
                </a:cxn>
                <a:cxn ang="0">
                  <a:pos x="T2" y="T3"/>
                </a:cxn>
                <a:cxn ang="0">
                  <a:pos x="T4" y="T5"/>
                </a:cxn>
                <a:cxn ang="0">
                  <a:pos x="T6" y="T7"/>
                </a:cxn>
              </a:cxnLst>
              <a:rect b="b" l="0" r="r" t="0"/>
              <a:pathLst>
                <a:path h="3" w="6">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16"/>
            <p:cNvSpPr/>
            <p:nvPr/>
          </p:nvSpPr>
          <p:spPr bwMode="auto">
            <a:xfrm>
              <a:off x="6651626" y="3235326"/>
              <a:ext cx="17463" cy="9525"/>
            </a:xfrm>
            <a:custGeom>
              <a:gdLst>
                <a:gd fmla="*/ 2 w 5" name="T0"/>
                <a:gd fmla="*/ 0 h 3" name="T1"/>
                <a:gd fmla="*/ 1 w 5" name="T2"/>
                <a:gd fmla="*/ 3 h 3" name="T3"/>
                <a:gd fmla="*/ 2 w 5" name="T4"/>
                <a:gd fmla="*/ 0 h 3" name="T5"/>
              </a:gdLst>
              <a:cxnLst>
                <a:cxn ang="0">
                  <a:pos x="T0" y="T1"/>
                </a:cxn>
                <a:cxn ang="0">
                  <a:pos x="T2" y="T3"/>
                </a:cxn>
                <a:cxn ang="0">
                  <a:pos x="T4" y="T5"/>
                </a:cxn>
              </a:cxnLst>
              <a:rect b="b" l="0" r="r" t="0"/>
              <a:pathLst>
                <a:path h="3" w="5">
                  <a:moveTo>
                    <a:pt x="2" y="0"/>
                  </a:moveTo>
                  <a:cubicBezTo>
                    <a:pt x="1" y="0"/>
                    <a:pt x="0" y="2"/>
                    <a:pt x="1" y="3"/>
                  </a:cubicBezTo>
                  <a:cubicBezTo>
                    <a:pt x="2" y="3"/>
                    <a:pt x="5"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17"/>
            <p:cNvSpPr/>
            <p:nvPr/>
          </p:nvSpPr>
          <p:spPr bwMode="auto">
            <a:xfrm>
              <a:off x="6623051" y="3232151"/>
              <a:ext cx="28575" cy="15875"/>
            </a:xfrm>
            <a:custGeom>
              <a:gdLst>
                <a:gd fmla="*/ 7 w 9" name="T0"/>
                <a:gd fmla="*/ 0 h 5" name="T1"/>
                <a:gd fmla="*/ 3 w 9" name="T2"/>
                <a:gd fmla="*/ 0 h 5" name="T3"/>
                <a:gd fmla="*/ 0 w 9" name="T4"/>
                <a:gd fmla="*/ 4 h 5" name="T5"/>
                <a:gd fmla="*/ 5 w 9" name="T6"/>
                <a:gd fmla="*/ 5 h 5" name="T7"/>
                <a:gd fmla="*/ 7 w 9" name="T8"/>
                <a:gd fmla="*/ 0 h 5" name="T9"/>
              </a:gdLst>
              <a:cxnLst>
                <a:cxn ang="0">
                  <a:pos x="T0" y="T1"/>
                </a:cxn>
                <a:cxn ang="0">
                  <a:pos x="T2" y="T3"/>
                </a:cxn>
                <a:cxn ang="0">
                  <a:pos x="T4" y="T5"/>
                </a:cxn>
                <a:cxn ang="0">
                  <a:pos x="T6" y="T7"/>
                </a:cxn>
                <a:cxn ang="0">
                  <a:pos x="T8" y="T9"/>
                </a:cxn>
              </a:cxnLst>
              <a:rect b="b" l="0" r="r" t="0"/>
              <a:pathLst>
                <a:path h="5" w="9">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18"/>
            <p:cNvSpPr/>
            <p:nvPr/>
          </p:nvSpPr>
          <p:spPr bwMode="auto">
            <a:xfrm>
              <a:off x="6808788" y="3360738"/>
              <a:ext cx="19050" cy="26988"/>
            </a:xfrm>
            <a:custGeom>
              <a:gdLst>
                <a:gd fmla="*/ 3 w 6" name="T0"/>
                <a:gd fmla="*/ 0 h 8" name="T1"/>
                <a:gd fmla="*/ 0 w 6" name="T2"/>
                <a:gd fmla="*/ 1 h 8" name="T3"/>
                <a:gd fmla="*/ 3 w 6" name="T4"/>
                <a:gd fmla="*/ 8 h 8" name="T5"/>
                <a:gd fmla="*/ 3 w 6" name="T6"/>
                <a:gd fmla="*/ 0 h 8" name="T7"/>
              </a:gdLst>
              <a:cxnLst>
                <a:cxn ang="0">
                  <a:pos x="T0" y="T1"/>
                </a:cxn>
                <a:cxn ang="0">
                  <a:pos x="T2" y="T3"/>
                </a:cxn>
                <a:cxn ang="0">
                  <a:pos x="T4" y="T5"/>
                </a:cxn>
                <a:cxn ang="0">
                  <a:pos x="T6" y="T7"/>
                </a:cxn>
              </a:cxnLst>
              <a:rect b="b" l="0" r="r" t="0"/>
              <a:pathLst>
                <a:path h="8" w="6">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19"/>
            <p:cNvSpPr/>
            <p:nvPr/>
          </p:nvSpPr>
          <p:spPr bwMode="auto">
            <a:xfrm>
              <a:off x="6661151" y="3251201"/>
              <a:ext cx="11113" cy="11113"/>
            </a:xfrm>
            <a:custGeom>
              <a:gdLst>
                <a:gd fmla="*/ 3 w 3" name="T0"/>
                <a:gd fmla="*/ 1 h 3" name="T1"/>
                <a:gd fmla="*/ 1 w 3" name="T2"/>
                <a:gd fmla="*/ 0 h 3" name="T3"/>
                <a:gd fmla="*/ 1 w 3" name="T4"/>
                <a:gd fmla="*/ 3 h 3" name="T5"/>
                <a:gd fmla="*/ 3 w 3" name="T6"/>
                <a:gd fmla="*/ 1 h 3" name="T7"/>
              </a:gdLst>
              <a:cxnLst>
                <a:cxn ang="0">
                  <a:pos x="T0" y="T1"/>
                </a:cxn>
                <a:cxn ang="0">
                  <a:pos x="T2" y="T3"/>
                </a:cxn>
                <a:cxn ang="0">
                  <a:pos x="T4" y="T5"/>
                </a:cxn>
                <a:cxn ang="0">
                  <a:pos x="T6" y="T7"/>
                </a:cxn>
              </a:cxnLst>
              <a:rect b="b" l="0" r="r" t="0"/>
              <a:pathLst>
                <a:path h="3" w="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20"/>
            <p:cNvSpPr/>
            <p:nvPr/>
          </p:nvSpPr>
          <p:spPr bwMode="auto">
            <a:xfrm>
              <a:off x="6694488" y="3360738"/>
              <a:ext cx="103188" cy="60325"/>
            </a:xfrm>
            <a:custGeom>
              <a:gdLst>
                <a:gd fmla="*/ 27 w 32" name="T0"/>
                <a:gd fmla="*/ 1 h 18" name="T1"/>
                <a:gd fmla="*/ 26 w 32" name="T2"/>
                <a:gd fmla="*/ 9 h 18" name="T3"/>
                <a:gd fmla="*/ 20 w 32" name="T4"/>
                <a:gd fmla="*/ 10 h 18" name="T5"/>
                <a:gd fmla="*/ 18 w 32" name="T6"/>
                <a:gd fmla="*/ 9 h 18" name="T7"/>
                <a:gd fmla="*/ 21 w 32" name="T8"/>
                <a:gd fmla="*/ 2 h 18" name="T9"/>
                <a:gd fmla="*/ 17 w 32" name="T10"/>
                <a:gd fmla="*/ 1 h 18" name="T11"/>
                <a:gd fmla="*/ 17 w 32" name="T12"/>
                <a:gd fmla="*/ 10 h 18" name="T13"/>
                <a:gd fmla="*/ 14 w 32" name="T14"/>
                <a:gd fmla="*/ 10 h 18" name="T15"/>
                <a:gd fmla="*/ 6 w 32" name="T16"/>
                <a:gd fmla="*/ 8 h 18" name="T17"/>
                <a:gd fmla="*/ 0 w 32" name="T18"/>
                <a:gd fmla="*/ 7 h 18" name="T19"/>
                <a:gd fmla="*/ 5 w 32" name="T20"/>
                <a:gd fmla="*/ 14 h 18" name="T21"/>
                <a:gd fmla="*/ 11 w 32" name="T22"/>
                <a:gd fmla="*/ 12 h 18" name="T23"/>
                <a:gd fmla="*/ 28 w 32" name="T24"/>
                <a:gd fmla="*/ 14 h 18" name="T25"/>
                <a:gd fmla="*/ 30 w 32" name="T26"/>
                <a:gd fmla="*/ 2 h 18" name="T27"/>
                <a:gd fmla="*/ 27 w 32" name="T28"/>
                <a:gd fmla="*/ 1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32">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21"/>
            <p:cNvSpPr/>
            <p:nvPr/>
          </p:nvSpPr>
          <p:spPr bwMode="auto">
            <a:xfrm>
              <a:off x="6586538" y="3222626"/>
              <a:ext cx="17463" cy="25400"/>
            </a:xfrm>
            <a:custGeom>
              <a:gdLst>
                <a:gd fmla="*/ 5 w 5" name="T0"/>
                <a:gd fmla="*/ 5 h 8" name="T1"/>
                <a:gd fmla="*/ 0 w 5" name="T2"/>
                <a:gd fmla="*/ 3 h 8" name="T3"/>
                <a:gd fmla="*/ 5 w 5" name="T4"/>
                <a:gd fmla="*/ 5 h 8" name="T5"/>
              </a:gdLst>
              <a:cxnLst>
                <a:cxn ang="0">
                  <a:pos x="T0" y="T1"/>
                </a:cxn>
                <a:cxn ang="0">
                  <a:pos x="T2" y="T3"/>
                </a:cxn>
                <a:cxn ang="0">
                  <a:pos x="T4" y="T5"/>
                </a:cxn>
              </a:cxnLst>
              <a:rect b="b" l="0" r="r" t="0"/>
              <a:pathLst>
                <a:path h="8" w="5">
                  <a:moveTo>
                    <a:pt x="5" y="5"/>
                  </a:moveTo>
                  <a:cubicBezTo>
                    <a:pt x="5" y="2"/>
                    <a:pt x="2" y="0"/>
                    <a:pt x="0" y="3"/>
                  </a:cubicBezTo>
                  <a:cubicBezTo>
                    <a:pt x="0" y="4"/>
                    <a:pt x="4" y="8"/>
                    <a:pt x="5"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22"/>
            <p:cNvSpPr/>
            <p:nvPr/>
          </p:nvSpPr>
          <p:spPr bwMode="auto">
            <a:xfrm>
              <a:off x="6607176" y="3244851"/>
              <a:ext cx="15875" cy="11113"/>
            </a:xfrm>
            <a:custGeom>
              <a:gdLst>
                <a:gd fmla="*/ 3 w 5" name="T0"/>
                <a:gd fmla="*/ 3 h 3" name="T1"/>
                <a:gd fmla="*/ 5 w 5" name="T2"/>
                <a:gd fmla="*/ 0 h 3" name="T3"/>
                <a:gd fmla="*/ 2 w 5" name="T4"/>
                <a:gd fmla="*/ 0 h 3" name="T5"/>
                <a:gd fmla="*/ 0 w 5" name="T6"/>
                <a:gd fmla="*/ 1 h 3" name="T7"/>
                <a:gd fmla="*/ 3 w 5" name="T8"/>
                <a:gd fmla="*/ 3 h 3" name="T9"/>
              </a:gdLst>
              <a:cxnLst>
                <a:cxn ang="0">
                  <a:pos x="T0" y="T1"/>
                </a:cxn>
                <a:cxn ang="0">
                  <a:pos x="T2" y="T3"/>
                </a:cxn>
                <a:cxn ang="0">
                  <a:pos x="T4" y="T5"/>
                </a:cxn>
                <a:cxn ang="0">
                  <a:pos x="T6" y="T7"/>
                </a:cxn>
                <a:cxn ang="0">
                  <a:pos x="T8" y="T9"/>
                </a:cxn>
              </a:cxnLst>
              <a:rect b="b" l="0" r="r" t="0"/>
              <a:pathLst>
                <a:path h="3" w="5">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23"/>
            <p:cNvSpPr/>
            <p:nvPr/>
          </p:nvSpPr>
          <p:spPr bwMode="auto">
            <a:xfrm>
              <a:off x="6567488" y="3228976"/>
              <a:ext cx="15875" cy="12700"/>
            </a:xfrm>
            <a:custGeom>
              <a:gdLst>
                <a:gd fmla="*/ 5 w 5" name="T0"/>
                <a:gd fmla="*/ 2 h 4" name="T1"/>
                <a:gd fmla="*/ 0 w 5" name="T2"/>
                <a:gd fmla="*/ 2 h 4" name="T3"/>
                <a:gd fmla="*/ 2 w 5" name="T4"/>
                <a:gd fmla="*/ 4 h 4" name="T5"/>
                <a:gd fmla="*/ 5 w 5" name="T6"/>
                <a:gd fmla="*/ 2 h 4" name="T7"/>
              </a:gdLst>
              <a:cxnLst>
                <a:cxn ang="0">
                  <a:pos x="T0" y="T1"/>
                </a:cxn>
                <a:cxn ang="0">
                  <a:pos x="T2" y="T3"/>
                </a:cxn>
                <a:cxn ang="0">
                  <a:pos x="T4" y="T5"/>
                </a:cxn>
                <a:cxn ang="0">
                  <a:pos x="T6" y="T7"/>
                </a:cxn>
              </a:cxnLst>
              <a:rect b="b" l="0" r="r" t="0"/>
              <a:pathLst>
                <a:path h="4" w="5">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24"/>
            <p:cNvSpPr/>
            <p:nvPr/>
          </p:nvSpPr>
          <p:spPr bwMode="auto">
            <a:xfrm>
              <a:off x="6508751" y="3228976"/>
              <a:ext cx="52388" cy="26988"/>
            </a:xfrm>
            <a:custGeom>
              <a:gdLst>
                <a:gd fmla="*/ 9 w 16" name="T0"/>
                <a:gd fmla="*/ 8 h 8" name="T1"/>
                <a:gd fmla="*/ 11 w 16" name="T2"/>
                <a:gd fmla="*/ 4 h 8" name="T3"/>
                <a:gd fmla="*/ 16 w 16" name="T4"/>
                <a:gd fmla="*/ 3 h 8" name="T5"/>
                <a:gd fmla="*/ 15 w 16" name="T6"/>
                <a:gd fmla="*/ 1 h 8" name="T7"/>
                <a:gd fmla="*/ 8 w 16" name="T8"/>
                <a:gd fmla="*/ 1 h 8" name="T9"/>
                <a:gd fmla="*/ 0 w 16" name="T10"/>
                <a:gd fmla="*/ 7 h 8" name="T11"/>
                <a:gd fmla="*/ 9 w 16" name="T12"/>
                <a:gd fmla="*/ 8 h 8" name="T13"/>
              </a:gdLst>
              <a:cxnLst>
                <a:cxn ang="0">
                  <a:pos x="T0" y="T1"/>
                </a:cxn>
                <a:cxn ang="0">
                  <a:pos x="T2" y="T3"/>
                </a:cxn>
                <a:cxn ang="0">
                  <a:pos x="T4" y="T5"/>
                </a:cxn>
                <a:cxn ang="0">
                  <a:pos x="T6" y="T7"/>
                </a:cxn>
                <a:cxn ang="0">
                  <a:pos x="T8" y="T9"/>
                </a:cxn>
                <a:cxn ang="0">
                  <a:pos x="T10" y="T11"/>
                </a:cxn>
                <a:cxn ang="0">
                  <a:pos x="T12" y="T13"/>
                </a:cxn>
              </a:cxnLst>
              <a:rect b="b" l="0" r="r" t="0"/>
              <a:pathLst>
                <a:path h="8" w="16">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25"/>
            <p:cNvSpPr/>
            <p:nvPr/>
          </p:nvSpPr>
          <p:spPr bwMode="auto">
            <a:xfrm>
              <a:off x="6669088" y="3363913"/>
              <a:ext cx="31750" cy="23813"/>
            </a:xfrm>
            <a:custGeom>
              <a:gdLst>
                <a:gd fmla="*/ 9 w 10" name="T0"/>
                <a:gd fmla="*/ 0 h 7" name="T1"/>
                <a:gd fmla="*/ 0 w 10" name="T2"/>
                <a:gd fmla="*/ 3 h 7" name="T3"/>
                <a:gd fmla="*/ 3 w 10" name="T4"/>
                <a:gd fmla="*/ 7 h 7" name="T5"/>
                <a:gd fmla="*/ 10 w 10" name="T6"/>
                <a:gd fmla="*/ 2 h 7" name="T7"/>
                <a:gd fmla="*/ 9 w 10" name="T8"/>
                <a:gd fmla="*/ 0 h 7" name="T9"/>
              </a:gdLst>
              <a:cxnLst>
                <a:cxn ang="0">
                  <a:pos x="T0" y="T1"/>
                </a:cxn>
                <a:cxn ang="0">
                  <a:pos x="T2" y="T3"/>
                </a:cxn>
                <a:cxn ang="0">
                  <a:pos x="T4" y="T5"/>
                </a:cxn>
                <a:cxn ang="0">
                  <a:pos x="T6" y="T7"/>
                </a:cxn>
                <a:cxn ang="0">
                  <a:pos x="T8" y="T9"/>
                </a:cxn>
              </a:cxnLst>
              <a:rect b="b" l="0" r="r" t="0"/>
              <a:pathLst>
                <a:path h="7" w="10">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26"/>
            <p:cNvSpPr/>
            <p:nvPr/>
          </p:nvSpPr>
          <p:spPr bwMode="auto">
            <a:xfrm>
              <a:off x="6477001" y="3219451"/>
              <a:ext cx="34925" cy="36513"/>
            </a:xfrm>
            <a:custGeom>
              <a:gdLst>
                <a:gd fmla="*/ 8 w 11" name="T0"/>
                <a:gd fmla="*/ 11 h 11" name="T1"/>
                <a:gd fmla="*/ 10 w 11" name="T2"/>
                <a:gd fmla="*/ 4 h 11" name="T3"/>
                <a:gd fmla="*/ 4 w 11" name="T4"/>
                <a:gd fmla="*/ 0 h 11" name="T5"/>
                <a:gd fmla="*/ 3 w 11" name="T6"/>
                <a:gd fmla="*/ 5 h 11" name="T7"/>
                <a:gd fmla="*/ 6 w 11" name="T8"/>
                <a:gd fmla="*/ 9 h 11" name="T9"/>
                <a:gd fmla="*/ 1 w 11" name="T10"/>
                <a:gd fmla="*/ 8 h 11" name="T11"/>
                <a:gd fmla="*/ 8 w 11" name="T12"/>
                <a:gd fmla="*/ 11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27"/>
            <p:cNvSpPr/>
            <p:nvPr/>
          </p:nvSpPr>
          <p:spPr bwMode="auto">
            <a:xfrm>
              <a:off x="6456363" y="3211513"/>
              <a:ext cx="23813" cy="39688"/>
            </a:xfrm>
            <a:custGeom>
              <a:gdLst>
                <a:gd fmla="*/ 6 w 7" name="T0"/>
                <a:gd fmla="*/ 3 h 12" name="T1"/>
                <a:gd fmla="*/ 3 w 7" name="T2"/>
                <a:gd fmla="*/ 2 h 12" name="T3"/>
                <a:gd fmla="*/ 1 w 7" name="T4"/>
                <a:gd fmla="*/ 12 h 12" name="T5"/>
                <a:gd fmla="*/ 6 w 7" name="T6"/>
                <a:gd fmla="*/ 3 h 12" name="T7"/>
              </a:gdLst>
              <a:cxnLst>
                <a:cxn ang="0">
                  <a:pos x="T0" y="T1"/>
                </a:cxn>
                <a:cxn ang="0">
                  <a:pos x="T2" y="T3"/>
                </a:cxn>
                <a:cxn ang="0">
                  <a:pos x="T4" y="T5"/>
                </a:cxn>
                <a:cxn ang="0">
                  <a:pos x="T6" y="T7"/>
                </a:cxn>
              </a:cxnLst>
              <a:rect b="b" l="0" r="r" t="0"/>
              <a:pathLst>
                <a:path h="12" w="7">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28"/>
            <p:cNvSpPr/>
            <p:nvPr/>
          </p:nvSpPr>
          <p:spPr bwMode="auto">
            <a:xfrm>
              <a:off x="6665913" y="3394076"/>
              <a:ext cx="31750" cy="23813"/>
            </a:xfrm>
            <a:custGeom>
              <a:gdLst>
                <a:gd fmla="*/ 10 w 10" name="T0"/>
                <a:gd fmla="*/ 5 h 7" name="T1"/>
                <a:gd fmla="*/ 6 w 10" name="T2"/>
                <a:gd fmla="*/ 0 h 7" name="T3"/>
                <a:gd fmla="*/ 0 w 10" name="T4"/>
                <a:gd fmla="*/ 7 h 7" name="T5"/>
                <a:gd fmla="*/ 10 w 10" name="T6"/>
                <a:gd fmla="*/ 5 h 7" name="T7"/>
              </a:gdLst>
              <a:cxnLst>
                <a:cxn ang="0">
                  <a:pos x="T0" y="T1"/>
                </a:cxn>
                <a:cxn ang="0">
                  <a:pos x="T2" y="T3"/>
                </a:cxn>
                <a:cxn ang="0">
                  <a:pos x="T4" y="T5"/>
                </a:cxn>
                <a:cxn ang="0">
                  <a:pos x="T6" y="T7"/>
                </a:cxn>
              </a:cxnLst>
              <a:rect b="b" l="0" r="r" t="0"/>
              <a:pathLst>
                <a:path h="7" w="10">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29"/>
            <p:cNvSpPr/>
            <p:nvPr/>
          </p:nvSpPr>
          <p:spPr bwMode="auto">
            <a:xfrm>
              <a:off x="6424613" y="3216276"/>
              <a:ext cx="31750" cy="31750"/>
            </a:xfrm>
            <a:custGeom>
              <a:gdLst>
                <a:gd fmla="*/ 7 w 10" name="T0"/>
                <a:gd fmla="*/ 8 h 10" name="T1"/>
                <a:gd fmla="*/ 0 w 10" name="T2"/>
                <a:gd fmla="*/ 8 h 10" name="T3"/>
                <a:gd fmla="*/ 7 w 10" name="T4"/>
                <a:gd fmla="*/ 8 h 10" name="T5"/>
              </a:gdLst>
              <a:cxnLst>
                <a:cxn ang="0">
                  <a:pos x="T0" y="T1"/>
                </a:cxn>
                <a:cxn ang="0">
                  <a:pos x="T2" y="T3"/>
                </a:cxn>
                <a:cxn ang="0">
                  <a:pos x="T4" y="T5"/>
                </a:cxn>
              </a:cxnLst>
              <a:rect b="b" l="0" r="r" t="0"/>
              <a:pathLst>
                <a:path h="10" w="10">
                  <a:moveTo>
                    <a:pt x="7" y="8"/>
                  </a:moveTo>
                  <a:cubicBezTo>
                    <a:pt x="10" y="0"/>
                    <a:pt x="0" y="0"/>
                    <a:pt x="0" y="8"/>
                  </a:cubicBezTo>
                  <a:cubicBezTo>
                    <a:pt x="3" y="10"/>
                    <a:pt x="5" y="10"/>
                    <a:pt x="7"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30"/>
            <p:cNvSpPr/>
            <p:nvPr/>
          </p:nvSpPr>
          <p:spPr bwMode="auto">
            <a:xfrm>
              <a:off x="6551613" y="3367088"/>
              <a:ext cx="114300" cy="63500"/>
            </a:xfrm>
            <a:custGeom>
              <a:gdLst>
                <a:gd fmla="*/ 10 w 35" name="T0"/>
                <a:gd fmla="*/ 7 h 19" name="T1"/>
                <a:gd fmla="*/ 7 w 35" name="T2"/>
                <a:gd fmla="*/ 13 h 19" name="T3"/>
                <a:gd fmla="*/ 4 w 35" name="T4"/>
                <a:gd fmla="*/ 11 h 19" name="T5"/>
                <a:gd fmla="*/ 0 w 35" name="T6"/>
                <a:gd fmla="*/ 17 h 19" name="T7"/>
                <a:gd fmla="*/ 10 w 35" name="T8"/>
                <a:gd fmla="*/ 15 h 19" name="T9"/>
                <a:gd fmla="*/ 15 w 35" name="T10"/>
                <a:gd fmla="*/ 8 h 19" name="T11"/>
                <a:gd fmla="*/ 12 w 35" name="T12"/>
                <a:gd fmla="*/ 13 h 19" name="T13"/>
                <a:gd fmla="*/ 17 w 35" name="T14"/>
                <a:gd fmla="*/ 15 h 19" name="T15"/>
                <a:gd fmla="*/ 23 w 35" name="T16"/>
                <a:gd fmla="*/ 4 h 19" name="T17"/>
                <a:gd fmla="*/ 23 w 35" name="T18"/>
                <a:gd fmla="*/ 11 h 19" name="T19"/>
                <a:gd fmla="*/ 29 w 35" name="T20"/>
                <a:gd fmla="*/ 10 h 19" name="T21"/>
                <a:gd fmla="*/ 30 w 35" name="T22"/>
                <a:gd fmla="*/ 13 h 19" name="T23"/>
                <a:gd fmla="*/ 35 w 35" name="T24"/>
                <a:gd fmla="*/ 8 h 19" name="T25"/>
                <a:gd fmla="*/ 32 w 35" name="T26"/>
                <a:gd fmla="*/ 3 h 19" name="T27"/>
                <a:gd fmla="*/ 27 w 35" name="T28"/>
                <a:gd fmla="*/ 6 h 19" name="T29"/>
                <a:gd fmla="*/ 25 w 35" name="T30"/>
                <a:gd fmla="*/ 3 h 19" name="T31"/>
                <a:gd fmla="*/ 28 w 35" name="T32"/>
                <a:gd fmla="*/ 1 h 19" name="T33"/>
                <a:gd fmla="*/ 22 w 35" name="T34"/>
                <a:gd fmla="*/ 0 h 19" name="T35"/>
                <a:gd fmla="*/ 21 w 35" name="T36"/>
                <a:gd fmla="*/ 4 h 19" name="T37"/>
                <a:gd fmla="*/ 13 w 35" name="T38"/>
                <a:gd fmla="*/ 8 h 19" name="T39"/>
                <a:gd fmla="*/ 10 w 35" name="T40"/>
                <a:gd fmla="*/ 7 h 1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9" w="35">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31"/>
            <p:cNvSpPr/>
            <p:nvPr/>
          </p:nvSpPr>
          <p:spPr bwMode="auto">
            <a:xfrm>
              <a:off x="6378576" y="3216276"/>
              <a:ext cx="36513" cy="19050"/>
            </a:xfrm>
            <a:custGeom>
              <a:gdLst>
                <a:gd fmla="*/ 9 w 11" name="T0"/>
                <a:gd fmla="*/ 0 h 6" name="T1"/>
                <a:gd fmla="*/ 1 w 11" name="T2"/>
                <a:gd fmla="*/ 0 h 6" name="T3"/>
                <a:gd fmla="*/ 2 w 11" name="T4"/>
                <a:gd fmla="*/ 6 h 6" name="T5"/>
                <a:gd fmla="*/ 8 w 11" name="T6"/>
                <a:gd fmla="*/ 6 h 6" name="T7"/>
                <a:gd fmla="*/ 9 w 11" name="T8"/>
                <a:gd fmla="*/ 0 h 6" name="T9"/>
              </a:gdLst>
              <a:cxnLst>
                <a:cxn ang="0">
                  <a:pos x="T0" y="T1"/>
                </a:cxn>
                <a:cxn ang="0">
                  <a:pos x="T2" y="T3"/>
                </a:cxn>
                <a:cxn ang="0">
                  <a:pos x="T4" y="T5"/>
                </a:cxn>
                <a:cxn ang="0">
                  <a:pos x="T6" y="T7"/>
                </a:cxn>
                <a:cxn ang="0">
                  <a:pos x="T8" y="T9"/>
                </a:cxn>
              </a:cxnLst>
              <a:rect b="b" l="0" r="r" t="0"/>
              <a:pathLst>
                <a:path h="6" w="11">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32"/>
            <p:cNvSpPr/>
            <p:nvPr/>
          </p:nvSpPr>
          <p:spPr bwMode="auto">
            <a:xfrm>
              <a:off x="6359526" y="3211513"/>
              <a:ext cx="25400" cy="33338"/>
            </a:xfrm>
            <a:custGeom>
              <a:gdLst>
                <a:gd fmla="*/ 3 w 8" name="T0"/>
                <a:gd fmla="*/ 10 h 10" name="T1"/>
                <a:gd fmla="*/ 6 w 8" name="T2"/>
                <a:gd fmla="*/ 3 h 10" name="T3"/>
                <a:gd fmla="*/ 5 w 8" name="T4"/>
                <a:gd fmla="*/ 0 h 10" name="T5"/>
                <a:gd fmla="*/ 3 w 8" name="T6"/>
                <a:gd fmla="*/ 0 h 10" name="T7"/>
                <a:gd fmla="*/ 0 w 8" name="T8"/>
                <a:gd fmla="*/ 8 h 10" name="T9"/>
                <a:gd fmla="*/ 3 w 8" name="T10"/>
                <a:gd fmla="*/ 10 h 10" name="T11"/>
              </a:gdLst>
              <a:cxnLst>
                <a:cxn ang="0">
                  <a:pos x="T0" y="T1"/>
                </a:cxn>
                <a:cxn ang="0">
                  <a:pos x="T2" y="T3"/>
                </a:cxn>
                <a:cxn ang="0">
                  <a:pos x="T4" y="T5"/>
                </a:cxn>
                <a:cxn ang="0">
                  <a:pos x="T6" y="T7"/>
                </a:cxn>
                <a:cxn ang="0">
                  <a:pos x="T8" y="T9"/>
                </a:cxn>
                <a:cxn ang="0">
                  <a:pos x="T10" y="T11"/>
                </a:cxn>
              </a:cxnLst>
              <a:rect b="b" l="0" r="r" t="0"/>
              <a:pathLst>
                <a:path h="10" w="8">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33"/>
            <p:cNvSpPr/>
            <p:nvPr/>
          </p:nvSpPr>
          <p:spPr bwMode="auto">
            <a:xfrm>
              <a:off x="6551613" y="3371851"/>
              <a:ext cx="41275" cy="34925"/>
            </a:xfrm>
            <a:custGeom>
              <a:gdLst>
                <a:gd fmla="*/ 10 w 13" name="T0"/>
                <a:gd fmla="*/ 0 h 11" name="T1"/>
                <a:gd fmla="*/ 1 w 13" name="T2"/>
                <a:gd fmla="*/ 5 h 11" name="T3"/>
                <a:gd fmla="*/ 2 w 13" name="T4"/>
                <a:gd fmla="*/ 11 h 11" name="T5"/>
                <a:gd fmla="*/ 8 w 13" name="T6"/>
                <a:gd fmla="*/ 7 h 11" name="T7"/>
                <a:gd fmla="*/ 10 w 13" name="T8"/>
                <a:gd fmla="*/ 0 h 11" name="T9"/>
              </a:gdLst>
              <a:cxnLst>
                <a:cxn ang="0">
                  <a:pos x="T0" y="T1"/>
                </a:cxn>
                <a:cxn ang="0">
                  <a:pos x="T2" y="T3"/>
                </a:cxn>
                <a:cxn ang="0">
                  <a:pos x="T4" y="T5"/>
                </a:cxn>
                <a:cxn ang="0">
                  <a:pos x="T6" y="T7"/>
                </a:cxn>
                <a:cxn ang="0">
                  <a:pos x="T8" y="T9"/>
                </a:cxn>
              </a:cxnLst>
              <a:rect b="b" l="0" r="r" t="0"/>
              <a:pathLst>
                <a:path h="11" w="13">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34"/>
            <p:cNvSpPr>
              <a:spLocks noEditPoints="1"/>
            </p:cNvSpPr>
            <p:nvPr/>
          </p:nvSpPr>
          <p:spPr bwMode="auto">
            <a:xfrm>
              <a:off x="6269038" y="3198813"/>
              <a:ext cx="84138" cy="46038"/>
            </a:xfrm>
            <a:custGeom>
              <a:gdLst>
                <a:gd fmla="*/ 26 w 26" name="T0"/>
                <a:gd fmla="*/ 6 h 14" name="T1"/>
                <a:gd fmla="*/ 9 w 26" name="T2"/>
                <a:gd fmla="*/ 5 h 14" name="T3"/>
                <a:gd fmla="*/ 0 w 26" name="T4"/>
                <a:gd fmla="*/ 4 h 14" name="T5"/>
                <a:gd fmla="*/ 0 w 26" name="T6"/>
                <a:gd fmla="*/ 11 h 14" name="T7"/>
                <a:gd fmla="*/ 4 w 26" name="T8"/>
                <a:gd fmla="*/ 14 h 14" name="T9"/>
                <a:gd fmla="*/ 10 w 26" name="T10"/>
                <a:gd fmla="*/ 12 h 14" name="T11"/>
                <a:gd fmla="*/ 11 w 26" name="T12"/>
                <a:gd fmla="*/ 9 h 14" name="T13"/>
                <a:gd fmla="*/ 16 w 26" name="T14"/>
                <a:gd fmla="*/ 9 h 14" name="T15"/>
                <a:gd fmla="*/ 14 w 26" name="T16"/>
                <a:gd fmla="*/ 12 h 14" name="T17"/>
                <a:gd fmla="*/ 20 w 26" name="T18"/>
                <a:gd fmla="*/ 14 h 14" name="T19"/>
                <a:gd fmla="*/ 22 w 26" name="T20"/>
                <a:gd fmla="*/ 12 h 14" name="T21"/>
                <a:gd fmla="*/ 20 w 26" name="T22"/>
                <a:gd fmla="*/ 6 h 14" name="T23"/>
                <a:gd fmla="*/ 23 w 26" name="T24"/>
                <a:gd fmla="*/ 8 h 14" name="T25"/>
                <a:gd fmla="*/ 26 w 26" name="T26"/>
                <a:gd fmla="*/ 6 h 14" name="T27"/>
                <a:gd fmla="*/ 7 w 26" name="T28"/>
                <a:gd fmla="*/ 9 h 14" name="T29"/>
                <a:gd fmla="*/ 5 w 26" name="T30"/>
                <a:gd fmla="*/ 8 h 14" name="T31"/>
                <a:gd fmla="*/ 8 w 26" name="T32"/>
                <a:gd fmla="*/ 4 h 14" name="T33"/>
                <a:gd fmla="*/ 7 w 26" name="T34"/>
                <a:gd fmla="*/ 9 h 1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 w="26">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35"/>
            <p:cNvSpPr/>
            <p:nvPr/>
          </p:nvSpPr>
          <p:spPr bwMode="auto">
            <a:xfrm>
              <a:off x="6502401" y="3375026"/>
              <a:ext cx="46038" cy="55563"/>
            </a:xfrm>
            <a:custGeom>
              <a:gdLst>
                <a:gd fmla="*/ 2 w 14" name="T0"/>
                <a:gd fmla="*/ 15 h 17" name="T1"/>
                <a:gd fmla="*/ 14 w 14" name="T2"/>
                <a:gd fmla="*/ 10 h 17" name="T3"/>
                <a:gd fmla="*/ 9 w 14" name="T4"/>
                <a:gd fmla="*/ 7 h 17" name="T5"/>
                <a:gd fmla="*/ 0 w 14" name="T6"/>
                <a:gd fmla="*/ 1 h 17" name="T7"/>
                <a:gd fmla="*/ 4 w 14" name="T8"/>
                <a:gd fmla="*/ 7 h 17" name="T9"/>
                <a:gd fmla="*/ 7 w 14" name="T10"/>
                <a:gd fmla="*/ 5 h 17" name="T11"/>
                <a:gd fmla="*/ 9 w 14" name="T12"/>
                <a:gd fmla="*/ 6 h 17" name="T13"/>
                <a:gd fmla="*/ 2 w 14" name="T14"/>
                <a:gd fmla="*/ 15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36"/>
            <p:cNvSpPr/>
            <p:nvPr/>
          </p:nvSpPr>
          <p:spPr bwMode="auto">
            <a:xfrm>
              <a:off x="6765926" y="3579813"/>
              <a:ext cx="19050" cy="12700"/>
            </a:xfrm>
            <a:custGeom>
              <a:gdLst>
                <a:gd fmla="*/ 4 w 6" name="T0"/>
                <a:gd fmla="*/ 0 h 4" name="T1"/>
                <a:gd fmla="*/ 2 w 6" name="T2"/>
                <a:gd fmla="*/ 4 h 4" name="T3"/>
                <a:gd fmla="*/ 5 w 6" name="T4"/>
                <a:gd fmla="*/ 2 h 4" name="T5"/>
                <a:gd fmla="*/ 4 w 6" name="T6"/>
                <a:gd fmla="*/ 0 h 4" name="T7"/>
              </a:gdLst>
              <a:cxnLst>
                <a:cxn ang="0">
                  <a:pos x="T0" y="T1"/>
                </a:cxn>
                <a:cxn ang="0">
                  <a:pos x="T2" y="T3"/>
                </a:cxn>
                <a:cxn ang="0">
                  <a:pos x="T4" y="T5"/>
                </a:cxn>
                <a:cxn ang="0">
                  <a:pos x="T6" y="T7"/>
                </a:cxn>
              </a:cxnLst>
              <a:rect b="b" l="0" r="r" t="0"/>
              <a:pathLst>
                <a:path h="4" w="6">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37"/>
            <p:cNvSpPr/>
            <p:nvPr/>
          </p:nvSpPr>
          <p:spPr bwMode="auto">
            <a:xfrm>
              <a:off x="6408738" y="3378201"/>
              <a:ext cx="71438" cy="52388"/>
            </a:xfrm>
            <a:custGeom>
              <a:gdLst>
                <a:gd fmla="*/ 22 w 22" name="T0"/>
                <a:gd fmla="*/ 1 h 16" name="T1"/>
                <a:gd fmla="*/ 16 w 22" name="T2"/>
                <a:gd fmla="*/ 1 h 16" name="T3"/>
                <a:gd fmla="*/ 3 w 22" name="T4"/>
                <a:gd fmla="*/ 8 h 16" name="T5"/>
                <a:gd fmla="*/ 5 w 22" name="T6"/>
                <a:gd fmla="*/ 16 h 16" name="T7"/>
                <a:gd fmla="*/ 22 w 22" name="T8"/>
                <a:gd fmla="*/ 1 h 16" name="T9"/>
              </a:gdLst>
              <a:cxnLst>
                <a:cxn ang="0">
                  <a:pos x="T0" y="T1"/>
                </a:cxn>
                <a:cxn ang="0">
                  <a:pos x="T2" y="T3"/>
                </a:cxn>
                <a:cxn ang="0">
                  <a:pos x="T4" y="T5"/>
                </a:cxn>
                <a:cxn ang="0">
                  <a:pos x="T6" y="T7"/>
                </a:cxn>
                <a:cxn ang="0">
                  <a:pos x="T8" y="T9"/>
                </a:cxn>
              </a:cxnLst>
              <a:rect b="b" l="0" r="r" t="0"/>
              <a:pathLst>
                <a:path h="16" w="22">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38"/>
            <p:cNvSpPr/>
            <p:nvPr/>
          </p:nvSpPr>
          <p:spPr bwMode="auto">
            <a:xfrm>
              <a:off x="6470651" y="3397251"/>
              <a:ext cx="31750" cy="26988"/>
            </a:xfrm>
            <a:custGeom>
              <a:gdLst>
                <a:gd fmla="*/ 1 w 10" name="T0"/>
                <a:gd fmla="*/ 8 h 8" name="T1"/>
                <a:gd fmla="*/ 10 w 10" name="T2"/>
                <a:gd fmla="*/ 4 h 8" name="T3"/>
                <a:gd fmla="*/ 5 w 10" name="T4"/>
                <a:gd fmla="*/ 0 h 8" name="T5"/>
                <a:gd fmla="*/ 0 w 10" name="T6"/>
                <a:gd fmla="*/ 3 h 8" name="T7"/>
                <a:gd fmla="*/ 1 w 10" name="T8"/>
                <a:gd fmla="*/ 8 h 8" name="T9"/>
              </a:gdLst>
              <a:cxnLst>
                <a:cxn ang="0">
                  <a:pos x="T0" y="T1"/>
                </a:cxn>
                <a:cxn ang="0">
                  <a:pos x="T2" y="T3"/>
                </a:cxn>
                <a:cxn ang="0">
                  <a:pos x="T4" y="T5"/>
                </a:cxn>
                <a:cxn ang="0">
                  <a:pos x="T6" y="T7"/>
                </a:cxn>
                <a:cxn ang="0">
                  <a:pos x="T8" y="T9"/>
                </a:cxn>
              </a:cxnLst>
              <a:rect b="b" l="0" r="r" t="0"/>
              <a:pathLst>
                <a:path h="8" w="10">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39"/>
            <p:cNvSpPr/>
            <p:nvPr/>
          </p:nvSpPr>
          <p:spPr bwMode="auto">
            <a:xfrm>
              <a:off x="6319838" y="3397251"/>
              <a:ext cx="30163" cy="30163"/>
            </a:xfrm>
            <a:custGeom>
              <a:gdLst>
                <a:gd fmla="*/ 2 w 9" name="T0"/>
                <a:gd fmla="*/ 0 h 9" name="T1"/>
                <a:gd fmla="*/ 0 w 9" name="T2"/>
                <a:gd fmla="*/ 6 h 9" name="T3"/>
                <a:gd fmla="*/ 9 w 9" name="T4"/>
                <a:gd fmla="*/ 4 h 9" name="T5"/>
                <a:gd fmla="*/ 6 w 9" name="T6"/>
                <a:gd fmla="*/ 0 h 9" name="T7"/>
                <a:gd fmla="*/ 2 w 9" name="T8"/>
                <a:gd fmla="*/ 0 h 9" name="T9"/>
              </a:gdLst>
              <a:cxnLst>
                <a:cxn ang="0">
                  <a:pos x="T0" y="T1"/>
                </a:cxn>
                <a:cxn ang="0">
                  <a:pos x="T2" y="T3"/>
                </a:cxn>
                <a:cxn ang="0">
                  <a:pos x="T4" y="T5"/>
                </a:cxn>
                <a:cxn ang="0">
                  <a:pos x="T6" y="T7"/>
                </a:cxn>
                <a:cxn ang="0">
                  <a:pos x="T8" y="T9"/>
                </a:cxn>
              </a:cxnLst>
              <a:rect b="b" l="0" r="r" t="0"/>
              <a:pathLst>
                <a:path h="9" w="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40"/>
            <p:cNvSpPr/>
            <p:nvPr/>
          </p:nvSpPr>
          <p:spPr bwMode="auto">
            <a:xfrm>
              <a:off x="6259513" y="3384551"/>
              <a:ext cx="44450" cy="73025"/>
            </a:xfrm>
            <a:custGeom>
              <a:gdLst>
                <a:gd fmla="*/ 13 w 14" name="T0"/>
                <a:gd fmla="*/ 3 h 22" name="T1"/>
                <a:gd fmla="*/ 7 w 14" name="T2"/>
                <a:gd fmla="*/ 12 h 22" name="T3"/>
                <a:gd fmla="*/ 0 w 14" name="T4"/>
                <a:gd fmla="*/ 16 h 22" name="T5"/>
                <a:gd fmla="*/ 9 w 14" name="T6"/>
                <a:gd fmla="*/ 18 h 22" name="T7"/>
                <a:gd fmla="*/ 7 w 14" name="T8"/>
                <a:gd fmla="*/ 14 h 22" name="T9"/>
                <a:gd fmla="*/ 13 w 14" name="T10"/>
                <a:gd fmla="*/ 3 h 22" name="T11"/>
              </a:gdLst>
              <a:cxnLst>
                <a:cxn ang="0">
                  <a:pos x="T0" y="T1"/>
                </a:cxn>
                <a:cxn ang="0">
                  <a:pos x="T2" y="T3"/>
                </a:cxn>
                <a:cxn ang="0">
                  <a:pos x="T4" y="T5"/>
                </a:cxn>
                <a:cxn ang="0">
                  <a:pos x="T6" y="T7"/>
                </a:cxn>
                <a:cxn ang="0">
                  <a:pos x="T8" y="T9"/>
                </a:cxn>
                <a:cxn ang="0">
                  <a:pos x="T10" y="T11"/>
                </a:cxn>
              </a:cxnLst>
              <a:rect b="b" l="0" r="r" t="0"/>
              <a:pathLst>
                <a:path h="22" w="14">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41"/>
            <p:cNvSpPr/>
            <p:nvPr/>
          </p:nvSpPr>
          <p:spPr bwMode="auto">
            <a:xfrm>
              <a:off x="6300788" y="3406776"/>
              <a:ext cx="9525" cy="14288"/>
            </a:xfrm>
            <a:custGeom>
              <a:gdLst>
                <a:gd fmla="*/ 2 w 3" name="T0"/>
                <a:gd fmla="*/ 3 h 4" name="T1"/>
                <a:gd fmla="*/ 3 w 3" name="T2"/>
                <a:gd fmla="*/ 1 h 4" name="T3"/>
                <a:gd fmla="*/ 1 w 3" name="T4"/>
                <a:gd fmla="*/ 0 h 4" name="T5"/>
                <a:gd fmla="*/ 2 w 3" name="T6"/>
                <a:gd fmla="*/ 3 h 4" name="T7"/>
              </a:gdLst>
              <a:cxnLst>
                <a:cxn ang="0">
                  <a:pos x="T0" y="T1"/>
                </a:cxn>
                <a:cxn ang="0">
                  <a:pos x="T2" y="T3"/>
                </a:cxn>
                <a:cxn ang="0">
                  <a:pos x="T4" y="T5"/>
                </a:cxn>
                <a:cxn ang="0">
                  <a:pos x="T6" y="T7"/>
                </a:cxn>
              </a:cxnLst>
              <a:rect b="b" l="0" r="r" t="0"/>
              <a:pathLst>
                <a:path h="4" w="3">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42"/>
            <p:cNvSpPr/>
            <p:nvPr/>
          </p:nvSpPr>
          <p:spPr bwMode="auto">
            <a:xfrm>
              <a:off x="6291263" y="3427413"/>
              <a:ext cx="15875" cy="15875"/>
            </a:xfrm>
            <a:custGeom>
              <a:gdLst>
                <a:gd fmla="*/ 0 w 5" name="T0"/>
                <a:gd fmla="*/ 5 h 5" name="T1"/>
                <a:gd fmla="*/ 4 w 5" name="T2"/>
                <a:gd fmla="*/ 3 h 5" name="T3"/>
                <a:gd fmla="*/ 4 w 5" name="T4"/>
                <a:gd fmla="*/ 0 h 5" name="T5"/>
                <a:gd fmla="*/ 0 w 5" name="T6"/>
                <a:gd fmla="*/ 5 h 5" name="T7"/>
              </a:gdLst>
              <a:cxnLst>
                <a:cxn ang="0">
                  <a:pos x="T0" y="T1"/>
                </a:cxn>
                <a:cxn ang="0">
                  <a:pos x="T2" y="T3"/>
                </a:cxn>
                <a:cxn ang="0">
                  <a:pos x="T4" y="T5"/>
                </a:cxn>
                <a:cxn ang="0">
                  <a:pos x="T6" y="T7"/>
                </a:cxn>
              </a:cxnLst>
              <a:rect b="b" l="0" r="r" t="0"/>
              <a:pathLst>
                <a:path h="5" w="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43"/>
            <p:cNvSpPr/>
            <p:nvPr/>
          </p:nvSpPr>
          <p:spPr bwMode="auto">
            <a:xfrm>
              <a:off x="6118226" y="3400426"/>
              <a:ext cx="157163" cy="63500"/>
            </a:xfrm>
            <a:custGeom>
              <a:gdLst>
                <a:gd fmla="*/ 44 w 48" name="T0"/>
                <a:gd fmla="*/ 2 h 19" name="T1"/>
                <a:gd fmla="*/ 37 w 48" name="T2"/>
                <a:gd fmla="*/ 7 h 19" name="T3"/>
                <a:gd fmla="*/ 39 w 48" name="T4"/>
                <a:gd fmla="*/ 0 h 19" name="T5"/>
                <a:gd fmla="*/ 32 w 48" name="T6"/>
                <a:gd fmla="*/ 8 h 19" name="T7"/>
                <a:gd fmla="*/ 30 w 48" name="T8"/>
                <a:gd fmla="*/ 7 h 19" name="T9"/>
                <a:gd fmla="*/ 30 w 48" name="T10"/>
                <a:gd fmla="*/ 3 h 19" name="T11"/>
                <a:gd fmla="*/ 26 w 48" name="T12"/>
                <a:gd fmla="*/ 3 h 19" name="T13"/>
                <a:gd fmla="*/ 17 w 48" name="T14"/>
                <a:gd fmla="*/ 6 h 19" name="T15"/>
                <a:gd fmla="*/ 14 w 48" name="T16"/>
                <a:gd fmla="*/ 2 h 19" name="T17"/>
                <a:gd fmla="*/ 4 w 48" name="T18"/>
                <a:gd fmla="*/ 15 h 19" name="T19"/>
                <a:gd fmla="*/ 2 w 48" name="T20"/>
                <a:gd fmla="*/ 18 h 19" name="T21"/>
                <a:gd fmla="*/ 8 w 48" name="T22"/>
                <a:gd fmla="*/ 19 h 19" name="T23"/>
                <a:gd fmla="*/ 11 w 48" name="T24"/>
                <a:gd fmla="*/ 7 h 19" name="T25"/>
                <a:gd fmla="*/ 15 w 48" name="T26"/>
                <a:gd fmla="*/ 18 h 19" name="T27"/>
                <a:gd fmla="*/ 19 w 48" name="T28"/>
                <a:gd fmla="*/ 10 h 19" name="T29"/>
                <a:gd fmla="*/ 16 w 48" name="T30"/>
                <a:gd fmla="*/ 8 h 19" name="T31"/>
                <a:gd fmla="*/ 19 w 48" name="T32"/>
                <a:gd fmla="*/ 8 h 19" name="T33"/>
                <a:gd fmla="*/ 22 w 48" name="T34"/>
                <a:gd fmla="*/ 12 h 19" name="T35"/>
                <a:gd fmla="*/ 27 w 48" name="T36"/>
                <a:gd fmla="*/ 7 h 19" name="T37"/>
                <a:gd fmla="*/ 28 w 48" name="T38"/>
                <a:gd fmla="*/ 12 h 19" name="T39"/>
                <a:gd fmla="*/ 25 w 48" name="T40"/>
                <a:gd fmla="*/ 17 h 19" name="T41"/>
                <a:gd fmla="*/ 31 w 48" name="T42"/>
                <a:gd fmla="*/ 16 h 19" name="T43"/>
                <a:gd fmla="*/ 29 w 48" name="T44"/>
                <a:gd fmla="*/ 13 h 19" name="T45"/>
                <a:gd fmla="*/ 33 w 48" name="T46"/>
                <a:gd fmla="*/ 9 h 19" name="T47"/>
                <a:gd fmla="*/ 35 w 48" name="T48"/>
                <a:gd fmla="*/ 14 h 19" name="T49"/>
                <a:gd fmla="*/ 48 w 48" name="T50"/>
                <a:gd fmla="*/ 5 h 19" name="T51"/>
                <a:gd fmla="*/ 44 w 48" name="T52"/>
                <a:gd fmla="*/ 2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8">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44"/>
            <p:cNvSpPr/>
            <p:nvPr/>
          </p:nvSpPr>
          <p:spPr bwMode="auto">
            <a:xfrm>
              <a:off x="6030913" y="3433763"/>
              <a:ext cx="19050" cy="17463"/>
            </a:xfrm>
            <a:custGeom>
              <a:gdLst>
                <a:gd fmla="*/ 4 w 6" name="T0"/>
                <a:gd fmla="*/ 5 h 5" name="T1"/>
                <a:gd fmla="*/ 6 w 6" name="T2"/>
                <a:gd fmla="*/ 3 h 5" name="T3"/>
                <a:gd fmla="*/ 0 w 6" name="T4"/>
                <a:gd fmla="*/ 2 h 5" name="T5"/>
                <a:gd fmla="*/ 4 w 6" name="T6"/>
                <a:gd fmla="*/ 5 h 5" name="T7"/>
              </a:gdLst>
              <a:cxnLst>
                <a:cxn ang="0">
                  <a:pos x="T0" y="T1"/>
                </a:cxn>
                <a:cxn ang="0">
                  <a:pos x="T2" y="T3"/>
                </a:cxn>
                <a:cxn ang="0">
                  <a:pos x="T4" y="T5"/>
                </a:cxn>
                <a:cxn ang="0">
                  <a:pos x="T6" y="T7"/>
                </a:cxn>
              </a:cxnLst>
              <a:rect b="b" l="0" r="r" t="0"/>
              <a:pathLst>
                <a:path h="5" w="6">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5"/>
            <p:cNvSpPr/>
            <p:nvPr/>
          </p:nvSpPr>
          <p:spPr bwMode="auto">
            <a:xfrm>
              <a:off x="5862638" y="3440113"/>
              <a:ext cx="71438" cy="39688"/>
            </a:xfrm>
            <a:custGeom>
              <a:gdLst>
                <a:gd fmla="*/ 22 w 22" name="T0"/>
                <a:gd fmla="*/ 1 h 12" name="T1"/>
                <a:gd fmla="*/ 18 w 22" name="T2"/>
                <a:gd fmla="*/ 0 h 12" name="T3"/>
                <a:gd fmla="*/ 11 w 22" name="T4"/>
                <a:gd fmla="*/ 7 h 12" name="T5"/>
                <a:gd fmla="*/ 10 w 22" name="T6"/>
                <a:gd fmla="*/ 1 h 12" name="T7"/>
                <a:gd fmla="*/ 7 w 22" name="T8"/>
                <a:gd fmla="*/ 1 h 12" name="T9"/>
                <a:gd fmla="*/ 2 w 22" name="T10"/>
                <a:gd fmla="*/ 12 h 12" name="T11"/>
                <a:gd fmla="*/ 4 w 22" name="T12"/>
                <a:gd fmla="*/ 12 h 12" name="T13"/>
                <a:gd fmla="*/ 9 w 22" name="T14"/>
                <a:gd fmla="*/ 7 h 12" name="T15"/>
                <a:gd fmla="*/ 10 w 22" name="T16"/>
                <a:gd fmla="*/ 11 h 12" name="T17"/>
                <a:gd fmla="*/ 22 w 22" name="T18"/>
                <a:gd fmla="*/ 1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6"/>
            <p:cNvSpPr/>
            <p:nvPr/>
          </p:nvSpPr>
          <p:spPr bwMode="auto">
            <a:xfrm>
              <a:off x="5953126" y="3476626"/>
              <a:ext cx="9525" cy="11113"/>
            </a:xfrm>
            <a:custGeom>
              <a:gdLst>
                <a:gd fmla="*/ 0 w 3" name="T0"/>
                <a:gd fmla="*/ 2 h 3" name="T1"/>
                <a:gd fmla="*/ 3 w 3" name="T2"/>
                <a:gd fmla="*/ 2 h 3" name="T3"/>
                <a:gd fmla="*/ 0 w 3" name="T4"/>
                <a:gd fmla="*/ 2 h 3" name="T5"/>
              </a:gdLst>
              <a:cxnLst>
                <a:cxn ang="0">
                  <a:pos x="T0" y="T1"/>
                </a:cxn>
                <a:cxn ang="0">
                  <a:pos x="T2" y="T3"/>
                </a:cxn>
                <a:cxn ang="0">
                  <a:pos x="T4" y="T5"/>
                </a:cxn>
              </a:cxnLst>
              <a:rect b="b" l="0" r="r" t="0"/>
              <a:pathLst>
                <a:path h="3" w="3">
                  <a:moveTo>
                    <a:pt x="0" y="2"/>
                  </a:moveTo>
                  <a:cubicBezTo>
                    <a:pt x="0" y="3"/>
                    <a:pt x="2" y="3"/>
                    <a:pt x="3" y="2"/>
                  </a:cubicBezTo>
                  <a:cubicBezTo>
                    <a:pt x="2" y="1"/>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7"/>
            <p:cNvSpPr/>
            <p:nvPr/>
          </p:nvSpPr>
          <p:spPr bwMode="auto">
            <a:xfrm>
              <a:off x="5816601" y="3443288"/>
              <a:ext cx="55563" cy="53975"/>
            </a:xfrm>
            <a:custGeom>
              <a:gdLst>
                <a:gd fmla="*/ 9 w 17" name="T0"/>
                <a:gd fmla="*/ 9 h 16" name="T1"/>
                <a:gd fmla="*/ 17 w 17" name="T2"/>
                <a:gd fmla="*/ 4 h 16" name="T3"/>
                <a:gd fmla="*/ 16 w 17" name="T4"/>
                <a:gd fmla="*/ 1 h 16" name="T5"/>
                <a:gd fmla="*/ 11 w 17" name="T6"/>
                <a:gd fmla="*/ 2 h 16" name="T7"/>
                <a:gd fmla="*/ 10 w 17" name="T8"/>
                <a:gd fmla="*/ 7 h 16" name="T9"/>
                <a:gd fmla="*/ 10 w 17" name="T10"/>
                <a:gd fmla="*/ 3 h 16" name="T11"/>
                <a:gd fmla="*/ 0 w 17" name="T12"/>
                <a:gd fmla="*/ 8 h 16" name="T13"/>
                <a:gd fmla="*/ 5 w 17" name="T14"/>
                <a:gd fmla="*/ 9 h 16" name="T15"/>
                <a:gd fmla="*/ 1 w 17" name="T16"/>
                <a:gd fmla="*/ 15 h 16" name="T17"/>
                <a:gd fmla="*/ 10 w 17" name="T18"/>
                <a:gd fmla="*/ 15 h 16" name="T19"/>
                <a:gd fmla="*/ 11 w 17" name="T20"/>
                <a:gd fmla="*/ 12 h 16" name="T21"/>
                <a:gd fmla="*/ 9 w 17" name="T22"/>
                <a:gd fmla="*/ 9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17">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8"/>
            <p:cNvSpPr/>
            <p:nvPr/>
          </p:nvSpPr>
          <p:spPr bwMode="auto">
            <a:xfrm>
              <a:off x="5894388" y="3479801"/>
              <a:ext cx="22225" cy="17463"/>
            </a:xfrm>
            <a:custGeom>
              <a:gdLst>
                <a:gd fmla="*/ 2 w 7" name="T0"/>
                <a:gd fmla="*/ 0 h 5" name="T1"/>
                <a:gd fmla="*/ 0 w 7" name="T2"/>
                <a:gd fmla="*/ 3 h 5" name="T3"/>
                <a:gd fmla="*/ 7 w 7" name="T4"/>
                <a:gd fmla="*/ 2 h 5" name="T5"/>
                <a:gd fmla="*/ 2 w 7" name="T6"/>
                <a:gd fmla="*/ 0 h 5" name="T7"/>
              </a:gdLst>
              <a:cxnLst>
                <a:cxn ang="0">
                  <a:pos x="T0" y="T1"/>
                </a:cxn>
                <a:cxn ang="0">
                  <a:pos x="T2" y="T3"/>
                </a:cxn>
                <a:cxn ang="0">
                  <a:pos x="T4" y="T5"/>
                </a:cxn>
                <a:cxn ang="0">
                  <a:pos x="T6" y="T7"/>
                </a:cxn>
              </a:cxnLst>
              <a:rect b="b" l="0" r="r" t="0"/>
              <a:pathLst>
                <a:path h="5" w="7">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9"/>
            <p:cNvSpPr/>
            <p:nvPr/>
          </p:nvSpPr>
          <p:spPr bwMode="auto">
            <a:xfrm>
              <a:off x="5735638" y="3451226"/>
              <a:ext cx="84138" cy="61913"/>
            </a:xfrm>
            <a:custGeom>
              <a:gdLst>
                <a:gd fmla="*/ 21 w 26" name="T0"/>
                <a:gd fmla="*/ 1 h 19" name="T1"/>
                <a:gd fmla="*/ 19 w 26" name="T2"/>
                <a:gd fmla="*/ 0 h 19" name="T3"/>
                <a:gd fmla="*/ 15 w 26" name="T4"/>
                <a:gd fmla="*/ 2 h 19" name="T5"/>
                <a:gd fmla="*/ 11 w 26" name="T6"/>
                <a:gd fmla="*/ 5 h 19" name="T7"/>
                <a:gd fmla="*/ 9 w 26" name="T8"/>
                <a:gd fmla="*/ 2 h 19" name="T9"/>
                <a:gd fmla="*/ 5 w 26" name="T10"/>
                <a:gd fmla="*/ 11 h 19" name="T11"/>
                <a:gd fmla="*/ 4 w 26" name="T12"/>
                <a:gd fmla="*/ 9 h 19" name="T13"/>
                <a:gd fmla="*/ 2 w 26" name="T14"/>
                <a:gd fmla="*/ 14 h 19" name="T15"/>
                <a:gd fmla="*/ 5 w 26" name="T16"/>
                <a:gd fmla="*/ 12 h 19" name="T17"/>
                <a:gd fmla="*/ 6 w 26" name="T18"/>
                <a:gd fmla="*/ 16 h 19" name="T19"/>
                <a:gd fmla="*/ 12 w 26" name="T20"/>
                <a:gd fmla="*/ 12 h 19" name="T21"/>
                <a:gd fmla="*/ 17 w 26" name="T22"/>
                <a:gd fmla="*/ 10 h 19" name="T23"/>
                <a:gd fmla="*/ 14 w 26" name="T24"/>
                <a:gd fmla="*/ 8 h 19" name="T25"/>
                <a:gd fmla="*/ 15 w 26" name="T26"/>
                <a:gd fmla="*/ 7 h 19" name="T27"/>
                <a:gd fmla="*/ 20 w 26" name="T28"/>
                <a:gd fmla="*/ 5 h 19" name="T29"/>
                <a:gd fmla="*/ 20 w 26" name="T30"/>
                <a:gd fmla="*/ 11 h 19" name="T31"/>
                <a:gd fmla="*/ 26 w 26" name="T32"/>
                <a:gd fmla="*/ 14 h 19" name="T33"/>
                <a:gd fmla="*/ 21 w 26" name="T34"/>
                <a:gd fmla="*/ 1 h 1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 w="26">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50"/>
            <p:cNvSpPr/>
            <p:nvPr/>
          </p:nvSpPr>
          <p:spPr bwMode="auto">
            <a:xfrm>
              <a:off x="5791201" y="3494088"/>
              <a:ext cx="9525" cy="9525"/>
            </a:xfrm>
            <a:custGeom>
              <a:gdLst>
                <a:gd fmla="*/ 1 w 3" name="T0"/>
                <a:gd fmla="*/ 3 h 3" name="T1"/>
                <a:gd fmla="*/ 3 w 3" name="T2"/>
                <a:gd fmla="*/ 1 h 3" name="T3"/>
                <a:gd fmla="*/ 2 w 3" name="T4"/>
                <a:gd fmla="*/ 0 h 3" name="T5"/>
                <a:gd fmla="*/ 1 w 3" name="T6"/>
                <a:gd fmla="*/ 3 h 3" name="T7"/>
              </a:gdLst>
              <a:cxnLst>
                <a:cxn ang="0">
                  <a:pos x="T0" y="T1"/>
                </a:cxn>
                <a:cxn ang="0">
                  <a:pos x="T2" y="T3"/>
                </a:cxn>
                <a:cxn ang="0">
                  <a:pos x="T4" y="T5"/>
                </a:cxn>
                <a:cxn ang="0">
                  <a:pos x="T6" y="T7"/>
                </a:cxn>
              </a:cxnLst>
              <a:rect b="b" l="0" r="r" t="0"/>
              <a:pathLst>
                <a:path h="3" w="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51"/>
            <p:cNvSpPr/>
            <p:nvPr/>
          </p:nvSpPr>
          <p:spPr bwMode="auto">
            <a:xfrm>
              <a:off x="5719763" y="3497263"/>
              <a:ext cx="12700" cy="12700"/>
            </a:xfrm>
            <a:custGeom>
              <a:gdLst>
                <a:gd fmla="*/ 1 w 4" name="T0"/>
                <a:gd fmla="*/ 3 h 4" name="T1"/>
                <a:gd fmla="*/ 4 w 4" name="T2"/>
                <a:gd fmla="*/ 2 h 4" name="T3"/>
                <a:gd fmla="*/ 2 w 4" name="T4"/>
                <a:gd fmla="*/ 0 h 4" name="T5"/>
                <a:gd fmla="*/ 1 w 4" name="T6"/>
                <a:gd fmla="*/ 3 h 4" name="T7"/>
              </a:gdLst>
              <a:cxnLst>
                <a:cxn ang="0">
                  <a:pos x="T0" y="T1"/>
                </a:cxn>
                <a:cxn ang="0">
                  <a:pos x="T2" y="T3"/>
                </a:cxn>
                <a:cxn ang="0">
                  <a:pos x="T4" y="T5"/>
                </a:cxn>
                <a:cxn ang="0">
                  <a:pos x="T6" y="T7"/>
                </a:cxn>
              </a:cxnLst>
              <a:rect b="b" l="0" r="r" t="0"/>
              <a:pathLst>
                <a:path h="4" w="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52"/>
            <p:cNvSpPr/>
            <p:nvPr/>
          </p:nvSpPr>
          <p:spPr bwMode="auto">
            <a:xfrm>
              <a:off x="5595938" y="3473451"/>
              <a:ext cx="9525" cy="14288"/>
            </a:xfrm>
            <a:custGeom>
              <a:gdLst>
                <a:gd fmla="*/ 1 w 3" name="T0"/>
                <a:gd fmla="*/ 4 h 4" name="T1"/>
                <a:gd fmla="*/ 2 w 3" name="T2"/>
                <a:gd fmla="*/ 0 h 4" name="T3"/>
                <a:gd fmla="*/ 0 w 3" name="T4"/>
                <a:gd fmla="*/ 1 h 4" name="T5"/>
                <a:gd fmla="*/ 1 w 3" name="T6"/>
                <a:gd fmla="*/ 4 h 4" name="T7"/>
              </a:gdLst>
              <a:cxnLst>
                <a:cxn ang="0">
                  <a:pos x="T0" y="T1"/>
                </a:cxn>
                <a:cxn ang="0">
                  <a:pos x="T2" y="T3"/>
                </a:cxn>
                <a:cxn ang="0">
                  <a:pos x="T4" y="T5"/>
                </a:cxn>
                <a:cxn ang="0">
                  <a:pos x="T6" y="T7"/>
                </a:cxn>
              </a:cxnLst>
              <a:rect b="b" l="0" r="r" t="0"/>
              <a:pathLst>
                <a:path h="4" w="3">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53"/>
            <p:cNvSpPr/>
            <p:nvPr/>
          </p:nvSpPr>
          <p:spPr bwMode="auto">
            <a:xfrm>
              <a:off x="5592763" y="3516313"/>
              <a:ext cx="12700" cy="11113"/>
            </a:xfrm>
            <a:custGeom>
              <a:gdLst>
                <a:gd fmla="*/ 3 w 4" name="T0"/>
                <a:gd fmla="*/ 3 h 3" name="T1"/>
                <a:gd fmla="*/ 3 w 4" name="T2"/>
                <a:gd fmla="*/ 0 h 3" name="T3"/>
                <a:gd fmla="*/ 3 w 4" name="T4"/>
                <a:gd fmla="*/ 3 h 3" name="T5"/>
              </a:gdLst>
              <a:cxnLst>
                <a:cxn ang="0">
                  <a:pos x="T0" y="T1"/>
                </a:cxn>
                <a:cxn ang="0">
                  <a:pos x="T2" y="T3"/>
                </a:cxn>
                <a:cxn ang="0">
                  <a:pos x="T4" y="T5"/>
                </a:cxn>
              </a:cxnLst>
              <a:rect b="b" l="0" r="r" t="0"/>
              <a:pathLst>
                <a:path h="3" w="4">
                  <a:moveTo>
                    <a:pt x="3" y="3"/>
                  </a:moveTo>
                  <a:cubicBezTo>
                    <a:pt x="4" y="2"/>
                    <a:pt x="3" y="1"/>
                    <a:pt x="3" y="0"/>
                  </a:cubicBezTo>
                  <a:cubicBezTo>
                    <a:pt x="1" y="2"/>
                    <a:pt x="0"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54"/>
            <p:cNvSpPr/>
            <p:nvPr/>
          </p:nvSpPr>
          <p:spPr bwMode="auto">
            <a:xfrm>
              <a:off x="5481638" y="3522663"/>
              <a:ext cx="25400" cy="23813"/>
            </a:xfrm>
            <a:custGeom>
              <a:gdLst>
                <a:gd fmla="*/ 0 w 8" name="T0"/>
                <a:gd fmla="*/ 3 h 7" name="T1"/>
                <a:gd fmla="*/ 8 w 8" name="T2"/>
                <a:gd fmla="*/ 3 h 7" name="T3"/>
                <a:gd fmla="*/ 0 w 8" name="T4"/>
                <a:gd fmla="*/ 3 h 7" name="T5"/>
              </a:gdLst>
              <a:cxnLst>
                <a:cxn ang="0">
                  <a:pos x="T0" y="T1"/>
                </a:cxn>
                <a:cxn ang="0">
                  <a:pos x="T2" y="T3"/>
                </a:cxn>
                <a:cxn ang="0">
                  <a:pos x="T4" y="T5"/>
                </a:cxn>
              </a:cxnLst>
              <a:rect b="b" l="0" r="r" t="0"/>
              <a:pathLst>
                <a:path h="7" w="8">
                  <a:moveTo>
                    <a:pt x="0" y="3"/>
                  </a:moveTo>
                  <a:cubicBezTo>
                    <a:pt x="1" y="6"/>
                    <a:pt x="6" y="7"/>
                    <a:pt x="8" y="3"/>
                  </a:cubicBezTo>
                  <a:cubicBezTo>
                    <a:pt x="5" y="0"/>
                    <a:pt x="3" y="4"/>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55"/>
            <p:cNvSpPr/>
            <p:nvPr/>
          </p:nvSpPr>
          <p:spPr bwMode="auto">
            <a:xfrm>
              <a:off x="6856413" y="3262313"/>
              <a:ext cx="58738" cy="30163"/>
            </a:xfrm>
            <a:custGeom>
              <a:gdLst>
                <a:gd fmla="*/ 3 w 18" name="T0"/>
                <a:gd fmla="*/ 6 h 9" name="T1"/>
                <a:gd fmla="*/ 2 w 18" name="T2"/>
                <a:gd fmla="*/ 8 h 9" name="T3"/>
                <a:gd fmla="*/ 4 w 18" name="T4"/>
                <a:gd fmla="*/ 9 h 9" name="T5"/>
                <a:gd fmla="*/ 9 w 18" name="T6"/>
                <a:gd fmla="*/ 4 h 9" name="T7"/>
                <a:gd fmla="*/ 11 w 18" name="T8"/>
                <a:gd fmla="*/ 8 h 9" name="T9"/>
                <a:gd fmla="*/ 18 w 18" name="T10"/>
                <a:gd fmla="*/ 1 h 9" name="T11"/>
                <a:gd fmla="*/ 1 w 18" name="T12"/>
                <a:gd fmla="*/ 1 h 9" name="T13"/>
                <a:gd fmla="*/ 0 w 18" name="T14"/>
                <a:gd fmla="*/ 4 h 9" name="T15"/>
                <a:gd fmla="*/ 3 w 18" name="T16"/>
                <a:gd fmla="*/ 6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8">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56"/>
            <p:cNvSpPr/>
            <p:nvPr/>
          </p:nvSpPr>
          <p:spPr bwMode="auto">
            <a:xfrm>
              <a:off x="6797676" y="3327401"/>
              <a:ext cx="188913" cy="84138"/>
            </a:xfrm>
            <a:custGeom>
              <a:gdLst>
                <a:gd fmla="*/ 6 w 58" name="T0"/>
                <a:gd fmla="*/ 23 h 25" name="T1"/>
                <a:gd fmla="*/ 1 w 58" name="T2"/>
                <a:gd fmla="*/ 19 h 25" name="T3"/>
                <a:gd fmla="*/ 1 w 58" name="T4"/>
                <a:gd fmla="*/ 23 h 25" name="T5"/>
                <a:gd fmla="*/ 16 w 58" name="T6"/>
                <a:gd fmla="*/ 24 h 25" name="T7"/>
                <a:gd fmla="*/ 18 w 58" name="T8"/>
                <a:gd fmla="*/ 19 h 25" name="T9"/>
                <a:gd fmla="*/ 28 w 58" name="T10"/>
                <a:gd fmla="*/ 21 h 25" name="T11"/>
                <a:gd fmla="*/ 32 w 58" name="T12"/>
                <a:gd fmla="*/ 18 h 25" name="T13"/>
                <a:gd fmla="*/ 35 w 58" name="T14"/>
                <a:gd fmla="*/ 12 h 25" name="T15"/>
                <a:gd fmla="*/ 39 w 58" name="T16"/>
                <a:gd fmla="*/ 15 h 25" name="T17"/>
                <a:gd fmla="*/ 33 w 58" name="T18"/>
                <a:gd fmla="*/ 17 h 25" name="T19"/>
                <a:gd fmla="*/ 33 w 58" name="T20"/>
                <a:gd fmla="*/ 21 h 25" name="T21"/>
                <a:gd fmla="*/ 39 w 58" name="T22"/>
                <a:gd fmla="*/ 22 h 25" name="T23"/>
                <a:gd fmla="*/ 41 w 58" name="T24"/>
                <a:gd fmla="*/ 13 h 25" name="T25"/>
                <a:gd fmla="*/ 51 w 58" name="T26"/>
                <a:gd fmla="*/ 10 h 25" name="T27"/>
                <a:gd fmla="*/ 50 w 58" name="T28"/>
                <a:gd fmla="*/ 14 h 25" name="T29"/>
                <a:gd fmla="*/ 47 w 58" name="T30"/>
                <a:gd fmla="*/ 13 h 25" name="T31"/>
                <a:gd fmla="*/ 43 w 58" name="T32"/>
                <a:gd fmla="*/ 19 h 25" name="T33"/>
                <a:gd fmla="*/ 51 w 58" name="T34"/>
                <a:gd fmla="*/ 20 h 25" name="T35"/>
                <a:gd fmla="*/ 48 w 58" name="T36"/>
                <a:gd fmla="*/ 17 h 25" name="T37"/>
                <a:gd fmla="*/ 58 w 58" name="T38"/>
                <a:gd fmla="*/ 11 h 25" name="T39"/>
                <a:gd fmla="*/ 55 w 58" name="T40"/>
                <a:gd fmla="*/ 2 h 25" name="T41"/>
                <a:gd fmla="*/ 50 w 58" name="T42"/>
                <a:gd fmla="*/ 2 h 25" name="T43"/>
                <a:gd fmla="*/ 51 w 58" name="T44"/>
                <a:gd fmla="*/ 6 h 25" name="T45"/>
                <a:gd fmla="*/ 48 w 58" name="T46"/>
                <a:gd fmla="*/ 9 h 25" name="T47"/>
                <a:gd fmla="*/ 30 w 58" name="T48"/>
                <a:gd fmla="*/ 13 h 25" name="T49"/>
                <a:gd fmla="*/ 20 w 58" name="T50"/>
                <a:gd fmla="*/ 10 h 25" name="T51"/>
                <a:gd fmla="*/ 6 w 58" name="T52"/>
                <a:gd fmla="*/ 23 h 2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 w="57">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57"/>
            <p:cNvSpPr/>
            <p:nvPr/>
          </p:nvSpPr>
          <p:spPr bwMode="auto">
            <a:xfrm>
              <a:off x="6824663" y="3265488"/>
              <a:ext cx="28575" cy="33338"/>
            </a:xfrm>
            <a:custGeom>
              <a:gdLst>
                <a:gd fmla="*/ 0 w 9" name="T0"/>
                <a:gd fmla="*/ 7 h 10" name="T1"/>
                <a:gd fmla="*/ 9 w 9" name="T2"/>
                <a:gd fmla="*/ 3 h 10" name="T3"/>
                <a:gd fmla="*/ 2 w 9" name="T4"/>
                <a:gd fmla="*/ 0 h 10" name="T5"/>
                <a:gd fmla="*/ 0 w 9" name="T6"/>
                <a:gd fmla="*/ 7 h 10" name="T7"/>
              </a:gdLst>
              <a:cxnLst>
                <a:cxn ang="0">
                  <a:pos x="T0" y="T1"/>
                </a:cxn>
                <a:cxn ang="0">
                  <a:pos x="T2" y="T3"/>
                </a:cxn>
                <a:cxn ang="0">
                  <a:pos x="T4" y="T5"/>
                </a:cxn>
                <a:cxn ang="0">
                  <a:pos x="T6" y="T7"/>
                </a:cxn>
              </a:cxnLst>
              <a:rect b="b" l="0" r="r" t="0"/>
              <a:pathLst>
                <a:path h="10" w="9">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58"/>
            <p:cNvSpPr/>
            <p:nvPr/>
          </p:nvSpPr>
          <p:spPr bwMode="auto">
            <a:xfrm>
              <a:off x="6707188" y="3354388"/>
              <a:ext cx="30163" cy="17463"/>
            </a:xfrm>
            <a:custGeom>
              <a:gdLst>
                <a:gd fmla="*/ 7 w 9" name="T0"/>
                <a:gd fmla="*/ 2 h 5" name="T1"/>
                <a:gd fmla="*/ 0 w 9" name="T2"/>
                <a:gd fmla="*/ 4 h 5" name="T3"/>
                <a:gd fmla="*/ 9 w 9" name="T4"/>
                <a:gd fmla="*/ 5 h 5" name="T5"/>
                <a:gd fmla="*/ 7 w 9" name="T6"/>
                <a:gd fmla="*/ 2 h 5" name="T7"/>
              </a:gdLst>
              <a:cxnLst>
                <a:cxn ang="0">
                  <a:pos x="T0" y="T1"/>
                </a:cxn>
                <a:cxn ang="0">
                  <a:pos x="T2" y="T3"/>
                </a:cxn>
                <a:cxn ang="0">
                  <a:pos x="T4" y="T5"/>
                </a:cxn>
                <a:cxn ang="0">
                  <a:pos x="T6" y="T7"/>
                </a:cxn>
              </a:cxnLst>
              <a:rect b="b" l="0" r="r" t="0"/>
              <a:pathLst>
                <a:path h="5" w="9">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59"/>
            <p:cNvSpPr/>
            <p:nvPr/>
          </p:nvSpPr>
          <p:spPr bwMode="auto">
            <a:xfrm>
              <a:off x="6446838" y="3406776"/>
              <a:ext cx="23813" cy="33338"/>
            </a:xfrm>
            <a:custGeom>
              <a:gdLst>
                <a:gd fmla="*/ 5 w 7" name="T0"/>
                <a:gd fmla="*/ 1 h 10" name="T1"/>
                <a:gd fmla="*/ 2 w 7" name="T2"/>
                <a:gd fmla="*/ 1 h 10" name="T3"/>
                <a:gd fmla="*/ 3 w 7" name="T4"/>
                <a:gd fmla="*/ 9 h 10" name="T5"/>
                <a:gd fmla="*/ 2 w 7" name="T6"/>
                <a:gd fmla="*/ 9 h 10" name="T7"/>
                <a:gd fmla="*/ 7 w 7" name="T8"/>
                <a:gd fmla="*/ 8 h 10" name="T9"/>
                <a:gd fmla="*/ 5 w 7" name="T10"/>
                <a:gd fmla="*/ 1 h 10" name="T11"/>
              </a:gdLst>
              <a:cxnLst>
                <a:cxn ang="0">
                  <a:pos x="T0" y="T1"/>
                </a:cxn>
                <a:cxn ang="0">
                  <a:pos x="T2" y="T3"/>
                </a:cxn>
                <a:cxn ang="0">
                  <a:pos x="T4" y="T5"/>
                </a:cxn>
                <a:cxn ang="0">
                  <a:pos x="T6" y="T7"/>
                </a:cxn>
                <a:cxn ang="0">
                  <a:pos x="T8" y="T9"/>
                </a:cxn>
                <a:cxn ang="0">
                  <a:pos x="T10" y="T11"/>
                </a:cxn>
              </a:cxnLst>
              <a:rect b="b" l="0" r="r" t="0"/>
              <a:pathLst>
                <a:path h="10" w="7">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60"/>
            <p:cNvSpPr/>
            <p:nvPr/>
          </p:nvSpPr>
          <p:spPr bwMode="auto">
            <a:xfrm>
              <a:off x="5927726" y="3430588"/>
              <a:ext cx="103188" cy="52388"/>
            </a:xfrm>
            <a:custGeom>
              <a:gdLst>
                <a:gd fmla="*/ 30 w 32" name="T0"/>
                <a:gd fmla="*/ 5 h 16" name="T1"/>
                <a:gd fmla="*/ 28 w 32" name="T2"/>
                <a:gd fmla="*/ 5 h 16" name="T3"/>
                <a:gd fmla="*/ 28 w 32" name="T4"/>
                <a:gd fmla="*/ 1 h 16" name="T5"/>
                <a:gd fmla="*/ 25 w 32" name="T6"/>
                <a:gd fmla="*/ 7 h 16" name="T7"/>
                <a:gd fmla="*/ 18 w 32" name="T8"/>
                <a:gd fmla="*/ 8 h 16" name="T9"/>
                <a:gd fmla="*/ 17 w 32" name="T10"/>
                <a:gd fmla="*/ 6 h 16" name="T11"/>
                <a:gd fmla="*/ 13 w 32" name="T12"/>
                <a:gd fmla="*/ 7 h 16" name="T13"/>
                <a:gd fmla="*/ 14 w 32" name="T14"/>
                <a:gd fmla="*/ 4 h 16" name="T15"/>
                <a:gd fmla="*/ 22 w 32" name="T16"/>
                <a:gd fmla="*/ 1 h 16" name="T17"/>
                <a:gd fmla="*/ 14 w 32" name="T18"/>
                <a:gd fmla="*/ 0 h 16" name="T19"/>
                <a:gd fmla="*/ 0 w 32" name="T20"/>
                <a:gd fmla="*/ 14 h 16" name="T21"/>
                <a:gd fmla="*/ 5 w 32" name="T22"/>
                <a:gd fmla="*/ 14 h 16" name="T23"/>
                <a:gd fmla="*/ 12 w 32" name="T24"/>
                <a:gd fmla="*/ 10 h 16" name="T25"/>
                <a:gd fmla="*/ 13 w 32" name="T26"/>
                <a:gd fmla="*/ 14 h 16" name="T27"/>
                <a:gd fmla="*/ 14 w 32" name="T28"/>
                <a:gd fmla="*/ 15 h 16" name="T29"/>
                <a:gd fmla="*/ 19 w 32" name="T30"/>
                <a:gd fmla="*/ 9 h 16" name="T31"/>
                <a:gd fmla="*/ 18 w 32" name="T32"/>
                <a:gd fmla="*/ 15 h 16" name="T33"/>
                <a:gd fmla="*/ 26 w 32" name="T34"/>
                <a:gd fmla="*/ 11 h 16" name="T35"/>
                <a:gd fmla="*/ 25 w 32" name="T36"/>
                <a:gd fmla="*/ 7 h 16" name="T37"/>
                <a:gd fmla="*/ 27 w 32" name="T38"/>
                <a:gd fmla="*/ 9 h 16" name="T39"/>
                <a:gd fmla="*/ 30 w 32" name="T40"/>
                <a:gd fmla="*/ 5 h 1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6" w="32">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61"/>
            <p:cNvSpPr/>
            <p:nvPr/>
          </p:nvSpPr>
          <p:spPr bwMode="auto">
            <a:xfrm>
              <a:off x="5422901" y="3487738"/>
              <a:ext cx="80963" cy="65088"/>
            </a:xfrm>
            <a:custGeom>
              <a:gdLst>
                <a:gd fmla="*/ 23 w 25" name="T0"/>
                <a:gd fmla="*/ 0 h 20" name="T1"/>
                <a:gd fmla="*/ 13 w 25" name="T2"/>
                <a:gd fmla="*/ 4 h 20" name="T3"/>
                <a:gd fmla="*/ 9 w 25" name="T4"/>
                <a:gd fmla="*/ 2 h 20" name="T5"/>
                <a:gd fmla="*/ 0 w 25" name="T6"/>
                <a:gd fmla="*/ 12 h 20" name="T7"/>
                <a:gd fmla="*/ 3 w 25" name="T8"/>
                <a:gd fmla="*/ 20 h 20" name="T9"/>
                <a:gd fmla="*/ 16 w 25" name="T10"/>
                <a:gd fmla="*/ 17 h 20" name="T11"/>
                <a:gd fmla="*/ 12 w 25" name="T12"/>
                <a:gd fmla="*/ 10 h 20" name="T13"/>
                <a:gd fmla="*/ 10 w 25" name="T14"/>
                <a:gd fmla="*/ 14 h 20" name="T15"/>
                <a:gd fmla="*/ 5 w 25" name="T16"/>
                <a:gd fmla="*/ 10 h 20" name="T17"/>
                <a:gd fmla="*/ 12 w 25" name="T18"/>
                <a:gd fmla="*/ 10 h 20" name="T19"/>
                <a:gd fmla="*/ 13 w 25" name="T20"/>
                <a:gd fmla="*/ 5 h 20" name="T21"/>
                <a:gd fmla="*/ 18 w 25" name="T22"/>
                <a:gd fmla="*/ 7 h 20" name="T23"/>
                <a:gd fmla="*/ 20 w 25" name="T24"/>
                <a:gd fmla="*/ 4 h 20" name="T25"/>
                <a:gd fmla="*/ 23 w 25" name="T26"/>
                <a:gd fmla="*/ 5 h 20" name="T27"/>
                <a:gd fmla="*/ 23 w 25" name="T28"/>
                <a:gd fmla="*/ 0 h 2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0" w="25">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62"/>
            <p:cNvSpPr>
              <a:spLocks noEditPoints="1"/>
            </p:cNvSpPr>
            <p:nvPr/>
          </p:nvSpPr>
          <p:spPr bwMode="auto">
            <a:xfrm>
              <a:off x="5465763" y="3446463"/>
              <a:ext cx="249238" cy="90488"/>
            </a:xfrm>
            <a:custGeom>
              <a:gdLst>
                <a:gd fmla="*/ 60 w 77" name="T0"/>
                <a:gd fmla="*/ 9 h 27" name="T1"/>
                <a:gd fmla="*/ 61 w 77" name="T2"/>
                <a:gd fmla="*/ 15 h 27" name="T3"/>
                <a:gd fmla="*/ 48 w 77" name="T4"/>
                <a:gd fmla="*/ 19 h 27" name="T5"/>
                <a:gd fmla="*/ 47 w 77" name="T6"/>
                <a:gd fmla="*/ 17 h 27" name="T7"/>
                <a:gd fmla="*/ 53 w 77" name="T8"/>
                <a:gd fmla="*/ 12 h 27" name="T9"/>
                <a:gd fmla="*/ 55 w 77" name="T10"/>
                <a:gd fmla="*/ 16 h 27" name="T11"/>
                <a:gd fmla="*/ 56 w 77" name="T12"/>
                <a:gd fmla="*/ 8 h 27" name="T13"/>
                <a:gd fmla="*/ 48 w 77" name="T14"/>
                <a:gd fmla="*/ 12 h 27" name="T15"/>
                <a:gd fmla="*/ 45 w 77" name="T16"/>
                <a:gd fmla="*/ 10 h 27" name="T17"/>
                <a:gd fmla="*/ 40 w 77" name="T18"/>
                <a:gd fmla="*/ 14 h 27" name="T19"/>
                <a:gd fmla="*/ 35 w 77" name="T20"/>
                <a:gd fmla="*/ 9 h 27" name="T21"/>
                <a:gd fmla="*/ 27 w 77" name="T22"/>
                <a:gd fmla="*/ 12 h 27" name="T23"/>
                <a:gd fmla="*/ 26 w 77" name="T24"/>
                <a:gd fmla="*/ 17 h 27" name="T25"/>
                <a:gd fmla="*/ 22 w 77" name="T26"/>
                <a:gd fmla="*/ 18 h 27" name="T27"/>
                <a:gd fmla="*/ 22 w 77" name="T28"/>
                <a:gd fmla="*/ 12 h 27" name="T29"/>
                <a:gd fmla="*/ 14 w 77" name="T30"/>
                <a:gd fmla="*/ 17 h 27" name="T31"/>
                <a:gd fmla="*/ 10 w 77" name="T32"/>
                <a:gd fmla="*/ 17 h 27" name="T33"/>
                <a:gd fmla="*/ 8 w 77" name="T34"/>
                <a:gd fmla="*/ 20 h 27" name="T35"/>
                <a:gd fmla="*/ 4 w 77" name="T36"/>
                <a:gd fmla="*/ 23 h 27" name="T37"/>
                <a:gd fmla="*/ 8 w 77" name="T38"/>
                <a:gd fmla="*/ 21 h 27" name="T39"/>
                <a:gd fmla="*/ 9 w 77" name="T40"/>
                <a:gd fmla="*/ 23 h 27" name="T41"/>
                <a:gd fmla="*/ 18 w 77" name="T42"/>
                <a:gd fmla="*/ 21 h 27" name="T43"/>
                <a:gd fmla="*/ 18 w 77" name="T44"/>
                <a:gd fmla="*/ 27 h 27" name="T45"/>
                <a:gd fmla="*/ 29 w 77" name="T46"/>
                <a:gd fmla="*/ 25 h 27" name="T47"/>
                <a:gd fmla="*/ 37 w 77" name="T48"/>
                <a:gd fmla="*/ 20 h 27" name="T49"/>
                <a:gd fmla="*/ 41 w 77" name="T50"/>
                <a:gd fmla="*/ 16 h 27" name="T51"/>
                <a:gd fmla="*/ 46 w 77" name="T52"/>
                <a:gd fmla="*/ 18 h 27" name="T53"/>
                <a:gd fmla="*/ 46 w 77" name="T54"/>
                <a:gd fmla="*/ 24 h 27" name="T55"/>
                <a:gd fmla="*/ 58 w 77" name="T56"/>
                <a:gd fmla="*/ 21 h 27" name="T57"/>
                <a:gd fmla="*/ 62 w 77" name="T58"/>
                <a:gd fmla="*/ 17 h 27" name="T59"/>
                <a:gd fmla="*/ 64 w 77" name="T60"/>
                <a:gd fmla="*/ 21 h 27" name="T61"/>
                <a:gd fmla="*/ 68 w 77" name="T62"/>
                <a:gd fmla="*/ 16 h 27" name="T63"/>
                <a:gd fmla="*/ 73 w 77" name="T64"/>
                <a:gd fmla="*/ 17 h 27" name="T65"/>
                <a:gd fmla="*/ 72 w 77" name="T66"/>
                <a:gd fmla="*/ 21 h 27" name="T67"/>
                <a:gd fmla="*/ 75 w 77" name="T68"/>
                <a:gd fmla="*/ 22 h 27" name="T69"/>
                <a:gd fmla="*/ 77 w 77" name="T70"/>
                <a:gd fmla="*/ 18 h 27" name="T71"/>
                <a:gd fmla="*/ 60 w 77" name="T72"/>
                <a:gd fmla="*/ 9 h 27" name="T73"/>
                <a:gd fmla="*/ 26 w 77" name="T74"/>
                <a:gd fmla="*/ 21 h 27" name="T75"/>
                <a:gd fmla="*/ 28 w 77" name="T76"/>
                <a:gd fmla="*/ 23 h 27" name="T77"/>
                <a:gd fmla="*/ 26 w 77" name="T78"/>
                <a:gd fmla="*/ 21 h 27" name="T79"/>
                <a:gd fmla="*/ 66 w 77" name="T80"/>
                <a:gd fmla="*/ 15 h 27" name="T81"/>
                <a:gd fmla="*/ 66 w 77" name="T82"/>
                <a:gd fmla="*/ 10 h 27" name="T83"/>
                <a:gd fmla="*/ 66 w 77" name="T84"/>
                <a:gd fmla="*/ 15 h 2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7" w="7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63"/>
            <p:cNvSpPr>
              <a:spLocks noEditPoints="1"/>
            </p:cNvSpPr>
            <p:nvPr/>
          </p:nvSpPr>
          <p:spPr bwMode="auto">
            <a:xfrm>
              <a:off x="5302251" y="3509963"/>
              <a:ext cx="114300" cy="63500"/>
            </a:xfrm>
            <a:custGeom>
              <a:gdLst>
                <a:gd fmla="*/ 32 w 35" name="T0"/>
                <a:gd fmla="*/ 1 h 19" name="T1"/>
                <a:gd fmla="*/ 27 w 35" name="T2"/>
                <a:gd fmla="*/ 3 h 19" name="T3"/>
                <a:gd fmla="*/ 25 w 35" name="T4"/>
                <a:gd fmla="*/ 1 h 19" name="T5"/>
                <a:gd fmla="*/ 15 w 35" name="T6"/>
                <a:gd fmla="*/ 3 h 19" name="T7"/>
                <a:gd fmla="*/ 13 w 35" name="T8"/>
                <a:gd fmla="*/ 0 h 19" name="T9"/>
                <a:gd fmla="*/ 5 w 35" name="T10"/>
                <a:gd fmla="*/ 4 h 19" name="T11"/>
                <a:gd fmla="*/ 5 w 35" name="T12"/>
                <a:gd fmla="*/ 1 h 19" name="T13"/>
                <a:gd fmla="*/ 2 w 35" name="T14"/>
                <a:gd fmla="*/ 3 h 19" name="T15"/>
                <a:gd fmla="*/ 4 w 35" name="T16"/>
                <a:gd fmla="*/ 6 h 19" name="T17"/>
                <a:gd fmla="*/ 0 w 35" name="T18"/>
                <a:gd fmla="*/ 16 h 19" name="T19"/>
                <a:gd fmla="*/ 3 w 35" name="T20"/>
                <a:gd fmla="*/ 19 h 19" name="T21"/>
                <a:gd fmla="*/ 13 w 35" name="T22"/>
                <a:gd fmla="*/ 12 h 19" name="T23"/>
                <a:gd fmla="*/ 11 w 35" name="T24"/>
                <a:gd fmla="*/ 7 h 19" name="T25"/>
                <a:gd fmla="*/ 14 w 35" name="T26"/>
                <a:gd fmla="*/ 14 h 19" name="T27"/>
                <a:gd fmla="*/ 24 w 35" name="T28"/>
                <a:gd fmla="*/ 14 h 19" name="T29"/>
                <a:gd fmla="*/ 27 w 35" name="T30"/>
                <a:gd fmla="*/ 9 h 19" name="T31"/>
                <a:gd fmla="*/ 29 w 35" name="T32"/>
                <a:gd fmla="*/ 15 h 19" name="T33"/>
                <a:gd fmla="*/ 35 w 35" name="T34"/>
                <a:gd fmla="*/ 10 h 19" name="T35"/>
                <a:gd fmla="*/ 32 w 35" name="T36"/>
                <a:gd fmla="*/ 1 h 19" name="T37"/>
                <a:gd fmla="*/ 19 w 35" name="T38"/>
                <a:gd fmla="*/ 13 h 19" name="T39"/>
                <a:gd fmla="*/ 20 w 35" name="T40"/>
                <a:gd fmla="*/ 6 h 19" name="T41"/>
                <a:gd fmla="*/ 19 w 35" name="T42"/>
                <a:gd fmla="*/ 13 h 19" name="T43"/>
                <a:gd fmla="*/ 22 w 35" name="T44"/>
                <a:gd fmla="*/ 4 h 19" name="T45"/>
                <a:gd fmla="*/ 25 w 35" name="T46"/>
                <a:gd fmla="*/ 5 h 19" name="T47"/>
                <a:gd fmla="*/ 22 w 35" name="T48"/>
                <a:gd fmla="*/ 4 h 1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9" w="35">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64"/>
            <p:cNvSpPr>
              <a:spLocks noEditPoints="1"/>
            </p:cNvSpPr>
            <p:nvPr/>
          </p:nvSpPr>
          <p:spPr bwMode="auto">
            <a:xfrm>
              <a:off x="4811713" y="3516313"/>
              <a:ext cx="490538" cy="119063"/>
            </a:xfrm>
            <a:custGeom>
              <a:gdLst>
                <a:gd fmla="*/ 151 w 151" name="T0"/>
                <a:gd fmla="*/ 0 h 36" name="T1"/>
                <a:gd fmla="*/ 136 w 151" name="T2"/>
                <a:gd fmla="*/ 5 h 36" name="T3"/>
                <a:gd fmla="*/ 131 w 151" name="T4"/>
                <a:gd fmla="*/ 5 h 36" name="T5"/>
                <a:gd fmla="*/ 106 w 151" name="T6"/>
                <a:gd fmla="*/ 10 h 36" name="T7"/>
                <a:gd fmla="*/ 95 w 151" name="T8"/>
                <a:gd fmla="*/ 7 h 36" name="T9"/>
                <a:gd fmla="*/ 87 w 151" name="T10"/>
                <a:gd fmla="*/ 16 h 36" name="T11"/>
                <a:gd fmla="*/ 90 w 151" name="T12"/>
                <a:gd fmla="*/ 17 h 36" name="T13"/>
                <a:gd fmla="*/ 84 w 151" name="T14"/>
                <a:gd fmla="*/ 15 h 36" name="T15"/>
                <a:gd fmla="*/ 87 w 151" name="T16"/>
                <a:gd fmla="*/ 9 h 36" name="T17"/>
                <a:gd fmla="*/ 69 w 151" name="T18"/>
                <a:gd fmla="*/ 11 h 36" name="T19"/>
                <a:gd fmla="*/ 58 w 151" name="T20"/>
                <a:gd fmla="*/ 14 h 36" name="T21"/>
                <a:gd fmla="*/ 44 w 151" name="T22"/>
                <a:gd fmla="*/ 14 h 36" name="T23"/>
                <a:gd fmla="*/ 37 w 151" name="T24"/>
                <a:gd fmla="*/ 15 h 36" name="T25"/>
                <a:gd fmla="*/ 34 w 151" name="T26"/>
                <a:gd fmla="*/ 20 h 36" name="T27"/>
                <a:gd fmla="*/ 23 w 151" name="T28"/>
                <a:gd fmla="*/ 16 h 36" name="T29"/>
                <a:gd fmla="*/ 20 w 151" name="T30"/>
                <a:gd fmla="*/ 17 h 36" name="T31"/>
                <a:gd fmla="*/ 13 w 151" name="T32"/>
                <a:gd fmla="*/ 21 h 36" name="T33"/>
                <a:gd fmla="*/ 2 w 151" name="T34"/>
                <a:gd fmla="*/ 28 h 36" name="T35"/>
                <a:gd fmla="*/ 9 w 151" name="T36"/>
                <a:gd fmla="*/ 29 h 36" name="T37"/>
                <a:gd fmla="*/ 11 w 151" name="T38"/>
                <a:gd fmla="*/ 33 h 36" name="T39"/>
                <a:gd fmla="*/ 22 w 151" name="T40"/>
                <a:gd fmla="*/ 35 h 36" name="T41"/>
                <a:gd fmla="*/ 31 w 151" name="T42"/>
                <a:gd fmla="*/ 33 h 36" name="T43"/>
                <a:gd fmla="*/ 40 w 151" name="T44"/>
                <a:gd fmla="*/ 33 h 36" name="T45"/>
                <a:gd fmla="*/ 55 w 151" name="T46"/>
                <a:gd fmla="*/ 24 h 36" name="T47"/>
                <a:gd fmla="*/ 68 w 151" name="T48"/>
                <a:gd fmla="*/ 25 h 36" name="T49"/>
                <a:gd fmla="*/ 69 w 151" name="T50"/>
                <a:gd fmla="*/ 29 h 36" name="T51"/>
                <a:gd fmla="*/ 92 w 151" name="T52"/>
                <a:gd fmla="*/ 23 h 36" name="T53"/>
                <a:gd fmla="*/ 99 w 151" name="T54"/>
                <a:gd fmla="*/ 22 h 36" name="T55"/>
                <a:gd fmla="*/ 107 w 151" name="T56"/>
                <a:gd fmla="*/ 17 h 36" name="T57"/>
                <a:gd fmla="*/ 113 w 151" name="T58"/>
                <a:gd fmla="*/ 22 h 36" name="T59"/>
                <a:gd fmla="*/ 127 w 151" name="T60"/>
                <a:gd fmla="*/ 18 h 36" name="T61"/>
                <a:gd fmla="*/ 134 w 151" name="T62"/>
                <a:gd fmla="*/ 11 h 36" name="T63"/>
                <a:gd fmla="*/ 132 w 151" name="T64"/>
                <a:gd fmla="*/ 16 h 36" name="T65"/>
                <a:gd fmla="*/ 144 w 151" name="T66"/>
                <a:gd fmla="*/ 8 h 36" name="T67"/>
                <a:gd fmla="*/ 144 w 151" name="T68"/>
                <a:gd fmla="*/ 18 h 36" name="T69"/>
                <a:gd fmla="*/ 151 w 151" name="T70"/>
                <a:gd fmla="*/ 8 h 36" name="T71"/>
                <a:gd fmla="*/ 16 w 151" name="T72"/>
                <a:gd fmla="*/ 23 h 36" name="T73"/>
                <a:gd fmla="*/ 20 w 151" name="T74"/>
                <a:gd fmla="*/ 23 h 36" name="T75"/>
                <a:gd fmla="*/ 32 w 151" name="T76"/>
                <a:gd fmla="*/ 21 h 36" name="T77"/>
                <a:gd fmla="*/ 30 w 151" name="T78"/>
                <a:gd fmla="*/ 24 h 36" name="T79"/>
                <a:gd fmla="*/ 46 w 151" name="T80"/>
                <a:gd fmla="*/ 24 h 36" name="T81"/>
                <a:gd fmla="*/ 73 w 151" name="T82"/>
                <a:gd fmla="*/ 28 h 36" name="T83"/>
                <a:gd fmla="*/ 73 w 151" name="T84"/>
                <a:gd fmla="*/ 28 h 36" name="T85"/>
                <a:gd fmla="*/ 73 w 151" name="T86"/>
                <a:gd fmla="*/ 23 h 36" name="T87"/>
                <a:gd fmla="*/ 79 w 151" name="T88"/>
                <a:gd fmla="*/ 11 h 36" name="T89"/>
                <a:gd fmla="*/ 77 w 151" name="T90"/>
                <a:gd fmla="*/ 13 h 36" name="T91"/>
                <a:gd fmla="*/ 103 w 151" name="T92"/>
                <a:gd fmla="*/ 15 h 36" name="T93"/>
                <a:gd fmla="*/ 102 w 151" name="T94"/>
                <a:gd fmla="*/ 17 h 36" name="T95"/>
                <a:gd fmla="*/ 111 w 151" name="T96"/>
                <a:gd fmla="*/ 11 h 36" name="T97"/>
                <a:gd fmla="*/ 111 w 151" name="T98"/>
                <a:gd fmla="*/ 14 h 36" name="T99"/>
                <a:gd fmla="*/ 119 w 151" name="T100"/>
                <a:gd fmla="*/ 11 h 3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6" w="151">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65"/>
            <p:cNvSpPr>
              <a:spLocks noEditPoints="1"/>
            </p:cNvSpPr>
            <p:nvPr/>
          </p:nvSpPr>
          <p:spPr bwMode="auto">
            <a:xfrm>
              <a:off x="6772276" y="3287713"/>
              <a:ext cx="611188" cy="298450"/>
            </a:xfrm>
            <a:custGeom>
              <a:gdLst>
                <a:gd fmla="*/ 148 w 188" name="T0"/>
                <a:gd fmla="*/ 7 h 90" name="T1"/>
                <a:gd fmla="*/ 132 w 188" name="T2"/>
                <a:gd fmla="*/ 7 h 90" name="T3"/>
                <a:gd fmla="*/ 114 w 188" name="T4"/>
                <a:gd fmla="*/ 4 h 90" name="T5"/>
                <a:gd fmla="*/ 122 w 188" name="T6"/>
                <a:gd fmla="*/ 9 h 90" name="T7"/>
                <a:gd fmla="*/ 105 w 188" name="T8"/>
                <a:gd fmla="*/ 18 h 90" name="T9"/>
                <a:gd fmla="*/ 95 w 188" name="T10"/>
                <a:gd fmla="*/ 18 h 90" name="T11"/>
                <a:gd fmla="*/ 81 w 188" name="T12"/>
                <a:gd fmla="*/ 32 h 90" name="T13"/>
                <a:gd fmla="*/ 90 w 188" name="T14"/>
                <a:gd fmla="*/ 40 h 90" name="T15"/>
                <a:gd fmla="*/ 82 w 188" name="T16"/>
                <a:gd fmla="*/ 50 h 90" name="T17"/>
                <a:gd fmla="*/ 60 w 188" name="T18"/>
                <a:gd fmla="*/ 49 h 90" name="T19"/>
                <a:gd fmla="*/ 45 w 188" name="T20"/>
                <a:gd fmla="*/ 54 h 90" name="T21"/>
                <a:gd fmla="*/ 31 w 188" name="T22"/>
                <a:gd fmla="*/ 72 h 90" name="T23"/>
                <a:gd fmla="*/ 22 w 188" name="T24"/>
                <a:gd fmla="*/ 63 h 90" name="T25"/>
                <a:gd fmla="*/ 4 w 188" name="T26"/>
                <a:gd fmla="*/ 83 h 90" name="T27"/>
                <a:gd fmla="*/ 13 w 188" name="T28"/>
                <a:gd fmla="*/ 87 h 90" name="T29"/>
                <a:gd fmla="*/ 19 w 188" name="T30"/>
                <a:gd fmla="*/ 80 h 90" name="T31"/>
                <a:gd fmla="*/ 35 w 188" name="T32"/>
                <a:gd fmla="*/ 76 h 90" name="T33"/>
                <a:gd fmla="*/ 53 w 188" name="T34"/>
                <a:gd fmla="*/ 74 h 90" name="T35"/>
                <a:gd fmla="*/ 63 w 188" name="T36"/>
                <a:gd fmla="*/ 62 h 90" name="T37"/>
                <a:gd fmla="*/ 81 w 188" name="T38"/>
                <a:gd fmla="*/ 57 h 90" name="T39"/>
                <a:gd fmla="*/ 84 w 188" name="T40"/>
                <a:gd fmla="*/ 57 h 90" name="T41"/>
                <a:gd fmla="*/ 89 w 188" name="T42"/>
                <a:gd fmla="*/ 50 h 90" name="T43"/>
                <a:gd fmla="*/ 95 w 188" name="T44"/>
                <a:gd fmla="*/ 52 h 90" name="T45"/>
                <a:gd fmla="*/ 110 w 188" name="T46"/>
                <a:gd fmla="*/ 48 h 90" name="T47"/>
                <a:gd fmla="*/ 117 w 188" name="T48"/>
                <a:gd fmla="*/ 40 h 90" name="T49"/>
                <a:gd fmla="*/ 120 w 188" name="T50"/>
                <a:gd fmla="*/ 43 h 90" name="T51"/>
                <a:gd fmla="*/ 137 w 188" name="T52"/>
                <a:gd fmla="*/ 34 h 90" name="T53"/>
                <a:gd fmla="*/ 155 w 188" name="T54"/>
                <a:gd fmla="*/ 26 h 90" name="T55"/>
                <a:gd fmla="*/ 161 w 188" name="T56"/>
                <a:gd fmla="*/ 30 h 90" name="T57"/>
                <a:gd fmla="*/ 181 w 188" name="T58"/>
                <a:gd fmla="*/ 8 h 90" name="T59"/>
                <a:gd fmla="*/ 7 w 188" name="T60"/>
                <a:gd fmla="*/ 77 h 90" name="T61"/>
                <a:gd fmla="*/ 19 w 188" name="T62"/>
                <a:gd fmla="*/ 68 h 90" name="T63"/>
                <a:gd fmla="*/ 42 w 188" name="T64"/>
                <a:gd fmla="*/ 68 h 90" name="T65"/>
                <a:gd fmla="*/ 42 w 188" name="T66"/>
                <a:gd fmla="*/ 66 h 90" name="T67"/>
                <a:gd fmla="*/ 42 w 188" name="T68"/>
                <a:gd fmla="*/ 68 h 90" name="T69"/>
                <a:gd fmla="*/ 52 w 188" name="T70"/>
                <a:gd fmla="*/ 61 h 90" name="T71"/>
                <a:gd fmla="*/ 57 w 188" name="T72"/>
                <a:gd fmla="*/ 55 h 90" name="T73"/>
                <a:gd fmla="*/ 70 w 188" name="T74"/>
                <a:gd fmla="*/ 60 h 90" name="T75"/>
                <a:gd fmla="*/ 70 w 188" name="T76"/>
                <a:gd fmla="*/ 51 h 90" name="T77"/>
                <a:gd fmla="*/ 70 w 188" name="T78"/>
                <a:gd fmla="*/ 60 h 90" name="T79"/>
                <a:gd fmla="*/ 79 w 188" name="T80"/>
                <a:gd fmla="*/ 50 h 90" name="T81"/>
                <a:gd fmla="*/ 95 w 188" name="T82"/>
                <a:gd fmla="*/ 20 h 90" name="T83"/>
                <a:gd fmla="*/ 98 w 188" name="T84"/>
                <a:gd fmla="*/ 39 h 90" name="T85"/>
                <a:gd fmla="*/ 100 w 188" name="T86"/>
                <a:gd fmla="*/ 39 h 90" name="T87"/>
                <a:gd fmla="*/ 91 w 188" name="T88"/>
                <a:gd fmla="*/ 33 h 90" name="T89"/>
                <a:gd fmla="*/ 97 w 188" name="T90"/>
                <a:gd fmla="*/ 30 h 90" name="T91"/>
                <a:gd fmla="*/ 104 w 188" name="T92"/>
                <a:gd fmla="*/ 35 h 90" name="T93"/>
                <a:gd fmla="*/ 111 w 188" name="T94"/>
                <a:gd fmla="*/ 30 h 90" name="T95"/>
                <a:gd fmla="*/ 122 w 188" name="T96"/>
                <a:gd fmla="*/ 21 h 90" name="T97"/>
                <a:gd fmla="*/ 130 w 188" name="T98"/>
                <a:gd fmla="*/ 28 h 90" name="T99"/>
                <a:gd fmla="*/ 130 w 188" name="T100"/>
                <a:gd fmla="*/ 17 h 90" name="T101"/>
                <a:gd fmla="*/ 130 w 188" name="T102"/>
                <a:gd fmla="*/ 17 h 90"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0" w="188">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66"/>
            <p:cNvSpPr/>
            <p:nvPr/>
          </p:nvSpPr>
          <p:spPr bwMode="auto">
            <a:xfrm>
              <a:off x="7038976" y="3284538"/>
              <a:ext cx="80963" cy="53975"/>
            </a:xfrm>
            <a:custGeom>
              <a:gdLst>
                <a:gd fmla="*/ 4 w 25" name="T0"/>
                <a:gd fmla="*/ 10 h 16" name="T1"/>
                <a:gd fmla="*/ 5 w 25" name="T2"/>
                <a:gd fmla="*/ 7 h 16" name="T3"/>
                <a:gd fmla="*/ 15 w 25" name="T4"/>
                <a:gd fmla="*/ 8 h 16" name="T5"/>
                <a:gd fmla="*/ 25 w 25" name="T6"/>
                <a:gd fmla="*/ 2 h 16" name="T7"/>
                <a:gd fmla="*/ 11 w 25" name="T8"/>
                <a:gd fmla="*/ 3 h 16" name="T9"/>
                <a:gd fmla="*/ 11 w 25" name="T10"/>
                <a:gd fmla="*/ 0 h 16" name="T11"/>
                <a:gd fmla="*/ 0 w 25" name="T12"/>
                <a:gd fmla="*/ 6 h 16" name="T13"/>
                <a:gd fmla="*/ 4 w 25" name="T14"/>
                <a:gd fmla="*/ 1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5">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67"/>
            <p:cNvSpPr>
              <a:spLocks noEditPoints="1"/>
            </p:cNvSpPr>
            <p:nvPr/>
          </p:nvSpPr>
          <p:spPr bwMode="auto">
            <a:xfrm>
              <a:off x="6164263" y="3189288"/>
              <a:ext cx="101600" cy="58738"/>
            </a:xfrm>
            <a:custGeom>
              <a:gdLst>
                <a:gd fmla="*/ 31 w 31" name="T0"/>
                <a:gd fmla="*/ 7 h 18" name="T1"/>
                <a:gd fmla="*/ 5 w 31" name="T2"/>
                <a:gd fmla="*/ 3 h 18" name="T3"/>
                <a:gd fmla="*/ 0 w 31" name="T4"/>
                <a:gd fmla="*/ 10 h 18" name="T5"/>
                <a:gd fmla="*/ 31 w 31" name="T6"/>
                <a:gd fmla="*/ 7 h 18" name="T7"/>
                <a:gd fmla="*/ 3 w 31" name="T8"/>
                <a:gd fmla="*/ 8 h 18" name="T9"/>
                <a:gd fmla="*/ 5 w 31" name="T10"/>
                <a:gd fmla="*/ 10 h 18" name="T11"/>
                <a:gd fmla="*/ 3 w 31" name="T12"/>
                <a:gd fmla="*/ 8 h 18" name="T13"/>
              </a:gdLst>
              <a:cxnLst>
                <a:cxn ang="0">
                  <a:pos x="T0" y="T1"/>
                </a:cxn>
                <a:cxn ang="0">
                  <a:pos x="T2" y="T3"/>
                </a:cxn>
                <a:cxn ang="0">
                  <a:pos x="T4" y="T5"/>
                </a:cxn>
                <a:cxn ang="0">
                  <a:pos x="T6" y="T7"/>
                </a:cxn>
                <a:cxn ang="0">
                  <a:pos x="T8" y="T9"/>
                </a:cxn>
                <a:cxn ang="0">
                  <a:pos x="T10" y="T11"/>
                </a:cxn>
                <a:cxn ang="0">
                  <a:pos x="T12" y="T13"/>
                </a:cxn>
              </a:cxnLst>
              <a:rect b="b" l="0" r="r" t="0"/>
              <a:pathLst>
                <a:path h="18" w="31">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68"/>
            <p:cNvSpPr/>
            <p:nvPr/>
          </p:nvSpPr>
          <p:spPr bwMode="auto">
            <a:xfrm>
              <a:off x="6362701" y="3390901"/>
              <a:ext cx="39688" cy="49213"/>
            </a:xfrm>
            <a:custGeom>
              <a:gdLst>
                <a:gd fmla="*/ 8 w 12" name="T0"/>
                <a:gd fmla="*/ 0 h 15" name="T1"/>
                <a:gd fmla="*/ 0 w 12" name="T2"/>
                <a:gd fmla="*/ 7 h 15" name="T3"/>
                <a:gd fmla="*/ 4 w 12" name="T4"/>
                <a:gd fmla="*/ 9 h 15" name="T5"/>
                <a:gd fmla="*/ 2 w 12" name="T6"/>
                <a:gd fmla="*/ 13 h 15" name="T7"/>
                <a:gd fmla="*/ 8 w 12" name="T8"/>
                <a:gd fmla="*/ 14 h 15" name="T9"/>
                <a:gd fmla="*/ 8 w 12" name="T10"/>
                <a:gd fmla="*/ 8 h 15" name="T11"/>
                <a:gd fmla="*/ 12 w 12" name="T12"/>
                <a:gd fmla="*/ 5 h 15" name="T13"/>
                <a:gd fmla="*/ 10 w 12" name="T14"/>
                <a:gd fmla="*/ 0 h 15" name="T15"/>
                <a:gd fmla="*/ 8 w 1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2">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69"/>
            <p:cNvSpPr>
              <a:spLocks noEditPoints="1"/>
            </p:cNvSpPr>
            <p:nvPr/>
          </p:nvSpPr>
          <p:spPr bwMode="auto">
            <a:xfrm>
              <a:off x="6489701" y="3536951"/>
              <a:ext cx="282575" cy="128588"/>
            </a:xfrm>
            <a:custGeom>
              <a:gdLst>
                <a:gd fmla="*/ 87 w 87" name="T0"/>
                <a:gd fmla="*/ 4 h 39" name="T1"/>
                <a:gd fmla="*/ 80 w 87" name="T2"/>
                <a:gd fmla="*/ 3 h 39" name="T3"/>
                <a:gd fmla="*/ 81 w 87" name="T4"/>
                <a:gd fmla="*/ 6 h 39" name="T5"/>
                <a:gd fmla="*/ 71 w 87" name="T6"/>
                <a:gd fmla="*/ 13 h 39" name="T7"/>
                <a:gd fmla="*/ 77 w 87" name="T8"/>
                <a:gd fmla="*/ 8 h 39" name="T9"/>
                <a:gd fmla="*/ 78 w 87" name="T10"/>
                <a:gd fmla="*/ 6 h 39" name="T11"/>
                <a:gd fmla="*/ 63 w 87" name="T12"/>
                <a:gd fmla="*/ 8 h 39" name="T13"/>
                <a:gd fmla="*/ 60 w 87" name="T14"/>
                <a:gd fmla="*/ 11 h 39" name="T15"/>
                <a:gd fmla="*/ 56 w 87" name="T16"/>
                <a:gd fmla="*/ 8 h 39" name="T17"/>
                <a:gd fmla="*/ 49 w 87" name="T18"/>
                <a:gd fmla="*/ 12 h 39" name="T19"/>
                <a:gd fmla="*/ 39 w 87" name="T20"/>
                <a:gd fmla="*/ 12 h 39" name="T21"/>
                <a:gd fmla="*/ 42 w 87" name="T22"/>
                <a:gd fmla="*/ 15 h 39" name="T23"/>
                <a:gd fmla="*/ 45 w 87" name="T24"/>
                <a:gd fmla="*/ 16 h 39" name="T25"/>
                <a:gd fmla="*/ 45 w 87" name="T26"/>
                <a:gd fmla="*/ 20 h 39" name="T27"/>
                <a:gd fmla="*/ 36 w 87" name="T28"/>
                <a:gd fmla="*/ 17 h 39" name="T29"/>
                <a:gd fmla="*/ 38 w 87" name="T30"/>
                <a:gd fmla="*/ 15 h 39" name="T31"/>
                <a:gd fmla="*/ 24 w 87" name="T32"/>
                <a:gd fmla="*/ 20 h 39" name="T33"/>
                <a:gd fmla="*/ 25 w 87" name="T34"/>
                <a:gd fmla="*/ 23 h 39" name="T35"/>
                <a:gd fmla="*/ 24 w 87" name="T36"/>
                <a:gd fmla="*/ 23 h 39" name="T37"/>
                <a:gd fmla="*/ 18 w 87" name="T38"/>
                <a:gd fmla="*/ 17 h 39" name="T39"/>
                <a:gd fmla="*/ 16 w 87" name="T40"/>
                <a:gd fmla="*/ 19 h 39" name="T41"/>
                <a:gd fmla="*/ 4 w 87" name="T42"/>
                <a:gd fmla="*/ 26 h 39" name="T43"/>
                <a:gd fmla="*/ 1 w 87" name="T44"/>
                <a:gd fmla="*/ 28 h 39" name="T45"/>
                <a:gd fmla="*/ 12 w 87" name="T46"/>
                <a:gd fmla="*/ 35 h 39" name="T47"/>
                <a:gd fmla="*/ 11 w 87" name="T48"/>
                <a:gd fmla="*/ 37 h 39" name="T49"/>
                <a:gd fmla="*/ 27 w 87" name="T50"/>
                <a:gd fmla="*/ 35 h 39" name="T51"/>
                <a:gd fmla="*/ 29 w 87" name="T52"/>
                <a:gd fmla="*/ 32 h 39" name="T53"/>
                <a:gd fmla="*/ 25 w 87" name="T54"/>
                <a:gd fmla="*/ 32 h 39" name="T55"/>
                <a:gd fmla="*/ 26 w 87" name="T56"/>
                <a:gd fmla="*/ 29 h 39" name="T57"/>
                <a:gd fmla="*/ 34 w 87" name="T58"/>
                <a:gd fmla="*/ 30 h 39" name="T59"/>
                <a:gd fmla="*/ 51 w 87" name="T60"/>
                <a:gd fmla="*/ 26 h 39" name="T61"/>
                <a:gd fmla="*/ 57 w 87" name="T62"/>
                <a:gd fmla="*/ 23 h 39" name="T63"/>
                <a:gd fmla="*/ 56 w 87" name="T64"/>
                <a:gd fmla="*/ 26 h 39" name="T65"/>
                <a:gd fmla="*/ 61 w 87" name="T66"/>
                <a:gd fmla="*/ 26 h 39" name="T67"/>
                <a:gd fmla="*/ 65 w 87" name="T68"/>
                <a:gd fmla="*/ 19 h 39" name="T69"/>
                <a:gd fmla="*/ 66 w 87" name="T70"/>
                <a:gd fmla="*/ 24 h 39" name="T71"/>
                <a:gd fmla="*/ 72 w 87" name="T72"/>
                <a:gd fmla="*/ 18 h 39" name="T73"/>
                <a:gd fmla="*/ 72 w 87" name="T74"/>
                <a:gd fmla="*/ 21 h 39" name="T75"/>
                <a:gd fmla="*/ 78 w 87" name="T76"/>
                <a:gd fmla="*/ 16 h 39" name="T77"/>
                <a:gd fmla="*/ 81 w 87" name="T78"/>
                <a:gd fmla="*/ 17 h 39" name="T79"/>
                <a:gd fmla="*/ 87 w 87" name="T80"/>
                <a:gd fmla="*/ 8 h 39" name="T81"/>
                <a:gd fmla="*/ 87 w 87" name="T82"/>
                <a:gd fmla="*/ 4 h 39" name="T83"/>
                <a:gd fmla="*/ 34 w 87" name="T84"/>
                <a:gd fmla="*/ 26 h 39" name="T85"/>
                <a:gd fmla="*/ 36 w 87" name="T86"/>
                <a:gd fmla="*/ 24 h 39" name="T87"/>
                <a:gd fmla="*/ 34 w 87" name="T88"/>
                <a:gd fmla="*/ 26 h 39" name="T89"/>
                <a:gd fmla="*/ 53 w 87" name="T90"/>
                <a:gd fmla="*/ 20 h 39" name="T91"/>
                <a:gd fmla="*/ 51 w 87" name="T92"/>
                <a:gd fmla="*/ 11 h 39" name="T93"/>
                <a:gd fmla="*/ 56 w 87" name="T94"/>
                <a:gd fmla="*/ 15 h 39" name="T95"/>
                <a:gd fmla="*/ 53 w 87" name="T96"/>
                <a:gd fmla="*/ 20 h 39" name="T97"/>
                <a:gd fmla="*/ 60 w 87" name="T98"/>
                <a:gd fmla="*/ 19 h 39" name="T99"/>
                <a:gd fmla="*/ 60 w 87" name="T100"/>
                <a:gd fmla="*/ 14 h 39" name="T101"/>
                <a:gd fmla="*/ 62 w 87" name="T102"/>
                <a:gd fmla="*/ 15 h 39" name="T103"/>
                <a:gd fmla="*/ 60 w 87" name="T104"/>
                <a:gd fmla="*/ 19 h 3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9" w="87">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70"/>
            <p:cNvSpPr/>
            <p:nvPr/>
          </p:nvSpPr>
          <p:spPr bwMode="auto">
            <a:xfrm>
              <a:off x="6024563" y="3403601"/>
              <a:ext cx="104775" cy="73025"/>
            </a:xfrm>
            <a:custGeom>
              <a:gdLst>
                <a:gd fmla="*/ 29 w 32" name="T0"/>
                <a:gd fmla="*/ 6 h 22" name="T1"/>
                <a:gd fmla="*/ 17 w 32" name="T2"/>
                <a:gd fmla="*/ 8 h 22" name="T3"/>
                <a:gd fmla="*/ 14 w 32" name="T4"/>
                <a:gd fmla="*/ 4 h 22" name="T5"/>
                <a:gd fmla="*/ 14 w 32" name="T6"/>
                <a:gd fmla="*/ 11 h 22" name="T7"/>
                <a:gd fmla="*/ 9 w 32" name="T8"/>
                <a:gd fmla="*/ 11 h 22" name="T9"/>
                <a:gd fmla="*/ 8 w 32" name="T10"/>
                <a:gd fmla="*/ 16 h 22" name="T11"/>
                <a:gd fmla="*/ 0 w 32" name="T12"/>
                <a:gd fmla="*/ 21 h 22" name="T13"/>
                <a:gd fmla="*/ 7 w 32" name="T14"/>
                <a:gd fmla="*/ 21 h 22" name="T15"/>
                <a:gd fmla="*/ 16 w 32" name="T16"/>
                <a:gd fmla="*/ 16 h 22" name="T17"/>
                <a:gd fmla="*/ 15 w 32" name="T18"/>
                <a:gd fmla="*/ 20 h 22" name="T19"/>
                <a:gd fmla="*/ 28 w 32" name="T20"/>
                <a:gd fmla="*/ 9 h 22" name="T21"/>
                <a:gd fmla="*/ 25 w 32" name="T22"/>
                <a:gd fmla="*/ 14 h 22" name="T23"/>
                <a:gd fmla="*/ 18 w 32" name="T24"/>
                <a:gd fmla="*/ 14 h 22" name="T25"/>
                <a:gd fmla="*/ 29 w 32" name="T26"/>
                <a:gd fmla="*/ 6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3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71"/>
            <p:cNvSpPr/>
            <p:nvPr/>
          </p:nvSpPr>
          <p:spPr bwMode="auto">
            <a:xfrm>
              <a:off x="5699126" y="3457576"/>
              <a:ext cx="55563" cy="33338"/>
            </a:xfrm>
            <a:custGeom>
              <a:gdLst>
                <a:gd fmla="*/ 17 w 17" name="T0"/>
                <a:gd fmla="*/ 4 h 10" name="T1"/>
                <a:gd fmla="*/ 12 w 17" name="T2"/>
                <a:gd fmla="*/ 0 h 10" name="T3"/>
                <a:gd fmla="*/ 7 w 17" name="T4"/>
                <a:gd fmla="*/ 0 h 10" name="T5"/>
                <a:gd fmla="*/ 6 w 17" name="T6"/>
                <a:gd fmla="*/ 4 h 10" name="T7"/>
                <a:gd fmla="*/ 4 w 17" name="T8"/>
                <a:gd fmla="*/ 6 h 10" name="T9"/>
                <a:gd fmla="*/ 0 w 17" name="T10"/>
                <a:gd fmla="*/ 3 h 10" name="T11"/>
                <a:gd fmla="*/ 1 w 17" name="T12"/>
                <a:gd fmla="*/ 7 h 10" name="T13"/>
                <a:gd fmla="*/ 6 w 17" name="T14"/>
                <a:gd fmla="*/ 10 h 10" name="T15"/>
                <a:gd fmla="*/ 17 w 17" name="T16"/>
                <a:gd fmla="*/ 4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7">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26" name="组合 125"/>
          <p:cNvGrpSpPr/>
          <p:nvPr/>
        </p:nvGrpSpPr>
        <p:grpSpPr>
          <a:xfrm>
            <a:off x="8170790" y="1823262"/>
            <a:ext cx="2978292" cy="4232622"/>
            <a:chOff x="1055688" y="1823262"/>
            <a:chExt cx="2978292" cy="4232622"/>
          </a:xfrm>
        </p:grpSpPr>
        <p:sp>
          <p:nvSpPr>
            <p:cNvPr id="127" name="文本框 126"/>
            <p:cNvSpPr txBox="1"/>
            <p:nvPr/>
          </p:nvSpPr>
          <p:spPr>
            <a:xfrm>
              <a:off x="1055687" y="3008896"/>
              <a:ext cx="2978292" cy="3017520"/>
            </a:xfrm>
            <a:prstGeom prst="rect">
              <a:avLst/>
            </a:prstGeom>
            <a:noFill/>
          </p:spPr>
          <p:txBody>
            <a:bodyPr rtlCol="0" wrap="square">
              <a:spAutoFit/>
            </a:bodyPr>
            <a:lstStyle/>
            <a:p>
              <a:r>
                <a:rPr altLang="en-US" lang="zh-CN" smtClean="0" sz="2400">
                  <a:blipFill>
                    <a:blip r:embed="rId5"/>
                    <a:stretch>
                      <a:fillRect/>
                    </a:stretch>
                  </a:blipFill>
                </a:rPr>
                <a:t>输入描述性文字输入描述性文字输入描述性文字输入描述性文字输入描述性文字输入描述性文字输入描述性文字输入描述性文字输入描述性文字输入描述性文字</a:t>
              </a:r>
            </a:p>
          </p:txBody>
        </p:sp>
        <p:sp>
          <p:nvSpPr>
            <p:cNvPr id="128" name="矩形 127"/>
            <p:cNvSpPr/>
            <p:nvPr/>
          </p:nvSpPr>
          <p:spPr>
            <a:xfrm>
              <a:off x="1734356" y="1823262"/>
              <a:ext cx="1605280" cy="518160"/>
            </a:xfrm>
            <a:prstGeom prst="rect">
              <a:avLst/>
            </a:prstGeom>
          </p:spPr>
          <p:txBody>
            <a:bodyPr wrap="none">
              <a:spAutoFit/>
            </a:bodyPr>
            <a:lstStyle/>
            <a:p>
              <a:r>
                <a:rPr altLang="en-US" b="1" lang="zh-CN" smtClean="0" sz="2800">
                  <a:blipFill>
                    <a:blip r:embed="rId5"/>
                    <a:stretch>
                      <a:fillRect/>
                    </a:stretch>
                  </a:blipFill>
                </a:rPr>
                <a:t>输入标题</a:t>
              </a:r>
            </a:p>
          </p:txBody>
        </p:sp>
      </p:grpSp>
      <p:grpSp>
        <p:nvGrpSpPr>
          <p:cNvPr id="129" name="组合 128"/>
          <p:cNvGrpSpPr/>
          <p:nvPr/>
        </p:nvGrpSpPr>
        <p:grpSpPr>
          <a:xfrm rot="19049200">
            <a:off x="7318986" y="2623611"/>
            <a:ext cx="1529678" cy="220616"/>
            <a:chOff x="4811713" y="3189288"/>
            <a:chExt cx="2571751" cy="476251"/>
          </a:xfrm>
          <a:solidFill>
            <a:schemeClr val="bg1">
              <a:lumMod val="85000"/>
            </a:schemeClr>
          </a:solidFill>
        </p:grpSpPr>
        <p:sp>
          <p:nvSpPr>
            <p:cNvPr id="130" name="Freeform 5"/>
            <p:cNvSpPr/>
            <p:nvPr/>
          </p:nvSpPr>
          <p:spPr bwMode="auto">
            <a:xfrm>
              <a:off x="6980238" y="3281363"/>
              <a:ext cx="61913" cy="33338"/>
            </a:xfrm>
            <a:custGeom>
              <a:gdLst>
                <a:gd fmla="*/ 3 w 19" name="T0"/>
                <a:gd fmla="*/ 8 h 10" name="T1"/>
                <a:gd fmla="*/ 13 w 19" name="T2"/>
                <a:gd fmla="*/ 5 h 10" name="T3"/>
                <a:gd fmla="*/ 13 w 19" name="T4"/>
                <a:gd fmla="*/ 9 h 10" name="T5"/>
                <a:gd fmla="*/ 15 w 19" name="T6"/>
                <a:gd fmla="*/ 4 h 10" name="T7"/>
                <a:gd fmla="*/ 19 w 19" name="T8"/>
                <a:gd fmla="*/ 2 h 10" name="T9"/>
                <a:gd fmla="*/ 18 w 19" name="T10"/>
                <a:gd fmla="*/ 0 h 10" name="T11"/>
                <a:gd fmla="*/ 14 w 19" name="T12"/>
                <a:gd fmla="*/ 0 h 10" name="T13"/>
                <a:gd fmla="*/ 8 w 19" name="T14"/>
                <a:gd fmla="*/ 0 h 10" name="T15"/>
                <a:gd fmla="*/ 3 w 19" name="T16"/>
                <a:gd fmla="*/ 8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9">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6"/>
            <p:cNvSpPr/>
            <p:nvPr/>
          </p:nvSpPr>
          <p:spPr bwMode="auto">
            <a:xfrm>
              <a:off x="6980238" y="3271838"/>
              <a:ext cx="12700" cy="12700"/>
            </a:xfrm>
            <a:custGeom>
              <a:gdLst>
                <a:gd fmla="*/ 3 w 4" name="T0"/>
                <a:gd fmla="*/ 1 h 4" name="T1"/>
                <a:gd fmla="*/ 0 w 4" name="T2"/>
                <a:gd fmla="*/ 2 h 4" name="T3"/>
                <a:gd fmla="*/ 3 w 4" name="T4"/>
                <a:gd fmla="*/ 1 h 4" name="T5"/>
              </a:gdLst>
              <a:cxnLst>
                <a:cxn ang="0">
                  <a:pos x="T0" y="T1"/>
                </a:cxn>
                <a:cxn ang="0">
                  <a:pos x="T2" y="T3"/>
                </a:cxn>
                <a:cxn ang="0">
                  <a:pos x="T4" y="T5"/>
                </a:cxn>
              </a:cxnLst>
              <a:rect b="b" l="0" r="r" t="0"/>
              <a:pathLst>
                <a:path h="4" w="4">
                  <a:moveTo>
                    <a:pt x="3" y="1"/>
                  </a:moveTo>
                  <a:cubicBezTo>
                    <a:pt x="2" y="3"/>
                    <a:pt x="1" y="0"/>
                    <a:pt x="0" y="2"/>
                  </a:cubicBezTo>
                  <a:cubicBezTo>
                    <a:pt x="1" y="4"/>
                    <a:pt x="4"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7"/>
            <p:cNvSpPr/>
            <p:nvPr/>
          </p:nvSpPr>
          <p:spPr bwMode="auto">
            <a:xfrm>
              <a:off x="6958013" y="3271838"/>
              <a:ext cx="19050" cy="33338"/>
            </a:xfrm>
            <a:custGeom>
              <a:gdLst>
                <a:gd fmla="*/ 5 w 6" name="T0"/>
                <a:gd fmla="*/ 9 h 10" name="T1"/>
                <a:gd fmla="*/ 6 w 6" name="T2"/>
                <a:gd fmla="*/ 2 h 10" name="T3"/>
                <a:gd fmla="*/ 3 w 6" name="T4"/>
                <a:gd fmla="*/ 1 h 10" name="T5"/>
                <a:gd fmla="*/ 0 w 6" name="T6"/>
                <a:gd fmla="*/ 8 h 10" name="T7"/>
                <a:gd fmla="*/ 5 w 6" name="T8"/>
                <a:gd fmla="*/ 9 h 10" name="T9"/>
              </a:gdLst>
              <a:cxnLst>
                <a:cxn ang="0">
                  <a:pos x="T0" y="T1"/>
                </a:cxn>
                <a:cxn ang="0">
                  <a:pos x="T2" y="T3"/>
                </a:cxn>
                <a:cxn ang="0">
                  <a:pos x="T4" y="T5"/>
                </a:cxn>
                <a:cxn ang="0">
                  <a:pos x="T6" y="T7"/>
                </a:cxn>
                <a:cxn ang="0">
                  <a:pos x="T8" y="T9"/>
                </a:cxn>
              </a:cxnLst>
              <a:rect b="b" l="0" r="r" t="0"/>
              <a:pathLst>
                <a:path h="10" w="6">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8"/>
            <p:cNvSpPr/>
            <p:nvPr/>
          </p:nvSpPr>
          <p:spPr bwMode="auto">
            <a:xfrm>
              <a:off x="6927851" y="3262313"/>
              <a:ext cx="36513" cy="33338"/>
            </a:xfrm>
            <a:custGeom>
              <a:gdLst>
                <a:gd fmla="*/ 4 w 11" name="T0"/>
                <a:gd fmla="*/ 3 h 10" name="T1"/>
                <a:gd fmla="*/ 3 w 11" name="T2"/>
                <a:gd fmla="*/ 10 h 10" name="T3"/>
                <a:gd fmla="*/ 4 w 11" name="T4"/>
                <a:gd fmla="*/ 3 h 10" name="T5"/>
              </a:gdLst>
              <a:cxnLst>
                <a:cxn ang="0">
                  <a:pos x="T0" y="T1"/>
                </a:cxn>
                <a:cxn ang="0">
                  <a:pos x="T2" y="T3"/>
                </a:cxn>
                <a:cxn ang="0">
                  <a:pos x="T4" y="T5"/>
                </a:cxn>
              </a:cxnLst>
              <a:rect b="b" l="0" r="r" t="0"/>
              <a:pathLst>
                <a:path h="10" w="11">
                  <a:moveTo>
                    <a:pt x="4" y="3"/>
                  </a:moveTo>
                  <a:cubicBezTo>
                    <a:pt x="4" y="5"/>
                    <a:pt x="0" y="8"/>
                    <a:pt x="3" y="10"/>
                  </a:cubicBezTo>
                  <a:cubicBezTo>
                    <a:pt x="7" y="8"/>
                    <a:pt x="11" y="0"/>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9"/>
            <p:cNvSpPr>
              <a:spLocks noEditPoints="1"/>
            </p:cNvSpPr>
            <p:nvPr/>
          </p:nvSpPr>
          <p:spPr bwMode="auto">
            <a:xfrm>
              <a:off x="6980238" y="3338513"/>
              <a:ext cx="65088" cy="61913"/>
            </a:xfrm>
            <a:custGeom>
              <a:gdLst>
                <a:gd fmla="*/ 5 w 20" name="T0"/>
                <a:gd fmla="*/ 14 h 19" name="T1"/>
                <a:gd fmla="*/ 0 w 20" name="T2"/>
                <a:gd fmla="*/ 18 h 19" name="T3"/>
                <a:gd fmla="*/ 15 w 20" name="T4"/>
                <a:gd fmla="*/ 16 h 19" name="T5"/>
                <a:gd fmla="*/ 12 w 20" name="T6"/>
                <a:gd fmla="*/ 14 h 19" name="T7"/>
                <a:gd fmla="*/ 10 w 20" name="T8"/>
                <a:gd fmla="*/ 16 h 19" name="T9"/>
                <a:gd fmla="*/ 13 w 20" name="T10"/>
                <a:gd fmla="*/ 7 h 19" name="T11"/>
                <a:gd fmla="*/ 14 w 20" name="T12"/>
                <a:gd fmla="*/ 13 h 19" name="T13"/>
                <a:gd fmla="*/ 20 w 20" name="T14"/>
                <a:gd fmla="*/ 6 h 19" name="T15"/>
                <a:gd fmla="*/ 17 w 20" name="T16"/>
                <a:gd fmla="*/ 1 h 19" name="T17"/>
                <a:gd fmla="*/ 7 w 20" name="T18"/>
                <a:gd fmla="*/ 4 h 19" name="T19"/>
                <a:gd fmla="*/ 3 w 20" name="T20"/>
                <a:gd fmla="*/ 0 h 19" name="T21"/>
                <a:gd fmla="*/ 2 w 20" name="T22"/>
                <a:gd fmla="*/ 4 h 19" name="T23"/>
                <a:gd fmla="*/ 5 w 20" name="T24"/>
                <a:gd fmla="*/ 14 h 19" name="T25"/>
                <a:gd fmla="*/ 11 w 20" name="T26"/>
                <a:gd fmla="*/ 3 h 19" name="T27"/>
                <a:gd fmla="*/ 12 w 20" name="T28"/>
                <a:gd fmla="*/ 3 h 19" name="T29"/>
                <a:gd fmla="*/ 11 w 20" name="T30"/>
                <a:gd fmla="*/ 5 h 19" name="T31"/>
                <a:gd fmla="*/ 11 w 20" name="T32"/>
                <a:gd fmla="*/ 3 h 1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 w="20">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10"/>
            <p:cNvSpPr/>
            <p:nvPr/>
          </p:nvSpPr>
          <p:spPr bwMode="auto">
            <a:xfrm>
              <a:off x="6908801" y="3271838"/>
              <a:ext cx="22225" cy="23813"/>
            </a:xfrm>
            <a:custGeom>
              <a:gdLst>
                <a:gd fmla="*/ 0 w 7" name="T0"/>
                <a:gd fmla="*/ 5 h 7" name="T1"/>
                <a:gd fmla="*/ 2 w 7" name="T2"/>
                <a:gd fmla="*/ 7 h 7" name="T3"/>
                <a:gd fmla="*/ 6 w 7" name="T4"/>
                <a:gd fmla="*/ 0 h 7" name="T5"/>
                <a:gd fmla="*/ 3 w 7" name="T6"/>
                <a:gd fmla="*/ 1 h 7" name="T7"/>
                <a:gd fmla="*/ 0 w 7" name="T8"/>
                <a:gd fmla="*/ 5 h 7" name="T9"/>
              </a:gdLst>
              <a:cxnLst>
                <a:cxn ang="0">
                  <a:pos x="T0" y="T1"/>
                </a:cxn>
                <a:cxn ang="0">
                  <a:pos x="T2" y="T3"/>
                </a:cxn>
                <a:cxn ang="0">
                  <a:pos x="T4" y="T5"/>
                </a:cxn>
                <a:cxn ang="0">
                  <a:pos x="T6" y="T7"/>
                </a:cxn>
                <a:cxn ang="0">
                  <a:pos x="T8" y="T9"/>
                </a:cxn>
              </a:cxnLst>
              <a:rect b="b" l="0" r="r" t="0"/>
              <a:pathLst>
                <a:path h="7" w="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11"/>
            <p:cNvSpPr/>
            <p:nvPr/>
          </p:nvSpPr>
          <p:spPr bwMode="auto">
            <a:xfrm>
              <a:off x="6784976" y="3259138"/>
              <a:ext cx="39688" cy="22225"/>
            </a:xfrm>
            <a:custGeom>
              <a:gdLst>
                <a:gd fmla="*/ 9 w 12" name="T0"/>
                <a:gd fmla="*/ 4 h 7" name="T1"/>
                <a:gd fmla="*/ 12 w 12" name="T2"/>
                <a:gd fmla="*/ 0 h 7" name="T3"/>
                <a:gd fmla="*/ 8 w 12" name="T4"/>
                <a:gd fmla="*/ 0 h 7" name="T5"/>
                <a:gd fmla="*/ 5 w 12" name="T6"/>
                <a:gd fmla="*/ 5 h 7" name="T7"/>
                <a:gd fmla="*/ 0 w 12" name="T8"/>
                <a:gd fmla="*/ 6 h 7" name="T9"/>
                <a:gd fmla="*/ 11 w 12" name="T10"/>
                <a:gd fmla="*/ 7 h 7" name="T11"/>
                <a:gd fmla="*/ 9 w 12" name="T12"/>
                <a:gd fmla="*/ 4 h 7" name="T13"/>
              </a:gdLst>
              <a:cxnLst>
                <a:cxn ang="0">
                  <a:pos x="T0" y="T1"/>
                </a:cxn>
                <a:cxn ang="0">
                  <a:pos x="T2" y="T3"/>
                </a:cxn>
                <a:cxn ang="0">
                  <a:pos x="T4" y="T5"/>
                </a:cxn>
                <a:cxn ang="0">
                  <a:pos x="T6" y="T7"/>
                </a:cxn>
                <a:cxn ang="0">
                  <a:pos x="T8" y="T9"/>
                </a:cxn>
                <a:cxn ang="0">
                  <a:pos x="T10" y="T11"/>
                </a:cxn>
                <a:cxn ang="0">
                  <a:pos x="T12" y="T13"/>
                </a:cxn>
              </a:cxnLst>
              <a:rect b="b" l="0" r="r" t="0"/>
              <a:pathLst>
                <a:path h="7" w="12">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12"/>
            <p:cNvSpPr/>
            <p:nvPr/>
          </p:nvSpPr>
          <p:spPr bwMode="auto">
            <a:xfrm>
              <a:off x="6719888" y="3244851"/>
              <a:ext cx="58738" cy="33338"/>
            </a:xfrm>
            <a:custGeom>
              <a:gdLst>
                <a:gd fmla="*/ 0 w 18" name="T0"/>
                <a:gd fmla="*/ 8 h 10" name="T1"/>
                <a:gd fmla="*/ 18 w 18" name="T2"/>
                <a:gd fmla="*/ 1 h 10" name="T3"/>
                <a:gd fmla="*/ 5 w 18" name="T4"/>
                <a:gd fmla="*/ 0 h 10" name="T5"/>
                <a:gd fmla="*/ 0 w 18" name="T6"/>
                <a:gd fmla="*/ 8 h 10" name="T7"/>
              </a:gdLst>
              <a:cxnLst>
                <a:cxn ang="0">
                  <a:pos x="T0" y="T1"/>
                </a:cxn>
                <a:cxn ang="0">
                  <a:pos x="T2" y="T3"/>
                </a:cxn>
                <a:cxn ang="0">
                  <a:pos x="T4" y="T5"/>
                </a:cxn>
                <a:cxn ang="0">
                  <a:pos x="T6" y="T7"/>
                </a:cxn>
              </a:cxnLst>
              <a:rect b="b" l="0" r="r" t="0"/>
              <a:pathLst>
                <a:path h="10" w="18">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13"/>
            <p:cNvSpPr/>
            <p:nvPr/>
          </p:nvSpPr>
          <p:spPr bwMode="auto">
            <a:xfrm>
              <a:off x="6778626" y="3255963"/>
              <a:ext cx="15875" cy="12700"/>
            </a:xfrm>
            <a:custGeom>
              <a:gdLst>
                <a:gd fmla="*/ 2 w 5" name="T0"/>
                <a:gd fmla="*/ 4 h 4" name="T1"/>
                <a:gd fmla="*/ 5 w 5" name="T2"/>
                <a:gd fmla="*/ 3 h 4" name="T3"/>
                <a:gd fmla="*/ 3 w 5" name="T4"/>
                <a:gd fmla="*/ 0 h 4" name="T5"/>
                <a:gd fmla="*/ 2 w 5" name="T6"/>
                <a:gd fmla="*/ 4 h 4" name="T7"/>
              </a:gdLst>
              <a:cxnLst>
                <a:cxn ang="0">
                  <a:pos x="T0" y="T1"/>
                </a:cxn>
                <a:cxn ang="0">
                  <a:pos x="T2" y="T3"/>
                </a:cxn>
                <a:cxn ang="0">
                  <a:pos x="T4" y="T5"/>
                </a:cxn>
                <a:cxn ang="0">
                  <a:pos x="T6" y="T7"/>
                </a:cxn>
              </a:cxnLst>
              <a:rect b="b" l="0" r="r" t="0"/>
              <a:pathLst>
                <a:path h="4" w="5">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14"/>
            <p:cNvSpPr/>
            <p:nvPr/>
          </p:nvSpPr>
          <p:spPr bwMode="auto">
            <a:xfrm>
              <a:off x="6675438" y="3235326"/>
              <a:ext cx="47625" cy="33338"/>
            </a:xfrm>
            <a:custGeom>
              <a:gdLst>
                <a:gd fmla="*/ 4 w 15" name="T0"/>
                <a:gd fmla="*/ 10 h 10" name="T1"/>
                <a:gd fmla="*/ 4 w 15" name="T2"/>
                <a:gd fmla="*/ 5 h 10" name="T3"/>
                <a:gd fmla="*/ 9 w 15" name="T4"/>
                <a:gd fmla="*/ 4 h 10" name="T5"/>
                <a:gd fmla="*/ 10 w 15" name="T6"/>
                <a:gd fmla="*/ 9 h 10" name="T7"/>
                <a:gd fmla="*/ 14 w 15" name="T8"/>
                <a:gd fmla="*/ 2 h 10" name="T9"/>
                <a:gd fmla="*/ 9 w 15" name="T10"/>
                <a:gd fmla="*/ 1 h 10" name="T11"/>
                <a:gd fmla="*/ 0 w 15" name="T12"/>
                <a:gd fmla="*/ 5 h 10" name="T13"/>
                <a:gd fmla="*/ 4 w 15"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15"/>
            <p:cNvSpPr/>
            <p:nvPr/>
          </p:nvSpPr>
          <p:spPr bwMode="auto">
            <a:xfrm>
              <a:off x="6834188" y="3371851"/>
              <a:ext cx="19050" cy="9525"/>
            </a:xfrm>
            <a:custGeom>
              <a:gdLst>
                <a:gd fmla="*/ 4 w 6" name="T0"/>
                <a:gd fmla="*/ 0 h 3" name="T1"/>
                <a:gd fmla="*/ 3 w 6" name="T2"/>
                <a:gd fmla="*/ 0 h 3" name="T3"/>
                <a:gd fmla="*/ 1 w 6" name="T4"/>
                <a:gd fmla="*/ 3 h 3" name="T5"/>
                <a:gd fmla="*/ 4 w 6" name="T6"/>
                <a:gd fmla="*/ 0 h 3" name="T7"/>
              </a:gdLst>
              <a:cxnLst>
                <a:cxn ang="0">
                  <a:pos x="T0" y="T1"/>
                </a:cxn>
                <a:cxn ang="0">
                  <a:pos x="T2" y="T3"/>
                </a:cxn>
                <a:cxn ang="0">
                  <a:pos x="T4" y="T5"/>
                </a:cxn>
                <a:cxn ang="0">
                  <a:pos x="T6" y="T7"/>
                </a:cxn>
              </a:cxnLst>
              <a:rect b="b" l="0" r="r" t="0"/>
              <a:pathLst>
                <a:path h="3" w="6">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16"/>
            <p:cNvSpPr/>
            <p:nvPr/>
          </p:nvSpPr>
          <p:spPr bwMode="auto">
            <a:xfrm>
              <a:off x="6651626" y="3235326"/>
              <a:ext cx="17463" cy="9525"/>
            </a:xfrm>
            <a:custGeom>
              <a:gdLst>
                <a:gd fmla="*/ 2 w 5" name="T0"/>
                <a:gd fmla="*/ 0 h 3" name="T1"/>
                <a:gd fmla="*/ 1 w 5" name="T2"/>
                <a:gd fmla="*/ 3 h 3" name="T3"/>
                <a:gd fmla="*/ 2 w 5" name="T4"/>
                <a:gd fmla="*/ 0 h 3" name="T5"/>
              </a:gdLst>
              <a:cxnLst>
                <a:cxn ang="0">
                  <a:pos x="T0" y="T1"/>
                </a:cxn>
                <a:cxn ang="0">
                  <a:pos x="T2" y="T3"/>
                </a:cxn>
                <a:cxn ang="0">
                  <a:pos x="T4" y="T5"/>
                </a:cxn>
              </a:cxnLst>
              <a:rect b="b" l="0" r="r" t="0"/>
              <a:pathLst>
                <a:path h="3" w="5">
                  <a:moveTo>
                    <a:pt x="2" y="0"/>
                  </a:moveTo>
                  <a:cubicBezTo>
                    <a:pt x="1" y="0"/>
                    <a:pt x="0" y="2"/>
                    <a:pt x="1" y="3"/>
                  </a:cubicBezTo>
                  <a:cubicBezTo>
                    <a:pt x="2" y="3"/>
                    <a:pt x="5"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17"/>
            <p:cNvSpPr/>
            <p:nvPr/>
          </p:nvSpPr>
          <p:spPr bwMode="auto">
            <a:xfrm>
              <a:off x="6623051" y="3232151"/>
              <a:ext cx="28575" cy="15875"/>
            </a:xfrm>
            <a:custGeom>
              <a:gdLst>
                <a:gd fmla="*/ 7 w 9" name="T0"/>
                <a:gd fmla="*/ 0 h 5" name="T1"/>
                <a:gd fmla="*/ 3 w 9" name="T2"/>
                <a:gd fmla="*/ 0 h 5" name="T3"/>
                <a:gd fmla="*/ 0 w 9" name="T4"/>
                <a:gd fmla="*/ 4 h 5" name="T5"/>
                <a:gd fmla="*/ 5 w 9" name="T6"/>
                <a:gd fmla="*/ 5 h 5" name="T7"/>
                <a:gd fmla="*/ 7 w 9" name="T8"/>
                <a:gd fmla="*/ 0 h 5" name="T9"/>
              </a:gdLst>
              <a:cxnLst>
                <a:cxn ang="0">
                  <a:pos x="T0" y="T1"/>
                </a:cxn>
                <a:cxn ang="0">
                  <a:pos x="T2" y="T3"/>
                </a:cxn>
                <a:cxn ang="0">
                  <a:pos x="T4" y="T5"/>
                </a:cxn>
                <a:cxn ang="0">
                  <a:pos x="T6" y="T7"/>
                </a:cxn>
                <a:cxn ang="0">
                  <a:pos x="T8" y="T9"/>
                </a:cxn>
              </a:cxnLst>
              <a:rect b="b" l="0" r="r" t="0"/>
              <a:pathLst>
                <a:path h="5" w="9">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18"/>
            <p:cNvSpPr/>
            <p:nvPr/>
          </p:nvSpPr>
          <p:spPr bwMode="auto">
            <a:xfrm>
              <a:off x="6808788" y="3360738"/>
              <a:ext cx="19050" cy="26988"/>
            </a:xfrm>
            <a:custGeom>
              <a:gdLst>
                <a:gd fmla="*/ 3 w 6" name="T0"/>
                <a:gd fmla="*/ 0 h 8" name="T1"/>
                <a:gd fmla="*/ 0 w 6" name="T2"/>
                <a:gd fmla="*/ 1 h 8" name="T3"/>
                <a:gd fmla="*/ 3 w 6" name="T4"/>
                <a:gd fmla="*/ 8 h 8" name="T5"/>
                <a:gd fmla="*/ 3 w 6" name="T6"/>
                <a:gd fmla="*/ 0 h 8" name="T7"/>
              </a:gdLst>
              <a:cxnLst>
                <a:cxn ang="0">
                  <a:pos x="T0" y="T1"/>
                </a:cxn>
                <a:cxn ang="0">
                  <a:pos x="T2" y="T3"/>
                </a:cxn>
                <a:cxn ang="0">
                  <a:pos x="T4" y="T5"/>
                </a:cxn>
                <a:cxn ang="0">
                  <a:pos x="T6" y="T7"/>
                </a:cxn>
              </a:cxnLst>
              <a:rect b="b" l="0" r="r" t="0"/>
              <a:pathLst>
                <a:path h="8" w="6">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19"/>
            <p:cNvSpPr/>
            <p:nvPr/>
          </p:nvSpPr>
          <p:spPr bwMode="auto">
            <a:xfrm>
              <a:off x="6661151" y="3251201"/>
              <a:ext cx="11113" cy="11113"/>
            </a:xfrm>
            <a:custGeom>
              <a:gdLst>
                <a:gd fmla="*/ 3 w 3" name="T0"/>
                <a:gd fmla="*/ 1 h 3" name="T1"/>
                <a:gd fmla="*/ 1 w 3" name="T2"/>
                <a:gd fmla="*/ 0 h 3" name="T3"/>
                <a:gd fmla="*/ 1 w 3" name="T4"/>
                <a:gd fmla="*/ 3 h 3" name="T5"/>
                <a:gd fmla="*/ 3 w 3" name="T6"/>
                <a:gd fmla="*/ 1 h 3" name="T7"/>
              </a:gdLst>
              <a:cxnLst>
                <a:cxn ang="0">
                  <a:pos x="T0" y="T1"/>
                </a:cxn>
                <a:cxn ang="0">
                  <a:pos x="T2" y="T3"/>
                </a:cxn>
                <a:cxn ang="0">
                  <a:pos x="T4" y="T5"/>
                </a:cxn>
                <a:cxn ang="0">
                  <a:pos x="T6" y="T7"/>
                </a:cxn>
              </a:cxnLst>
              <a:rect b="b" l="0" r="r" t="0"/>
              <a:pathLst>
                <a:path h="3" w="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20"/>
            <p:cNvSpPr/>
            <p:nvPr/>
          </p:nvSpPr>
          <p:spPr bwMode="auto">
            <a:xfrm>
              <a:off x="6694488" y="3360738"/>
              <a:ext cx="103188" cy="60325"/>
            </a:xfrm>
            <a:custGeom>
              <a:gdLst>
                <a:gd fmla="*/ 27 w 32" name="T0"/>
                <a:gd fmla="*/ 1 h 18" name="T1"/>
                <a:gd fmla="*/ 26 w 32" name="T2"/>
                <a:gd fmla="*/ 9 h 18" name="T3"/>
                <a:gd fmla="*/ 20 w 32" name="T4"/>
                <a:gd fmla="*/ 10 h 18" name="T5"/>
                <a:gd fmla="*/ 18 w 32" name="T6"/>
                <a:gd fmla="*/ 9 h 18" name="T7"/>
                <a:gd fmla="*/ 21 w 32" name="T8"/>
                <a:gd fmla="*/ 2 h 18" name="T9"/>
                <a:gd fmla="*/ 17 w 32" name="T10"/>
                <a:gd fmla="*/ 1 h 18" name="T11"/>
                <a:gd fmla="*/ 17 w 32" name="T12"/>
                <a:gd fmla="*/ 10 h 18" name="T13"/>
                <a:gd fmla="*/ 14 w 32" name="T14"/>
                <a:gd fmla="*/ 10 h 18" name="T15"/>
                <a:gd fmla="*/ 6 w 32" name="T16"/>
                <a:gd fmla="*/ 8 h 18" name="T17"/>
                <a:gd fmla="*/ 0 w 32" name="T18"/>
                <a:gd fmla="*/ 7 h 18" name="T19"/>
                <a:gd fmla="*/ 5 w 32" name="T20"/>
                <a:gd fmla="*/ 14 h 18" name="T21"/>
                <a:gd fmla="*/ 11 w 32" name="T22"/>
                <a:gd fmla="*/ 12 h 18" name="T23"/>
                <a:gd fmla="*/ 28 w 32" name="T24"/>
                <a:gd fmla="*/ 14 h 18" name="T25"/>
                <a:gd fmla="*/ 30 w 32" name="T26"/>
                <a:gd fmla="*/ 2 h 18" name="T27"/>
                <a:gd fmla="*/ 27 w 32" name="T28"/>
                <a:gd fmla="*/ 1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32">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21"/>
            <p:cNvSpPr/>
            <p:nvPr/>
          </p:nvSpPr>
          <p:spPr bwMode="auto">
            <a:xfrm>
              <a:off x="6586538" y="3222626"/>
              <a:ext cx="17463" cy="25400"/>
            </a:xfrm>
            <a:custGeom>
              <a:gdLst>
                <a:gd fmla="*/ 5 w 5" name="T0"/>
                <a:gd fmla="*/ 5 h 8" name="T1"/>
                <a:gd fmla="*/ 0 w 5" name="T2"/>
                <a:gd fmla="*/ 3 h 8" name="T3"/>
                <a:gd fmla="*/ 5 w 5" name="T4"/>
                <a:gd fmla="*/ 5 h 8" name="T5"/>
              </a:gdLst>
              <a:cxnLst>
                <a:cxn ang="0">
                  <a:pos x="T0" y="T1"/>
                </a:cxn>
                <a:cxn ang="0">
                  <a:pos x="T2" y="T3"/>
                </a:cxn>
                <a:cxn ang="0">
                  <a:pos x="T4" y="T5"/>
                </a:cxn>
              </a:cxnLst>
              <a:rect b="b" l="0" r="r" t="0"/>
              <a:pathLst>
                <a:path h="8" w="5">
                  <a:moveTo>
                    <a:pt x="5" y="5"/>
                  </a:moveTo>
                  <a:cubicBezTo>
                    <a:pt x="5" y="2"/>
                    <a:pt x="2" y="0"/>
                    <a:pt x="0" y="3"/>
                  </a:cubicBezTo>
                  <a:cubicBezTo>
                    <a:pt x="0" y="4"/>
                    <a:pt x="4" y="8"/>
                    <a:pt x="5"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22"/>
            <p:cNvSpPr/>
            <p:nvPr/>
          </p:nvSpPr>
          <p:spPr bwMode="auto">
            <a:xfrm>
              <a:off x="6607176" y="3244851"/>
              <a:ext cx="15875" cy="11113"/>
            </a:xfrm>
            <a:custGeom>
              <a:gdLst>
                <a:gd fmla="*/ 3 w 5" name="T0"/>
                <a:gd fmla="*/ 3 h 3" name="T1"/>
                <a:gd fmla="*/ 5 w 5" name="T2"/>
                <a:gd fmla="*/ 0 h 3" name="T3"/>
                <a:gd fmla="*/ 2 w 5" name="T4"/>
                <a:gd fmla="*/ 0 h 3" name="T5"/>
                <a:gd fmla="*/ 0 w 5" name="T6"/>
                <a:gd fmla="*/ 1 h 3" name="T7"/>
                <a:gd fmla="*/ 3 w 5" name="T8"/>
                <a:gd fmla="*/ 3 h 3" name="T9"/>
              </a:gdLst>
              <a:cxnLst>
                <a:cxn ang="0">
                  <a:pos x="T0" y="T1"/>
                </a:cxn>
                <a:cxn ang="0">
                  <a:pos x="T2" y="T3"/>
                </a:cxn>
                <a:cxn ang="0">
                  <a:pos x="T4" y="T5"/>
                </a:cxn>
                <a:cxn ang="0">
                  <a:pos x="T6" y="T7"/>
                </a:cxn>
                <a:cxn ang="0">
                  <a:pos x="T8" y="T9"/>
                </a:cxn>
              </a:cxnLst>
              <a:rect b="b" l="0" r="r" t="0"/>
              <a:pathLst>
                <a:path h="3" w="5">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23"/>
            <p:cNvSpPr/>
            <p:nvPr/>
          </p:nvSpPr>
          <p:spPr bwMode="auto">
            <a:xfrm>
              <a:off x="6567488" y="3228976"/>
              <a:ext cx="15875" cy="12700"/>
            </a:xfrm>
            <a:custGeom>
              <a:gdLst>
                <a:gd fmla="*/ 5 w 5" name="T0"/>
                <a:gd fmla="*/ 2 h 4" name="T1"/>
                <a:gd fmla="*/ 0 w 5" name="T2"/>
                <a:gd fmla="*/ 2 h 4" name="T3"/>
                <a:gd fmla="*/ 2 w 5" name="T4"/>
                <a:gd fmla="*/ 4 h 4" name="T5"/>
                <a:gd fmla="*/ 5 w 5" name="T6"/>
                <a:gd fmla="*/ 2 h 4" name="T7"/>
              </a:gdLst>
              <a:cxnLst>
                <a:cxn ang="0">
                  <a:pos x="T0" y="T1"/>
                </a:cxn>
                <a:cxn ang="0">
                  <a:pos x="T2" y="T3"/>
                </a:cxn>
                <a:cxn ang="0">
                  <a:pos x="T4" y="T5"/>
                </a:cxn>
                <a:cxn ang="0">
                  <a:pos x="T6" y="T7"/>
                </a:cxn>
              </a:cxnLst>
              <a:rect b="b" l="0" r="r" t="0"/>
              <a:pathLst>
                <a:path h="4" w="5">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24"/>
            <p:cNvSpPr/>
            <p:nvPr/>
          </p:nvSpPr>
          <p:spPr bwMode="auto">
            <a:xfrm>
              <a:off x="6508751" y="3228976"/>
              <a:ext cx="52388" cy="26988"/>
            </a:xfrm>
            <a:custGeom>
              <a:gdLst>
                <a:gd fmla="*/ 9 w 16" name="T0"/>
                <a:gd fmla="*/ 8 h 8" name="T1"/>
                <a:gd fmla="*/ 11 w 16" name="T2"/>
                <a:gd fmla="*/ 4 h 8" name="T3"/>
                <a:gd fmla="*/ 16 w 16" name="T4"/>
                <a:gd fmla="*/ 3 h 8" name="T5"/>
                <a:gd fmla="*/ 15 w 16" name="T6"/>
                <a:gd fmla="*/ 1 h 8" name="T7"/>
                <a:gd fmla="*/ 8 w 16" name="T8"/>
                <a:gd fmla="*/ 1 h 8" name="T9"/>
                <a:gd fmla="*/ 0 w 16" name="T10"/>
                <a:gd fmla="*/ 7 h 8" name="T11"/>
                <a:gd fmla="*/ 9 w 16" name="T12"/>
                <a:gd fmla="*/ 8 h 8" name="T13"/>
              </a:gdLst>
              <a:cxnLst>
                <a:cxn ang="0">
                  <a:pos x="T0" y="T1"/>
                </a:cxn>
                <a:cxn ang="0">
                  <a:pos x="T2" y="T3"/>
                </a:cxn>
                <a:cxn ang="0">
                  <a:pos x="T4" y="T5"/>
                </a:cxn>
                <a:cxn ang="0">
                  <a:pos x="T6" y="T7"/>
                </a:cxn>
                <a:cxn ang="0">
                  <a:pos x="T8" y="T9"/>
                </a:cxn>
                <a:cxn ang="0">
                  <a:pos x="T10" y="T11"/>
                </a:cxn>
                <a:cxn ang="0">
                  <a:pos x="T12" y="T13"/>
                </a:cxn>
              </a:cxnLst>
              <a:rect b="b" l="0" r="r" t="0"/>
              <a:pathLst>
                <a:path h="8" w="16">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25"/>
            <p:cNvSpPr/>
            <p:nvPr/>
          </p:nvSpPr>
          <p:spPr bwMode="auto">
            <a:xfrm>
              <a:off x="6669088" y="3363913"/>
              <a:ext cx="31750" cy="23813"/>
            </a:xfrm>
            <a:custGeom>
              <a:gdLst>
                <a:gd fmla="*/ 9 w 10" name="T0"/>
                <a:gd fmla="*/ 0 h 7" name="T1"/>
                <a:gd fmla="*/ 0 w 10" name="T2"/>
                <a:gd fmla="*/ 3 h 7" name="T3"/>
                <a:gd fmla="*/ 3 w 10" name="T4"/>
                <a:gd fmla="*/ 7 h 7" name="T5"/>
                <a:gd fmla="*/ 10 w 10" name="T6"/>
                <a:gd fmla="*/ 2 h 7" name="T7"/>
                <a:gd fmla="*/ 9 w 10" name="T8"/>
                <a:gd fmla="*/ 0 h 7" name="T9"/>
              </a:gdLst>
              <a:cxnLst>
                <a:cxn ang="0">
                  <a:pos x="T0" y="T1"/>
                </a:cxn>
                <a:cxn ang="0">
                  <a:pos x="T2" y="T3"/>
                </a:cxn>
                <a:cxn ang="0">
                  <a:pos x="T4" y="T5"/>
                </a:cxn>
                <a:cxn ang="0">
                  <a:pos x="T6" y="T7"/>
                </a:cxn>
                <a:cxn ang="0">
                  <a:pos x="T8" y="T9"/>
                </a:cxn>
              </a:cxnLst>
              <a:rect b="b" l="0" r="r" t="0"/>
              <a:pathLst>
                <a:path h="7" w="10">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26"/>
            <p:cNvSpPr/>
            <p:nvPr/>
          </p:nvSpPr>
          <p:spPr bwMode="auto">
            <a:xfrm>
              <a:off x="6477001" y="3219451"/>
              <a:ext cx="34925" cy="36513"/>
            </a:xfrm>
            <a:custGeom>
              <a:gdLst>
                <a:gd fmla="*/ 8 w 11" name="T0"/>
                <a:gd fmla="*/ 11 h 11" name="T1"/>
                <a:gd fmla="*/ 10 w 11" name="T2"/>
                <a:gd fmla="*/ 4 h 11" name="T3"/>
                <a:gd fmla="*/ 4 w 11" name="T4"/>
                <a:gd fmla="*/ 0 h 11" name="T5"/>
                <a:gd fmla="*/ 3 w 11" name="T6"/>
                <a:gd fmla="*/ 5 h 11" name="T7"/>
                <a:gd fmla="*/ 6 w 11" name="T8"/>
                <a:gd fmla="*/ 9 h 11" name="T9"/>
                <a:gd fmla="*/ 1 w 11" name="T10"/>
                <a:gd fmla="*/ 8 h 11" name="T11"/>
                <a:gd fmla="*/ 8 w 11" name="T12"/>
                <a:gd fmla="*/ 11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27"/>
            <p:cNvSpPr/>
            <p:nvPr/>
          </p:nvSpPr>
          <p:spPr bwMode="auto">
            <a:xfrm>
              <a:off x="6456363" y="3211513"/>
              <a:ext cx="23813" cy="39688"/>
            </a:xfrm>
            <a:custGeom>
              <a:gdLst>
                <a:gd fmla="*/ 6 w 7" name="T0"/>
                <a:gd fmla="*/ 3 h 12" name="T1"/>
                <a:gd fmla="*/ 3 w 7" name="T2"/>
                <a:gd fmla="*/ 2 h 12" name="T3"/>
                <a:gd fmla="*/ 1 w 7" name="T4"/>
                <a:gd fmla="*/ 12 h 12" name="T5"/>
                <a:gd fmla="*/ 6 w 7" name="T6"/>
                <a:gd fmla="*/ 3 h 12" name="T7"/>
              </a:gdLst>
              <a:cxnLst>
                <a:cxn ang="0">
                  <a:pos x="T0" y="T1"/>
                </a:cxn>
                <a:cxn ang="0">
                  <a:pos x="T2" y="T3"/>
                </a:cxn>
                <a:cxn ang="0">
                  <a:pos x="T4" y="T5"/>
                </a:cxn>
                <a:cxn ang="0">
                  <a:pos x="T6" y="T7"/>
                </a:cxn>
              </a:cxnLst>
              <a:rect b="b" l="0" r="r" t="0"/>
              <a:pathLst>
                <a:path h="12" w="7">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28"/>
            <p:cNvSpPr/>
            <p:nvPr/>
          </p:nvSpPr>
          <p:spPr bwMode="auto">
            <a:xfrm>
              <a:off x="6665913" y="3394076"/>
              <a:ext cx="31750" cy="23813"/>
            </a:xfrm>
            <a:custGeom>
              <a:gdLst>
                <a:gd fmla="*/ 10 w 10" name="T0"/>
                <a:gd fmla="*/ 5 h 7" name="T1"/>
                <a:gd fmla="*/ 6 w 10" name="T2"/>
                <a:gd fmla="*/ 0 h 7" name="T3"/>
                <a:gd fmla="*/ 0 w 10" name="T4"/>
                <a:gd fmla="*/ 7 h 7" name="T5"/>
                <a:gd fmla="*/ 10 w 10" name="T6"/>
                <a:gd fmla="*/ 5 h 7" name="T7"/>
              </a:gdLst>
              <a:cxnLst>
                <a:cxn ang="0">
                  <a:pos x="T0" y="T1"/>
                </a:cxn>
                <a:cxn ang="0">
                  <a:pos x="T2" y="T3"/>
                </a:cxn>
                <a:cxn ang="0">
                  <a:pos x="T4" y="T5"/>
                </a:cxn>
                <a:cxn ang="0">
                  <a:pos x="T6" y="T7"/>
                </a:cxn>
              </a:cxnLst>
              <a:rect b="b" l="0" r="r" t="0"/>
              <a:pathLst>
                <a:path h="7" w="10">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29"/>
            <p:cNvSpPr/>
            <p:nvPr/>
          </p:nvSpPr>
          <p:spPr bwMode="auto">
            <a:xfrm>
              <a:off x="6424613" y="3216276"/>
              <a:ext cx="31750" cy="31750"/>
            </a:xfrm>
            <a:custGeom>
              <a:gdLst>
                <a:gd fmla="*/ 7 w 10" name="T0"/>
                <a:gd fmla="*/ 8 h 10" name="T1"/>
                <a:gd fmla="*/ 0 w 10" name="T2"/>
                <a:gd fmla="*/ 8 h 10" name="T3"/>
                <a:gd fmla="*/ 7 w 10" name="T4"/>
                <a:gd fmla="*/ 8 h 10" name="T5"/>
              </a:gdLst>
              <a:cxnLst>
                <a:cxn ang="0">
                  <a:pos x="T0" y="T1"/>
                </a:cxn>
                <a:cxn ang="0">
                  <a:pos x="T2" y="T3"/>
                </a:cxn>
                <a:cxn ang="0">
                  <a:pos x="T4" y="T5"/>
                </a:cxn>
              </a:cxnLst>
              <a:rect b="b" l="0" r="r" t="0"/>
              <a:pathLst>
                <a:path h="10" w="10">
                  <a:moveTo>
                    <a:pt x="7" y="8"/>
                  </a:moveTo>
                  <a:cubicBezTo>
                    <a:pt x="10" y="0"/>
                    <a:pt x="0" y="0"/>
                    <a:pt x="0" y="8"/>
                  </a:cubicBezTo>
                  <a:cubicBezTo>
                    <a:pt x="3" y="10"/>
                    <a:pt x="5" y="10"/>
                    <a:pt x="7"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30"/>
            <p:cNvSpPr/>
            <p:nvPr/>
          </p:nvSpPr>
          <p:spPr bwMode="auto">
            <a:xfrm>
              <a:off x="6551613" y="3367088"/>
              <a:ext cx="114300" cy="63500"/>
            </a:xfrm>
            <a:custGeom>
              <a:gdLst>
                <a:gd fmla="*/ 10 w 35" name="T0"/>
                <a:gd fmla="*/ 7 h 19" name="T1"/>
                <a:gd fmla="*/ 7 w 35" name="T2"/>
                <a:gd fmla="*/ 13 h 19" name="T3"/>
                <a:gd fmla="*/ 4 w 35" name="T4"/>
                <a:gd fmla="*/ 11 h 19" name="T5"/>
                <a:gd fmla="*/ 0 w 35" name="T6"/>
                <a:gd fmla="*/ 17 h 19" name="T7"/>
                <a:gd fmla="*/ 10 w 35" name="T8"/>
                <a:gd fmla="*/ 15 h 19" name="T9"/>
                <a:gd fmla="*/ 15 w 35" name="T10"/>
                <a:gd fmla="*/ 8 h 19" name="T11"/>
                <a:gd fmla="*/ 12 w 35" name="T12"/>
                <a:gd fmla="*/ 13 h 19" name="T13"/>
                <a:gd fmla="*/ 17 w 35" name="T14"/>
                <a:gd fmla="*/ 15 h 19" name="T15"/>
                <a:gd fmla="*/ 23 w 35" name="T16"/>
                <a:gd fmla="*/ 4 h 19" name="T17"/>
                <a:gd fmla="*/ 23 w 35" name="T18"/>
                <a:gd fmla="*/ 11 h 19" name="T19"/>
                <a:gd fmla="*/ 29 w 35" name="T20"/>
                <a:gd fmla="*/ 10 h 19" name="T21"/>
                <a:gd fmla="*/ 30 w 35" name="T22"/>
                <a:gd fmla="*/ 13 h 19" name="T23"/>
                <a:gd fmla="*/ 35 w 35" name="T24"/>
                <a:gd fmla="*/ 8 h 19" name="T25"/>
                <a:gd fmla="*/ 32 w 35" name="T26"/>
                <a:gd fmla="*/ 3 h 19" name="T27"/>
                <a:gd fmla="*/ 27 w 35" name="T28"/>
                <a:gd fmla="*/ 6 h 19" name="T29"/>
                <a:gd fmla="*/ 25 w 35" name="T30"/>
                <a:gd fmla="*/ 3 h 19" name="T31"/>
                <a:gd fmla="*/ 28 w 35" name="T32"/>
                <a:gd fmla="*/ 1 h 19" name="T33"/>
                <a:gd fmla="*/ 22 w 35" name="T34"/>
                <a:gd fmla="*/ 0 h 19" name="T35"/>
                <a:gd fmla="*/ 21 w 35" name="T36"/>
                <a:gd fmla="*/ 4 h 19" name="T37"/>
                <a:gd fmla="*/ 13 w 35" name="T38"/>
                <a:gd fmla="*/ 8 h 19" name="T39"/>
                <a:gd fmla="*/ 10 w 35" name="T40"/>
                <a:gd fmla="*/ 7 h 1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9" w="35">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31"/>
            <p:cNvSpPr/>
            <p:nvPr/>
          </p:nvSpPr>
          <p:spPr bwMode="auto">
            <a:xfrm>
              <a:off x="6378576" y="3216276"/>
              <a:ext cx="36513" cy="19050"/>
            </a:xfrm>
            <a:custGeom>
              <a:gdLst>
                <a:gd fmla="*/ 9 w 11" name="T0"/>
                <a:gd fmla="*/ 0 h 6" name="T1"/>
                <a:gd fmla="*/ 1 w 11" name="T2"/>
                <a:gd fmla="*/ 0 h 6" name="T3"/>
                <a:gd fmla="*/ 2 w 11" name="T4"/>
                <a:gd fmla="*/ 6 h 6" name="T5"/>
                <a:gd fmla="*/ 8 w 11" name="T6"/>
                <a:gd fmla="*/ 6 h 6" name="T7"/>
                <a:gd fmla="*/ 9 w 11" name="T8"/>
                <a:gd fmla="*/ 0 h 6" name="T9"/>
              </a:gdLst>
              <a:cxnLst>
                <a:cxn ang="0">
                  <a:pos x="T0" y="T1"/>
                </a:cxn>
                <a:cxn ang="0">
                  <a:pos x="T2" y="T3"/>
                </a:cxn>
                <a:cxn ang="0">
                  <a:pos x="T4" y="T5"/>
                </a:cxn>
                <a:cxn ang="0">
                  <a:pos x="T6" y="T7"/>
                </a:cxn>
                <a:cxn ang="0">
                  <a:pos x="T8" y="T9"/>
                </a:cxn>
              </a:cxnLst>
              <a:rect b="b" l="0" r="r" t="0"/>
              <a:pathLst>
                <a:path h="6" w="11">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32"/>
            <p:cNvSpPr/>
            <p:nvPr/>
          </p:nvSpPr>
          <p:spPr bwMode="auto">
            <a:xfrm>
              <a:off x="6359526" y="3211513"/>
              <a:ext cx="25400" cy="33338"/>
            </a:xfrm>
            <a:custGeom>
              <a:gdLst>
                <a:gd fmla="*/ 3 w 8" name="T0"/>
                <a:gd fmla="*/ 10 h 10" name="T1"/>
                <a:gd fmla="*/ 6 w 8" name="T2"/>
                <a:gd fmla="*/ 3 h 10" name="T3"/>
                <a:gd fmla="*/ 5 w 8" name="T4"/>
                <a:gd fmla="*/ 0 h 10" name="T5"/>
                <a:gd fmla="*/ 3 w 8" name="T6"/>
                <a:gd fmla="*/ 0 h 10" name="T7"/>
                <a:gd fmla="*/ 0 w 8" name="T8"/>
                <a:gd fmla="*/ 8 h 10" name="T9"/>
                <a:gd fmla="*/ 3 w 8" name="T10"/>
                <a:gd fmla="*/ 10 h 10" name="T11"/>
              </a:gdLst>
              <a:cxnLst>
                <a:cxn ang="0">
                  <a:pos x="T0" y="T1"/>
                </a:cxn>
                <a:cxn ang="0">
                  <a:pos x="T2" y="T3"/>
                </a:cxn>
                <a:cxn ang="0">
                  <a:pos x="T4" y="T5"/>
                </a:cxn>
                <a:cxn ang="0">
                  <a:pos x="T6" y="T7"/>
                </a:cxn>
                <a:cxn ang="0">
                  <a:pos x="T8" y="T9"/>
                </a:cxn>
                <a:cxn ang="0">
                  <a:pos x="T10" y="T11"/>
                </a:cxn>
              </a:cxnLst>
              <a:rect b="b" l="0" r="r" t="0"/>
              <a:pathLst>
                <a:path h="10" w="8">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33"/>
            <p:cNvSpPr/>
            <p:nvPr/>
          </p:nvSpPr>
          <p:spPr bwMode="auto">
            <a:xfrm>
              <a:off x="6551613" y="3371851"/>
              <a:ext cx="41275" cy="34925"/>
            </a:xfrm>
            <a:custGeom>
              <a:gdLst>
                <a:gd fmla="*/ 10 w 13" name="T0"/>
                <a:gd fmla="*/ 0 h 11" name="T1"/>
                <a:gd fmla="*/ 1 w 13" name="T2"/>
                <a:gd fmla="*/ 5 h 11" name="T3"/>
                <a:gd fmla="*/ 2 w 13" name="T4"/>
                <a:gd fmla="*/ 11 h 11" name="T5"/>
                <a:gd fmla="*/ 8 w 13" name="T6"/>
                <a:gd fmla="*/ 7 h 11" name="T7"/>
                <a:gd fmla="*/ 10 w 13" name="T8"/>
                <a:gd fmla="*/ 0 h 11" name="T9"/>
              </a:gdLst>
              <a:cxnLst>
                <a:cxn ang="0">
                  <a:pos x="T0" y="T1"/>
                </a:cxn>
                <a:cxn ang="0">
                  <a:pos x="T2" y="T3"/>
                </a:cxn>
                <a:cxn ang="0">
                  <a:pos x="T4" y="T5"/>
                </a:cxn>
                <a:cxn ang="0">
                  <a:pos x="T6" y="T7"/>
                </a:cxn>
                <a:cxn ang="0">
                  <a:pos x="T8" y="T9"/>
                </a:cxn>
              </a:cxnLst>
              <a:rect b="b" l="0" r="r" t="0"/>
              <a:pathLst>
                <a:path h="11" w="13">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34"/>
            <p:cNvSpPr>
              <a:spLocks noEditPoints="1"/>
            </p:cNvSpPr>
            <p:nvPr/>
          </p:nvSpPr>
          <p:spPr bwMode="auto">
            <a:xfrm>
              <a:off x="6269038" y="3198813"/>
              <a:ext cx="84138" cy="46038"/>
            </a:xfrm>
            <a:custGeom>
              <a:gdLst>
                <a:gd fmla="*/ 26 w 26" name="T0"/>
                <a:gd fmla="*/ 6 h 14" name="T1"/>
                <a:gd fmla="*/ 9 w 26" name="T2"/>
                <a:gd fmla="*/ 5 h 14" name="T3"/>
                <a:gd fmla="*/ 0 w 26" name="T4"/>
                <a:gd fmla="*/ 4 h 14" name="T5"/>
                <a:gd fmla="*/ 0 w 26" name="T6"/>
                <a:gd fmla="*/ 11 h 14" name="T7"/>
                <a:gd fmla="*/ 4 w 26" name="T8"/>
                <a:gd fmla="*/ 14 h 14" name="T9"/>
                <a:gd fmla="*/ 10 w 26" name="T10"/>
                <a:gd fmla="*/ 12 h 14" name="T11"/>
                <a:gd fmla="*/ 11 w 26" name="T12"/>
                <a:gd fmla="*/ 9 h 14" name="T13"/>
                <a:gd fmla="*/ 16 w 26" name="T14"/>
                <a:gd fmla="*/ 9 h 14" name="T15"/>
                <a:gd fmla="*/ 14 w 26" name="T16"/>
                <a:gd fmla="*/ 12 h 14" name="T17"/>
                <a:gd fmla="*/ 20 w 26" name="T18"/>
                <a:gd fmla="*/ 14 h 14" name="T19"/>
                <a:gd fmla="*/ 22 w 26" name="T20"/>
                <a:gd fmla="*/ 12 h 14" name="T21"/>
                <a:gd fmla="*/ 20 w 26" name="T22"/>
                <a:gd fmla="*/ 6 h 14" name="T23"/>
                <a:gd fmla="*/ 23 w 26" name="T24"/>
                <a:gd fmla="*/ 8 h 14" name="T25"/>
                <a:gd fmla="*/ 26 w 26" name="T26"/>
                <a:gd fmla="*/ 6 h 14" name="T27"/>
                <a:gd fmla="*/ 7 w 26" name="T28"/>
                <a:gd fmla="*/ 9 h 14" name="T29"/>
                <a:gd fmla="*/ 5 w 26" name="T30"/>
                <a:gd fmla="*/ 8 h 14" name="T31"/>
                <a:gd fmla="*/ 8 w 26" name="T32"/>
                <a:gd fmla="*/ 4 h 14" name="T33"/>
                <a:gd fmla="*/ 7 w 26" name="T34"/>
                <a:gd fmla="*/ 9 h 1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 w="26">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35"/>
            <p:cNvSpPr/>
            <p:nvPr/>
          </p:nvSpPr>
          <p:spPr bwMode="auto">
            <a:xfrm>
              <a:off x="6502401" y="3375026"/>
              <a:ext cx="46038" cy="55563"/>
            </a:xfrm>
            <a:custGeom>
              <a:gdLst>
                <a:gd fmla="*/ 2 w 14" name="T0"/>
                <a:gd fmla="*/ 15 h 17" name="T1"/>
                <a:gd fmla="*/ 14 w 14" name="T2"/>
                <a:gd fmla="*/ 10 h 17" name="T3"/>
                <a:gd fmla="*/ 9 w 14" name="T4"/>
                <a:gd fmla="*/ 7 h 17" name="T5"/>
                <a:gd fmla="*/ 0 w 14" name="T6"/>
                <a:gd fmla="*/ 1 h 17" name="T7"/>
                <a:gd fmla="*/ 4 w 14" name="T8"/>
                <a:gd fmla="*/ 7 h 17" name="T9"/>
                <a:gd fmla="*/ 7 w 14" name="T10"/>
                <a:gd fmla="*/ 5 h 17" name="T11"/>
                <a:gd fmla="*/ 9 w 14" name="T12"/>
                <a:gd fmla="*/ 6 h 17" name="T13"/>
                <a:gd fmla="*/ 2 w 14" name="T14"/>
                <a:gd fmla="*/ 15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36"/>
            <p:cNvSpPr/>
            <p:nvPr/>
          </p:nvSpPr>
          <p:spPr bwMode="auto">
            <a:xfrm>
              <a:off x="6765926" y="3579813"/>
              <a:ext cx="19050" cy="12700"/>
            </a:xfrm>
            <a:custGeom>
              <a:gdLst>
                <a:gd fmla="*/ 4 w 6" name="T0"/>
                <a:gd fmla="*/ 0 h 4" name="T1"/>
                <a:gd fmla="*/ 2 w 6" name="T2"/>
                <a:gd fmla="*/ 4 h 4" name="T3"/>
                <a:gd fmla="*/ 5 w 6" name="T4"/>
                <a:gd fmla="*/ 2 h 4" name="T5"/>
                <a:gd fmla="*/ 4 w 6" name="T6"/>
                <a:gd fmla="*/ 0 h 4" name="T7"/>
              </a:gdLst>
              <a:cxnLst>
                <a:cxn ang="0">
                  <a:pos x="T0" y="T1"/>
                </a:cxn>
                <a:cxn ang="0">
                  <a:pos x="T2" y="T3"/>
                </a:cxn>
                <a:cxn ang="0">
                  <a:pos x="T4" y="T5"/>
                </a:cxn>
                <a:cxn ang="0">
                  <a:pos x="T6" y="T7"/>
                </a:cxn>
              </a:cxnLst>
              <a:rect b="b" l="0" r="r" t="0"/>
              <a:pathLst>
                <a:path h="4" w="6">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37"/>
            <p:cNvSpPr/>
            <p:nvPr/>
          </p:nvSpPr>
          <p:spPr bwMode="auto">
            <a:xfrm>
              <a:off x="6408738" y="3378201"/>
              <a:ext cx="71438" cy="52388"/>
            </a:xfrm>
            <a:custGeom>
              <a:gdLst>
                <a:gd fmla="*/ 22 w 22" name="T0"/>
                <a:gd fmla="*/ 1 h 16" name="T1"/>
                <a:gd fmla="*/ 16 w 22" name="T2"/>
                <a:gd fmla="*/ 1 h 16" name="T3"/>
                <a:gd fmla="*/ 3 w 22" name="T4"/>
                <a:gd fmla="*/ 8 h 16" name="T5"/>
                <a:gd fmla="*/ 5 w 22" name="T6"/>
                <a:gd fmla="*/ 16 h 16" name="T7"/>
                <a:gd fmla="*/ 22 w 22" name="T8"/>
                <a:gd fmla="*/ 1 h 16" name="T9"/>
              </a:gdLst>
              <a:cxnLst>
                <a:cxn ang="0">
                  <a:pos x="T0" y="T1"/>
                </a:cxn>
                <a:cxn ang="0">
                  <a:pos x="T2" y="T3"/>
                </a:cxn>
                <a:cxn ang="0">
                  <a:pos x="T4" y="T5"/>
                </a:cxn>
                <a:cxn ang="0">
                  <a:pos x="T6" y="T7"/>
                </a:cxn>
                <a:cxn ang="0">
                  <a:pos x="T8" y="T9"/>
                </a:cxn>
              </a:cxnLst>
              <a:rect b="b" l="0" r="r" t="0"/>
              <a:pathLst>
                <a:path h="16" w="22">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38"/>
            <p:cNvSpPr/>
            <p:nvPr/>
          </p:nvSpPr>
          <p:spPr bwMode="auto">
            <a:xfrm>
              <a:off x="6470651" y="3397251"/>
              <a:ext cx="31750" cy="26988"/>
            </a:xfrm>
            <a:custGeom>
              <a:gdLst>
                <a:gd fmla="*/ 1 w 10" name="T0"/>
                <a:gd fmla="*/ 8 h 8" name="T1"/>
                <a:gd fmla="*/ 10 w 10" name="T2"/>
                <a:gd fmla="*/ 4 h 8" name="T3"/>
                <a:gd fmla="*/ 5 w 10" name="T4"/>
                <a:gd fmla="*/ 0 h 8" name="T5"/>
                <a:gd fmla="*/ 0 w 10" name="T6"/>
                <a:gd fmla="*/ 3 h 8" name="T7"/>
                <a:gd fmla="*/ 1 w 10" name="T8"/>
                <a:gd fmla="*/ 8 h 8" name="T9"/>
              </a:gdLst>
              <a:cxnLst>
                <a:cxn ang="0">
                  <a:pos x="T0" y="T1"/>
                </a:cxn>
                <a:cxn ang="0">
                  <a:pos x="T2" y="T3"/>
                </a:cxn>
                <a:cxn ang="0">
                  <a:pos x="T4" y="T5"/>
                </a:cxn>
                <a:cxn ang="0">
                  <a:pos x="T6" y="T7"/>
                </a:cxn>
                <a:cxn ang="0">
                  <a:pos x="T8" y="T9"/>
                </a:cxn>
              </a:cxnLst>
              <a:rect b="b" l="0" r="r" t="0"/>
              <a:pathLst>
                <a:path h="8" w="10">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39"/>
            <p:cNvSpPr/>
            <p:nvPr/>
          </p:nvSpPr>
          <p:spPr bwMode="auto">
            <a:xfrm>
              <a:off x="6319838" y="3397251"/>
              <a:ext cx="30163" cy="30163"/>
            </a:xfrm>
            <a:custGeom>
              <a:gdLst>
                <a:gd fmla="*/ 2 w 9" name="T0"/>
                <a:gd fmla="*/ 0 h 9" name="T1"/>
                <a:gd fmla="*/ 0 w 9" name="T2"/>
                <a:gd fmla="*/ 6 h 9" name="T3"/>
                <a:gd fmla="*/ 9 w 9" name="T4"/>
                <a:gd fmla="*/ 4 h 9" name="T5"/>
                <a:gd fmla="*/ 6 w 9" name="T6"/>
                <a:gd fmla="*/ 0 h 9" name="T7"/>
                <a:gd fmla="*/ 2 w 9" name="T8"/>
                <a:gd fmla="*/ 0 h 9" name="T9"/>
              </a:gdLst>
              <a:cxnLst>
                <a:cxn ang="0">
                  <a:pos x="T0" y="T1"/>
                </a:cxn>
                <a:cxn ang="0">
                  <a:pos x="T2" y="T3"/>
                </a:cxn>
                <a:cxn ang="0">
                  <a:pos x="T4" y="T5"/>
                </a:cxn>
                <a:cxn ang="0">
                  <a:pos x="T6" y="T7"/>
                </a:cxn>
                <a:cxn ang="0">
                  <a:pos x="T8" y="T9"/>
                </a:cxn>
              </a:cxnLst>
              <a:rect b="b" l="0" r="r" t="0"/>
              <a:pathLst>
                <a:path h="9" w="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0"/>
            <p:cNvSpPr/>
            <p:nvPr/>
          </p:nvSpPr>
          <p:spPr bwMode="auto">
            <a:xfrm>
              <a:off x="6259513" y="3384551"/>
              <a:ext cx="44450" cy="73025"/>
            </a:xfrm>
            <a:custGeom>
              <a:gdLst>
                <a:gd fmla="*/ 13 w 14" name="T0"/>
                <a:gd fmla="*/ 3 h 22" name="T1"/>
                <a:gd fmla="*/ 7 w 14" name="T2"/>
                <a:gd fmla="*/ 12 h 22" name="T3"/>
                <a:gd fmla="*/ 0 w 14" name="T4"/>
                <a:gd fmla="*/ 16 h 22" name="T5"/>
                <a:gd fmla="*/ 9 w 14" name="T6"/>
                <a:gd fmla="*/ 18 h 22" name="T7"/>
                <a:gd fmla="*/ 7 w 14" name="T8"/>
                <a:gd fmla="*/ 14 h 22" name="T9"/>
                <a:gd fmla="*/ 13 w 14" name="T10"/>
                <a:gd fmla="*/ 3 h 22" name="T11"/>
              </a:gdLst>
              <a:cxnLst>
                <a:cxn ang="0">
                  <a:pos x="T0" y="T1"/>
                </a:cxn>
                <a:cxn ang="0">
                  <a:pos x="T2" y="T3"/>
                </a:cxn>
                <a:cxn ang="0">
                  <a:pos x="T4" y="T5"/>
                </a:cxn>
                <a:cxn ang="0">
                  <a:pos x="T6" y="T7"/>
                </a:cxn>
                <a:cxn ang="0">
                  <a:pos x="T8" y="T9"/>
                </a:cxn>
                <a:cxn ang="0">
                  <a:pos x="T10" y="T11"/>
                </a:cxn>
              </a:cxnLst>
              <a:rect b="b" l="0" r="r" t="0"/>
              <a:pathLst>
                <a:path h="22" w="14">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1"/>
            <p:cNvSpPr/>
            <p:nvPr/>
          </p:nvSpPr>
          <p:spPr bwMode="auto">
            <a:xfrm>
              <a:off x="6300788" y="3406776"/>
              <a:ext cx="9525" cy="14288"/>
            </a:xfrm>
            <a:custGeom>
              <a:gdLst>
                <a:gd fmla="*/ 2 w 3" name="T0"/>
                <a:gd fmla="*/ 3 h 4" name="T1"/>
                <a:gd fmla="*/ 3 w 3" name="T2"/>
                <a:gd fmla="*/ 1 h 4" name="T3"/>
                <a:gd fmla="*/ 1 w 3" name="T4"/>
                <a:gd fmla="*/ 0 h 4" name="T5"/>
                <a:gd fmla="*/ 2 w 3" name="T6"/>
                <a:gd fmla="*/ 3 h 4" name="T7"/>
              </a:gdLst>
              <a:cxnLst>
                <a:cxn ang="0">
                  <a:pos x="T0" y="T1"/>
                </a:cxn>
                <a:cxn ang="0">
                  <a:pos x="T2" y="T3"/>
                </a:cxn>
                <a:cxn ang="0">
                  <a:pos x="T4" y="T5"/>
                </a:cxn>
                <a:cxn ang="0">
                  <a:pos x="T6" y="T7"/>
                </a:cxn>
              </a:cxnLst>
              <a:rect b="b" l="0" r="r" t="0"/>
              <a:pathLst>
                <a:path h="4" w="3">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2"/>
            <p:cNvSpPr/>
            <p:nvPr/>
          </p:nvSpPr>
          <p:spPr bwMode="auto">
            <a:xfrm>
              <a:off x="6291263" y="3427413"/>
              <a:ext cx="15875" cy="15875"/>
            </a:xfrm>
            <a:custGeom>
              <a:gdLst>
                <a:gd fmla="*/ 0 w 5" name="T0"/>
                <a:gd fmla="*/ 5 h 5" name="T1"/>
                <a:gd fmla="*/ 4 w 5" name="T2"/>
                <a:gd fmla="*/ 3 h 5" name="T3"/>
                <a:gd fmla="*/ 4 w 5" name="T4"/>
                <a:gd fmla="*/ 0 h 5" name="T5"/>
                <a:gd fmla="*/ 0 w 5" name="T6"/>
                <a:gd fmla="*/ 5 h 5" name="T7"/>
              </a:gdLst>
              <a:cxnLst>
                <a:cxn ang="0">
                  <a:pos x="T0" y="T1"/>
                </a:cxn>
                <a:cxn ang="0">
                  <a:pos x="T2" y="T3"/>
                </a:cxn>
                <a:cxn ang="0">
                  <a:pos x="T4" y="T5"/>
                </a:cxn>
                <a:cxn ang="0">
                  <a:pos x="T6" y="T7"/>
                </a:cxn>
              </a:cxnLst>
              <a:rect b="b" l="0" r="r" t="0"/>
              <a:pathLst>
                <a:path h="5" w="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3"/>
            <p:cNvSpPr/>
            <p:nvPr/>
          </p:nvSpPr>
          <p:spPr bwMode="auto">
            <a:xfrm>
              <a:off x="6118226" y="3400426"/>
              <a:ext cx="157163" cy="63500"/>
            </a:xfrm>
            <a:custGeom>
              <a:gdLst>
                <a:gd fmla="*/ 44 w 48" name="T0"/>
                <a:gd fmla="*/ 2 h 19" name="T1"/>
                <a:gd fmla="*/ 37 w 48" name="T2"/>
                <a:gd fmla="*/ 7 h 19" name="T3"/>
                <a:gd fmla="*/ 39 w 48" name="T4"/>
                <a:gd fmla="*/ 0 h 19" name="T5"/>
                <a:gd fmla="*/ 32 w 48" name="T6"/>
                <a:gd fmla="*/ 8 h 19" name="T7"/>
                <a:gd fmla="*/ 30 w 48" name="T8"/>
                <a:gd fmla="*/ 7 h 19" name="T9"/>
                <a:gd fmla="*/ 30 w 48" name="T10"/>
                <a:gd fmla="*/ 3 h 19" name="T11"/>
                <a:gd fmla="*/ 26 w 48" name="T12"/>
                <a:gd fmla="*/ 3 h 19" name="T13"/>
                <a:gd fmla="*/ 17 w 48" name="T14"/>
                <a:gd fmla="*/ 6 h 19" name="T15"/>
                <a:gd fmla="*/ 14 w 48" name="T16"/>
                <a:gd fmla="*/ 2 h 19" name="T17"/>
                <a:gd fmla="*/ 4 w 48" name="T18"/>
                <a:gd fmla="*/ 15 h 19" name="T19"/>
                <a:gd fmla="*/ 2 w 48" name="T20"/>
                <a:gd fmla="*/ 18 h 19" name="T21"/>
                <a:gd fmla="*/ 8 w 48" name="T22"/>
                <a:gd fmla="*/ 19 h 19" name="T23"/>
                <a:gd fmla="*/ 11 w 48" name="T24"/>
                <a:gd fmla="*/ 7 h 19" name="T25"/>
                <a:gd fmla="*/ 15 w 48" name="T26"/>
                <a:gd fmla="*/ 18 h 19" name="T27"/>
                <a:gd fmla="*/ 19 w 48" name="T28"/>
                <a:gd fmla="*/ 10 h 19" name="T29"/>
                <a:gd fmla="*/ 16 w 48" name="T30"/>
                <a:gd fmla="*/ 8 h 19" name="T31"/>
                <a:gd fmla="*/ 19 w 48" name="T32"/>
                <a:gd fmla="*/ 8 h 19" name="T33"/>
                <a:gd fmla="*/ 22 w 48" name="T34"/>
                <a:gd fmla="*/ 12 h 19" name="T35"/>
                <a:gd fmla="*/ 27 w 48" name="T36"/>
                <a:gd fmla="*/ 7 h 19" name="T37"/>
                <a:gd fmla="*/ 28 w 48" name="T38"/>
                <a:gd fmla="*/ 12 h 19" name="T39"/>
                <a:gd fmla="*/ 25 w 48" name="T40"/>
                <a:gd fmla="*/ 17 h 19" name="T41"/>
                <a:gd fmla="*/ 31 w 48" name="T42"/>
                <a:gd fmla="*/ 16 h 19" name="T43"/>
                <a:gd fmla="*/ 29 w 48" name="T44"/>
                <a:gd fmla="*/ 13 h 19" name="T45"/>
                <a:gd fmla="*/ 33 w 48" name="T46"/>
                <a:gd fmla="*/ 9 h 19" name="T47"/>
                <a:gd fmla="*/ 35 w 48" name="T48"/>
                <a:gd fmla="*/ 14 h 19" name="T49"/>
                <a:gd fmla="*/ 48 w 48" name="T50"/>
                <a:gd fmla="*/ 5 h 19" name="T51"/>
                <a:gd fmla="*/ 44 w 48" name="T52"/>
                <a:gd fmla="*/ 2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8">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4"/>
            <p:cNvSpPr/>
            <p:nvPr/>
          </p:nvSpPr>
          <p:spPr bwMode="auto">
            <a:xfrm>
              <a:off x="6030913" y="3433763"/>
              <a:ext cx="19050" cy="17463"/>
            </a:xfrm>
            <a:custGeom>
              <a:gdLst>
                <a:gd fmla="*/ 4 w 6" name="T0"/>
                <a:gd fmla="*/ 5 h 5" name="T1"/>
                <a:gd fmla="*/ 6 w 6" name="T2"/>
                <a:gd fmla="*/ 3 h 5" name="T3"/>
                <a:gd fmla="*/ 0 w 6" name="T4"/>
                <a:gd fmla="*/ 2 h 5" name="T5"/>
                <a:gd fmla="*/ 4 w 6" name="T6"/>
                <a:gd fmla="*/ 5 h 5" name="T7"/>
              </a:gdLst>
              <a:cxnLst>
                <a:cxn ang="0">
                  <a:pos x="T0" y="T1"/>
                </a:cxn>
                <a:cxn ang="0">
                  <a:pos x="T2" y="T3"/>
                </a:cxn>
                <a:cxn ang="0">
                  <a:pos x="T4" y="T5"/>
                </a:cxn>
                <a:cxn ang="0">
                  <a:pos x="T6" y="T7"/>
                </a:cxn>
              </a:cxnLst>
              <a:rect b="b" l="0" r="r" t="0"/>
              <a:pathLst>
                <a:path h="5" w="6">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5"/>
            <p:cNvSpPr/>
            <p:nvPr/>
          </p:nvSpPr>
          <p:spPr bwMode="auto">
            <a:xfrm>
              <a:off x="5862638" y="3440113"/>
              <a:ext cx="71438" cy="39688"/>
            </a:xfrm>
            <a:custGeom>
              <a:gdLst>
                <a:gd fmla="*/ 22 w 22" name="T0"/>
                <a:gd fmla="*/ 1 h 12" name="T1"/>
                <a:gd fmla="*/ 18 w 22" name="T2"/>
                <a:gd fmla="*/ 0 h 12" name="T3"/>
                <a:gd fmla="*/ 11 w 22" name="T4"/>
                <a:gd fmla="*/ 7 h 12" name="T5"/>
                <a:gd fmla="*/ 10 w 22" name="T6"/>
                <a:gd fmla="*/ 1 h 12" name="T7"/>
                <a:gd fmla="*/ 7 w 22" name="T8"/>
                <a:gd fmla="*/ 1 h 12" name="T9"/>
                <a:gd fmla="*/ 2 w 22" name="T10"/>
                <a:gd fmla="*/ 12 h 12" name="T11"/>
                <a:gd fmla="*/ 4 w 22" name="T12"/>
                <a:gd fmla="*/ 12 h 12" name="T13"/>
                <a:gd fmla="*/ 9 w 22" name="T14"/>
                <a:gd fmla="*/ 7 h 12" name="T15"/>
                <a:gd fmla="*/ 10 w 22" name="T16"/>
                <a:gd fmla="*/ 11 h 12" name="T17"/>
                <a:gd fmla="*/ 22 w 22" name="T18"/>
                <a:gd fmla="*/ 1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6"/>
            <p:cNvSpPr/>
            <p:nvPr/>
          </p:nvSpPr>
          <p:spPr bwMode="auto">
            <a:xfrm>
              <a:off x="5953126" y="3476626"/>
              <a:ext cx="9525" cy="11113"/>
            </a:xfrm>
            <a:custGeom>
              <a:gdLst>
                <a:gd fmla="*/ 0 w 3" name="T0"/>
                <a:gd fmla="*/ 2 h 3" name="T1"/>
                <a:gd fmla="*/ 3 w 3" name="T2"/>
                <a:gd fmla="*/ 2 h 3" name="T3"/>
                <a:gd fmla="*/ 0 w 3" name="T4"/>
                <a:gd fmla="*/ 2 h 3" name="T5"/>
              </a:gdLst>
              <a:cxnLst>
                <a:cxn ang="0">
                  <a:pos x="T0" y="T1"/>
                </a:cxn>
                <a:cxn ang="0">
                  <a:pos x="T2" y="T3"/>
                </a:cxn>
                <a:cxn ang="0">
                  <a:pos x="T4" y="T5"/>
                </a:cxn>
              </a:cxnLst>
              <a:rect b="b" l="0" r="r" t="0"/>
              <a:pathLst>
                <a:path h="3" w="3">
                  <a:moveTo>
                    <a:pt x="0" y="2"/>
                  </a:moveTo>
                  <a:cubicBezTo>
                    <a:pt x="0" y="3"/>
                    <a:pt x="2" y="3"/>
                    <a:pt x="3" y="2"/>
                  </a:cubicBezTo>
                  <a:cubicBezTo>
                    <a:pt x="2" y="1"/>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7"/>
            <p:cNvSpPr/>
            <p:nvPr/>
          </p:nvSpPr>
          <p:spPr bwMode="auto">
            <a:xfrm>
              <a:off x="5816601" y="3443288"/>
              <a:ext cx="55563" cy="53975"/>
            </a:xfrm>
            <a:custGeom>
              <a:gdLst>
                <a:gd fmla="*/ 9 w 17" name="T0"/>
                <a:gd fmla="*/ 9 h 16" name="T1"/>
                <a:gd fmla="*/ 17 w 17" name="T2"/>
                <a:gd fmla="*/ 4 h 16" name="T3"/>
                <a:gd fmla="*/ 16 w 17" name="T4"/>
                <a:gd fmla="*/ 1 h 16" name="T5"/>
                <a:gd fmla="*/ 11 w 17" name="T6"/>
                <a:gd fmla="*/ 2 h 16" name="T7"/>
                <a:gd fmla="*/ 10 w 17" name="T8"/>
                <a:gd fmla="*/ 7 h 16" name="T9"/>
                <a:gd fmla="*/ 10 w 17" name="T10"/>
                <a:gd fmla="*/ 3 h 16" name="T11"/>
                <a:gd fmla="*/ 0 w 17" name="T12"/>
                <a:gd fmla="*/ 8 h 16" name="T13"/>
                <a:gd fmla="*/ 5 w 17" name="T14"/>
                <a:gd fmla="*/ 9 h 16" name="T15"/>
                <a:gd fmla="*/ 1 w 17" name="T16"/>
                <a:gd fmla="*/ 15 h 16" name="T17"/>
                <a:gd fmla="*/ 10 w 17" name="T18"/>
                <a:gd fmla="*/ 15 h 16" name="T19"/>
                <a:gd fmla="*/ 11 w 17" name="T20"/>
                <a:gd fmla="*/ 12 h 16" name="T21"/>
                <a:gd fmla="*/ 9 w 17" name="T22"/>
                <a:gd fmla="*/ 9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17">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
            <p:cNvSpPr/>
            <p:nvPr/>
          </p:nvSpPr>
          <p:spPr bwMode="auto">
            <a:xfrm>
              <a:off x="5894388" y="3479801"/>
              <a:ext cx="22225" cy="17463"/>
            </a:xfrm>
            <a:custGeom>
              <a:gdLst>
                <a:gd fmla="*/ 2 w 7" name="T0"/>
                <a:gd fmla="*/ 0 h 5" name="T1"/>
                <a:gd fmla="*/ 0 w 7" name="T2"/>
                <a:gd fmla="*/ 3 h 5" name="T3"/>
                <a:gd fmla="*/ 7 w 7" name="T4"/>
                <a:gd fmla="*/ 2 h 5" name="T5"/>
                <a:gd fmla="*/ 2 w 7" name="T6"/>
                <a:gd fmla="*/ 0 h 5" name="T7"/>
              </a:gdLst>
              <a:cxnLst>
                <a:cxn ang="0">
                  <a:pos x="T0" y="T1"/>
                </a:cxn>
                <a:cxn ang="0">
                  <a:pos x="T2" y="T3"/>
                </a:cxn>
                <a:cxn ang="0">
                  <a:pos x="T4" y="T5"/>
                </a:cxn>
                <a:cxn ang="0">
                  <a:pos x="T6" y="T7"/>
                </a:cxn>
              </a:cxnLst>
              <a:rect b="b" l="0" r="r" t="0"/>
              <a:pathLst>
                <a:path h="5" w="7">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9"/>
            <p:cNvSpPr/>
            <p:nvPr/>
          </p:nvSpPr>
          <p:spPr bwMode="auto">
            <a:xfrm>
              <a:off x="5735638" y="3451226"/>
              <a:ext cx="84138" cy="61913"/>
            </a:xfrm>
            <a:custGeom>
              <a:gdLst>
                <a:gd fmla="*/ 21 w 26" name="T0"/>
                <a:gd fmla="*/ 1 h 19" name="T1"/>
                <a:gd fmla="*/ 19 w 26" name="T2"/>
                <a:gd fmla="*/ 0 h 19" name="T3"/>
                <a:gd fmla="*/ 15 w 26" name="T4"/>
                <a:gd fmla="*/ 2 h 19" name="T5"/>
                <a:gd fmla="*/ 11 w 26" name="T6"/>
                <a:gd fmla="*/ 5 h 19" name="T7"/>
                <a:gd fmla="*/ 9 w 26" name="T8"/>
                <a:gd fmla="*/ 2 h 19" name="T9"/>
                <a:gd fmla="*/ 5 w 26" name="T10"/>
                <a:gd fmla="*/ 11 h 19" name="T11"/>
                <a:gd fmla="*/ 4 w 26" name="T12"/>
                <a:gd fmla="*/ 9 h 19" name="T13"/>
                <a:gd fmla="*/ 2 w 26" name="T14"/>
                <a:gd fmla="*/ 14 h 19" name="T15"/>
                <a:gd fmla="*/ 5 w 26" name="T16"/>
                <a:gd fmla="*/ 12 h 19" name="T17"/>
                <a:gd fmla="*/ 6 w 26" name="T18"/>
                <a:gd fmla="*/ 16 h 19" name="T19"/>
                <a:gd fmla="*/ 12 w 26" name="T20"/>
                <a:gd fmla="*/ 12 h 19" name="T21"/>
                <a:gd fmla="*/ 17 w 26" name="T22"/>
                <a:gd fmla="*/ 10 h 19" name="T23"/>
                <a:gd fmla="*/ 14 w 26" name="T24"/>
                <a:gd fmla="*/ 8 h 19" name="T25"/>
                <a:gd fmla="*/ 15 w 26" name="T26"/>
                <a:gd fmla="*/ 7 h 19" name="T27"/>
                <a:gd fmla="*/ 20 w 26" name="T28"/>
                <a:gd fmla="*/ 5 h 19" name="T29"/>
                <a:gd fmla="*/ 20 w 26" name="T30"/>
                <a:gd fmla="*/ 11 h 19" name="T31"/>
                <a:gd fmla="*/ 26 w 26" name="T32"/>
                <a:gd fmla="*/ 14 h 19" name="T33"/>
                <a:gd fmla="*/ 21 w 26" name="T34"/>
                <a:gd fmla="*/ 1 h 1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 w="26">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50"/>
            <p:cNvSpPr/>
            <p:nvPr/>
          </p:nvSpPr>
          <p:spPr bwMode="auto">
            <a:xfrm>
              <a:off x="5791201" y="3494088"/>
              <a:ext cx="9525" cy="9525"/>
            </a:xfrm>
            <a:custGeom>
              <a:gdLst>
                <a:gd fmla="*/ 1 w 3" name="T0"/>
                <a:gd fmla="*/ 3 h 3" name="T1"/>
                <a:gd fmla="*/ 3 w 3" name="T2"/>
                <a:gd fmla="*/ 1 h 3" name="T3"/>
                <a:gd fmla="*/ 2 w 3" name="T4"/>
                <a:gd fmla="*/ 0 h 3" name="T5"/>
                <a:gd fmla="*/ 1 w 3" name="T6"/>
                <a:gd fmla="*/ 3 h 3" name="T7"/>
              </a:gdLst>
              <a:cxnLst>
                <a:cxn ang="0">
                  <a:pos x="T0" y="T1"/>
                </a:cxn>
                <a:cxn ang="0">
                  <a:pos x="T2" y="T3"/>
                </a:cxn>
                <a:cxn ang="0">
                  <a:pos x="T4" y="T5"/>
                </a:cxn>
                <a:cxn ang="0">
                  <a:pos x="T6" y="T7"/>
                </a:cxn>
              </a:cxnLst>
              <a:rect b="b" l="0" r="r" t="0"/>
              <a:pathLst>
                <a:path h="3" w="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51"/>
            <p:cNvSpPr/>
            <p:nvPr/>
          </p:nvSpPr>
          <p:spPr bwMode="auto">
            <a:xfrm>
              <a:off x="5719763" y="3497263"/>
              <a:ext cx="12700" cy="12700"/>
            </a:xfrm>
            <a:custGeom>
              <a:gdLst>
                <a:gd fmla="*/ 1 w 4" name="T0"/>
                <a:gd fmla="*/ 3 h 4" name="T1"/>
                <a:gd fmla="*/ 4 w 4" name="T2"/>
                <a:gd fmla="*/ 2 h 4" name="T3"/>
                <a:gd fmla="*/ 2 w 4" name="T4"/>
                <a:gd fmla="*/ 0 h 4" name="T5"/>
                <a:gd fmla="*/ 1 w 4" name="T6"/>
                <a:gd fmla="*/ 3 h 4" name="T7"/>
              </a:gdLst>
              <a:cxnLst>
                <a:cxn ang="0">
                  <a:pos x="T0" y="T1"/>
                </a:cxn>
                <a:cxn ang="0">
                  <a:pos x="T2" y="T3"/>
                </a:cxn>
                <a:cxn ang="0">
                  <a:pos x="T4" y="T5"/>
                </a:cxn>
                <a:cxn ang="0">
                  <a:pos x="T6" y="T7"/>
                </a:cxn>
              </a:cxnLst>
              <a:rect b="b" l="0" r="r" t="0"/>
              <a:pathLst>
                <a:path h="4" w="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52"/>
            <p:cNvSpPr/>
            <p:nvPr/>
          </p:nvSpPr>
          <p:spPr bwMode="auto">
            <a:xfrm>
              <a:off x="5595938" y="3473451"/>
              <a:ext cx="9525" cy="14288"/>
            </a:xfrm>
            <a:custGeom>
              <a:gdLst>
                <a:gd fmla="*/ 1 w 3" name="T0"/>
                <a:gd fmla="*/ 4 h 4" name="T1"/>
                <a:gd fmla="*/ 2 w 3" name="T2"/>
                <a:gd fmla="*/ 0 h 4" name="T3"/>
                <a:gd fmla="*/ 0 w 3" name="T4"/>
                <a:gd fmla="*/ 1 h 4" name="T5"/>
                <a:gd fmla="*/ 1 w 3" name="T6"/>
                <a:gd fmla="*/ 4 h 4" name="T7"/>
              </a:gdLst>
              <a:cxnLst>
                <a:cxn ang="0">
                  <a:pos x="T0" y="T1"/>
                </a:cxn>
                <a:cxn ang="0">
                  <a:pos x="T2" y="T3"/>
                </a:cxn>
                <a:cxn ang="0">
                  <a:pos x="T4" y="T5"/>
                </a:cxn>
                <a:cxn ang="0">
                  <a:pos x="T6" y="T7"/>
                </a:cxn>
              </a:cxnLst>
              <a:rect b="b" l="0" r="r" t="0"/>
              <a:pathLst>
                <a:path h="4" w="3">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53"/>
            <p:cNvSpPr/>
            <p:nvPr/>
          </p:nvSpPr>
          <p:spPr bwMode="auto">
            <a:xfrm>
              <a:off x="5592763" y="3516313"/>
              <a:ext cx="12700" cy="11113"/>
            </a:xfrm>
            <a:custGeom>
              <a:gdLst>
                <a:gd fmla="*/ 3 w 4" name="T0"/>
                <a:gd fmla="*/ 3 h 3" name="T1"/>
                <a:gd fmla="*/ 3 w 4" name="T2"/>
                <a:gd fmla="*/ 0 h 3" name="T3"/>
                <a:gd fmla="*/ 3 w 4" name="T4"/>
                <a:gd fmla="*/ 3 h 3" name="T5"/>
              </a:gdLst>
              <a:cxnLst>
                <a:cxn ang="0">
                  <a:pos x="T0" y="T1"/>
                </a:cxn>
                <a:cxn ang="0">
                  <a:pos x="T2" y="T3"/>
                </a:cxn>
                <a:cxn ang="0">
                  <a:pos x="T4" y="T5"/>
                </a:cxn>
              </a:cxnLst>
              <a:rect b="b" l="0" r="r" t="0"/>
              <a:pathLst>
                <a:path h="3" w="4">
                  <a:moveTo>
                    <a:pt x="3" y="3"/>
                  </a:moveTo>
                  <a:cubicBezTo>
                    <a:pt x="4" y="2"/>
                    <a:pt x="3" y="1"/>
                    <a:pt x="3" y="0"/>
                  </a:cubicBezTo>
                  <a:cubicBezTo>
                    <a:pt x="1" y="2"/>
                    <a:pt x="0"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54"/>
            <p:cNvSpPr/>
            <p:nvPr/>
          </p:nvSpPr>
          <p:spPr bwMode="auto">
            <a:xfrm>
              <a:off x="5481638" y="3522663"/>
              <a:ext cx="25400" cy="23813"/>
            </a:xfrm>
            <a:custGeom>
              <a:gdLst>
                <a:gd fmla="*/ 0 w 8" name="T0"/>
                <a:gd fmla="*/ 3 h 7" name="T1"/>
                <a:gd fmla="*/ 8 w 8" name="T2"/>
                <a:gd fmla="*/ 3 h 7" name="T3"/>
                <a:gd fmla="*/ 0 w 8" name="T4"/>
                <a:gd fmla="*/ 3 h 7" name="T5"/>
              </a:gdLst>
              <a:cxnLst>
                <a:cxn ang="0">
                  <a:pos x="T0" y="T1"/>
                </a:cxn>
                <a:cxn ang="0">
                  <a:pos x="T2" y="T3"/>
                </a:cxn>
                <a:cxn ang="0">
                  <a:pos x="T4" y="T5"/>
                </a:cxn>
              </a:cxnLst>
              <a:rect b="b" l="0" r="r" t="0"/>
              <a:pathLst>
                <a:path h="7" w="8">
                  <a:moveTo>
                    <a:pt x="0" y="3"/>
                  </a:moveTo>
                  <a:cubicBezTo>
                    <a:pt x="1" y="6"/>
                    <a:pt x="6" y="7"/>
                    <a:pt x="8" y="3"/>
                  </a:cubicBezTo>
                  <a:cubicBezTo>
                    <a:pt x="5" y="0"/>
                    <a:pt x="3" y="4"/>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55"/>
            <p:cNvSpPr/>
            <p:nvPr/>
          </p:nvSpPr>
          <p:spPr bwMode="auto">
            <a:xfrm>
              <a:off x="6856413" y="3262313"/>
              <a:ext cx="58738" cy="30163"/>
            </a:xfrm>
            <a:custGeom>
              <a:gdLst>
                <a:gd fmla="*/ 3 w 18" name="T0"/>
                <a:gd fmla="*/ 6 h 9" name="T1"/>
                <a:gd fmla="*/ 2 w 18" name="T2"/>
                <a:gd fmla="*/ 8 h 9" name="T3"/>
                <a:gd fmla="*/ 4 w 18" name="T4"/>
                <a:gd fmla="*/ 9 h 9" name="T5"/>
                <a:gd fmla="*/ 9 w 18" name="T6"/>
                <a:gd fmla="*/ 4 h 9" name="T7"/>
                <a:gd fmla="*/ 11 w 18" name="T8"/>
                <a:gd fmla="*/ 8 h 9" name="T9"/>
                <a:gd fmla="*/ 18 w 18" name="T10"/>
                <a:gd fmla="*/ 1 h 9" name="T11"/>
                <a:gd fmla="*/ 1 w 18" name="T12"/>
                <a:gd fmla="*/ 1 h 9" name="T13"/>
                <a:gd fmla="*/ 0 w 18" name="T14"/>
                <a:gd fmla="*/ 4 h 9" name="T15"/>
                <a:gd fmla="*/ 3 w 18" name="T16"/>
                <a:gd fmla="*/ 6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8">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56"/>
            <p:cNvSpPr/>
            <p:nvPr/>
          </p:nvSpPr>
          <p:spPr bwMode="auto">
            <a:xfrm>
              <a:off x="6797676" y="3327401"/>
              <a:ext cx="188913" cy="84138"/>
            </a:xfrm>
            <a:custGeom>
              <a:gdLst>
                <a:gd fmla="*/ 6 w 58" name="T0"/>
                <a:gd fmla="*/ 23 h 25" name="T1"/>
                <a:gd fmla="*/ 1 w 58" name="T2"/>
                <a:gd fmla="*/ 19 h 25" name="T3"/>
                <a:gd fmla="*/ 1 w 58" name="T4"/>
                <a:gd fmla="*/ 23 h 25" name="T5"/>
                <a:gd fmla="*/ 16 w 58" name="T6"/>
                <a:gd fmla="*/ 24 h 25" name="T7"/>
                <a:gd fmla="*/ 18 w 58" name="T8"/>
                <a:gd fmla="*/ 19 h 25" name="T9"/>
                <a:gd fmla="*/ 28 w 58" name="T10"/>
                <a:gd fmla="*/ 21 h 25" name="T11"/>
                <a:gd fmla="*/ 32 w 58" name="T12"/>
                <a:gd fmla="*/ 18 h 25" name="T13"/>
                <a:gd fmla="*/ 35 w 58" name="T14"/>
                <a:gd fmla="*/ 12 h 25" name="T15"/>
                <a:gd fmla="*/ 39 w 58" name="T16"/>
                <a:gd fmla="*/ 15 h 25" name="T17"/>
                <a:gd fmla="*/ 33 w 58" name="T18"/>
                <a:gd fmla="*/ 17 h 25" name="T19"/>
                <a:gd fmla="*/ 33 w 58" name="T20"/>
                <a:gd fmla="*/ 21 h 25" name="T21"/>
                <a:gd fmla="*/ 39 w 58" name="T22"/>
                <a:gd fmla="*/ 22 h 25" name="T23"/>
                <a:gd fmla="*/ 41 w 58" name="T24"/>
                <a:gd fmla="*/ 13 h 25" name="T25"/>
                <a:gd fmla="*/ 51 w 58" name="T26"/>
                <a:gd fmla="*/ 10 h 25" name="T27"/>
                <a:gd fmla="*/ 50 w 58" name="T28"/>
                <a:gd fmla="*/ 14 h 25" name="T29"/>
                <a:gd fmla="*/ 47 w 58" name="T30"/>
                <a:gd fmla="*/ 13 h 25" name="T31"/>
                <a:gd fmla="*/ 43 w 58" name="T32"/>
                <a:gd fmla="*/ 19 h 25" name="T33"/>
                <a:gd fmla="*/ 51 w 58" name="T34"/>
                <a:gd fmla="*/ 20 h 25" name="T35"/>
                <a:gd fmla="*/ 48 w 58" name="T36"/>
                <a:gd fmla="*/ 17 h 25" name="T37"/>
                <a:gd fmla="*/ 58 w 58" name="T38"/>
                <a:gd fmla="*/ 11 h 25" name="T39"/>
                <a:gd fmla="*/ 55 w 58" name="T40"/>
                <a:gd fmla="*/ 2 h 25" name="T41"/>
                <a:gd fmla="*/ 50 w 58" name="T42"/>
                <a:gd fmla="*/ 2 h 25" name="T43"/>
                <a:gd fmla="*/ 51 w 58" name="T44"/>
                <a:gd fmla="*/ 6 h 25" name="T45"/>
                <a:gd fmla="*/ 48 w 58" name="T46"/>
                <a:gd fmla="*/ 9 h 25" name="T47"/>
                <a:gd fmla="*/ 30 w 58" name="T48"/>
                <a:gd fmla="*/ 13 h 25" name="T49"/>
                <a:gd fmla="*/ 20 w 58" name="T50"/>
                <a:gd fmla="*/ 10 h 25" name="T51"/>
                <a:gd fmla="*/ 6 w 58" name="T52"/>
                <a:gd fmla="*/ 23 h 2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 w="57">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57"/>
            <p:cNvSpPr/>
            <p:nvPr/>
          </p:nvSpPr>
          <p:spPr bwMode="auto">
            <a:xfrm>
              <a:off x="6824663" y="3265488"/>
              <a:ext cx="28575" cy="33338"/>
            </a:xfrm>
            <a:custGeom>
              <a:gdLst>
                <a:gd fmla="*/ 0 w 9" name="T0"/>
                <a:gd fmla="*/ 7 h 10" name="T1"/>
                <a:gd fmla="*/ 9 w 9" name="T2"/>
                <a:gd fmla="*/ 3 h 10" name="T3"/>
                <a:gd fmla="*/ 2 w 9" name="T4"/>
                <a:gd fmla="*/ 0 h 10" name="T5"/>
                <a:gd fmla="*/ 0 w 9" name="T6"/>
                <a:gd fmla="*/ 7 h 10" name="T7"/>
              </a:gdLst>
              <a:cxnLst>
                <a:cxn ang="0">
                  <a:pos x="T0" y="T1"/>
                </a:cxn>
                <a:cxn ang="0">
                  <a:pos x="T2" y="T3"/>
                </a:cxn>
                <a:cxn ang="0">
                  <a:pos x="T4" y="T5"/>
                </a:cxn>
                <a:cxn ang="0">
                  <a:pos x="T6" y="T7"/>
                </a:cxn>
              </a:cxnLst>
              <a:rect b="b" l="0" r="r" t="0"/>
              <a:pathLst>
                <a:path h="10" w="9">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58"/>
            <p:cNvSpPr/>
            <p:nvPr/>
          </p:nvSpPr>
          <p:spPr bwMode="auto">
            <a:xfrm>
              <a:off x="6707188" y="3354388"/>
              <a:ext cx="30163" cy="17463"/>
            </a:xfrm>
            <a:custGeom>
              <a:gdLst>
                <a:gd fmla="*/ 7 w 9" name="T0"/>
                <a:gd fmla="*/ 2 h 5" name="T1"/>
                <a:gd fmla="*/ 0 w 9" name="T2"/>
                <a:gd fmla="*/ 4 h 5" name="T3"/>
                <a:gd fmla="*/ 9 w 9" name="T4"/>
                <a:gd fmla="*/ 5 h 5" name="T5"/>
                <a:gd fmla="*/ 7 w 9" name="T6"/>
                <a:gd fmla="*/ 2 h 5" name="T7"/>
              </a:gdLst>
              <a:cxnLst>
                <a:cxn ang="0">
                  <a:pos x="T0" y="T1"/>
                </a:cxn>
                <a:cxn ang="0">
                  <a:pos x="T2" y="T3"/>
                </a:cxn>
                <a:cxn ang="0">
                  <a:pos x="T4" y="T5"/>
                </a:cxn>
                <a:cxn ang="0">
                  <a:pos x="T6" y="T7"/>
                </a:cxn>
              </a:cxnLst>
              <a:rect b="b" l="0" r="r" t="0"/>
              <a:pathLst>
                <a:path h="5" w="9">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59"/>
            <p:cNvSpPr/>
            <p:nvPr/>
          </p:nvSpPr>
          <p:spPr bwMode="auto">
            <a:xfrm>
              <a:off x="6446838" y="3406776"/>
              <a:ext cx="23813" cy="33338"/>
            </a:xfrm>
            <a:custGeom>
              <a:gdLst>
                <a:gd fmla="*/ 5 w 7" name="T0"/>
                <a:gd fmla="*/ 1 h 10" name="T1"/>
                <a:gd fmla="*/ 2 w 7" name="T2"/>
                <a:gd fmla="*/ 1 h 10" name="T3"/>
                <a:gd fmla="*/ 3 w 7" name="T4"/>
                <a:gd fmla="*/ 9 h 10" name="T5"/>
                <a:gd fmla="*/ 2 w 7" name="T6"/>
                <a:gd fmla="*/ 9 h 10" name="T7"/>
                <a:gd fmla="*/ 7 w 7" name="T8"/>
                <a:gd fmla="*/ 8 h 10" name="T9"/>
                <a:gd fmla="*/ 5 w 7" name="T10"/>
                <a:gd fmla="*/ 1 h 10" name="T11"/>
              </a:gdLst>
              <a:cxnLst>
                <a:cxn ang="0">
                  <a:pos x="T0" y="T1"/>
                </a:cxn>
                <a:cxn ang="0">
                  <a:pos x="T2" y="T3"/>
                </a:cxn>
                <a:cxn ang="0">
                  <a:pos x="T4" y="T5"/>
                </a:cxn>
                <a:cxn ang="0">
                  <a:pos x="T6" y="T7"/>
                </a:cxn>
                <a:cxn ang="0">
                  <a:pos x="T8" y="T9"/>
                </a:cxn>
                <a:cxn ang="0">
                  <a:pos x="T10" y="T11"/>
                </a:cxn>
              </a:cxnLst>
              <a:rect b="b" l="0" r="r" t="0"/>
              <a:pathLst>
                <a:path h="10" w="7">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60"/>
            <p:cNvSpPr/>
            <p:nvPr/>
          </p:nvSpPr>
          <p:spPr bwMode="auto">
            <a:xfrm>
              <a:off x="5927726" y="3430588"/>
              <a:ext cx="103188" cy="52388"/>
            </a:xfrm>
            <a:custGeom>
              <a:gdLst>
                <a:gd fmla="*/ 30 w 32" name="T0"/>
                <a:gd fmla="*/ 5 h 16" name="T1"/>
                <a:gd fmla="*/ 28 w 32" name="T2"/>
                <a:gd fmla="*/ 5 h 16" name="T3"/>
                <a:gd fmla="*/ 28 w 32" name="T4"/>
                <a:gd fmla="*/ 1 h 16" name="T5"/>
                <a:gd fmla="*/ 25 w 32" name="T6"/>
                <a:gd fmla="*/ 7 h 16" name="T7"/>
                <a:gd fmla="*/ 18 w 32" name="T8"/>
                <a:gd fmla="*/ 8 h 16" name="T9"/>
                <a:gd fmla="*/ 17 w 32" name="T10"/>
                <a:gd fmla="*/ 6 h 16" name="T11"/>
                <a:gd fmla="*/ 13 w 32" name="T12"/>
                <a:gd fmla="*/ 7 h 16" name="T13"/>
                <a:gd fmla="*/ 14 w 32" name="T14"/>
                <a:gd fmla="*/ 4 h 16" name="T15"/>
                <a:gd fmla="*/ 22 w 32" name="T16"/>
                <a:gd fmla="*/ 1 h 16" name="T17"/>
                <a:gd fmla="*/ 14 w 32" name="T18"/>
                <a:gd fmla="*/ 0 h 16" name="T19"/>
                <a:gd fmla="*/ 0 w 32" name="T20"/>
                <a:gd fmla="*/ 14 h 16" name="T21"/>
                <a:gd fmla="*/ 5 w 32" name="T22"/>
                <a:gd fmla="*/ 14 h 16" name="T23"/>
                <a:gd fmla="*/ 12 w 32" name="T24"/>
                <a:gd fmla="*/ 10 h 16" name="T25"/>
                <a:gd fmla="*/ 13 w 32" name="T26"/>
                <a:gd fmla="*/ 14 h 16" name="T27"/>
                <a:gd fmla="*/ 14 w 32" name="T28"/>
                <a:gd fmla="*/ 15 h 16" name="T29"/>
                <a:gd fmla="*/ 19 w 32" name="T30"/>
                <a:gd fmla="*/ 9 h 16" name="T31"/>
                <a:gd fmla="*/ 18 w 32" name="T32"/>
                <a:gd fmla="*/ 15 h 16" name="T33"/>
                <a:gd fmla="*/ 26 w 32" name="T34"/>
                <a:gd fmla="*/ 11 h 16" name="T35"/>
                <a:gd fmla="*/ 25 w 32" name="T36"/>
                <a:gd fmla="*/ 7 h 16" name="T37"/>
                <a:gd fmla="*/ 27 w 32" name="T38"/>
                <a:gd fmla="*/ 9 h 16" name="T39"/>
                <a:gd fmla="*/ 30 w 32" name="T40"/>
                <a:gd fmla="*/ 5 h 1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6" w="32">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61"/>
            <p:cNvSpPr/>
            <p:nvPr/>
          </p:nvSpPr>
          <p:spPr bwMode="auto">
            <a:xfrm>
              <a:off x="5422901" y="3487738"/>
              <a:ext cx="80963" cy="65088"/>
            </a:xfrm>
            <a:custGeom>
              <a:gdLst>
                <a:gd fmla="*/ 23 w 25" name="T0"/>
                <a:gd fmla="*/ 0 h 20" name="T1"/>
                <a:gd fmla="*/ 13 w 25" name="T2"/>
                <a:gd fmla="*/ 4 h 20" name="T3"/>
                <a:gd fmla="*/ 9 w 25" name="T4"/>
                <a:gd fmla="*/ 2 h 20" name="T5"/>
                <a:gd fmla="*/ 0 w 25" name="T6"/>
                <a:gd fmla="*/ 12 h 20" name="T7"/>
                <a:gd fmla="*/ 3 w 25" name="T8"/>
                <a:gd fmla="*/ 20 h 20" name="T9"/>
                <a:gd fmla="*/ 16 w 25" name="T10"/>
                <a:gd fmla="*/ 17 h 20" name="T11"/>
                <a:gd fmla="*/ 12 w 25" name="T12"/>
                <a:gd fmla="*/ 10 h 20" name="T13"/>
                <a:gd fmla="*/ 10 w 25" name="T14"/>
                <a:gd fmla="*/ 14 h 20" name="T15"/>
                <a:gd fmla="*/ 5 w 25" name="T16"/>
                <a:gd fmla="*/ 10 h 20" name="T17"/>
                <a:gd fmla="*/ 12 w 25" name="T18"/>
                <a:gd fmla="*/ 10 h 20" name="T19"/>
                <a:gd fmla="*/ 13 w 25" name="T20"/>
                <a:gd fmla="*/ 5 h 20" name="T21"/>
                <a:gd fmla="*/ 18 w 25" name="T22"/>
                <a:gd fmla="*/ 7 h 20" name="T23"/>
                <a:gd fmla="*/ 20 w 25" name="T24"/>
                <a:gd fmla="*/ 4 h 20" name="T25"/>
                <a:gd fmla="*/ 23 w 25" name="T26"/>
                <a:gd fmla="*/ 5 h 20" name="T27"/>
                <a:gd fmla="*/ 23 w 25" name="T28"/>
                <a:gd fmla="*/ 0 h 2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0" w="25">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62"/>
            <p:cNvSpPr>
              <a:spLocks noEditPoints="1"/>
            </p:cNvSpPr>
            <p:nvPr/>
          </p:nvSpPr>
          <p:spPr bwMode="auto">
            <a:xfrm>
              <a:off x="5465763" y="3446463"/>
              <a:ext cx="249238" cy="90488"/>
            </a:xfrm>
            <a:custGeom>
              <a:gdLst>
                <a:gd fmla="*/ 60 w 77" name="T0"/>
                <a:gd fmla="*/ 9 h 27" name="T1"/>
                <a:gd fmla="*/ 61 w 77" name="T2"/>
                <a:gd fmla="*/ 15 h 27" name="T3"/>
                <a:gd fmla="*/ 48 w 77" name="T4"/>
                <a:gd fmla="*/ 19 h 27" name="T5"/>
                <a:gd fmla="*/ 47 w 77" name="T6"/>
                <a:gd fmla="*/ 17 h 27" name="T7"/>
                <a:gd fmla="*/ 53 w 77" name="T8"/>
                <a:gd fmla="*/ 12 h 27" name="T9"/>
                <a:gd fmla="*/ 55 w 77" name="T10"/>
                <a:gd fmla="*/ 16 h 27" name="T11"/>
                <a:gd fmla="*/ 56 w 77" name="T12"/>
                <a:gd fmla="*/ 8 h 27" name="T13"/>
                <a:gd fmla="*/ 48 w 77" name="T14"/>
                <a:gd fmla="*/ 12 h 27" name="T15"/>
                <a:gd fmla="*/ 45 w 77" name="T16"/>
                <a:gd fmla="*/ 10 h 27" name="T17"/>
                <a:gd fmla="*/ 40 w 77" name="T18"/>
                <a:gd fmla="*/ 14 h 27" name="T19"/>
                <a:gd fmla="*/ 35 w 77" name="T20"/>
                <a:gd fmla="*/ 9 h 27" name="T21"/>
                <a:gd fmla="*/ 27 w 77" name="T22"/>
                <a:gd fmla="*/ 12 h 27" name="T23"/>
                <a:gd fmla="*/ 26 w 77" name="T24"/>
                <a:gd fmla="*/ 17 h 27" name="T25"/>
                <a:gd fmla="*/ 22 w 77" name="T26"/>
                <a:gd fmla="*/ 18 h 27" name="T27"/>
                <a:gd fmla="*/ 22 w 77" name="T28"/>
                <a:gd fmla="*/ 12 h 27" name="T29"/>
                <a:gd fmla="*/ 14 w 77" name="T30"/>
                <a:gd fmla="*/ 17 h 27" name="T31"/>
                <a:gd fmla="*/ 10 w 77" name="T32"/>
                <a:gd fmla="*/ 17 h 27" name="T33"/>
                <a:gd fmla="*/ 8 w 77" name="T34"/>
                <a:gd fmla="*/ 20 h 27" name="T35"/>
                <a:gd fmla="*/ 4 w 77" name="T36"/>
                <a:gd fmla="*/ 23 h 27" name="T37"/>
                <a:gd fmla="*/ 8 w 77" name="T38"/>
                <a:gd fmla="*/ 21 h 27" name="T39"/>
                <a:gd fmla="*/ 9 w 77" name="T40"/>
                <a:gd fmla="*/ 23 h 27" name="T41"/>
                <a:gd fmla="*/ 18 w 77" name="T42"/>
                <a:gd fmla="*/ 21 h 27" name="T43"/>
                <a:gd fmla="*/ 18 w 77" name="T44"/>
                <a:gd fmla="*/ 27 h 27" name="T45"/>
                <a:gd fmla="*/ 29 w 77" name="T46"/>
                <a:gd fmla="*/ 25 h 27" name="T47"/>
                <a:gd fmla="*/ 37 w 77" name="T48"/>
                <a:gd fmla="*/ 20 h 27" name="T49"/>
                <a:gd fmla="*/ 41 w 77" name="T50"/>
                <a:gd fmla="*/ 16 h 27" name="T51"/>
                <a:gd fmla="*/ 46 w 77" name="T52"/>
                <a:gd fmla="*/ 18 h 27" name="T53"/>
                <a:gd fmla="*/ 46 w 77" name="T54"/>
                <a:gd fmla="*/ 24 h 27" name="T55"/>
                <a:gd fmla="*/ 58 w 77" name="T56"/>
                <a:gd fmla="*/ 21 h 27" name="T57"/>
                <a:gd fmla="*/ 62 w 77" name="T58"/>
                <a:gd fmla="*/ 17 h 27" name="T59"/>
                <a:gd fmla="*/ 64 w 77" name="T60"/>
                <a:gd fmla="*/ 21 h 27" name="T61"/>
                <a:gd fmla="*/ 68 w 77" name="T62"/>
                <a:gd fmla="*/ 16 h 27" name="T63"/>
                <a:gd fmla="*/ 73 w 77" name="T64"/>
                <a:gd fmla="*/ 17 h 27" name="T65"/>
                <a:gd fmla="*/ 72 w 77" name="T66"/>
                <a:gd fmla="*/ 21 h 27" name="T67"/>
                <a:gd fmla="*/ 75 w 77" name="T68"/>
                <a:gd fmla="*/ 22 h 27" name="T69"/>
                <a:gd fmla="*/ 77 w 77" name="T70"/>
                <a:gd fmla="*/ 18 h 27" name="T71"/>
                <a:gd fmla="*/ 60 w 77" name="T72"/>
                <a:gd fmla="*/ 9 h 27" name="T73"/>
                <a:gd fmla="*/ 26 w 77" name="T74"/>
                <a:gd fmla="*/ 21 h 27" name="T75"/>
                <a:gd fmla="*/ 28 w 77" name="T76"/>
                <a:gd fmla="*/ 23 h 27" name="T77"/>
                <a:gd fmla="*/ 26 w 77" name="T78"/>
                <a:gd fmla="*/ 21 h 27" name="T79"/>
                <a:gd fmla="*/ 66 w 77" name="T80"/>
                <a:gd fmla="*/ 15 h 27" name="T81"/>
                <a:gd fmla="*/ 66 w 77" name="T82"/>
                <a:gd fmla="*/ 10 h 27" name="T83"/>
                <a:gd fmla="*/ 66 w 77" name="T84"/>
                <a:gd fmla="*/ 15 h 2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7" w="7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63"/>
            <p:cNvSpPr>
              <a:spLocks noEditPoints="1"/>
            </p:cNvSpPr>
            <p:nvPr/>
          </p:nvSpPr>
          <p:spPr bwMode="auto">
            <a:xfrm>
              <a:off x="5302251" y="3509963"/>
              <a:ext cx="114300" cy="63500"/>
            </a:xfrm>
            <a:custGeom>
              <a:gdLst>
                <a:gd fmla="*/ 32 w 35" name="T0"/>
                <a:gd fmla="*/ 1 h 19" name="T1"/>
                <a:gd fmla="*/ 27 w 35" name="T2"/>
                <a:gd fmla="*/ 3 h 19" name="T3"/>
                <a:gd fmla="*/ 25 w 35" name="T4"/>
                <a:gd fmla="*/ 1 h 19" name="T5"/>
                <a:gd fmla="*/ 15 w 35" name="T6"/>
                <a:gd fmla="*/ 3 h 19" name="T7"/>
                <a:gd fmla="*/ 13 w 35" name="T8"/>
                <a:gd fmla="*/ 0 h 19" name="T9"/>
                <a:gd fmla="*/ 5 w 35" name="T10"/>
                <a:gd fmla="*/ 4 h 19" name="T11"/>
                <a:gd fmla="*/ 5 w 35" name="T12"/>
                <a:gd fmla="*/ 1 h 19" name="T13"/>
                <a:gd fmla="*/ 2 w 35" name="T14"/>
                <a:gd fmla="*/ 3 h 19" name="T15"/>
                <a:gd fmla="*/ 4 w 35" name="T16"/>
                <a:gd fmla="*/ 6 h 19" name="T17"/>
                <a:gd fmla="*/ 0 w 35" name="T18"/>
                <a:gd fmla="*/ 16 h 19" name="T19"/>
                <a:gd fmla="*/ 3 w 35" name="T20"/>
                <a:gd fmla="*/ 19 h 19" name="T21"/>
                <a:gd fmla="*/ 13 w 35" name="T22"/>
                <a:gd fmla="*/ 12 h 19" name="T23"/>
                <a:gd fmla="*/ 11 w 35" name="T24"/>
                <a:gd fmla="*/ 7 h 19" name="T25"/>
                <a:gd fmla="*/ 14 w 35" name="T26"/>
                <a:gd fmla="*/ 14 h 19" name="T27"/>
                <a:gd fmla="*/ 24 w 35" name="T28"/>
                <a:gd fmla="*/ 14 h 19" name="T29"/>
                <a:gd fmla="*/ 27 w 35" name="T30"/>
                <a:gd fmla="*/ 9 h 19" name="T31"/>
                <a:gd fmla="*/ 29 w 35" name="T32"/>
                <a:gd fmla="*/ 15 h 19" name="T33"/>
                <a:gd fmla="*/ 35 w 35" name="T34"/>
                <a:gd fmla="*/ 10 h 19" name="T35"/>
                <a:gd fmla="*/ 32 w 35" name="T36"/>
                <a:gd fmla="*/ 1 h 19" name="T37"/>
                <a:gd fmla="*/ 19 w 35" name="T38"/>
                <a:gd fmla="*/ 13 h 19" name="T39"/>
                <a:gd fmla="*/ 20 w 35" name="T40"/>
                <a:gd fmla="*/ 6 h 19" name="T41"/>
                <a:gd fmla="*/ 19 w 35" name="T42"/>
                <a:gd fmla="*/ 13 h 19" name="T43"/>
                <a:gd fmla="*/ 22 w 35" name="T44"/>
                <a:gd fmla="*/ 4 h 19" name="T45"/>
                <a:gd fmla="*/ 25 w 35" name="T46"/>
                <a:gd fmla="*/ 5 h 19" name="T47"/>
                <a:gd fmla="*/ 22 w 35" name="T48"/>
                <a:gd fmla="*/ 4 h 1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9" w="35">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64"/>
            <p:cNvSpPr>
              <a:spLocks noEditPoints="1"/>
            </p:cNvSpPr>
            <p:nvPr/>
          </p:nvSpPr>
          <p:spPr bwMode="auto">
            <a:xfrm>
              <a:off x="4811713" y="3516313"/>
              <a:ext cx="490538" cy="119063"/>
            </a:xfrm>
            <a:custGeom>
              <a:gdLst>
                <a:gd fmla="*/ 151 w 151" name="T0"/>
                <a:gd fmla="*/ 0 h 36" name="T1"/>
                <a:gd fmla="*/ 136 w 151" name="T2"/>
                <a:gd fmla="*/ 5 h 36" name="T3"/>
                <a:gd fmla="*/ 131 w 151" name="T4"/>
                <a:gd fmla="*/ 5 h 36" name="T5"/>
                <a:gd fmla="*/ 106 w 151" name="T6"/>
                <a:gd fmla="*/ 10 h 36" name="T7"/>
                <a:gd fmla="*/ 95 w 151" name="T8"/>
                <a:gd fmla="*/ 7 h 36" name="T9"/>
                <a:gd fmla="*/ 87 w 151" name="T10"/>
                <a:gd fmla="*/ 16 h 36" name="T11"/>
                <a:gd fmla="*/ 90 w 151" name="T12"/>
                <a:gd fmla="*/ 17 h 36" name="T13"/>
                <a:gd fmla="*/ 84 w 151" name="T14"/>
                <a:gd fmla="*/ 15 h 36" name="T15"/>
                <a:gd fmla="*/ 87 w 151" name="T16"/>
                <a:gd fmla="*/ 9 h 36" name="T17"/>
                <a:gd fmla="*/ 69 w 151" name="T18"/>
                <a:gd fmla="*/ 11 h 36" name="T19"/>
                <a:gd fmla="*/ 58 w 151" name="T20"/>
                <a:gd fmla="*/ 14 h 36" name="T21"/>
                <a:gd fmla="*/ 44 w 151" name="T22"/>
                <a:gd fmla="*/ 14 h 36" name="T23"/>
                <a:gd fmla="*/ 37 w 151" name="T24"/>
                <a:gd fmla="*/ 15 h 36" name="T25"/>
                <a:gd fmla="*/ 34 w 151" name="T26"/>
                <a:gd fmla="*/ 20 h 36" name="T27"/>
                <a:gd fmla="*/ 23 w 151" name="T28"/>
                <a:gd fmla="*/ 16 h 36" name="T29"/>
                <a:gd fmla="*/ 20 w 151" name="T30"/>
                <a:gd fmla="*/ 17 h 36" name="T31"/>
                <a:gd fmla="*/ 13 w 151" name="T32"/>
                <a:gd fmla="*/ 21 h 36" name="T33"/>
                <a:gd fmla="*/ 2 w 151" name="T34"/>
                <a:gd fmla="*/ 28 h 36" name="T35"/>
                <a:gd fmla="*/ 9 w 151" name="T36"/>
                <a:gd fmla="*/ 29 h 36" name="T37"/>
                <a:gd fmla="*/ 11 w 151" name="T38"/>
                <a:gd fmla="*/ 33 h 36" name="T39"/>
                <a:gd fmla="*/ 22 w 151" name="T40"/>
                <a:gd fmla="*/ 35 h 36" name="T41"/>
                <a:gd fmla="*/ 31 w 151" name="T42"/>
                <a:gd fmla="*/ 33 h 36" name="T43"/>
                <a:gd fmla="*/ 40 w 151" name="T44"/>
                <a:gd fmla="*/ 33 h 36" name="T45"/>
                <a:gd fmla="*/ 55 w 151" name="T46"/>
                <a:gd fmla="*/ 24 h 36" name="T47"/>
                <a:gd fmla="*/ 68 w 151" name="T48"/>
                <a:gd fmla="*/ 25 h 36" name="T49"/>
                <a:gd fmla="*/ 69 w 151" name="T50"/>
                <a:gd fmla="*/ 29 h 36" name="T51"/>
                <a:gd fmla="*/ 92 w 151" name="T52"/>
                <a:gd fmla="*/ 23 h 36" name="T53"/>
                <a:gd fmla="*/ 99 w 151" name="T54"/>
                <a:gd fmla="*/ 22 h 36" name="T55"/>
                <a:gd fmla="*/ 107 w 151" name="T56"/>
                <a:gd fmla="*/ 17 h 36" name="T57"/>
                <a:gd fmla="*/ 113 w 151" name="T58"/>
                <a:gd fmla="*/ 22 h 36" name="T59"/>
                <a:gd fmla="*/ 127 w 151" name="T60"/>
                <a:gd fmla="*/ 18 h 36" name="T61"/>
                <a:gd fmla="*/ 134 w 151" name="T62"/>
                <a:gd fmla="*/ 11 h 36" name="T63"/>
                <a:gd fmla="*/ 132 w 151" name="T64"/>
                <a:gd fmla="*/ 16 h 36" name="T65"/>
                <a:gd fmla="*/ 144 w 151" name="T66"/>
                <a:gd fmla="*/ 8 h 36" name="T67"/>
                <a:gd fmla="*/ 144 w 151" name="T68"/>
                <a:gd fmla="*/ 18 h 36" name="T69"/>
                <a:gd fmla="*/ 151 w 151" name="T70"/>
                <a:gd fmla="*/ 8 h 36" name="T71"/>
                <a:gd fmla="*/ 16 w 151" name="T72"/>
                <a:gd fmla="*/ 23 h 36" name="T73"/>
                <a:gd fmla="*/ 20 w 151" name="T74"/>
                <a:gd fmla="*/ 23 h 36" name="T75"/>
                <a:gd fmla="*/ 32 w 151" name="T76"/>
                <a:gd fmla="*/ 21 h 36" name="T77"/>
                <a:gd fmla="*/ 30 w 151" name="T78"/>
                <a:gd fmla="*/ 24 h 36" name="T79"/>
                <a:gd fmla="*/ 46 w 151" name="T80"/>
                <a:gd fmla="*/ 24 h 36" name="T81"/>
                <a:gd fmla="*/ 73 w 151" name="T82"/>
                <a:gd fmla="*/ 28 h 36" name="T83"/>
                <a:gd fmla="*/ 73 w 151" name="T84"/>
                <a:gd fmla="*/ 28 h 36" name="T85"/>
                <a:gd fmla="*/ 73 w 151" name="T86"/>
                <a:gd fmla="*/ 23 h 36" name="T87"/>
                <a:gd fmla="*/ 79 w 151" name="T88"/>
                <a:gd fmla="*/ 11 h 36" name="T89"/>
                <a:gd fmla="*/ 77 w 151" name="T90"/>
                <a:gd fmla="*/ 13 h 36" name="T91"/>
                <a:gd fmla="*/ 103 w 151" name="T92"/>
                <a:gd fmla="*/ 15 h 36" name="T93"/>
                <a:gd fmla="*/ 102 w 151" name="T94"/>
                <a:gd fmla="*/ 17 h 36" name="T95"/>
                <a:gd fmla="*/ 111 w 151" name="T96"/>
                <a:gd fmla="*/ 11 h 36" name="T97"/>
                <a:gd fmla="*/ 111 w 151" name="T98"/>
                <a:gd fmla="*/ 14 h 36" name="T99"/>
                <a:gd fmla="*/ 119 w 151" name="T100"/>
                <a:gd fmla="*/ 11 h 3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6" w="151">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65"/>
            <p:cNvSpPr>
              <a:spLocks noEditPoints="1"/>
            </p:cNvSpPr>
            <p:nvPr/>
          </p:nvSpPr>
          <p:spPr bwMode="auto">
            <a:xfrm>
              <a:off x="6772276" y="3287713"/>
              <a:ext cx="611188" cy="298450"/>
            </a:xfrm>
            <a:custGeom>
              <a:gdLst>
                <a:gd fmla="*/ 148 w 188" name="T0"/>
                <a:gd fmla="*/ 7 h 90" name="T1"/>
                <a:gd fmla="*/ 132 w 188" name="T2"/>
                <a:gd fmla="*/ 7 h 90" name="T3"/>
                <a:gd fmla="*/ 114 w 188" name="T4"/>
                <a:gd fmla="*/ 4 h 90" name="T5"/>
                <a:gd fmla="*/ 122 w 188" name="T6"/>
                <a:gd fmla="*/ 9 h 90" name="T7"/>
                <a:gd fmla="*/ 105 w 188" name="T8"/>
                <a:gd fmla="*/ 18 h 90" name="T9"/>
                <a:gd fmla="*/ 95 w 188" name="T10"/>
                <a:gd fmla="*/ 18 h 90" name="T11"/>
                <a:gd fmla="*/ 81 w 188" name="T12"/>
                <a:gd fmla="*/ 32 h 90" name="T13"/>
                <a:gd fmla="*/ 90 w 188" name="T14"/>
                <a:gd fmla="*/ 40 h 90" name="T15"/>
                <a:gd fmla="*/ 82 w 188" name="T16"/>
                <a:gd fmla="*/ 50 h 90" name="T17"/>
                <a:gd fmla="*/ 60 w 188" name="T18"/>
                <a:gd fmla="*/ 49 h 90" name="T19"/>
                <a:gd fmla="*/ 45 w 188" name="T20"/>
                <a:gd fmla="*/ 54 h 90" name="T21"/>
                <a:gd fmla="*/ 31 w 188" name="T22"/>
                <a:gd fmla="*/ 72 h 90" name="T23"/>
                <a:gd fmla="*/ 22 w 188" name="T24"/>
                <a:gd fmla="*/ 63 h 90" name="T25"/>
                <a:gd fmla="*/ 4 w 188" name="T26"/>
                <a:gd fmla="*/ 83 h 90" name="T27"/>
                <a:gd fmla="*/ 13 w 188" name="T28"/>
                <a:gd fmla="*/ 87 h 90" name="T29"/>
                <a:gd fmla="*/ 19 w 188" name="T30"/>
                <a:gd fmla="*/ 80 h 90" name="T31"/>
                <a:gd fmla="*/ 35 w 188" name="T32"/>
                <a:gd fmla="*/ 76 h 90" name="T33"/>
                <a:gd fmla="*/ 53 w 188" name="T34"/>
                <a:gd fmla="*/ 74 h 90" name="T35"/>
                <a:gd fmla="*/ 63 w 188" name="T36"/>
                <a:gd fmla="*/ 62 h 90" name="T37"/>
                <a:gd fmla="*/ 81 w 188" name="T38"/>
                <a:gd fmla="*/ 57 h 90" name="T39"/>
                <a:gd fmla="*/ 84 w 188" name="T40"/>
                <a:gd fmla="*/ 57 h 90" name="T41"/>
                <a:gd fmla="*/ 89 w 188" name="T42"/>
                <a:gd fmla="*/ 50 h 90" name="T43"/>
                <a:gd fmla="*/ 95 w 188" name="T44"/>
                <a:gd fmla="*/ 52 h 90" name="T45"/>
                <a:gd fmla="*/ 110 w 188" name="T46"/>
                <a:gd fmla="*/ 48 h 90" name="T47"/>
                <a:gd fmla="*/ 117 w 188" name="T48"/>
                <a:gd fmla="*/ 40 h 90" name="T49"/>
                <a:gd fmla="*/ 120 w 188" name="T50"/>
                <a:gd fmla="*/ 43 h 90" name="T51"/>
                <a:gd fmla="*/ 137 w 188" name="T52"/>
                <a:gd fmla="*/ 34 h 90" name="T53"/>
                <a:gd fmla="*/ 155 w 188" name="T54"/>
                <a:gd fmla="*/ 26 h 90" name="T55"/>
                <a:gd fmla="*/ 161 w 188" name="T56"/>
                <a:gd fmla="*/ 30 h 90" name="T57"/>
                <a:gd fmla="*/ 181 w 188" name="T58"/>
                <a:gd fmla="*/ 8 h 90" name="T59"/>
                <a:gd fmla="*/ 7 w 188" name="T60"/>
                <a:gd fmla="*/ 77 h 90" name="T61"/>
                <a:gd fmla="*/ 19 w 188" name="T62"/>
                <a:gd fmla="*/ 68 h 90" name="T63"/>
                <a:gd fmla="*/ 42 w 188" name="T64"/>
                <a:gd fmla="*/ 68 h 90" name="T65"/>
                <a:gd fmla="*/ 42 w 188" name="T66"/>
                <a:gd fmla="*/ 66 h 90" name="T67"/>
                <a:gd fmla="*/ 42 w 188" name="T68"/>
                <a:gd fmla="*/ 68 h 90" name="T69"/>
                <a:gd fmla="*/ 52 w 188" name="T70"/>
                <a:gd fmla="*/ 61 h 90" name="T71"/>
                <a:gd fmla="*/ 57 w 188" name="T72"/>
                <a:gd fmla="*/ 55 h 90" name="T73"/>
                <a:gd fmla="*/ 70 w 188" name="T74"/>
                <a:gd fmla="*/ 60 h 90" name="T75"/>
                <a:gd fmla="*/ 70 w 188" name="T76"/>
                <a:gd fmla="*/ 51 h 90" name="T77"/>
                <a:gd fmla="*/ 70 w 188" name="T78"/>
                <a:gd fmla="*/ 60 h 90" name="T79"/>
                <a:gd fmla="*/ 79 w 188" name="T80"/>
                <a:gd fmla="*/ 50 h 90" name="T81"/>
                <a:gd fmla="*/ 95 w 188" name="T82"/>
                <a:gd fmla="*/ 20 h 90" name="T83"/>
                <a:gd fmla="*/ 98 w 188" name="T84"/>
                <a:gd fmla="*/ 39 h 90" name="T85"/>
                <a:gd fmla="*/ 100 w 188" name="T86"/>
                <a:gd fmla="*/ 39 h 90" name="T87"/>
                <a:gd fmla="*/ 91 w 188" name="T88"/>
                <a:gd fmla="*/ 33 h 90" name="T89"/>
                <a:gd fmla="*/ 97 w 188" name="T90"/>
                <a:gd fmla="*/ 30 h 90" name="T91"/>
                <a:gd fmla="*/ 104 w 188" name="T92"/>
                <a:gd fmla="*/ 35 h 90" name="T93"/>
                <a:gd fmla="*/ 111 w 188" name="T94"/>
                <a:gd fmla="*/ 30 h 90" name="T95"/>
                <a:gd fmla="*/ 122 w 188" name="T96"/>
                <a:gd fmla="*/ 21 h 90" name="T97"/>
                <a:gd fmla="*/ 130 w 188" name="T98"/>
                <a:gd fmla="*/ 28 h 90" name="T99"/>
                <a:gd fmla="*/ 130 w 188" name="T100"/>
                <a:gd fmla="*/ 17 h 90" name="T101"/>
                <a:gd fmla="*/ 130 w 188" name="T102"/>
                <a:gd fmla="*/ 17 h 90"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0" w="188">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66"/>
            <p:cNvSpPr/>
            <p:nvPr/>
          </p:nvSpPr>
          <p:spPr bwMode="auto">
            <a:xfrm>
              <a:off x="7038976" y="3284538"/>
              <a:ext cx="80963" cy="53975"/>
            </a:xfrm>
            <a:custGeom>
              <a:gdLst>
                <a:gd fmla="*/ 4 w 25" name="T0"/>
                <a:gd fmla="*/ 10 h 16" name="T1"/>
                <a:gd fmla="*/ 5 w 25" name="T2"/>
                <a:gd fmla="*/ 7 h 16" name="T3"/>
                <a:gd fmla="*/ 15 w 25" name="T4"/>
                <a:gd fmla="*/ 8 h 16" name="T5"/>
                <a:gd fmla="*/ 25 w 25" name="T6"/>
                <a:gd fmla="*/ 2 h 16" name="T7"/>
                <a:gd fmla="*/ 11 w 25" name="T8"/>
                <a:gd fmla="*/ 3 h 16" name="T9"/>
                <a:gd fmla="*/ 11 w 25" name="T10"/>
                <a:gd fmla="*/ 0 h 16" name="T11"/>
                <a:gd fmla="*/ 0 w 25" name="T12"/>
                <a:gd fmla="*/ 6 h 16" name="T13"/>
                <a:gd fmla="*/ 4 w 25" name="T14"/>
                <a:gd fmla="*/ 1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5">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67"/>
            <p:cNvSpPr>
              <a:spLocks noEditPoints="1"/>
            </p:cNvSpPr>
            <p:nvPr/>
          </p:nvSpPr>
          <p:spPr bwMode="auto">
            <a:xfrm>
              <a:off x="6164263" y="3189288"/>
              <a:ext cx="101600" cy="58738"/>
            </a:xfrm>
            <a:custGeom>
              <a:gdLst>
                <a:gd fmla="*/ 31 w 31" name="T0"/>
                <a:gd fmla="*/ 7 h 18" name="T1"/>
                <a:gd fmla="*/ 5 w 31" name="T2"/>
                <a:gd fmla="*/ 3 h 18" name="T3"/>
                <a:gd fmla="*/ 0 w 31" name="T4"/>
                <a:gd fmla="*/ 10 h 18" name="T5"/>
                <a:gd fmla="*/ 31 w 31" name="T6"/>
                <a:gd fmla="*/ 7 h 18" name="T7"/>
                <a:gd fmla="*/ 3 w 31" name="T8"/>
                <a:gd fmla="*/ 8 h 18" name="T9"/>
                <a:gd fmla="*/ 5 w 31" name="T10"/>
                <a:gd fmla="*/ 10 h 18" name="T11"/>
                <a:gd fmla="*/ 3 w 31" name="T12"/>
                <a:gd fmla="*/ 8 h 18" name="T13"/>
              </a:gdLst>
              <a:cxnLst>
                <a:cxn ang="0">
                  <a:pos x="T0" y="T1"/>
                </a:cxn>
                <a:cxn ang="0">
                  <a:pos x="T2" y="T3"/>
                </a:cxn>
                <a:cxn ang="0">
                  <a:pos x="T4" y="T5"/>
                </a:cxn>
                <a:cxn ang="0">
                  <a:pos x="T6" y="T7"/>
                </a:cxn>
                <a:cxn ang="0">
                  <a:pos x="T8" y="T9"/>
                </a:cxn>
                <a:cxn ang="0">
                  <a:pos x="T10" y="T11"/>
                </a:cxn>
                <a:cxn ang="0">
                  <a:pos x="T12" y="T13"/>
                </a:cxn>
              </a:cxnLst>
              <a:rect b="b" l="0" r="r" t="0"/>
              <a:pathLst>
                <a:path h="18" w="31">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68"/>
            <p:cNvSpPr/>
            <p:nvPr/>
          </p:nvSpPr>
          <p:spPr bwMode="auto">
            <a:xfrm>
              <a:off x="6362701" y="3390901"/>
              <a:ext cx="39688" cy="49213"/>
            </a:xfrm>
            <a:custGeom>
              <a:gdLst>
                <a:gd fmla="*/ 8 w 12" name="T0"/>
                <a:gd fmla="*/ 0 h 15" name="T1"/>
                <a:gd fmla="*/ 0 w 12" name="T2"/>
                <a:gd fmla="*/ 7 h 15" name="T3"/>
                <a:gd fmla="*/ 4 w 12" name="T4"/>
                <a:gd fmla="*/ 9 h 15" name="T5"/>
                <a:gd fmla="*/ 2 w 12" name="T6"/>
                <a:gd fmla="*/ 13 h 15" name="T7"/>
                <a:gd fmla="*/ 8 w 12" name="T8"/>
                <a:gd fmla="*/ 14 h 15" name="T9"/>
                <a:gd fmla="*/ 8 w 12" name="T10"/>
                <a:gd fmla="*/ 8 h 15" name="T11"/>
                <a:gd fmla="*/ 12 w 12" name="T12"/>
                <a:gd fmla="*/ 5 h 15" name="T13"/>
                <a:gd fmla="*/ 10 w 12" name="T14"/>
                <a:gd fmla="*/ 0 h 15" name="T15"/>
                <a:gd fmla="*/ 8 w 1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2">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69"/>
            <p:cNvSpPr>
              <a:spLocks noEditPoints="1"/>
            </p:cNvSpPr>
            <p:nvPr/>
          </p:nvSpPr>
          <p:spPr bwMode="auto">
            <a:xfrm>
              <a:off x="6489701" y="3536951"/>
              <a:ext cx="282575" cy="128588"/>
            </a:xfrm>
            <a:custGeom>
              <a:gdLst>
                <a:gd fmla="*/ 87 w 87" name="T0"/>
                <a:gd fmla="*/ 4 h 39" name="T1"/>
                <a:gd fmla="*/ 80 w 87" name="T2"/>
                <a:gd fmla="*/ 3 h 39" name="T3"/>
                <a:gd fmla="*/ 81 w 87" name="T4"/>
                <a:gd fmla="*/ 6 h 39" name="T5"/>
                <a:gd fmla="*/ 71 w 87" name="T6"/>
                <a:gd fmla="*/ 13 h 39" name="T7"/>
                <a:gd fmla="*/ 77 w 87" name="T8"/>
                <a:gd fmla="*/ 8 h 39" name="T9"/>
                <a:gd fmla="*/ 78 w 87" name="T10"/>
                <a:gd fmla="*/ 6 h 39" name="T11"/>
                <a:gd fmla="*/ 63 w 87" name="T12"/>
                <a:gd fmla="*/ 8 h 39" name="T13"/>
                <a:gd fmla="*/ 60 w 87" name="T14"/>
                <a:gd fmla="*/ 11 h 39" name="T15"/>
                <a:gd fmla="*/ 56 w 87" name="T16"/>
                <a:gd fmla="*/ 8 h 39" name="T17"/>
                <a:gd fmla="*/ 49 w 87" name="T18"/>
                <a:gd fmla="*/ 12 h 39" name="T19"/>
                <a:gd fmla="*/ 39 w 87" name="T20"/>
                <a:gd fmla="*/ 12 h 39" name="T21"/>
                <a:gd fmla="*/ 42 w 87" name="T22"/>
                <a:gd fmla="*/ 15 h 39" name="T23"/>
                <a:gd fmla="*/ 45 w 87" name="T24"/>
                <a:gd fmla="*/ 16 h 39" name="T25"/>
                <a:gd fmla="*/ 45 w 87" name="T26"/>
                <a:gd fmla="*/ 20 h 39" name="T27"/>
                <a:gd fmla="*/ 36 w 87" name="T28"/>
                <a:gd fmla="*/ 17 h 39" name="T29"/>
                <a:gd fmla="*/ 38 w 87" name="T30"/>
                <a:gd fmla="*/ 15 h 39" name="T31"/>
                <a:gd fmla="*/ 24 w 87" name="T32"/>
                <a:gd fmla="*/ 20 h 39" name="T33"/>
                <a:gd fmla="*/ 25 w 87" name="T34"/>
                <a:gd fmla="*/ 23 h 39" name="T35"/>
                <a:gd fmla="*/ 24 w 87" name="T36"/>
                <a:gd fmla="*/ 23 h 39" name="T37"/>
                <a:gd fmla="*/ 18 w 87" name="T38"/>
                <a:gd fmla="*/ 17 h 39" name="T39"/>
                <a:gd fmla="*/ 16 w 87" name="T40"/>
                <a:gd fmla="*/ 19 h 39" name="T41"/>
                <a:gd fmla="*/ 4 w 87" name="T42"/>
                <a:gd fmla="*/ 26 h 39" name="T43"/>
                <a:gd fmla="*/ 1 w 87" name="T44"/>
                <a:gd fmla="*/ 28 h 39" name="T45"/>
                <a:gd fmla="*/ 12 w 87" name="T46"/>
                <a:gd fmla="*/ 35 h 39" name="T47"/>
                <a:gd fmla="*/ 11 w 87" name="T48"/>
                <a:gd fmla="*/ 37 h 39" name="T49"/>
                <a:gd fmla="*/ 27 w 87" name="T50"/>
                <a:gd fmla="*/ 35 h 39" name="T51"/>
                <a:gd fmla="*/ 29 w 87" name="T52"/>
                <a:gd fmla="*/ 32 h 39" name="T53"/>
                <a:gd fmla="*/ 25 w 87" name="T54"/>
                <a:gd fmla="*/ 32 h 39" name="T55"/>
                <a:gd fmla="*/ 26 w 87" name="T56"/>
                <a:gd fmla="*/ 29 h 39" name="T57"/>
                <a:gd fmla="*/ 34 w 87" name="T58"/>
                <a:gd fmla="*/ 30 h 39" name="T59"/>
                <a:gd fmla="*/ 51 w 87" name="T60"/>
                <a:gd fmla="*/ 26 h 39" name="T61"/>
                <a:gd fmla="*/ 57 w 87" name="T62"/>
                <a:gd fmla="*/ 23 h 39" name="T63"/>
                <a:gd fmla="*/ 56 w 87" name="T64"/>
                <a:gd fmla="*/ 26 h 39" name="T65"/>
                <a:gd fmla="*/ 61 w 87" name="T66"/>
                <a:gd fmla="*/ 26 h 39" name="T67"/>
                <a:gd fmla="*/ 65 w 87" name="T68"/>
                <a:gd fmla="*/ 19 h 39" name="T69"/>
                <a:gd fmla="*/ 66 w 87" name="T70"/>
                <a:gd fmla="*/ 24 h 39" name="T71"/>
                <a:gd fmla="*/ 72 w 87" name="T72"/>
                <a:gd fmla="*/ 18 h 39" name="T73"/>
                <a:gd fmla="*/ 72 w 87" name="T74"/>
                <a:gd fmla="*/ 21 h 39" name="T75"/>
                <a:gd fmla="*/ 78 w 87" name="T76"/>
                <a:gd fmla="*/ 16 h 39" name="T77"/>
                <a:gd fmla="*/ 81 w 87" name="T78"/>
                <a:gd fmla="*/ 17 h 39" name="T79"/>
                <a:gd fmla="*/ 87 w 87" name="T80"/>
                <a:gd fmla="*/ 8 h 39" name="T81"/>
                <a:gd fmla="*/ 87 w 87" name="T82"/>
                <a:gd fmla="*/ 4 h 39" name="T83"/>
                <a:gd fmla="*/ 34 w 87" name="T84"/>
                <a:gd fmla="*/ 26 h 39" name="T85"/>
                <a:gd fmla="*/ 36 w 87" name="T86"/>
                <a:gd fmla="*/ 24 h 39" name="T87"/>
                <a:gd fmla="*/ 34 w 87" name="T88"/>
                <a:gd fmla="*/ 26 h 39" name="T89"/>
                <a:gd fmla="*/ 53 w 87" name="T90"/>
                <a:gd fmla="*/ 20 h 39" name="T91"/>
                <a:gd fmla="*/ 51 w 87" name="T92"/>
                <a:gd fmla="*/ 11 h 39" name="T93"/>
                <a:gd fmla="*/ 56 w 87" name="T94"/>
                <a:gd fmla="*/ 15 h 39" name="T95"/>
                <a:gd fmla="*/ 53 w 87" name="T96"/>
                <a:gd fmla="*/ 20 h 39" name="T97"/>
                <a:gd fmla="*/ 60 w 87" name="T98"/>
                <a:gd fmla="*/ 19 h 39" name="T99"/>
                <a:gd fmla="*/ 60 w 87" name="T100"/>
                <a:gd fmla="*/ 14 h 39" name="T101"/>
                <a:gd fmla="*/ 62 w 87" name="T102"/>
                <a:gd fmla="*/ 15 h 39" name="T103"/>
                <a:gd fmla="*/ 60 w 87" name="T104"/>
                <a:gd fmla="*/ 19 h 3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9" w="87">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70"/>
            <p:cNvSpPr/>
            <p:nvPr/>
          </p:nvSpPr>
          <p:spPr bwMode="auto">
            <a:xfrm>
              <a:off x="6024563" y="3403601"/>
              <a:ext cx="104775" cy="73025"/>
            </a:xfrm>
            <a:custGeom>
              <a:gdLst>
                <a:gd fmla="*/ 29 w 32" name="T0"/>
                <a:gd fmla="*/ 6 h 22" name="T1"/>
                <a:gd fmla="*/ 17 w 32" name="T2"/>
                <a:gd fmla="*/ 8 h 22" name="T3"/>
                <a:gd fmla="*/ 14 w 32" name="T4"/>
                <a:gd fmla="*/ 4 h 22" name="T5"/>
                <a:gd fmla="*/ 14 w 32" name="T6"/>
                <a:gd fmla="*/ 11 h 22" name="T7"/>
                <a:gd fmla="*/ 9 w 32" name="T8"/>
                <a:gd fmla="*/ 11 h 22" name="T9"/>
                <a:gd fmla="*/ 8 w 32" name="T10"/>
                <a:gd fmla="*/ 16 h 22" name="T11"/>
                <a:gd fmla="*/ 0 w 32" name="T12"/>
                <a:gd fmla="*/ 21 h 22" name="T13"/>
                <a:gd fmla="*/ 7 w 32" name="T14"/>
                <a:gd fmla="*/ 21 h 22" name="T15"/>
                <a:gd fmla="*/ 16 w 32" name="T16"/>
                <a:gd fmla="*/ 16 h 22" name="T17"/>
                <a:gd fmla="*/ 15 w 32" name="T18"/>
                <a:gd fmla="*/ 20 h 22" name="T19"/>
                <a:gd fmla="*/ 28 w 32" name="T20"/>
                <a:gd fmla="*/ 9 h 22" name="T21"/>
                <a:gd fmla="*/ 25 w 32" name="T22"/>
                <a:gd fmla="*/ 14 h 22" name="T23"/>
                <a:gd fmla="*/ 18 w 32" name="T24"/>
                <a:gd fmla="*/ 14 h 22" name="T25"/>
                <a:gd fmla="*/ 29 w 32" name="T26"/>
                <a:gd fmla="*/ 6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3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71"/>
            <p:cNvSpPr/>
            <p:nvPr/>
          </p:nvSpPr>
          <p:spPr bwMode="auto">
            <a:xfrm>
              <a:off x="5699126" y="3457576"/>
              <a:ext cx="55563" cy="33338"/>
            </a:xfrm>
            <a:custGeom>
              <a:gdLst>
                <a:gd fmla="*/ 17 w 17" name="T0"/>
                <a:gd fmla="*/ 4 h 10" name="T1"/>
                <a:gd fmla="*/ 12 w 17" name="T2"/>
                <a:gd fmla="*/ 0 h 10" name="T3"/>
                <a:gd fmla="*/ 7 w 17" name="T4"/>
                <a:gd fmla="*/ 0 h 10" name="T5"/>
                <a:gd fmla="*/ 6 w 17" name="T6"/>
                <a:gd fmla="*/ 4 h 10" name="T7"/>
                <a:gd fmla="*/ 4 w 17" name="T8"/>
                <a:gd fmla="*/ 6 h 10" name="T9"/>
                <a:gd fmla="*/ 0 w 17" name="T10"/>
                <a:gd fmla="*/ 3 h 10" name="T11"/>
                <a:gd fmla="*/ 1 w 17" name="T12"/>
                <a:gd fmla="*/ 7 h 10" name="T13"/>
                <a:gd fmla="*/ 6 w 17" name="T14"/>
                <a:gd fmla="*/ 10 h 10" name="T15"/>
                <a:gd fmla="*/ 17 w 17" name="T16"/>
                <a:gd fmla="*/ 4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7">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Tree>
    <p:extLst>
      <p:ext uri="{BB962C8B-B14F-4D97-AF65-F5344CB8AC3E}">
        <p14:creationId val="1974489726"/>
      </p:ext>
    </p:extLst>
  </p:cSld>
  <p:clrMapOvr>
    <a:masterClrMapping/>
  </p:clrMapOvr>
  <p:transition/>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6" name="组合 5"/>
          <p:cNvGrpSpPr/>
          <p:nvPr/>
        </p:nvGrpSpPr>
        <p:grpSpPr>
          <a:xfrm>
            <a:off x="4782813" y="2771256"/>
            <a:ext cx="2626374" cy="2632074"/>
            <a:chOff x="3651250" y="1393825"/>
            <a:chExt cx="5119687" cy="5130800"/>
          </a:xfrm>
        </p:grpSpPr>
        <p:sp>
          <p:nvSpPr>
            <p:cNvPr id="2" name="Freeform 6"/>
            <p:cNvSpPr/>
            <p:nvPr/>
          </p:nvSpPr>
          <p:spPr bwMode="auto">
            <a:xfrm>
              <a:off x="3651250" y="1393825"/>
              <a:ext cx="2444750" cy="2444750"/>
            </a:xfrm>
            <a:custGeom>
              <a:gdLst>
                <a:gd fmla="*/ 95 w 203" name="T0"/>
                <a:gd fmla="*/ 203 h 203" name="T1"/>
                <a:gd fmla="*/ 129 w 203" name="T2"/>
                <a:gd fmla="*/ 130 h 203" name="T3"/>
                <a:gd fmla="*/ 203 w 203" name="T4"/>
                <a:gd fmla="*/ 96 h 203" name="T5"/>
                <a:gd fmla="*/ 203 w 203" name="T6"/>
                <a:gd fmla="*/ 0 h 203" name="T7"/>
                <a:gd fmla="*/ 77 w 203" name="T8"/>
                <a:gd fmla="*/ 48 h 203" name="T9"/>
                <a:gd fmla="*/ 40 w 203" name="T10"/>
                <a:gd fmla="*/ 41 h 203" name="T11"/>
                <a:gd fmla="*/ 48 w 203" name="T12"/>
                <a:gd fmla="*/ 78 h 203" name="T13"/>
                <a:gd fmla="*/ 0 w 203" name="T14"/>
                <a:gd fmla="*/ 203 h 203" name="T15"/>
                <a:gd fmla="*/ 95 w 203" name="T16"/>
                <a:gd fmla="*/ 203 h 20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3" w="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blipFill dpi="0" rotWithShape="1">
              <a:blip r:embed="rId2"/>
              <a:tile algn="ctr" flip="none" sx="100000" sy="100000" tx="0" ty="0"/>
            </a:blip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3" name="Freeform 7"/>
            <p:cNvSpPr/>
            <p:nvPr/>
          </p:nvSpPr>
          <p:spPr bwMode="auto">
            <a:xfrm>
              <a:off x="3651250" y="4079875"/>
              <a:ext cx="2444750" cy="2444750"/>
            </a:xfrm>
            <a:custGeom>
              <a:gdLst>
                <a:gd fmla="*/ 203 w 203" name="T0"/>
                <a:gd fmla="*/ 108 h 203" name="T1"/>
                <a:gd fmla="*/ 129 w 203" name="T2"/>
                <a:gd fmla="*/ 74 h 203" name="T3"/>
                <a:gd fmla="*/ 95 w 203" name="T4"/>
                <a:gd fmla="*/ 0 h 203" name="T5"/>
                <a:gd fmla="*/ 0 w 203" name="T6"/>
                <a:gd fmla="*/ 0 h 203" name="T7"/>
                <a:gd fmla="*/ 48 w 203" name="T8"/>
                <a:gd fmla="*/ 126 h 203" name="T9"/>
                <a:gd fmla="*/ 40 w 203" name="T10"/>
                <a:gd fmla="*/ 162 h 203" name="T11"/>
                <a:gd fmla="*/ 77 w 203" name="T12"/>
                <a:gd fmla="*/ 155 h 203" name="T13"/>
                <a:gd fmla="*/ 203 w 203" name="T14"/>
                <a:gd fmla="*/ 203 h 203" name="T15"/>
                <a:gd fmla="*/ 203 w 203" name="T16"/>
                <a:gd fmla="*/ 108 h 20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3" w="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blipFill dpi="0" rotWithShape="1">
              <a:blip r:embed="rId2"/>
              <a:tile algn="ctr" flip="none" sx="100000" sy="100000" tx="0" ty="0"/>
            </a:blip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4" name="Freeform 8"/>
            <p:cNvSpPr/>
            <p:nvPr/>
          </p:nvSpPr>
          <p:spPr bwMode="auto">
            <a:xfrm>
              <a:off x="6337300" y="1393825"/>
              <a:ext cx="2433637" cy="2444750"/>
            </a:xfrm>
            <a:custGeom>
              <a:gdLst>
                <a:gd fmla="*/ 127 w 202" name="T0"/>
                <a:gd fmla="*/ 50 h 203" name="T1"/>
                <a:gd fmla="*/ 0 w 202" name="T2"/>
                <a:gd fmla="*/ 0 h 203" name="T3"/>
                <a:gd fmla="*/ 0 w 202" name="T4"/>
                <a:gd fmla="*/ 96 h 203" name="T5"/>
                <a:gd fmla="*/ 73 w 202" name="T6"/>
                <a:gd fmla="*/ 130 h 203" name="T7"/>
                <a:gd fmla="*/ 107 w 202" name="T8"/>
                <a:gd fmla="*/ 203 h 203" name="T9"/>
                <a:gd fmla="*/ 202 w 202" name="T10"/>
                <a:gd fmla="*/ 203 h 203" name="T11"/>
                <a:gd fmla="*/ 156 w 202" name="T12"/>
                <a:gd fmla="*/ 79 h 203" name="T13"/>
                <a:gd fmla="*/ 163 w 202" name="T14"/>
                <a:gd fmla="*/ 42 h 203" name="T15"/>
                <a:gd fmla="*/ 127 w 202" name="T16"/>
                <a:gd fmla="*/ 50 h 20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3" w="201">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blipFill dpi="0" rotWithShape="1">
              <a:blip r:embed="rId2"/>
              <a:tile algn="ctr" flip="none" sx="100000" sy="100000" tx="0" ty="0"/>
            </a:blip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5" name="Freeform 9"/>
            <p:cNvSpPr/>
            <p:nvPr/>
          </p:nvSpPr>
          <p:spPr bwMode="auto">
            <a:xfrm>
              <a:off x="6337300" y="4079875"/>
              <a:ext cx="2433637" cy="2444750"/>
            </a:xfrm>
            <a:custGeom>
              <a:gdLst>
                <a:gd fmla="*/ 107 w 202" name="T0"/>
                <a:gd fmla="*/ 0 h 203" name="T1"/>
                <a:gd fmla="*/ 73 w 202" name="T2"/>
                <a:gd fmla="*/ 74 h 203" name="T3"/>
                <a:gd fmla="*/ 0 w 202" name="T4"/>
                <a:gd fmla="*/ 108 h 203" name="T5"/>
                <a:gd fmla="*/ 0 w 202" name="T6"/>
                <a:gd fmla="*/ 203 h 203" name="T7"/>
                <a:gd fmla="*/ 123 w 202" name="T8"/>
                <a:gd fmla="*/ 157 h 203" name="T9"/>
                <a:gd fmla="*/ 161 w 202" name="T10"/>
                <a:gd fmla="*/ 164 h 203" name="T11"/>
                <a:gd fmla="*/ 153 w 202" name="T12"/>
                <a:gd fmla="*/ 127 h 203" name="T13"/>
                <a:gd fmla="*/ 202 w 202" name="T14"/>
                <a:gd fmla="*/ 0 h 203" name="T15"/>
                <a:gd fmla="*/ 107 w 202" name="T16"/>
                <a:gd fmla="*/ 0 h 20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03" w="201">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blipFill dpi="0" rotWithShape="1">
              <a:blip r:embed="rId2"/>
              <a:tile algn="ctr" flip="none" sx="100000" sy="100000" tx="0" ty="0"/>
            </a:blipFill>
            <a:ln>
              <a:noFill/>
            </a:ln>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7" name="组合 6"/>
          <p:cNvGrpSpPr/>
          <p:nvPr/>
        </p:nvGrpSpPr>
        <p:grpSpPr>
          <a:xfrm>
            <a:off x="4772561" y="534413"/>
            <a:ext cx="2646878" cy="668912"/>
            <a:chOff x="4772561" y="534413"/>
            <a:chExt cx="2646878" cy="668912"/>
          </a:xfrm>
        </p:grpSpPr>
        <p:sp>
          <p:nvSpPr>
            <p:cNvPr id="8"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 name="矩形 8"/>
            <p:cNvSpPr/>
            <p:nvPr/>
          </p:nvSpPr>
          <p:spPr>
            <a:xfrm>
              <a:off x="4785360" y="534413"/>
              <a:ext cx="2621280" cy="579120"/>
            </a:xfrm>
            <a:prstGeom prst="rect">
              <a:avLst/>
            </a:prstGeom>
          </p:spPr>
          <p:txBody>
            <a:bodyPr wrap="none">
              <a:spAutoFit/>
            </a:bodyPr>
            <a:lstStyle/>
            <a:p>
              <a:pPr algn="ctr"/>
              <a:r>
                <a:rPr altLang="en-US" b="1" lang="zh-CN" sz="3200">
                  <a:blipFill>
                    <a:blip r:embed="rId3"/>
                    <a:stretch>
                      <a:fillRect/>
                    </a:stretch>
                  </a:blipFill>
                </a:rPr>
                <a:t>在此输入标题</a:t>
              </a:r>
            </a:p>
          </p:txBody>
        </p:sp>
      </p:grpSp>
      <p:sp>
        <p:nvSpPr>
          <p:cNvPr id="10" name="文本框 9"/>
          <p:cNvSpPr txBox="1"/>
          <p:nvPr/>
        </p:nvSpPr>
        <p:spPr>
          <a:xfrm>
            <a:off x="1055689" y="1952625"/>
            <a:ext cx="3452811" cy="1188720"/>
          </a:xfrm>
          <a:prstGeom prst="rect">
            <a:avLst/>
          </a:prstGeom>
          <a:noFill/>
        </p:spPr>
        <p:txBody>
          <a:bodyPr rtlCol="0" wrap="square">
            <a:spAutoFit/>
          </a:bodyPr>
          <a:lstStyle/>
          <a:p>
            <a:pPr algn="r"/>
            <a:r>
              <a:rPr altLang="en-US" lang="zh-CN" smtClean="0" sz="2400">
                <a:blipFill>
                  <a:blip r:embed="rId3"/>
                  <a:stretch>
                    <a:fillRect/>
                  </a:stretch>
                </a:blipFill>
              </a:rPr>
              <a:t>输入描述性文字输入描述性文字输入描述性文字输入描述性文字</a:t>
            </a:r>
          </a:p>
        </p:txBody>
      </p:sp>
      <p:sp>
        <p:nvSpPr>
          <p:cNvPr id="11" name="文本框 10"/>
          <p:cNvSpPr txBox="1"/>
          <p:nvPr/>
        </p:nvSpPr>
        <p:spPr>
          <a:xfrm>
            <a:off x="1055689" y="4803165"/>
            <a:ext cx="3452811" cy="1188720"/>
          </a:xfrm>
          <a:prstGeom prst="rect">
            <a:avLst/>
          </a:prstGeom>
          <a:noFill/>
        </p:spPr>
        <p:txBody>
          <a:bodyPr rtlCol="0" wrap="square">
            <a:spAutoFit/>
          </a:bodyPr>
          <a:lstStyle/>
          <a:p>
            <a:pPr algn="r"/>
            <a:r>
              <a:rPr altLang="en-US" lang="zh-CN" smtClean="0" sz="2400">
                <a:blipFill>
                  <a:blip r:embed="rId3"/>
                  <a:stretch>
                    <a:fillRect/>
                  </a:stretch>
                </a:blipFill>
              </a:rPr>
              <a:t>输入描述性文字输入描述性文字输入描述性文字输入描述性文字</a:t>
            </a:r>
          </a:p>
        </p:txBody>
      </p:sp>
      <p:sp>
        <p:nvSpPr>
          <p:cNvPr id="12" name="文本框 11"/>
          <p:cNvSpPr txBox="1"/>
          <p:nvPr/>
        </p:nvSpPr>
        <p:spPr>
          <a:xfrm>
            <a:off x="7843839" y="1952625"/>
            <a:ext cx="3452811" cy="1188720"/>
          </a:xfrm>
          <a:prstGeom prst="rect">
            <a:avLst/>
          </a:prstGeom>
          <a:noFill/>
        </p:spPr>
        <p:txBody>
          <a:bodyPr rtlCol="0" wrap="square">
            <a:spAutoFit/>
          </a:bodyPr>
          <a:lstStyle/>
          <a:p>
            <a:r>
              <a:rPr altLang="en-US" lang="zh-CN" smtClean="0" sz="2400">
                <a:blipFill>
                  <a:blip r:embed="rId3"/>
                  <a:stretch>
                    <a:fillRect/>
                  </a:stretch>
                </a:blipFill>
              </a:rPr>
              <a:t>输入描述性文字输入描述性文字输入描述性文字输入描述性文字</a:t>
            </a:r>
          </a:p>
        </p:txBody>
      </p:sp>
      <p:sp>
        <p:nvSpPr>
          <p:cNvPr id="13" name="文本框 12"/>
          <p:cNvSpPr txBox="1"/>
          <p:nvPr/>
        </p:nvSpPr>
        <p:spPr>
          <a:xfrm>
            <a:off x="7843839" y="4803165"/>
            <a:ext cx="3452811" cy="1188720"/>
          </a:xfrm>
          <a:prstGeom prst="rect">
            <a:avLst/>
          </a:prstGeom>
          <a:noFill/>
        </p:spPr>
        <p:txBody>
          <a:bodyPr rtlCol="0" wrap="square">
            <a:spAutoFit/>
          </a:bodyPr>
          <a:lstStyle/>
          <a:p>
            <a:r>
              <a:rPr altLang="en-US" lang="zh-CN" smtClean="0" sz="2400">
                <a:blipFill>
                  <a:blip r:embed="rId3"/>
                  <a:stretch>
                    <a:fillRect/>
                  </a:stretch>
                </a:blipFill>
              </a:rPr>
              <a:t>输入描述性文字输入描述性文字输入描述性文字输入描述性文字</a:t>
            </a:r>
          </a:p>
        </p:txBody>
      </p:sp>
      <p:sp>
        <p:nvSpPr>
          <p:cNvPr id="18" name="Freeform 5"/>
          <p:cNvSpPr>
            <a:spLocks noEditPoints="1"/>
          </p:cNvSpPr>
          <p:nvPr/>
        </p:nvSpPr>
        <p:spPr bwMode="auto">
          <a:xfrm>
            <a:off x="5863467" y="3721100"/>
            <a:ext cx="465066" cy="732386"/>
          </a:xfrm>
          <a:custGeom>
            <a:gdLst>
              <a:gd fmla="*/ 26 w 184" name="T0"/>
              <a:gd fmla="*/ 200 h 291" name="T1"/>
              <a:gd fmla="*/ 4 w 184" name="T2"/>
              <a:gd fmla="*/ 133 h 291" name="T3"/>
              <a:gd fmla="*/ 79 w 184" name="T4"/>
              <a:gd fmla="*/ 56 h 291" name="T5"/>
              <a:gd fmla="*/ 61 w 184" name="T6"/>
              <a:gd fmla="*/ 41 h 291" name="T7"/>
              <a:gd fmla="*/ 66 w 184" name="T8"/>
              <a:gd fmla="*/ 35 h 291" name="T9"/>
              <a:gd fmla="*/ 178 w 184" name="T10"/>
              <a:gd fmla="*/ 23 h 291" name="T11"/>
              <a:gd fmla="*/ 184 w 184" name="T12"/>
              <a:gd fmla="*/ 133 h 291" name="T13"/>
              <a:gd fmla="*/ 151 w 184" name="T14"/>
              <a:gd fmla="*/ 119 h 291" name="T15"/>
              <a:gd fmla="*/ 166 w 184" name="T16"/>
              <a:gd fmla="*/ 176 h 291" name="T17"/>
              <a:gd fmla="*/ 102 w 184" name="T18"/>
              <a:gd fmla="*/ 248 h 291" name="T19"/>
              <a:gd fmla="*/ 131 w 184" name="T20"/>
              <a:gd fmla="*/ 277 h 291" name="T21"/>
              <a:gd fmla="*/ 26 w 184" name="T22"/>
              <a:gd fmla="*/ 289 h 291" name="T23"/>
              <a:gd fmla="*/ 1 w 184" name="T24"/>
              <a:gd fmla="*/ 287 h 291" name="T25"/>
              <a:gd fmla="*/ 88 w 184" name="T26"/>
              <a:gd fmla="*/ 176 h 291" name="T27"/>
              <a:gd fmla="*/ 175 w 184" name="T28"/>
              <a:gd fmla="*/ 111 h 291" name="T29"/>
              <a:gd fmla="*/ 126 w 184" name="T30"/>
              <a:gd fmla="*/ 24 h 291" name="T31"/>
              <a:gd fmla="*/ 77 w 184" name="T32"/>
              <a:gd fmla="*/ 48 h 291" name="T33"/>
              <a:gd fmla="*/ 87 w 184" name="T34"/>
              <a:gd fmla="*/ 63 h 291" name="T35"/>
              <a:gd fmla="*/ 9 w 184" name="T36"/>
              <a:gd fmla="*/ 136 h 291" name="T37"/>
              <a:gd fmla="*/ 12 w 184" name="T38"/>
              <a:gd fmla="*/ 144 h 291" name="T39"/>
              <a:gd fmla="*/ 48 w 184" name="T40"/>
              <a:gd fmla="*/ 172 h 291" name="T41"/>
              <a:gd fmla="*/ 93 w 184" name="T42"/>
              <a:gd fmla="*/ 120 h 291" name="T43"/>
              <a:gd fmla="*/ 151 w 184" name="T44"/>
              <a:gd fmla="*/ 109 h 291" name="T45"/>
              <a:gd fmla="*/ 161 w 184" name="T46"/>
              <a:gd fmla="*/ 116 h 291" name="T47"/>
              <a:gd fmla="*/ 33 w 184" name="T48"/>
              <a:gd fmla="*/ 202 h 291" name="T49"/>
              <a:gd fmla="*/ 22 w 184" name="T50"/>
              <a:gd fmla="*/ 209 h 291" name="T51"/>
              <a:gd fmla="*/ 8 w 184" name="T52"/>
              <a:gd fmla="*/ 223 h 291" name="T53"/>
              <a:gd fmla="*/ 7 w 184" name="T54"/>
              <a:gd fmla="*/ 276 h 291" name="T55"/>
              <a:gd fmla="*/ 101 w 184" name="T56"/>
              <a:gd fmla="*/ 277 h 291" name="T57"/>
              <a:gd fmla="*/ 109 w 184" name="T58"/>
              <a:gd fmla="*/ 260 h 291" name="T59"/>
              <a:gd fmla="*/ 92 w 184" name="T60"/>
              <a:gd fmla="*/ 240 h 291" name="T61"/>
              <a:gd fmla="*/ 121 w 184" name="T62"/>
              <a:gd fmla="*/ 153 h 291" name="T63"/>
              <a:gd fmla="*/ 47 w 184" name="T64"/>
              <a:gd fmla="*/ 181 h 291" name="T65"/>
              <a:gd fmla="*/ 51 w 184" name="T66"/>
              <a:gd fmla="*/ 175 h 291" name="T67"/>
              <a:gd fmla="*/ 87 w 184" name="T68"/>
              <a:gd fmla="*/ 127 h 291" name="T69"/>
              <a:gd fmla="*/ 159 w 184" name="T70"/>
              <a:gd fmla="*/ 170 h 291" name="T71"/>
              <a:gd fmla="*/ 4 w 184" name="T72"/>
              <a:gd fmla="*/ 288 h 291" name="T73"/>
              <a:gd fmla="*/ 3 w 184" name="T74"/>
              <a:gd fmla="*/ 287 h 291" name="T75"/>
              <a:gd fmla="*/ 124 w 184" name="T76"/>
              <a:gd fmla="*/ 141 h 291" name="T77"/>
              <a:gd fmla="*/ 67 w 184" name="T78"/>
              <a:gd fmla="*/ 283 h 291" name="T79"/>
              <a:gd fmla="*/ 112 w 184" name="T80"/>
              <a:gd fmla="*/ 160 h 291" name="T81"/>
              <a:gd fmla="*/ 158 w 184" name="T82"/>
              <a:gd fmla="*/ 177 h 291" name="T83"/>
              <a:gd fmla="*/ 163 w 184" name="T84"/>
              <a:gd fmla="*/ 170 h 291" name="T85"/>
              <a:gd fmla="*/ 110 w 184" name="T86"/>
              <a:gd fmla="*/ 226 h 291" name="T87"/>
              <a:gd fmla="*/ 99 w 184" name="T88"/>
              <a:gd fmla="*/ 166 h 291" name="T89"/>
              <a:gd fmla="*/ 99 w 184" name="T90"/>
              <a:gd fmla="*/ 246 h 291" name="T91"/>
              <a:gd fmla="*/ 96 w 184" name="T92"/>
              <a:gd fmla="*/ 243 h 291" name="T93"/>
              <a:gd fmla="*/ 102 w 184" name="T94"/>
              <a:gd fmla="*/ 31 h 291" name="T95"/>
              <a:gd fmla="*/ 176 w 184" name="T96"/>
              <a:gd fmla="*/ 91 h 291" name="T97"/>
              <a:gd fmla="*/ 145 w 184" name="T98"/>
              <a:gd fmla="*/ 166 h 291" name="T99"/>
              <a:gd fmla="*/ 172 w 184" name="T100"/>
              <a:gd fmla="*/ 12 h 291" name="T101"/>
              <a:gd fmla="*/ 118 w 184" name="T102"/>
              <a:gd fmla="*/ 151 h 291" name="T103"/>
              <a:gd fmla="*/ 180 w 184" name="T104"/>
              <a:gd fmla="*/ 131 h 291" name="T105"/>
              <a:gd fmla="*/ 131 w 184" name="T106"/>
              <a:gd fmla="*/ 275 h 291" name="T107"/>
              <a:gd fmla="*/ 74 w 184" name="T108"/>
              <a:gd fmla="*/ 36 h 291" name="T109"/>
              <a:gd fmla="*/ 136 w 184" name="T110"/>
              <a:gd fmla="*/ 272 h 291" name="T111"/>
              <a:gd fmla="*/ 6 w 184" name="T112"/>
              <a:gd fmla="*/ 135 h 291" name="T113"/>
              <a:gd fmla="*/ 30 w 184" name="T114"/>
              <a:gd fmla="*/ 202 h 291" name="T115"/>
              <a:gd fmla="*/ 118 w 184" name="T116"/>
              <a:gd fmla="*/ 149 h 291" name="T117"/>
              <a:gd fmla="*/ 86 w 184" name="T118"/>
              <a:gd fmla="*/ 122 h 291" name="T119"/>
              <a:gd fmla="*/ 24 w 184" name="T120"/>
              <a:gd fmla="*/ 157 h 291" name="T121"/>
              <a:gd fmla="*/ 47 w 184" name="T122"/>
              <a:gd fmla="*/ 287 h 291" name="T123"/>
              <a:gd fmla="*/ 91 w 184" name="T124"/>
              <a:gd fmla="*/ 173 h 29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91" w="184">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2287436613"/>
      </p:ext>
    </p:extLst>
  </p:cSld>
  <p:clrMapOvr>
    <a:masterClrMapping/>
  </p:clrMapOvr>
  <p:transition/>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20" name="文本框 219"/>
          <p:cNvSpPr txBox="1"/>
          <p:nvPr/>
        </p:nvSpPr>
        <p:spPr>
          <a:xfrm>
            <a:off x="4008382" y="3876523"/>
            <a:ext cx="4175236" cy="701040"/>
          </a:xfrm>
          <a:prstGeom prst="rect">
            <a:avLst/>
          </a:prstGeom>
          <a:noFill/>
          <a:ln>
            <a:noFill/>
          </a:ln>
        </p:spPr>
        <p:txBody>
          <a:bodyPr rtlCol="0" wrap="square">
            <a:spAutoFit/>
          </a:bodyPr>
          <a:lstStyle/>
          <a:p>
            <a:pPr algn="ctr"/>
            <a:r>
              <a:rPr altLang="en-US" lang="zh-CN" smtClean="0" sz="2000">
                <a:blipFill>
                  <a:blip r:embed="rId2"/>
                  <a:stretch>
                    <a:fillRect/>
                  </a:stretch>
                </a:blipFill>
              </a:rPr>
              <a:t>输入描述性文字输入描述性文字</a:t>
            </a:r>
          </a:p>
          <a:p>
            <a:pPr algn="ctr"/>
            <a:r>
              <a:rPr altLang="en-US" lang="zh-CN" smtClean="0" sz="2000">
                <a:blipFill>
                  <a:blip r:embed="rId2"/>
                  <a:stretch>
                    <a:fillRect/>
                  </a:stretch>
                </a:blipFill>
              </a:rPr>
              <a:t>输入描述性文字输入描述性文字</a:t>
            </a:r>
          </a:p>
        </p:txBody>
      </p:sp>
      <p:sp>
        <p:nvSpPr>
          <p:cNvPr id="221" name="Freeform 5"/>
          <p:cNvSpPr>
            <a:spLocks noEditPoints="1"/>
          </p:cNvSpPr>
          <p:nvPr/>
        </p:nvSpPr>
        <p:spPr bwMode="auto">
          <a:xfrm>
            <a:off x="5893595" y="4836320"/>
            <a:ext cx="404812" cy="464964"/>
          </a:xfrm>
          <a:custGeom>
            <a:gdLst>
              <a:gd fmla="*/ 24 w 241" name="T0"/>
              <a:gd fmla="*/ 114 h 277" name="T1"/>
              <a:gd fmla="*/ 40 w 241" name="T2"/>
              <a:gd fmla="*/ 96 h 277" name="T3"/>
              <a:gd fmla="*/ 35 w 241" name="T4"/>
              <a:gd fmla="*/ 7 h 277" name="T5"/>
              <a:gd fmla="*/ 71 w 241" name="T6"/>
              <a:gd fmla="*/ 70 h 277" name="T7"/>
              <a:gd fmla="*/ 133 w 241" name="T8"/>
              <a:gd fmla="*/ 86 h 277" name="T9"/>
              <a:gd fmla="*/ 206 w 241" name="T10"/>
              <a:gd fmla="*/ 153 h 277" name="T11"/>
              <a:gd fmla="*/ 231 w 241" name="T12"/>
              <a:gd fmla="*/ 223 h 277" name="T13"/>
              <a:gd fmla="*/ 178 w 241" name="T14"/>
              <a:gd fmla="*/ 276 h 277" name="T15"/>
              <a:gd fmla="*/ 111 w 241" name="T16"/>
              <a:gd fmla="*/ 235 h 277" name="T17"/>
              <a:gd fmla="*/ 39 w 241" name="T18"/>
              <a:gd fmla="*/ 170 h 277" name="T19"/>
              <a:gd fmla="*/ 79 w 241" name="T20"/>
              <a:gd fmla="*/ 206 h 277" name="T21"/>
              <a:gd fmla="*/ 22 w 241" name="T22"/>
              <a:gd fmla="*/ 71 h 277" name="T23"/>
              <a:gd fmla="*/ 31 w 241" name="T24"/>
              <a:gd fmla="*/ 82 h 277" name="T25"/>
              <a:gd fmla="*/ 34 w 241" name="T26"/>
              <a:gd fmla="*/ 74 h 277" name="T27"/>
              <a:gd fmla="*/ 21 w 241" name="T28"/>
              <a:gd fmla="*/ 8 h 277" name="T29"/>
              <a:gd fmla="*/ 31 w 241" name="T30"/>
              <a:gd fmla="*/ 72 h 277" name="T31"/>
              <a:gd fmla="*/ 122 w 241" name="T32"/>
              <a:gd fmla="*/ 92 h 277" name="T33"/>
              <a:gd fmla="*/ 73 w 241" name="T34"/>
              <a:gd fmla="*/ 78 h 277" name="T35"/>
              <a:gd fmla="*/ 66 w 241" name="T36"/>
              <a:gd fmla="*/ 97 h 277" name="T37"/>
              <a:gd fmla="*/ 57 w 241" name="T38"/>
              <a:gd fmla="*/ 118 h 277" name="T39"/>
              <a:gd fmla="*/ 47 w 241" name="T40"/>
              <a:gd fmla="*/ 99 h 277" name="T41"/>
              <a:gd fmla="*/ 42 w 241" name="T42"/>
              <a:gd fmla="*/ 155 h 277" name="T43"/>
              <a:gd fmla="*/ 106 w 241" name="T44"/>
              <a:gd fmla="*/ 221 h 277" name="T45"/>
              <a:gd fmla="*/ 184 w 241" name="T46"/>
              <a:gd fmla="*/ 265 h 277" name="T47"/>
              <a:gd fmla="*/ 235 w 241" name="T48"/>
              <a:gd fmla="*/ 206 h 277" name="T49"/>
              <a:gd fmla="*/ 162 w 241" name="T50"/>
              <a:gd fmla="*/ 119 h 277" name="T51"/>
              <a:gd fmla="*/ 58 w 241" name="T52"/>
              <a:gd fmla="*/ 80 h 277" name="T53"/>
              <a:gd fmla="*/ 21 w 241" name="T54"/>
              <a:gd fmla="*/ 11 h 277" name="T55"/>
              <a:gd fmla="*/ 47 w 241" name="T56"/>
              <a:gd fmla="*/ 87 h 277" name="T57"/>
              <a:gd fmla="*/ 146 w 241" name="T58"/>
              <a:gd fmla="*/ 256 h 277" name="T59"/>
              <a:gd fmla="*/ 155 w 241" name="T60"/>
              <a:gd fmla="*/ 264 h 277" name="T61"/>
              <a:gd fmla="*/ 58 w 241" name="T62"/>
              <a:gd fmla="*/ 111 h 277" name="T63"/>
              <a:gd fmla="*/ 66 w 241" name="T64"/>
              <a:gd fmla="*/ 103 h 277" name="T65"/>
              <a:gd fmla="*/ 59 w 241" name="T66"/>
              <a:gd fmla="*/ 109 h 277" name="T67"/>
              <a:gd fmla="*/ 56 w 241" name="T68"/>
              <a:gd fmla="*/ 61 h 277" name="T69"/>
              <a:gd fmla="*/ 45 w 241" name="T70"/>
              <a:gd fmla="*/ 27 h 277" name="T71"/>
              <a:gd fmla="*/ 55 w 241" name="T72"/>
              <a:gd fmla="*/ 43 h 277" name="T73"/>
              <a:gd fmla="*/ 132 w 241" name="T74"/>
              <a:gd fmla="*/ 252 h 277" name="T75"/>
              <a:gd fmla="*/ 141 w 241" name="T76"/>
              <a:gd fmla="*/ 259 h 277" name="T77"/>
              <a:gd fmla="*/ 5 w 241" name="T78"/>
              <a:gd fmla="*/ 29 h 277" name="T79"/>
              <a:gd fmla="*/ 11 w 241" name="T80"/>
              <a:gd fmla="*/ 48 h 277" name="T81"/>
              <a:gd fmla="*/ 161 w 241" name="T82"/>
              <a:gd fmla="*/ 115 h 277" name="T83"/>
              <a:gd fmla="*/ 22 w 241" name="T84"/>
              <a:gd fmla="*/ 3 h 277" name="T85"/>
              <a:gd fmla="*/ 99 w 241" name="T86"/>
              <a:gd fmla="*/ 220 h 277" name="T87"/>
              <a:gd fmla="*/ 71 w 241" name="T88"/>
              <a:gd fmla="*/ 196 h 277" name="T89"/>
              <a:gd fmla="*/ 15 w 241" name="T90"/>
              <a:gd fmla="*/ 7 h 277" name="T91"/>
              <a:gd fmla="*/ 234 w 241" name="T92"/>
              <a:gd fmla="*/ 187 h 277" name="T93"/>
              <a:gd fmla="*/ 141 w 241" name="T94"/>
              <a:gd fmla="*/ 94 h 277" name="T95"/>
              <a:gd fmla="*/ 31 w 241" name="T96"/>
              <a:gd fmla="*/ 105 h 277" name="T97"/>
              <a:gd fmla="*/ 74 w 241" name="T98"/>
              <a:gd fmla="*/ 201 h 277" name="T99"/>
              <a:gd fmla="*/ 93 w 241" name="T100"/>
              <a:gd fmla="*/ 215 h 277" name="T101"/>
              <a:gd fmla="*/ 91 w 241" name="T102"/>
              <a:gd fmla="*/ 213 h 277" name="T103"/>
              <a:gd fmla="*/ 56 w 241" name="T104"/>
              <a:gd fmla="*/ 114 h 277" name="T105"/>
              <a:gd fmla="*/ 98 w 241" name="T106"/>
              <a:gd fmla="*/ 219 h 277" name="T107"/>
              <a:gd fmla="*/ 62 w 241" name="T108"/>
              <a:gd fmla="*/ 72 h 277" name="T109"/>
              <a:gd fmla="*/ 132 w 241" name="T110"/>
              <a:gd fmla="*/ 93 h 27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77" w="241">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218" name="组合 217"/>
          <p:cNvGrpSpPr/>
          <p:nvPr/>
        </p:nvGrpSpPr>
        <p:grpSpPr>
          <a:xfrm>
            <a:off x="4819181"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sp>
        <p:nvSpPr>
          <p:cNvPr id="216" name="文本框 215"/>
          <p:cNvSpPr txBox="1"/>
          <p:nvPr/>
        </p:nvSpPr>
        <p:spPr>
          <a:xfrm>
            <a:off x="4672847" y="2109497"/>
            <a:ext cx="3707240" cy="914400"/>
          </a:xfrm>
          <a:prstGeom prst="rect">
            <a:avLst/>
          </a:prstGeom>
          <a:noFill/>
          <a:ln>
            <a:noFill/>
          </a:ln>
        </p:spPr>
        <p:txBody>
          <a:bodyPr rtlCol="0" wrap="square">
            <a:spAutoFit/>
          </a:bodyPr>
          <a:lstStyle/>
          <a:p>
            <a:r>
              <a:rPr altLang="en-US" b="1" lang="zh-CN" smtClean="0" sz="5400">
                <a:blipFill dpi="0" rotWithShape="1">
                  <a:blip r:embed="rId2"/>
                  <a:stretch>
                    <a:fillRect/>
                  </a:stretch>
                </a:blipFill>
              </a:rPr>
              <a:t>输入主标题</a:t>
            </a:r>
          </a:p>
        </p:txBody>
      </p:sp>
      <p:grpSp>
        <p:nvGrpSpPr>
          <p:cNvPr id="40" name="组合 39"/>
          <p:cNvGrpSpPr/>
          <p:nvPr/>
        </p:nvGrpSpPr>
        <p:grpSpPr>
          <a:xfrm>
            <a:off x="3811913" y="2152360"/>
            <a:ext cx="895350" cy="1511300"/>
            <a:chOff x="3675063" y="5611813"/>
            <a:chExt cx="895350" cy="1511300"/>
          </a:xfrm>
        </p:grpSpPr>
        <p:sp>
          <p:nvSpPr>
            <p:cNvPr id="41" name="Freeform 286"/>
            <p:cNvSpPr/>
            <p:nvPr/>
          </p:nvSpPr>
          <p:spPr bwMode="auto">
            <a:xfrm>
              <a:off x="3695701" y="6662738"/>
              <a:ext cx="865188" cy="422275"/>
            </a:xfrm>
            <a:custGeom>
              <a:gdLst>
                <a:gd fmla="*/ 161 w 267" name="T0"/>
                <a:gd fmla="*/ 79 h 130" name="T1"/>
                <a:gd fmla="*/ 84 w 267" name="T2"/>
                <a:gd fmla="*/ 123 h 130" name="T3"/>
                <a:gd fmla="*/ 93 w 267" name="T4"/>
                <a:gd fmla="*/ 115 h 130" name="T5"/>
                <a:gd fmla="*/ 111 w 267" name="T6"/>
                <a:gd fmla="*/ 101 h 130" name="T7"/>
                <a:gd fmla="*/ 67 w 267" name="T8"/>
                <a:gd fmla="*/ 118 h 130" name="T9"/>
                <a:gd fmla="*/ 72 w 267" name="T10"/>
                <a:gd fmla="*/ 114 h 130" name="T11"/>
                <a:gd fmla="*/ 129 w 267" name="T12"/>
                <a:gd fmla="*/ 72 h 130" name="T13"/>
                <a:gd fmla="*/ 40 w 267" name="T14"/>
                <a:gd fmla="*/ 115 h 130" name="T15"/>
                <a:gd fmla="*/ 48 w 267" name="T16"/>
                <a:gd fmla="*/ 99 h 130" name="T17"/>
                <a:gd fmla="*/ 25 w 267" name="T18"/>
                <a:gd fmla="*/ 104 h 130" name="T19"/>
                <a:gd fmla="*/ 17 w 267" name="T20"/>
                <a:gd fmla="*/ 90 h 130" name="T21"/>
                <a:gd fmla="*/ 4 w 267" name="T22"/>
                <a:gd fmla="*/ 92 h 130" name="T23"/>
                <a:gd fmla="*/ 93 w 267" name="T24"/>
                <a:gd fmla="*/ 30 h 130" name="T25"/>
                <a:gd fmla="*/ 0 w 267" name="T26"/>
                <a:gd fmla="*/ 83 h 130" name="T27"/>
                <a:gd fmla="*/ 60 w 267" name="T28"/>
                <a:gd fmla="*/ 43 h 130" name="T29"/>
                <a:gd fmla="*/ 8 w 267" name="T30"/>
                <a:gd fmla="*/ 54 h 130" name="T31"/>
                <a:gd fmla="*/ 8 w 267" name="T32"/>
                <a:gd fmla="*/ 53 h 130" name="T33"/>
                <a:gd fmla="*/ 14 w 267" name="T34"/>
                <a:gd fmla="*/ 44 h 130" name="T35"/>
                <a:gd fmla="*/ 25 w 267" name="T36"/>
                <a:gd fmla="*/ 17 h 130" name="T37"/>
                <a:gd fmla="*/ 16 w 267" name="T38"/>
                <a:gd fmla="*/ 3 h 130" name="T39"/>
                <a:gd fmla="*/ 26 w 267" name="T40"/>
                <a:gd fmla="*/ 16 h 130" name="T41"/>
                <a:gd fmla="*/ 50 w 267" name="T42"/>
                <a:gd fmla="*/ 23 h 130" name="T43"/>
                <a:gd fmla="*/ 73 w 267" name="T44"/>
                <a:gd fmla="*/ 11 h 130" name="T45"/>
                <a:gd fmla="*/ 91 w 267" name="T46"/>
                <a:gd fmla="*/ 5 h 130" name="T47"/>
                <a:gd fmla="*/ 92 w 267" name="T48"/>
                <a:gd fmla="*/ 5 h 130" name="T49"/>
                <a:gd fmla="*/ 106 w 267" name="T50"/>
                <a:gd fmla="*/ 16 h 130" name="T51"/>
                <a:gd fmla="*/ 106 w 267" name="T52"/>
                <a:gd fmla="*/ 16 h 130" name="T53"/>
                <a:gd fmla="*/ 99 w 267" name="T54"/>
                <a:gd fmla="*/ 27 h 130" name="T55"/>
                <a:gd fmla="*/ 93 w 267" name="T56"/>
                <a:gd fmla="*/ 40 h 130" name="T57"/>
                <a:gd fmla="*/ 94 w 267" name="T58"/>
                <a:gd fmla="*/ 44 h 130" name="T59"/>
                <a:gd fmla="*/ 130 w 267" name="T60"/>
                <a:gd fmla="*/ 43 h 130" name="T61"/>
                <a:gd fmla="*/ 130 w 267" name="T62"/>
                <a:gd fmla="*/ 44 h 130" name="T63"/>
                <a:gd fmla="*/ 135 w 267" name="T64"/>
                <a:gd fmla="*/ 49 h 130" name="T65"/>
                <a:gd fmla="*/ 186 w 267" name="T66"/>
                <a:gd fmla="*/ 30 h 130" name="T67"/>
                <a:gd fmla="*/ 232 w 267" name="T68"/>
                <a:gd fmla="*/ 22 h 130" name="T69"/>
                <a:gd fmla="*/ 261 w 267" name="T70"/>
                <a:gd fmla="*/ 6 h 130" name="T71"/>
                <a:gd fmla="*/ 90 w 267" name="T72"/>
                <a:gd fmla="*/ 115 h 130" name="T73"/>
                <a:gd fmla="*/ 252 w 267" name="T74"/>
                <a:gd fmla="*/ 22 h 130" name="T75"/>
                <a:gd fmla="*/ 155 w 267" name="T76"/>
                <a:gd fmla="*/ 79 h 130" name="T77"/>
                <a:gd fmla="*/ 143 w 267" name="T78"/>
                <a:gd fmla="*/ 89 h 130" name="T79"/>
                <a:gd fmla="*/ 234 w 267" name="T80"/>
                <a:gd fmla="*/ 38 h 130" name="T81"/>
                <a:gd fmla="*/ 267 w 267" name="T82"/>
                <a:gd fmla="*/ 22 h 130" name="T83"/>
                <a:gd fmla="*/ 192 w 267" name="T84"/>
                <a:gd fmla="*/ 71 h 130" name="T85"/>
                <a:gd fmla="*/ 148 w 267" name="T86"/>
                <a:gd fmla="*/ 118 h 130" name="T87"/>
                <a:gd fmla="*/ 252 w 267" name="T88"/>
                <a:gd fmla="*/ 58 h 130" name="T89"/>
                <a:gd fmla="*/ 251 w 267" name="T90"/>
                <a:gd fmla="*/ 69 h 130" name="T91"/>
                <a:gd fmla="*/ 203 w 267" name="T92"/>
                <a:gd fmla="*/ 118 h 130" name="T93"/>
                <a:gd fmla="*/ 200 w 267" name="T94"/>
                <a:gd fmla="*/ 121 h 130" name="T95"/>
                <a:gd fmla="*/ 183 w 267" name="T96"/>
                <a:gd fmla="*/ 124 h 130" name="T97"/>
                <a:gd fmla="*/ 154 w 267" name="T98"/>
                <a:gd fmla="*/ 125 h 130" name="T99"/>
                <a:gd fmla="*/ 153 w 267" name="T100"/>
                <a:gd fmla="*/ 124 h 130" name="T101"/>
                <a:gd fmla="*/ 143 w 267" name="T102"/>
                <a:gd fmla="*/ 122 h 130" name="T103"/>
                <a:gd fmla="*/ 118 w 267" name="T104"/>
                <a:gd fmla="*/ 118 h 130" name="T105"/>
                <a:gd fmla="*/ 254 w 267" name="T106"/>
                <a:gd fmla="*/ 30 h 13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30" w="267">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287"/>
            <p:cNvSpPr/>
            <p:nvPr/>
          </p:nvSpPr>
          <p:spPr bwMode="auto">
            <a:xfrm>
              <a:off x="3914776" y="6084888"/>
              <a:ext cx="638175" cy="714375"/>
            </a:xfrm>
            <a:custGeom>
              <a:gdLst>
                <a:gd fmla="*/ 109 w 197" name="T0"/>
                <a:gd fmla="*/ 207 h 220" name="T1"/>
                <a:gd fmla="*/ 109 w 197" name="T2"/>
                <a:gd fmla="*/ 206 h 220" name="T3"/>
                <a:gd fmla="*/ 88 w 197" name="T4"/>
                <a:gd fmla="*/ 218 h 220" name="T5"/>
                <a:gd fmla="*/ 96 w 197" name="T6"/>
                <a:gd fmla="*/ 196 h 220" name="T7"/>
                <a:gd fmla="*/ 104 w 197" name="T8"/>
                <a:gd fmla="*/ 175 h 220" name="T9"/>
                <a:gd fmla="*/ 107 w 197" name="T10"/>
                <a:gd fmla="*/ 172 h 220" name="T11"/>
                <a:gd fmla="*/ 104 w 197" name="T12"/>
                <a:gd fmla="*/ 158 h 220" name="T13"/>
                <a:gd fmla="*/ 179 w 197" name="T14"/>
                <a:gd fmla="*/ 101 h 220" name="T15"/>
                <a:gd fmla="*/ 91 w 197" name="T16"/>
                <a:gd fmla="*/ 151 h 220" name="T17"/>
                <a:gd fmla="*/ 110 w 197" name="T18"/>
                <a:gd fmla="*/ 122 h 220" name="T19"/>
                <a:gd fmla="*/ 94 w 197" name="T20"/>
                <a:gd fmla="*/ 118 h 220" name="T21"/>
                <a:gd fmla="*/ 42 w 197" name="T22"/>
                <a:gd fmla="*/ 127 h 220" name="T23"/>
                <a:gd fmla="*/ 18 w 197" name="T24"/>
                <a:gd fmla="*/ 128 h 220" name="T25"/>
                <a:gd fmla="*/ 45 w 197" name="T26"/>
                <a:gd fmla="*/ 108 h 220" name="T27"/>
                <a:gd fmla="*/ 8 w 197" name="T28"/>
                <a:gd fmla="*/ 112 h 220" name="T29"/>
                <a:gd fmla="*/ 1 w 197" name="T30"/>
                <a:gd fmla="*/ 115 h 220" name="T31"/>
                <a:gd fmla="*/ 94 w 197" name="T32"/>
                <a:gd fmla="*/ 58 h 220" name="T33"/>
                <a:gd fmla="*/ 4 w 197" name="T34"/>
                <a:gd fmla="*/ 106 h 220" name="T35"/>
                <a:gd fmla="*/ 3 w 197" name="T36"/>
                <a:gd fmla="*/ 91 h 220" name="T37"/>
                <a:gd fmla="*/ 61 w 197" name="T38"/>
                <a:gd fmla="*/ 53 h 220" name="T39"/>
                <a:gd fmla="*/ 17 w 197" name="T40"/>
                <a:gd fmla="*/ 78 h 220" name="T41"/>
                <a:gd fmla="*/ 8 w 197" name="T42"/>
                <a:gd fmla="*/ 82 h 220" name="T43"/>
                <a:gd fmla="*/ 11 w 197" name="T44"/>
                <a:gd fmla="*/ 48 h 220" name="T45"/>
                <a:gd fmla="*/ 12 w 197" name="T46"/>
                <a:gd fmla="*/ 46 h 220" name="T47"/>
                <a:gd fmla="*/ 26 w 197" name="T48"/>
                <a:gd fmla="*/ 63 h 220" name="T49"/>
                <a:gd fmla="*/ 93 w 197" name="T50"/>
                <a:gd fmla="*/ 33 h 220" name="T51"/>
                <a:gd fmla="*/ 77 w 197" name="T52"/>
                <a:gd fmla="*/ 43 h 220" name="T53"/>
                <a:gd fmla="*/ 87 w 197" name="T54"/>
                <a:gd fmla="*/ 41 h 220" name="T55"/>
                <a:gd fmla="*/ 189 w 197" name="T56"/>
                <a:gd fmla="*/ 0 h 220" name="T57"/>
                <a:gd fmla="*/ 194 w 197" name="T58"/>
                <a:gd fmla="*/ 4 h 220" name="T59"/>
                <a:gd fmla="*/ 23 w 197" name="T60"/>
                <a:gd fmla="*/ 124 h 220" name="T61"/>
                <a:gd fmla="*/ 179 w 197" name="T62"/>
                <a:gd fmla="*/ 35 h 220" name="T63"/>
                <a:gd fmla="*/ 191 w 197" name="T64"/>
                <a:gd fmla="*/ 42 h 220" name="T65"/>
                <a:gd fmla="*/ 162 w 197" name="T66"/>
                <a:gd fmla="*/ 78 h 220" name="T67"/>
                <a:gd fmla="*/ 114 w 197" name="T68"/>
                <a:gd fmla="*/ 118 h 220" name="T69"/>
                <a:gd fmla="*/ 146 w 197" name="T70"/>
                <a:gd fmla="*/ 101 h 220" name="T71"/>
                <a:gd fmla="*/ 185 w 197" name="T72"/>
                <a:gd fmla="*/ 97 h 220" name="T73"/>
                <a:gd fmla="*/ 185 w 197" name="T74"/>
                <a:gd fmla="*/ 97 h 220" name="T75"/>
                <a:gd fmla="*/ 173 w 197" name="T76"/>
                <a:gd fmla="*/ 118 h 220" name="T77"/>
                <a:gd fmla="*/ 180 w 197" name="T78"/>
                <a:gd fmla="*/ 131 h 220" name="T79"/>
                <a:gd fmla="*/ 180 w 197" name="T80"/>
                <a:gd fmla="*/ 132 h 220" name="T81"/>
                <a:gd fmla="*/ 197 w 197" name="T82"/>
                <a:gd fmla="*/ 124 h 220" name="T83"/>
                <a:gd fmla="*/ 192 w 197" name="T84"/>
                <a:gd fmla="*/ 142 h 220" name="T85"/>
                <a:gd fmla="*/ 142 w 197" name="T86"/>
                <a:gd fmla="*/ 186 h 220" name="T87"/>
                <a:gd fmla="*/ 175 w 197" name="T88"/>
                <a:gd fmla="*/ 168 h 220" name="T89"/>
                <a:gd fmla="*/ 168 w 197" name="T90"/>
                <a:gd fmla="*/ 173 h 220" name="T91"/>
                <a:gd fmla="*/ 190 w 197" name="T92"/>
                <a:gd fmla="*/ 162 h 220" name="T93"/>
                <a:gd fmla="*/ 190 w 197" name="T94"/>
                <a:gd fmla="*/ 163 h 220" name="T95"/>
                <a:gd fmla="*/ 145 w 197" name="T96"/>
                <a:gd fmla="*/ 194 h 220" name="T97"/>
                <a:gd fmla="*/ 145 w 197" name="T98"/>
                <a:gd fmla="*/ 195 h 220" name="T99"/>
                <a:gd fmla="*/ 181 w 197" name="T100"/>
                <a:gd fmla="*/ 168 h 22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20" w="197">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288"/>
            <p:cNvSpPr/>
            <p:nvPr/>
          </p:nvSpPr>
          <p:spPr bwMode="auto">
            <a:xfrm>
              <a:off x="4002088" y="5662613"/>
              <a:ext cx="558800" cy="565150"/>
            </a:xfrm>
            <a:custGeom>
              <a:gdLst>
                <a:gd fmla="*/ 75 w 172" name="T0"/>
                <a:gd fmla="*/ 174 h 174" name="T1"/>
                <a:gd fmla="*/ 105 w 172" name="T2"/>
                <a:gd fmla="*/ 155 h 174" name="T3"/>
                <a:gd fmla="*/ 73 w 172" name="T4"/>
                <a:gd fmla="*/ 173 h 174" name="T5"/>
                <a:gd fmla="*/ 127 w 172" name="T6"/>
                <a:gd fmla="*/ 137 h 174" name="T7"/>
                <a:gd fmla="*/ 141 w 172" name="T8"/>
                <a:gd fmla="*/ 110 h 174" name="T9"/>
                <a:gd fmla="*/ 63 w 172" name="T10"/>
                <a:gd fmla="*/ 154 h 174" name="T11"/>
                <a:gd fmla="*/ 89 w 172" name="T12"/>
                <a:gd fmla="*/ 125 h 174" name="T13"/>
                <a:gd fmla="*/ 89 w 172" name="T14"/>
                <a:gd fmla="*/ 125 h 174" name="T15"/>
                <a:gd fmla="*/ 140 w 172" name="T16"/>
                <a:gd fmla="*/ 87 h 174" name="T17"/>
                <a:gd fmla="*/ 70 w 172" name="T18"/>
                <a:gd fmla="*/ 126 h 174" name="T19"/>
                <a:gd fmla="*/ 145 w 172" name="T20"/>
                <a:gd fmla="*/ 74 h 174" name="T21"/>
                <a:gd fmla="*/ 138 w 172" name="T22"/>
                <a:gd fmla="*/ 62 h 174" name="T23"/>
                <a:gd fmla="*/ 60 w 172" name="T24"/>
                <a:gd fmla="*/ 106 h 174" name="T25"/>
                <a:gd fmla="*/ 64 w 172" name="T26"/>
                <a:gd fmla="*/ 101 h 174" name="T27"/>
                <a:gd fmla="*/ 63 w 172" name="T28"/>
                <a:gd fmla="*/ 100 h 174" name="T29"/>
                <a:gd fmla="*/ 68 w 172" name="T30"/>
                <a:gd fmla="*/ 93 h 174" name="T31"/>
                <a:gd fmla="*/ 67 w 172" name="T32"/>
                <a:gd fmla="*/ 93 h 174" name="T33"/>
                <a:gd fmla="*/ 90 w 172" name="T34"/>
                <a:gd fmla="*/ 70 h 174" name="T35"/>
                <a:gd fmla="*/ 79 w 172" name="T36"/>
                <a:gd fmla="*/ 75 h 174" name="T37"/>
                <a:gd fmla="*/ 57 w 172" name="T38"/>
                <a:gd fmla="*/ 69 h 174" name="T39"/>
                <a:gd fmla="*/ 49 w 172" name="T40"/>
                <a:gd fmla="*/ 56 h 174" name="T41"/>
                <a:gd fmla="*/ 18 w 172" name="T42"/>
                <a:gd fmla="*/ 74 h 174" name="T43"/>
                <a:gd fmla="*/ 1 w 172" name="T44"/>
                <a:gd fmla="*/ 75 h 174" name="T45"/>
                <a:gd fmla="*/ 128 w 172" name="T46"/>
                <a:gd fmla="*/ 0 h 174" name="T47"/>
                <a:gd fmla="*/ 128 w 172" name="T48"/>
                <a:gd fmla="*/ 1 h 174" name="T49"/>
                <a:gd fmla="*/ 73 w 172" name="T50"/>
                <a:gd fmla="*/ 38 h 174" name="T51"/>
                <a:gd fmla="*/ 128 w 172" name="T52"/>
                <a:gd fmla="*/ 10 h 174" name="T53"/>
                <a:gd fmla="*/ 100 w 172" name="T54"/>
                <a:gd fmla="*/ 44 h 174" name="T55"/>
                <a:gd fmla="*/ 145 w 172" name="T56"/>
                <a:gd fmla="*/ 19 h 174" name="T57"/>
                <a:gd fmla="*/ 145 w 172" name="T58"/>
                <a:gd fmla="*/ 38 h 174" name="T59"/>
                <a:gd fmla="*/ 145 w 172" name="T60"/>
                <a:gd fmla="*/ 49 h 174" name="T61"/>
                <a:gd fmla="*/ 157 w 172" name="T62"/>
                <a:gd fmla="*/ 47 h 174" name="T63"/>
                <a:gd fmla="*/ 133 w 172" name="T64"/>
                <a:gd fmla="*/ 62 h 174" name="T65"/>
                <a:gd fmla="*/ 143 w 172" name="T66"/>
                <a:gd fmla="*/ 59 h 174" name="T67"/>
                <a:gd fmla="*/ 105 w 172" name="T68"/>
                <a:gd fmla="*/ 89 h 174" name="T69"/>
                <a:gd fmla="*/ 154 w 172" name="T70"/>
                <a:gd fmla="*/ 69 h 174" name="T71"/>
                <a:gd fmla="*/ 143 w 172" name="T72"/>
                <a:gd fmla="*/ 77 h 174" name="T73"/>
                <a:gd fmla="*/ 145 w 172" name="T74"/>
                <a:gd fmla="*/ 83 h 174" name="T75"/>
                <a:gd fmla="*/ 146 w 172" name="T76"/>
                <a:gd fmla="*/ 84 h 174" name="T77"/>
                <a:gd fmla="*/ 154 w 172" name="T78"/>
                <a:gd fmla="*/ 87 h 174" name="T79"/>
                <a:gd fmla="*/ 69 w 172" name="T80"/>
                <a:gd fmla="*/ 150 h 174" name="T81"/>
                <a:gd fmla="*/ 144 w 172" name="T82"/>
                <a:gd fmla="*/ 108 h 174" name="T83"/>
                <a:gd fmla="*/ 80 w 172" name="T84"/>
                <a:gd fmla="*/ 164 h 174" name="T85"/>
                <a:gd fmla="*/ 141 w 172" name="T86"/>
                <a:gd fmla="*/ 129 h 174" name="T87"/>
                <a:gd fmla="*/ 82 w 172" name="T88"/>
                <a:gd fmla="*/ 168 h 174" name="T89"/>
                <a:gd fmla="*/ 172 w 172" name="T90"/>
                <a:gd fmla="*/ 117 h 174" name="T91"/>
                <a:gd fmla="*/ 132 w 172" name="T92"/>
                <a:gd fmla="*/ 141 h 174" name="T93"/>
                <a:gd fmla="*/ 76 w 172" name="T94"/>
                <a:gd fmla="*/ 174 h 174"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74" w="172">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289"/>
            <p:cNvSpPr/>
            <p:nvPr/>
          </p:nvSpPr>
          <p:spPr bwMode="auto">
            <a:xfrm>
              <a:off x="3963988" y="5637213"/>
              <a:ext cx="165100" cy="96838"/>
            </a:xfrm>
            <a:custGeom>
              <a:gdLst>
                <a:gd fmla="*/ 1 w 51" name="T0"/>
                <a:gd fmla="*/ 30 h 30" name="T1"/>
                <a:gd fmla="*/ 1 w 51" name="T2"/>
                <a:gd fmla="*/ 30 h 30" name="T3"/>
                <a:gd fmla="*/ 0 w 51" name="T4"/>
                <a:gd fmla="*/ 29 h 30" name="T5"/>
                <a:gd fmla="*/ 1 w 51" name="T6"/>
                <a:gd fmla="*/ 29 h 30" name="T7"/>
                <a:gd fmla="*/ 23 w 51" name="T8"/>
                <a:gd fmla="*/ 12 h 30" name="T9"/>
                <a:gd fmla="*/ 20 w 51" name="T10"/>
                <a:gd fmla="*/ 14 h 30" name="T11"/>
                <a:gd fmla="*/ 19 w 51" name="T12"/>
                <a:gd fmla="*/ 14 h 30" name="T13"/>
                <a:gd fmla="*/ 19 w 51" name="T14"/>
                <a:gd fmla="*/ 14 h 30" name="T15"/>
                <a:gd fmla="*/ 29 w 51" name="T16"/>
                <a:gd fmla="*/ 8 h 30" name="T17"/>
                <a:gd fmla="*/ 29 w 51" name="T18"/>
                <a:gd fmla="*/ 8 h 30" name="T19"/>
                <a:gd fmla="*/ 29 w 51" name="T20"/>
                <a:gd fmla="*/ 9 h 30" name="T21"/>
                <a:gd fmla="*/ 29 w 51" name="T22"/>
                <a:gd fmla="*/ 9 h 30" name="T23"/>
                <a:gd fmla="*/ 29 w 51" name="T24"/>
                <a:gd fmla="*/ 9 h 30" name="T25"/>
                <a:gd fmla="*/ 7 w 51" name="T26"/>
                <a:gd fmla="*/ 25 h 30" name="T27"/>
                <a:gd fmla="*/ 50 w 51" name="T28"/>
                <a:gd fmla="*/ 0 h 30" name="T29"/>
                <a:gd fmla="*/ 51 w 51" name="T30"/>
                <a:gd fmla="*/ 0 h 30" name="T31"/>
                <a:gd fmla="*/ 51 w 51" name="T32"/>
                <a:gd fmla="*/ 1 h 30" name="T33"/>
                <a:gd fmla="*/ 51 w 51" name="T34"/>
                <a:gd fmla="*/ 1 h 30" name="T35"/>
                <a:gd fmla="*/ 51 w 51" name="T36"/>
                <a:gd fmla="*/ 1 h 30" name="T37"/>
                <a:gd fmla="*/ 50 w 51" name="T38"/>
                <a:gd fmla="*/ 1 h 30" name="T39"/>
                <a:gd fmla="*/ 32 w 51" name="T40"/>
                <a:gd fmla="*/ 13 h 30" name="T41"/>
                <a:gd fmla="*/ 46 w 51" name="T42"/>
                <a:gd fmla="*/ 5 h 30" name="T43"/>
                <a:gd fmla="*/ 46 w 51" name="T44"/>
                <a:gd fmla="*/ 6 h 30" name="T45"/>
                <a:gd fmla="*/ 46 w 51" name="T46"/>
                <a:gd fmla="*/ 6 h 30" name="T47"/>
                <a:gd fmla="*/ 46 w 51" name="T48"/>
                <a:gd fmla="*/ 6 h 30" name="T49"/>
                <a:gd fmla="*/ 47 w 51" name="T50"/>
                <a:gd fmla="*/ 6 h 30" name="T51"/>
                <a:gd fmla="*/ 11 w 51" name="T52"/>
                <a:gd fmla="*/ 26 h 30" name="T53"/>
                <a:gd fmla="*/ 11 w 51" name="T54"/>
                <a:gd fmla="*/ 26 h 30" name="T55"/>
                <a:gd fmla="*/ 11 w 51" name="T56"/>
                <a:gd fmla="*/ 26 h 30" name="T57"/>
                <a:gd fmla="*/ 33 w 51" name="T58"/>
                <a:gd fmla="*/ 11 h 30" name="T59"/>
                <a:gd fmla="*/ 1 w 51" name="T60"/>
                <a:gd fmla="*/ 30 h 30" name="T61"/>
                <a:gd fmla="*/ 1 w 51" name="T62"/>
                <a:gd fmla="*/ 30 h 30" name="T63"/>
                <a:gd fmla="*/ 1 w 51" name="T64"/>
                <a:gd fmla="*/ 30 h 30" name="T65"/>
                <a:gd fmla="*/ 1 w 51" name="T66"/>
                <a:gd fmla="*/ 30 h 3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0" w="51">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290"/>
            <p:cNvSpPr/>
            <p:nvPr/>
          </p:nvSpPr>
          <p:spPr bwMode="auto">
            <a:xfrm>
              <a:off x="3675063" y="5624513"/>
              <a:ext cx="619125" cy="431800"/>
            </a:xfrm>
            <a:custGeom>
              <a:gdLst>
                <a:gd fmla="*/ 80 w 191" name="T0"/>
                <a:gd fmla="*/ 133 h 133" name="T1"/>
                <a:gd fmla="*/ 100 w 191" name="T2"/>
                <a:gd fmla="*/ 118 h 133" name="T3"/>
                <a:gd fmla="*/ 80 w 191" name="T4"/>
                <a:gd fmla="*/ 128 h 133" name="T5"/>
                <a:gd fmla="*/ 45 w 191" name="T6"/>
                <a:gd fmla="*/ 131 h 133" name="T7"/>
                <a:gd fmla="*/ 45 w 191" name="T8"/>
                <a:gd fmla="*/ 130 h 133" name="T9"/>
                <a:gd fmla="*/ 26 w 191" name="T10"/>
                <a:gd fmla="*/ 132 h 133" name="T11"/>
                <a:gd fmla="*/ 52 w 191" name="T12"/>
                <a:gd fmla="*/ 113 h 133" name="T13"/>
                <a:gd fmla="*/ 33 w 191" name="T14"/>
                <a:gd fmla="*/ 107 h 133" name="T15"/>
                <a:gd fmla="*/ 119 w 191" name="T16"/>
                <a:gd fmla="*/ 47 h 133" name="T17"/>
                <a:gd fmla="*/ 0 w 191" name="T18"/>
                <a:gd fmla="*/ 109 h 133" name="T19"/>
                <a:gd fmla="*/ 15 w 191" name="T20"/>
                <a:gd fmla="*/ 92 h 133" name="T21"/>
                <a:gd fmla="*/ 3 w 191" name="T22"/>
                <a:gd fmla="*/ 98 h 133" name="T23"/>
                <a:gd fmla="*/ 76 w 191" name="T24"/>
                <a:gd fmla="*/ 51 h 133" name="T25"/>
                <a:gd fmla="*/ 0 w 191" name="T26"/>
                <a:gd fmla="*/ 94 h 133" name="T27"/>
                <a:gd fmla="*/ 0 w 191" name="T28"/>
                <a:gd fmla="*/ 93 h 133" name="T29"/>
                <a:gd fmla="*/ 2 w 191" name="T30"/>
                <a:gd fmla="*/ 74 h 133" name="T31"/>
                <a:gd fmla="*/ 49 w 191" name="T32"/>
                <a:gd fmla="*/ 43 h 133" name="T33"/>
                <a:gd fmla="*/ 16 w 191" name="T34"/>
                <a:gd fmla="*/ 60 h 133" name="T35"/>
                <a:gd fmla="*/ 19 w 191" name="T36"/>
                <a:gd fmla="*/ 58 h 133" name="T37"/>
                <a:gd fmla="*/ 27 w 191" name="T38"/>
                <a:gd fmla="*/ 52 h 133" name="T39"/>
                <a:gd fmla="*/ 27 w 191" name="T40"/>
                <a:gd fmla="*/ 51 h 133" name="T41"/>
                <a:gd fmla="*/ 8 w 191" name="T42"/>
                <a:gd fmla="*/ 52 h 133" name="T43"/>
                <a:gd fmla="*/ 17 w 191" name="T44"/>
                <a:gd fmla="*/ 44 h 133" name="T45"/>
                <a:gd fmla="*/ 14 w 191" name="T46"/>
                <a:gd fmla="*/ 34 h 133" name="T47"/>
                <a:gd fmla="*/ 21 w 191" name="T48"/>
                <a:gd fmla="*/ 7 h 133" name="T49"/>
                <a:gd fmla="*/ 16 w 191" name="T50"/>
                <a:gd fmla="*/ 32 h 133" name="T51"/>
                <a:gd fmla="*/ 68 w 191" name="T52"/>
                <a:gd fmla="*/ 2 h 133" name="T53"/>
                <a:gd fmla="*/ 69 w 191" name="T54"/>
                <a:gd fmla="*/ 3 h 133" name="T55"/>
                <a:gd fmla="*/ 13 w 191" name="T56"/>
                <a:gd fmla="*/ 49 h 133" name="T57"/>
                <a:gd fmla="*/ 73 w 191" name="T58"/>
                <a:gd fmla="*/ 15 h 133" name="T59"/>
                <a:gd fmla="*/ 87 w 191" name="T60"/>
                <a:gd fmla="*/ 16 h 133" name="T61"/>
                <a:gd fmla="*/ 55 w 191" name="T62"/>
                <a:gd fmla="*/ 37 h 133" name="T63"/>
                <a:gd fmla="*/ 94 w 191" name="T64"/>
                <a:gd fmla="*/ 16 h 133" name="T65"/>
                <a:gd fmla="*/ 18 w 191" name="T66"/>
                <a:gd fmla="*/ 63 h 133" name="T67"/>
                <a:gd fmla="*/ 88 w 191" name="T68"/>
                <a:gd fmla="*/ 23 h 133" name="T69"/>
                <a:gd fmla="*/ 76 w 191" name="T70"/>
                <a:gd fmla="*/ 49 h 133" name="T71"/>
                <a:gd fmla="*/ 151 w 191" name="T72"/>
                <a:gd fmla="*/ 6 h 133" name="T73"/>
                <a:gd fmla="*/ 156 w 191" name="T74"/>
                <a:gd fmla="*/ 9 h 133" name="T75"/>
                <a:gd fmla="*/ 172 w 191" name="T76"/>
                <a:gd fmla="*/ 0 h 133" name="T77"/>
                <a:gd fmla="*/ 172 w 191" name="T78"/>
                <a:gd fmla="*/ 1 h 133" name="T79"/>
                <a:gd fmla="*/ 86 w 191" name="T80"/>
                <a:gd fmla="*/ 55 h 133" name="T81"/>
                <a:gd fmla="*/ 182 w 191" name="T82"/>
                <a:gd fmla="*/ 4 h 133" name="T83"/>
                <a:gd fmla="*/ 144 w 191" name="T84"/>
                <a:gd fmla="*/ 42 h 133" name="T85"/>
                <a:gd fmla="*/ 191 w 191" name="T86"/>
                <a:gd fmla="*/ 15 h 133" name="T87"/>
                <a:gd fmla="*/ 90 w 191" name="T88"/>
                <a:gd fmla="*/ 95 h 133" name="T89"/>
                <a:gd fmla="*/ 84 w 191" name="T90"/>
                <a:gd fmla="*/ 108 h 133" name="T91"/>
                <a:gd fmla="*/ 82 w 191" name="T92"/>
                <a:gd fmla="*/ 125 h 133" name="T93"/>
                <a:gd fmla="*/ 106 w 191" name="T94"/>
                <a:gd fmla="*/ 114 h 133" name="T95"/>
                <a:gd fmla="*/ 107 w 191" name="T96"/>
                <a:gd fmla="*/ 114 h 133" name="T97"/>
                <a:gd fmla="*/ 87 w 191" name="T98"/>
                <a:gd fmla="*/ 128 h 133" name="T99"/>
                <a:gd fmla="*/ 80 w 191" name="T100"/>
                <a:gd fmla="*/ 133 h 13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3" w="191">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292"/>
            <p:cNvSpPr>
              <a:spLocks noEditPoints="1"/>
            </p:cNvSpPr>
            <p:nvPr/>
          </p:nvSpPr>
          <p:spPr bwMode="auto">
            <a:xfrm>
              <a:off x="3675063" y="5611813"/>
              <a:ext cx="895350" cy="1511300"/>
            </a:xfrm>
            <a:custGeom>
              <a:gdLst>
                <a:gd fmla="*/ 176 w 276" name="T0"/>
                <a:gd fmla="*/ 465 h 466" name="T1"/>
                <a:gd fmla="*/ 87 w 276" name="T2"/>
                <a:gd fmla="*/ 463 h 466" name="T3"/>
                <a:gd fmla="*/ 3 w 276" name="T4"/>
                <a:gd fmla="*/ 409 h 466" name="T5"/>
                <a:gd fmla="*/ 0 w 276" name="T6"/>
                <a:gd fmla="*/ 325 h 466" name="T7"/>
                <a:gd fmla="*/ 59 w 276" name="T8"/>
                <a:gd fmla="*/ 328 h 466" name="T9"/>
                <a:gd fmla="*/ 75 w 276" name="T10"/>
                <a:gd fmla="*/ 341 h 466" name="T11"/>
                <a:gd fmla="*/ 75 w 276" name="T12"/>
                <a:gd fmla="*/ 371 h 466" name="T13"/>
                <a:gd fmla="*/ 158 w 276" name="T14"/>
                <a:gd fmla="*/ 385 h 466" name="T15"/>
                <a:gd fmla="*/ 165 w 276" name="T16"/>
                <a:gd fmla="*/ 298 h 466" name="T17"/>
                <a:gd fmla="*/ 81 w 276" name="T18"/>
                <a:gd fmla="*/ 262 h 466" name="T19"/>
                <a:gd fmla="*/ 93 w 276" name="T20"/>
                <a:gd fmla="*/ 215 h 466" name="T21"/>
                <a:gd fmla="*/ 101 w 276" name="T22"/>
                <a:gd fmla="*/ 178 h 466" name="T23"/>
                <a:gd fmla="*/ 193 w 276" name="T24"/>
                <a:gd fmla="*/ 176 h 466" name="T25"/>
                <a:gd fmla="*/ 198 w 276" name="T26"/>
                <a:gd fmla="*/ 98 h 466" name="T27"/>
                <a:gd fmla="*/ 139 w 276" name="T28"/>
                <a:gd fmla="*/ 86 h 466" name="T29"/>
                <a:gd fmla="*/ 119 w 276" name="T30"/>
                <a:gd fmla="*/ 110 h 466" name="T31"/>
                <a:gd fmla="*/ 71 w 276" name="T32"/>
                <a:gd fmla="*/ 114 h 466" name="T33"/>
                <a:gd fmla="*/ 27 w 276" name="T34"/>
                <a:gd fmla="*/ 84 h 466" name="T35"/>
                <a:gd fmla="*/ 17 w 276" name="T36"/>
                <a:gd fmla="*/ 16 h 466" name="T37"/>
                <a:gd fmla="*/ 59 w 276" name="T38"/>
                <a:gd fmla="*/ 0 h 466" name="T39"/>
                <a:gd fmla="*/ 106 w 276" name="T40"/>
                <a:gd fmla="*/ 6 h 466" name="T41"/>
                <a:gd fmla="*/ 110 w 276" name="T42"/>
                <a:gd fmla="*/ 23 h 466" name="T43"/>
                <a:gd fmla="*/ 130 w 276" name="T44"/>
                <a:gd fmla="*/ 3 h 466" name="T45"/>
                <a:gd fmla="*/ 163 w 276" name="T46"/>
                <a:gd fmla="*/ 0 h 466" name="T47"/>
                <a:gd fmla="*/ 216 w 276" name="T48"/>
                <a:gd fmla="*/ 6 h 466" name="T49"/>
                <a:gd fmla="*/ 276 w 276" name="T50"/>
                <a:gd fmla="*/ 118 h 466" name="T51"/>
                <a:gd fmla="*/ 271 w 276" name="T52"/>
                <a:gd fmla="*/ 188 h 466" name="T53"/>
                <a:gd fmla="*/ 257 w 276" name="T54"/>
                <a:gd fmla="*/ 228 h 466" name="T55"/>
                <a:gd fmla="*/ 239 w 276" name="T56"/>
                <a:gd fmla="*/ 276 h 466" name="T57"/>
                <a:gd fmla="*/ 249 w 276" name="T58"/>
                <a:gd fmla="*/ 290 h 466" name="T59"/>
                <a:gd fmla="*/ 248 w 276" name="T60"/>
                <a:gd fmla="*/ 342 h 466" name="T61"/>
                <a:gd fmla="*/ 253 w 276" name="T62"/>
                <a:gd fmla="*/ 423 h 466" name="T63"/>
                <a:gd fmla="*/ 249 w 276" name="T64"/>
                <a:gd fmla="*/ 326 h 466" name="T65"/>
                <a:gd fmla="*/ 245 w 276" name="T66"/>
                <a:gd fmla="*/ 286 h 466" name="T67"/>
                <a:gd fmla="*/ 229 w 276" name="T68"/>
                <a:gd fmla="*/ 255 h 466" name="T69"/>
                <a:gd fmla="*/ 261 w 276" name="T70"/>
                <a:gd fmla="*/ 223 h 466" name="T71"/>
                <a:gd fmla="*/ 272 w 276" name="T72"/>
                <a:gd fmla="*/ 178 h 466" name="T73"/>
                <a:gd fmla="*/ 274 w 276" name="T74"/>
                <a:gd fmla="*/ 98 h 466" name="T75"/>
                <a:gd fmla="*/ 205 w 276" name="T76"/>
                <a:gd fmla="*/ 6 h 466" name="T77"/>
                <a:gd fmla="*/ 132 w 276" name="T78"/>
                <a:gd fmla="*/ 3 h 466" name="T79"/>
                <a:gd fmla="*/ 115 w 276" name="T80"/>
                <a:gd fmla="*/ 20 h 466" name="T81"/>
                <a:gd fmla="*/ 107 w 276" name="T82"/>
                <a:gd fmla="*/ 15 h 466" name="T83"/>
                <a:gd fmla="*/ 105 w 276" name="T84"/>
                <a:gd fmla="*/ 7 h 466" name="T85"/>
                <a:gd fmla="*/ 25 w 276" name="T86"/>
                <a:gd fmla="*/ 3 h 466" name="T87"/>
                <a:gd fmla="*/ 26 w 276" name="T88"/>
                <a:gd fmla="*/ 56 h 466" name="T89"/>
                <a:gd fmla="*/ 27 w 276" name="T90"/>
                <a:gd fmla="*/ 111 h 466" name="T91"/>
                <a:gd fmla="*/ 116 w 276" name="T92"/>
                <a:gd fmla="*/ 114 h 466" name="T93"/>
                <a:gd fmla="*/ 117 w 276" name="T94"/>
                <a:gd fmla="*/ 83 h 466" name="T95"/>
                <a:gd fmla="*/ 190 w 276" name="T96"/>
                <a:gd fmla="*/ 93 h 466" name="T97"/>
                <a:gd fmla="*/ 200 w 276" name="T98"/>
                <a:gd fmla="*/ 137 h 466" name="T99"/>
                <a:gd fmla="*/ 189 w 276" name="T100"/>
                <a:gd fmla="*/ 203 h 466" name="T101"/>
                <a:gd fmla="*/ 97 w 276" name="T102"/>
                <a:gd fmla="*/ 205 h 466" name="T103"/>
                <a:gd fmla="*/ 89 w 276" name="T104"/>
                <a:gd fmla="*/ 231 h 466" name="T105"/>
                <a:gd fmla="*/ 169 w 276" name="T106"/>
                <a:gd fmla="*/ 286 h 466" name="T107"/>
                <a:gd fmla="*/ 161 w 276" name="T108"/>
                <a:gd fmla="*/ 335 h 466" name="T109"/>
                <a:gd fmla="*/ 138 w 276" name="T110"/>
                <a:gd fmla="*/ 380 h 466" name="T111"/>
                <a:gd fmla="*/ 74 w 276" name="T112"/>
                <a:gd fmla="*/ 361 h 466" name="T113"/>
                <a:gd fmla="*/ 75 w 276" name="T114"/>
                <a:gd fmla="*/ 339 h 466" name="T115"/>
                <a:gd fmla="*/ 49 w 276" name="T116"/>
                <a:gd fmla="*/ 327 h 466" name="T117"/>
                <a:gd fmla="*/ 2 w 276" name="T118"/>
                <a:gd fmla="*/ 367 h 466" name="T119"/>
                <a:gd fmla="*/ 74 w 276" name="T120"/>
                <a:gd fmla="*/ 462 h 466" name="T121"/>
                <a:gd fmla="*/ 164 w 276" name="T122"/>
                <a:gd fmla="*/ 466 h 466" name="T123"/>
                <a:gd fmla="*/ 253 w 276" name="T124"/>
                <a:gd fmla="*/ 423 h 46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66" w="27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293"/>
            <p:cNvSpPr>
              <a:spLocks noEditPoints="1"/>
            </p:cNvSpPr>
            <p:nvPr/>
          </p:nvSpPr>
          <p:spPr bwMode="auto">
            <a:xfrm>
              <a:off x="3717926" y="5618163"/>
              <a:ext cx="806450" cy="1498600"/>
            </a:xfrm>
            <a:custGeom>
              <a:gdLst>
                <a:gd fmla="*/ 400 w 508" name="T0"/>
                <a:gd fmla="*/ 944 h 944" name="T1"/>
                <a:gd fmla="*/ 400 w 508" name="T2"/>
                <a:gd fmla="*/ 944 h 944" name="T3"/>
                <a:gd fmla="*/ 108 w 508" name="T4"/>
                <a:gd fmla="*/ 944 h 944" name="T5"/>
                <a:gd fmla="*/ 2 w 508" name="T6"/>
                <a:gd fmla="*/ 846 h 944" name="T7"/>
                <a:gd fmla="*/ 2 w 508" name="T8"/>
                <a:gd fmla="*/ 846 h 944" name="T9"/>
                <a:gd fmla="*/ 0 w 508" name="T10"/>
                <a:gd fmla="*/ 693 h 944" name="T11"/>
                <a:gd fmla="*/ 169 w 508" name="T12"/>
                <a:gd fmla="*/ 693 h 944" name="T13"/>
                <a:gd fmla="*/ 169 w 508" name="T14"/>
                <a:gd fmla="*/ 693 h 944" name="T15"/>
                <a:gd fmla="*/ 169 w 508" name="T16"/>
                <a:gd fmla="*/ 768 h 944" name="T17"/>
                <a:gd fmla="*/ 339 w 508" name="T18"/>
                <a:gd fmla="*/ 770 h 944" name="T19"/>
                <a:gd fmla="*/ 341 w 508" name="T20"/>
                <a:gd fmla="*/ 562 h 944" name="T21"/>
                <a:gd fmla="*/ 155 w 508" name="T22"/>
                <a:gd fmla="*/ 562 h 944" name="T23"/>
                <a:gd fmla="*/ 155 w 508" name="T24"/>
                <a:gd fmla="*/ 386 h 944" name="T25"/>
                <a:gd fmla="*/ 157 w 508" name="T26"/>
                <a:gd fmla="*/ 384 h 944" name="T27"/>
                <a:gd fmla="*/ 339 w 508" name="T28"/>
                <a:gd fmla="*/ 386 h 944" name="T29"/>
                <a:gd fmla="*/ 341 w 508" name="T30"/>
                <a:gd fmla="*/ 178 h 944" name="T31"/>
                <a:gd fmla="*/ 169 w 508" name="T32"/>
                <a:gd fmla="*/ 176 h 944" name="T33"/>
                <a:gd fmla="*/ 169 w 508" name="T34"/>
                <a:gd fmla="*/ 253 h 944" name="T35"/>
                <a:gd fmla="*/ 2 w 508" name="T36"/>
                <a:gd fmla="*/ 253 h 944" name="T37"/>
                <a:gd fmla="*/ 0 w 508" name="T38"/>
                <a:gd fmla="*/ 251 h 944" name="T39"/>
                <a:gd fmla="*/ 0 w 508" name="T40"/>
                <a:gd fmla="*/ 0 h 944" name="T41"/>
                <a:gd fmla="*/ 169 w 508" name="T42"/>
                <a:gd fmla="*/ 2 h 944" name="T43"/>
                <a:gd fmla="*/ 169 w 508" name="T44"/>
                <a:gd fmla="*/ 2 h 944" name="T45"/>
                <a:gd fmla="*/ 167 w 508" name="T46"/>
                <a:gd fmla="*/ 51 h 944" name="T47"/>
                <a:gd fmla="*/ 222 w 508" name="T48"/>
                <a:gd fmla="*/ 2 h 944" name="T49"/>
                <a:gd fmla="*/ 400 w 508" name="T50"/>
                <a:gd fmla="*/ 2 h 944" name="T51"/>
                <a:gd fmla="*/ 402 w 508" name="T52"/>
                <a:gd fmla="*/ 2 h 944" name="T53"/>
                <a:gd fmla="*/ 508 w 508" name="T54"/>
                <a:gd fmla="*/ 100 h 944" name="T55"/>
                <a:gd fmla="*/ 508 w 508" name="T56"/>
                <a:gd fmla="*/ 390 h 944" name="T57"/>
                <a:gd fmla="*/ 508 w 508" name="T58"/>
                <a:gd fmla="*/ 390 h 944" name="T59"/>
                <a:gd fmla="*/ 445 w 508" name="T60"/>
                <a:gd fmla="*/ 472 h 944" name="T61"/>
                <a:gd fmla="*/ 508 w 508" name="T62"/>
                <a:gd fmla="*/ 556 h 944" name="T63"/>
                <a:gd fmla="*/ 508 w 508" name="T64"/>
                <a:gd fmla="*/ 846 h 944" name="T65"/>
                <a:gd fmla="*/ 508 w 508" name="T66"/>
                <a:gd fmla="*/ 556 h 944" name="T67"/>
                <a:gd fmla="*/ 443 w 508" name="T68"/>
                <a:gd fmla="*/ 474 h 944" name="T69"/>
                <a:gd fmla="*/ 443 w 508" name="T70"/>
                <a:gd fmla="*/ 472 h 944" name="T71"/>
                <a:gd fmla="*/ 508 w 508" name="T72"/>
                <a:gd fmla="*/ 390 h 944" name="T73"/>
                <a:gd fmla="*/ 508 w 508" name="T74"/>
                <a:gd fmla="*/ 102 h 944" name="T75"/>
                <a:gd fmla="*/ 400 w 508" name="T76"/>
                <a:gd fmla="*/ 2 h 944" name="T77"/>
                <a:gd fmla="*/ 222 w 508" name="T78"/>
                <a:gd fmla="*/ 2 h 944" name="T79"/>
                <a:gd fmla="*/ 167 w 508" name="T80"/>
                <a:gd fmla="*/ 53 h 944" name="T81"/>
                <a:gd fmla="*/ 167 w 508" name="T82"/>
                <a:gd fmla="*/ 2 h 944" name="T83"/>
                <a:gd fmla="*/ 2 w 508" name="T84"/>
                <a:gd fmla="*/ 4 h 944" name="T85"/>
                <a:gd fmla="*/ 2 w 508" name="T86"/>
                <a:gd fmla="*/ 251 h 944" name="T87"/>
                <a:gd fmla="*/ 169 w 508" name="T88"/>
                <a:gd fmla="*/ 251 h 944" name="T89"/>
                <a:gd fmla="*/ 167 w 508" name="T90"/>
                <a:gd fmla="*/ 176 h 944" name="T91"/>
                <a:gd fmla="*/ 169 w 508" name="T92"/>
                <a:gd fmla="*/ 173 h 944" name="T93"/>
                <a:gd fmla="*/ 343 w 508" name="T94"/>
                <a:gd fmla="*/ 173 h 944" name="T95"/>
                <a:gd fmla="*/ 341 w 508" name="T96"/>
                <a:gd fmla="*/ 386 h 944" name="T97"/>
                <a:gd fmla="*/ 341 w 508" name="T98"/>
                <a:gd fmla="*/ 386 h 944" name="T99"/>
                <a:gd fmla="*/ 159 w 508" name="T100"/>
                <a:gd fmla="*/ 386 h 944" name="T101"/>
                <a:gd fmla="*/ 157 w 508" name="T102"/>
                <a:gd fmla="*/ 558 h 944" name="T103"/>
                <a:gd fmla="*/ 341 w 508" name="T104"/>
                <a:gd fmla="*/ 558 h 944" name="T105"/>
                <a:gd fmla="*/ 341 w 508" name="T106"/>
                <a:gd fmla="*/ 770 h 944" name="T107"/>
                <a:gd fmla="*/ 341 w 508" name="T108"/>
                <a:gd fmla="*/ 770 h 944" name="T109"/>
                <a:gd fmla="*/ 167 w 508" name="T110"/>
                <a:gd fmla="*/ 770 h 944" name="T111"/>
                <a:gd fmla="*/ 167 w 508" name="T112"/>
                <a:gd fmla="*/ 693 h 944" name="T113"/>
                <a:gd fmla="*/ 2 w 508" name="T114"/>
                <a:gd fmla="*/ 695 h 944" name="T115"/>
                <a:gd fmla="*/ 2 w 508" name="T116"/>
                <a:gd fmla="*/ 846 h 944" name="T117"/>
                <a:gd fmla="*/ 108 w 508" name="T118"/>
                <a:gd fmla="*/ 942 h 944" name="T119"/>
                <a:gd fmla="*/ 400 w 508" name="T120"/>
                <a:gd fmla="*/ 944 h 944" name="T121"/>
                <a:gd fmla="*/ 508 w 508" name="T122"/>
                <a:gd fmla="*/ 846 h 94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944" w="508">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294"/>
            <p:cNvSpPr>
              <a:spLocks noEditPoints="1"/>
            </p:cNvSpPr>
            <p:nvPr/>
          </p:nvSpPr>
          <p:spPr bwMode="auto">
            <a:xfrm>
              <a:off x="3717926" y="5640388"/>
              <a:ext cx="803275" cy="1417638"/>
            </a:xfrm>
            <a:custGeom>
              <a:gdLst>
                <a:gd fmla="*/ 398 w 506" name="T0"/>
                <a:gd fmla="*/ 889 h 893" name="T1"/>
                <a:gd fmla="*/ 396 w 506" name="T2"/>
                <a:gd fmla="*/ 891 h 893" name="T3"/>
                <a:gd fmla="*/ 110 w 506" name="T4"/>
                <a:gd fmla="*/ 893 h 893" name="T5"/>
                <a:gd fmla="*/ 6 w 506" name="T6"/>
                <a:gd fmla="*/ 801 h 893" name="T7"/>
                <a:gd fmla="*/ 4 w 506" name="T8"/>
                <a:gd fmla="*/ 797 h 893" name="T9"/>
                <a:gd fmla="*/ 2 w 506" name="T10"/>
                <a:gd fmla="*/ 650 h 893" name="T11"/>
                <a:gd fmla="*/ 171 w 506" name="T12"/>
                <a:gd fmla="*/ 648 h 893" name="T13"/>
                <a:gd fmla="*/ 177 w 506" name="T14"/>
                <a:gd fmla="*/ 656 h 893" name="T15"/>
                <a:gd fmla="*/ 171 w 506" name="T16"/>
                <a:gd fmla="*/ 720 h 893" name="T17"/>
                <a:gd fmla="*/ 328 w 506" name="T18"/>
                <a:gd fmla="*/ 726 h 893" name="T19"/>
                <a:gd fmla="*/ 337 w 506" name="T20"/>
                <a:gd fmla="*/ 540 h 893" name="T21"/>
                <a:gd fmla="*/ 151 w 506" name="T22"/>
                <a:gd fmla="*/ 540 h 893" name="T23"/>
                <a:gd fmla="*/ 151 w 506" name="T24"/>
                <a:gd fmla="*/ 368 h 893" name="T25"/>
                <a:gd fmla="*/ 159 w 506" name="T26"/>
                <a:gd fmla="*/ 358 h 893" name="T27"/>
                <a:gd fmla="*/ 328 w 506" name="T28"/>
                <a:gd fmla="*/ 368 h 893" name="T29"/>
                <a:gd fmla="*/ 337 w 506" name="T30"/>
                <a:gd fmla="*/ 182 h 893" name="T31"/>
                <a:gd fmla="*/ 182 w 506" name="T32"/>
                <a:gd fmla="*/ 172 h 893" name="T33"/>
                <a:gd fmla="*/ 179 w 506" name="T34"/>
                <a:gd fmla="*/ 251 h 893" name="T35"/>
                <a:gd fmla="*/ 8 w 506" name="T36"/>
                <a:gd fmla="*/ 251 h 893" name="T37"/>
                <a:gd fmla="*/ 0 w 506" name="T38"/>
                <a:gd fmla="*/ 243 h 893" name="T39"/>
                <a:gd fmla="*/ 0 w 506" name="T40"/>
                <a:gd fmla="*/ 0 h 893" name="T41"/>
                <a:gd fmla="*/ 171 w 506" name="T42"/>
                <a:gd fmla="*/ 0 h 893" name="T43"/>
                <a:gd fmla="*/ 179 w 506" name="T44"/>
                <a:gd fmla="*/ 8 h 893" name="T45"/>
                <a:gd fmla="*/ 165 w 506" name="T46"/>
                <a:gd fmla="*/ 49 h 893" name="T47"/>
                <a:gd fmla="*/ 220 w 506" name="T48"/>
                <a:gd fmla="*/ 2 h 893" name="T49"/>
                <a:gd fmla="*/ 396 w 506" name="T50"/>
                <a:gd fmla="*/ 2 h 893" name="T51"/>
                <a:gd fmla="*/ 402 w 506" name="T52"/>
                <a:gd fmla="*/ 4 h 893" name="T53"/>
                <a:gd fmla="*/ 506 w 506" name="T54"/>
                <a:gd fmla="*/ 98 h 893" name="T55"/>
                <a:gd fmla="*/ 504 w 506" name="T56"/>
                <a:gd fmla="*/ 372 h 893" name="T57"/>
                <a:gd fmla="*/ 504 w 506" name="T58"/>
                <a:gd fmla="*/ 374 h 893" name="T59"/>
                <a:gd fmla="*/ 441 w 506" name="T60"/>
                <a:gd fmla="*/ 448 h 893" name="T61"/>
                <a:gd fmla="*/ 504 w 506" name="T62"/>
                <a:gd fmla="*/ 525 h 893" name="T63"/>
                <a:gd fmla="*/ 500 w 506" name="T64"/>
                <a:gd fmla="*/ 797 h 893" name="T65"/>
                <a:gd fmla="*/ 498 w 506" name="T66"/>
                <a:gd fmla="*/ 525 h 893" name="T67"/>
                <a:gd fmla="*/ 435 w 506" name="T68"/>
                <a:gd fmla="*/ 452 h 893" name="T69"/>
                <a:gd fmla="*/ 435 w 506" name="T70"/>
                <a:gd fmla="*/ 448 h 893" name="T71"/>
                <a:gd fmla="*/ 496 w 506" name="T72"/>
                <a:gd fmla="*/ 372 h 893" name="T73"/>
                <a:gd fmla="*/ 496 w 506" name="T74"/>
                <a:gd fmla="*/ 106 h 893" name="T75"/>
                <a:gd fmla="*/ 396 w 506" name="T76"/>
                <a:gd fmla="*/ 16 h 893" name="T77"/>
                <a:gd fmla="*/ 228 w 506" name="T78"/>
                <a:gd fmla="*/ 14 h 893" name="T79"/>
                <a:gd fmla="*/ 163 w 506" name="T80"/>
                <a:gd fmla="*/ 74 h 893" name="T81"/>
                <a:gd fmla="*/ 163 w 506" name="T82"/>
                <a:gd fmla="*/ 8 h 893" name="T83"/>
                <a:gd fmla="*/ 8 w 506" name="T84"/>
                <a:gd fmla="*/ 18 h 893" name="T85"/>
                <a:gd fmla="*/ 18 w 506" name="T86"/>
                <a:gd fmla="*/ 243 h 893" name="T87"/>
                <a:gd fmla="*/ 171 w 506" name="T88"/>
                <a:gd fmla="*/ 233 h 893" name="T89"/>
                <a:gd fmla="*/ 161 w 506" name="T90"/>
                <a:gd fmla="*/ 172 h 893" name="T91"/>
                <a:gd fmla="*/ 171 w 506" name="T92"/>
                <a:gd fmla="*/ 162 h 893" name="T93"/>
                <a:gd fmla="*/ 347 w 506" name="T94"/>
                <a:gd fmla="*/ 162 h 893" name="T95"/>
                <a:gd fmla="*/ 347 w 506" name="T96"/>
                <a:gd fmla="*/ 368 h 893" name="T97"/>
                <a:gd fmla="*/ 337 w 506" name="T98"/>
                <a:gd fmla="*/ 378 h 893" name="T99"/>
                <a:gd fmla="*/ 169 w 506" name="T100"/>
                <a:gd fmla="*/ 368 h 893" name="T101"/>
                <a:gd fmla="*/ 159 w 506" name="T102"/>
                <a:gd fmla="*/ 521 h 893" name="T103"/>
                <a:gd fmla="*/ 347 w 506" name="T104"/>
                <a:gd fmla="*/ 521 h 893" name="T105"/>
                <a:gd fmla="*/ 347 w 506" name="T106"/>
                <a:gd fmla="*/ 726 h 893" name="T107"/>
                <a:gd fmla="*/ 337 w 506" name="T108"/>
                <a:gd fmla="*/ 734 h 893" name="T109"/>
                <a:gd fmla="*/ 163 w 506" name="T110"/>
                <a:gd fmla="*/ 734 h 893" name="T111"/>
                <a:gd fmla="*/ 163 w 506" name="T112"/>
                <a:gd fmla="*/ 656 h 893" name="T113"/>
                <a:gd fmla="*/ 8 w 506" name="T114"/>
                <a:gd fmla="*/ 662 h 893" name="T115"/>
                <a:gd fmla="*/ 14 w 506" name="T116"/>
                <a:gd fmla="*/ 797 h 893" name="T117"/>
                <a:gd fmla="*/ 114 w 506" name="T118"/>
                <a:gd fmla="*/ 885 h 893" name="T119"/>
                <a:gd fmla="*/ 396 w 506" name="T120"/>
                <a:gd fmla="*/ 887 h 893" name="T121"/>
                <a:gd fmla="*/ 500 w 506" name="T122"/>
                <a:gd fmla="*/ 797 h 89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893" w="506">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Tree>
    <p:extLst>
      <p:ext uri="{BB962C8B-B14F-4D97-AF65-F5344CB8AC3E}">
        <p14:creationId val="2060749551"/>
      </p:ext>
    </p:extLst>
  </p:cSld>
  <p:clrMapOvr>
    <a:masterClrMapping/>
  </p:clrMapOvr>
  <p:transition/>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635" name="组合 634"/>
          <p:cNvGrpSpPr/>
          <p:nvPr/>
        </p:nvGrpSpPr>
        <p:grpSpPr>
          <a:xfrm>
            <a:off x="849049" y="1142584"/>
            <a:ext cx="4234391" cy="3572292"/>
            <a:chOff x="492654" y="1430714"/>
            <a:chExt cx="4234391" cy="3572292"/>
          </a:xfrm>
        </p:grpSpPr>
        <p:sp>
          <p:nvSpPr>
            <p:cNvPr id="222" name="文本框 221"/>
            <p:cNvSpPr txBox="1"/>
            <p:nvPr/>
          </p:nvSpPr>
          <p:spPr>
            <a:xfrm>
              <a:off x="718218" y="2129581"/>
              <a:ext cx="3342435" cy="228600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输入描述性文字输入描述性文字输入描述性文字输入描述性文字输入描述性文字输入描述性文字输入描述性文字输入描述性文字</a:t>
              </a:r>
            </a:p>
          </p:txBody>
        </p:sp>
        <p:grpSp>
          <p:nvGrpSpPr>
            <p:cNvPr id="634" name="组合 633"/>
            <p:cNvGrpSpPr/>
            <p:nvPr/>
          </p:nvGrpSpPr>
          <p:grpSpPr>
            <a:xfrm>
              <a:off x="492654" y="1430714"/>
              <a:ext cx="4234391" cy="3572292"/>
              <a:chOff x="7049029" y="1773238"/>
              <a:chExt cx="3979862" cy="1531938"/>
            </a:xfrm>
            <a:blipFill>
              <a:blip r:embed="rId2"/>
              <a:stretch>
                <a:fillRect/>
              </a:stretch>
            </a:blipFill>
          </p:grpSpPr>
          <p:sp>
            <p:nvSpPr>
              <p:cNvPr id="492" name="Freeform 63"/>
              <p:cNvSpPr>
                <a:spLocks noEditPoints="1"/>
              </p:cNvSpPr>
              <p:nvPr/>
            </p:nvSpPr>
            <p:spPr bwMode="auto">
              <a:xfrm>
                <a:off x="7049029" y="1773238"/>
                <a:ext cx="3606800" cy="1531938"/>
              </a:xfrm>
              <a:custGeom>
                <a:gdLst>
                  <a:gd fmla="*/ 331 w 1111" name="T0"/>
                  <a:gd fmla="*/ 21 h 470" name="T1"/>
                  <a:gd fmla="*/ 545 w 1111" name="T2"/>
                  <a:gd fmla="*/ 21 h 470" name="T3"/>
                  <a:gd fmla="*/ 778 w 1111" name="T4"/>
                  <a:gd fmla="*/ 20 h 470" name="T5"/>
                  <a:gd fmla="*/ 1004 w 1111" name="T6"/>
                  <a:gd fmla="*/ 23 h 470" name="T7"/>
                  <a:gd fmla="*/ 1111 w 1111" name="T8"/>
                  <a:gd fmla="*/ 330 h 470" name="T9"/>
                  <a:gd fmla="*/ 1072 w 1111" name="T10"/>
                  <a:gd fmla="*/ 173 h 470" name="T11"/>
                  <a:gd fmla="*/ 993 w 1111" name="T12"/>
                  <a:gd fmla="*/ 35 h 470" name="T13"/>
                  <a:gd fmla="*/ 853 w 1111" name="T14"/>
                  <a:gd fmla="*/ 37 h 470" name="T15"/>
                  <a:gd fmla="*/ 602 w 1111" name="T16"/>
                  <a:gd fmla="*/ 44 h 470" name="T17"/>
                  <a:gd fmla="*/ 425 w 1111" name="T18"/>
                  <a:gd fmla="*/ 42 h 470" name="T19"/>
                  <a:gd fmla="*/ 218 w 1111" name="T20"/>
                  <a:gd fmla="*/ 44 h 470" name="T21"/>
                  <a:gd fmla="*/ 269 w 1111" name="T22"/>
                  <a:gd fmla="*/ 49 h 470" name="T23"/>
                  <a:gd fmla="*/ 310 w 1111" name="T24"/>
                  <a:gd fmla="*/ 53 h 470" name="T25"/>
                  <a:gd fmla="*/ 131 w 1111" name="T26"/>
                  <a:gd fmla="*/ 58 h 470" name="T27"/>
                  <a:gd fmla="*/ 71 w 1111" name="T28"/>
                  <a:gd fmla="*/ 49 h 470" name="T29"/>
                  <a:gd fmla="*/ 40 w 1111" name="T30"/>
                  <a:gd fmla="*/ 116 h 470" name="T31"/>
                  <a:gd fmla="*/ 54 w 1111" name="T32"/>
                  <a:gd fmla="*/ 56 h 470" name="T33"/>
                  <a:gd fmla="*/ 47 w 1111" name="T34"/>
                  <a:gd fmla="*/ 175 h 470" name="T35"/>
                  <a:gd fmla="*/ 49 w 1111" name="T36"/>
                  <a:gd fmla="*/ 279 h 470" name="T37"/>
                  <a:gd fmla="*/ 40 w 1111" name="T38"/>
                  <a:gd fmla="*/ 268 h 470" name="T39"/>
                  <a:gd fmla="*/ 38 w 1111" name="T40"/>
                  <a:gd fmla="*/ 352 h 470" name="T41"/>
                  <a:gd fmla="*/ 67 w 1111" name="T42"/>
                  <a:gd fmla="*/ 418 h 470" name="T43"/>
                  <a:gd fmla="*/ 41 w 1111" name="T44"/>
                  <a:gd fmla="*/ 404 h 470" name="T45"/>
                  <a:gd fmla="*/ 104 w 1111" name="T46"/>
                  <a:gd fmla="*/ 421 h 470" name="T47"/>
                  <a:gd fmla="*/ 210 w 1111" name="T48"/>
                  <a:gd fmla="*/ 421 h 470" name="T49"/>
                  <a:gd fmla="*/ 214 w 1111" name="T50"/>
                  <a:gd fmla="*/ 423 h 470" name="T51"/>
                  <a:gd fmla="*/ 323 w 1111" name="T52"/>
                  <a:gd fmla="*/ 425 h 470" name="T53"/>
                  <a:gd fmla="*/ 357 w 1111" name="T54"/>
                  <a:gd fmla="*/ 431 h 470" name="T55"/>
                  <a:gd fmla="*/ 627 w 1111" name="T56"/>
                  <a:gd fmla="*/ 426 h 470" name="T57"/>
                  <a:gd fmla="*/ 665 w 1111" name="T58"/>
                  <a:gd fmla="*/ 435 h 470" name="T59"/>
                  <a:gd fmla="*/ 778 w 1111" name="T60"/>
                  <a:gd fmla="*/ 433 h 470" name="T61"/>
                  <a:gd fmla="*/ 832 w 1111" name="T62"/>
                  <a:gd fmla="*/ 432 h 470" name="T63"/>
                  <a:gd fmla="*/ 869 w 1111" name="T64"/>
                  <a:gd fmla="*/ 444 h 470" name="T65"/>
                  <a:gd fmla="*/ 732 w 1111" name="T66"/>
                  <a:gd fmla="*/ 452 h 470" name="T67"/>
                  <a:gd fmla="*/ 873 w 1111" name="T68"/>
                  <a:gd fmla="*/ 450 h 470" name="T69"/>
                  <a:gd fmla="*/ 796 w 1111" name="T70"/>
                  <a:gd fmla="*/ 463 h 470" name="T71"/>
                  <a:gd fmla="*/ 703 w 1111" name="T72"/>
                  <a:gd fmla="*/ 466 h 470" name="T73"/>
                  <a:gd fmla="*/ 537 w 1111" name="T74"/>
                  <a:gd fmla="*/ 464 h 470" name="T75"/>
                  <a:gd fmla="*/ 401 w 1111" name="T76"/>
                  <a:gd fmla="*/ 456 h 470" name="T77"/>
                  <a:gd fmla="*/ 149 w 1111" name="T78"/>
                  <a:gd fmla="*/ 464 h 470" name="T79"/>
                  <a:gd fmla="*/ 8 w 1111" name="T80"/>
                  <a:gd fmla="*/ 352 h 470" name="T81"/>
                  <a:gd fmla="*/ 4 w 1111" name="T82"/>
                  <a:gd fmla="*/ 314 h 470" name="T83"/>
                  <a:gd fmla="*/ 2 w 1111" name="T84"/>
                  <a:gd fmla="*/ 93 h 470" name="T85"/>
                  <a:gd fmla="*/ 24 w 1111" name="T86"/>
                  <a:gd fmla="*/ 22 h 470" name="T87"/>
                  <a:gd fmla="*/ 111 w 1111" name="T88"/>
                  <a:gd fmla="*/ 8 h 470" name="T89"/>
                  <a:gd fmla="*/ 160 w 1111" name="T90"/>
                  <a:gd fmla="*/ 27 h 470" name="T91"/>
                  <a:gd fmla="*/ 28 w 1111" name="T92"/>
                  <a:gd fmla="*/ 79 h 470" name="T93"/>
                  <a:gd fmla="*/ 21 w 1111" name="T94"/>
                  <a:gd fmla="*/ 164 h 470" name="T95"/>
                  <a:gd fmla="*/ 25 w 1111" name="T96"/>
                  <a:gd fmla="*/ 52 h 470" name="T97"/>
                  <a:gd fmla="*/ 670 w 1111" name="T98"/>
                  <a:gd fmla="*/ 447 h 470" name="T99"/>
                  <a:gd fmla="*/ 447 w 1111" name="T100"/>
                  <a:gd fmla="*/ 450 h 470" name="T101"/>
                  <a:gd fmla="*/ 559 w 1111" name="T102"/>
                  <a:gd fmla="*/ 448 h 470" name="T103"/>
                  <a:gd fmla="*/ 33 w 1111" name="T104"/>
                  <a:gd fmla="*/ 432 h 470" name="T105"/>
                  <a:gd fmla="*/ 80 w 1111" name="T106"/>
                  <a:gd fmla="*/ 464 h 470" name="T107"/>
                  <a:gd fmla="*/ 210 w 1111" name="T108"/>
                  <a:gd fmla="*/ 453 h 470" name="T109"/>
                  <a:gd fmla="*/ 285 w 1111" name="T110"/>
                  <a:gd fmla="*/ 447 h 470" name="T111"/>
                  <a:gd fmla="*/ 252 w 1111" name="T112"/>
                  <a:gd fmla="*/ 441 h 470" name="T113"/>
                  <a:gd fmla="*/ 185 w 1111" name="T114"/>
                  <a:gd fmla="*/ 439 h 470" name="T115"/>
                  <a:gd fmla="*/ 23 w 1111" name="T116"/>
                  <a:gd fmla="*/ 282 h 470" name="T117"/>
                  <a:gd fmla="*/ 21 w 1111" name="T118"/>
                  <a:gd fmla="*/ 186 h 470" name="T119"/>
                  <a:gd fmla="*/ 20 w 1111" name="T120"/>
                  <a:gd fmla="*/ 331 h 47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470" w="1111">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9" name="Freeform 160"/>
              <p:cNvSpPr>
                <a:spLocks noEditPoints="1"/>
              </p:cNvSpPr>
              <p:nvPr/>
            </p:nvSpPr>
            <p:spPr bwMode="auto">
              <a:xfrm>
                <a:off x="10120841" y="2617788"/>
                <a:ext cx="908050" cy="658813"/>
              </a:xfrm>
              <a:custGeom>
                <a:gdLst>
                  <a:gd fmla="*/ 272 w 280" name="T0"/>
                  <a:gd fmla="*/ 154 h 202" name="T1"/>
                  <a:gd fmla="*/ 249 w 280" name="T2"/>
                  <a:gd fmla="*/ 155 h 202" name="T3"/>
                  <a:gd fmla="*/ 166 w 280" name="T4"/>
                  <a:gd fmla="*/ 154 h 202" name="T5"/>
                  <a:gd fmla="*/ 137 w 280" name="T6"/>
                  <a:gd fmla="*/ 159 h 202" name="T7"/>
                  <a:gd fmla="*/ 125 w 280" name="T8"/>
                  <a:gd fmla="*/ 163 h 202" name="T9"/>
                  <a:gd fmla="*/ 121 w 280" name="T10"/>
                  <a:gd fmla="*/ 159 h 202" name="T11"/>
                  <a:gd fmla="*/ 111 w 280" name="T12"/>
                  <a:gd fmla="*/ 161 h 202" name="T13"/>
                  <a:gd fmla="*/ 91 w 280" name="T14"/>
                  <a:gd fmla="*/ 163 h 202" name="T15"/>
                  <a:gd fmla="*/ 76 w 280" name="T16"/>
                  <a:gd fmla="*/ 165 h 202" name="T17"/>
                  <a:gd fmla="*/ 67 w 280" name="T18"/>
                  <a:gd fmla="*/ 164 h 202" name="T19"/>
                  <a:gd fmla="*/ 47 w 280" name="T20"/>
                  <a:gd fmla="*/ 168 h 202" name="T21"/>
                  <a:gd fmla="*/ 34 w 280" name="T22"/>
                  <a:gd fmla="*/ 166 h 202" name="T23"/>
                  <a:gd fmla="*/ 22 w 280" name="T24"/>
                  <a:gd fmla="*/ 168 h 202" name="T25"/>
                  <a:gd fmla="*/ 5 w 280" name="T26"/>
                  <a:gd fmla="*/ 171 h 202" name="T27"/>
                  <a:gd fmla="*/ 5 w 280" name="T28"/>
                  <a:gd fmla="*/ 175 h 202" name="T29"/>
                  <a:gd fmla="*/ 15 w 280" name="T30"/>
                  <a:gd fmla="*/ 174 h 202" name="T31"/>
                  <a:gd fmla="*/ 26 w 280" name="T32"/>
                  <a:gd fmla="*/ 173 h 202" name="T33"/>
                  <a:gd fmla="*/ 43 w 280" name="T34"/>
                  <a:gd fmla="*/ 177 h 202" name="T35"/>
                  <a:gd fmla="*/ 57 w 280" name="T36"/>
                  <a:gd fmla="*/ 177 h 202" name="T37"/>
                  <a:gd fmla="*/ 57 w 280" name="T38"/>
                  <a:gd fmla="*/ 179 h 202" name="T39"/>
                  <a:gd fmla="*/ 88 w 280" name="T40"/>
                  <a:gd fmla="*/ 174 h 202" name="T41"/>
                  <a:gd fmla="*/ 100 w 280" name="T42"/>
                  <a:gd fmla="*/ 178 h 202" name="T43"/>
                  <a:gd fmla="*/ 159 w 280" name="T44"/>
                  <a:gd fmla="*/ 179 h 202" name="T45"/>
                  <a:gd fmla="*/ 181 w 280" name="T46"/>
                  <a:gd fmla="*/ 177 h 202" name="T47"/>
                  <a:gd fmla="*/ 226 w 280" name="T48"/>
                  <a:gd fmla="*/ 176 h 202" name="T49"/>
                  <a:gd fmla="*/ 239 w 280" name="T50"/>
                  <a:gd fmla="*/ 176 h 202" name="T51"/>
                  <a:gd fmla="*/ 257 w 280" name="T52"/>
                  <a:gd fmla="*/ 173 h 202" name="T53"/>
                  <a:gd fmla="*/ 272 w 280" name="T54"/>
                  <a:gd fmla="*/ 175 h 202" name="T55"/>
                  <a:gd fmla="*/ 275 w 280" name="T56"/>
                  <a:gd fmla="*/ 160 h 202" name="T57"/>
                  <a:gd fmla="*/ 272 w 280" name="T58"/>
                  <a:gd fmla="*/ 174 h 202" name="T59"/>
                  <a:gd fmla="*/ 274 w 280" name="T60"/>
                  <a:gd fmla="*/ 161 h 202" name="T61"/>
                  <a:gd fmla="*/ 265 w 280" name="T62"/>
                  <a:gd fmla="*/ 157 h 202" name="T63"/>
                  <a:gd fmla="*/ 272 w 280" name="T64"/>
                  <a:gd fmla="*/ 176 h 202" name="T65"/>
                  <a:gd fmla="*/ 272 w 280" name="T66"/>
                  <a:gd fmla="*/ 177 h 202" name="T67"/>
                  <a:gd fmla="*/ 274 w 280" name="T68"/>
                  <a:gd fmla="*/ 157 h 202" name="T69"/>
                  <a:gd fmla="*/ 272 w 280" name="T70"/>
                  <a:gd fmla="*/ 178 h 202" name="T71"/>
                  <a:gd fmla="*/ 272 w 280" name="T72"/>
                  <a:gd fmla="*/ 179 h 202" name="T73"/>
                  <a:gd fmla="*/ 276 w 280" name="T74"/>
                  <a:gd fmla="*/ 156 h 202" name="T75"/>
                  <a:gd fmla="*/ 261 w 280" name="T76"/>
                  <a:gd fmla="*/ 157 h 202" name="T77"/>
                  <a:gd fmla="*/ 253 w 280" name="T78"/>
                  <a:gd fmla="*/ 155 h 202" name="T79"/>
                  <a:gd fmla="*/ 251 w 280" name="T80"/>
                  <a:gd fmla="*/ 153 h 202" name="T81"/>
                  <a:gd fmla="*/ 245 w 280" name="T82"/>
                  <a:gd fmla="*/ 143 h 202" name="T83"/>
                  <a:gd fmla="*/ 230 w 280" name="T84"/>
                  <a:gd fmla="*/ 137 h 202" name="T85"/>
                  <a:gd fmla="*/ 218 w 280" name="T86"/>
                  <a:gd fmla="*/ 128 h 202" name="T87"/>
                  <a:gd fmla="*/ 193 w 280" name="T88"/>
                  <a:gd fmla="*/ 110 h 202" name="T89"/>
                  <a:gd fmla="*/ 164 w 280" name="T90"/>
                  <a:gd fmla="*/ 78 h 202" name="T91"/>
                  <a:gd fmla="*/ 154 w 280" name="T92"/>
                  <a:gd fmla="*/ 61 h 202" name="T93"/>
                  <a:gd fmla="*/ 143 w 280" name="T94"/>
                  <a:gd fmla="*/ 41 h 202" name="T95"/>
                  <a:gd fmla="*/ 134 w 280" name="T96"/>
                  <a:gd fmla="*/ 21 h 202" name="T97"/>
                  <a:gd fmla="*/ 137 w 280" name="T98"/>
                  <a:gd fmla="*/ 1 h 202" name="T99"/>
                  <a:gd fmla="*/ 128 w 280" name="T100"/>
                  <a:gd fmla="*/ 39 h 202" name="T101"/>
                  <a:gd fmla="*/ 136 w 280" name="T102"/>
                  <a:gd fmla="*/ 68 h 202" name="T103"/>
                  <a:gd fmla="*/ 161 w 280" name="T104"/>
                  <a:gd fmla="*/ 103 h 202" name="T105"/>
                  <a:gd fmla="*/ 169 w 280" name="T106"/>
                  <a:gd fmla="*/ 115 h 202" name="T107"/>
                  <a:gd fmla="*/ 185 w 280" name="T108"/>
                  <a:gd fmla="*/ 130 h 202" name="T109"/>
                  <a:gd fmla="*/ 203 w 280" name="T110"/>
                  <a:gd fmla="*/ 140 h 202" name="T111"/>
                  <a:gd fmla="*/ 216 w 280" name="T112"/>
                  <a:gd fmla="*/ 154 h 202" name="T113"/>
                  <a:gd fmla="*/ 92 w 280" name="T114"/>
                  <a:gd fmla="*/ 165 h 202" name="T115"/>
                  <a:gd fmla="*/ 80 w 280" name="T116"/>
                  <a:gd fmla="*/ 177 h 202" name="T117"/>
                  <a:gd fmla="*/ 251 w 280" name="T118"/>
                  <a:gd fmla="*/ 156 h 202"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01" w="280">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5" name="Freeform 196"/>
              <p:cNvSpPr/>
              <p:nvPr/>
            </p:nvSpPr>
            <p:spPr bwMode="auto">
              <a:xfrm>
                <a:off x="10941579" y="3116263"/>
                <a:ext cx="9525" cy="9525"/>
              </a:xfrm>
              <a:custGeom>
                <a:gdLst>
                  <a:gd fmla="*/ 3 w 3" name="T0"/>
                  <a:gd fmla="*/ 1 h 3" name="T1"/>
                  <a:gd fmla="*/ 3 w 3" name="T2"/>
                  <a:gd fmla="*/ 0 h 3" name="T3"/>
                  <a:gd fmla="*/ 1 w 3" name="T4"/>
                  <a:gd fmla="*/ 1 h 3" name="T5"/>
                  <a:gd fmla="*/ 3 w 3" name="T6"/>
                  <a:gd fmla="*/ 1 h 3" name="T7"/>
                </a:gdLst>
                <a:cxnLst>
                  <a:cxn ang="0">
                    <a:pos x="T0" y="T1"/>
                  </a:cxn>
                  <a:cxn ang="0">
                    <a:pos x="T2" y="T3"/>
                  </a:cxn>
                  <a:cxn ang="0">
                    <a:pos x="T4" y="T5"/>
                  </a:cxn>
                  <a:cxn ang="0">
                    <a:pos x="T6" y="T7"/>
                  </a:cxn>
                </a:cxnLst>
                <a:rect b="b" l="0" r="r" t="0"/>
                <a:pathLst>
                  <a:path h="3" w="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sp>
        <p:nvSpPr>
          <p:cNvPr id="636" name="Freeform 690"/>
          <p:cNvSpPr>
            <a:spLocks noEditPoints="1"/>
          </p:cNvSpPr>
          <p:nvPr/>
        </p:nvSpPr>
        <p:spPr bwMode="auto">
          <a:xfrm>
            <a:off x="7512363" y="1268413"/>
            <a:ext cx="3987781" cy="3298135"/>
          </a:xfrm>
          <a:custGeom>
            <a:gdLst>
              <a:gd fmla="*/ 628 w 903" name="T0"/>
              <a:gd fmla="*/ 515 h 627" name="T1"/>
              <a:gd fmla="*/ 545 w 903" name="T2"/>
              <a:gd fmla="*/ 510 h 627" name="T3"/>
              <a:gd fmla="*/ 620 w 903" name="T4"/>
              <a:gd fmla="*/ 500 h 627" name="T5"/>
              <a:gd fmla="*/ 844 w 903" name="T6"/>
              <a:gd fmla="*/ 129 h 627" name="T7"/>
              <a:gd fmla="*/ 483 w 903" name="T8"/>
              <a:gd fmla="*/ 22 h 627" name="T9"/>
              <a:gd fmla="*/ 433 w 903" name="T10"/>
              <a:gd fmla="*/ 4 h 627" name="T11"/>
              <a:gd fmla="*/ 355 w 903" name="T12"/>
              <a:gd fmla="*/ 9 h 627" name="T13"/>
              <a:gd fmla="*/ 222 w 903" name="T14"/>
              <a:gd fmla="*/ 31 h 627" name="T15"/>
              <a:gd fmla="*/ 19 w 903" name="T16"/>
              <a:gd fmla="*/ 200 h 627" name="T17"/>
              <a:gd fmla="*/ 89 w 903" name="T18"/>
              <a:gd fmla="*/ 468 h 627" name="T19"/>
              <a:gd fmla="*/ 58 w 903" name="T20"/>
              <a:gd fmla="*/ 568 h 627" name="T21"/>
              <a:gd fmla="*/ 29 w 903" name="T22"/>
              <a:gd fmla="*/ 582 h 627" name="T23"/>
              <a:gd fmla="*/ 37 w 903" name="T24"/>
              <a:gd fmla="*/ 627 h 627" name="T25"/>
              <a:gd fmla="*/ 60 w 903" name="T26"/>
              <a:gd fmla="*/ 601 h 627" name="T27"/>
              <a:gd fmla="*/ 41 w 903" name="T28"/>
              <a:gd fmla="*/ 621 h 627" name="T29"/>
              <a:gd fmla="*/ 91 w 903" name="T30"/>
              <a:gd fmla="*/ 590 h 627" name="T31"/>
              <a:gd fmla="*/ 151 w 903" name="T32"/>
              <a:gd fmla="*/ 563 h 627" name="T33"/>
              <a:gd fmla="*/ 212 w 903" name="T34"/>
              <a:gd fmla="*/ 547 h 627" name="T35"/>
              <a:gd fmla="*/ 342 w 903" name="T36"/>
              <a:gd fmla="*/ 528 h 627" name="T37"/>
              <a:gd fmla="*/ 558 w 903" name="T38"/>
              <a:gd fmla="*/ 534 h 627" name="T39"/>
              <a:gd fmla="*/ 354 w 903" name="T40"/>
              <a:gd fmla="*/ 21 h 627" name="T41"/>
              <a:gd fmla="*/ 127 w 903" name="T42"/>
              <a:gd fmla="*/ 78 h 627" name="T43"/>
              <a:gd fmla="*/ 63 w 903" name="T44"/>
              <a:gd fmla="*/ 139 h 627" name="T45"/>
              <a:gd fmla="*/ 39 w 903" name="T46"/>
              <a:gd fmla="*/ 315 h 627" name="T47"/>
              <a:gd fmla="*/ 141 w 903" name="T48"/>
              <a:gd fmla="*/ 428 h 627" name="T49"/>
              <a:gd fmla="*/ 87 w 903" name="T50"/>
              <a:gd fmla="*/ 394 h 627" name="T51"/>
              <a:gd fmla="*/ 61 w 903" name="T52"/>
              <a:gd fmla="*/ 591 h 627" name="T53"/>
              <a:gd fmla="*/ 41 w 903" name="T54"/>
              <a:gd fmla="*/ 582 h 627" name="T55"/>
              <a:gd fmla="*/ 35 w 903" name="T56"/>
              <a:gd fmla="*/ 581 h 627" name="T57"/>
              <a:gd fmla="*/ 9 w 903" name="T58"/>
              <a:gd fmla="*/ 601 h 627" name="T59"/>
              <a:gd fmla="*/ 10 w 903" name="T60"/>
              <a:gd fmla="*/ 602 h 627" name="T61"/>
              <a:gd fmla="*/ 35 w 903" name="T62"/>
              <a:gd fmla="*/ 625 h 627" name="T63"/>
              <a:gd fmla="*/ 31 w 903" name="T64"/>
              <a:gd fmla="*/ 621 h 627" name="T65"/>
              <a:gd fmla="*/ 74 w 903" name="T66"/>
              <a:gd fmla="*/ 599 h 627" name="T67"/>
              <a:gd fmla="*/ 86 w 903" name="T68"/>
              <a:gd fmla="*/ 560 h 627" name="T69"/>
              <a:gd fmla="*/ 109 w 903" name="T70"/>
              <a:gd fmla="*/ 548 h 627" name="T71"/>
              <a:gd fmla="*/ 127 w 903" name="T72"/>
              <a:gd fmla="*/ 562 h 627" name="T73"/>
              <a:gd fmla="*/ 159 w 903" name="T74"/>
              <a:gd fmla="*/ 549 h 627" name="T75"/>
              <a:gd fmla="*/ 251 w 903" name="T76"/>
              <a:gd fmla="*/ 530 h 627" name="T77"/>
              <a:gd fmla="*/ 211 w 903" name="T78"/>
              <a:gd fmla="*/ 539 h 627" name="T79"/>
              <a:gd fmla="*/ 260 w 903" name="T80"/>
              <a:gd fmla="*/ 522 h 627" name="T81"/>
              <a:gd fmla="*/ 275 w 903" name="T82"/>
              <a:gd fmla="*/ 514 h 627" name="T83"/>
              <a:gd fmla="*/ 227 w 903" name="T84"/>
              <a:gd fmla="*/ 519 h 627" name="T85"/>
              <a:gd fmla="*/ 159 w 903" name="T86"/>
              <a:gd fmla="*/ 540 h 627" name="T87"/>
              <a:gd fmla="*/ 163 w 903" name="T88"/>
              <a:gd fmla="*/ 529 h 627" name="T89"/>
              <a:gd fmla="*/ 88 w 903" name="T90"/>
              <a:gd fmla="*/ 555 h 627" name="T91"/>
              <a:gd fmla="*/ 95 w 903" name="T92"/>
              <a:gd fmla="*/ 476 h 627" name="T93"/>
              <a:gd fmla="*/ 244 w 903" name="T94"/>
              <a:gd fmla="*/ 488 h 627" name="T95"/>
              <a:gd fmla="*/ 301 w 903" name="T96"/>
              <a:gd fmla="*/ 501 h 627" name="T97"/>
              <a:gd fmla="*/ 365 w 903" name="T98"/>
              <a:gd fmla="*/ 510 h 627" name="T99"/>
              <a:gd fmla="*/ 331 w 903" name="T100"/>
              <a:gd fmla="*/ 516 h 627" name="T101"/>
              <a:gd fmla="*/ 520 w 903" name="T102"/>
              <a:gd fmla="*/ 510 h 627" name="T103"/>
              <a:gd fmla="*/ 217 w 903" name="T104"/>
              <a:gd fmla="*/ 453 h 627" name="T105"/>
              <a:gd fmla="*/ 108 w 903" name="T106"/>
              <a:gd fmla="*/ 381 h 627" name="T107"/>
              <a:gd fmla="*/ 45 w 903" name="T108"/>
              <a:gd fmla="*/ 291 h 627" name="T109"/>
              <a:gd fmla="*/ 88 w 903" name="T110"/>
              <a:gd fmla="*/ 138 h 627" name="T111"/>
              <a:gd fmla="*/ 266 w 903" name="T112"/>
              <a:gd fmla="*/ 52 h 627" name="T113"/>
              <a:gd fmla="*/ 392 w 903" name="T114"/>
              <a:gd fmla="*/ 35 h 627" name="T115"/>
              <a:gd fmla="*/ 566 w 903" name="T116"/>
              <a:gd fmla="*/ 52 h 627" name="T117"/>
              <a:gd fmla="*/ 541 w 903" name="T118"/>
              <a:gd fmla="*/ 44 h 627" name="T119"/>
              <a:gd fmla="*/ 873 w 903" name="T120"/>
              <a:gd fmla="*/ 181 h 627" name="T121"/>
              <a:gd fmla="*/ 691 w 903" name="T122"/>
              <a:gd fmla="*/ 471 h 62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27" w="903">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37" name="文本框 636"/>
          <p:cNvSpPr txBox="1"/>
          <p:nvPr/>
        </p:nvSpPr>
        <p:spPr>
          <a:xfrm>
            <a:off x="7835036" y="2247166"/>
            <a:ext cx="3342435" cy="822960"/>
          </a:xfrm>
          <a:prstGeom prst="rect">
            <a:avLst/>
          </a:prstGeom>
          <a:noFill/>
        </p:spPr>
        <p:txBody>
          <a:bodyPr rtlCol="0" wrap="square">
            <a:spAutoFit/>
          </a:bodyPr>
          <a:lstStyle/>
          <a:p>
            <a:pPr algn="ctr"/>
            <a:r>
              <a:rPr altLang="en-US" b="1" lang="zh-CN" smtClean="0" sz="2400">
                <a:blipFill>
                  <a:blip r:embed="rId2"/>
                  <a:stretch>
                    <a:fillRect/>
                  </a:stretch>
                </a:blipFill>
              </a:rPr>
              <a:t>输入描述性文字</a:t>
            </a:r>
          </a:p>
          <a:p>
            <a:pPr algn="ctr"/>
            <a:r>
              <a:rPr altLang="en-US" b="1" lang="zh-CN" smtClean="0" sz="2400">
                <a:blipFill>
                  <a:blip r:embed="rId2"/>
                  <a:stretch>
                    <a:fillRect/>
                  </a:stretch>
                </a:blipFill>
              </a:rPr>
              <a:t>输入描述性文字</a:t>
            </a:r>
          </a:p>
        </p:txBody>
      </p:sp>
      <p:grpSp>
        <p:nvGrpSpPr>
          <p:cNvPr id="645" name="Group 20"/>
          <p:cNvGrpSpPr>
            <a:grpSpLocks noChangeAspect="1"/>
          </p:cNvGrpSpPr>
          <p:nvPr/>
        </p:nvGrpSpPr>
        <p:grpSpPr>
          <a:xfrm>
            <a:off x="5664200" y="3880106"/>
            <a:ext cx="863600" cy="981075"/>
            <a:chOff x="4861" y="3491"/>
            <a:chExt cx="544" cy="618"/>
          </a:xfrm>
          <a:solidFill>
            <a:schemeClr val="bg1">
              <a:lumMod val="75000"/>
            </a:schemeClr>
          </a:solidFill>
        </p:grpSpPr>
        <p:sp>
          <p:nvSpPr>
            <p:cNvPr id="647" name="Freeform 21"/>
            <p:cNvSpPr>
              <a:spLocks noEditPoints="1"/>
            </p:cNvSpPr>
            <p:nvPr/>
          </p:nvSpPr>
          <p:spPr bwMode="auto">
            <a:xfrm>
              <a:off x="4886" y="3786"/>
              <a:ext cx="519" cy="323"/>
            </a:xfrm>
            <a:custGeom>
              <a:gdLst>
                <a:gd fmla="*/ 182 w 252" name="T0"/>
                <a:gd fmla="*/ 43 h 157" name="T1"/>
                <a:gd fmla="*/ 181 w 252" name="T2"/>
                <a:gd fmla="*/ 155 h 157" name="T3"/>
                <a:gd fmla="*/ 185 w 252" name="T4"/>
                <a:gd fmla="*/ 151 h 157" name="T5"/>
                <a:gd fmla="*/ 33 w 252" name="T6"/>
                <a:gd fmla="*/ 58 h 157" name="T7"/>
                <a:gd fmla="*/ 239 w 252" name="T8"/>
                <a:gd fmla="*/ 88 h 157" name="T9"/>
                <a:gd fmla="*/ 56 w 252" name="T10"/>
                <a:gd fmla="*/ 71 h 157" name="T11"/>
                <a:gd fmla="*/ 181 w 252" name="T12"/>
                <a:gd fmla="*/ 51 h 157" name="T13"/>
                <a:gd fmla="*/ 193 w 252" name="T14"/>
                <a:gd fmla="*/ 124 h 157" name="T15"/>
                <a:gd fmla="*/ 223 w 252" name="T16"/>
                <a:gd fmla="*/ 86 h 157" name="T17"/>
                <a:gd fmla="*/ 154 w 252" name="T18"/>
                <a:gd fmla="*/ 87 h 157" name="T19"/>
                <a:gd fmla="*/ 166 w 252" name="T20"/>
                <a:gd fmla="*/ 49 h 157" name="T21"/>
                <a:gd fmla="*/ 89 w 252" name="T22"/>
                <a:gd fmla="*/ 64 h 157" name="T23"/>
                <a:gd fmla="*/ 21 w 252" name="T24"/>
                <a:gd fmla="*/ 51 h 157" name="T25"/>
                <a:gd fmla="*/ 224 w 252" name="T26"/>
                <a:gd fmla="*/ 63 h 157" name="T27"/>
                <a:gd fmla="*/ 59 w 252" name="T28"/>
                <a:gd fmla="*/ 59 h 157" name="T29"/>
                <a:gd fmla="*/ 155 w 252" name="T30"/>
                <a:gd fmla="*/ 59 h 157" name="T31"/>
                <a:gd fmla="*/ 32 w 252" name="T32"/>
                <a:gd fmla="*/ 76 h 157" name="T33"/>
                <a:gd fmla="*/ 37 w 252" name="T34"/>
                <a:gd fmla="*/ 85 h 157" name="T35"/>
                <a:gd fmla="*/ 76 w 252" name="T36"/>
                <a:gd fmla="*/ 50 h 157" name="T37"/>
                <a:gd fmla="*/ 134 w 252" name="T38"/>
                <a:gd fmla="*/ 85 h 157" name="T39"/>
                <a:gd fmla="*/ 161 w 252" name="T40"/>
                <a:gd fmla="*/ 60 h 157" name="T41"/>
                <a:gd fmla="*/ 201 w 252" name="T42"/>
                <a:gd fmla="*/ 32 h 157" name="T43"/>
                <a:gd fmla="*/ 154 w 252" name="T44"/>
                <a:gd fmla="*/ 48 h 157" name="T45"/>
                <a:gd fmla="*/ 87 w 252" name="T46"/>
                <a:gd fmla="*/ 75 h 157" name="T47"/>
                <a:gd fmla="*/ 10 w 252" name="T48"/>
                <a:gd fmla="*/ 44 h 157" name="T49"/>
                <a:gd fmla="*/ 133 w 252" name="T50"/>
                <a:gd fmla="*/ 73 h 157" name="T51"/>
                <a:gd fmla="*/ 202 w 252" name="T52"/>
                <a:gd fmla="*/ 56 h 157" name="T53"/>
                <a:gd fmla="*/ 140 w 252" name="T54"/>
                <a:gd fmla="*/ 92 h 157" name="T55"/>
                <a:gd fmla="*/ 93 w 252" name="T56"/>
                <a:gd fmla="*/ 86 h 157" name="T57"/>
                <a:gd fmla="*/ 144 w 252" name="T58"/>
                <a:gd fmla="*/ 70 h 157" name="T59"/>
                <a:gd fmla="*/ 105 w 252" name="T60"/>
                <a:gd fmla="*/ 66 h 157" name="T61"/>
                <a:gd fmla="*/ 152 w 252" name="T62"/>
                <a:gd fmla="*/ 75 h 157" name="T63"/>
                <a:gd fmla="*/ 116 w 252" name="T64"/>
                <a:gd fmla="*/ 66 h 157" name="T65"/>
                <a:gd fmla="*/ 123 w 252" name="T66"/>
                <a:gd fmla="*/ 72 h 157" name="T67"/>
                <a:gd fmla="*/ 86 w 252" name="T68"/>
                <a:gd fmla="*/ 50 h 157" name="T69"/>
                <a:gd fmla="*/ 78 w 252" name="T70"/>
                <a:gd fmla="*/ 64 h 157" name="T71"/>
                <a:gd fmla="*/ 119 w 252" name="T72"/>
                <a:gd fmla="*/ 74 h 157" name="T73"/>
                <a:gd fmla="*/ 22 w 252" name="T74"/>
                <a:gd fmla="*/ 67 h 157" name="T75"/>
                <a:gd fmla="*/ 27 w 252" name="T76"/>
                <a:gd fmla="*/ 60 h 157" name="T77"/>
                <a:gd fmla="*/ 91 w 252" name="T78"/>
                <a:gd fmla="*/ 57 h 157" name="T79"/>
                <a:gd fmla="*/ 162 w 252" name="T80"/>
                <a:gd fmla="*/ 63 h 157" name="T81"/>
                <a:gd fmla="*/ 27 w 252" name="T82"/>
                <a:gd fmla="*/ 47 h 157" name="T83"/>
                <a:gd fmla="*/ 184 w 252" name="T84"/>
                <a:gd fmla="*/ 92 h 157" name="T85"/>
                <a:gd fmla="*/ 201 w 252" name="T86"/>
                <a:gd fmla="*/ 91 h 157" name="T87"/>
                <a:gd fmla="*/ 107 w 252" name="T88"/>
                <a:gd fmla="*/ 76 h 157" name="T89"/>
                <a:gd fmla="*/ 24 w 252" name="T90"/>
                <a:gd fmla="*/ 79 h 157" name="T91"/>
                <a:gd fmla="*/ 39 w 252" name="T92"/>
                <a:gd fmla="*/ 49 h 157" name="T93"/>
                <a:gd fmla="*/ 189 w 252" name="T94"/>
                <a:gd fmla="*/ 94 h 157" name="T95"/>
                <a:gd fmla="*/ 174 w 252" name="T96"/>
                <a:gd fmla="*/ 88 h 157" name="T97"/>
                <a:gd fmla="*/ 13 w 252" name="T98"/>
                <a:gd fmla="*/ 81 h 157" name="T99"/>
                <a:gd fmla="*/ 21 w 252" name="T100"/>
                <a:gd fmla="*/ 74 h 157" name="T101"/>
                <a:gd fmla="*/ 179 w 252" name="T102"/>
                <a:gd fmla="*/ 90 h 157" name="T103"/>
                <a:gd fmla="*/ 126 w 252" name="T104"/>
                <a:gd fmla="*/ 59 h 157" name="T105"/>
                <a:gd fmla="*/ 66 w 252" name="T106"/>
                <a:gd fmla="*/ 65 h 157" name="T107"/>
                <a:gd fmla="*/ 198 w 252" name="T108"/>
                <a:gd fmla="*/ 83 h 157" name="T109"/>
                <a:gd fmla="*/ 47 w 252" name="T110"/>
                <a:gd fmla="*/ 90 h 157" name="T111"/>
                <a:gd fmla="*/ 136 w 252" name="T112"/>
                <a:gd fmla="*/ 79 h 157" name="T113"/>
                <a:gd fmla="*/ 73 w 252" name="T114"/>
                <a:gd fmla="*/ 54 h 157" name="T115"/>
                <a:gd fmla="*/ 187 w 252" name="T116"/>
                <a:gd fmla="*/ 85 h 157" name="T117"/>
                <a:gd fmla="*/ 200 w 252" name="T118"/>
                <a:gd fmla="*/ 44 h 157" name="T119"/>
                <a:gd fmla="*/ 96 w 252" name="T120"/>
                <a:gd fmla="*/ 67 h 157" name="T121"/>
                <a:gd fmla="*/ 29 w 252" name="T122"/>
                <a:gd fmla="*/ 85 h 15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7" w="251">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22"/>
            <p:cNvSpPr>
              <a:spLocks noEditPoints="1"/>
            </p:cNvSpPr>
            <p:nvPr/>
          </p:nvSpPr>
          <p:spPr bwMode="auto">
            <a:xfrm>
              <a:off x="4861" y="3491"/>
              <a:ext cx="488" cy="280"/>
            </a:xfrm>
            <a:custGeom>
              <a:gdLst>
                <a:gd fmla="*/ 179 w 237" name="T0"/>
                <a:gd fmla="*/ 97 h 136" name="T1"/>
                <a:gd fmla="*/ 7 w 237" name="T2"/>
                <a:gd fmla="*/ 89 h 136" name="T3"/>
                <a:gd fmla="*/ 77 w 237" name="T4"/>
                <a:gd fmla="*/ 21 h 136" name="T5"/>
                <a:gd fmla="*/ 124 w 237" name="T6"/>
                <a:gd fmla="*/ 94 h 136" name="T7"/>
                <a:gd fmla="*/ 62 w 237" name="T8"/>
                <a:gd fmla="*/ 74 h 136" name="T9"/>
                <a:gd fmla="*/ 32 w 237" name="T10"/>
                <a:gd fmla="*/ 48 h 136" name="T11"/>
                <a:gd fmla="*/ 206 w 237" name="T12"/>
                <a:gd fmla="*/ 59 h 136" name="T13"/>
                <a:gd fmla="*/ 33 w 237" name="T14"/>
                <a:gd fmla="*/ 63 h 136" name="T15"/>
                <a:gd fmla="*/ 80 w 237" name="T16"/>
                <a:gd fmla="*/ 61 h 136" name="T17"/>
                <a:gd fmla="*/ 7 w 237" name="T18"/>
                <a:gd fmla="*/ 85 h 136" name="T19"/>
                <a:gd fmla="*/ 90 w 237" name="T20"/>
                <a:gd fmla="*/ 69 h 136" name="T21"/>
                <a:gd fmla="*/ 158 w 237" name="T22"/>
                <a:gd fmla="*/ 55 h 136" name="T23"/>
                <a:gd fmla="*/ 191 w 237" name="T24"/>
                <a:gd fmla="*/ 71 h 136" name="T25"/>
                <a:gd fmla="*/ 194 w 237" name="T26"/>
                <a:gd fmla="*/ 63 h 136" name="T27"/>
                <a:gd fmla="*/ 13 w 237" name="T28"/>
                <a:gd fmla="*/ 77 h 136" name="T29"/>
                <a:gd fmla="*/ 33 w 237" name="T30"/>
                <a:gd fmla="*/ 75 h 136" name="T31"/>
                <a:gd fmla="*/ 75 w 237" name="T32"/>
                <a:gd fmla="*/ 102 h 136" name="T33"/>
                <a:gd fmla="*/ 55 w 237" name="T34"/>
                <a:gd fmla="*/ 98 h 136" name="T35"/>
                <a:gd fmla="*/ 59 w 237" name="T36"/>
                <a:gd fmla="*/ 67 h 136" name="T37"/>
                <a:gd fmla="*/ 223 w 237" name="T38"/>
                <a:gd fmla="*/ 71 h 136" name="T39"/>
                <a:gd fmla="*/ 74 w 237" name="T40"/>
                <a:gd fmla="*/ 72 h 136" name="T41"/>
                <a:gd fmla="*/ 55 w 237" name="T42"/>
                <a:gd fmla="*/ 53 h 136" name="T43"/>
                <a:gd fmla="*/ 71 w 237" name="T44"/>
                <a:gd fmla="*/ 6 h 136" name="T45"/>
                <a:gd fmla="*/ 42 w 237" name="T46"/>
                <a:gd fmla="*/ 58 h 136" name="T47"/>
                <a:gd fmla="*/ 41 w 237" name="T48"/>
                <a:gd fmla="*/ 54 h 136" name="T49"/>
                <a:gd fmla="*/ 74 w 237" name="T50"/>
                <a:gd fmla="*/ 129 h 136" name="T51"/>
                <a:gd fmla="*/ 42 w 237" name="T52"/>
                <a:gd fmla="*/ 31 h 136" name="T53"/>
                <a:gd fmla="*/ 132 w 237" name="T54"/>
                <a:gd fmla="*/ 70 h 136" name="T55"/>
                <a:gd fmla="*/ 235 w 237" name="T56"/>
                <a:gd fmla="*/ 84 h 136" name="T57"/>
                <a:gd fmla="*/ 213 w 237" name="T58"/>
                <a:gd fmla="*/ 47 h 136" name="T59"/>
                <a:gd fmla="*/ 166 w 237" name="T60"/>
                <a:gd fmla="*/ 67 h 136" name="T61"/>
                <a:gd fmla="*/ 122 w 237" name="T62"/>
                <a:gd fmla="*/ 62 h 136" name="T63"/>
                <a:gd fmla="*/ 51 w 237" name="T64"/>
                <a:gd fmla="*/ 89 h 136" name="T65"/>
                <a:gd fmla="*/ 164 w 237" name="T66"/>
                <a:gd fmla="*/ 73 h 136" name="T67"/>
                <a:gd fmla="*/ 137 w 237" name="T68"/>
                <a:gd fmla="*/ 73 h 136" name="T69"/>
                <a:gd fmla="*/ 72 w 237" name="T70"/>
                <a:gd fmla="*/ 84 h 136" name="T71"/>
                <a:gd fmla="*/ 94 w 237" name="T72"/>
                <a:gd fmla="*/ 84 h 136" name="T73"/>
                <a:gd fmla="*/ 98 w 237" name="T74"/>
                <a:gd fmla="*/ 67 h 136" name="T75"/>
                <a:gd fmla="*/ 39 w 237" name="T76"/>
                <a:gd fmla="*/ 78 h 136" name="T77"/>
                <a:gd fmla="*/ 231 w 237" name="T78"/>
                <a:gd fmla="*/ 87 h 136" name="T79"/>
                <a:gd fmla="*/ 110 w 237" name="T80"/>
                <a:gd fmla="*/ 71 h 136" name="T81"/>
                <a:gd fmla="*/ 57 w 237" name="T82"/>
                <a:gd fmla="*/ 87 h 136" name="T83"/>
                <a:gd fmla="*/ 31 w 237" name="T84"/>
                <a:gd fmla="*/ 72 h 136" name="T85"/>
                <a:gd fmla="*/ 126 w 237" name="T86"/>
                <a:gd fmla="*/ 75 h 136" name="T87"/>
                <a:gd fmla="*/ 185 w 237" name="T88"/>
                <a:gd fmla="*/ 85 h 136" name="T89"/>
                <a:gd fmla="*/ 40 w 237" name="T90"/>
                <a:gd fmla="*/ 67 h 136" name="T91"/>
                <a:gd fmla="*/ 41 w 237" name="T92"/>
                <a:gd fmla="*/ 81 h 136" name="T93"/>
                <a:gd fmla="*/ 42 w 237" name="T94"/>
                <a:gd fmla="*/ 85 h 136" name="T95"/>
                <a:gd fmla="*/ 41 w 237" name="T96"/>
                <a:gd fmla="*/ 88 h 136" name="T97"/>
                <a:gd fmla="*/ 71 w 237" name="T98"/>
                <a:gd fmla="*/ 75 h 136" name="T99"/>
                <a:gd fmla="*/ 125 w 237" name="T100"/>
                <a:gd fmla="*/ 69 h 136" name="T101"/>
                <a:gd fmla="*/ 163 w 237" name="T102"/>
                <a:gd fmla="*/ 76 h 136" name="T103"/>
                <a:gd fmla="*/ 71 w 237" name="T104"/>
                <a:gd fmla="*/ 47 h 136" name="T105"/>
                <a:gd fmla="*/ 104 w 237" name="T106"/>
                <a:gd fmla="*/ 72 h 136" name="T107"/>
                <a:gd fmla="*/ 4 w 237" name="T108"/>
                <a:gd fmla="*/ 78 h 136" name="T109"/>
                <a:gd fmla="*/ 33 w 237" name="T110"/>
                <a:gd fmla="*/ 93 h 136" name="T111"/>
                <a:gd fmla="*/ 138 w 237" name="T112"/>
                <a:gd fmla="*/ 46 h 136" name="T113"/>
                <a:gd fmla="*/ 139 w 237" name="T114"/>
                <a:gd fmla="*/ 89 h 136" name="T115"/>
                <a:gd fmla="*/ 218 w 237" name="T116"/>
                <a:gd fmla="*/ 74 h 136" name="T117"/>
                <a:gd fmla="*/ 153 w 237" name="T118"/>
                <a:gd fmla="*/ 63 h 136" name="T119"/>
                <a:gd fmla="*/ 211 w 237" name="T120"/>
                <a:gd fmla="*/ 77 h 136" name="T121"/>
                <a:gd fmla="*/ 67 w 237" name="T122"/>
                <a:gd fmla="*/ 39 h 13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6" w="2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649" name="矩形 648"/>
          <p:cNvSpPr/>
          <p:nvPr/>
        </p:nvSpPr>
        <p:spPr>
          <a:xfrm>
            <a:off x="4827417" y="5194602"/>
            <a:ext cx="2537166" cy="579120"/>
          </a:xfrm>
          <a:prstGeom prst="rect">
            <a:avLst/>
          </a:prstGeom>
        </p:spPr>
        <p:txBody>
          <a:bodyPr wrap="square">
            <a:spAutoFit/>
          </a:bodyPr>
          <a:lstStyle/>
          <a:p>
            <a:pPr algn="ctr"/>
            <a:r>
              <a:rPr altLang="en-US" b="1" lang="zh-CN" smtClean="0" sz="3200">
                <a:blipFill>
                  <a:blip r:embed="rId2"/>
                  <a:stretch>
                    <a:fillRect/>
                  </a:stretch>
                </a:blipFill>
              </a:rPr>
              <a:t>输入标题</a:t>
            </a:r>
          </a:p>
        </p:txBody>
      </p:sp>
    </p:spTree>
    <p:extLst>
      <p:ext uri="{BB962C8B-B14F-4D97-AF65-F5344CB8AC3E}">
        <p14:creationId val="1248565691"/>
      </p:ext>
    </p:extLst>
  </p:cSld>
  <p:clrMapOvr>
    <a:masterClrMapping/>
  </p:clrMapOvr>
  <p:transition/>
  <p:timing/>
</p:sld>
</file>

<file path=ppt/slides/slide1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58" name="组合 57"/>
          <p:cNvGrpSpPr/>
          <p:nvPr/>
        </p:nvGrpSpPr>
        <p:grpSpPr>
          <a:xfrm>
            <a:off x="1055688" y="2206624"/>
            <a:ext cx="10080625" cy="3611783"/>
            <a:chOff x="1055688" y="1952624"/>
            <a:chExt cx="10080625" cy="3611783"/>
          </a:xfrm>
        </p:grpSpPr>
        <p:grpSp>
          <p:nvGrpSpPr>
            <p:cNvPr id="49" name="组合 48"/>
            <p:cNvGrpSpPr/>
            <p:nvPr/>
          </p:nvGrpSpPr>
          <p:grpSpPr>
            <a:xfrm>
              <a:off x="5539498" y="2873985"/>
              <a:ext cx="1315927" cy="1853798"/>
              <a:chOff x="5327800" y="2194414"/>
              <a:chExt cx="1917121" cy="2455202"/>
            </a:xfrm>
          </p:grpSpPr>
          <p:grpSp>
            <p:nvGrpSpPr>
              <p:cNvPr id="3" name="组合 2"/>
              <p:cNvGrpSpPr/>
              <p:nvPr/>
            </p:nvGrpSpPr>
            <p:grpSpPr>
              <a:xfrm>
                <a:off x="5327800" y="3589161"/>
                <a:ext cx="630725" cy="1039287"/>
                <a:chOff x="5803901" y="1681163"/>
                <a:chExt cx="923925" cy="1522412"/>
              </a:xfrm>
            </p:grpSpPr>
            <p:sp>
              <p:nvSpPr>
                <p:cNvPr id="4" name="Freeform 144"/>
                <p:cNvSpPr/>
                <p:nvPr/>
              </p:nvSpPr>
              <p:spPr bwMode="auto">
                <a:xfrm>
                  <a:off x="6130926" y="1746250"/>
                  <a:ext cx="596900" cy="1106488"/>
                </a:xfrm>
                <a:custGeom>
                  <a:gdLst>
                    <a:gd fmla="*/ 90 w 184" name="T0"/>
                    <a:gd fmla="*/ 341 h 341" name="T1"/>
                    <a:gd fmla="*/ 133 w 184" name="T2"/>
                    <a:gd fmla="*/ 300 h 341" name="T3"/>
                    <a:gd fmla="*/ 81 w 184" name="T4"/>
                    <a:gd fmla="*/ 329 h 341" name="T5"/>
                    <a:gd fmla="*/ 95 w 184" name="T6"/>
                    <a:gd fmla="*/ 308 h 341" name="T7"/>
                    <a:gd fmla="*/ 86 w 184" name="T8"/>
                    <a:gd fmla="*/ 299 h 341" name="T9"/>
                    <a:gd fmla="*/ 71 w 184" name="T10"/>
                    <a:gd fmla="*/ 307 h 341" name="T11"/>
                    <a:gd fmla="*/ 89 w 184" name="T12"/>
                    <a:gd fmla="*/ 290 h 341" name="T13"/>
                    <a:gd fmla="*/ 86 w 184" name="T14"/>
                    <a:gd fmla="*/ 276 h 341" name="T15"/>
                    <a:gd fmla="*/ 75 w 184" name="T16"/>
                    <a:gd fmla="*/ 280 h 341" name="T17"/>
                    <a:gd fmla="*/ 105 w 184" name="T18"/>
                    <a:gd fmla="*/ 244 h 341" name="T19"/>
                    <a:gd fmla="*/ 80 w 184" name="T20"/>
                    <a:gd fmla="*/ 258 h 341" name="T21"/>
                    <a:gd fmla="*/ 89 w 184" name="T22"/>
                    <a:gd fmla="*/ 248 h 341" name="T23"/>
                    <a:gd fmla="*/ 124 w 184" name="T24"/>
                    <a:gd fmla="*/ 216 h 341" name="T25"/>
                    <a:gd fmla="*/ 85 w 184" name="T26"/>
                    <a:gd fmla="*/ 228 h 341" name="T27"/>
                    <a:gd fmla="*/ 144 w 184" name="T28"/>
                    <a:gd fmla="*/ 175 h 341" name="T29"/>
                    <a:gd fmla="*/ 80 w 184" name="T30"/>
                    <a:gd fmla="*/ 211 h 341" name="T31"/>
                    <a:gd fmla="*/ 86 w 184" name="T32"/>
                    <a:gd fmla="*/ 195 h 341" name="T33"/>
                    <a:gd fmla="*/ 91 w 184" name="T34"/>
                    <a:gd fmla="*/ 189 h 341" name="T35"/>
                    <a:gd fmla="*/ 84 w 184" name="T36"/>
                    <a:gd fmla="*/ 175 h 341" name="T37"/>
                    <a:gd fmla="*/ 84 w 184" name="T38"/>
                    <a:gd fmla="*/ 170 h 341" name="T39"/>
                    <a:gd fmla="*/ 172 w 184" name="T40"/>
                    <a:gd fmla="*/ 99 h 341" name="T41"/>
                    <a:gd fmla="*/ 91 w 184" name="T42"/>
                    <a:gd fmla="*/ 145 h 341" name="T43"/>
                    <a:gd fmla="*/ 118 w 184" name="T44"/>
                    <a:gd fmla="*/ 101 h 341" name="T45"/>
                    <a:gd fmla="*/ 74 w 184" name="T46"/>
                    <a:gd fmla="*/ 102 h 341" name="T47"/>
                    <a:gd fmla="*/ 152 w 184" name="T48"/>
                    <a:gd fmla="*/ 55 h 341" name="T49"/>
                    <a:gd fmla="*/ 76 w 184" name="T50"/>
                    <a:gd fmla="*/ 98 h 341" name="T51"/>
                    <a:gd fmla="*/ 93 w 184" name="T52"/>
                    <a:gd fmla="*/ 74 h 341" name="T53"/>
                    <a:gd fmla="*/ 98 w 184" name="T54"/>
                    <a:gd fmla="*/ 67 h 341" name="T55"/>
                    <a:gd fmla="*/ 58 w 184" name="T56"/>
                    <a:gd fmla="*/ 70 h 341" name="T57"/>
                    <a:gd fmla="*/ 41 w 184" name="T58"/>
                    <a:gd fmla="*/ 71 h 341" name="T59"/>
                    <a:gd fmla="*/ 76 w 184" name="T60"/>
                    <a:gd fmla="*/ 39 h 341" name="T61"/>
                    <a:gd fmla="*/ 128 w 184" name="T62"/>
                    <a:gd fmla="*/ 0 h 341" name="T63"/>
                    <a:gd fmla="*/ 70 w 184" name="T64"/>
                    <a:gd fmla="*/ 52 h 341" name="T65"/>
                    <a:gd fmla="*/ 126 w 184" name="T66"/>
                    <a:gd fmla="*/ 22 h 341" name="T67"/>
                    <a:gd fmla="*/ 132 w 184" name="T68"/>
                    <a:gd fmla="*/ 28 h 341" name="T69"/>
                    <a:gd fmla="*/ 157 w 184" name="T70"/>
                    <a:gd fmla="*/ 33 h 341" name="T71"/>
                    <a:gd fmla="*/ 125 w 184" name="T72"/>
                    <a:gd fmla="*/ 54 h 341" name="T73"/>
                    <a:gd fmla="*/ 147 w 184" name="T74"/>
                    <a:gd fmla="*/ 43 h 341" name="T75"/>
                    <a:gd fmla="*/ 168 w 184" name="T76"/>
                    <a:gd fmla="*/ 45 h 341" name="T77"/>
                    <a:gd fmla="*/ 105 w 184" name="T78"/>
                    <a:gd fmla="*/ 99 h 341" name="T79"/>
                    <a:gd fmla="*/ 153 w 184" name="T80"/>
                    <a:gd fmla="*/ 72 h 341" name="T81"/>
                    <a:gd fmla="*/ 165 w 184" name="T82"/>
                    <a:gd fmla="*/ 84 h 341" name="T83"/>
                    <a:gd fmla="*/ 178 w 184" name="T84"/>
                    <a:gd fmla="*/ 95 h 341" name="T85"/>
                    <a:gd fmla="*/ 151 w 184" name="T86"/>
                    <a:gd fmla="*/ 130 h 341" name="T87"/>
                    <a:gd fmla="*/ 116 w 184" name="T88"/>
                    <a:gd fmla="*/ 155 h 341" name="T89"/>
                    <a:gd fmla="*/ 165 w 184" name="T90"/>
                    <a:gd fmla="*/ 148 h 341" name="T91"/>
                    <a:gd fmla="*/ 127 w 184" name="T92"/>
                    <a:gd fmla="*/ 177 h 341" name="T93"/>
                    <a:gd fmla="*/ 116 w 184" name="T94"/>
                    <a:gd fmla="*/ 194 h 341" name="T95"/>
                    <a:gd fmla="*/ 159 w 184" name="T96"/>
                    <a:gd fmla="*/ 185 h 341" name="T97"/>
                    <a:gd fmla="*/ 158 w 184" name="T98"/>
                    <a:gd fmla="*/ 209 h 341" name="T99"/>
                    <a:gd fmla="*/ 153 w 184" name="T100"/>
                    <a:gd fmla="*/ 221 h 341" name="T101"/>
                    <a:gd fmla="*/ 154 w 184" name="T102"/>
                    <a:gd fmla="*/ 236 h 341" name="T103"/>
                    <a:gd fmla="*/ 157 w 184" name="T104"/>
                    <a:gd fmla="*/ 250 h 341" name="T105"/>
                    <a:gd fmla="*/ 162 w 184" name="T106"/>
                    <a:gd fmla="*/ 255 h 341" name="T107"/>
                    <a:gd fmla="*/ 177 w 184" name="T108"/>
                    <a:gd fmla="*/ 262 h 341" name="T109"/>
                    <a:gd fmla="*/ 184 w 184" name="T110"/>
                    <a:gd fmla="*/ 270 h 341" name="T111"/>
                    <a:gd fmla="*/ 112 w 184" name="T112"/>
                    <a:gd fmla="*/ 333 h 341" name="T113"/>
                    <a:gd fmla="*/ 184 w 184" name="T114"/>
                    <a:gd fmla="*/ 292 h 341" name="T115"/>
                    <a:gd fmla="*/ 98 w 184" name="T116"/>
                    <a:gd fmla="*/ 341 h 34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41" w="184">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 name="Freeform 145"/>
                <p:cNvSpPr/>
                <p:nvPr/>
              </p:nvSpPr>
              <p:spPr bwMode="auto">
                <a:xfrm>
                  <a:off x="5803901" y="1701800"/>
                  <a:ext cx="917575" cy="1449388"/>
                </a:xfrm>
                <a:custGeom>
                  <a:gdLst>
                    <a:gd fmla="*/ 207 w 283" name="T0"/>
                    <a:gd fmla="*/ 435 h 447" name="T1"/>
                    <a:gd fmla="*/ 178 w 283" name="T2"/>
                    <a:gd fmla="*/ 441 h 447" name="T3"/>
                    <a:gd fmla="*/ 171 w 283" name="T4"/>
                    <a:gd fmla="*/ 430 h 447" name="T5"/>
                    <a:gd fmla="*/ 105 w 283" name="T6"/>
                    <a:gd fmla="*/ 440 h 447" name="T7"/>
                    <a:gd fmla="*/ 111 w 283" name="T8"/>
                    <a:gd fmla="*/ 418 h 447" name="T9"/>
                    <a:gd fmla="*/ 40 w 283" name="T10"/>
                    <a:gd fmla="*/ 438 h 447" name="T11"/>
                    <a:gd fmla="*/ 60 w 283" name="T12"/>
                    <a:gd fmla="*/ 419 h 447" name="T13"/>
                    <a:gd fmla="*/ 64 w 283" name="T14"/>
                    <a:gd fmla="*/ 385 h 447" name="T15"/>
                    <a:gd fmla="*/ 28 w 283" name="T16"/>
                    <a:gd fmla="*/ 391 h 447" name="T17"/>
                    <a:gd fmla="*/ 3 w 283" name="T18"/>
                    <a:gd fmla="*/ 394 h 447" name="T19"/>
                    <a:gd fmla="*/ 22 w 283" name="T20"/>
                    <a:gd fmla="*/ 367 h 447" name="T21"/>
                    <a:gd fmla="*/ 28 w 283" name="T22"/>
                    <a:gd fmla="*/ 348 h 447" name="T23"/>
                    <a:gd fmla="*/ 13 w 283" name="T24"/>
                    <a:gd fmla="*/ 343 h 447" name="T25"/>
                    <a:gd fmla="*/ 76 w 283" name="T26"/>
                    <a:gd fmla="*/ 290 h 447" name="T27"/>
                    <a:gd fmla="*/ 1 w 283" name="T28"/>
                    <a:gd fmla="*/ 332 h 447" name="T29"/>
                    <a:gd fmla="*/ 5 w 283" name="T30"/>
                    <a:gd fmla="*/ 320 h 447" name="T31"/>
                    <a:gd fmla="*/ 1 w 283" name="T32"/>
                    <a:gd fmla="*/ 290 h 447" name="T33"/>
                    <a:gd fmla="*/ 24 w 283" name="T34"/>
                    <a:gd fmla="*/ 255 h 447" name="T35"/>
                    <a:gd fmla="*/ 100 w 283" name="T36"/>
                    <a:gd fmla="*/ 191 h 447" name="T37"/>
                    <a:gd fmla="*/ 21 w 283" name="T38"/>
                    <a:gd fmla="*/ 216 h 447" name="T39"/>
                    <a:gd fmla="*/ 13 w 283" name="T40"/>
                    <a:gd fmla="*/ 202 h 447" name="T41"/>
                    <a:gd fmla="*/ 7 w 283" name="T42"/>
                    <a:gd fmla="*/ 192 h 447" name="T43"/>
                    <a:gd fmla="*/ 39 w 283" name="T44"/>
                    <a:gd fmla="*/ 138 h 447" name="T45"/>
                    <a:gd fmla="*/ 111 w 283" name="T46"/>
                    <a:gd fmla="*/ 69 h 447" name="T47"/>
                    <a:gd fmla="*/ 1 w 283" name="T48"/>
                    <a:gd fmla="*/ 118 h 447" name="T49"/>
                    <a:gd fmla="*/ 22 w 283" name="T50"/>
                    <a:gd fmla="*/ 84 h 447" name="T51"/>
                    <a:gd fmla="*/ 8 w 283" name="T52"/>
                    <a:gd fmla="*/ 88 h 447" name="T53"/>
                    <a:gd fmla="*/ 5 w 283" name="T54"/>
                    <a:gd fmla="*/ 77 h 447" name="T55"/>
                    <a:gd fmla="*/ 51 w 283" name="T56"/>
                    <a:gd fmla="*/ 25 h 447" name="T57"/>
                    <a:gd fmla="*/ 76 w 283" name="T58"/>
                    <a:gd fmla="*/ 7 h 447" name="T59"/>
                    <a:gd fmla="*/ 93 w 283" name="T60"/>
                    <a:gd fmla="*/ 7 h 447" name="T61"/>
                    <a:gd fmla="*/ 126 w 283" name="T62"/>
                    <a:gd fmla="*/ 8 h 447" name="T63"/>
                    <a:gd fmla="*/ 150 w 283" name="T64"/>
                    <a:gd fmla="*/ 6 h 447" name="T65"/>
                    <a:gd fmla="*/ 32 w 283" name="T66"/>
                    <a:gd fmla="*/ 84 h 447" name="T67"/>
                    <a:gd fmla="*/ 191 w 283" name="T68"/>
                    <a:gd fmla="*/ 7 h 447" name="T69"/>
                    <a:gd fmla="*/ 209 w 283" name="T70"/>
                    <a:gd fmla="*/ 3 h 447" name="T71"/>
                    <a:gd fmla="*/ 112 w 283" name="T72"/>
                    <a:gd fmla="*/ 99 h 447" name="T73"/>
                    <a:gd fmla="*/ 92 w 283" name="T74"/>
                    <a:gd fmla="*/ 133 h 447" name="T75"/>
                    <a:gd fmla="*/ 92 w 283" name="T76"/>
                    <a:gd fmla="*/ 143 h 447" name="T77"/>
                    <a:gd fmla="*/ 89 w 283" name="T78"/>
                    <a:gd fmla="*/ 158 h 447" name="T79"/>
                    <a:gd fmla="*/ 103 w 283" name="T80"/>
                    <a:gd fmla="*/ 163 h 447" name="T81"/>
                    <a:gd fmla="*/ 113 w 283" name="T82"/>
                    <a:gd fmla="*/ 164 h 447" name="T83"/>
                    <a:gd fmla="*/ 36 w 283" name="T84"/>
                    <a:gd fmla="*/ 233 h 447" name="T85"/>
                    <a:gd fmla="*/ 86 w 283" name="T86"/>
                    <a:gd fmla="*/ 220 h 447" name="T87"/>
                    <a:gd fmla="*/ 92 w 283" name="T88"/>
                    <a:gd fmla="*/ 237 h 447" name="T89"/>
                    <a:gd fmla="*/ 114 w 283" name="T90"/>
                    <a:gd fmla="*/ 236 h 447" name="T91"/>
                    <a:gd fmla="*/ 87 w 283" name="T92"/>
                    <a:gd fmla="*/ 284 h 447" name="T93"/>
                    <a:gd fmla="*/ 93 w 283" name="T94"/>
                    <a:gd fmla="*/ 287 h 447" name="T95"/>
                    <a:gd fmla="*/ 113 w 283" name="T96"/>
                    <a:gd fmla="*/ 294 h 447" name="T97"/>
                    <a:gd fmla="*/ 28 w 283" name="T98"/>
                    <a:gd fmla="*/ 362 h 447" name="T99"/>
                    <a:gd fmla="*/ 110 w 283" name="T100"/>
                    <a:gd fmla="*/ 317 h 447" name="T101"/>
                    <a:gd fmla="*/ 114 w 283" name="T102"/>
                    <a:gd fmla="*/ 341 h 447" name="T103"/>
                    <a:gd fmla="*/ 122 w 283" name="T104"/>
                    <a:gd fmla="*/ 362 h 447" name="T105"/>
                    <a:gd fmla="*/ 158 w 283" name="T106"/>
                    <a:gd fmla="*/ 362 h 447" name="T107"/>
                    <a:gd fmla="*/ 162 w 283" name="T108"/>
                    <a:gd fmla="*/ 371 h 447" name="T109"/>
                    <a:gd fmla="*/ 276 w 283" name="T110"/>
                    <a:gd fmla="*/ 342 h 447" name="T111"/>
                    <a:gd fmla="*/ 275 w 283" name="T112"/>
                    <a:gd fmla="*/ 375 h 447" name="T113"/>
                    <a:gd fmla="*/ 230 w 283" name="T114"/>
                    <a:gd fmla="*/ 418 h 447" name="T115"/>
                    <a:gd fmla="*/ 230 w 283" name="T116"/>
                    <a:gd fmla="*/ 433 h 44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47" w="283">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146"/>
                <p:cNvSpPr>
                  <a:spLocks noEditPoints="1"/>
                </p:cNvSpPr>
                <p:nvPr/>
              </p:nvSpPr>
              <p:spPr bwMode="auto">
                <a:xfrm>
                  <a:off x="5846763" y="1681163"/>
                  <a:ext cx="862013" cy="1503363"/>
                </a:xfrm>
                <a:custGeom>
                  <a:gdLst>
                    <a:gd fmla="*/ 205 w 266" name="T0"/>
                    <a:gd fmla="*/ 449 h 463" name="T1"/>
                    <a:gd fmla="*/ 176 w 266" name="T2"/>
                    <a:gd fmla="*/ 454 h 463" name="T3"/>
                    <a:gd fmla="*/ 108 w 266" name="T4"/>
                    <a:gd fmla="*/ 463 h 463" name="T5"/>
                    <a:gd fmla="*/ 60 w 266" name="T6"/>
                    <a:gd fmla="*/ 456 h 463" name="T7"/>
                    <a:gd fmla="*/ 25 w 266" name="T8"/>
                    <a:gd fmla="*/ 449 h 463" name="T9"/>
                    <a:gd fmla="*/ 2 w 266" name="T10"/>
                    <a:gd fmla="*/ 422 h 463" name="T11"/>
                    <a:gd fmla="*/ 1 w 266" name="T12"/>
                    <a:gd fmla="*/ 318 h 463" name="T13"/>
                    <a:gd fmla="*/ 9 w 266" name="T14"/>
                    <a:gd fmla="*/ 249 h 463" name="T15"/>
                    <a:gd fmla="*/ 17 w 266" name="T16"/>
                    <a:gd fmla="*/ 181 h 463" name="T17"/>
                    <a:gd fmla="*/ 19 w 266" name="T18"/>
                    <a:gd fmla="*/ 129 h 463" name="T19"/>
                    <a:gd fmla="*/ 24 w 266" name="T20"/>
                    <a:gd fmla="*/ 60 h 463" name="T21"/>
                    <a:gd fmla="*/ 28 w 266" name="T22"/>
                    <a:gd fmla="*/ 39 h 463" name="T23"/>
                    <a:gd fmla="*/ 35 w 266" name="T24"/>
                    <a:gd fmla="*/ 23 h 463" name="T25"/>
                    <a:gd fmla="*/ 48 w 266" name="T26"/>
                    <a:gd fmla="*/ 9 h 463" name="T27"/>
                    <a:gd fmla="*/ 49 w 266" name="T28"/>
                    <a:gd fmla="*/ 20 h 463" name="T29"/>
                    <a:gd fmla="*/ 50 w 266" name="T30"/>
                    <a:gd fmla="*/ 15 h 463" name="T31"/>
                    <a:gd fmla="*/ 57 w 266" name="T32"/>
                    <a:gd fmla="*/ 6 h 463" name="T33"/>
                    <a:gd fmla="*/ 110 w 266" name="T34"/>
                    <a:gd fmla="*/ 21 h 463" name="T35"/>
                    <a:gd fmla="*/ 174 w 266" name="T36"/>
                    <a:gd fmla="*/ 19 h 463" name="T37"/>
                    <a:gd fmla="*/ 234 w 266" name="T38"/>
                    <a:gd fmla="*/ 27 h 463" name="T39"/>
                    <a:gd fmla="*/ 265 w 266" name="T40"/>
                    <a:gd fmla="*/ 42 h 463" name="T41"/>
                    <a:gd fmla="*/ 265 w 266" name="T42"/>
                    <a:gd fmla="*/ 137 h 463" name="T43"/>
                    <a:gd fmla="*/ 259 w 266" name="T44"/>
                    <a:gd fmla="*/ 232 h 463" name="T45"/>
                    <a:gd fmla="*/ 250 w 266" name="T46"/>
                    <a:gd fmla="*/ 346 h 463" name="T47"/>
                    <a:gd fmla="*/ 248 w 266" name="T48"/>
                    <a:gd fmla="*/ 397 h 463" name="T49"/>
                    <a:gd fmla="*/ 255 w 266" name="T50"/>
                    <a:gd fmla="*/ 431 h 463" name="T51"/>
                    <a:gd fmla="*/ 258 w 266" name="T52"/>
                    <a:gd fmla="*/ 418 h 463" name="T53"/>
                    <a:gd fmla="*/ 258 w 266" name="T54"/>
                    <a:gd fmla="*/ 418 h 463" name="T55"/>
                    <a:gd fmla="*/ 253 w 266" name="T56"/>
                    <a:gd fmla="*/ 440 h 463" name="T57"/>
                    <a:gd fmla="*/ 248 w 266" name="T58"/>
                    <a:gd fmla="*/ 397 h 463" name="T59"/>
                    <a:gd fmla="*/ 249 w 266" name="T60"/>
                    <a:gd fmla="*/ 346 h 463" name="T61"/>
                    <a:gd fmla="*/ 260 w 266" name="T62"/>
                    <a:gd fmla="*/ 213 h 463" name="T63"/>
                    <a:gd fmla="*/ 264 w 266" name="T64"/>
                    <a:gd fmla="*/ 118 h 463" name="T65"/>
                    <a:gd fmla="*/ 261 w 266" name="T66"/>
                    <a:gd fmla="*/ 39 h 463" name="T67"/>
                    <a:gd fmla="*/ 202 w 266" name="T68"/>
                    <a:gd fmla="*/ 17 h 463" name="T69"/>
                    <a:gd fmla="*/ 137 w 266" name="T70"/>
                    <a:gd fmla="*/ 22 h 463" name="T71"/>
                    <a:gd fmla="*/ 54 w 266" name="T72"/>
                    <a:gd fmla="*/ 21 h 463" name="T73"/>
                    <a:gd fmla="*/ 50 w 266" name="T74"/>
                    <a:gd fmla="*/ 3 h 463" name="T75"/>
                    <a:gd fmla="*/ 51 w 266" name="T76"/>
                    <a:gd fmla="*/ 19 h 463" name="T77"/>
                    <a:gd fmla="*/ 48 w 266" name="T78"/>
                    <a:gd fmla="*/ 21 h 463" name="T79"/>
                    <a:gd fmla="*/ 43 w 266" name="T80"/>
                    <a:gd fmla="*/ 16 h 463" name="T81"/>
                    <a:gd fmla="*/ 33 w 266" name="T82"/>
                    <a:gd fmla="*/ 30 h 463" name="T83"/>
                    <a:gd fmla="*/ 27 w 266" name="T84"/>
                    <a:gd fmla="*/ 53 h 463" name="T85"/>
                    <a:gd fmla="*/ 25 w 266" name="T86"/>
                    <a:gd fmla="*/ 86 h 463" name="T87"/>
                    <a:gd fmla="*/ 19 w 266" name="T88"/>
                    <a:gd fmla="*/ 163 h 463" name="T89"/>
                    <a:gd fmla="*/ 20 w 266" name="T90"/>
                    <a:gd fmla="*/ 198 h 463" name="T91"/>
                    <a:gd fmla="*/ 5 w 266" name="T92"/>
                    <a:gd fmla="*/ 284 h 463" name="T93"/>
                    <a:gd fmla="*/ 1 w 266" name="T94"/>
                    <a:gd fmla="*/ 353 h 463" name="T95"/>
                    <a:gd fmla="*/ 5 w 266" name="T96"/>
                    <a:gd fmla="*/ 439 h 463" name="T97"/>
                    <a:gd fmla="*/ 32 w 266" name="T98"/>
                    <a:gd fmla="*/ 444 h 463" name="T99"/>
                    <a:gd fmla="*/ 69 w 266" name="T100"/>
                    <a:gd fmla="*/ 458 h 463" name="T101"/>
                    <a:gd fmla="*/ 118 w 266" name="T102"/>
                    <a:gd fmla="*/ 461 h 463" name="T103"/>
                    <a:gd fmla="*/ 186 w 266" name="T104"/>
                    <a:gd fmla="*/ 453 h 463" name="T105"/>
                    <a:gd fmla="*/ 240 w 266" name="T106"/>
                    <a:gd fmla="*/ 428 h 463"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62" w="266">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147"/>
                <p:cNvSpPr>
                  <a:spLocks noEditPoints="1"/>
                </p:cNvSpPr>
                <p:nvPr/>
              </p:nvSpPr>
              <p:spPr bwMode="auto">
                <a:xfrm>
                  <a:off x="6049963" y="1960563"/>
                  <a:ext cx="425450" cy="969963"/>
                </a:xfrm>
                <a:custGeom>
                  <a:gdLst>
                    <a:gd fmla="*/ 96 w 131" name="T0"/>
                    <a:gd fmla="*/ 272 h 299" name="T1"/>
                    <a:gd fmla="*/ 95 w 131" name="T2"/>
                    <a:gd fmla="*/ 255 h 299" name="T3"/>
                    <a:gd fmla="*/ 90 w 131" name="T4"/>
                    <a:gd fmla="*/ 237 h 299" name="T5"/>
                    <a:gd fmla="*/ 88 w 131" name="T6"/>
                    <a:gd fmla="*/ 229 h 299" name="T7"/>
                    <a:gd fmla="*/ 97 w 131" name="T8"/>
                    <a:gd fmla="*/ 186 h 299" name="T9"/>
                    <a:gd fmla="*/ 119 w 131" name="T10"/>
                    <a:gd fmla="*/ 117 h 299" name="T11"/>
                    <a:gd fmla="*/ 125 w 131" name="T12"/>
                    <a:gd fmla="*/ 88 h 299" name="T13"/>
                    <a:gd fmla="*/ 128 w 131" name="T14"/>
                    <a:gd fmla="*/ 67 h 299" name="T15"/>
                    <a:gd fmla="*/ 130 w 131" name="T16"/>
                    <a:gd fmla="*/ 45 h 299" name="T17"/>
                    <a:gd fmla="*/ 129 w 131" name="T18"/>
                    <a:gd fmla="*/ 23 h 299" name="T19"/>
                    <a:gd fmla="*/ 127 w 131" name="T20"/>
                    <a:gd fmla="*/ 2 h 299" name="T21"/>
                    <a:gd fmla="*/ 108 w 131" name="T22"/>
                    <a:gd fmla="*/ 10 h 299" name="T23"/>
                    <a:gd fmla="*/ 88 w 131" name="T24"/>
                    <a:gd fmla="*/ 15 h 299" name="T25"/>
                    <a:gd fmla="*/ 66 w 131" name="T26"/>
                    <a:gd fmla="*/ 16 h 299" name="T27"/>
                    <a:gd fmla="*/ 45 w 131" name="T28"/>
                    <a:gd fmla="*/ 15 h 299" name="T29"/>
                    <a:gd fmla="*/ 47 w 131" name="T30"/>
                    <a:gd fmla="*/ 40 h 299" name="T31"/>
                    <a:gd fmla="*/ 42 w 131" name="T32"/>
                    <a:gd fmla="*/ 80 h 299" name="T33"/>
                    <a:gd fmla="*/ 20 w 131" name="T34"/>
                    <a:gd fmla="*/ 169 h 299" name="T35"/>
                    <a:gd fmla="*/ 8 w 131" name="T36"/>
                    <a:gd fmla="*/ 221 h 299" name="T37"/>
                    <a:gd fmla="*/ 7 w 131" name="T38"/>
                    <a:gd fmla="*/ 225 h 299" name="T39"/>
                    <a:gd fmla="*/ 3 w 131" name="T40"/>
                    <a:gd fmla="*/ 239 h 299" name="T41"/>
                    <a:gd fmla="*/ 2 w 131" name="T42"/>
                    <a:gd fmla="*/ 267 h 299" name="T43"/>
                    <a:gd fmla="*/ 4 w 131" name="T44"/>
                    <a:gd fmla="*/ 286 h 299" name="T45"/>
                    <a:gd fmla="*/ 11 w 131" name="T46"/>
                    <a:gd fmla="*/ 294 h 299" name="T47"/>
                    <a:gd fmla="*/ 27 w 131" name="T48"/>
                    <a:gd fmla="*/ 293 h 299" name="T49"/>
                    <a:gd fmla="*/ 71 w 131" name="T50"/>
                    <a:gd fmla="*/ 293 h 299" name="T51"/>
                    <a:gd fmla="*/ 93 w 131" name="T52"/>
                    <a:gd fmla="*/ 293 h 299" name="T53"/>
                    <a:gd fmla="*/ 93 w 131" name="T54"/>
                    <a:gd fmla="*/ 297 h 299" name="T55"/>
                    <a:gd fmla="*/ 94 w 131" name="T56"/>
                    <a:gd fmla="*/ 295 h 299" name="T57"/>
                    <a:gd fmla="*/ 96 w 131" name="T58"/>
                    <a:gd fmla="*/ 299 h 299" name="T59"/>
                    <a:gd fmla="*/ 95 w 131" name="T60"/>
                    <a:gd fmla="*/ 295 h 299" name="T61"/>
                    <a:gd fmla="*/ 93 w 131" name="T62"/>
                    <a:gd fmla="*/ 298 h 299" name="T63"/>
                    <a:gd fmla="*/ 93 w 131" name="T64"/>
                    <a:gd fmla="*/ 293 h 299" name="T65"/>
                    <a:gd fmla="*/ 71 w 131" name="T66"/>
                    <a:gd fmla="*/ 294 h 299" name="T67"/>
                    <a:gd fmla="*/ 27 w 131" name="T68"/>
                    <a:gd fmla="*/ 294 h 299" name="T69"/>
                    <a:gd fmla="*/ 11 w 131" name="T70"/>
                    <a:gd fmla="*/ 295 h 299" name="T71"/>
                    <a:gd fmla="*/ 5 w 131" name="T72"/>
                    <a:gd fmla="*/ 296 h 299" name="T73"/>
                    <a:gd fmla="*/ 1 w 131" name="T74"/>
                    <a:gd fmla="*/ 272 h 299" name="T75"/>
                    <a:gd fmla="*/ 1 w 131" name="T76"/>
                    <a:gd fmla="*/ 248 h 299" name="T77"/>
                    <a:gd fmla="*/ 4 w 131" name="T78"/>
                    <a:gd fmla="*/ 229 h 299" name="T79"/>
                    <a:gd fmla="*/ 7 w 131" name="T80"/>
                    <a:gd fmla="*/ 220 h 299" name="T81"/>
                    <a:gd fmla="*/ 18 w 131" name="T82"/>
                    <a:gd fmla="*/ 169 h 299" name="T83"/>
                    <a:gd fmla="*/ 40 w 131" name="T84"/>
                    <a:gd fmla="*/ 79 h 299" name="T85"/>
                    <a:gd fmla="*/ 45 w 131" name="T86"/>
                    <a:gd fmla="*/ 40 h 299" name="T87"/>
                    <a:gd fmla="*/ 44 w 131" name="T88"/>
                    <a:gd fmla="*/ 13 h 299" name="T89"/>
                    <a:gd fmla="*/ 56 w 131" name="T90"/>
                    <a:gd fmla="*/ 14 h 299" name="T91"/>
                    <a:gd fmla="*/ 82 w 131" name="T92"/>
                    <a:gd fmla="*/ 14 h 299" name="T93"/>
                    <a:gd fmla="*/ 98 w 131" name="T94"/>
                    <a:gd fmla="*/ 12 h 299" name="T95"/>
                    <a:gd fmla="*/ 127 w 131" name="T96"/>
                    <a:gd fmla="*/ 1 h 299" name="T97"/>
                    <a:gd fmla="*/ 130 w 131" name="T98"/>
                    <a:gd fmla="*/ 16 h 299" name="T99"/>
                    <a:gd fmla="*/ 131 w 131" name="T100"/>
                    <a:gd fmla="*/ 31 h 299" name="T101"/>
                    <a:gd fmla="*/ 131 w 131" name="T102"/>
                    <a:gd fmla="*/ 52 h 299" name="T103"/>
                    <a:gd fmla="*/ 129 w 131" name="T104"/>
                    <a:gd fmla="*/ 74 h 299" name="T105"/>
                    <a:gd fmla="*/ 125 w 131" name="T106"/>
                    <a:gd fmla="*/ 96 h 299" name="T107"/>
                    <a:gd fmla="*/ 111 w 131" name="T108"/>
                    <a:gd fmla="*/ 145 h 299" name="T109"/>
                    <a:gd fmla="*/ 94 w 131" name="T110"/>
                    <a:gd fmla="*/ 201 h 299" name="T111"/>
                    <a:gd fmla="*/ 88 w 131" name="T112"/>
                    <a:gd fmla="*/ 229 h 299" name="T113"/>
                    <a:gd fmla="*/ 94 w 131" name="T114"/>
                    <a:gd fmla="*/ 250 h 299" name="T115"/>
                    <a:gd fmla="*/ 96 w 131" name="T116"/>
                    <a:gd fmla="*/ 263 h 299" name="T117"/>
                    <a:gd fmla="*/ 96 w 131" name="T118"/>
                    <a:gd fmla="*/ 299 h 29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99" w="131">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148"/>
                <p:cNvSpPr>
                  <a:spLocks noEditPoints="1"/>
                </p:cNvSpPr>
                <p:nvPr/>
              </p:nvSpPr>
              <p:spPr bwMode="auto">
                <a:xfrm>
                  <a:off x="5810251" y="1695450"/>
                  <a:ext cx="914400" cy="1508125"/>
                </a:xfrm>
                <a:custGeom>
                  <a:gdLst>
                    <a:gd fmla="*/ 208 w 282" name="T0"/>
                    <a:gd fmla="*/ 464 h 465" name="T1"/>
                    <a:gd fmla="*/ 132 w 282" name="T2"/>
                    <a:gd fmla="*/ 464 h 465" name="T3"/>
                    <a:gd fmla="*/ 56 w 282" name="T4"/>
                    <a:gd fmla="*/ 461 h 465" name="T5"/>
                    <a:gd fmla="*/ 29 w 282" name="T6"/>
                    <a:gd fmla="*/ 434 h 465" name="T7"/>
                    <a:gd fmla="*/ 2 w 282" name="T8"/>
                    <a:gd fmla="*/ 408 h 465" name="T9"/>
                    <a:gd fmla="*/ 0 w 282" name="T10"/>
                    <a:gd fmla="*/ 373 h 465" name="T11"/>
                    <a:gd fmla="*/ 1 w 282" name="T12"/>
                    <a:gd fmla="*/ 316 h 465" name="T13"/>
                    <a:gd fmla="*/ 12 w 282" name="T14"/>
                    <a:gd fmla="*/ 225 h 465" name="T15"/>
                    <a:gd fmla="*/ 24 w 282" name="T16"/>
                    <a:gd fmla="*/ 135 h 465" name="T17"/>
                    <a:gd fmla="*/ 25 w 282" name="T18"/>
                    <a:gd fmla="*/ 89 h 465" name="T19"/>
                    <a:gd fmla="*/ 23 w 282" name="T20"/>
                    <a:gd fmla="*/ 55 h 465" name="T21"/>
                    <a:gd fmla="*/ 26 w 282" name="T22"/>
                    <a:gd fmla="*/ 40 h 465" name="T23"/>
                    <a:gd fmla="*/ 34 w 282" name="T24"/>
                    <a:gd fmla="*/ 34 h 465" name="T25"/>
                    <a:gd fmla="*/ 44 w 282" name="T26"/>
                    <a:gd fmla="*/ 24 h 465" name="T27"/>
                    <a:gd fmla="*/ 52 w 282" name="T28"/>
                    <a:gd fmla="*/ 18 h 465" name="T29"/>
                    <a:gd fmla="*/ 69 w 282" name="T30"/>
                    <a:gd fmla="*/ 1 h 465" name="T31"/>
                    <a:gd fmla="*/ 89 w 282" name="T32"/>
                    <a:gd fmla="*/ 0 h 465" name="T33"/>
                    <a:gd fmla="*/ 178 w 282" name="T34"/>
                    <a:gd fmla="*/ 3 h 465" name="T35"/>
                    <a:gd fmla="*/ 222 w 282" name="T36"/>
                    <a:gd fmla="*/ 4 h 465" name="T37"/>
                    <a:gd fmla="*/ 265 w 282" name="T38"/>
                    <a:gd fmla="*/ 43 h 465" name="T39"/>
                    <a:gd fmla="*/ 281 w 282" name="T40"/>
                    <a:gd fmla="*/ 69 h 465" name="T41"/>
                    <a:gd fmla="*/ 282 w 282" name="T42"/>
                    <a:gd fmla="*/ 103 h 465" name="T43"/>
                    <a:gd fmla="*/ 279 w 282" name="T44"/>
                    <a:gd fmla="*/ 172 h 465" name="T45"/>
                    <a:gd fmla="*/ 256 w 282" name="T46"/>
                    <a:gd fmla="*/ 330 h 465" name="T47"/>
                    <a:gd fmla="*/ 255 w 282" name="T48"/>
                    <a:gd fmla="*/ 376 h 465" name="T49"/>
                    <a:gd fmla="*/ 259 w 282" name="T50"/>
                    <a:gd fmla="*/ 422 h 465" name="T51"/>
                    <a:gd fmla="*/ 254 w 282" name="T52"/>
                    <a:gd fmla="*/ 365 h 465" name="T53"/>
                    <a:gd fmla="*/ 269 w 282" name="T54"/>
                    <a:gd fmla="*/ 240 h 465" name="T55"/>
                    <a:gd fmla="*/ 279 w 282" name="T56"/>
                    <a:gd fmla="*/ 160 h 465" name="T57"/>
                    <a:gd fmla="*/ 281 w 282" name="T58"/>
                    <a:gd fmla="*/ 92 h 465" name="T59"/>
                    <a:gd fmla="*/ 278 w 282" name="T60"/>
                    <a:gd fmla="*/ 57 h 465" name="T61"/>
                    <a:gd fmla="*/ 250 w 282" name="T62"/>
                    <a:gd fmla="*/ 31 h 465" name="T63"/>
                    <a:gd fmla="*/ 200 w 282" name="T64"/>
                    <a:gd fmla="*/ 5 h 465" name="T65"/>
                    <a:gd fmla="*/ 100 w 282" name="T66"/>
                    <a:gd fmla="*/ 1 h 465" name="T67"/>
                    <a:gd fmla="*/ 70 w 282" name="T68"/>
                    <a:gd fmla="*/ 2 h 465" name="T69"/>
                    <a:gd fmla="*/ 60 w 282" name="T70"/>
                    <a:gd fmla="*/ 10 h 465" name="T71"/>
                    <a:gd fmla="*/ 49 w 282" name="T72"/>
                    <a:gd fmla="*/ 22 h 465" name="T73"/>
                    <a:gd fmla="*/ 42 w 282" name="T74"/>
                    <a:gd fmla="*/ 28 h 465" name="T75"/>
                    <a:gd fmla="*/ 31 w 282" name="T76"/>
                    <a:gd fmla="*/ 39 h 465" name="T77"/>
                    <a:gd fmla="*/ 23 w 282" name="T78"/>
                    <a:gd fmla="*/ 43 h 465" name="T79"/>
                    <a:gd fmla="*/ 27 w 282" name="T80"/>
                    <a:gd fmla="*/ 77 h 465" name="T81"/>
                    <a:gd fmla="*/ 27 w 282" name="T82"/>
                    <a:gd fmla="*/ 112 h 465" name="T83"/>
                    <a:gd fmla="*/ 17 w 282" name="T84"/>
                    <a:gd fmla="*/ 203 h 465" name="T85"/>
                    <a:gd fmla="*/ 4 w 282" name="T86"/>
                    <a:gd fmla="*/ 293 h 465" name="T87"/>
                    <a:gd fmla="*/ 1 w 282" name="T88"/>
                    <a:gd fmla="*/ 362 h 465" name="T89"/>
                    <a:gd fmla="*/ 3 w 282" name="T90"/>
                    <a:gd fmla="*/ 408 h 465" name="T91"/>
                    <a:gd fmla="*/ 30 w 282" name="T92"/>
                    <a:gd fmla="*/ 433 h 465" name="T93"/>
                    <a:gd fmla="*/ 56 w 282" name="T94"/>
                    <a:gd fmla="*/ 460 h 465" name="T95"/>
                    <a:gd fmla="*/ 151 w 282" name="T96"/>
                    <a:gd fmla="*/ 464 h 465" name="T97"/>
                    <a:gd fmla="*/ 208 w 282" name="T98"/>
                    <a:gd fmla="*/ 464 h 46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65" w="282">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149"/>
                <p:cNvSpPr>
                  <a:spLocks noEditPoints="1"/>
                </p:cNvSpPr>
                <p:nvPr/>
              </p:nvSpPr>
              <p:spPr bwMode="auto">
                <a:xfrm>
                  <a:off x="6040438" y="1957388"/>
                  <a:ext cx="447675" cy="979488"/>
                </a:xfrm>
                <a:custGeom>
                  <a:gdLst>
                    <a:gd fmla="*/ 94 w 138" name="T0"/>
                    <a:gd fmla="*/ 286 h 302" name="T1"/>
                    <a:gd fmla="*/ 96 w 138" name="T2"/>
                    <a:gd fmla="*/ 255 h 302" name="T3"/>
                    <a:gd fmla="*/ 96 w 138" name="T4"/>
                    <a:gd fmla="*/ 239 h 302" name="T5"/>
                    <a:gd fmla="*/ 98 w 138" name="T6"/>
                    <a:gd fmla="*/ 225 h 302" name="T7"/>
                    <a:gd fmla="*/ 104 w 138" name="T8"/>
                    <a:gd fmla="*/ 197 h 302" name="T9"/>
                    <a:gd fmla="*/ 121 w 138" name="T10"/>
                    <a:gd fmla="*/ 128 h 302" name="T11"/>
                    <a:gd fmla="*/ 131 w 138" name="T12"/>
                    <a:gd fmla="*/ 86 h 302" name="T13"/>
                    <a:gd fmla="*/ 135 w 138" name="T14"/>
                    <a:gd fmla="*/ 58 h 302" name="T15"/>
                    <a:gd fmla="*/ 137 w 138" name="T16"/>
                    <a:gd fmla="*/ 29 h 302" name="T17"/>
                    <a:gd fmla="*/ 137 w 138" name="T18"/>
                    <a:gd fmla="*/ 16 h 302" name="T19"/>
                    <a:gd fmla="*/ 44 w 138" name="T20"/>
                    <a:gd fmla="*/ 1 h 302" name="T21"/>
                    <a:gd fmla="*/ 44 w 138" name="T22"/>
                    <a:gd fmla="*/ 14 h 302" name="T23"/>
                    <a:gd fmla="*/ 44 w 138" name="T24"/>
                    <a:gd fmla="*/ 28 h 302" name="T25"/>
                    <a:gd fmla="*/ 43 w 138" name="T26"/>
                    <a:gd fmla="*/ 47 h 302" name="T27"/>
                    <a:gd fmla="*/ 40 w 138" name="T28"/>
                    <a:gd fmla="*/ 74 h 302" name="T29"/>
                    <a:gd fmla="*/ 32 w 138" name="T30"/>
                    <a:gd fmla="*/ 109 h 302" name="T31"/>
                    <a:gd fmla="*/ 14 w 138" name="T32"/>
                    <a:gd fmla="*/ 180 h 302" name="T33"/>
                    <a:gd fmla="*/ 6 w 138" name="T34"/>
                    <a:gd fmla="*/ 215 h 302" name="T35"/>
                    <a:gd fmla="*/ 2 w 138" name="T36"/>
                    <a:gd fmla="*/ 252 h 302" name="T37"/>
                    <a:gd fmla="*/ 1 w 138" name="T38"/>
                    <a:gd fmla="*/ 270 h 302" name="T39"/>
                    <a:gd fmla="*/ 3 w 138" name="T40"/>
                    <a:gd fmla="*/ 288 h 302" name="T41"/>
                    <a:gd fmla="*/ 25 w 138" name="T42"/>
                    <a:gd fmla="*/ 292 h 302" name="T43"/>
                    <a:gd fmla="*/ 71 w 138" name="T44"/>
                    <a:gd fmla="*/ 298 h 302" name="T45"/>
                    <a:gd fmla="*/ 93 w 138" name="T46"/>
                    <a:gd fmla="*/ 302 h 302" name="T47"/>
                    <a:gd fmla="*/ 48 w 138" name="T48"/>
                    <a:gd fmla="*/ 295 h 302" name="T49"/>
                    <a:gd fmla="*/ 2 w 138" name="T50"/>
                    <a:gd fmla="*/ 288 h 302" name="T51"/>
                    <a:gd fmla="*/ 2 w 138" name="T52"/>
                    <a:gd fmla="*/ 288 h 302" name="T53"/>
                    <a:gd fmla="*/ 0 w 138" name="T54"/>
                    <a:gd fmla="*/ 270 h 302" name="T55"/>
                    <a:gd fmla="*/ 1 w 138" name="T56"/>
                    <a:gd fmla="*/ 252 h 302" name="T57"/>
                    <a:gd fmla="*/ 5 w 138" name="T58"/>
                    <a:gd fmla="*/ 215 h 302" name="T59"/>
                    <a:gd fmla="*/ 13 w 138" name="T60"/>
                    <a:gd fmla="*/ 180 h 302" name="T61"/>
                    <a:gd fmla="*/ 31 w 138" name="T62"/>
                    <a:gd fmla="*/ 109 h 302" name="T63"/>
                    <a:gd fmla="*/ 38 w 138" name="T64"/>
                    <a:gd fmla="*/ 73 h 302" name="T65"/>
                    <a:gd fmla="*/ 42 w 138" name="T66"/>
                    <a:gd fmla="*/ 46 h 302" name="T67"/>
                    <a:gd fmla="*/ 43 w 138" name="T68"/>
                    <a:gd fmla="*/ 28 h 302" name="T69"/>
                    <a:gd fmla="*/ 43 w 138" name="T70"/>
                    <a:gd fmla="*/ 15 h 302" name="T71"/>
                    <a:gd fmla="*/ 42 w 138" name="T72"/>
                    <a:gd fmla="*/ 1 h 302" name="T73"/>
                    <a:gd fmla="*/ 43 w 138" name="T74"/>
                    <a:gd fmla="*/ 0 h 302" name="T75"/>
                    <a:gd fmla="*/ 138 w 138" name="T76"/>
                    <a:gd fmla="*/ 14 h 302" name="T77"/>
                    <a:gd fmla="*/ 138 w 138" name="T78"/>
                    <a:gd fmla="*/ 29 h 302" name="T79"/>
                    <a:gd fmla="*/ 136 w 138" name="T80"/>
                    <a:gd fmla="*/ 58 h 302" name="T81"/>
                    <a:gd fmla="*/ 132 w 138" name="T82"/>
                    <a:gd fmla="*/ 86 h 302" name="T83"/>
                    <a:gd fmla="*/ 122 w 138" name="T84"/>
                    <a:gd fmla="*/ 128 h 302" name="T85"/>
                    <a:gd fmla="*/ 105 w 138" name="T86"/>
                    <a:gd fmla="*/ 197 h 302" name="T87"/>
                    <a:gd fmla="*/ 99 w 138" name="T88"/>
                    <a:gd fmla="*/ 225 h 302" name="T89"/>
                    <a:gd fmla="*/ 97 w 138" name="T90"/>
                    <a:gd fmla="*/ 239 h 302" name="T91"/>
                    <a:gd fmla="*/ 95 w 138" name="T92"/>
                    <a:gd fmla="*/ 271 h 302" name="T93"/>
                    <a:gd fmla="*/ 93 w 138" name="T94"/>
                    <a:gd fmla="*/ 302 h 30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302" w="138">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150"/>
                <p:cNvSpPr>
                  <a:spLocks noEditPoints="1"/>
                </p:cNvSpPr>
                <p:nvPr/>
              </p:nvSpPr>
              <p:spPr bwMode="auto">
                <a:xfrm>
                  <a:off x="5846763" y="1701800"/>
                  <a:ext cx="839788" cy="1495425"/>
                </a:xfrm>
                <a:custGeom>
                  <a:gdLst>
                    <a:gd fmla="*/ 526 w 529" name="T0"/>
                    <a:gd fmla="*/ 844 h 942" name="T1"/>
                    <a:gd fmla="*/ 420 w 529" name="T2"/>
                    <a:gd fmla="*/ 942 h 942" name="T3"/>
                    <a:gd fmla="*/ 420 w 529" name="T4"/>
                    <a:gd fmla="*/ 942 h 942" name="T5"/>
                    <a:gd fmla="*/ 418 w 529" name="T6"/>
                    <a:gd fmla="*/ 942 h 942" name="T7"/>
                    <a:gd fmla="*/ 108 w 529" name="T8"/>
                    <a:gd fmla="*/ 942 h 942" name="T9"/>
                    <a:gd fmla="*/ 108 w 529" name="T10"/>
                    <a:gd fmla="*/ 942 h 942" name="T11"/>
                    <a:gd fmla="*/ 108 w 529" name="T12"/>
                    <a:gd fmla="*/ 942 h 942" name="T13"/>
                    <a:gd fmla="*/ 0 w 529" name="T14"/>
                    <a:gd fmla="*/ 844 h 942" name="T15"/>
                    <a:gd fmla="*/ 0 w 529" name="T16"/>
                    <a:gd fmla="*/ 844 h 942" name="T17"/>
                    <a:gd fmla="*/ 0 w 529" name="T18"/>
                    <a:gd fmla="*/ 844 h 942" name="T19"/>
                    <a:gd fmla="*/ 0 w 529" name="T20"/>
                    <a:gd fmla="*/ 100 h 942" name="T21"/>
                    <a:gd fmla="*/ 0 w 529" name="T22"/>
                    <a:gd fmla="*/ 98 h 942" name="T23"/>
                    <a:gd fmla="*/ 0 w 529" name="T24"/>
                    <a:gd fmla="*/ 98 h 942" name="T25"/>
                    <a:gd fmla="*/ 108 w 529" name="T26"/>
                    <a:gd fmla="*/ 0 h 942" name="T27"/>
                    <a:gd fmla="*/ 108 w 529" name="T28"/>
                    <a:gd fmla="*/ 0 h 942" name="T29"/>
                    <a:gd fmla="*/ 108 w 529" name="T30"/>
                    <a:gd fmla="*/ 0 h 942" name="T31"/>
                    <a:gd fmla="*/ 418 w 529" name="T32"/>
                    <a:gd fmla="*/ 0 h 942" name="T33"/>
                    <a:gd fmla="*/ 420 w 529" name="T34"/>
                    <a:gd fmla="*/ 0 h 942" name="T35"/>
                    <a:gd fmla="*/ 420 w 529" name="T36"/>
                    <a:gd fmla="*/ 0 h 942" name="T37"/>
                    <a:gd fmla="*/ 529 w 529" name="T38"/>
                    <a:gd fmla="*/ 98 h 942" name="T39"/>
                    <a:gd fmla="*/ 529 w 529" name="T40"/>
                    <a:gd fmla="*/ 98 h 942" name="T41"/>
                    <a:gd fmla="*/ 529 w 529" name="T42"/>
                    <a:gd fmla="*/ 100 h 942" name="T43"/>
                    <a:gd fmla="*/ 526 w 529" name="T44"/>
                    <a:gd fmla="*/ 844 h 942" name="T45"/>
                    <a:gd fmla="*/ 526 w 529" name="T46"/>
                    <a:gd fmla="*/ 844 h 942" name="T47"/>
                    <a:gd fmla="*/ 526 w 529" name="T48"/>
                    <a:gd fmla="*/ 100 h 942" name="T49"/>
                    <a:gd fmla="*/ 526 w 529" name="T50"/>
                    <a:gd fmla="*/ 100 h 942" name="T51"/>
                    <a:gd fmla="*/ 418 w 529" name="T52"/>
                    <a:gd fmla="*/ 2 h 942" name="T53"/>
                    <a:gd fmla="*/ 418 w 529" name="T54"/>
                    <a:gd fmla="*/ 2 h 942" name="T55"/>
                    <a:gd fmla="*/ 108 w 529" name="T56"/>
                    <a:gd fmla="*/ 2 h 942" name="T57"/>
                    <a:gd fmla="*/ 110 w 529" name="T58"/>
                    <a:gd fmla="*/ 2 h 942" name="T59"/>
                    <a:gd fmla="*/ 2 w 529" name="T60"/>
                    <a:gd fmla="*/ 100 h 942" name="T61"/>
                    <a:gd fmla="*/ 4 w 529" name="T62"/>
                    <a:gd fmla="*/ 100 h 942" name="T63"/>
                    <a:gd fmla="*/ 2 w 529" name="T64"/>
                    <a:gd fmla="*/ 844 h 942" name="T65"/>
                    <a:gd fmla="*/ 2 w 529" name="T66"/>
                    <a:gd fmla="*/ 842 h 942" name="T67"/>
                    <a:gd fmla="*/ 108 w 529" name="T68"/>
                    <a:gd fmla="*/ 942 h 942" name="T69"/>
                    <a:gd fmla="*/ 108 w 529" name="T70"/>
                    <a:gd fmla="*/ 940 h 942" name="T71"/>
                    <a:gd fmla="*/ 418 w 529" name="T72"/>
                    <a:gd fmla="*/ 942 h 942" name="T73"/>
                    <a:gd fmla="*/ 418 w 529" name="T74"/>
                    <a:gd fmla="*/ 942 h 942" name="T75"/>
                    <a:gd fmla="*/ 526 w 529" name="T76"/>
                    <a:gd fmla="*/ 844 h 942"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942" w="529">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151"/>
                <p:cNvSpPr>
                  <a:spLocks noEditPoints="1"/>
                </p:cNvSpPr>
                <p:nvPr/>
              </p:nvSpPr>
              <p:spPr bwMode="auto">
                <a:xfrm>
                  <a:off x="6111876" y="1976438"/>
                  <a:ext cx="307975" cy="944563"/>
                </a:xfrm>
                <a:custGeom>
                  <a:gdLst>
                    <a:gd fmla="*/ 192 w 194" name="T0"/>
                    <a:gd fmla="*/ 595 h 595" name="T1"/>
                    <a:gd fmla="*/ 192 w 194" name="T2"/>
                    <a:gd fmla="*/ 299 h 595" name="T3"/>
                    <a:gd fmla="*/ 190 w 194" name="T4"/>
                    <a:gd fmla="*/ 0 h 595" name="T5"/>
                    <a:gd fmla="*/ 192 w 194" name="T6"/>
                    <a:gd fmla="*/ 2 h 595" name="T7"/>
                    <a:gd fmla="*/ 2 w 194" name="T8"/>
                    <a:gd fmla="*/ 2 h 595" name="T9"/>
                    <a:gd fmla="*/ 4 w 194" name="T10"/>
                    <a:gd fmla="*/ 0 h 595" name="T11"/>
                    <a:gd fmla="*/ 2 w 194" name="T12"/>
                    <a:gd fmla="*/ 595 h 595" name="T13"/>
                    <a:gd fmla="*/ 2 w 194" name="T14"/>
                    <a:gd fmla="*/ 593 h 595" name="T15"/>
                    <a:gd fmla="*/ 192 w 194" name="T16"/>
                    <a:gd fmla="*/ 595 h 595" name="T17"/>
                    <a:gd fmla="*/ 192 w 194" name="T18"/>
                    <a:gd fmla="*/ 595 h 595" name="T19"/>
                    <a:gd fmla="*/ 2 w 194" name="T20"/>
                    <a:gd fmla="*/ 595 h 595" name="T21"/>
                    <a:gd fmla="*/ 0 w 194" name="T22"/>
                    <a:gd fmla="*/ 595 h 595" name="T23"/>
                    <a:gd fmla="*/ 0 w 194" name="T24"/>
                    <a:gd fmla="*/ 595 h 595" name="T25"/>
                    <a:gd fmla="*/ 0 w 194" name="T26"/>
                    <a:gd fmla="*/ 0 h 595" name="T27"/>
                    <a:gd fmla="*/ 0 w 194" name="T28"/>
                    <a:gd fmla="*/ 0 h 595" name="T29"/>
                    <a:gd fmla="*/ 2 w 194" name="T30"/>
                    <a:gd fmla="*/ 0 h 595" name="T31"/>
                    <a:gd fmla="*/ 192 w 194" name="T32"/>
                    <a:gd fmla="*/ 0 h 595" name="T33"/>
                    <a:gd fmla="*/ 194 w 194" name="T34"/>
                    <a:gd fmla="*/ 0 h 595" name="T35"/>
                    <a:gd fmla="*/ 194 w 194" name="T36"/>
                    <a:gd fmla="*/ 0 h 595" name="T37"/>
                    <a:gd fmla="*/ 194 w 194" name="T38"/>
                    <a:gd fmla="*/ 299 h 595" name="T39"/>
                    <a:gd fmla="*/ 192 w 194" name="T40"/>
                    <a:gd fmla="*/ 595 h 595"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595" w="194">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152"/>
                <p:cNvSpPr>
                  <a:spLocks noEditPoints="1"/>
                </p:cNvSpPr>
                <p:nvPr/>
              </p:nvSpPr>
              <p:spPr bwMode="auto">
                <a:xfrm>
                  <a:off x="5846763" y="1720850"/>
                  <a:ext cx="839788" cy="1420813"/>
                </a:xfrm>
                <a:custGeom>
                  <a:gdLst>
                    <a:gd fmla="*/ 254 w 259" name="T0"/>
                    <a:gd fmla="*/ 390 h 438" name="T1"/>
                    <a:gd fmla="*/ 204 w 259" name="T2"/>
                    <a:gd fmla="*/ 436 h 438" name="T3"/>
                    <a:gd fmla="*/ 204 w 259" name="T4"/>
                    <a:gd fmla="*/ 436 h 438" name="T5"/>
                    <a:gd fmla="*/ 203 w 259" name="T6"/>
                    <a:gd fmla="*/ 436 h 438" name="T7"/>
                    <a:gd fmla="*/ 129 w 259" name="T8"/>
                    <a:gd fmla="*/ 437 h 438" name="T9"/>
                    <a:gd fmla="*/ 55 w 259" name="T10"/>
                    <a:gd fmla="*/ 438 h 438" name="T11"/>
                    <a:gd fmla="*/ 54 w 259" name="T12"/>
                    <a:gd fmla="*/ 438 h 438" name="T13"/>
                    <a:gd fmla="*/ 53 w 259" name="T14"/>
                    <a:gd fmla="*/ 437 h 438" name="T15"/>
                    <a:gd fmla="*/ 2 w 259" name="T16"/>
                    <a:gd fmla="*/ 393 h 438" name="T17"/>
                    <a:gd fmla="*/ 1 w 259" name="T18"/>
                    <a:gd fmla="*/ 392 h 438" name="T19"/>
                    <a:gd fmla="*/ 1 w 259" name="T20"/>
                    <a:gd fmla="*/ 390 h 438" name="T21"/>
                    <a:gd fmla="*/ 0 w 259" name="T22"/>
                    <a:gd fmla="*/ 305 h 438" name="T23"/>
                    <a:gd fmla="*/ 0 w 259" name="T24"/>
                    <a:gd fmla="*/ 220 h 438" name="T25"/>
                    <a:gd fmla="*/ 0 w 259" name="T26"/>
                    <a:gd fmla="*/ 50 h 438" name="T27"/>
                    <a:gd fmla="*/ 0 w 259" name="T28"/>
                    <a:gd fmla="*/ 48 h 438" name="T29"/>
                    <a:gd fmla="*/ 1 w 259" name="T30"/>
                    <a:gd fmla="*/ 46 h 438" name="T31"/>
                    <a:gd fmla="*/ 52 w 259" name="T32"/>
                    <a:gd fmla="*/ 1 h 438" name="T33"/>
                    <a:gd fmla="*/ 53 w 259" name="T34"/>
                    <a:gd fmla="*/ 0 h 438" name="T35"/>
                    <a:gd fmla="*/ 55 w 259" name="T36"/>
                    <a:gd fmla="*/ 0 h 438" name="T37"/>
                    <a:gd fmla="*/ 203 w 259" name="T38"/>
                    <a:gd fmla="*/ 0 h 438" name="T39"/>
                    <a:gd fmla="*/ 205 w 259" name="T40"/>
                    <a:gd fmla="*/ 0 h 438" name="T41"/>
                    <a:gd fmla="*/ 206 w 259" name="T42"/>
                    <a:gd fmla="*/ 2 h 438" name="T43"/>
                    <a:gd fmla="*/ 257 w 259" name="T44"/>
                    <a:gd fmla="*/ 47 h 438" name="T45"/>
                    <a:gd fmla="*/ 259 w 259" name="T46"/>
                    <a:gd fmla="*/ 48 h 438" name="T47"/>
                    <a:gd fmla="*/ 258 w 259" name="T48"/>
                    <a:gd fmla="*/ 50 h 438" name="T49"/>
                    <a:gd fmla="*/ 257 w 259" name="T50"/>
                    <a:gd fmla="*/ 220 h 438" name="T51"/>
                    <a:gd fmla="*/ 256 w 259" name="T52"/>
                    <a:gd fmla="*/ 305 h 438" name="T53"/>
                    <a:gd fmla="*/ 254 w 259" name="T54"/>
                    <a:gd fmla="*/ 390 h 438" name="T55"/>
                    <a:gd fmla="*/ 254 w 259" name="T56"/>
                    <a:gd fmla="*/ 390 h 438" name="T57"/>
                    <a:gd fmla="*/ 253 w 259" name="T58"/>
                    <a:gd fmla="*/ 305 h 438" name="T59"/>
                    <a:gd fmla="*/ 252 w 259" name="T60"/>
                    <a:gd fmla="*/ 220 h 438" name="T61"/>
                    <a:gd fmla="*/ 250 w 259" name="T62"/>
                    <a:gd fmla="*/ 50 h 438" name="T63"/>
                    <a:gd fmla="*/ 252 w 259" name="T64"/>
                    <a:gd fmla="*/ 53 h 438" name="T65"/>
                    <a:gd fmla="*/ 200 w 259" name="T66"/>
                    <a:gd fmla="*/ 8 h 438" name="T67"/>
                    <a:gd fmla="*/ 203 w 259" name="T68"/>
                    <a:gd fmla="*/ 9 h 438" name="T69"/>
                    <a:gd fmla="*/ 55 w 259" name="T70"/>
                    <a:gd fmla="*/ 10 h 438" name="T71"/>
                    <a:gd fmla="*/ 58 w 259" name="T72"/>
                    <a:gd fmla="*/ 8 h 438" name="T73"/>
                    <a:gd fmla="*/ 8 w 259" name="T74"/>
                    <a:gd fmla="*/ 54 h 438" name="T75"/>
                    <a:gd fmla="*/ 9 w 259" name="T76"/>
                    <a:gd fmla="*/ 50 h 438" name="T77"/>
                    <a:gd fmla="*/ 9 w 259" name="T78"/>
                    <a:gd fmla="*/ 220 h 438" name="T79"/>
                    <a:gd fmla="*/ 9 w 259" name="T80"/>
                    <a:gd fmla="*/ 305 h 438" name="T81"/>
                    <a:gd fmla="*/ 8 w 259" name="T82"/>
                    <a:gd fmla="*/ 390 h 438" name="T83"/>
                    <a:gd fmla="*/ 7 w 259" name="T84"/>
                    <a:gd fmla="*/ 388 h 438" name="T85"/>
                    <a:gd fmla="*/ 57 w 259" name="T86"/>
                    <a:gd fmla="*/ 433 h 438" name="T87"/>
                    <a:gd fmla="*/ 55 w 259" name="T88"/>
                    <a:gd fmla="*/ 432 h 438" name="T89"/>
                    <a:gd fmla="*/ 129 w 259" name="T90"/>
                    <a:gd fmla="*/ 433 h 438" name="T91"/>
                    <a:gd fmla="*/ 203 w 259" name="T92"/>
                    <a:gd fmla="*/ 434 h 438" name="T93"/>
                    <a:gd fmla="*/ 202 w 259" name="T94"/>
                    <a:gd fmla="*/ 434 h 438" name="T95"/>
                    <a:gd fmla="*/ 254 w 259" name="T96"/>
                    <a:gd fmla="*/ 390 h 438"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438" w="259">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153"/>
                <p:cNvSpPr>
                  <a:spLocks noEditPoints="1"/>
                </p:cNvSpPr>
                <p:nvPr/>
              </p:nvSpPr>
              <p:spPr bwMode="auto">
                <a:xfrm>
                  <a:off x="6102351" y="1976438"/>
                  <a:ext cx="323850" cy="906463"/>
                </a:xfrm>
                <a:custGeom>
                  <a:gdLst>
                    <a:gd fmla="*/ 96 w 100" name="T0"/>
                    <a:gd fmla="*/ 277 h 279" name="T1"/>
                    <a:gd fmla="*/ 95 w 100" name="T2"/>
                    <a:gd fmla="*/ 243 h 279" name="T3"/>
                    <a:gd fmla="*/ 94 w 100" name="T4"/>
                    <a:gd fmla="*/ 209 h 279" name="T5"/>
                    <a:gd fmla="*/ 93 w 100" name="T6"/>
                    <a:gd fmla="*/ 141 h 279" name="T7"/>
                    <a:gd fmla="*/ 92 w 100" name="T8"/>
                    <a:gd fmla="*/ 73 h 279" name="T9"/>
                    <a:gd fmla="*/ 91 w 100" name="T10"/>
                    <a:gd fmla="*/ 5 h 279" name="T11"/>
                    <a:gd fmla="*/ 96 w 100" name="T12"/>
                    <a:gd fmla="*/ 10 h 279" name="T13"/>
                    <a:gd fmla="*/ 5 w 100" name="T14"/>
                    <a:gd fmla="*/ 10 h 279" name="T15"/>
                    <a:gd fmla="*/ 10 w 100" name="T16"/>
                    <a:gd fmla="*/ 5 h 279" name="T17"/>
                    <a:gd fmla="*/ 10 w 100" name="T18"/>
                    <a:gd fmla="*/ 73 h 279" name="T19"/>
                    <a:gd fmla="*/ 9 w 100" name="T20"/>
                    <a:gd fmla="*/ 141 h 279" name="T21"/>
                    <a:gd fmla="*/ 9 w 100" name="T22"/>
                    <a:gd fmla="*/ 209 h 279" name="T23"/>
                    <a:gd fmla="*/ 7 w 100" name="T24"/>
                    <a:gd fmla="*/ 277 h 279" name="T25"/>
                    <a:gd fmla="*/ 5 w 100" name="T26"/>
                    <a:gd fmla="*/ 274 h 279" name="T27"/>
                    <a:gd fmla="*/ 50 w 100" name="T28"/>
                    <a:gd fmla="*/ 275 h 279" name="T29"/>
                    <a:gd fmla="*/ 96 w 100" name="T30"/>
                    <a:gd fmla="*/ 277 h 279" name="T31"/>
                    <a:gd fmla="*/ 96 w 100" name="T32"/>
                    <a:gd fmla="*/ 277 h 279" name="T33"/>
                    <a:gd fmla="*/ 50 w 100" name="T34"/>
                    <a:gd fmla="*/ 278 h 279" name="T35"/>
                    <a:gd fmla="*/ 5 w 100" name="T36"/>
                    <a:gd fmla="*/ 279 h 279" name="T37"/>
                    <a:gd fmla="*/ 3 w 100" name="T38"/>
                    <a:gd fmla="*/ 279 h 279" name="T39"/>
                    <a:gd fmla="*/ 3 w 100" name="T40"/>
                    <a:gd fmla="*/ 277 h 279" name="T41"/>
                    <a:gd fmla="*/ 1 w 100" name="T42"/>
                    <a:gd fmla="*/ 209 h 279" name="T43"/>
                    <a:gd fmla="*/ 1 w 100" name="T44"/>
                    <a:gd fmla="*/ 141 h 279" name="T45"/>
                    <a:gd fmla="*/ 0 w 100" name="T46"/>
                    <a:gd fmla="*/ 73 h 279" name="T47"/>
                    <a:gd fmla="*/ 0 w 100" name="T48"/>
                    <a:gd fmla="*/ 5 h 279" name="T49"/>
                    <a:gd fmla="*/ 0 w 100" name="T50"/>
                    <a:gd fmla="*/ 0 h 279" name="T51"/>
                    <a:gd fmla="*/ 5 w 100" name="T52"/>
                    <a:gd fmla="*/ 0 h 279" name="T53"/>
                    <a:gd fmla="*/ 96 w 100" name="T54"/>
                    <a:gd fmla="*/ 1 h 279" name="T55"/>
                    <a:gd fmla="*/ 100 w 100" name="T56"/>
                    <a:gd fmla="*/ 1 h 279" name="T57"/>
                    <a:gd fmla="*/ 100 w 100" name="T58"/>
                    <a:gd fmla="*/ 5 h 279" name="T59"/>
                    <a:gd fmla="*/ 100 w 100" name="T60"/>
                    <a:gd fmla="*/ 73 h 279" name="T61"/>
                    <a:gd fmla="*/ 99 w 100" name="T62"/>
                    <a:gd fmla="*/ 141 h 279" name="T63"/>
                    <a:gd fmla="*/ 98 w 100" name="T64"/>
                    <a:gd fmla="*/ 209 h 279" name="T65"/>
                    <a:gd fmla="*/ 97 w 100" name="T66"/>
                    <a:gd fmla="*/ 243 h 279" name="T67"/>
                    <a:gd fmla="*/ 96 w 100" name="T68"/>
                    <a:gd fmla="*/ 277 h 279"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79" w="100">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4" name="组合 13"/>
              <p:cNvGrpSpPr/>
              <p:nvPr/>
            </p:nvGrpSpPr>
            <p:grpSpPr>
              <a:xfrm>
                <a:off x="5341293" y="2194414"/>
                <a:ext cx="612302" cy="1090222"/>
                <a:chOff x="973138" y="3608388"/>
                <a:chExt cx="896938" cy="1597025"/>
              </a:xfrm>
            </p:grpSpPr>
            <p:sp>
              <p:nvSpPr>
                <p:cNvPr id="15" name="Freeform 190"/>
                <p:cNvSpPr/>
                <p:nvPr/>
              </p:nvSpPr>
              <p:spPr bwMode="auto">
                <a:xfrm>
                  <a:off x="1001713" y="4679950"/>
                  <a:ext cx="839788" cy="431800"/>
                </a:xfrm>
                <a:custGeom>
                  <a:gdLst>
                    <a:gd fmla="*/ 45 w 259" name="T0"/>
                    <a:gd fmla="*/ 132 h 133" name="T1"/>
                    <a:gd fmla="*/ 189 w 259" name="T2"/>
                    <a:gd fmla="*/ 41 h 133" name="T3"/>
                    <a:gd fmla="*/ 102 w 259" name="T4"/>
                    <a:gd fmla="*/ 85 h 133" name="T5"/>
                    <a:gd fmla="*/ 36 w 259" name="T6"/>
                    <a:gd fmla="*/ 119 h 133" name="T7"/>
                    <a:gd fmla="*/ 128 w 259" name="T8"/>
                    <a:gd fmla="*/ 57 h 133" name="T9"/>
                    <a:gd fmla="*/ 34 w 259" name="T10"/>
                    <a:gd fmla="*/ 110 h 133" name="T11"/>
                    <a:gd fmla="*/ 15 w 259" name="T12"/>
                    <a:gd fmla="*/ 108 h 133" name="T13"/>
                    <a:gd fmla="*/ 19 w 259" name="T14"/>
                    <a:gd fmla="*/ 104 h 133" name="T15"/>
                    <a:gd fmla="*/ 24 w 259" name="T16"/>
                    <a:gd fmla="*/ 94 h 133" name="T17"/>
                    <a:gd fmla="*/ 8 w 259" name="T18"/>
                    <a:gd fmla="*/ 102 h 133" name="T19"/>
                    <a:gd fmla="*/ 11 w 259" name="T20"/>
                    <a:gd fmla="*/ 91 h 133" name="T21"/>
                    <a:gd fmla="*/ 88 w 259" name="T22"/>
                    <a:gd fmla="*/ 34 h 133" name="T23"/>
                    <a:gd fmla="*/ 7 w 259" name="T24"/>
                    <a:gd fmla="*/ 80 h 133" name="T25"/>
                    <a:gd fmla="*/ 19 w 259" name="T26"/>
                    <a:gd fmla="*/ 60 h 133" name="T27"/>
                    <a:gd fmla="*/ 20 w 259" name="T28"/>
                    <a:gd fmla="*/ 46 h 133" name="T29"/>
                    <a:gd fmla="*/ 2 w 259" name="T30"/>
                    <a:gd fmla="*/ 43 h 133" name="T31"/>
                    <a:gd fmla="*/ 2 w 259" name="T32"/>
                    <a:gd fmla="*/ 38 h 133" name="T33"/>
                    <a:gd fmla="*/ 5 w 259" name="T34"/>
                    <a:gd fmla="*/ 15 h 133" name="T35"/>
                    <a:gd fmla="*/ 5 w 259" name="T36"/>
                    <a:gd fmla="*/ 15 h 133" name="T37"/>
                    <a:gd fmla="*/ 44 w 259" name="T38"/>
                    <a:gd fmla="*/ 9 h 133" name="T39"/>
                    <a:gd fmla="*/ 38 w 259" name="T40"/>
                    <a:gd fmla="*/ 15 h 133" name="T41"/>
                    <a:gd fmla="*/ 40 w 259" name="T42"/>
                    <a:gd fmla="*/ 17 h 133" name="T43"/>
                    <a:gd fmla="*/ 54 w 259" name="T44"/>
                    <a:gd fmla="*/ 12 h 133" name="T45"/>
                    <a:gd fmla="*/ 49 w 259" name="T46"/>
                    <a:gd fmla="*/ 18 h 133" name="T47"/>
                    <a:gd fmla="*/ 92 w 259" name="T48"/>
                    <a:gd fmla="*/ 3 h 133" name="T49"/>
                    <a:gd fmla="*/ 22 w 259" name="T50"/>
                    <a:gd fmla="*/ 58 h 133" name="T51"/>
                    <a:gd fmla="*/ 54 w 259" name="T52"/>
                    <a:gd fmla="*/ 47 h 133" name="T53"/>
                    <a:gd fmla="*/ 94 w 259" name="T54"/>
                    <a:gd fmla="*/ 29 h 133" name="T55"/>
                    <a:gd fmla="*/ 75 w 259" name="T56"/>
                    <a:gd fmla="*/ 54 h 133" name="T57"/>
                    <a:gd fmla="*/ 76 w 259" name="T58"/>
                    <a:gd fmla="*/ 54 h 133" name="T59"/>
                    <a:gd fmla="*/ 16 w 259" name="T60"/>
                    <a:gd fmla="*/ 97 h 133" name="T61"/>
                    <a:gd fmla="*/ 103 w 259" name="T62"/>
                    <a:gd fmla="*/ 48 h 133" name="T63"/>
                    <a:gd fmla="*/ 102 w 259" name="T64"/>
                    <a:gd fmla="*/ 57 h 133" name="T65"/>
                    <a:gd fmla="*/ 102 w 259" name="T66"/>
                    <a:gd fmla="*/ 57 h 133" name="T67"/>
                    <a:gd fmla="*/ 152 w 259" name="T68"/>
                    <a:gd fmla="*/ 42 h 133" name="T69"/>
                    <a:gd fmla="*/ 153 w 259" name="T70"/>
                    <a:gd fmla="*/ 43 h 133" name="T71"/>
                    <a:gd fmla="*/ 147 w 259" name="T72"/>
                    <a:gd fmla="*/ 54 h 133" name="T73"/>
                    <a:gd fmla="*/ 258 w 259" name="T74"/>
                    <a:gd fmla="*/ 0 h 133" name="T75"/>
                    <a:gd fmla="*/ 55 w 259" name="T76"/>
                    <a:gd fmla="*/ 126 h 133" name="T77"/>
                    <a:gd fmla="*/ 258 w 259" name="T78"/>
                    <a:gd fmla="*/ 24 h 133" name="T79"/>
                    <a:gd fmla="*/ 236 w 259" name="T80"/>
                    <a:gd fmla="*/ 55 h 133" name="T81"/>
                    <a:gd fmla="*/ 238 w 259" name="T82"/>
                    <a:gd fmla="*/ 75 h 133" name="T83"/>
                    <a:gd fmla="*/ 199 w 259" name="T84"/>
                    <a:gd fmla="*/ 118 h 133" name="T85"/>
                    <a:gd fmla="*/ 199 w 259" name="T86"/>
                    <a:gd fmla="*/ 125 h 133" name="T87"/>
                    <a:gd fmla="*/ 195 w 259" name="T88"/>
                    <a:gd fmla="*/ 128 h 133" name="T89"/>
                    <a:gd fmla="*/ 196 w 259" name="T90"/>
                    <a:gd fmla="*/ 120 h 133" name="T91"/>
                    <a:gd fmla="*/ 149 w 259" name="T92"/>
                    <a:gd fmla="*/ 128 h 133" name="T93"/>
                    <a:gd fmla="*/ 170 w 259" name="T94"/>
                    <a:gd fmla="*/ 109 h 133" name="T95"/>
                    <a:gd fmla="*/ 124 w 259" name="T96"/>
                    <a:gd fmla="*/ 120 h 133" name="T97"/>
                    <a:gd fmla="*/ 93 w 259" name="T98"/>
                    <a:gd fmla="*/ 120 h 133" name="T99"/>
                    <a:gd fmla="*/ 244 w 259" name="T100"/>
                    <a:gd fmla="*/ 18 h 13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3" w="259">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91"/>
                <p:cNvSpPr/>
                <p:nvPr/>
              </p:nvSpPr>
              <p:spPr bwMode="auto">
                <a:xfrm>
                  <a:off x="1323976" y="3667125"/>
                  <a:ext cx="536575" cy="425450"/>
                </a:xfrm>
                <a:custGeom>
                  <a:gdLst>
                    <a:gd fmla="*/ 85 w 166" name="T0"/>
                    <a:gd fmla="*/ 130 h 131" name="T1"/>
                    <a:gd fmla="*/ 104 w 166" name="T2"/>
                    <a:gd fmla="*/ 118 h 131" name="T3"/>
                    <a:gd fmla="*/ 108 w 166" name="T4"/>
                    <a:gd fmla="*/ 116 h 131" name="T5"/>
                    <a:gd fmla="*/ 152 w 166" name="T6"/>
                    <a:gd fmla="*/ 75 h 131" name="T7"/>
                    <a:gd fmla="*/ 58 w 166" name="T8"/>
                    <a:gd fmla="*/ 129 h 131" name="T9"/>
                    <a:gd fmla="*/ 58 w 166" name="T10"/>
                    <a:gd fmla="*/ 128 h 131" name="T11"/>
                    <a:gd fmla="*/ 59 w 166" name="T12"/>
                    <a:gd fmla="*/ 109 h 131" name="T13"/>
                    <a:gd fmla="*/ 58 w 166" name="T14"/>
                    <a:gd fmla="*/ 109 h 131" name="T15"/>
                    <a:gd fmla="*/ 118 w 166" name="T16"/>
                    <a:gd fmla="*/ 70 h 131" name="T17"/>
                    <a:gd fmla="*/ 66 w 166" name="T18"/>
                    <a:gd fmla="*/ 100 h 131" name="T19"/>
                    <a:gd fmla="*/ 63 w 166" name="T20"/>
                    <a:gd fmla="*/ 102 h 131" name="T21"/>
                    <a:gd fmla="*/ 151 w 166" name="T22"/>
                    <a:gd fmla="*/ 43 h 131" name="T23"/>
                    <a:gd fmla="*/ 68 w 166" name="T24"/>
                    <a:gd fmla="*/ 91 h 131" name="T25"/>
                    <a:gd fmla="*/ 67 w 166" name="T26"/>
                    <a:gd fmla="*/ 90 h 131" name="T27"/>
                    <a:gd fmla="*/ 65 w 166" name="T28"/>
                    <a:gd fmla="*/ 83 h 131" name="T29"/>
                    <a:gd fmla="*/ 95 w 166" name="T30"/>
                    <a:gd fmla="*/ 63 h 131" name="T31"/>
                    <a:gd fmla="*/ 65 w 166" name="T32"/>
                    <a:gd fmla="*/ 80 h 131" name="T33"/>
                    <a:gd fmla="*/ 64 w 166" name="T34"/>
                    <a:gd fmla="*/ 79 h 131" name="T35"/>
                    <a:gd fmla="*/ 14 w 166" name="T36"/>
                    <a:gd fmla="*/ 90 h 131" name="T37"/>
                    <a:gd fmla="*/ 13 w 166" name="T38"/>
                    <a:gd fmla="*/ 90 h 131" name="T39"/>
                    <a:gd fmla="*/ 31 w 166" name="T40"/>
                    <a:gd fmla="*/ 79 h 131" name="T41"/>
                    <a:gd fmla="*/ 16 w 166" name="T42"/>
                    <a:gd fmla="*/ 86 h 131" name="T43"/>
                    <a:gd fmla="*/ 16 w 166" name="T44"/>
                    <a:gd fmla="*/ 85 h 131" name="T45"/>
                    <a:gd fmla="*/ 35 w 166" name="T46"/>
                    <a:gd fmla="*/ 72 h 131" name="T47"/>
                    <a:gd fmla="*/ 0 w 166" name="T48"/>
                    <a:gd fmla="*/ 82 h 131" name="T49"/>
                    <a:gd fmla="*/ 141 w 166" name="T50"/>
                    <a:gd fmla="*/ 0 h 131" name="T51"/>
                    <a:gd fmla="*/ 142 w 166" name="T52"/>
                    <a:gd fmla="*/ 0 h 131" name="T53"/>
                    <a:gd fmla="*/ 27 w 166" name="T54"/>
                    <a:gd fmla="*/ 78 h 131" name="T55"/>
                    <a:gd fmla="*/ 158 w 166" name="T56"/>
                    <a:gd fmla="*/ 3 h 131" name="T57"/>
                    <a:gd fmla="*/ 159 w 166" name="T58"/>
                    <a:gd fmla="*/ 3 h 131" name="T59"/>
                    <a:gd fmla="*/ 134 w 166" name="T60"/>
                    <a:gd fmla="*/ 19 h 131" name="T61"/>
                    <a:gd fmla="*/ 134 w 166" name="T62"/>
                    <a:gd fmla="*/ 19 h 131" name="T63"/>
                    <a:gd fmla="*/ 146 w 166" name="T64"/>
                    <a:gd fmla="*/ 13 h 131" name="T65"/>
                    <a:gd fmla="*/ 153 w 166" name="T66"/>
                    <a:gd fmla="*/ 28 h 131" name="T67"/>
                    <a:gd fmla="*/ 152 w 166" name="T68"/>
                    <a:gd fmla="*/ 29 h 131" name="T69"/>
                    <a:gd fmla="*/ 73 w 166" name="T70"/>
                    <a:gd fmla="*/ 77 h 131" name="T71"/>
                    <a:gd fmla="*/ 157 w 166" name="T72"/>
                    <a:gd fmla="*/ 29 h 131" name="T73"/>
                    <a:gd fmla="*/ 165 w 166" name="T74"/>
                    <a:gd fmla="*/ 34 h 131" name="T75"/>
                    <a:gd fmla="*/ 75 w 166" name="T76"/>
                    <a:gd fmla="*/ 94 h 131" name="T77"/>
                    <a:gd fmla="*/ 138 w 166" name="T78"/>
                    <a:gd fmla="*/ 58 h 131" name="T79"/>
                    <a:gd fmla="*/ 163 w 166" name="T80"/>
                    <a:gd fmla="*/ 48 h 131" name="T81"/>
                    <a:gd fmla="*/ 163 w 166" name="T82"/>
                    <a:gd fmla="*/ 49 h 131" name="T83"/>
                    <a:gd fmla="*/ 63 w 166" name="T84"/>
                    <a:gd fmla="*/ 126 h 131" name="T85"/>
                    <a:gd fmla="*/ 156 w 166" name="T86"/>
                    <a:gd fmla="*/ 73 h 131" name="T87"/>
                    <a:gd fmla="*/ 130 w 166" name="T88"/>
                    <a:gd fmla="*/ 96 h 131" name="T89"/>
                    <a:gd fmla="*/ 146 w 166" name="T90"/>
                    <a:gd fmla="*/ 93 h 131" name="T91"/>
                    <a:gd fmla="*/ 163 w 166" name="T92"/>
                    <a:gd fmla="*/ 85 h 131" name="T93"/>
                    <a:gd fmla="*/ 163 w 166" name="T94"/>
                    <a:gd fmla="*/ 85 h 131" name="T95"/>
                    <a:gd fmla="*/ 158 w 166" name="T96"/>
                    <a:gd fmla="*/ 88 h 131" name="T97"/>
                    <a:gd fmla="*/ 141 w 166" name="T98"/>
                    <a:gd fmla="*/ 114 h 131" name="T99"/>
                    <a:gd fmla="*/ 156 w 166" name="T100"/>
                    <a:gd fmla="*/ 106 h 131" name="T101"/>
                    <a:gd fmla="*/ 150 w 166" name="T102"/>
                    <a:gd fmla="*/ 119 h 131" name="T103"/>
                    <a:gd fmla="*/ 150 w 166" name="T104"/>
                    <a:gd fmla="*/ 122 h 131" name="T105"/>
                    <a:gd fmla="*/ 150 w 166" name="T106"/>
                    <a:gd fmla="*/ 122 h 131" name="T107"/>
                    <a:gd fmla="*/ 148 w 166" name="T108"/>
                    <a:gd fmla="*/ 121 h 131" name="T109"/>
                    <a:gd fmla="*/ 141 w 166" name="T110"/>
                    <a:gd fmla="*/ 115 h 131" name="T111"/>
                    <a:gd fmla="*/ 132 w 166" name="T112"/>
                    <a:gd fmla="*/ 120 h 131" name="T113"/>
                    <a:gd fmla="*/ 155 w 166" name="T114"/>
                    <a:gd fmla="*/ 90 h 131" name="T115"/>
                    <a:gd fmla="*/ 85 w 166" name="T116"/>
                    <a:gd fmla="*/ 131 h 13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1" w="166">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92"/>
                <p:cNvSpPr/>
                <p:nvPr/>
              </p:nvSpPr>
              <p:spPr bwMode="auto">
                <a:xfrm>
                  <a:off x="1492251" y="3667125"/>
                  <a:ext cx="165100" cy="101600"/>
                </a:xfrm>
                <a:custGeom>
                  <a:gdLst>
                    <a:gd fmla="*/ 18 w 51" name="T0"/>
                    <a:gd fmla="*/ 31 h 31" name="T1"/>
                    <a:gd fmla="*/ 18 w 51" name="T2"/>
                    <a:gd fmla="*/ 31 h 31" name="T3"/>
                    <a:gd fmla="*/ 18 w 51" name="T4"/>
                    <a:gd fmla="*/ 31 h 31" name="T5"/>
                    <a:gd fmla="*/ 31 w 51" name="T6"/>
                    <a:gd fmla="*/ 16 h 31" name="T7"/>
                    <a:gd fmla="*/ 42 w 51" name="T8"/>
                    <a:gd fmla="*/ 4 h 31" name="T9"/>
                    <a:gd fmla="*/ 22 w 51" name="T10"/>
                    <a:gd fmla="*/ 16 h 31" name="T11"/>
                    <a:gd fmla="*/ 22 w 51" name="T12"/>
                    <a:gd fmla="*/ 16 h 31" name="T13"/>
                    <a:gd fmla="*/ 22 w 51" name="T14"/>
                    <a:gd fmla="*/ 16 h 31" name="T15"/>
                    <a:gd fmla="*/ 21 w 51" name="T16"/>
                    <a:gd fmla="*/ 16 h 31" name="T17"/>
                    <a:gd fmla="*/ 21 w 51" name="T18"/>
                    <a:gd fmla="*/ 16 h 31" name="T19"/>
                    <a:gd fmla="*/ 21 w 51" name="T20"/>
                    <a:gd fmla="*/ 15 h 31" name="T21"/>
                    <a:gd fmla="*/ 21 w 51" name="T22"/>
                    <a:gd fmla="*/ 15 h 31" name="T23"/>
                    <a:gd fmla="*/ 22 w 51" name="T24"/>
                    <a:gd fmla="*/ 15 h 31" name="T25"/>
                    <a:gd fmla="*/ 22 w 51" name="T26"/>
                    <a:gd fmla="*/ 14 h 31" name="T27"/>
                    <a:gd fmla="*/ 1 w 51" name="T28"/>
                    <a:gd fmla="*/ 26 h 31" name="T29"/>
                    <a:gd fmla="*/ 1 w 51" name="T30"/>
                    <a:gd fmla="*/ 26 h 31" name="T31"/>
                    <a:gd fmla="*/ 1 w 51" name="T32"/>
                    <a:gd fmla="*/ 26 h 31" name="T33"/>
                    <a:gd fmla="*/ 1 w 51" name="T34"/>
                    <a:gd fmla="*/ 27 h 31" name="T35"/>
                    <a:gd fmla="*/ 1 w 51" name="T36"/>
                    <a:gd fmla="*/ 26 h 31" name="T37"/>
                    <a:gd fmla="*/ 1 w 51" name="T38"/>
                    <a:gd fmla="*/ 26 h 31" name="T39"/>
                    <a:gd fmla="*/ 1 w 51" name="T40"/>
                    <a:gd fmla="*/ 26 h 31" name="T41"/>
                    <a:gd fmla="*/ 1 w 51" name="T42"/>
                    <a:gd fmla="*/ 26 h 31" name="T43"/>
                    <a:gd fmla="*/ 6 w 51" name="T44"/>
                    <a:gd fmla="*/ 20 h 31" name="T45"/>
                    <a:gd fmla="*/ 14 w 51" name="T46"/>
                    <a:gd fmla="*/ 11 h 31" name="T47"/>
                    <a:gd fmla="*/ 11 w 51" name="T48"/>
                    <a:gd fmla="*/ 13 h 31" name="T49"/>
                    <a:gd fmla="*/ 10 w 51" name="T50"/>
                    <a:gd fmla="*/ 13 h 31" name="T51"/>
                    <a:gd fmla="*/ 10 w 51" name="T52"/>
                    <a:gd fmla="*/ 12 h 31" name="T53"/>
                    <a:gd fmla="*/ 16 w 51" name="T54"/>
                    <a:gd fmla="*/ 9 h 31" name="T55"/>
                    <a:gd fmla="*/ 16 w 51" name="T56"/>
                    <a:gd fmla="*/ 9 h 31" name="T57"/>
                    <a:gd fmla="*/ 17 w 51" name="T58"/>
                    <a:gd fmla="*/ 9 h 31" name="T59"/>
                    <a:gd fmla="*/ 17 w 51" name="T60"/>
                    <a:gd fmla="*/ 10 h 31" name="T61"/>
                    <a:gd fmla="*/ 17 w 51" name="T62"/>
                    <a:gd fmla="*/ 10 h 31" name="T63"/>
                    <a:gd fmla="*/ 16 w 51" name="T64"/>
                    <a:gd fmla="*/ 10 h 31" name="T65"/>
                    <a:gd fmla="*/ 7 w 51" name="T66"/>
                    <a:gd fmla="*/ 21 h 31" name="T67"/>
                    <a:gd fmla="*/ 3 w 51" name="T68"/>
                    <a:gd fmla="*/ 24 h 31" name="T69"/>
                    <a:gd fmla="*/ 45 w 51" name="T70"/>
                    <a:gd fmla="*/ 0 h 31" name="T71"/>
                    <a:gd fmla="*/ 46 w 51" name="T72"/>
                    <a:gd fmla="*/ 0 h 31" name="T73"/>
                    <a:gd fmla="*/ 45 w 51" name="T74"/>
                    <a:gd fmla="*/ 1 h 31" name="T75"/>
                    <a:gd fmla="*/ 44 w 51" name="T76"/>
                    <a:gd fmla="*/ 2 h 31" name="T77"/>
                    <a:gd fmla="*/ 44 w 51" name="T78"/>
                    <a:gd fmla="*/ 2 h 31" name="T79"/>
                    <a:gd fmla="*/ 44 w 51" name="T80"/>
                    <a:gd fmla="*/ 2 h 31" name="T81"/>
                    <a:gd fmla="*/ 32 w 51" name="T82"/>
                    <a:gd fmla="*/ 16 h 31" name="T83"/>
                    <a:gd fmla="*/ 20 w 51" name="T84"/>
                    <a:gd fmla="*/ 29 h 31" name="T85"/>
                    <a:gd fmla="*/ 31 w 51" name="T86"/>
                    <a:gd fmla="*/ 22 h 31" name="T87"/>
                    <a:gd fmla="*/ 44 w 51" name="T88"/>
                    <a:gd fmla="*/ 15 h 31" name="T89"/>
                    <a:gd fmla="*/ 51 w 51" name="T90"/>
                    <a:gd fmla="*/ 11 h 31" name="T91"/>
                    <a:gd fmla="*/ 51 w 51" name="T92"/>
                    <a:gd fmla="*/ 12 h 31" name="T93"/>
                    <a:gd fmla="*/ 51 w 51" name="T94"/>
                    <a:gd fmla="*/ 12 h 31" name="T95"/>
                    <a:gd fmla="*/ 32 w 51" name="T96"/>
                    <a:gd fmla="*/ 23 h 31" name="T97"/>
                    <a:gd fmla="*/ 18 w 51" name="T98"/>
                    <a:gd fmla="*/ 31 h 31"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31" w="5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193"/>
                <p:cNvSpPr/>
                <p:nvPr/>
              </p:nvSpPr>
              <p:spPr bwMode="auto">
                <a:xfrm>
                  <a:off x="992188" y="3663950"/>
                  <a:ext cx="849313" cy="1193800"/>
                </a:xfrm>
                <a:custGeom>
                  <a:gdLst>
                    <a:gd fmla="*/ 206 w 262" name="T0"/>
                    <a:gd fmla="*/ 333 h 368" name="T1"/>
                    <a:gd fmla="*/ 212 w 262" name="T2"/>
                    <a:gd fmla="*/ 315 h 368" name="T3"/>
                    <a:gd fmla="*/ 175 w 262" name="T4"/>
                    <a:gd fmla="*/ 324 h 368" name="T5"/>
                    <a:gd fmla="*/ 176 w 262" name="T6"/>
                    <a:gd fmla="*/ 312 h 368" name="T7"/>
                    <a:gd fmla="*/ 184 w 262" name="T8"/>
                    <a:gd fmla="*/ 303 h 368" name="T9"/>
                    <a:gd fmla="*/ 187 w 262" name="T10"/>
                    <a:gd fmla="*/ 300 h 368" name="T11"/>
                    <a:gd fmla="*/ 160 w 262" name="T12"/>
                    <a:gd fmla="*/ 298 h 368" name="T13"/>
                    <a:gd fmla="*/ 176 w 262" name="T14"/>
                    <a:gd fmla="*/ 272 h 368" name="T15"/>
                    <a:gd fmla="*/ 179 w 262" name="T16"/>
                    <a:gd fmla="*/ 256 h 368" name="T17"/>
                    <a:gd fmla="*/ 149 w 262" name="T18"/>
                    <a:gd fmla="*/ 258 h 368" name="T19"/>
                    <a:gd fmla="*/ 131 w 262" name="T20"/>
                    <a:gd fmla="*/ 260 h 368" name="T21"/>
                    <a:gd fmla="*/ 83 w 262" name="T22"/>
                    <a:gd fmla="*/ 271 h 368" name="T23"/>
                    <a:gd fmla="*/ 57 w 262" name="T24"/>
                    <a:gd fmla="*/ 271 h 368" name="T25"/>
                    <a:gd fmla="*/ 48 w 262" name="T26"/>
                    <a:gd fmla="*/ 266 h 368" name="T27"/>
                    <a:gd fmla="*/ 54 w 262" name="T28"/>
                    <a:gd fmla="*/ 242 h 368" name="T29"/>
                    <a:gd fmla="*/ 50 w 262" name="T30"/>
                    <a:gd fmla="*/ 219 h 368" name="T31"/>
                    <a:gd fmla="*/ 24 w 262" name="T32"/>
                    <a:gd fmla="*/ 207 h 368" name="T33"/>
                    <a:gd fmla="*/ 18 w 262" name="T34"/>
                    <a:gd fmla="*/ 193 h 368" name="T35"/>
                    <a:gd fmla="*/ 12 w 262" name="T36"/>
                    <a:gd fmla="*/ 185 h 368" name="T37"/>
                    <a:gd fmla="*/ 25 w 262" name="T38"/>
                    <a:gd fmla="*/ 170 h 368" name="T39"/>
                    <a:gd fmla="*/ 7 w 262" name="T40"/>
                    <a:gd fmla="*/ 176 h 368" name="T41"/>
                    <a:gd fmla="*/ 21 w 262" name="T42"/>
                    <a:gd fmla="*/ 164 h 368" name="T43"/>
                    <a:gd fmla="*/ 6 w 262" name="T44"/>
                    <a:gd fmla="*/ 156 h 368" name="T45"/>
                    <a:gd fmla="*/ 151 w 262" name="T46"/>
                    <a:gd fmla="*/ 34 h 368" name="T47"/>
                    <a:gd fmla="*/ 10 w 262" name="T48"/>
                    <a:gd fmla="*/ 95 h 368" name="T49"/>
                    <a:gd fmla="*/ 20 w 262" name="T50"/>
                    <a:gd fmla="*/ 87 h 368" name="T51"/>
                    <a:gd fmla="*/ 2 w 262" name="T52"/>
                    <a:gd fmla="*/ 94 h 368" name="T53"/>
                    <a:gd fmla="*/ 101 w 262" name="T54"/>
                    <a:gd fmla="*/ 13 h 368" name="T55"/>
                    <a:gd fmla="*/ 48 w 262" name="T56"/>
                    <a:gd fmla="*/ 21 h 368" name="T57"/>
                    <a:gd fmla="*/ 80 w 262" name="T58"/>
                    <a:gd fmla="*/ 1 h 368" name="T59"/>
                    <a:gd fmla="*/ 108 w 262" name="T60"/>
                    <a:gd fmla="*/ 9 h 368" name="T61"/>
                    <a:gd fmla="*/ 122 w 262" name="T62"/>
                    <a:gd fmla="*/ 15 h 368" name="T63"/>
                    <a:gd fmla="*/ 149 w 262" name="T64"/>
                    <a:gd fmla="*/ 12 h 368" name="T65"/>
                    <a:gd fmla="*/ 153 w 262" name="T66"/>
                    <a:gd fmla="*/ 12 h 368" name="T67"/>
                    <a:gd fmla="*/ 157 w 262" name="T68"/>
                    <a:gd fmla="*/ 30 h 368" name="T69"/>
                    <a:gd fmla="*/ 75 w 262" name="T70"/>
                    <a:gd fmla="*/ 115 h 368" name="T71"/>
                    <a:gd fmla="*/ 92 w 262" name="T72"/>
                    <a:gd fmla="*/ 123 h 368" name="T73"/>
                    <a:gd fmla="*/ 34 w 262" name="T74"/>
                    <a:gd fmla="*/ 164 h 368" name="T75"/>
                    <a:gd fmla="*/ 64 w 262" name="T76"/>
                    <a:gd fmla="*/ 151 h 368" name="T77"/>
                    <a:gd fmla="*/ 84 w 262" name="T78"/>
                    <a:gd fmla="*/ 146 h 368" name="T79"/>
                    <a:gd fmla="*/ 93 w 262" name="T80"/>
                    <a:gd fmla="*/ 155 h 368" name="T81"/>
                    <a:gd fmla="*/ 83 w 262" name="T82"/>
                    <a:gd fmla="*/ 164 h 368" name="T83"/>
                    <a:gd fmla="*/ 51 w 262" name="T84"/>
                    <a:gd fmla="*/ 203 h 368" name="T85"/>
                    <a:gd fmla="*/ 125 w 262" name="T86"/>
                    <a:gd fmla="*/ 183 h 368" name="T87"/>
                    <a:gd fmla="*/ 139 w 262" name="T88"/>
                    <a:gd fmla="*/ 193 h 368" name="T89"/>
                    <a:gd fmla="*/ 143 w 262" name="T90"/>
                    <a:gd fmla="*/ 192 h 368" name="T91"/>
                    <a:gd fmla="*/ 203 w 262" name="T92"/>
                    <a:gd fmla="*/ 177 h 368" name="T93"/>
                    <a:gd fmla="*/ 88 w 262" name="T94"/>
                    <a:gd fmla="*/ 267 h 368" name="T95"/>
                    <a:gd fmla="*/ 207 w 262" name="T96"/>
                    <a:gd fmla="*/ 201 h 368" name="T97"/>
                    <a:gd fmla="*/ 211 w 262" name="T98"/>
                    <a:gd fmla="*/ 213 h 368" name="T99"/>
                    <a:gd fmla="*/ 242 w 262" name="T100"/>
                    <a:gd fmla="*/ 204 h 368" name="T101"/>
                    <a:gd fmla="*/ 246 w 262" name="T102"/>
                    <a:gd fmla="*/ 217 h 368" name="T103"/>
                    <a:gd fmla="*/ 249 w 262" name="T104"/>
                    <a:gd fmla="*/ 231 h 368" name="T105"/>
                    <a:gd fmla="*/ 261 w 262" name="T106"/>
                    <a:gd fmla="*/ 240 h 368" name="T107"/>
                    <a:gd fmla="*/ 259 w 262" name="T108"/>
                    <a:gd fmla="*/ 258 h 368" name="T109"/>
                    <a:gd fmla="*/ 245 w 262" name="T110"/>
                    <a:gd fmla="*/ 269 h 368" name="T111"/>
                    <a:gd fmla="*/ 244 w 262" name="T112"/>
                    <a:gd fmla="*/ 272 h 368" name="T113"/>
                    <a:gd fmla="*/ 261 w 262" name="T114"/>
                    <a:gd fmla="*/ 274 h 368" name="T115"/>
                    <a:gd fmla="*/ 243 w 262" name="T116"/>
                    <a:gd fmla="*/ 290 h 368" name="T117"/>
                    <a:gd fmla="*/ 230 w 262" name="T118"/>
                    <a:gd fmla="*/ 326 h 368" name="T119"/>
                    <a:gd fmla="*/ 235 w 262" name="T120"/>
                    <a:gd fmla="*/ 324 h 36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68" w="262">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94"/>
                <p:cNvSpPr>
                  <a:spLocks noEditPoints="1"/>
                </p:cNvSpPr>
                <p:nvPr/>
              </p:nvSpPr>
              <p:spPr bwMode="auto">
                <a:xfrm>
                  <a:off x="973138" y="3608388"/>
                  <a:ext cx="896938" cy="1597025"/>
                </a:xfrm>
                <a:custGeom>
                  <a:gdLst>
                    <a:gd fmla="*/ 227 w 277" name="T0"/>
                    <a:gd fmla="*/ 465 h 492" name="T1"/>
                    <a:gd fmla="*/ 178 w 277" name="T2"/>
                    <a:gd fmla="*/ 469 h 492" name="T3"/>
                    <a:gd fmla="*/ 62 w 277" name="T4"/>
                    <a:gd fmla="*/ 491 h 492" name="T5"/>
                    <a:gd fmla="*/ 11 w 277" name="T6"/>
                    <a:gd fmla="*/ 436 h 492" name="T7"/>
                    <a:gd fmla="*/ 3 w 277" name="T8"/>
                    <a:gd fmla="*/ 353 h 492" name="T9"/>
                    <a:gd fmla="*/ 61 w 277" name="T10"/>
                    <a:gd fmla="*/ 343 h 492" name="T11"/>
                    <a:gd fmla="*/ 75 w 277" name="T12"/>
                    <a:gd fmla="*/ 371 h 492" name="T13"/>
                    <a:gd fmla="*/ 91 w 277" name="T14"/>
                    <a:gd fmla="*/ 405 h 492" name="T15"/>
                    <a:gd fmla="*/ 155 w 277" name="T16"/>
                    <a:gd fmla="*/ 397 h 492" name="T17"/>
                    <a:gd fmla="*/ 165 w 277" name="T18"/>
                    <a:gd fmla="*/ 326 h 492" name="T19"/>
                    <a:gd fmla="*/ 105 w 277" name="T20"/>
                    <a:gd fmla="*/ 285 h 492" name="T21"/>
                    <a:gd fmla="*/ 51 w 277" name="T22"/>
                    <a:gd fmla="*/ 262 h 492" name="T23"/>
                    <a:gd fmla="*/ 26 w 277" name="T24"/>
                    <a:gd fmla="*/ 148 h 492" name="T25"/>
                    <a:gd fmla="*/ 28 w 277" name="T26"/>
                    <a:gd fmla="*/ 54 h 492" name="T27"/>
                    <a:gd fmla="*/ 73 w 277" name="T28"/>
                    <a:gd fmla="*/ 27 h 492" name="T29"/>
                    <a:gd fmla="*/ 132 w 277" name="T30"/>
                    <a:gd fmla="*/ 19 h 492" name="T31"/>
                    <a:gd fmla="*/ 171 w 277" name="T32"/>
                    <a:gd fmla="*/ 25 h 492" name="T33"/>
                    <a:gd fmla="*/ 185 w 277" name="T34"/>
                    <a:gd fmla="*/ 23 h 492" name="T35"/>
                    <a:gd fmla="*/ 205 w 277" name="T36"/>
                    <a:gd fmla="*/ 4 h 492" name="T37"/>
                    <a:gd fmla="*/ 276 w 277" name="T38"/>
                    <a:gd fmla="*/ 10 h 492" name="T39"/>
                    <a:gd fmla="*/ 270 w 277" name="T40"/>
                    <a:gd fmla="*/ 140 h 492" name="T41"/>
                    <a:gd fmla="*/ 253 w 277" name="T42"/>
                    <a:gd fmla="*/ 169 h 492" name="T43"/>
                    <a:gd fmla="*/ 211 w 277" name="T44"/>
                    <a:gd fmla="*/ 141 h 492" name="T45"/>
                    <a:gd fmla="*/ 181 w 277" name="T46"/>
                    <a:gd fmla="*/ 108 h 492" name="T47"/>
                    <a:gd fmla="*/ 120 w 277" name="T48"/>
                    <a:gd fmla="*/ 82 h 492" name="T49"/>
                    <a:gd fmla="*/ 119 w 277" name="T50"/>
                    <a:gd fmla="*/ 153 h 492" name="T51"/>
                    <a:gd fmla="*/ 117 w 277" name="T52"/>
                    <a:gd fmla="*/ 202 h 492" name="T53"/>
                    <a:gd fmla="*/ 225 w 277" name="T54"/>
                    <a:gd fmla="*/ 224 h 492" name="T55"/>
                    <a:gd fmla="*/ 254 w 277" name="T56"/>
                    <a:gd fmla="*/ 297 h 492" name="T57"/>
                    <a:gd fmla="*/ 250 w 277" name="T58"/>
                    <a:gd fmla="*/ 432 h 492" name="T59"/>
                    <a:gd fmla="*/ 246 w 277" name="T60"/>
                    <a:gd fmla="*/ 428 h 492" name="T61"/>
                    <a:gd fmla="*/ 254 w 277" name="T62"/>
                    <a:gd fmla="*/ 297 h 492" name="T63"/>
                    <a:gd fmla="*/ 225 w 277" name="T64"/>
                    <a:gd fmla="*/ 225 h 492" name="T65"/>
                    <a:gd fmla="*/ 109 w 277" name="T66"/>
                    <a:gd fmla="*/ 204 h 492" name="T67"/>
                    <a:gd fmla="*/ 119 w 277" name="T68"/>
                    <a:gd fmla="*/ 153 h 492" name="T69"/>
                    <a:gd fmla="*/ 110 w 277" name="T70"/>
                    <a:gd fmla="*/ 79 h 492" name="T71"/>
                    <a:gd fmla="*/ 178 w 277" name="T72"/>
                    <a:gd fmla="*/ 107 h 492" name="T73"/>
                    <a:gd fmla="*/ 209 w 277" name="T74"/>
                    <a:gd fmla="*/ 144 h 492" name="T75"/>
                    <a:gd fmla="*/ 244 w 277" name="T76"/>
                    <a:gd fmla="*/ 165 h 492" name="T77"/>
                    <a:gd fmla="*/ 269 w 277" name="T78"/>
                    <a:gd fmla="*/ 145 h 492" name="T79"/>
                    <a:gd fmla="*/ 275 w 277" name="T80"/>
                    <a:gd fmla="*/ 20 h 492" name="T81"/>
                    <a:gd fmla="*/ 205 w 277" name="T82"/>
                    <a:gd fmla="*/ 5 h 492" name="T83"/>
                    <a:gd fmla="*/ 184 w 277" name="T84"/>
                    <a:gd fmla="*/ 24 h 492" name="T85"/>
                    <a:gd fmla="*/ 167 w 277" name="T86"/>
                    <a:gd fmla="*/ 28 h 492" name="T87"/>
                    <a:gd fmla="*/ 117 w 277" name="T88"/>
                    <a:gd fmla="*/ 16 h 492" name="T89"/>
                    <a:gd fmla="*/ 69 w 277" name="T90"/>
                    <a:gd fmla="*/ 31 h 492" name="T91"/>
                    <a:gd fmla="*/ 26 w 277" name="T92"/>
                    <a:gd fmla="*/ 59 h 492" name="T93"/>
                    <a:gd fmla="*/ 23 w 277" name="T94"/>
                    <a:gd fmla="*/ 232 h 492" name="T95"/>
                    <a:gd fmla="*/ 56 w 277" name="T96"/>
                    <a:gd fmla="*/ 256 h 492" name="T97"/>
                    <a:gd fmla="*/ 121 w 277" name="T98"/>
                    <a:gd fmla="*/ 286 h 492" name="T99"/>
                    <a:gd fmla="*/ 161 w 277" name="T100"/>
                    <a:gd fmla="*/ 340 h 492" name="T101"/>
                    <a:gd fmla="*/ 155 w 277" name="T102"/>
                    <a:gd fmla="*/ 398 h 492" name="T103"/>
                    <a:gd fmla="*/ 91 w 277" name="T104"/>
                    <a:gd fmla="*/ 406 h 492" name="T105"/>
                    <a:gd fmla="*/ 74 w 277" name="T106"/>
                    <a:gd fmla="*/ 375 h 492" name="T107"/>
                    <a:gd fmla="*/ 64 w 277" name="T108"/>
                    <a:gd fmla="*/ 349 h 492" name="T109"/>
                    <a:gd fmla="*/ 11 w 277" name="T110"/>
                    <a:gd fmla="*/ 343 h 492" name="T111"/>
                    <a:gd fmla="*/ 3 w 277" name="T112"/>
                    <a:gd fmla="*/ 436 h 492" name="T113"/>
                    <a:gd fmla="*/ 62 w 277" name="T114"/>
                    <a:gd fmla="*/ 491 h 492" name="T115"/>
                    <a:gd fmla="*/ 175 w 277" name="T116"/>
                    <a:gd fmla="*/ 471 h 492" name="T117"/>
                    <a:gd fmla="*/ 216 w 277" name="T118"/>
                    <a:gd fmla="*/ 466 h 492" name="T119"/>
                    <a:gd fmla="*/ 258 w 277" name="T120"/>
                    <a:gd fmla="*/ 434 h 492"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492" w="277">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195"/>
                <p:cNvSpPr>
                  <a:spLocks noEditPoints="1"/>
                </p:cNvSpPr>
                <p:nvPr/>
              </p:nvSpPr>
              <p:spPr bwMode="auto">
                <a:xfrm>
                  <a:off x="973138" y="3654425"/>
                  <a:ext cx="884238" cy="1509713"/>
                </a:xfrm>
                <a:custGeom>
                  <a:gdLst>
                    <a:gd fmla="*/ 175 w 273" name="T0"/>
                    <a:gd fmla="*/ 464 h 465" name="T1"/>
                    <a:gd fmla="*/ 85 w 273" name="T2"/>
                    <a:gd fmla="*/ 461 h 465" name="T3"/>
                    <a:gd fmla="*/ 45 w 273" name="T4"/>
                    <a:gd fmla="*/ 447 h 465" name="T5"/>
                    <a:gd fmla="*/ 11 w 273" name="T6"/>
                    <a:gd fmla="*/ 412 h 465" name="T7"/>
                    <a:gd fmla="*/ 1 w 273" name="T8"/>
                    <a:gd fmla="*/ 384 h 465" name="T9"/>
                    <a:gd fmla="*/ 40 w 273" name="T10"/>
                    <a:gd fmla="*/ 326 h 465" name="T11"/>
                    <a:gd fmla="*/ 77 w 273" name="T12"/>
                    <a:gd fmla="*/ 369 h 465" name="T13"/>
                    <a:gd fmla="*/ 147 w 273" name="T14"/>
                    <a:gd fmla="*/ 381 h 465" name="T15"/>
                    <a:gd fmla="*/ 157 w 273" name="T16"/>
                    <a:gd fmla="*/ 346 h 465" name="T17"/>
                    <a:gd fmla="*/ 167 w 273" name="T18"/>
                    <a:gd fmla="*/ 286 h 465" name="T19"/>
                    <a:gd fmla="*/ 72 w 273" name="T20"/>
                    <a:gd fmla="*/ 260 h 465" name="T21"/>
                    <a:gd fmla="*/ 36 w 273" name="T22"/>
                    <a:gd fmla="*/ 231 h 465" name="T23"/>
                    <a:gd fmla="*/ 15 w 273" name="T24"/>
                    <a:gd fmla="*/ 205 h 465" name="T25"/>
                    <a:gd fmla="*/ 28 w 273" name="T26"/>
                    <a:gd fmla="*/ 104 h 465" name="T27"/>
                    <a:gd fmla="*/ 22 w 273" name="T28"/>
                    <a:gd fmla="*/ 44 h 465" name="T29"/>
                    <a:gd fmla="*/ 76 w 273" name="T30"/>
                    <a:gd fmla="*/ 4 h 465" name="T31"/>
                    <a:gd fmla="*/ 142 w 273" name="T32"/>
                    <a:gd fmla="*/ 0 h 465" name="T33"/>
                    <a:gd fmla="*/ 168 w 273" name="T34"/>
                    <a:gd fmla="*/ 9 h 465" name="T35"/>
                    <a:gd fmla="*/ 190 w 273" name="T36"/>
                    <a:gd fmla="*/ 30 h 465" name="T37"/>
                    <a:gd fmla="*/ 188 w 273" name="T38"/>
                    <a:gd fmla="*/ 4 h 465" name="T39"/>
                    <a:gd fmla="*/ 262 w 273" name="T40"/>
                    <a:gd fmla="*/ 1 h 465" name="T41"/>
                    <a:gd fmla="*/ 273 w 273" name="T42"/>
                    <a:gd fmla="*/ 142 h 465" name="T43"/>
                    <a:gd fmla="*/ 198 w 273" name="T44"/>
                    <a:gd fmla="*/ 135 h 465" name="T45"/>
                    <a:gd fmla="*/ 178 w 273" name="T46"/>
                    <a:gd fmla="*/ 91 h 465" name="T47"/>
                    <a:gd fmla="*/ 117 w 273" name="T48"/>
                    <a:gd fmla="*/ 82 h 465" name="T49"/>
                    <a:gd fmla="*/ 116 w 273" name="T50"/>
                    <a:gd fmla="*/ 132 h 465" name="T51"/>
                    <a:gd fmla="*/ 161 w 273" name="T52"/>
                    <a:gd fmla="*/ 194 h 465" name="T53"/>
                    <a:gd fmla="*/ 226 w 273" name="T54"/>
                    <a:gd fmla="*/ 221 h 465" name="T55"/>
                    <a:gd fmla="*/ 259 w 273" name="T56"/>
                    <a:gd fmla="*/ 261 h 465" name="T57"/>
                    <a:gd fmla="*/ 245 w 273" name="T58"/>
                    <a:gd fmla="*/ 361 h 465" name="T59"/>
                    <a:gd fmla="*/ 245 w 273" name="T60"/>
                    <a:gd fmla="*/ 382 h 465" name="T61"/>
                    <a:gd fmla="*/ 258 w 273" name="T62"/>
                    <a:gd fmla="*/ 261 h 465" name="T63"/>
                    <a:gd fmla="*/ 226 w 273" name="T64"/>
                    <a:gd fmla="*/ 221 h 465" name="T65"/>
                    <a:gd fmla="*/ 134 w 273" name="T66"/>
                    <a:gd fmla="*/ 187 h 465" name="T67"/>
                    <a:gd fmla="*/ 116 w 273" name="T68"/>
                    <a:gd fmla="*/ 132 h 465" name="T69"/>
                    <a:gd fmla="*/ 117 w 273" name="T70"/>
                    <a:gd fmla="*/ 82 h 465" name="T71"/>
                    <a:gd fmla="*/ 168 w 273" name="T72"/>
                    <a:gd fmla="*/ 89 h 465" name="T73"/>
                    <a:gd fmla="*/ 198 w 273" name="T74"/>
                    <a:gd fmla="*/ 135 h 465" name="T75"/>
                    <a:gd fmla="*/ 272 w 273" name="T76"/>
                    <a:gd fmla="*/ 142 h 465" name="T77"/>
                    <a:gd fmla="*/ 253 w 273" name="T78"/>
                    <a:gd fmla="*/ 4 h 465" name="T79"/>
                    <a:gd fmla="*/ 188 w 273" name="T80"/>
                    <a:gd fmla="*/ 5 h 465" name="T81"/>
                    <a:gd fmla="*/ 191 w 273" name="T82"/>
                    <a:gd fmla="*/ 30 h 465" name="T83"/>
                    <a:gd fmla="*/ 164 w 273" name="T84"/>
                    <a:gd fmla="*/ 6 h 465" name="T85"/>
                    <a:gd fmla="*/ 113 w 273" name="T86"/>
                    <a:gd fmla="*/ 2 h 465" name="T87"/>
                    <a:gd fmla="*/ 59 w 273" name="T88"/>
                    <a:gd fmla="*/ 12 h 465" name="T89"/>
                    <a:gd fmla="*/ 29 w 273" name="T90"/>
                    <a:gd fmla="*/ 73 h 465" name="T91"/>
                    <a:gd fmla="*/ 28 w 273" name="T92"/>
                    <a:gd fmla="*/ 135 h 465" name="T93"/>
                    <a:gd fmla="*/ 22 w 273" name="T94"/>
                    <a:gd fmla="*/ 210 h 465" name="T95"/>
                    <a:gd fmla="*/ 60 w 273" name="T96"/>
                    <a:gd fmla="*/ 253 h 465" name="T97"/>
                    <a:gd fmla="*/ 113 w 273" name="T98"/>
                    <a:gd fmla="*/ 272 h 465" name="T99"/>
                    <a:gd fmla="*/ 163 w 273" name="T100"/>
                    <a:gd fmla="*/ 310 h 465" name="T101"/>
                    <a:gd fmla="*/ 157 w 273" name="T102"/>
                    <a:gd fmla="*/ 359 h 465" name="T103"/>
                    <a:gd fmla="*/ 137 w 273" name="T104"/>
                    <a:gd fmla="*/ 380 h 465" name="T105"/>
                    <a:gd fmla="*/ 76 w 273" name="T106"/>
                    <a:gd fmla="*/ 370 h 465" name="T107"/>
                    <a:gd fmla="*/ 21 w 273" name="T108"/>
                    <a:gd fmla="*/ 325 h 465" name="T109"/>
                    <a:gd fmla="*/ 4 w 273" name="T110"/>
                    <a:gd fmla="*/ 394 h 465" name="T111"/>
                    <a:gd fmla="*/ 17 w 273" name="T112"/>
                    <a:gd fmla="*/ 420 h 465" name="T113"/>
                    <a:gd fmla="*/ 60 w 273" name="T114"/>
                    <a:gd fmla="*/ 460 h 465" name="T115"/>
                    <a:gd fmla="*/ 137 w 273" name="T116"/>
                    <a:gd fmla="*/ 464 h 465" name="T117"/>
                    <a:gd fmla="*/ 213 w 273" name="T118"/>
                    <a:gd fmla="*/ 456 h 46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65" w="273">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196"/>
                <p:cNvSpPr>
                  <a:spLocks noEditPoints="1"/>
                </p:cNvSpPr>
                <p:nvPr/>
              </p:nvSpPr>
              <p:spPr bwMode="auto">
                <a:xfrm>
                  <a:off x="1016001" y="3657600"/>
                  <a:ext cx="803275" cy="1498600"/>
                </a:xfrm>
                <a:custGeom>
                  <a:gdLst>
                    <a:gd fmla="*/ 398 w 506" name="T0"/>
                    <a:gd fmla="*/ 944 h 944" name="T1"/>
                    <a:gd fmla="*/ 398 w 506" name="T2"/>
                    <a:gd fmla="*/ 944 h 944" name="T3"/>
                    <a:gd fmla="*/ 110 w 506" name="T4"/>
                    <a:gd fmla="*/ 944 h 944" name="T5"/>
                    <a:gd fmla="*/ 2 w 506" name="T6"/>
                    <a:gd fmla="*/ 846 h 944" name="T7"/>
                    <a:gd fmla="*/ 2 w 506" name="T8"/>
                    <a:gd fmla="*/ 846 h 944" name="T9"/>
                    <a:gd fmla="*/ 2 w 506" name="T10"/>
                    <a:gd fmla="*/ 693 h 944" name="T11"/>
                    <a:gd fmla="*/ 169 w 506" name="T12"/>
                    <a:gd fmla="*/ 693 h 944" name="T13"/>
                    <a:gd fmla="*/ 169 w 506" name="T14"/>
                    <a:gd fmla="*/ 695 h 944" name="T15"/>
                    <a:gd fmla="*/ 169 w 506" name="T16"/>
                    <a:gd fmla="*/ 769 h 944" name="T17"/>
                    <a:gd fmla="*/ 336 w 506" name="T18"/>
                    <a:gd fmla="*/ 771 h 944" name="T19"/>
                    <a:gd fmla="*/ 336 w 506" name="T20"/>
                    <a:gd fmla="*/ 562 h 944" name="T21"/>
                    <a:gd fmla="*/ 108 w 506" name="T22"/>
                    <a:gd fmla="*/ 562 h 944" name="T23"/>
                    <a:gd fmla="*/ 0 w 506" name="T24"/>
                    <a:gd fmla="*/ 462 h 944" name="T25"/>
                    <a:gd fmla="*/ 0 w 506" name="T26"/>
                    <a:gd fmla="*/ 462 h 944" name="T27"/>
                    <a:gd fmla="*/ 0 w 506" name="T28"/>
                    <a:gd fmla="*/ 100 h 944" name="T29"/>
                    <a:gd fmla="*/ 108 w 506" name="T30"/>
                    <a:gd fmla="*/ 2 h 944" name="T31"/>
                    <a:gd fmla="*/ 110 w 506" name="T32"/>
                    <a:gd fmla="*/ 0 h 944" name="T33"/>
                    <a:gd fmla="*/ 283 w 506" name="T34"/>
                    <a:gd fmla="*/ 0 h 944" name="T35"/>
                    <a:gd fmla="*/ 338 w 506" name="T36"/>
                    <a:gd fmla="*/ 51 h 944" name="T37"/>
                    <a:gd fmla="*/ 336 w 506" name="T38"/>
                    <a:gd fmla="*/ 2 h 944" name="T39"/>
                    <a:gd fmla="*/ 336 w 506" name="T40"/>
                    <a:gd fmla="*/ 0 h 944" name="T41"/>
                    <a:gd fmla="*/ 506 w 506" name="T42"/>
                    <a:gd fmla="*/ 2 h 944" name="T43"/>
                    <a:gd fmla="*/ 506 w 506" name="T44"/>
                    <a:gd fmla="*/ 252 h 944" name="T45"/>
                    <a:gd fmla="*/ 504 w 506" name="T46"/>
                    <a:gd fmla="*/ 254 h 944" name="T47"/>
                    <a:gd fmla="*/ 336 w 506" name="T48"/>
                    <a:gd fmla="*/ 254 h 944" name="T49"/>
                    <a:gd fmla="*/ 336 w 506" name="T50"/>
                    <a:gd fmla="*/ 176 h 944" name="T51"/>
                    <a:gd fmla="*/ 169 w 506" name="T52"/>
                    <a:gd fmla="*/ 178 h 944" name="T53"/>
                    <a:gd fmla="*/ 169 w 506" name="T54"/>
                    <a:gd fmla="*/ 386 h 944" name="T55"/>
                    <a:gd fmla="*/ 398 w 506" name="T56"/>
                    <a:gd fmla="*/ 386 h 944" name="T57"/>
                    <a:gd fmla="*/ 398 w 506" name="T58"/>
                    <a:gd fmla="*/ 386 h 944" name="T59"/>
                    <a:gd fmla="*/ 504 w 506" name="T60"/>
                    <a:gd fmla="*/ 485 h 944" name="T61"/>
                    <a:gd fmla="*/ 504 w 506" name="T62"/>
                    <a:gd fmla="*/ 846 h 944" name="T63"/>
                    <a:gd fmla="*/ 504 w 506" name="T64"/>
                    <a:gd fmla="*/ 485 h 944" name="T65"/>
                    <a:gd fmla="*/ 398 w 506" name="T66"/>
                    <a:gd fmla="*/ 386 h 944" name="T67"/>
                    <a:gd fmla="*/ 169 w 506" name="T68"/>
                    <a:gd fmla="*/ 386 h 944" name="T69"/>
                    <a:gd fmla="*/ 167 w 506" name="T70"/>
                    <a:gd fmla="*/ 386 h 944" name="T71"/>
                    <a:gd fmla="*/ 167 w 506" name="T72"/>
                    <a:gd fmla="*/ 176 h 944" name="T73"/>
                    <a:gd fmla="*/ 336 w 506" name="T74"/>
                    <a:gd fmla="*/ 176 h 944" name="T75"/>
                    <a:gd fmla="*/ 338 w 506" name="T76"/>
                    <a:gd fmla="*/ 176 h 944" name="T77"/>
                    <a:gd fmla="*/ 336 w 506" name="T78"/>
                    <a:gd fmla="*/ 252 h 944" name="T79"/>
                    <a:gd fmla="*/ 504 w 506" name="T80"/>
                    <a:gd fmla="*/ 252 h 944" name="T81"/>
                    <a:gd fmla="*/ 504 w 506" name="T82"/>
                    <a:gd fmla="*/ 4 h 944" name="T83"/>
                    <a:gd fmla="*/ 338 w 506" name="T84"/>
                    <a:gd fmla="*/ 2 h 944" name="T85"/>
                    <a:gd fmla="*/ 338 w 506" name="T86"/>
                    <a:gd fmla="*/ 55 h 944" name="T87"/>
                    <a:gd fmla="*/ 283 w 506" name="T88"/>
                    <a:gd fmla="*/ 4 h 944" name="T89"/>
                    <a:gd fmla="*/ 110 w 506" name="T90"/>
                    <a:gd fmla="*/ 4 h 944" name="T91"/>
                    <a:gd fmla="*/ 2 w 506" name="T92"/>
                    <a:gd fmla="*/ 102 h 944" name="T93"/>
                    <a:gd fmla="*/ 4 w 506" name="T94"/>
                    <a:gd fmla="*/ 462 h 944" name="T95"/>
                    <a:gd fmla="*/ 110 w 506" name="T96"/>
                    <a:gd fmla="*/ 560 h 944" name="T97"/>
                    <a:gd fmla="*/ 336 w 506" name="T98"/>
                    <a:gd fmla="*/ 560 h 944" name="T99"/>
                    <a:gd fmla="*/ 338 w 506" name="T100"/>
                    <a:gd fmla="*/ 560 h 944" name="T101"/>
                    <a:gd fmla="*/ 338 w 506" name="T102"/>
                    <a:gd fmla="*/ 771 h 944" name="T103"/>
                    <a:gd fmla="*/ 169 w 506" name="T104"/>
                    <a:gd fmla="*/ 771 h 944" name="T105"/>
                    <a:gd fmla="*/ 167 w 506" name="T106"/>
                    <a:gd fmla="*/ 771 h 944" name="T107"/>
                    <a:gd fmla="*/ 169 w 506" name="T108"/>
                    <a:gd fmla="*/ 695 h 944" name="T109"/>
                    <a:gd fmla="*/ 2 w 506" name="T110"/>
                    <a:gd fmla="*/ 695 h 944" name="T111"/>
                    <a:gd fmla="*/ 2 w 506" name="T112"/>
                    <a:gd fmla="*/ 846 h 944" name="T113"/>
                    <a:gd fmla="*/ 110 w 506" name="T114"/>
                    <a:gd fmla="*/ 944 h 944" name="T115"/>
                    <a:gd fmla="*/ 398 w 506" name="T116"/>
                    <a:gd fmla="*/ 944 h 94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44" w="506">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197"/>
                <p:cNvSpPr>
                  <a:spLocks noEditPoints="1"/>
                </p:cNvSpPr>
                <p:nvPr/>
              </p:nvSpPr>
              <p:spPr bwMode="auto">
                <a:xfrm>
                  <a:off x="1016001" y="3679825"/>
                  <a:ext cx="803275" cy="1419224"/>
                </a:xfrm>
                <a:custGeom>
                  <a:gdLst>
                    <a:gd fmla="*/ 396 w 506" name="T0"/>
                    <a:gd fmla="*/ 892 h 894" name="T1"/>
                    <a:gd fmla="*/ 394 w 506" name="T2"/>
                    <a:gd fmla="*/ 892 h 894" name="T3"/>
                    <a:gd fmla="*/ 112 w 506" name="T4"/>
                    <a:gd fmla="*/ 894 h 894" name="T5"/>
                    <a:gd fmla="*/ 6 w 506" name="T6"/>
                    <a:gd fmla="*/ 802 h 894" name="T7"/>
                    <a:gd fmla="*/ 4 w 506" name="T8"/>
                    <a:gd fmla="*/ 798 h 894" name="T9"/>
                    <a:gd fmla="*/ 4 w 506" name="T10"/>
                    <a:gd fmla="*/ 650 h 894" name="T11"/>
                    <a:gd fmla="*/ 171 w 506" name="T12"/>
                    <a:gd fmla="*/ 648 h 894" name="T13"/>
                    <a:gd fmla="*/ 177 w 506" name="T14"/>
                    <a:gd fmla="*/ 657 h 894" name="T15"/>
                    <a:gd fmla="*/ 171 w 506" name="T16"/>
                    <a:gd fmla="*/ 720 h 894" name="T17"/>
                    <a:gd fmla="*/ 326 w 506" name="T18"/>
                    <a:gd fmla="*/ 728 h 894" name="T19"/>
                    <a:gd fmla="*/ 334 w 506" name="T20"/>
                    <a:gd fmla="*/ 540 h 894" name="T21"/>
                    <a:gd fmla="*/ 110 w 506" name="T22"/>
                    <a:gd fmla="*/ 540 h 894" name="T23"/>
                    <a:gd fmla="*/ 2 w 506" name="T24"/>
                    <a:gd fmla="*/ 446 h 894" name="T25"/>
                    <a:gd fmla="*/ 0 w 506" name="T26"/>
                    <a:gd fmla="*/ 438 h 894" name="T27"/>
                    <a:gd fmla="*/ 0 w 506" name="T28"/>
                    <a:gd fmla="*/ 99 h 894" name="T29"/>
                    <a:gd fmla="*/ 108 w 506" name="T30"/>
                    <a:gd fmla="*/ 2 h 894" name="T31"/>
                    <a:gd fmla="*/ 114 w 506" name="T32"/>
                    <a:gd fmla="*/ 0 h 894" name="T33"/>
                    <a:gd fmla="*/ 287 w 506" name="T34"/>
                    <a:gd fmla="*/ 0 h 894" name="T35"/>
                    <a:gd fmla="*/ 340 w 506" name="T36"/>
                    <a:gd fmla="*/ 50 h 894" name="T37"/>
                    <a:gd fmla="*/ 326 w 506" name="T38"/>
                    <a:gd fmla="*/ 11 h 894" name="T39"/>
                    <a:gd fmla="*/ 334 w 506" name="T40"/>
                    <a:gd fmla="*/ 0 h 894" name="T41"/>
                    <a:gd fmla="*/ 506 w 506" name="T42"/>
                    <a:gd fmla="*/ 0 h 894" name="T43"/>
                    <a:gd fmla="*/ 506 w 506" name="T44"/>
                    <a:gd fmla="*/ 244 h 894" name="T45"/>
                    <a:gd fmla="*/ 498 w 506" name="T46"/>
                    <a:gd fmla="*/ 252 h 894" name="T47"/>
                    <a:gd fmla="*/ 326 w 506" name="T48"/>
                    <a:gd fmla="*/ 252 h 894" name="T49"/>
                    <a:gd fmla="*/ 326 w 506" name="T50"/>
                    <a:gd fmla="*/ 172 h 894" name="T51"/>
                    <a:gd fmla="*/ 171 w 506" name="T52"/>
                    <a:gd fmla="*/ 180 h 894" name="T53"/>
                    <a:gd fmla="*/ 177 w 506" name="T54"/>
                    <a:gd fmla="*/ 368 h 894" name="T55"/>
                    <a:gd fmla="*/ 394 w 506" name="T56"/>
                    <a:gd fmla="*/ 364 h 894" name="T57"/>
                    <a:gd fmla="*/ 398 w 506" name="T58"/>
                    <a:gd fmla="*/ 364 h 894" name="T59"/>
                    <a:gd fmla="*/ 500 w 506" name="T60"/>
                    <a:gd fmla="*/ 458 h 894" name="T61"/>
                    <a:gd fmla="*/ 500 w 506" name="T62"/>
                    <a:gd fmla="*/ 630 h 894" name="T63"/>
                    <a:gd fmla="*/ 498 w 506" name="T64"/>
                    <a:gd fmla="*/ 798 h 894" name="T65"/>
                    <a:gd fmla="*/ 494 w 506" name="T66"/>
                    <a:gd fmla="*/ 460 h 894" name="T67"/>
                    <a:gd fmla="*/ 392 w 506" name="T68"/>
                    <a:gd fmla="*/ 372 h 894" name="T69"/>
                    <a:gd fmla="*/ 171 w 506" name="T70"/>
                    <a:gd fmla="*/ 375 h 894" name="T71"/>
                    <a:gd fmla="*/ 165 w 506" name="T72"/>
                    <a:gd fmla="*/ 368 h 894" name="T73"/>
                    <a:gd fmla="*/ 165 w 506" name="T74"/>
                    <a:gd fmla="*/ 166 h 894" name="T75"/>
                    <a:gd fmla="*/ 334 w 506" name="T76"/>
                    <a:gd fmla="*/ 164 h 894" name="T77"/>
                    <a:gd fmla="*/ 343 w 506" name="T78"/>
                    <a:gd fmla="*/ 172 h 894" name="T79"/>
                    <a:gd fmla="*/ 334 w 506" name="T80"/>
                    <a:gd fmla="*/ 236 h 894" name="T81"/>
                    <a:gd fmla="*/ 487 w 506" name="T82"/>
                    <a:gd fmla="*/ 244 h 894" name="T83"/>
                    <a:gd fmla="*/ 498 w 506" name="T84"/>
                    <a:gd fmla="*/ 19 h 894" name="T85"/>
                    <a:gd fmla="*/ 345 w 506" name="T86"/>
                    <a:gd fmla="*/ 11 h 894" name="T87"/>
                    <a:gd fmla="*/ 345 w 506" name="T88"/>
                    <a:gd fmla="*/ 76 h 894" name="T89"/>
                    <a:gd fmla="*/ 277 w 506" name="T90"/>
                    <a:gd fmla="*/ 17 h 894" name="T91"/>
                    <a:gd fmla="*/ 114 w 506" name="T92"/>
                    <a:gd fmla="*/ 19 h 894" name="T93"/>
                    <a:gd fmla="*/ 16 w 506" name="T94"/>
                    <a:gd fmla="*/ 109 h 894" name="T95"/>
                    <a:gd fmla="*/ 18 w 506" name="T96"/>
                    <a:gd fmla="*/ 438 h 894" name="T97"/>
                    <a:gd fmla="*/ 120 w 506" name="T98"/>
                    <a:gd fmla="*/ 524 h 894" name="T99"/>
                    <a:gd fmla="*/ 334 w 506" name="T100"/>
                    <a:gd fmla="*/ 522 h 894" name="T101"/>
                    <a:gd fmla="*/ 343 w 506" name="T102"/>
                    <a:gd fmla="*/ 532 h 894" name="T103"/>
                    <a:gd fmla="*/ 343 w 506" name="T104"/>
                    <a:gd fmla="*/ 736 h 894" name="T105"/>
                    <a:gd fmla="*/ 171 w 506" name="T106"/>
                    <a:gd fmla="*/ 734 h 894" name="T107"/>
                    <a:gd fmla="*/ 163 w 506" name="T108"/>
                    <a:gd fmla="*/ 728 h 894" name="T109"/>
                    <a:gd fmla="*/ 171 w 506" name="T110"/>
                    <a:gd fmla="*/ 663 h 894" name="T111"/>
                    <a:gd fmla="*/ 14 w 506" name="T112"/>
                    <a:gd fmla="*/ 657 h 894" name="T113"/>
                    <a:gd fmla="*/ 12 w 506" name="T114"/>
                    <a:gd fmla="*/ 794 h 894" name="T115"/>
                    <a:gd fmla="*/ 114 w 506" name="T116"/>
                    <a:gd fmla="*/ 886 h 894" name="T117"/>
                    <a:gd fmla="*/ 392 w 506" name="T118"/>
                    <a:gd fmla="*/ 888 h 89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894" w="506">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3" name="组合 22"/>
              <p:cNvGrpSpPr/>
              <p:nvPr/>
            </p:nvGrpSpPr>
            <p:grpSpPr>
              <a:xfrm>
                <a:off x="6381196" y="3531217"/>
                <a:ext cx="712004" cy="1118399"/>
                <a:chOff x="1981201" y="3586163"/>
                <a:chExt cx="1042988" cy="1638300"/>
              </a:xfrm>
            </p:grpSpPr>
            <p:sp>
              <p:nvSpPr>
                <p:cNvPr id="24" name="Freeform 198"/>
                <p:cNvSpPr/>
                <p:nvPr/>
              </p:nvSpPr>
              <p:spPr bwMode="auto">
                <a:xfrm>
                  <a:off x="2239963" y="4722813"/>
                  <a:ext cx="515938" cy="395288"/>
                </a:xfrm>
                <a:custGeom>
                  <a:gdLst>
                    <a:gd fmla="*/ 128 w 159" name="T0"/>
                    <a:gd fmla="*/ 121 h 122" name="T1"/>
                    <a:gd fmla="*/ 134 w 159" name="T2"/>
                    <a:gd fmla="*/ 115 h 122" name="T3"/>
                    <a:gd fmla="*/ 128 w 159" name="T4"/>
                    <a:gd fmla="*/ 111 h 122" name="T5"/>
                    <a:gd fmla="*/ 142 w 159" name="T6"/>
                    <a:gd fmla="*/ 81 h 122" name="T7"/>
                    <a:gd fmla="*/ 88 w 159" name="T8"/>
                    <a:gd fmla="*/ 111 h 122" name="T9"/>
                    <a:gd fmla="*/ 53 w 159" name="T10"/>
                    <a:gd fmla="*/ 113 h 122" name="T11"/>
                    <a:gd fmla="*/ 52 w 159" name="T12"/>
                    <a:gd fmla="*/ 112 h 122" name="T13"/>
                    <a:gd fmla="*/ 136 w 159" name="T14"/>
                    <a:gd fmla="*/ 53 h 122" name="T15"/>
                    <a:gd fmla="*/ 40 w 159" name="T16"/>
                    <a:gd fmla="*/ 108 h 122" name="T17"/>
                    <a:gd fmla="*/ 40 w 159" name="T18"/>
                    <a:gd fmla="*/ 108 h 122" name="T19"/>
                    <a:gd fmla="*/ 27 w 159" name="T20"/>
                    <a:gd fmla="*/ 104 h 122" name="T21"/>
                    <a:gd fmla="*/ 26 w 159" name="T22"/>
                    <a:gd fmla="*/ 104 h 122" name="T23"/>
                    <a:gd fmla="*/ 13 w 159" name="T24"/>
                    <a:gd fmla="*/ 90 h 122" name="T25"/>
                    <a:gd fmla="*/ 12 w 159" name="T26"/>
                    <a:gd fmla="*/ 89 h 122" name="T27"/>
                    <a:gd fmla="*/ 73 w 159" name="T28"/>
                    <a:gd fmla="*/ 51 h 122" name="T29"/>
                    <a:gd fmla="*/ 0 w 159" name="T30"/>
                    <a:gd fmla="*/ 91 h 122" name="T31"/>
                    <a:gd fmla="*/ 0 w 159" name="T32"/>
                    <a:gd fmla="*/ 90 h 122" name="T33"/>
                    <a:gd fmla="*/ 16 w 159" name="T34"/>
                    <a:gd fmla="*/ 75 h 122" name="T35"/>
                    <a:gd fmla="*/ 115 w 159" name="T36"/>
                    <a:gd fmla="*/ 9 h 122" name="T37"/>
                    <a:gd fmla="*/ 18 w 159" name="T38"/>
                    <a:gd fmla="*/ 65 h 122" name="T39"/>
                    <a:gd fmla="*/ 17 w 159" name="T40"/>
                    <a:gd fmla="*/ 64 h 122" name="T41"/>
                    <a:gd fmla="*/ 29 w 159" name="T42"/>
                    <a:gd fmla="*/ 36 h 122" name="T43"/>
                    <a:gd fmla="*/ 12 w 159" name="T44"/>
                    <a:gd fmla="*/ 37 h 122" name="T45"/>
                    <a:gd fmla="*/ 29 w 159" name="T46"/>
                    <a:gd fmla="*/ 35 h 122" name="T47"/>
                    <a:gd fmla="*/ 47 w 159" name="T48"/>
                    <a:gd fmla="*/ 26 h 122" name="T49"/>
                    <a:gd fmla="*/ 19 w 159" name="T50"/>
                    <a:gd fmla="*/ 63 h 122" name="T51"/>
                    <a:gd fmla="*/ 129 w 159" name="T52"/>
                    <a:gd fmla="*/ 1 h 122" name="T53"/>
                    <a:gd fmla="*/ 128 w 159" name="T54"/>
                    <a:gd fmla="*/ 9 h 122" name="T55"/>
                    <a:gd fmla="*/ 128 w 159" name="T56"/>
                    <a:gd fmla="*/ 10 h 122" name="T57"/>
                    <a:gd fmla="*/ 75 w 159" name="T58"/>
                    <a:gd fmla="*/ 44 h 122" name="T59"/>
                    <a:gd fmla="*/ 135 w 159" name="T60"/>
                    <a:gd fmla="*/ 13 h 122" name="T61"/>
                    <a:gd fmla="*/ 127 w 159" name="T62"/>
                    <a:gd fmla="*/ 23 h 122" name="T63"/>
                    <a:gd fmla="*/ 128 w 159" name="T64"/>
                    <a:gd fmla="*/ 23 h 122" name="T65"/>
                    <a:gd fmla="*/ 31 w 159" name="T66"/>
                    <a:gd fmla="*/ 101 h 122" name="T67"/>
                    <a:gd fmla="*/ 155 w 159" name="T68"/>
                    <a:gd fmla="*/ 30 h 122" name="T69"/>
                    <a:gd fmla="*/ 154 w 159" name="T70"/>
                    <a:gd fmla="*/ 31 h 122" name="T71"/>
                    <a:gd fmla="*/ 48 w 159" name="T72"/>
                    <a:gd fmla="*/ 103 h 122" name="T73"/>
                    <a:gd fmla="*/ 146 w 159" name="T74"/>
                    <a:gd fmla="*/ 47 h 122" name="T75"/>
                    <a:gd fmla="*/ 145 w 159" name="T76"/>
                    <a:gd fmla="*/ 48 h 122" name="T77"/>
                    <a:gd fmla="*/ 58 w 159" name="T78"/>
                    <a:gd fmla="*/ 109 h 122" name="T79"/>
                    <a:gd fmla="*/ 158 w 159" name="T80"/>
                    <a:gd fmla="*/ 52 h 122" name="T81"/>
                    <a:gd fmla="*/ 158 w 159" name="T82"/>
                    <a:gd fmla="*/ 52 h 122" name="T83"/>
                    <a:gd fmla="*/ 120 w 159" name="T84"/>
                    <a:gd fmla="*/ 92 h 122" name="T85"/>
                    <a:gd fmla="*/ 144 w 159" name="T86"/>
                    <a:gd fmla="*/ 80 h 122" name="T87"/>
                    <a:gd fmla="*/ 148 w 159" name="T88"/>
                    <a:gd fmla="*/ 98 h 122" name="T89"/>
                    <a:gd fmla="*/ 142 w 159" name="T90"/>
                    <a:gd fmla="*/ 109 h 122" name="T91"/>
                    <a:gd fmla="*/ 132 w 159" name="T92"/>
                    <a:gd fmla="*/ 119 h 122" name="T93"/>
                    <a:gd fmla="*/ 128 w 159" name="T94"/>
                    <a:gd fmla="*/ 122 h 122"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22" w="159">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199"/>
                <p:cNvSpPr/>
                <p:nvPr/>
              </p:nvSpPr>
              <p:spPr bwMode="auto">
                <a:xfrm>
                  <a:off x="2616201" y="3778250"/>
                  <a:ext cx="363538" cy="298450"/>
                </a:xfrm>
                <a:custGeom>
                  <a:gdLst>
                    <a:gd fmla="*/ 41 w 112" name="T0"/>
                    <a:gd fmla="*/ 92 h 92" name="T1"/>
                    <a:gd fmla="*/ 41 w 112" name="T2"/>
                    <a:gd fmla="*/ 91 h 92" name="T3"/>
                    <a:gd fmla="*/ 41 w 112" name="T4"/>
                    <a:gd fmla="*/ 91 h 92" name="T5"/>
                    <a:gd fmla="*/ 103 w 112" name="T6"/>
                    <a:gd fmla="*/ 39 h 92" name="T7"/>
                    <a:gd fmla="*/ 13 w 112" name="T8"/>
                    <a:gd fmla="*/ 91 h 92" name="T9"/>
                    <a:gd fmla="*/ 80 w 112" name="T10"/>
                    <a:gd fmla="*/ 42 h 92" name="T11"/>
                    <a:gd fmla="*/ 66 w 112" name="T12"/>
                    <a:gd fmla="*/ 47 h 92" name="T13"/>
                    <a:gd fmla="*/ 28 w 112" name="T14"/>
                    <a:gd fmla="*/ 69 h 92" name="T15"/>
                    <a:gd fmla="*/ 28 w 112" name="T16"/>
                    <a:gd fmla="*/ 69 h 92" name="T17"/>
                    <a:gd fmla="*/ 27 w 112" name="T18"/>
                    <a:gd fmla="*/ 68 h 92" name="T19"/>
                    <a:gd fmla="*/ 51 w 112" name="T20"/>
                    <a:gd fmla="*/ 51 h 92" name="T21"/>
                    <a:gd fmla="*/ 14 w 112" name="T22"/>
                    <a:gd fmla="*/ 72 h 92" name="T23"/>
                    <a:gd fmla="*/ 87 w 112" name="T24"/>
                    <a:gd fmla="*/ 10 h 92" name="T25"/>
                    <a:gd fmla="*/ 1 w 112" name="T26"/>
                    <a:gd fmla="*/ 60 h 92" name="T27"/>
                    <a:gd fmla="*/ 1 w 112" name="T28"/>
                    <a:gd fmla="*/ 60 h 92" name="T29"/>
                    <a:gd fmla="*/ 0 w 112" name="T30"/>
                    <a:gd fmla="*/ 59 h 92" name="T31"/>
                    <a:gd fmla="*/ 75 w 112" name="T32"/>
                    <a:gd fmla="*/ 13 h 92" name="T33"/>
                    <a:gd fmla="*/ 16 w 112" name="T34"/>
                    <a:gd fmla="*/ 47 h 92" name="T35"/>
                    <a:gd fmla="*/ 96 w 112" name="T36"/>
                    <a:gd fmla="*/ 0 h 92" name="T37"/>
                    <a:gd fmla="*/ 97 w 112" name="T38"/>
                    <a:gd fmla="*/ 0 h 92" name="T39"/>
                    <a:gd fmla="*/ 97 w 112" name="T40"/>
                    <a:gd fmla="*/ 1 h 92" name="T41"/>
                    <a:gd fmla="*/ 82 w 112" name="T42"/>
                    <a:gd fmla="*/ 10 h 92" name="T43"/>
                    <a:gd fmla="*/ 41 w 112" name="T44"/>
                    <a:gd fmla="*/ 35 h 92" name="T45"/>
                    <a:gd fmla="*/ 90 w 112" name="T46"/>
                    <a:gd fmla="*/ 7 h 92" name="T47"/>
                    <a:gd fmla="*/ 79 w 112" name="T48"/>
                    <a:gd fmla="*/ 18 h 92" name="T49"/>
                    <a:gd fmla="*/ 18 w 112" name="T50"/>
                    <a:gd fmla="*/ 69 h 92" name="T51"/>
                    <a:gd fmla="*/ 105 w 112" name="T52"/>
                    <a:gd fmla="*/ 18 h 92" name="T53"/>
                    <a:gd fmla="*/ 105 w 112" name="T54"/>
                    <a:gd fmla="*/ 18 h 92" name="T55"/>
                    <a:gd fmla="*/ 106 w 112" name="T56"/>
                    <a:gd fmla="*/ 19 h 92" name="T57"/>
                    <a:gd fmla="*/ 43 w 112" name="T58"/>
                    <a:gd fmla="*/ 59 h 92" name="T59"/>
                    <a:gd fmla="*/ 111 w 112" name="T60"/>
                    <a:gd fmla="*/ 20 h 92" name="T61"/>
                    <a:gd fmla="*/ 112 w 112" name="T62"/>
                    <a:gd fmla="*/ 20 h 92" name="T63"/>
                    <a:gd fmla="*/ 81 w 112" name="T64"/>
                    <a:gd fmla="*/ 42 h 92" name="T65"/>
                    <a:gd fmla="*/ 106 w 112" name="T66"/>
                    <a:gd fmla="*/ 36 h 92" name="T67"/>
                    <a:gd fmla="*/ 107 w 112" name="T68"/>
                    <a:gd fmla="*/ 36 h 92" name="T69"/>
                    <a:gd fmla="*/ 107 w 112" name="T70"/>
                    <a:gd fmla="*/ 37 h 92" name="T71"/>
                    <a:gd fmla="*/ 74 w 112" name="T72"/>
                    <a:gd fmla="*/ 64 h 92" name="T73"/>
                    <a:gd fmla="*/ 109 w 112" name="T74"/>
                    <a:gd fmla="*/ 52 h 92" name="T75"/>
                    <a:gd fmla="*/ 109 w 112" name="T76"/>
                    <a:gd fmla="*/ 52 h 92" name="T77"/>
                    <a:gd fmla="*/ 109 w 112" name="T78"/>
                    <a:gd fmla="*/ 53 h 92" name="T79"/>
                    <a:gd fmla="*/ 90 w 112" name="T80"/>
                    <a:gd fmla="*/ 82 h 92" name="T81"/>
                    <a:gd fmla="*/ 93 w 112" name="T82"/>
                    <a:gd fmla="*/ 80 h 92" name="T83"/>
                    <a:gd fmla="*/ 99 w 112" name="T84"/>
                    <a:gd fmla="*/ 83 h 92" name="T85"/>
                    <a:gd fmla="*/ 110 w 112" name="T86"/>
                    <a:gd fmla="*/ 77 h 92" name="T87"/>
                    <a:gd fmla="*/ 104 w 112" name="T88"/>
                    <a:gd fmla="*/ 88 h 92" name="T89"/>
                    <a:gd fmla="*/ 105 w 112" name="T90"/>
                    <a:gd fmla="*/ 87 h 92" name="T91"/>
                    <a:gd fmla="*/ 106 w 112" name="T92"/>
                    <a:gd fmla="*/ 87 h 92" name="T93"/>
                    <a:gd fmla="*/ 106 w 112" name="T94"/>
                    <a:gd fmla="*/ 88 h 92" name="T95"/>
                    <a:gd fmla="*/ 106 w 112" name="T96"/>
                    <a:gd fmla="*/ 88 h 92" name="T97"/>
                    <a:gd fmla="*/ 104 w 112" name="T98"/>
                    <a:gd fmla="*/ 89 h 92" name="T99"/>
                    <a:gd fmla="*/ 103 w 112" name="T100"/>
                    <a:gd fmla="*/ 90 h 92" name="T101"/>
                    <a:gd fmla="*/ 102 w 112" name="T102"/>
                    <a:gd fmla="*/ 90 h 92" name="T103"/>
                    <a:gd fmla="*/ 102 w 112" name="T104"/>
                    <a:gd fmla="*/ 89 h 92" name="T105"/>
                    <a:gd fmla="*/ 99 w 112" name="T106"/>
                    <a:gd fmla="*/ 84 h 92" name="T107"/>
                    <a:gd fmla="*/ 98 w 112" name="T108"/>
                    <a:gd fmla="*/ 84 h 92" name="T109"/>
                    <a:gd fmla="*/ 93 w 112" name="T110"/>
                    <a:gd fmla="*/ 81 h 92" name="T111"/>
                    <a:gd fmla="*/ 88 w 112" name="T112"/>
                    <a:gd fmla="*/ 84 h 92" name="T113"/>
                    <a:gd fmla="*/ 88 w 112" name="T114"/>
                    <a:gd fmla="*/ 83 h 92" name="T115"/>
                    <a:gd fmla="*/ 42 w 112" name="T116"/>
                    <a:gd fmla="*/ 92 h 9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2" w="11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200"/>
                <p:cNvSpPr/>
                <p:nvPr/>
              </p:nvSpPr>
              <p:spPr bwMode="auto">
                <a:xfrm>
                  <a:off x="2279651" y="3676650"/>
                  <a:ext cx="688975" cy="1181100"/>
                </a:xfrm>
                <a:custGeom>
                  <a:gdLst>
                    <a:gd fmla="*/ 15 w 213" name="T0"/>
                    <a:gd fmla="*/ 363 h 364" name="T1"/>
                    <a:gd fmla="*/ 20 w 213" name="T2"/>
                    <a:gd fmla="*/ 348 h 364" name="T3"/>
                    <a:gd fmla="*/ 17 w 213" name="T4"/>
                    <a:gd fmla="*/ 332 h 364" name="T5"/>
                    <a:gd fmla="*/ 111 w 213" name="T6"/>
                    <a:gd fmla="*/ 246 h 364" name="T7"/>
                    <a:gd fmla="*/ 17 w 213" name="T8"/>
                    <a:gd fmla="*/ 300 h 364" name="T9"/>
                    <a:gd fmla="*/ 40 w 213" name="T10"/>
                    <a:gd fmla="*/ 286 h 364" name="T11"/>
                    <a:gd fmla="*/ 27 w 213" name="T12"/>
                    <a:gd fmla="*/ 291 h 364" name="T13"/>
                    <a:gd fmla="*/ 35 w 213" name="T14"/>
                    <a:gd fmla="*/ 265 h 364" name="T15"/>
                    <a:gd fmla="*/ 40 w 213" name="T16"/>
                    <a:gd fmla="*/ 253 h 364" name="T17"/>
                    <a:gd fmla="*/ 17 w 213" name="T18"/>
                    <a:gd fmla="*/ 264 h 364" name="T19"/>
                    <a:gd fmla="*/ 36 w 213" name="T20"/>
                    <a:gd fmla="*/ 250 h 364" name="T21"/>
                    <a:gd fmla="*/ 38 w 213" name="T22"/>
                    <a:gd fmla="*/ 224 h 364" name="T23"/>
                    <a:gd fmla="*/ 74 w 213" name="T24"/>
                    <a:gd fmla="*/ 200 h 364" name="T25"/>
                    <a:gd fmla="*/ 15 w 213" name="T26"/>
                    <a:gd fmla="*/ 233 h 364" name="T27"/>
                    <a:gd fmla="*/ 40 w 213" name="T28"/>
                    <a:gd fmla="*/ 204 h 364" name="T29"/>
                    <a:gd fmla="*/ 21 w 213" name="T30"/>
                    <a:gd fmla="*/ 193 h 364" name="T31"/>
                    <a:gd fmla="*/ 112 w 213" name="T32"/>
                    <a:gd fmla="*/ 131 h 364" name="T33"/>
                    <a:gd fmla="*/ 30 w 213" name="T34"/>
                    <a:gd fmla="*/ 178 h 364" name="T35"/>
                    <a:gd fmla="*/ 37 w 213" name="T36"/>
                    <a:gd fmla="*/ 172 h 364" name="T37"/>
                    <a:gd fmla="*/ 73 w 213" name="T38"/>
                    <a:gd fmla="*/ 130 h 364" name="T39"/>
                    <a:gd fmla="*/ 45 w 213" name="T40"/>
                    <a:gd fmla="*/ 144 h 364" name="T41"/>
                    <a:gd fmla="*/ 40 w 213" name="T42"/>
                    <a:gd fmla="*/ 146 h 364" name="T43"/>
                    <a:gd fmla="*/ 22 w 213" name="T44"/>
                    <a:gd fmla="*/ 142 h 364" name="T45"/>
                    <a:gd fmla="*/ 20 w 213" name="T46"/>
                    <a:gd fmla="*/ 138 h 364" name="T47"/>
                    <a:gd fmla="*/ 115 w 213" name="T48"/>
                    <a:gd fmla="*/ 63 h 364" name="T49"/>
                    <a:gd fmla="*/ 33 w 213" name="T50"/>
                    <a:gd fmla="*/ 109 h 364" name="T51"/>
                    <a:gd fmla="*/ 32 w 213" name="T52"/>
                    <a:gd fmla="*/ 91 h 364" name="T53"/>
                    <a:gd fmla="*/ 0 w 213" name="T54"/>
                    <a:gd fmla="*/ 88 h 364" name="T55"/>
                    <a:gd fmla="*/ 169 w 213" name="T56"/>
                    <a:gd fmla="*/ 11 h 364" name="T57"/>
                    <a:gd fmla="*/ 144 w 213" name="T58"/>
                    <a:gd fmla="*/ 44 h 364" name="T59"/>
                    <a:gd fmla="*/ 213 w 213" name="T60"/>
                    <a:gd fmla="*/ 5 h 364" name="T61"/>
                    <a:gd fmla="*/ 116 w 213" name="T62"/>
                    <a:gd fmla="*/ 72 h 364" name="T63"/>
                    <a:gd fmla="*/ 96 w 213" name="T64"/>
                    <a:gd fmla="*/ 94 h 364" name="T65"/>
                    <a:gd fmla="*/ 107 w 213" name="T66"/>
                    <a:gd fmla="*/ 93 h 364" name="T67"/>
                    <a:gd fmla="*/ 114 w 213" name="T68"/>
                    <a:gd fmla="*/ 105 h 364" name="T69"/>
                    <a:gd fmla="*/ 116 w 213" name="T70"/>
                    <a:gd fmla="*/ 107 h 364" name="T71"/>
                    <a:gd fmla="*/ 120 w 213" name="T72"/>
                    <a:gd fmla="*/ 125 h 364" name="T73"/>
                    <a:gd fmla="*/ 117 w 213" name="T74"/>
                    <a:gd fmla="*/ 128 h 364" name="T75"/>
                    <a:gd fmla="*/ 116 w 213" name="T76"/>
                    <a:gd fmla="*/ 139 h 364" name="T77"/>
                    <a:gd fmla="*/ 105 w 213" name="T78"/>
                    <a:gd fmla="*/ 167 h 364" name="T79"/>
                    <a:gd fmla="*/ 21 w 213" name="T80"/>
                    <a:gd fmla="*/ 230 h 364" name="T81"/>
                    <a:gd fmla="*/ 111 w 213" name="T82"/>
                    <a:gd fmla="*/ 178 h 364" name="T83"/>
                    <a:gd fmla="*/ 98 w 213" name="T84"/>
                    <a:gd fmla="*/ 188 h 364" name="T85"/>
                    <a:gd fmla="*/ 109 w 213" name="T86"/>
                    <a:gd fmla="*/ 200 h 364" name="T87"/>
                    <a:gd fmla="*/ 109 w 213" name="T88"/>
                    <a:gd fmla="*/ 201 h 364" name="T89"/>
                    <a:gd fmla="*/ 109 w 213" name="T90"/>
                    <a:gd fmla="*/ 210 h 364" name="T91"/>
                    <a:gd fmla="*/ 105 w 213" name="T92"/>
                    <a:gd fmla="*/ 216 h 364" name="T93"/>
                    <a:gd fmla="*/ 100 w 213" name="T94"/>
                    <a:gd fmla="*/ 248 h 364" name="T95"/>
                    <a:gd fmla="*/ 95 w 213" name="T96"/>
                    <a:gd fmla="*/ 254 h 364" name="T97"/>
                    <a:gd fmla="*/ 72 w 213" name="T98"/>
                    <a:gd fmla="*/ 279 h 364" name="T99"/>
                    <a:gd fmla="*/ 105 w 213" name="T100"/>
                    <a:gd fmla="*/ 269 h 364" name="T101"/>
                    <a:gd fmla="*/ 102 w 213" name="T102"/>
                    <a:gd fmla="*/ 283 h 364" name="T103"/>
                    <a:gd fmla="*/ 24 w 213" name="T104"/>
                    <a:gd fmla="*/ 345 h 364" name="T105"/>
                    <a:gd fmla="*/ 123 w 213" name="T106"/>
                    <a:gd fmla="*/ 288 h 364" name="T107"/>
                    <a:gd fmla="*/ 16 w 213" name="T108"/>
                    <a:gd fmla="*/ 364 h 364"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64" w="213">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201"/>
                <p:cNvSpPr/>
                <p:nvPr/>
              </p:nvSpPr>
              <p:spPr bwMode="auto">
                <a:xfrm>
                  <a:off x="1981201" y="3660775"/>
                  <a:ext cx="715963" cy="438150"/>
                </a:xfrm>
                <a:custGeom>
                  <a:gdLst>
                    <a:gd fmla="*/ 37 w 221" name="T0"/>
                    <a:gd fmla="*/ 135 h 135" name="T1"/>
                    <a:gd fmla="*/ 38 w 221" name="T2"/>
                    <a:gd fmla="*/ 134 h 135" name="T3"/>
                    <a:gd fmla="*/ 70 w 221" name="T4"/>
                    <a:gd fmla="*/ 114 h 135" name="T5"/>
                    <a:gd fmla="*/ 63 w 221" name="T6"/>
                    <a:gd fmla="*/ 118 h 135" name="T7"/>
                    <a:gd fmla="*/ 63 w 221" name="T8"/>
                    <a:gd fmla="*/ 117 h 135" name="T9"/>
                    <a:gd fmla="*/ 43 w 221" name="T10"/>
                    <a:gd fmla="*/ 120 h 135" name="T11"/>
                    <a:gd fmla="*/ 23 w 221" name="T12"/>
                    <a:gd fmla="*/ 112 h 135" name="T13"/>
                    <a:gd fmla="*/ 166 w 221" name="T14"/>
                    <a:gd fmla="*/ 11 h 135" name="T15"/>
                    <a:gd fmla="*/ 27 w 221" name="T16"/>
                    <a:gd fmla="*/ 91 h 135" name="T17"/>
                    <a:gd fmla="*/ 27 w 221" name="T18"/>
                    <a:gd fmla="*/ 90 h 135" name="T19"/>
                    <a:gd fmla="*/ 129 w 221" name="T20"/>
                    <a:gd fmla="*/ 20 h 135" name="T21"/>
                    <a:gd fmla="*/ 11 w 221" name="T22"/>
                    <a:gd fmla="*/ 88 h 135" name="T23"/>
                    <a:gd fmla="*/ 15 w 221" name="T24"/>
                    <a:gd fmla="*/ 70 h 135" name="T25"/>
                    <a:gd fmla="*/ 15 w 221" name="T26"/>
                    <a:gd fmla="*/ 70 h 135" name="T27"/>
                    <a:gd fmla="*/ 93 w 221" name="T28"/>
                    <a:gd fmla="*/ 19 h 135" name="T29"/>
                    <a:gd fmla="*/ 27 w 221" name="T30"/>
                    <a:gd fmla="*/ 57 h 135" name="T31"/>
                    <a:gd fmla="*/ 17 w 221" name="T32"/>
                    <a:gd fmla="*/ 44 h 135" name="T33"/>
                    <a:gd fmla="*/ 18 w 221" name="T34"/>
                    <a:gd fmla="*/ 44 h 135" name="T35"/>
                    <a:gd fmla="*/ 0 w 221" name="T36"/>
                    <a:gd fmla="*/ 37 h 135" name="T37"/>
                    <a:gd fmla="*/ 17 w 221" name="T38"/>
                    <a:gd fmla="*/ 12 h 135" name="T39"/>
                    <a:gd fmla="*/ 19 w 221" name="T40"/>
                    <a:gd fmla="*/ 10 h 135" name="T41"/>
                    <a:gd fmla="*/ 2 w 221" name="T42"/>
                    <a:gd fmla="*/ 36 h 135" name="T43"/>
                    <a:gd fmla="*/ 41 w 221" name="T44"/>
                    <a:gd fmla="*/ 14 h 135" name="T45"/>
                    <a:gd fmla="*/ 94 w 221" name="T46"/>
                    <a:gd fmla="*/ 0 h 135" name="T47"/>
                    <a:gd fmla="*/ 94 w 221" name="T48"/>
                    <a:gd fmla="*/ 1 h 135" name="T49"/>
                    <a:gd fmla="*/ 108 w 221" name="T50"/>
                    <a:gd fmla="*/ 10 h 135" name="T51"/>
                    <a:gd fmla="*/ 109 w 221" name="T52"/>
                    <a:gd fmla="*/ 10 h 135" name="T53"/>
                    <a:gd fmla="*/ 30 w 221" name="T54"/>
                    <a:gd fmla="*/ 61 h 135" name="T55"/>
                    <a:gd fmla="*/ 126 w 221" name="T56"/>
                    <a:gd fmla="*/ 5 h 135" name="T57"/>
                    <a:gd fmla="*/ 19 w 221" name="T58"/>
                    <a:gd fmla="*/ 83 h 135" name="T59"/>
                    <a:gd fmla="*/ 141 w 221" name="T60"/>
                    <a:gd fmla="*/ 14 h 135" name="T61"/>
                    <a:gd fmla="*/ 150 w 221" name="T62"/>
                    <a:gd fmla="*/ 19 h 135" name="T63"/>
                    <a:gd fmla="*/ 173 w 221" name="T64"/>
                    <a:gd fmla="*/ 6 h 135" name="T65"/>
                    <a:gd fmla="*/ 174 w 221" name="T66"/>
                    <a:gd fmla="*/ 6 h 135" name="T67"/>
                    <a:gd fmla="*/ 207 w 221" name="T68"/>
                    <a:gd fmla="*/ 5 h 135" name="T69"/>
                    <a:gd fmla="*/ 125 w 221" name="T70"/>
                    <a:gd fmla="*/ 64 h 135" name="T71"/>
                    <a:gd fmla="*/ 193 w 221" name="T72"/>
                    <a:gd fmla="*/ 33 h 135" name="T73"/>
                    <a:gd fmla="*/ 220 w 221" name="T74"/>
                    <a:gd fmla="*/ 17 h 135" name="T75"/>
                    <a:gd fmla="*/ 221 w 221" name="T76"/>
                    <a:gd fmla="*/ 18 h 135" name="T77"/>
                    <a:gd fmla="*/ 99 w 221" name="T78"/>
                    <a:gd fmla="*/ 96 h 135" name="T79"/>
                    <a:gd fmla="*/ 83 w 221" name="T80"/>
                    <a:gd fmla="*/ 108 h 135" name="T81"/>
                    <a:gd fmla="*/ 108 w 221" name="T82"/>
                    <a:gd fmla="*/ 94 h 135" name="T83"/>
                    <a:gd fmla="*/ 109 w 221" name="T84"/>
                    <a:gd fmla="*/ 94 h 135" name="T85"/>
                    <a:gd fmla="*/ 111 w 221" name="T86"/>
                    <a:gd fmla="*/ 103 h 135" name="T87"/>
                    <a:gd fmla="*/ 97 w 221" name="T88"/>
                    <a:gd fmla="*/ 124 h 135" name="T89"/>
                    <a:gd fmla="*/ 98 w 221" name="T90"/>
                    <a:gd fmla="*/ 124 h 135" name="T91"/>
                    <a:gd fmla="*/ 109 w 221" name="T92"/>
                    <a:gd fmla="*/ 105 h 135" name="T93"/>
                    <a:gd fmla="*/ 79 w 221" name="T94"/>
                    <a:gd fmla="*/ 122 h 135" name="T95"/>
                    <a:gd fmla="*/ 79 w 221" name="T96"/>
                    <a:gd fmla="*/ 121 h 135" name="T97"/>
                    <a:gd fmla="*/ 37 w 221" name="T98"/>
                    <a:gd fmla="*/ 135 h 13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35" w="221">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202"/>
                <p:cNvSpPr>
                  <a:spLocks noEditPoints="1"/>
                </p:cNvSpPr>
                <p:nvPr/>
              </p:nvSpPr>
              <p:spPr bwMode="auto">
                <a:xfrm>
                  <a:off x="2028826" y="3586163"/>
                  <a:ext cx="995363" cy="1638300"/>
                </a:xfrm>
                <a:custGeom>
                  <a:gdLst>
                    <a:gd fmla="*/ 198 w 307" name="T0"/>
                    <a:gd fmla="*/ 119 h 505" name="T1"/>
                    <a:gd fmla="*/ 197 w 307" name="T2"/>
                    <a:gd fmla="*/ 177 h 505" name="T3"/>
                    <a:gd fmla="*/ 188 w 307" name="T4"/>
                    <a:gd fmla="*/ 266 h 505" name="T5"/>
                    <a:gd fmla="*/ 165 w 307" name="T6"/>
                    <a:gd fmla="*/ 375 h 505" name="T7"/>
                    <a:gd fmla="*/ 166 w 307" name="T8"/>
                    <a:gd fmla="*/ 402 h 505" name="T9"/>
                    <a:gd fmla="*/ 200 w 307" name="T10"/>
                    <a:gd fmla="*/ 415 h 505" name="T11"/>
                    <a:gd fmla="*/ 189 w 307" name="T12"/>
                    <a:gd fmla="*/ 487 h 505" name="T13"/>
                    <a:gd fmla="*/ 145 w 307" name="T14"/>
                    <a:gd fmla="*/ 488 h 505" name="T15"/>
                    <a:gd fmla="*/ 88 w 307" name="T16"/>
                    <a:gd fmla="*/ 488 h 505" name="T17"/>
                    <a:gd fmla="*/ 65 w 307" name="T18"/>
                    <a:gd fmla="*/ 498 h 505" name="T19"/>
                    <a:gd fmla="*/ 62 w 307" name="T20"/>
                    <a:gd fmla="*/ 415 h 505" name="T21"/>
                    <a:gd fmla="*/ 74 w 307" name="T22"/>
                    <a:gd fmla="*/ 383 h 505" name="T23"/>
                    <a:gd fmla="*/ 81 w 307" name="T24"/>
                    <a:gd fmla="*/ 393 h 505" name="T25"/>
                    <a:gd fmla="*/ 88 w 307" name="T26"/>
                    <a:gd fmla="*/ 315 h 505" name="T27"/>
                    <a:gd fmla="*/ 126 w 307" name="T28"/>
                    <a:gd fmla="*/ 136 h 505" name="T29"/>
                    <a:gd fmla="*/ 113 w 307" name="T30"/>
                    <a:gd fmla="*/ 95 h 505" name="T31"/>
                    <a:gd fmla="*/ 93 w 307" name="T32"/>
                    <a:gd fmla="*/ 101 h 505" name="T33"/>
                    <a:gd fmla="*/ 100 w 307" name="T34"/>
                    <a:gd fmla="*/ 122 h 505" name="T35"/>
                    <a:gd fmla="*/ 1 w 307" name="T36"/>
                    <a:gd fmla="*/ 134 h 505" name="T37"/>
                    <a:gd fmla="*/ 0 w 307" name="T38"/>
                    <a:gd fmla="*/ 3 h 505" name="T39"/>
                    <a:gd fmla="*/ 135 w 307" name="T40"/>
                    <a:gd fmla="*/ 3 h 505" name="T41"/>
                    <a:gd fmla="*/ 272 w 307" name="T42"/>
                    <a:gd fmla="*/ 21 h 505" name="T43"/>
                    <a:gd fmla="*/ 288 w 307" name="T44"/>
                    <a:gd fmla="*/ 30 h 505" name="T45"/>
                    <a:gd fmla="*/ 298 w 307" name="T46"/>
                    <a:gd fmla="*/ 113 h 505" name="T47"/>
                    <a:gd fmla="*/ 302 w 307" name="T48"/>
                    <a:gd fmla="*/ 173 h 505" name="T49"/>
                    <a:gd fmla="*/ 250 w 307" name="T50"/>
                    <a:gd fmla="*/ 176 h 505" name="T51"/>
                    <a:gd fmla="*/ 226 w 307" name="T52"/>
                    <a:gd fmla="*/ 165 h 505" name="T53"/>
                    <a:gd fmla="*/ 226 w 307" name="T54"/>
                    <a:gd fmla="*/ 124 h 505" name="T55"/>
                    <a:gd fmla="*/ 226 w 307" name="T56"/>
                    <a:gd fmla="*/ 128 h 505" name="T57"/>
                    <a:gd fmla="*/ 230 w 307" name="T58"/>
                    <a:gd fmla="*/ 121 h 505" name="T59"/>
                    <a:gd fmla="*/ 223 w 307" name="T60"/>
                    <a:gd fmla="*/ 130 h 505" name="T61"/>
                    <a:gd fmla="*/ 232 w 307" name="T62"/>
                    <a:gd fmla="*/ 178 h 505" name="T63"/>
                    <a:gd fmla="*/ 278 w 307" name="T64"/>
                    <a:gd fmla="*/ 169 h 505" name="T65"/>
                    <a:gd fmla="*/ 304 w 307" name="T66"/>
                    <a:gd fmla="*/ 154 h 505" name="T67"/>
                    <a:gd fmla="*/ 291 w 307" name="T68"/>
                    <a:gd fmla="*/ 71 h 505" name="T69"/>
                    <a:gd fmla="*/ 277 w 307" name="T70"/>
                    <a:gd fmla="*/ 21 h 505" name="T71"/>
                    <a:gd fmla="*/ 202 w 307" name="T72"/>
                    <a:gd fmla="*/ 11 h 505" name="T73"/>
                    <a:gd fmla="*/ 34 w 307" name="T74"/>
                    <a:gd fmla="*/ 2 h 505" name="T75"/>
                    <a:gd fmla="*/ 3 w 307" name="T76"/>
                    <a:gd fmla="*/ 133 h 505" name="T77"/>
                    <a:gd fmla="*/ 94 w 307" name="T78"/>
                    <a:gd fmla="*/ 126 h 505" name="T79"/>
                    <a:gd fmla="*/ 93 w 307" name="T80"/>
                    <a:gd fmla="*/ 101 h 505" name="T81"/>
                    <a:gd fmla="*/ 111 w 307" name="T82"/>
                    <a:gd fmla="*/ 76 h 505" name="T83"/>
                    <a:gd fmla="*/ 129 w 307" name="T84"/>
                    <a:gd fmla="*/ 145 h 505" name="T85"/>
                    <a:gd fmla="*/ 89 w 307" name="T86"/>
                    <a:gd fmla="*/ 315 h 505" name="T87"/>
                    <a:gd fmla="*/ 82 w 307" name="T88"/>
                    <a:gd fmla="*/ 394 h 505" name="T89"/>
                    <a:gd fmla="*/ 77 w 307" name="T90"/>
                    <a:gd fmla="*/ 392 h 505" name="T91"/>
                    <a:gd fmla="*/ 64 w 307" name="T92"/>
                    <a:gd fmla="*/ 415 h 505" name="T93"/>
                    <a:gd fmla="*/ 66 w 307" name="T94"/>
                    <a:gd fmla="*/ 498 h 505" name="T95"/>
                    <a:gd fmla="*/ 92 w 307" name="T96"/>
                    <a:gd fmla="*/ 485 h 505" name="T97"/>
                    <a:gd fmla="*/ 161 w 307" name="T98"/>
                    <a:gd fmla="*/ 492 h 505" name="T99"/>
                    <a:gd fmla="*/ 190 w 307" name="T100"/>
                    <a:gd fmla="*/ 468 h 505" name="T101"/>
                    <a:gd fmla="*/ 191 w 307" name="T102"/>
                    <a:gd fmla="*/ 399 h 505" name="T103"/>
                    <a:gd fmla="*/ 167 w 307" name="T104"/>
                    <a:gd fmla="*/ 412 h 505" name="T105"/>
                    <a:gd fmla="*/ 170 w 307" name="T106"/>
                    <a:gd fmla="*/ 338 h 505" name="T107"/>
                    <a:gd fmla="*/ 196 w 307" name="T108"/>
                    <a:gd fmla="*/ 214 h 505" name="T109"/>
                    <a:gd fmla="*/ 203 w 307" name="T110"/>
                    <a:gd fmla="*/ 169 h 505" name="T111"/>
                    <a:gd fmla="*/ 206 w 307" name="T112"/>
                    <a:gd fmla="*/ 105 h 505"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505" w="307">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03"/>
                <p:cNvSpPr>
                  <a:spLocks noEditPoints="1"/>
                </p:cNvSpPr>
                <p:nvPr/>
              </p:nvSpPr>
              <p:spPr bwMode="auto">
                <a:xfrm>
                  <a:off x="2025651" y="3648075"/>
                  <a:ext cx="976313" cy="1516063"/>
                </a:xfrm>
                <a:custGeom>
                  <a:gdLst>
                    <a:gd fmla="*/ 211 w 301" name="T0"/>
                    <a:gd fmla="*/ 97 h 467" name="T1"/>
                    <a:gd fmla="*/ 206 w 301" name="T2"/>
                    <a:gd fmla="*/ 125 h 467" name="T3"/>
                    <a:gd fmla="*/ 186 w 301" name="T4"/>
                    <a:gd fmla="*/ 242 h 467" name="T5"/>
                    <a:gd fmla="*/ 163 w 301" name="T6"/>
                    <a:gd fmla="*/ 367 h 467" name="T7"/>
                    <a:gd fmla="*/ 175 w 301" name="T8"/>
                    <a:gd fmla="*/ 385 h 467" name="T9"/>
                    <a:gd fmla="*/ 187 w 301" name="T10"/>
                    <a:gd fmla="*/ 389 h 467" name="T11"/>
                    <a:gd fmla="*/ 198 w 301" name="T12"/>
                    <a:gd fmla="*/ 456 h 467" name="T13"/>
                    <a:gd fmla="*/ 168 w 301" name="T14"/>
                    <a:gd fmla="*/ 467 h 467" name="T15"/>
                    <a:gd fmla="*/ 72 w 301" name="T16"/>
                    <a:gd fmla="*/ 463 h 467" name="T17"/>
                    <a:gd fmla="*/ 62 w 301" name="T18"/>
                    <a:gd fmla="*/ 416 h 467" name="T19"/>
                    <a:gd fmla="*/ 61 w 301" name="T20"/>
                    <a:gd fmla="*/ 367 h 467" name="T21"/>
                    <a:gd fmla="*/ 79 w 301" name="T22"/>
                    <a:gd fmla="*/ 371 h 467" name="T23"/>
                    <a:gd fmla="*/ 85 w 301" name="T24"/>
                    <a:gd fmla="*/ 317 h 467" name="T25"/>
                    <a:gd fmla="*/ 104 w 301" name="T26"/>
                    <a:gd fmla="*/ 228 h 467" name="T27"/>
                    <a:gd fmla="*/ 125 w 301" name="T28"/>
                    <a:gd fmla="*/ 130 h 467" name="T29"/>
                    <a:gd fmla="*/ 126 w 301" name="T30"/>
                    <a:gd fmla="*/ 85 h 467" name="T31"/>
                    <a:gd fmla="*/ 103 w 301" name="T32"/>
                    <a:gd fmla="*/ 81 h 467" name="T33"/>
                    <a:gd fmla="*/ 10 w 301" name="T34"/>
                    <a:gd fmla="*/ 109 h 467" name="T35"/>
                    <a:gd fmla="*/ 8 w 301" name="T36"/>
                    <a:gd fmla="*/ 43 h 467" name="T37"/>
                    <a:gd fmla="*/ 1 w 301" name="T38"/>
                    <a:gd fmla="*/ 3 h 467" name="T39"/>
                    <a:gd fmla="*/ 174 w 301" name="T40"/>
                    <a:gd fmla="*/ 6 h 467" name="T41"/>
                    <a:gd fmla="*/ 279 w 301" name="T42"/>
                    <a:gd fmla="*/ 7 h 467" name="T43"/>
                    <a:gd fmla="*/ 291 w 301" name="T44"/>
                    <a:gd fmla="*/ 3 h 467" name="T45"/>
                    <a:gd fmla="*/ 299 w 301" name="T46"/>
                    <a:gd fmla="*/ 56 h 467" name="T47"/>
                    <a:gd fmla="*/ 301 w 301" name="T48"/>
                    <a:gd fmla="*/ 144 h 467" name="T49"/>
                    <a:gd fmla="*/ 245 w 301" name="T50"/>
                    <a:gd fmla="*/ 144 h 467" name="T51"/>
                    <a:gd fmla="*/ 226 w 301" name="T52"/>
                    <a:gd fmla="*/ 135 h 467" name="T53"/>
                    <a:gd fmla="*/ 230 w 301" name="T54"/>
                    <a:gd fmla="*/ 102 h 467" name="T55"/>
                    <a:gd fmla="*/ 226 w 301" name="T56"/>
                    <a:gd fmla="*/ 130 h 467" name="T57"/>
                    <a:gd fmla="*/ 245 w 301" name="T58"/>
                    <a:gd fmla="*/ 144 h 467" name="T59"/>
                    <a:gd fmla="*/ 301 w 301" name="T60"/>
                    <a:gd fmla="*/ 144 h 467" name="T61"/>
                    <a:gd fmla="*/ 297 w 301" name="T62"/>
                    <a:gd fmla="*/ 38 h 467" name="T63"/>
                    <a:gd fmla="*/ 288 w 301" name="T64"/>
                    <a:gd fmla="*/ 5 h 467" name="T65"/>
                    <a:gd fmla="*/ 277 w 301" name="T66"/>
                    <a:gd fmla="*/ 7 h 467" name="T67"/>
                    <a:gd fmla="*/ 105 w 301" name="T68"/>
                    <a:gd fmla="*/ 2 h 467" name="T69"/>
                    <a:gd fmla="*/ 5 w 301" name="T70"/>
                    <a:gd fmla="*/ 16 h 467" name="T71"/>
                    <a:gd fmla="*/ 12 w 301" name="T72"/>
                    <a:gd fmla="*/ 82 h 467" name="T73"/>
                    <a:gd fmla="*/ 101 w 301" name="T74"/>
                    <a:gd fmla="*/ 81 h 467" name="T75"/>
                    <a:gd fmla="*/ 114 w 301" name="T76"/>
                    <a:gd fmla="*/ 83 h 467" name="T77"/>
                    <a:gd fmla="*/ 127 w 301" name="T78"/>
                    <a:gd fmla="*/ 112 h 467" name="T79"/>
                    <a:gd fmla="*/ 122 w 301" name="T80"/>
                    <a:gd fmla="*/ 157 h 467" name="T81"/>
                    <a:gd fmla="*/ 93 w 301" name="T82"/>
                    <a:gd fmla="*/ 281 h 467" name="T83"/>
                    <a:gd fmla="*/ 81 w 301" name="T84"/>
                    <a:gd fmla="*/ 353 h 467" name="T85"/>
                    <a:gd fmla="*/ 66 w 301" name="T86"/>
                    <a:gd fmla="*/ 370 h 467" name="T87"/>
                    <a:gd fmla="*/ 61 w 301" name="T88"/>
                    <a:gd fmla="*/ 392 h 467" name="T89"/>
                    <a:gd fmla="*/ 72 w 301" name="T90"/>
                    <a:gd fmla="*/ 462 h 467" name="T91"/>
                    <a:gd fmla="*/ 152 w 301" name="T92"/>
                    <a:gd fmla="*/ 466 h 467" name="T93"/>
                    <a:gd fmla="*/ 197 w 301" name="T94"/>
                    <a:gd fmla="*/ 457 h 467" name="T95"/>
                    <a:gd fmla="*/ 186 w 301" name="T96"/>
                    <a:gd fmla="*/ 389 h 467" name="T97"/>
                    <a:gd fmla="*/ 175 w 301" name="T98"/>
                    <a:gd fmla="*/ 386 h 467" name="T99"/>
                    <a:gd fmla="*/ 162 w 301" name="T100"/>
                    <a:gd fmla="*/ 372 h 467" name="T101"/>
                    <a:gd fmla="*/ 169 w 301" name="T102"/>
                    <a:gd fmla="*/ 313 h 467" name="T103"/>
                    <a:gd fmla="*/ 205 w 301" name="T104"/>
                    <a:gd fmla="*/ 134 h 467" name="T105"/>
                    <a:gd fmla="*/ 210 w 301" name="T106"/>
                    <a:gd fmla="*/ 98 h 467" name="T107"/>
                    <a:gd fmla="*/ 230 w 301" name="T108"/>
                    <a:gd fmla="*/ 102 h 467"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467" w="301">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204"/>
                <p:cNvSpPr>
                  <a:spLocks noEditPoints="1"/>
                </p:cNvSpPr>
                <p:nvPr/>
              </p:nvSpPr>
              <p:spPr bwMode="auto">
                <a:xfrm>
                  <a:off x="2022476" y="3660775"/>
                  <a:ext cx="946150" cy="1495425"/>
                </a:xfrm>
                <a:custGeom>
                  <a:gdLst>
                    <a:gd fmla="*/ 382 w 596" name="T0"/>
                    <a:gd fmla="*/ 174 h 942" name="T1"/>
                    <a:gd fmla="*/ 384 w 596" name="T2"/>
                    <a:gd fmla="*/ 769 h 942" name="T3"/>
                    <a:gd fmla="*/ 431 w 596" name="T4"/>
                    <a:gd fmla="*/ 767 h 942" name="T5"/>
                    <a:gd fmla="*/ 431 w 596" name="T6"/>
                    <a:gd fmla="*/ 769 h 942" name="T7"/>
                    <a:gd fmla="*/ 431 w 596" name="T8"/>
                    <a:gd fmla="*/ 942 h 942" name="T9"/>
                    <a:gd fmla="*/ 168 w 596" name="T10"/>
                    <a:gd fmla="*/ 942 h 942" name="T11"/>
                    <a:gd fmla="*/ 166 w 596" name="T12"/>
                    <a:gd fmla="*/ 942 h 942" name="T13"/>
                    <a:gd fmla="*/ 166 w 596" name="T14"/>
                    <a:gd fmla="*/ 767 h 942" name="T15"/>
                    <a:gd fmla="*/ 215 w 596" name="T16"/>
                    <a:gd fmla="*/ 767 h 942" name="T17"/>
                    <a:gd fmla="*/ 213 w 596" name="T18"/>
                    <a:gd fmla="*/ 174 h 942" name="T19"/>
                    <a:gd fmla="*/ 168 w 596" name="T20"/>
                    <a:gd fmla="*/ 176 h 942" name="T21"/>
                    <a:gd fmla="*/ 170 w 596" name="T22"/>
                    <a:gd fmla="*/ 250 h 942" name="T23"/>
                    <a:gd fmla="*/ 168 w 596" name="T24"/>
                    <a:gd fmla="*/ 252 h 942" name="T25"/>
                    <a:gd fmla="*/ 0 w 596" name="T26"/>
                    <a:gd fmla="*/ 252 h 942" name="T27"/>
                    <a:gd fmla="*/ 0 w 596" name="T28"/>
                    <a:gd fmla="*/ 0 h 942" name="T29"/>
                    <a:gd fmla="*/ 0 w 596" name="T30"/>
                    <a:gd fmla="*/ 0 h 942" name="T31"/>
                    <a:gd fmla="*/ 596 w 596" name="T32"/>
                    <a:gd fmla="*/ 0 h 942" name="T33"/>
                    <a:gd fmla="*/ 596 w 596" name="T34"/>
                    <a:gd fmla="*/ 250 h 942" name="T35"/>
                    <a:gd fmla="*/ 596 w 596" name="T36"/>
                    <a:gd fmla="*/ 252 h 942" name="T37"/>
                    <a:gd fmla="*/ 429 w 596" name="T38"/>
                    <a:gd fmla="*/ 250 h 942" name="T39"/>
                    <a:gd fmla="*/ 429 w 596" name="T40"/>
                    <a:gd fmla="*/ 174 h 942" name="T41"/>
                    <a:gd fmla="*/ 429 w 596" name="T42"/>
                    <a:gd fmla="*/ 250 h 942" name="T43"/>
                    <a:gd fmla="*/ 596 w 596" name="T44"/>
                    <a:gd fmla="*/ 250 h 942" name="T45"/>
                    <a:gd fmla="*/ 596 w 596" name="T46"/>
                    <a:gd fmla="*/ 0 h 942" name="T47"/>
                    <a:gd fmla="*/ 0 w 596" name="T48"/>
                    <a:gd fmla="*/ 2 h 942" name="T49"/>
                    <a:gd fmla="*/ 2 w 596" name="T50"/>
                    <a:gd fmla="*/ 250 h 942" name="T51"/>
                    <a:gd fmla="*/ 168 w 596" name="T52"/>
                    <a:gd fmla="*/ 250 h 942" name="T53"/>
                    <a:gd fmla="*/ 168 w 596" name="T54"/>
                    <a:gd fmla="*/ 174 h 942" name="T55"/>
                    <a:gd fmla="*/ 168 w 596" name="T56"/>
                    <a:gd fmla="*/ 172 h 942" name="T57"/>
                    <a:gd fmla="*/ 217 w 596" name="T58"/>
                    <a:gd fmla="*/ 172 h 942" name="T59"/>
                    <a:gd fmla="*/ 217 w 596" name="T60"/>
                    <a:gd fmla="*/ 769 h 942" name="T61"/>
                    <a:gd fmla="*/ 215 w 596" name="T62"/>
                    <a:gd fmla="*/ 769 h 942" name="T63"/>
                    <a:gd fmla="*/ 168 w 596" name="T64"/>
                    <a:gd fmla="*/ 769 h 942" name="T65"/>
                    <a:gd fmla="*/ 168 w 596" name="T66"/>
                    <a:gd fmla="*/ 940 h 942" name="T67"/>
                    <a:gd fmla="*/ 429 w 596" name="T68"/>
                    <a:gd fmla="*/ 942 h 942" name="T69"/>
                    <a:gd fmla="*/ 431 w 596" name="T70"/>
                    <a:gd fmla="*/ 769 h 942" name="T71"/>
                    <a:gd fmla="*/ 382 w 596" name="T72"/>
                    <a:gd fmla="*/ 769 h 942" name="T73"/>
                    <a:gd fmla="*/ 382 w 596" name="T74"/>
                    <a:gd fmla="*/ 174 h 942" name="T75"/>
                    <a:gd fmla="*/ 382 w 596" name="T76"/>
                    <a:gd fmla="*/ 174 h 942"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942" w="596">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206"/>
                <p:cNvSpPr>
                  <a:spLocks noEditPoints="1"/>
                </p:cNvSpPr>
                <p:nvPr/>
              </p:nvSpPr>
              <p:spPr bwMode="auto">
                <a:xfrm>
                  <a:off x="2022476" y="3679825"/>
                  <a:ext cx="939800" cy="1425575"/>
                </a:xfrm>
                <a:custGeom>
                  <a:gdLst>
                    <a:gd fmla="*/ 380 w 592" name="T0"/>
                    <a:gd fmla="*/ 172 h 898" name="T1"/>
                    <a:gd fmla="*/ 384 w 592" name="T2"/>
                    <a:gd fmla="*/ 450 h 898" name="T3"/>
                    <a:gd fmla="*/ 386 w 592" name="T4"/>
                    <a:gd fmla="*/ 728 h 898" name="T5"/>
                    <a:gd fmla="*/ 427 w 592" name="T6"/>
                    <a:gd fmla="*/ 720 h 898" name="T7"/>
                    <a:gd fmla="*/ 433 w 592" name="T8"/>
                    <a:gd fmla="*/ 728 h 898" name="T9"/>
                    <a:gd fmla="*/ 435 w 592" name="T10"/>
                    <a:gd fmla="*/ 898 h 898" name="T11"/>
                    <a:gd fmla="*/ 298 w 592" name="T12"/>
                    <a:gd fmla="*/ 898 h 898" name="T13"/>
                    <a:gd fmla="*/ 162 w 592" name="T14"/>
                    <a:gd fmla="*/ 898 h 898" name="T15"/>
                    <a:gd fmla="*/ 162 w 592" name="T16"/>
                    <a:gd fmla="*/ 728 h 898" name="T17"/>
                    <a:gd fmla="*/ 172 w 592" name="T18"/>
                    <a:gd fmla="*/ 718 h 898" name="T19"/>
                    <a:gd fmla="*/ 209 w 592" name="T20"/>
                    <a:gd fmla="*/ 728 h 898" name="T21"/>
                    <a:gd fmla="*/ 207 w 592" name="T22"/>
                    <a:gd fmla="*/ 311 h 898" name="T23"/>
                    <a:gd fmla="*/ 217 w 592" name="T24"/>
                    <a:gd fmla="*/ 182 h 898" name="T25"/>
                    <a:gd fmla="*/ 182 w 592" name="T26"/>
                    <a:gd fmla="*/ 172 h 898" name="T27"/>
                    <a:gd fmla="*/ 182 w 592" name="T28"/>
                    <a:gd fmla="*/ 254 h 898" name="T29"/>
                    <a:gd fmla="*/ 11 w 592" name="T30"/>
                    <a:gd fmla="*/ 252 h 898" name="T31"/>
                    <a:gd fmla="*/ 0 w 592" name="T32"/>
                    <a:gd fmla="*/ 244 h 898" name="T33"/>
                    <a:gd fmla="*/ 0 w 592" name="T34"/>
                    <a:gd fmla="*/ 0 h 898" name="T35"/>
                    <a:gd fmla="*/ 153 w 592" name="T36"/>
                    <a:gd fmla="*/ 2 h 898" name="T37"/>
                    <a:gd fmla="*/ 588 w 592" name="T38"/>
                    <a:gd fmla="*/ 5 h 898" name="T39"/>
                    <a:gd fmla="*/ 592 w 592" name="T40"/>
                    <a:gd fmla="*/ 11 h 898" name="T41"/>
                    <a:gd fmla="*/ 590 w 592" name="T42"/>
                    <a:gd fmla="*/ 246 h 898" name="T43"/>
                    <a:gd fmla="*/ 425 w 592" name="T44"/>
                    <a:gd fmla="*/ 244 h 898" name="T45"/>
                    <a:gd fmla="*/ 425 w 592" name="T46"/>
                    <a:gd fmla="*/ 244 h 898" name="T47"/>
                    <a:gd fmla="*/ 425 w 592" name="T48"/>
                    <a:gd fmla="*/ 172 h 898" name="T49"/>
                    <a:gd fmla="*/ 425 w 592" name="T50"/>
                    <a:gd fmla="*/ 242 h 898" name="T51"/>
                    <a:gd fmla="*/ 584 w 592" name="T52"/>
                    <a:gd fmla="*/ 244 h 898" name="T53"/>
                    <a:gd fmla="*/ 588 w 592" name="T54"/>
                    <a:gd fmla="*/ 15 h 898" name="T55"/>
                    <a:gd fmla="*/ 153 w 592" name="T56"/>
                    <a:gd fmla="*/ 19 h 898" name="T57"/>
                    <a:gd fmla="*/ 19 w 592" name="T58"/>
                    <a:gd fmla="*/ 11 h 898" name="T59"/>
                    <a:gd fmla="*/ 11 w 592" name="T60"/>
                    <a:gd fmla="*/ 233 h 898" name="T61"/>
                    <a:gd fmla="*/ 164 w 592" name="T62"/>
                    <a:gd fmla="*/ 244 h 898" name="T63"/>
                    <a:gd fmla="*/ 162 w 592" name="T64"/>
                    <a:gd fmla="*/ 162 h 898" name="T65"/>
                    <a:gd fmla="*/ 217 w 592" name="T66"/>
                    <a:gd fmla="*/ 162 h 898" name="T67"/>
                    <a:gd fmla="*/ 227 w 592" name="T68"/>
                    <a:gd fmla="*/ 172 h 898" name="T69"/>
                    <a:gd fmla="*/ 227 w 592" name="T70"/>
                    <a:gd fmla="*/ 450 h 898" name="T71"/>
                    <a:gd fmla="*/ 227 w 592" name="T72"/>
                    <a:gd fmla="*/ 736 h 898" name="T73"/>
                    <a:gd fmla="*/ 172 w 592" name="T74"/>
                    <a:gd fmla="*/ 736 h 898" name="T75"/>
                    <a:gd fmla="*/ 180 w 592" name="T76"/>
                    <a:gd fmla="*/ 890 h 898" name="T77"/>
                    <a:gd fmla="*/ 298 w 592" name="T78"/>
                    <a:gd fmla="*/ 881 h 898" name="T79"/>
                    <a:gd fmla="*/ 419 w 592" name="T80"/>
                    <a:gd fmla="*/ 890 h 898" name="T81"/>
                    <a:gd fmla="*/ 427 w 592" name="T82"/>
                    <a:gd fmla="*/ 734 h 898" name="T83"/>
                    <a:gd fmla="*/ 374 w 592" name="T84"/>
                    <a:gd fmla="*/ 734 h 898" name="T85"/>
                    <a:gd fmla="*/ 376 w 592" name="T86"/>
                    <a:gd fmla="*/ 589 h 898" name="T87"/>
                    <a:gd fmla="*/ 380 w 592" name="T88"/>
                    <a:gd fmla="*/ 172 h 898" name="T89"/>
                    <a:gd fmla="*/ 380 w 592" name="T90"/>
                    <a:gd fmla="*/ 172 h 898"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898" w="592">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2" name="组合 31"/>
              <p:cNvGrpSpPr/>
              <p:nvPr/>
            </p:nvGrpSpPr>
            <p:grpSpPr>
              <a:xfrm>
                <a:off x="6242480" y="2202351"/>
                <a:ext cx="1002441" cy="1079386"/>
                <a:chOff x="5489576" y="3602038"/>
                <a:chExt cx="1468437" cy="1581151"/>
              </a:xfrm>
            </p:grpSpPr>
            <p:sp>
              <p:nvSpPr>
                <p:cNvPr id="33" name="Freeform 223"/>
                <p:cNvSpPr/>
                <p:nvPr/>
              </p:nvSpPr>
              <p:spPr bwMode="auto">
                <a:xfrm>
                  <a:off x="6762751" y="3871913"/>
                  <a:ext cx="155575" cy="114300"/>
                </a:xfrm>
                <a:custGeom>
                  <a:gdLst>
                    <a:gd fmla="*/ 7 w 48" name="T0"/>
                    <a:gd fmla="*/ 35 h 35" name="T1"/>
                    <a:gd fmla="*/ 7 w 48" name="T2"/>
                    <a:gd fmla="*/ 35 h 35" name="T3"/>
                    <a:gd fmla="*/ 7 w 48" name="T4"/>
                    <a:gd fmla="*/ 34 h 35" name="T5"/>
                    <a:gd fmla="*/ 43 w 48" name="T6"/>
                    <a:gd fmla="*/ 4 h 35" name="T7"/>
                    <a:gd fmla="*/ 1 w 48" name="T8"/>
                    <a:gd fmla="*/ 28 h 35" name="T9"/>
                    <a:gd fmla="*/ 0 w 48" name="T10"/>
                    <a:gd fmla="*/ 28 h 35" name="T11"/>
                    <a:gd fmla="*/ 0 w 48" name="T12"/>
                    <a:gd fmla="*/ 27 h 35" name="T13"/>
                    <a:gd fmla="*/ 47 w 48" name="T14"/>
                    <a:gd fmla="*/ 1 h 35" name="T15"/>
                    <a:gd fmla="*/ 47 w 48" name="T16"/>
                    <a:gd fmla="*/ 1 h 35" name="T17"/>
                    <a:gd fmla="*/ 47 w 48" name="T18"/>
                    <a:gd fmla="*/ 1 h 35" name="T19"/>
                    <a:gd fmla="*/ 47 w 48" name="T20"/>
                    <a:gd fmla="*/ 0 h 35" name="T21"/>
                    <a:gd fmla="*/ 48 w 48" name="T22"/>
                    <a:gd fmla="*/ 1 h 35" name="T23"/>
                    <a:gd fmla="*/ 47 w 48" name="T24"/>
                    <a:gd fmla="*/ 1 h 35" name="T25"/>
                    <a:gd fmla="*/ 11 w 48" name="T26"/>
                    <a:gd fmla="*/ 32 h 35" name="T27"/>
                    <a:gd fmla="*/ 27 w 48" name="T28"/>
                    <a:gd fmla="*/ 22 h 35" name="T29"/>
                    <a:gd fmla="*/ 28 w 48" name="T30"/>
                    <a:gd fmla="*/ 22 h 35" name="T31"/>
                    <a:gd fmla="*/ 30 w 48" name="T32"/>
                    <a:gd fmla="*/ 25 h 35" name="T33"/>
                    <a:gd fmla="*/ 30 w 48" name="T34"/>
                    <a:gd fmla="*/ 25 h 35" name="T35"/>
                    <a:gd fmla="*/ 32 w 48" name="T36"/>
                    <a:gd fmla="*/ 24 h 35" name="T37"/>
                    <a:gd fmla="*/ 32 w 48" name="T38"/>
                    <a:gd fmla="*/ 25 h 35" name="T39"/>
                    <a:gd fmla="*/ 32 w 48" name="T40"/>
                    <a:gd fmla="*/ 24 h 35" name="T41"/>
                    <a:gd fmla="*/ 32 w 48" name="T42"/>
                    <a:gd fmla="*/ 25 h 35" name="T43"/>
                    <a:gd fmla="*/ 31 w 48" name="T44"/>
                    <a:gd fmla="*/ 25 h 35" name="T45"/>
                    <a:gd fmla="*/ 30 w 48" name="T46"/>
                    <a:gd fmla="*/ 26 h 35" name="T47"/>
                    <a:gd fmla="*/ 30 w 48" name="T48"/>
                    <a:gd fmla="*/ 26 h 35" name="T49"/>
                    <a:gd fmla="*/ 27 w 48" name="T50"/>
                    <a:gd fmla="*/ 23 h 35" name="T51"/>
                    <a:gd fmla="*/ 7 w 48" name="T52"/>
                    <a:gd fmla="*/ 35 h 35" name="T53"/>
                    <a:gd fmla="*/ 7 w 48" name="T54"/>
                    <a:gd fmla="*/ 35 h 3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35" w="48">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224"/>
                <p:cNvSpPr/>
                <p:nvPr/>
              </p:nvSpPr>
              <p:spPr bwMode="auto">
                <a:xfrm>
                  <a:off x="6413501" y="3673475"/>
                  <a:ext cx="512763" cy="750888"/>
                </a:xfrm>
                <a:custGeom>
                  <a:gdLst>
                    <a:gd fmla="*/ 19 w 158" name="T0"/>
                    <a:gd fmla="*/ 222 h 231" name="T1"/>
                    <a:gd fmla="*/ 12 w 158" name="T2"/>
                    <a:gd fmla="*/ 219 h 231" name="T3"/>
                    <a:gd fmla="*/ 12 w 158" name="T4"/>
                    <a:gd fmla="*/ 218 h 231" name="T5"/>
                    <a:gd fmla="*/ 57 w 158" name="T6"/>
                    <a:gd fmla="*/ 184 h 231" name="T7"/>
                    <a:gd fmla="*/ 9 w 158" name="T8"/>
                    <a:gd fmla="*/ 203 h 231" name="T9"/>
                    <a:gd fmla="*/ 31 w 158" name="T10"/>
                    <a:gd fmla="*/ 173 h 231" name="T11"/>
                    <a:gd fmla="*/ 24 w 158" name="T12"/>
                    <a:gd fmla="*/ 156 h 231" name="T13"/>
                    <a:gd fmla="*/ 8 w 158" name="T14"/>
                    <a:gd fmla="*/ 165 h 231" name="T15"/>
                    <a:gd fmla="*/ 10 w 158" name="T16"/>
                    <a:gd fmla="*/ 160 h 231" name="T17"/>
                    <a:gd fmla="*/ 100 w 158" name="T18"/>
                    <a:gd fmla="*/ 100 h 231" name="T19"/>
                    <a:gd fmla="*/ 32 w 158" name="T20"/>
                    <a:gd fmla="*/ 139 h 231" name="T21"/>
                    <a:gd fmla="*/ 20 w 158" name="T22"/>
                    <a:gd fmla="*/ 131 h 231" name="T23"/>
                    <a:gd fmla="*/ 17 w 158" name="T24"/>
                    <a:gd fmla="*/ 117 h 231" name="T25"/>
                    <a:gd fmla="*/ 141 w 158" name="T26"/>
                    <a:gd fmla="*/ 35 h 231" name="T27"/>
                    <a:gd fmla="*/ 25 w 158" name="T28"/>
                    <a:gd fmla="*/ 102 h 231" name="T29"/>
                    <a:gd fmla="*/ 31 w 158" name="T30"/>
                    <a:gd fmla="*/ 97 h 231" name="T31"/>
                    <a:gd fmla="*/ 32 w 158" name="T32"/>
                    <a:gd fmla="*/ 84 h 231" name="T33"/>
                    <a:gd fmla="*/ 1 w 158" name="T34"/>
                    <a:gd fmla="*/ 95 h 231" name="T35"/>
                    <a:gd fmla="*/ 128 w 158" name="T36"/>
                    <a:gd fmla="*/ 8 h 231" name="T37"/>
                    <a:gd fmla="*/ 24 w 158" name="T38"/>
                    <a:gd fmla="*/ 67 h 231" name="T39"/>
                    <a:gd fmla="*/ 12 w 158" name="T40"/>
                    <a:gd fmla="*/ 56 h 231" name="T41"/>
                    <a:gd fmla="*/ 37 w 158" name="T42"/>
                    <a:gd fmla="*/ 32 h 231" name="T43"/>
                    <a:gd fmla="*/ 22 w 158" name="T44"/>
                    <a:gd fmla="*/ 23 h 231" name="T45"/>
                    <a:gd fmla="*/ 22 w 158" name="T46"/>
                    <a:gd fmla="*/ 9 h 231" name="T47"/>
                    <a:gd fmla="*/ 14 w 158" name="T48"/>
                    <a:gd fmla="*/ 8 h 231" name="T49"/>
                    <a:gd fmla="*/ 25 w 158" name="T50"/>
                    <a:gd fmla="*/ 6 h 231" name="T51"/>
                    <a:gd fmla="*/ 26 w 158" name="T52"/>
                    <a:gd fmla="*/ 7 h 231" name="T53"/>
                    <a:gd fmla="*/ 17 w 158" name="T54"/>
                    <a:gd fmla="*/ 34 h 231" name="T55"/>
                    <a:gd fmla="*/ 16 w 158" name="T56"/>
                    <a:gd fmla="*/ 53 h 231" name="T57"/>
                    <a:gd fmla="*/ 89 w 158" name="T58"/>
                    <a:gd fmla="*/ 12 h 231" name="T59"/>
                    <a:gd fmla="*/ 140 w 158" name="T60"/>
                    <a:gd fmla="*/ 1 h 231" name="T61"/>
                    <a:gd fmla="*/ 137 w 158" name="T62"/>
                    <a:gd fmla="*/ 16 h 231" name="T63"/>
                    <a:gd fmla="*/ 85 w 158" name="T64"/>
                    <a:gd fmla="*/ 51 h 231" name="T65"/>
                    <a:gd fmla="*/ 39 w 158" name="T66"/>
                    <a:gd fmla="*/ 92 h 231" name="T67"/>
                    <a:gd fmla="*/ 140 w 158" name="T68"/>
                    <a:gd fmla="*/ 35 h 231" name="T69"/>
                    <a:gd fmla="*/ 151 w 158" name="T70"/>
                    <a:gd fmla="*/ 29 h 231" name="T71"/>
                    <a:gd fmla="*/ 110 w 158" name="T72"/>
                    <a:gd fmla="*/ 63 h 231" name="T73"/>
                    <a:gd fmla="*/ 134 w 158" name="T74"/>
                    <a:gd fmla="*/ 49 h 231" name="T75"/>
                    <a:gd fmla="*/ 116 w 158" name="T76"/>
                    <a:gd fmla="*/ 62 h 231" name="T77"/>
                    <a:gd fmla="*/ 157 w 158" name="T78"/>
                    <a:gd fmla="*/ 52 h 231" name="T79"/>
                    <a:gd fmla="*/ 110 w 158" name="T80"/>
                    <a:gd fmla="*/ 94 h 231" name="T81"/>
                    <a:gd fmla="*/ 110 w 158" name="T82"/>
                    <a:gd fmla="*/ 95 h 231" name="T83"/>
                    <a:gd fmla="*/ 113 w 158" name="T84"/>
                    <a:gd fmla="*/ 100 h 231" name="T85"/>
                    <a:gd fmla="*/ 59 w 158" name="T86"/>
                    <a:gd fmla="*/ 135 h 231" name="T87"/>
                    <a:gd fmla="*/ 115 w 158" name="T88"/>
                    <a:gd fmla="*/ 103 h 231" name="T89"/>
                    <a:gd fmla="*/ 112 w 158" name="T90"/>
                    <a:gd fmla="*/ 106 h 231" name="T91"/>
                    <a:gd fmla="*/ 92 w 158" name="T92"/>
                    <a:gd fmla="*/ 138 h 231" name="T93"/>
                    <a:gd fmla="*/ 103 w 158" name="T94"/>
                    <a:gd fmla="*/ 150 h 231" name="T95"/>
                    <a:gd fmla="*/ 89 w 158" name="T96"/>
                    <a:gd fmla="*/ 174 h 231" name="T97"/>
                    <a:gd fmla="*/ 62 w 158" name="T98"/>
                    <a:gd fmla="*/ 196 h 231" name="T99"/>
                    <a:gd fmla="*/ 98 w 158" name="T100"/>
                    <a:gd fmla="*/ 178 h 23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31" w="158">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225"/>
                <p:cNvSpPr/>
                <p:nvPr/>
              </p:nvSpPr>
              <p:spPr bwMode="auto">
                <a:xfrm>
                  <a:off x="6173788" y="4232275"/>
                  <a:ext cx="600075" cy="882650"/>
                </a:xfrm>
                <a:custGeom>
                  <a:gdLst>
                    <a:gd fmla="*/ 89 w 185" name="T0"/>
                    <a:gd fmla="*/ 266 h 272" name="T1"/>
                    <a:gd fmla="*/ 67 w 185" name="T2"/>
                    <a:gd fmla="*/ 269 h 272" name="T3"/>
                    <a:gd fmla="*/ 115 w 185" name="T4"/>
                    <a:gd fmla="*/ 235 h 272" name="T5"/>
                    <a:gd fmla="*/ 150 w 185" name="T6"/>
                    <a:gd fmla="*/ 196 h 272" name="T7"/>
                    <a:gd fmla="*/ 33 w 185" name="T8"/>
                    <a:gd fmla="*/ 262 h 272" name="T9"/>
                    <a:gd fmla="*/ 49 w 185" name="T10"/>
                    <a:gd fmla="*/ 234 h 272" name="T11"/>
                    <a:gd fmla="*/ 34 w 185" name="T12"/>
                    <a:gd fmla="*/ 222 h 272" name="T13"/>
                    <a:gd fmla="*/ 51 w 185" name="T14"/>
                    <a:gd fmla="*/ 201 h 272" name="T15"/>
                    <a:gd fmla="*/ 34 w 185" name="T16"/>
                    <a:gd fmla="*/ 209 h 272" name="T17"/>
                    <a:gd fmla="*/ 27 w 185" name="T18"/>
                    <a:gd fmla="*/ 205 h 272" name="T19"/>
                    <a:gd fmla="*/ 42 w 185" name="T20"/>
                    <a:gd fmla="*/ 188 h 272" name="T21"/>
                    <a:gd fmla="*/ 23 w 185" name="T22"/>
                    <a:gd fmla="*/ 188 h 272" name="T23"/>
                    <a:gd fmla="*/ 15 w 185" name="T24"/>
                    <a:gd fmla="*/ 188 h 272" name="T25"/>
                    <a:gd fmla="*/ 31 w 185" name="T26"/>
                    <a:gd fmla="*/ 164 h 272" name="T27"/>
                    <a:gd fmla="*/ 32 w 185" name="T28"/>
                    <a:gd fmla="*/ 158 h 272" name="T29"/>
                    <a:gd fmla="*/ 92 w 185" name="T30"/>
                    <a:gd fmla="*/ 106 h 272" name="T31"/>
                    <a:gd fmla="*/ 25 w 185" name="T32"/>
                    <a:gd fmla="*/ 143 h 272" name="T33"/>
                    <a:gd fmla="*/ 18 w 185" name="T34"/>
                    <a:gd fmla="*/ 137 h 272" name="T35"/>
                    <a:gd fmla="*/ 45 w 185" name="T36"/>
                    <a:gd fmla="*/ 118 h 272" name="T37"/>
                    <a:gd fmla="*/ 20 w 185" name="T38"/>
                    <a:gd fmla="*/ 122 h 272" name="T39"/>
                    <a:gd fmla="*/ 20 w 185" name="T40"/>
                    <a:gd fmla="*/ 115 h 272" name="T41"/>
                    <a:gd fmla="*/ 19 w 185" name="T42"/>
                    <a:gd fmla="*/ 115 h 272" name="T43"/>
                    <a:gd fmla="*/ 2 w 185" name="T44"/>
                    <a:gd fmla="*/ 124 h 272" name="T45"/>
                    <a:gd fmla="*/ 25 w 185" name="T46"/>
                    <a:gd fmla="*/ 100 h 272" name="T47"/>
                    <a:gd fmla="*/ 17 w 185" name="T48"/>
                    <a:gd fmla="*/ 96 h 272" name="T49"/>
                    <a:gd fmla="*/ 19 w 185" name="T50"/>
                    <a:gd fmla="*/ 93 h 272" name="T51"/>
                    <a:gd fmla="*/ 0 w 185" name="T52"/>
                    <a:gd fmla="*/ 88 h 272" name="T53"/>
                    <a:gd fmla="*/ 46 w 185" name="T54"/>
                    <a:gd fmla="*/ 60 h 272" name="T55"/>
                    <a:gd fmla="*/ 19 w 185" name="T56"/>
                    <a:gd fmla="*/ 75 h 272" name="T57"/>
                    <a:gd fmla="*/ 4 w 185" name="T58"/>
                    <a:gd fmla="*/ 82 h 272" name="T59"/>
                    <a:gd fmla="*/ 100 w 185" name="T60"/>
                    <a:gd fmla="*/ 27 h 272" name="T61"/>
                    <a:gd fmla="*/ 88 w 185" name="T62"/>
                    <a:gd fmla="*/ 36 h 272" name="T63"/>
                    <a:gd fmla="*/ 74 w 185" name="T64"/>
                    <a:gd fmla="*/ 45 h 272" name="T65"/>
                    <a:gd fmla="*/ 23 w 185" name="T66"/>
                    <a:gd fmla="*/ 90 h 272" name="T67"/>
                    <a:gd fmla="*/ 45 w 185" name="T68"/>
                    <a:gd fmla="*/ 80 h 272" name="T69"/>
                    <a:gd fmla="*/ 53 w 185" name="T70"/>
                    <a:gd fmla="*/ 83 h 272" name="T71"/>
                    <a:gd fmla="*/ 175 w 185" name="T72"/>
                    <a:gd fmla="*/ 14 h 272" name="T73"/>
                    <a:gd fmla="*/ 176 w 185" name="T74"/>
                    <a:gd fmla="*/ 23 h 272" name="T75"/>
                    <a:gd fmla="*/ 36 w 185" name="T76"/>
                    <a:gd fmla="*/ 114 h 272" name="T77"/>
                    <a:gd fmla="*/ 173 w 185" name="T78"/>
                    <a:gd fmla="*/ 36 h 272" name="T79"/>
                    <a:gd fmla="*/ 164 w 185" name="T80"/>
                    <a:gd fmla="*/ 52 h 272" name="T81"/>
                    <a:gd fmla="*/ 158 w 185" name="T82"/>
                    <a:gd fmla="*/ 67 h 272" name="T83"/>
                    <a:gd fmla="*/ 147 w 185" name="T84"/>
                    <a:gd fmla="*/ 90 h 272" name="T85"/>
                    <a:gd fmla="*/ 143 w 185" name="T86"/>
                    <a:gd fmla="*/ 100 h 272" name="T87"/>
                    <a:gd fmla="*/ 57 w 185" name="T88"/>
                    <a:gd fmla="*/ 167 h 272" name="T89"/>
                    <a:gd fmla="*/ 169 w 185" name="T90"/>
                    <a:gd fmla="*/ 114 h 272" name="T91"/>
                    <a:gd fmla="*/ 147 w 185" name="T92"/>
                    <a:gd fmla="*/ 129 h 272" name="T93"/>
                    <a:gd fmla="*/ 161 w 185" name="T94"/>
                    <a:gd fmla="*/ 127 h 272" name="T95"/>
                    <a:gd fmla="*/ 156 w 185" name="T96"/>
                    <a:gd fmla="*/ 131 h 272" name="T97"/>
                    <a:gd fmla="*/ 138 w 185" name="T98"/>
                    <a:gd fmla="*/ 150 h 272" name="T99"/>
                    <a:gd fmla="*/ 45 w 185" name="T100"/>
                    <a:gd fmla="*/ 216 h 272" name="T101"/>
                    <a:gd fmla="*/ 133 w 185" name="T102"/>
                    <a:gd fmla="*/ 166 h 272" name="T103"/>
                    <a:gd fmla="*/ 130 w 185" name="T104"/>
                    <a:gd fmla="*/ 188 h 272" name="T105"/>
                    <a:gd fmla="*/ 156 w 185" name="T106"/>
                    <a:gd fmla="*/ 192 h 272" name="T107"/>
                    <a:gd fmla="*/ 129 w 185" name="T108"/>
                    <a:gd fmla="*/ 226 h 272" name="T109"/>
                    <a:gd fmla="*/ 108 w 185" name="T110"/>
                    <a:gd fmla="*/ 241 h 272" name="T111"/>
                    <a:gd fmla="*/ 131 w 185" name="T112"/>
                    <a:gd fmla="*/ 241 h 272" name="T113"/>
                    <a:gd fmla="*/ 127 w 185" name="T114"/>
                    <a:gd fmla="*/ 265 h 272"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2" w="185">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226"/>
                <p:cNvSpPr/>
                <p:nvPr/>
              </p:nvSpPr>
              <p:spPr bwMode="auto">
                <a:xfrm>
                  <a:off x="5911851" y="3663950"/>
                  <a:ext cx="520700" cy="773113"/>
                </a:xfrm>
                <a:custGeom>
                  <a:gdLst>
                    <a:gd fmla="*/ 0 w 161" name="T0"/>
                    <a:gd fmla="*/ 237 h 238" name="T1"/>
                    <a:gd fmla="*/ 69 w 161" name="T2"/>
                    <a:gd fmla="*/ 195 h 238" name="T3"/>
                    <a:gd fmla="*/ 15 w 161" name="T4"/>
                    <a:gd fmla="*/ 224 h 238" name="T5"/>
                    <a:gd fmla="*/ 14 w 161" name="T6"/>
                    <a:gd fmla="*/ 224 h 238" name="T7"/>
                    <a:gd fmla="*/ 9 w 161" name="T8"/>
                    <a:gd fmla="*/ 225 h 238" name="T9"/>
                    <a:gd fmla="*/ 31 w 161" name="T10"/>
                    <a:gd fmla="*/ 208 h 238" name="T11"/>
                    <a:gd fmla="*/ 27 w 161" name="T12"/>
                    <a:gd fmla="*/ 194 h 238" name="T13"/>
                    <a:gd fmla="*/ 20 w 161" name="T14"/>
                    <a:gd fmla="*/ 197 h 238" name="T15"/>
                    <a:gd fmla="*/ 20 w 161" name="T16"/>
                    <a:gd fmla="*/ 197 h 238" name="T17"/>
                    <a:gd fmla="*/ 5 w 161" name="T18"/>
                    <a:gd fmla="*/ 201 h 238" name="T19"/>
                    <a:gd fmla="*/ 52 w 161" name="T20"/>
                    <a:gd fmla="*/ 153 h 238" name="T21"/>
                    <a:gd fmla="*/ 27 w 161" name="T22"/>
                    <a:gd fmla="*/ 168 h 238" name="T23"/>
                    <a:gd fmla="*/ 48 w 161" name="T24"/>
                    <a:gd fmla="*/ 136 h 238" name="T25"/>
                    <a:gd fmla="*/ 47 w 161" name="T26"/>
                    <a:gd fmla="*/ 135 h 238" name="T27"/>
                    <a:gd fmla="*/ 18 w 161" name="T28"/>
                    <a:gd fmla="*/ 135 h 238" name="T29"/>
                    <a:gd fmla="*/ 34 w 161" name="T30"/>
                    <a:gd fmla="*/ 123 h 238" name="T31"/>
                    <a:gd fmla="*/ 37 w 161" name="T32"/>
                    <a:gd fmla="*/ 111 h 238" name="T33"/>
                    <a:gd fmla="*/ 43 w 161" name="T34"/>
                    <a:gd fmla="*/ 107 h 238" name="T35"/>
                    <a:gd fmla="*/ 42 w 161" name="T36"/>
                    <a:gd fmla="*/ 106 h 238" name="T37"/>
                    <a:gd fmla="*/ 120 w 161" name="T38"/>
                    <a:gd fmla="*/ 59 h 238" name="T39"/>
                    <a:gd fmla="*/ 141 w 161" name="T40"/>
                    <a:gd fmla="*/ 27 h 238" name="T41"/>
                    <a:gd fmla="*/ 123 w 161" name="T42"/>
                    <a:gd fmla="*/ 31 h 238" name="T43"/>
                    <a:gd fmla="*/ 121 w 161" name="T44"/>
                    <a:gd fmla="*/ 14 h 238" name="T45"/>
                    <a:gd fmla="*/ 56 w 161" name="T46"/>
                    <a:gd fmla="*/ 50 h 238" name="T47"/>
                    <a:gd fmla="*/ 97 w 161" name="T48"/>
                    <a:gd fmla="*/ 18 h 238" name="T49"/>
                    <a:gd fmla="*/ 67 w 161" name="T50"/>
                    <a:gd fmla="*/ 33 h 238" name="T51"/>
                    <a:gd fmla="*/ 41 w 161" name="T52"/>
                    <a:gd fmla="*/ 39 h 238" name="T53"/>
                    <a:gd fmla="*/ 57 w 161" name="T54"/>
                    <a:gd fmla="*/ 11 h 238" name="T55"/>
                    <a:gd fmla="*/ 60 w 161" name="T56"/>
                    <a:gd fmla="*/ 9 h 238" name="T57"/>
                    <a:gd fmla="*/ 96 w 161" name="T58"/>
                    <a:gd fmla="*/ 6 h 238" name="T59"/>
                    <a:gd fmla="*/ 100 w 161" name="T60"/>
                    <a:gd fmla="*/ 4 h 238" name="T61"/>
                    <a:gd fmla="*/ 64 w 161" name="T62"/>
                    <a:gd fmla="*/ 37 h 238" name="T63"/>
                    <a:gd fmla="*/ 102 w 161" name="T64"/>
                    <a:gd fmla="*/ 15 h 238" name="T65"/>
                    <a:gd fmla="*/ 62 w 161" name="T66"/>
                    <a:gd fmla="*/ 47 h 238" name="T67"/>
                    <a:gd fmla="*/ 59 w 161" name="T68"/>
                    <a:gd fmla="*/ 67 h 238" name="T69"/>
                    <a:gd fmla="*/ 113 w 161" name="T70"/>
                    <a:gd fmla="*/ 38 h 238" name="T71"/>
                    <a:gd fmla="*/ 146 w 161" name="T72"/>
                    <a:gd fmla="*/ 24 h 238" name="T73"/>
                    <a:gd fmla="*/ 147 w 161" name="T74"/>
                    <a:gd fmla="*/ 24 h 238" name="T75"/>
                    <a:gd fmla="*/ 137 w 161" name="T76"/>
                    <a:gd fmla="*/ 48 h 238" name="T77"/>
                    <a:gd fmla="*/ 83 w 161" name="T78"/>
                    <a:gd fmla="*/ 82 h 238" name="T79"/>
                    <a:gd fmla="*/ 105 w 161" name="T80"/>
                    <a:gd fmla="*/ 71 h 238" name="T81"/>
                    <a:gd fmla="*/ 25 w 161" name="T82"/>
                    <a:gd fmla="*/ 130 h 238" name="T83"/>
                    <a:gd fmla="*/ 51 w 161" name="T84"/>
                    <a:gd fmla="*/ 133 h 238" name="T85"/>
                    <a:gd fmla="*/ 131 w 161" name="T86"/>
                    <a:gd fmla="*/ 88 h 238" name="T87"/>
                    <a:gd fmla="*/ 79 w 161" name="T88"/>
                    <a:gd fmla="*/ 128 h 238" name="T89"/>
                    <a:gd fmla="*/ 147 w 161" name="T90"/>
                    <a:gd fmla="*/ 97 h 238" name="T91"/>
                    <a:gd fmla="*/ 148 w 161" name="T92"/>
                    <a:gd fmla="*/ 98 h 238" name="T93"/>
                    <a:gd fmla="*/ 142 w 161" name="T94"/>
                    <a:gd fmla="*/ 123 h 238" name="T95"/>
                    <a:gd fmla="*/ 139 w 161" name="T96"/>
                    <a:gd fmla="*/ 129 h 238" name="T97"/>
                    <a:gd fmla="*/ 161 w 161" name="T98"/>
                    <a:gd fmla="*/ 117 h 238" name="T99"/>
                    <a:gd fmla="*/ 136 w 161" name="T100"/>
                    <a:gd fmla="*/ 135 h 238" name="T101"/>
                    <a:gd fmla="*/ 138 w 161" name="T102"/>
                    <a:gd fmla="*/ 151 h 238" name="T103"/>
                    <a:gd fmla="*/ 119 w 161" name="T104"/>
                    <a:gd fmla="*/ 163 h 238" name="T105"/>
                    <a:gd fmla="*/ 139 w 161" name="T106"/>
                    <a:gd fmla="*/ 153 h 238" name="T107"/>
                    <a:gd fmla="*/ 145 w 161" name="T108"/>
                    <a:gd fmla="*/ 154 h 238" name="T109"/>
                    <a:gd fmla="*/ 1 w 161" name="T110"/>
                    <a:gd fmla="*/ 238 h 238"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38" w="161">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227"/>
                <p:cNvSpPr/>
                <p:nvPr/>
              </p:nvSpPr>
              <p:spPr bwMode="auto">
                <a:xfrm>
                  <a:off x="5868988" y="3927475"/>
                  <a:ext cx="130175" cy="38100"/>
                </a:xfrm>
                <a:custGeom>
                  <a:gdLst>
                    <a:gd fmla="*/ 0 w 40" name="T0"/>
                    <a:gd fmla="*/ 12 h 12" name="T1"/>
                    <a:gd fmla="*/ 0 w 40" name="T2"/>
                    <a:gd fmla="*/ 12 h 12" name="T3"/>
                    <a:gd fmla="*/ 0 w 40" name="T4"/>
                    <a:gd fmla="*/ 12 h 12" name="T5"/>
                    <a:gd fmla="*/ 0 w 40" name="T6"/>
                    <a:gd fmla="*/ 11 h 12" name="T7"/>
                    <a:gd fmla="*/ 0 w 40" name="T8"/>
                    <a:gd fmla="*/ 11 h 12" name="T9"/>
                    <a:gd fmla="*/ 10 w 40" name="T10"/>
                    <a:gd fmla="*/ 6 h 12" name="T11"/>
                    <a:gd fmla="*/ 11 w 40" name="T12"/>
                    <a:gd fmla="*/ 6 h 12" name="T13"/>
                    <a:gd fmla="*/ 11 w 40" name="T14"/>
                    <a:gd fmla="*/ 6 h 12" name="T15"/>
                    <a:gd fmla="*/ 20 w 40" name="T16"/>
                    <a:gd fmla="*/ 7 h 12" name="T17"/>
                    <a:gd fmla="*/ 26 w 40" name="T18"/>
                    <a:gd fmla="*/ 7 h 12" name="T19"/>
                    <a:gd fmla="*/ 39 w 40" name="T20"/>
                    <a:gd fmla="*/ 0 h 12" name="T21"/>
                    <a:gd fmla="*/ 40 w 40" name="T22"/>
                    <a:gd fmla="*/ 0 h 12" name="T23"/>
                    <a:gd fmla="*/ 39 w 40" name="T24"/>
                    <a:gd fmla="*/ 0 h 12" name="T25"/>
                    <a:gd fmla="*/ 26 w 40" name="T26"/>
                    <a:gd fmla="*/ 8 h 12" name="T27"/>
                    <a:gd fmla="*/ 26 w 40" name="T28"/>
                    <a:gd fmla="*/ 8 h 12" name="T29"/>
                    <a:gd fmla="*/ 19 w 40" name="T30"/>
                    <a:gd fmla="*/ 8 h 12" name="T31"/>
                    <a:gd fmla="*/ 11 w 40" name="T32"/>
                    <a:gd fmla="*/ 7 h 12" name="T33"/>
                    <a:gd fmla="*/ 0 w 40" name="T34"/>
                    <a:gd fmla="*/ 12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40">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228"/>
                <p:cNvSpPr/>
                <p:nvPr/>
              </p:nvSpPr>
              <p:spPr bwMode="auto">
                <a:xfrm>
                  <a:off x="5489576" y="3660775"/>
                  <a:ext cx="966788" cy="1460500"/>
                </a:xfrm>
                <a:custGeom>
                  <a:gdLst>
                    <a:gd fmla="*/ 164 w 298" name="T0"/>
                    <a:gd fmla="*/ 444 h 450" name="T1"/>
                    <a:gd fmla="*/ 146 w 298" name="T2"/>
                    <a:gd fmla="*/ 446 h 450" name="T3"/>
                    <a:gd fmla="*/ 127 w 298" name="T4"/>
                    <a:gd fmla="*/ 439 h 450" name="T5"/>
                    <a:gd fmla="*/ 85 w 298" name="T6"/>
                    <a:gd fmla="*/ 449 h 450" name="T7"/>
                    <a:gd fmla="*/ 94 w 298" name="T8"/>
                    <a:gd fmla="*/ 426 h 450" name="T9"/>
                    <a:gd fmla="*/ 196 w 298" name="T10"/>
                    <a:gd fmla="*/ 344 h 450" name="T11"/>
                    <a:gd fmla="*/ 94 w 298" name="T12"/>
                    <a:gd fmla="*/ 389 h 450" name="T13"/>
                    <a:gd fmla="*/ 88 w 298" name="T14"/>
                    <a:gd fmla="*/ 383 h 450" name="T15"/>
                    <a:gd fmla="*/ 94 w 298" name="T16"/>
                    <a:gd fmla="*/ 365 h 450" name="T17"/>
                    <a:gd fmla="*/ 154 w 298" name="T18"/>
                    <a:gd fmla="*/ 307 h 450" name="T19"/>
                    <a:gd fmla="*/ 94 w 298" name="T20"/>
                    <a:gd fmla="*/ 323 h 450" name="T21"/>
                    <a:gd fmla="*/ 95 w 298" name="T22"/>
                    <a:gd fmla="*/ 302 h 450" name="T23"/>
                    <a:gd fmla="*/ 79 w 298" name="T24"/>
                    <a:gd fmla="*/ 261 h 450" name="T25"/>
                    <a:gd fmla="*/ 126 w 298" name="T26"/>
                    <a:gd fmla="*/ 200 h 450" name="T27"/>
                    <a:gd fmla="*/ 127 w 298" name="T28"/>
                    <a:gd fmla="*/ 184 h 450" name="T29"/>
                    <a:gd fmla="*/ 120 w 298" name="T30"/>
                    <a:gd fmla="*/ 165 h 450" name="T31"/>
                    <a:gd fmla="*/ 41 w 298" name="T32"/>
                    <a:gd fmla="*/ 191 h 450" name="T33"/>
                    <a:gd fmla="*/ 105 w 298" name="T34"/>
                    <a:gd fmla="*/ 129 h 450" name="T35"/>
                    <a:gd fmla="*/ 54 w 298" name="T36"/>
                    <a:gd fmla="*/ 147 h 450" name="T37"/>
                    <a:gd fmla="*/ 65 w 298" name="T38"/>
                    <a:gd fmla="*/ 138 h 450" name="T39"/>
                    <a:gd fmla="*/ 118 w 298" name="T40"/>
                    <a:gd fmla="*/ 94 h 450" name="T41"/>
                    <a:gd fmla="*/ 54 w 298" name="T42"/>
                    <a:gd fmla="*/ 123 h 450" name="T43"/>
                    <a:gd fmla="*/ 104 w 298" name="T44"/>
                    <a:gd fmla="*/ 60 h 450" name="T45"/>
                    <a:gd fmla="*/ 133 w 298" name="T46"/>
                    <a:gd fmla="*/ 28 h 450" name="T47"/>
                    <a:gd fmla="*/ 2 w 298" name="T48"/>
                    <a:gd fmla="*/ 92 h 450" name="T49"/>
                    <a:gd fmla="*/ 0 w 298" name="T50"/>
                    <a:gd fmla="*/ 53 h 450" name="T51"/>
                    <a:gd fmla="*/ 7 w 298" name="T52"/>
                    <a:gd fmla="*/ 45 h 450" name="T53"/>
                    <a:gd fmla="*/ 51 w 298" name="T54"/>
                    <a:gd fmla="*/ 0 h 450" name="T55"/>
                    <a:gd fmla="*/ 67 w 298" name="T56"/>
                    <a:gd fmla="*/ 12 h 450" name="T57"/>
                    <a:gd fmla="*/ 57 w 298" name="T58"/>
                    <a:gd fmla="*/ 20 h 450" name="T59"/>
                    <a:gd fmla="*/ 97 w 298" name="T60"/>
                    <a:gd fmla="*/ 15 h 450" name="T61"/>
                    <a:gd fmla="*/ 146 w 298" name="T62"/>
                    <a:gd fmla="*/ 8 h 450" name="T63"/>
                    <a:gd fmla="*/ 151 w 298" name="T64"/>
                    <a:gd fmla="*/ 14 h 450" name="T65"/>
                    <a:gd fmla="*/ 129 w 298" name="T66"/>
                    <a:gd fmla="*/ 44 h 450" name="T67"/>
                    <a:gd fmla="*/ 144 w 298" name="T68"/>
                    <a:gd fmla="*/ 51 h 450" name="T69"/>
                    <a:gd fmla="*/ 146 w 298" name="T70"/>
                    <a:gd fmla="*/ 70 h 450" name="T71"/>
                    <a:gd fmla="*/ 114 w 298" name="T72"/>
                    <a:gd fmla="*/ 104 h 450" name="T73"/>
                    <a:gd fmla="*/ 140 w 298" name="T74"/>
                    <a:gd fmla="*/ 94 h 450" name="T75"/>
                    <a:gd fmla="*/ 112 w 298" name="T76"/>
                    <a:gd fmla="*/ 123 h 450" name="T77"/>
                    <a:gd fmla="*/ 134 w 298" name="T78"/>
                    <a:gd fmla="*/ 118 h 450" name="T79"/>
                    <a:gd fmla="*/ 148 w 298" name="T80"/>
                    <a:gd fmla="*/ 131 h 450" name="T81"/>
                    <a:gd fmla="*/ 121 w 298" name="T82"/>
                    <a:gd fmla="*/ 165 h 450" name="T83"/>
                    <a:gd fmla="*/ 136 w 298" name="T84"/>
                    <a:gd fmla="*/ 179 h 450" name="T85"/>
                    <a:gd fmla="*/ 129 w 298" name="T86"/>
                    <a:gd fmla="*/ 198 h 450" name="T87"/>
                    <a:gd fmla="*/ 135 w 298" name="T88"/>
                    <a:gd fmla="*/ 228 h 450" name="T89"/>
                    <a:gd fmla="*/ 182 w 298" name="T90"/>
                    <a:gd fmla="*/ 229 h 450" name="T91"/>
                    <a:gd fmla="*/ 297 w 298" name="T92"/>
                    <a:gd fmla="*/ 186 h 450" name="T93"/>
                    <a:gd fmla="*/ 112 w 298" name="T94"/>
                    <a:gd fmla="*/ 331 h 450" name="T95"/>
                    <a:gd fmla="*/ 104 w 298" name="T96"/>
                    <a:gd fmla="*/ 358 h 450" name="T97"/>
                    <a:gd fmla="*/ 220 w 298" name="T98"/>
                    <a:gd fmla="*/ 298 h 450" name="T99"/>
                    <a:gd fmla="*/ 223 w 298" name="T100"/>
                    <a:gd fmla="*/ 306 h 450" name="T101"/>
                    <a:gd fmla="*/ 216 w 298" name="T102"/>
                    <a:gd fmla="*/ 318 h 450" name="T103"/>
                    <a:gd fmla="*/ 197 w 298" name="T104"/>
                    <a:gd fmla="*/ 361 h 450" name="T105"/>
                    <a:gd fmla="*/ 141 w 298" name="T106"/>
                    <a:gd fmla="*/ 409 h 450" name="T107"/>
                    <a:gd fmla="*/ 193 w 298" name="T108"/>
                    <a:gd fmla="*/ 392 h 450" name="T109"/>
                    <a:gd fmla="*/ 203 w 298" name="T110"/>
                    <a:gd fmla="*/ 409 h 450" name="T111"/>
                    <a:gd fmla="*/ 202 w 298" name="T112"/>
                    <a:gd fmla="*/ 415 h 450" name="T113"/>
                    <a:gd fmla="*/ 181 w 298" name="T114"/>
                    <a:gd fmla="*/ 442 h 450"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450" w="298">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229"/>
                <p:cNvSpPr>
                  <a:spLocks noEditPoints="1"/>
                </p:cNvSpPr>
                <p:nvPr/>
              </p:nvSpPr>
              <p:spPr bwMode="auto">
                <a:xfrm>
                  <a:off x="5551488" y="3602038"/>
                  <a:ext cx="1406525" cy="1562100"/>
                </a:xfrm>
                <a:custGeom>
                  <a:gdLst>
                    <a:gd fmla="*/ 417 w 434" name="T0"/>
                    <a:gd fmla="*/ 124 h 481" name="T1"/>
                    <a:gd fmla="*/ 373 w 434" name="T2"/>
                    <a:gd fmla="*/ 179 h 481" name="T3"/>
                    <a:gd fmla="*/ 341 w 434" name="T4"/>
                    <a:gd fmla="*/ 336 h 481" name="T5"/>
                    <a:gd fmla="*/ 320 w 434" name="T6"/>
                    <a:gd fmla="*/ 429 h 481" name="T7"/>
                    <a:gd fmla="*/ 296 w 434" name="T8"/>
                    <a:gd fmla="*/ 481 h 481" name="T9"/>
                    <a:gd fmla="*/ 194 w 434" name="T10"/>
                    <a:gd fmla="*/ 375 h 481" name="T11"/>
                    <a:gd fmla="*/ 197 w 434" name="T12"/>
                    <a:gd fmla="*/ 294 h 481" name="T13"/>
                    <a:gd fmla="*/ 164 w 434" name="T14"/>
                    <a:gd fmla="*/ 361 h 481" name="T15"/>
                    <a:gd fmla="*/ 125 w 434" name="T16"/>
                    <a:gd fmla="*/ 476 h 481" name="T17"/>
                    <a:gd fmla="*/ 39 w 434" name="T18"/>
                    <a:gd fmla="*/ 336 h 481" name="T19"/>
                    <a:gd fmla="*/ 31 w 434" name="T20"/>
                    <a:gd fmla="*/ 124 h 481" name="T21"/>
                    <a:gd fmla="*/ 48 w 434" name="T22"/>
                    <a:gd fmla="*/ 84 h 481" name="T23"/>
                    <a:gd fmla="*/ 4 w 434" name="T24"/>
                    <a:gd fmla="*/ 87 h 481" name="T25"/>
                    <a:gd fmla="*/ 7 w 434" name="T26"/>
                    <a:gd fmla="*/ 29 h 481" name="T27"/>
                    <a:gd fmla="*/ 40 w 434" name="T28"/>
                    <a:gd fmla="*/ 6 h 481" name="T29"/>
                    <a:gd fmla="*/ 147 w 434" name="T30"/>
                    <a:gd fmla="*/ 37 h 481" name="T31"/>
                    <a:gd fmla="*/ 166 w 434" name="T32"/>
                    <a:gd fmla="*/ 75 h 481" name="T33"/>
                    <a:gd fmla="*/ 112 w 434" name="T34"/>
                    <a:gd fmla="*/ 99 h 481" name="T35"/>
                    <a:gd fmla="*/ 134 w 434" name="T36"/>
                    <a:gd fmla="*/ 130 h 481" name="T37"/>
                    <a:gd fmla="*/ 170 w 434" name="T38"/>
                    <a:gd fmla="*/ 128 h 481" name="T39"/>
                    <a:gd fmla="*/ 242 w 434" name="T40"/>
                    <a:gd fmla="*/ 12 h 481" name="T41"/>
                    <a:gd fmla="*/ 279 w 434" name="T42"/>
                    <a:gd fmla="*/ 99 h 481" name="T43"/>
                    <a:gd fmla="*/ 284 w 434" name="T44"/>
                    <a:gd fmla="*/ 259 h 481" name="T45"/>
                    <a:gd fmla="*/ 302 w 434" name="T46"/>
                    <a:gd fmla="*/ 199 h 481" name="T47"/>
                    <a:gd fmla="*/ 303 w 434" name="T48"/>
                    <a:gd fmla="*/ 113 h 481" name="T49"/>
                    <a:gd fmla="*/ 301 w 434" name="T50"/>
                    <a:gd fmla="*/ 86 h 481" name="T51"/>
                    <a:gd fmla="*/ 294 w 434" name="T52"/>
                    <a:gd fmla="*/ 36 h 481" name="T53"/>
                    <a:gd fmla="*/ 352 w 434" name="T54"/>
                    <a:gd fmla="*/ 39 h 481" name="T55"/>
                    <a:gd fmla="*/ 434 w 434" name="T56"/>
                    <a:gd fmla="*/ 0 h 481" name="T57"/>
                    <a:gd fmla="*/ 412 w 434" name="T58"/>
                    <a:gd fmla="*/ 15 h 481" name="T59"/>
                    <a:gd fmla="*/ 418 w 434" name="T60"/>
                    <a:gd fmla="*/ 13 h 481" name="T61"/>
                    <a:gd fmla="*/ 342 w 434" name="T62"/>
                    <a:gd fmla="*/ 40 h 481" name="T63"/>
                    <a:gd fmla="*/ 301 w 434" name="T64"/>
                    <a:gd fmla="*/ 43 h 481" name="T65"/>
                    <a:gd fmla="*/ 294 w 434" name="T66"/>
                    <a:gd fmla="*/ 106 h 481" name="T67"/>
                    <a:gd fmla="*/ 324 w 434" name="T68"/>
                    <a:gd fmla="*/ 110 h 481" name="T69"/>
                    <a:gd fmla="*/ 299 w 434" name="T70"/>
                    <a:gd fmla="*/ 211 h 481" name="T71"/>
                    <a:gd fmla="*/ 285 w 434" name="T72"/>
                    <a:gd fmla="*/ 224 h 481" name="T73"/>
                    <a:gd fmla="*/ 276 w 434" name="T74"/>
                    <a:gd fmla="*/ 90 h 481" name="T75"/>
                    <a:gd fmla="*/ 222 w 434" name="T76"/>
                    <a:gd fmla="*/ 12 h 481" name="T77"/>
                    <a:gd fmla="*/ 158 w 434" name="T78"/>
                    <a:gd fmla="*/ 190 h 481" name="T79"/>
                    <a:gd fmla="*/ 132 w 434" name="T80"/>
                    <a:gd fmla="*/ 130 h 481" name="T81"/>
                    <a:gd fmla="*/ 110 w 434" name="T82"/>
                    <a:gd fmla="*/ 98 h 481" name="T83"/>
                    <a:gd fmla="*/ 160 w 434" name="T84"/>
                    <a:gd fmla="*/ 80 h 481" name="T85"/>
                    <a:gd fmla="*/ 146 w 434" name="T86"/>
                    <a:gd fmla="*/ 38 h 481" name="T87"/>
                    <a:gd fmla="*/ 43 w 434" name="T88"/>
                    <a:gd fmla="*/ 7 h 481" name="T89"/>
                    <a:gd fmla="*/ 9 w 434" name="T90"/>
                    <a:gd fmla="*/ 30 h 481" name="T91"/>
                    <a:gd fmla="*/ 7 w 434" name="T92"/>
                    <a:gd fmla="*/ 89 h 481" name="T93"/>
                    <a:gd fmla="*/ 45 w 434" name="T94"/>
                    <a:gd fmla="*/ 84 h 481" name="T95"/>
                    <a:gd fmla="*/ 32 w 434" name="T96"/>
                    <a:gd fmla="*/ 167 h 481" name="T97"/>
                    <a:gd fmla="*/ 50 w 434" name="T98"/>
                    <a:gd fmla="*/ 398 h 481" name="T99"/>
                    <a:gd fmla="*/ 132 w 434" name="T100"/>
                    <a:gd fmla="*/ 456 h 481" name="T101"/>
                    <a:gd fmla="*/ 174 w 434" name="T102"/>
                    <a:gd fmla="*/ 331 h 481" name="T103"/>
                    <a:gd fmla="*/ 206 w 434" name="T104"/>
                    <a:gd fmla="*/ 286 h 481" name="T105"/>
                    <a:gd fmla="*/ 202 w 434" name="T106"/>
                    <a:gd fmla="*/ 466 h 481" name="T107"/>
                    <a:gd fmla="*/ 313 w 434" name="T108"/>
                    <a:gd fmla="*/ 454 h 481" name="T109"/>
                    <a:gd fmla="*/ 316 w 434" name="T110"/>
                    <a:gd fmla="*/ 403 h 481" name="T111"/>
                    <a:gd fmla="*/ 357 w 434" name="T112"/>
                    <a:gd fmla="*/ 276 h 481" name="T113"/>
                    <a:gd fmla="*/ 398 w 434" name="T114"/>
                    <a:gd fmla="*/ 131 h 481" name="T115"/>
                    <a:gd fmla="*/ 416 w 434" name="T116"/>
                    <a:gd fmla="*/ 97 h 48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81" w="433">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230"/>
                <p:cNvSpPr>
                  <a:spLocks noEditPoints="1"/>
                </p:cNvSpPr>
                <p:nvPr/>
              </p:nvSpPr>
              <p:spPr bwMode="auto">
                <a:xfrm>
                  <a:off x="5519737" y="3635375"/>
                  <a:ext cx="1389063" cy="1547814"/>
                </a:xfrm>
                <a:custGeom>
                  <a:gdLst>
                    <a:gd fmla="*/ 428 w 429" name="T0"/>
                    <a:gd fmla="*/ 93 h 477" name="T1"/>
                    <a:gd fmla="*/ 417 w 429" name="T2"/>
                    <a:gd fmla="*/ 109 h 477" name="T3"/>
                    <a:gd fmla="*/ 388 w 429" name="T4"/>
                    <a:gd fmla="*/ 202 h 477" name="T5"/>
                    <a:gd fmla="*/ 327 w 429" name="T6"/>
                    <a:gd fmla="*/ 406 h 477" name="T7"/>
                    <a:gd fmla="*/ 299 w 429" name="T8"/>
                    <a:gd fmla="*/ 476 h 477" name="T9"/>
                    <a:gd fmla="*/ 230 w 429" name="T10"/>
                    <a:gd fmla="*/ 470 h 477" name="T11"/>
                    <a:gd fmla="*/ 200 w 429" name="T12"/>
                    <a:gd fmla="*/ 344 h 477" name="T13"/>
                    <a:gd fmla="*/ 185 w 429" name="T14"/>
                    <a:gd fmla="*/ 314 h 477" name="T15"/>
                    <a:gd fmla="*/ 154 w 429" name="T16"/>
                    <a:gd fmla="*/ 463 h 477" name="T17"/>
                    <a:gd fmla="*/ 95 w 429" name="T18"/>
                    <a:gd fmla="*/ 460 h 477" name="T19"/>
                    <a:gd fmla="*/ 64 w 429" name="T20"/>
                    <a:gd fmla="*/ 397 h 477" name="T21"/>
                    <a:gd fmla="*/ 55 w 429" name="T22"/>
                    <a:gd fmla="*/ 186 h 477" name="T23"/>
                    <a:gd fmla="*/ 41 w 429" name="T24"/>
                    <a:gd fmla="*/ 82 h 477" name="T25"/>
                    <a:gd fmla="*/ 11 w 429" name="T26"/>
                    <a:gd fmla="*/ 82 h 477" name="T27"/>
                    <a:gd fmla="*/ 1 w 429" name="T28"/>
                    <a:gd fmla="*/ 7 h 477" name="T29"/>
                    <a:gd fmla="*/ 150 w 429" name="T30"/>
                    <a:gd fmla="*/ 3 h 477" name="T31"/>
                    <a:gd fmla="*/ 156 w 429" name="T32"/>
                    <a:gd fmla="*/ 62 h 477" name="T33"/>
                    <a:gd fmla="*/ 135 w 429" name="T34"/>
                    <a:gd fmla="*/ 79 h 477" name="T35"/>
                    <a:gd fmla="*/ 141 w 429" name="T36"/>
                    <a:gd fmla="*/ 168 h 477" name="T37"/>
                    <a:gd fmla="*/ 170 w 429" name="T38"/>
                    <a:gd fmla="*/ 146 h 477" name="T39"/>
                    <a:gd fmla="*/ 194 w 429" name="T40"/>
                    <a:gd fmla="*/ 50 h 477" name="T41"/>
                    <a:gd fmla="*/ 214 w 429" name="T42"/>
                    <a:gd fmla="*/ 6 h 477" name="T43"/>
                    <a:gd fmla="*/ 265 w 429" name="T44"/>
                    <a:gd fmla="*/ 11 h 477" name="T45"/>
                    <a:gd fmla="*/ 288 w 429" name="T46"/>
                    <a:gd fmla="*/ 120 h 477" name="T47"/>
                    <a:gd fmla="*/ 288 w 429" name="T48"/>
                    <a:gd fmla="*/ 263 h 477" name="T49"/>
                    <a:gd fmla="*/ 329 w 429" name="T50"/>
                    <a:gd fmla="*/ 129 h 477" name="T51"/>
                    <a:gd fmla="*/ 315 w 429" name="T52"/>
                    <a:gd fmla="*/ 73 h 477" name="T53"/>
                    <a:gd fmla="*/ 308 w 429" name="T54"/>
                    <a:gd fmla="*/ 14 h 477" name="T55"/>
                    <a:gd fmla="*/ 423 w 429" name="T56"/>
                    <a:gd fmla="*/ 8 h 477" name="T57"/>
                    <a:gd fmla="*/ 337 w 429" name="T58"/>
                    <a:gd fmla="*/ 15 h 477" name="T59"/>
                    <a:gd fmla="*/ 315 w 429" name="T60"/>
                    <a:gd fmla="*/ 73 h 477" name="T61"/>
                    <a:gd fmla="*/ 329 w 429" name="T62"/>
                    <a:gd fmla="*/ 129 h 477" name="T63"/>
                    <a:gd fmla="*/ 288 w 429" name="T64"/>
                    <a:gd fmla="*/ 265 h 477" name="T65"/>
                    <a:gd fmla="*/ 289 w 429" name="T66"/>
                    <a:gd fmla="*/ 136 h 477" name="T67"/>
                    <a:gd fmla="*/ 269 w 429" name="T68"/>
                    <a:gd fmla="*/ 26 h 477" name="T69"/>
                    <a:gd fmla="*/ 214 w 429" name="T70"/>
                    <a:gd fmla="*/ 7 h 477" name="T71"/>
                    <a:gd fmla="*/ 193 w 429" name="T72"/>
                    <a:gd fmla="*/ 64 h 477" name="T73"/>
                    <a:gd fmla="*/ 160 w 429" name="T74"/>
                    <a:gd fmla="*/ 172 h 477" name="T75"/>
                    <a:gd fmla="*/ 139 w 429" name="T76"/>
                    <a:gd fmla="*/ 167 h 477" name="T77"/>
                    <a:gd fmla="*/ 133 w 429" name="T78"/>
                    <a:gd fmla="*/ 77 h 477" name="T79"/>
                    <a:gd fmla="*/ 154 w 429" name="T80"/>
                    <a:gd fmla="*/ 62 h 477" name="T81"/>
                    <a:gd fmla="*/ 131 w 429" name="T82"/>
                    <a:gd fmla="*/ 3 h 477" name="T83"/>
                    <a:gd fmla="*/ 2 w 429" name="T84"/>
                    <a:gd fmla="*/ 7 h 477" name="T85"/>
                    <a:gd fmla="*/ 34 w 429" name="T86"/>
                    <a:gd fmla="*/ 75 h 477" name="T87"/>
                    <a:gd fmla="*/ 53 w 429" name="T88"/>
                    <a:gd fmla="*/ 123 h 477" name="T89"/>
                    <a:gd fmla="*/ 58 w 429" name="T90"/>
                    <a:gd fmla="*/ 292 h 477" name="T91"/>
                    <a:gd fmla="*/ 72 w 429" name="T92"/>
                    <a:gd fmla="*/ 439 h 477" name="T93"/>
                    <a:gd fmla="*/ 124 w 429" name="T94"/>
                    <a:gd fmla="*/ 462 h 477" name="T95"/>
                    <a:gd fmla="*/ 161 w 429" name="T96"/>
                    <a:gd fmla="*/ 387 h 477" name="T97"/>
                    <a:gd fmla="*/ 204 w 429" name="T98"/>
                    <a:gd fmla="*/ 267 h 477" name="T99"/>
                    <a:gd fmla="*/ 206 w 429" name="T100"/>
                    <a:gd fmla="*/ 383 h 477" name="T101"/>
                    <a:gd fmla="*/ 253 w 429" name="T102"/>
                    <a:gd fmla="*/ 473 h 477" name="T103"/>
                    <a:gd fmla="*/ 320 w 429" name="T104"/>
                    <a:gd fmla="*/ 453 h 477" name="T105"/>
                    <a:gd fmla="*/ 359 w 429" name="T106"/>
                    <a:gd fmla="*/ 292 h 477" name="T107"/>
                    <a:gd fmla="*/ 406 w 429" name="T108"/>
                    <a:gd fmla="*/ 109 h 477" name="T109"/>
                    <a:gd fmla="*/ 426 w 429" name="T110"/>
                    <a:gd fmla="*/ 106 h 477" name="T111"/>
                    <a:gd fmla="*/ 424 w 429" name="T112"/>
                    <a:gd fmla="*/ 32 h 477"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477" w="429">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231"/>
                <p:cNvSpPr>
                  <a:spLocks noEditPoints="1"/>
                </p:cNvSpPr>
                <p:nvPr/>
              </p:nvSpPr>
              <p:spPr bwMode="auto">
                <a:xfrm>
                  <a:off x="5526088" y="3657600"/>
                  <a:ext cx="1357313" cy="1498600"/>
                </a:xfrm>
                <a:custGeom>
                  <a:gdLst>
                    <a:gd fmla="*/ 855 w 855" name="T0"/>
                    <a:gd fmla="*/ 176 h 944" name="T1"/>
                    <a:gd fmla="*/ 855 w 855" name="T2"/>
                    <a:gd fmla="*/ 176 h 944" name="T3"/>
                    <a:gd fmla="*/ 800 w 855" name="T4"/>
                    <a:gd fmla="*/ 176 h 944" name="T5"/>
                    <a:gd fmla="*/ 677 w 855" name="T6"/>
                    <a:gd fmla="*/ 944 h 944" name="T7"/>
                    <a:gd fmla="*/ 506 w 855" name="T8"/>
                    <a:gd fmla="*/ 944 h 944" name="T9"/>
                    <a:gd fmla="*/ 506 w 855" name="T10"/>
                    <a:gd fmla="*/ 944 h 944" name="T11"/>
                    <a:gd fmla="*/ 428 w 855" name="T12"/>
                    <a:gd fmla="*/ 538 h 944" name="T13"/>
                    <a:gd fmla="*/ 351 w 855" name="T14"/>
                    <a:gd fmla="*/ 944 h 944" name="T15"/>
                    <a:gd fmla="*/ 179 w 855" name="T16"/>
                    <a:gd fmla="*/ 944 h 944" name="T17"/>
                    <a:gd fmla="*/ 177 w 855" name="T18"/>
                    <a:gd fmla="*/ 944 h 944" name="T19"/>
                    <a:gd fmla="*/ 57 w 855" name="T20"/>
                    <a:gd fmla="*/ 178 h 944" name="T21"/>
                    <a:gd fmla="*/ 0 w 855" name="T22"/>
                    <a:gd fmla="*/ 178 h 944" name="T23"/>
                    <a:gd fmla="*/ 0 w 855" name="T24"/>
                    <a:gd fmla="*/ 2 h 944" name="T25"/>
                    <a:gd fmla="*/ 2 w 855" name="T26"/>
                    <a:gd fmla="*/ 0 h 944" name="T27"/>
                    <a:gd fmla="*/ 265 w 855" name="T28"/>
                    <a:gd fmla="*/ 0 h 944" name="T29"/>
                    <a:gd fmla="*/ 265 w 855" name="T30"/>
                    <a:gd fmla="*/ 176 h 944" name="T31"/>
                    <a:gd fmla="*/ 265 w 855" name="T32"/>
                    <a:gd fmla="*/ 178 h 944" name="T33"/>
                    <a:gd fmla="*/ 224 w 855" name="T34"/>
                    <a:gd fmla="*/ 176 h 944" name="T35"/>
                    <a:gd fmla="*/ 267 w 855" name="T36"/>
                    <a:gd fmla="*/ 485 h 944" name="T37"/>
                    <a:gd fmla="*/ 359 w 855" name="T38"/>
                    <a:gd fmla="*/ 2 h 944" name="T39"/>
                    <a:gd fmla="*/ 498 w 855" name="T40"/>
                    <a:gd fmla="*/ 2 h 944" name="T41"/>
                    <a:gd fmla="*/ 498 w 855" name="T42"/>
                    <a:gd fmla="*/ 2 h 944" name="T43"/>
                    <a:gd fmla="*/ 588 w 855" name="T44"/>
                    <a:gd fmla="*/ 485 h 944" name="T45"/>
                    <a:gd fmla="*/ 633 w 855" name="T46"/>
                    <a:gd fmla="*/ 176 h 944" name="T47"/>
                    <a:gd fmla="*/ 592 w 855" name="T48"/>
                    <a:gd fmla="*/ 176 h 944" name="T49"/>
                    <a:gd fmla="*/ 592 w 855" name="T50"/>
                    <a:gd fmla="*/ 2 h 944" name="T51"/>
                    <a:gd fmla="*/ 592 w 855" name="T52"/>
                    <a:gd fmla="*/ 2 h 944" name="T53"/>
                    <a:gd fmla="*/ 855 w 855" name="T54"/>
                    <a:gd fmla="*/ 2 h 944" name="T55"/>
                    <a:gd fmla="*/ 594 w 855" name="T56"/>
                    <a:gd fmla="*/ 2 h 944" name="T57"/>
                    <a:gd fmla="*/ 592 w 855" name="T58"/>
                    <a:gd fmla="*/ 176 h 944" name="T59"/>
                    <a:gd fmla="*/ 633 w 855" name="T60"/>
                    <a:gd fmla="*/ 176 h 944" name="T61"/>
                    <a:gd fmla="*/ 590 w 855" name="T62"/>
                    <a:gd fmla="*/ 485 h 944" name="T63"/>
                    <a:gd fmla="*/ 588 w 855" name="T64"/>
                    <a:gd fmla="*/ 485 h 944" name="T65"/>
                    <a:gd fmla="*/ 498 w 855" name="T66"/>
                    <a:gd fmla="*/ 4 h 944" name="T67"/>
                    <a:gd fmla="*/ 361 w 855" name="T68"/>
                    <a:gd fmla="*/ 2 h 944" name="T69"/>
                    <a:gd fmla="*/ 267 w 855" name="T70"/>
                    <a:gd fmla="*/ 491 h 944" name="T71"/>
                    <a:gd fmla="*/ 222 w 855" name="T72"/>
                    <a:gd fmla="*/ 176 h 944" name="T73"/>
                    <a:gd fmla="*/ 224 w 855" name="T74"/>
                    <a:gd fmla="*/ 176 h 944" name="T75"/>
                    <a:gd fmla="*/ 263 w 855" name="T76"/>
                    <a:gd fmla="*/ 176 h 944" name="T77"/>
                    <a:gd fmla="*/ 265 w 855" name="T78"/>
                    <a:gd fmla="*/ 4 h 944" name="T79"/>
                    <a:gd fmla="*/ 2 w 855" name="T80"/>
                    <a:gd fmla="*/ 2 h 944" name="T81"/>
                    <a:gd fmla="*/ 2 w 855" name="T82"/>
                    <a:gd fmla="*/ 174 h 944" name="T83"/>
                    <a:gd fmla="*/ 57 w 855" name="T84"/>
                    <a:gd fmla="*/ 174 h 944" name="T85"/>
                    <a:gd fmla="*/ 179 w 855" name="T86"/>
                    <a:gd fmla="*/ 944 h 944" name="T87"/>
                    <a:gd fmla="*/ 349 w 855" name="T88"/>
                    <a:gd fmla="*/ 942 h 944" name="T89"/>
                    <a:gd fmla="*/ 428 w 855" name="T90"/>
                    <a:gd fmla="*/ 538 h 944" name="T91"/>
                    <a:gd fmla="*/ 428 w 855" name="T92"/>
                    <a:gd fmla="*/ 538 h 944" name="T93"/>
                    <a:gd fmla="*/ 506 w 855" name="T94"/>
                    <a:gd fmla="*/ 942 h 944" name="T95"/>
                    <a:gd fmla="*/ 677 w 855" name="T96"/>
                    <a:gd fmla="*/ 944 h 944" name="T97"/>
                    <a:gd fmla="*/ 800 w 855" name="T98"/>
                    <a:gd fmla="*/ 176 h 944" name="T99"/>
                    <a:gd fmla="*/ 855 w 855" name="T100"/>
                    <a:gd fmla="*/ 176 h 944" name="T101"/>
                    <a:gd fmla="*/ 855 w 855" name="T102"/>
                    <a:gd fmla="*/ 2 h 94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44" w="855">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232"/>
                <p:cNvSpPr>
                  <a:spLocks noEditPoints="1"/>
                </p:cNvSpPr>
                <p:nvPr/>
              </p:nvSpPr>
              <p:spPr bwMode="auto">
                <a:xfrm>
                  <a:off x="5532438" y="3679825"/>
                  <a:ext cx="1335088" cy="1428750"/>
                </a:xfrm>
                <a:custGeom>
                  <a:gdLst>
                    <a:gd fmla="*/ 841 w 841" name="T0"/>
                    <a:gd fmla="*/ 172 h 900" name="T1"/>
                    <a:gd fmla="*/ 839 w 841" name="T2"/>
                    <a:gd fmla="*/ 174 h 900" name="T3"/>
                    <a:gd fmla="*/ 788 w 841" name="T4"/>
                    <a:gd fmla="*/ 172 h 900" name="T5"/>
                    <a:gd fmla="*/ 671 w 841" name="T6"/>
                    <a:gd fmla="*/ 892 h 900" name="T7"/>
                    <a:gd fmla="*/ 665 w 841" name="T8"/>
                    <a:gd fmla="*/ 896 h 900" name="T9"/>
                    <a:gd fmla="*/ 496 w 841" name="T10"/>
                    <a:gd fmla="*/ 896 h 900" name="T11"/>
                    <a:gd fmla="*/ 416 w 841" name="T12"/>
                    <a:gd fmla="*/ 511 h 900" name="T13"/>
                    <a:gd fmla="*/ 357 w 841" name="T14"/>
                    <a:gd fmla="*/ 892 h 900" name="T15"/>
                    <a:gd fmla="*/ 347 w 841" name="T16"/>
                    <a:gd fmla="*/ 898 h 900" name="T17"/>
                    <a:gd fmla="*/ 175 w 841" name="T18"/>
                    <a:gd fmla="*/ 900 h 900" name="T19"/>
                    <a:gd fmla="*/ 53 w 841" name="T20"/>
                    <a:gd fmla="*/ 174 h 900" name="T21"/>
                    <a:gd fmla="*/ 10 w 841" name="T22"/>
                    <a:gd fmla="*/ 182 h 900" name="T23"/>
                    <a:gd fmla="*/ 0 w 841" name="T24"/>
                    <a:gd fmla="*/ 172 h 900" name="T25"/>
                    <a:gd fmla="*/ 0 w 841" name="T26"/>
                    <a:gd fmla="*/ 0 h 900" name="T27"/>
                    <a:gd fmla="*/ 265 w 841" name="T28"/>
                    <a:gd fmla="*/ 0 h 900" name="T29"/>
                    <a:gd fmla="*/ 275 w 841" name="T30"/>
                    <a:gd fmla="*/ 11 h 900" name="T31"/>
                    <a:gd fmla="*/ 273 w 841" name="T32"/>
                    <a:gd fmla="*/ 182 h 900" name="T33"/>
                    <a:gd fmla="*/ 226 w 841" name="T34"/>
                    <a:gd fmla="*/ 182 h 900" name="T35"/>
                    <a:gd fmla="*/ 277 w 841" name="T36"/>
                    <a:gd fmla="*/ 458 h 900" name="T37"/>
                    <a:gd fmla="*/ 304 w 841" name="T38"/>
                    <a:gd fmla="*/ 233 h 900" name="T39"/>
                    <a:gd fmla="*/ 351 w 841" name="T40"/>
                    <a:gd fmla="*/ 2 h 900" name="T41"/>
                    <a:gd fmla="*/ 492 w 841" name="T42"/>
                    <a:gd fmla="*/ 2 h 900" name="T43"/>
                    <a:gd fmla="*/ 498 w 841" name="T44"/>
                    <a:gd fmla="*/ 9 h 900" name="T45"/>
                    <a:gd fmla="*/ 575 w 841" name="T46"/>
                    <a:gd fmla="*/ 460 h 900" name="T47"/>
                    <a:gd fmla="*/ 622 w 841" name="T48"/>
                    <a:gd fmla="*/ 176 h 900" name="T49"/>
                    <a:gd fmla="*/ 582 w 841" name="T50"/>
                    <a:gd fmla="*/ 176 h 900" name="T51"/>
                    <a:gd fmla="*/ 582 w 841" name="T52"/>
                    <a:gd fmla="*/ 11 h 900" name="T53"/>
                    <a:gd fmla="*/ 584 w 841" name="T54"/>
                    <a:gd fmla="*/ 9 h 900" name="T55"/>
                    <a:gd fmla="*/ 839 w 841" name="T56"/>
                    <a:gd fmla="*/ 11 h 900" name="T57"/>
                    <a:gd fmla="*/ 586 w 841" name="T58"/>
                    <a:gd fmla="*/ 11 h 900" name="T59"/>
                    <a:gd fmla="*/ 584 w 841" name="T60"/>
                    <a:gd fmla="*/ 170 h 900" name="T61"/>
                    <a:gd fmla="*/ 626 w 841" name="T62"/>
                    <a:gd fmla="*/ 168 h 900" name="T63"/>
                    <a:gd fmla="*/ 586 w 841" name="T64"/>
                    <a:gd fmla="*/ 460 h 900" name="T65"/>
                    <a:gd fmla="*/ 575 w 841" name="T66"/>
                    <a:gd fmla="*/ 460 h 900" name="T67"/>
                    <a:gd fmla="*/ 492 w 841" name="T68"/>
                    <a:gd fmla="*/ 17 h 900" name="T69"/>
                    <a:gd fmla="*/ 365 w 841" name="T70"/>
                    <a:gd fmla="*/ 11 h 900" name="T71"/>
                    <a:gd fmla="*/ 277 w 841" name="T72"/>
                    <a:gd fmla="*/ 460 h 900" name="T73"/>
                    <a:gd fmla="*/ 259 w 841" name="T74"/>
                    <a:gd fmla="*/ 460 h 900" name="T75"/>
                    <a:gd fmla="*/ 216 w 841" name="T76"/>
                    <a:gd fmla="*/ 164 h 900" name="T77"/>
                    <a:gd fmla="*/ 265 w 841" name="T78"/>
                    <a:gd fmla="*/ 164 h 900" name="T79"/>
                    <a:gd fmla="*/ 255 w 841" name="T80"/>
                    <a:gd fmla="*/ 11 h 900" name="T81"/>
                    <a:gd fmla="*/ 10 w 841" name="T82"/>
                    <a:gd fmla="*/ 19 h 900" name="T83"/>
                    <a:gd fmla="*/ 20 w 841" name="T84"/>
                    <a:gd fmla="*/ 172 h 900" name="T85"/>
                    <a:gd fmla="*/ 63 w 841" name="T86"/>
                    <a:gd fmla="*/ 162 h 900" name="T87"/>
                    <a:gd fmla="*/ 73 w 841" name="T88"/>
                    <a:gd fmla="*/ 170 h 900" name="T89"/>
                    <a:gd fmla="*/ 182 w 841" name="T90"/>
                    <a:gd fmla="*/ 881 h 900" name="T91"/>
                    <a:gd fmla="*/ 339 w 841" name="T92"/>
                    <a:gd fmla="*/ 888 h 900" name="T93"/>
                    <a:gd fmla="*/ 424 w 841" name="T94"/>
                    <a:gd fmla="*/ 469 h 900" name="T95"/>
                    <a:gd fmla="*/ 506 w 841" name="T96"/>
                    <a:gd fmla="*/ 888 h 900" name="T97"/>
                    <a:gd fmla="*/ 665 w 841" name="T98"/>
                    <a:gd fmla="*/ 883 h 900" name="T99"/>
                    <a:gd fmla="*/ 722 w 841" name="T100"/>
                    <a:gd fmla="*/ 530 h 900" name="T101"/>
                    <a:gd fmla="*/ 784 w 841" name="T102"/>
                    <a:gd fmla="*/ 170 h 900" name="T103"/>
                    <a:gd fmla="*/ 839 w 841" name="T104"/>
                    <a:gd fmla="*/ 170 h 900" name="T105"/>
                    <a:gd fmla="*/ 839 w 841" name="T106"/>
                    <a:gd fmla="*/ 11 h 90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900" w="841">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48" name="组合 47"/>
            <p:cNvGrpSpPr/>
            <p:nvPr/>
          </p:nvGrpSpPr>
          <p:grpSpPr>
            <a:xfrm>
              <a:off x="5892520" y="3604389"/>
              <a:ext cx="406961" cy="406961"/>
              <a:chOff x="6044920" y="2980311"/>
              <a:chExt cx="406961" cy="406961"/>
            </a:xfrm>
          </p:grpSpPr>
          <p:sp>
            <p:nvSpPr>
              <p:cNvPr id="45" name="Freeform 548"/>
              <p:cNvSpPr>
                <a:spLocks noEditPoints="1"/>
              </p:cNvSpPr>
              <p:nvPr/>
            </p:nvSpPr>
            <p:spPr bwMode="auto">
              <a:xfrm rot="16200000">
                <a:off x="6044920" y="3170888"/>
                <a:ext cx="406961" cy="25808"/>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7" name="Freeform 548"/>
              <p:cNvSpPr>
                <a:spLocks noEditPoints="1"/>
              </p:cNvSpPr>
              <p:nvPr/>
            </p:nvSpPr>
            <p:spPr bwMode="auto">
              <a:xfrm>
                <a:off x="6044920" y="3170888"/>
                <a:ext cx="406961" cy="25808"/>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sp>
          <p:nvSpPr>
            <p:cNvPr id="50" name="Freeform 548"/>
            <p:cNvSpPr>
              <a:spLocks noEditPoints="1"/>
            </p:cNvSpPr>
            <p:nvPr/>
          </p:nvSpPr>
          <p:spPr bwMode="auto">
            <a:xfrm flipV="1" rot="10800000">
              <a:off x="6923354" y="3785138"/>
              <a:ext cx="4212959" cy="25552"/>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1" name="Freeform 548"/>
            <p:cNvSpPr>
              <a:spLocks noEditPoints="1"/>
            </p:cNvSpPr>
            <p:nvPr/>
          </p:nvSpPr>
          <p:spPr bwMode="auto">
            <a:xfrm flipV="1" rot="10800000">
              <a:off x="1055688" y="3785138"/>
              <a:ext cx="4212959" cy="25552"/>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2" name="Freeform 548"/>
            <p:cNvSpPr>
              <a:spLocks noEditPoints="1"/>
            </p:cNvSpPr>
            <p:nvPr/>
          </p:nvSpPr>
          <p:spPr bwMode="auto">
            <a:xfrm flipV="1" rot="16200000">
              <a:off x="5717132" y="2318893"/>
              <a:ext cx="757737" cy="2520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3" name="Freeform 548"/>
            <p:cNvSpPr>
              <a:spLocks noEditPoints="1"/>
            </p:cNvSpPr>
            <p:nvPr/>
          </p:nvSpPr>
          <p:spPr bwMode="auto">
            <a:xfrm flipV="1" rot="16200000">
              <a:off x="5717132" y="5171679"/>
              <a:ext cx="757737" cy="2772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sp>
        <p:nvSpPr>
          <p:cNvPr id="54" name="文本框 53"/>
          <p:cNvSpPr txBox="1"/>
          <p:nvPr/>
        </p:nvSpPr>
        <p:spPr>
          <a:xfrm>
            <a:off x="1055687" y="2202983"/>
            <a:ext cx="4096160" cy="1463040"/>
          </a:xfrm>
          <a:prstGeom prst="rect">
            <a:avLst/>
          </a:prstGeom>
          <a:noFill/>
        </p:spPr>
        <p:txBody>
          <a:bodyPr rtlCol="0" wrap="square">
            <a:spAutoFit/>
          </a:bodyPr>
          <a:lstStyle/>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p:txBody>
      </p:sp>
      <p:sp>
        <p:nvSpPr>
          <p:cNvPr id="55" name="文本框 54"/>
          <p:cNvSpPr txBox="1"/>
          <p:nvPr/>
        </p:nvSpPr>
        <p:spPr>
          <a:xfrm>
            <a:off x="1055687" y="4462971"/>
            <a:ext cx="4096160" cy="1463040"/>
          </a:xfrm>
          <a:prstGeom prst="rect">
            <a:avLst/>
          </a:prstGeom>
          <a:noFill/>
        </p:spPr>
        <p:txBody>
          <a:bodyPr rtlCol="0" wrap="square">
            <a:spAutoFit/>
          </a:bodyPr>
          <a:lstStyle/>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p:txBody>
      </p:sp>
      <p:sp>
        <p:nvSpPr>
          <p:cNvPr id="56" name="文本框 55"/>
          <p:cNvSpPr txBox="1"/>
          <p:nvPr/>
        </p:nvSpPr>
        <p:spPr>
          <a:xfrm>
            <a:off x="7051722" y="2202983"/>
            <a:ext cx="4096160" cy="1463040"/>
          </a:xfrm>
          <a:prstGeom prst="rect">
            <a:avLst/>
          </a:prstGeom>
          <a:noFill/>
        </p:spPr>
        <p:txBody>
          <a:bodyPr rtlCol="0" wrap="square">
            <a:spAutoFit/>
          </a:bodyPr>
          <a:lstStyle/>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p:txBody>
      </p:sp>
      <p:sp>
        <p:nvSpPr>
          <p:cNvPr id="57" name="文本框 56"/>
          <p:cNvSpPr txBox="1"/>
          <p:nvPr/>
        </p:nvSpPr>
        <p:spPr>
          <a:xfrm>
            <a:off x="7051722" y="4462971"/>
            <a:ext cx="4096160" cy="1463040"/>
          </a:xfrm>
          <a:prstGeom prst="rect">
            <a:avLst/>
          </a:prstGeom>
          <a:noFill/>
        </p:spPr>
        <p:txBody>
          <a:bodyPr rtlCol="0" wrap="square">
            <a:spAutoFit/>
          </a:bodyPr>
          <a:lstStyle/>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a:p>
            <a:pPr indent="-342900" marL="342900">
              <a:lnSpc>
                <a:spcPct val="150000"/>
              </a:lnSpc>
              <a:buFont charset="0" panose="020b0604020202020204" pitchFamily="34" typeface="Arial"/>
              <a:buChar char="•"/>
            </a:pPr>
            <a:r>
              <a:rPr altLang="en-US" lang="zh-CN" smtClean="0" sz="2000">
                <a:blipFill>
                  <a:blip r:embed="rId2"/>
                  <a:stretch>
                    <a:fillRect/>
                  </a:stretch>
                </a:blipFill>
              </a:rPr>
              <a:t>输入描观点文字输入描观点文字</a:t>
            </a:r>
          </a:p>
        </p:txBody>
      </p:sp>
      <p:grpSp>
        <p:nvGrpSpPr>
          <p:cNvPr id="59" name="组合 58"/>
          <p:cNvGrpSpPr/>
          <p:nvPr/>
        </p:nvGrpSpPr>
        <p:grpSpPr>
          <a:xfrm>
            <a:off x="4772561" y="534413"/>
            <a:ext cx="2646878" cy="668912"/>
            <a:chOff x="4772561" y="534413"/>
            <a:chExt cx="2646878" cy="668912"/>
          </a:xfrm>
        </p:grpSpPr>
        <p:sp>
          <p:nvSpPr>
            <p:cNvPr id="60"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1" name="矩形 60"/>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spTree>
    <p:extLst>
      <p:ext uri="{BB962C8B-B14F-4D97-AF65-F5344CB8AC3E}">
        <p14:creationId val="1272937090"/>
      </p:ext>
    </p:extLst>
  </p:cSld>
  <p:clrMapOvr>
    <a:masterClrMapping/>
  </p:clrMapOvr>
  <p:transition/>
  <p:timing/>
</p:sld>
</file>

<file path=ppt/slides/slide1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 name="Freeform 5"/>
          <p:cNvSpPr>
            <a:spLocks noEditPoints="1"/>
          </p:cNvSpPr>
          <p:nvPr/>
        </p:nvSpPr>
        <p:spPr bwMode="auto">
          <a:xfrm flipH="1">
            <a:off x="1383949" y="2716185"/>
            <a:ext cx="2154897" cy="2810561"/>
          </a:xfrm>
          <a:custGeom>
            <a:gdLst>
              <a:gd fmla="*/ 461 w 526" name="T0"/>
              <a:gd fmla="*/ 116 h 686" name="T1"/>
              <a:gd fmla="*/ 361 w 526" name="T2"/>
              <a:gd fmla="*/ 11 h 686" name="T3"/>
              <a:gd fmla="*/ 313 w 526" name="T4"/>
              <a:gd fmla="*/ 61 h 686" name="T5"/>
              <a:gd fmla="*/ 179 w 526" name="T6"/>
              <a:gd fmla="*/ 54 h 686" name="T7"/>
              <a:gd fmla="*/ 12 w 526" name="T8"/>
              <a:gd fmla="*/ 200 h 686" name="T9"/>
              <a:gd fmla="*/ 11 w 526" name="T10"/>
              <a:gd fmla="*/ 254 h 686" name="T11"/>
              <a:gd fmla="*/ 93 w 526" name="T12"/>
              <a:gd fmla="*/ 467 h 686" name="T13"/>
              <a:gd fmla="*/ 214 w 526" name="T14"/>
              <a:gd fmla="*/ 548 h 686" name="T15"/>
              <a:gd fmla="*/ 217 w 526" name="T16"/>
              <a:gd fmla="*/ 647 h 686" name="T17"/>
              <a:gd fmla="*/ 277 w 526" name="T18"/>
              <a:gd fmla="*/ 660 h 686" name="T19"/>
              <a:gd fmla="*/ 201 w 526" name="T20"/>
              <a:gd fmla="*/ 619 h 686" name="T21"/>
              <a:gd fmla="*/ 261 w 526" name="T22"/>
              <a:gd fmla="*/ 685 h 686" name="T23"/>
              <a:gd fmla="*/ 253 w 526" name="T24"/>
              <a:gd fmla="*/ 558 h 686" name="T25"/>
              <a:gd fmla="*/ 457 w 526" name="T26"/>
              <a:gd fmla="*/ 447 h 686" name="T27"/>
              <a:gd fmla="*/ 170 w 526" name="T28"/>
              <a:gd fmla="*/ 654 h 686" name="T29"/>
              <a:gd fmla="*/ 357 w 526" name="T30"/>
              <a:gd fmla="*/ 92 h 686" name="T31"/>
              <a:gd fmla="*/ 275 w 526" name="T32"/>
              <a:gd fmla="*/ 94 h 686" name="T33"/>
              <a:gd fmla="*/ 179 w 526" name="T34"/>
              <a:gd fmla="*/ 58 h 686" name="T35"/>
              <a:gd fmla="*/ 257 w 526" name="T36"/>
              <a:gd fmla="*/ 70 h 686" name="T37"/>
              <a:gd fmla="*/ 323 w 526" name="T38"/>
              <a:gd fmla="*/ 129 h 686" name="T39"/>
              <a:gd fmla="*/ 392 w 526" name="T40"/>
              <a:gd fmla="*/ 209 h 686" name="T41"/>
              <a:gd fmla="*/ 450 w 526" name="T42"/>
              <a:gd fmla="*/ 258 h 686" name="T43"/>
              <a:gd fmla="*/ 402 w 526" name="T44"/>
              <a:gd fmla="*/ 338 h 686" name="T45"/>
              <a:gd fmla="*/ 312 w 526" name="T46"/>
              <a:gd fmla="*/ 358 h 686" name="T47"/>
              <a:gd fmla="*/ 153 w 526" name="T48"/>
              <a:gd fmla="*/ 254 h 686" name="T49"/>
              <a:gd fmla="*/ 233 w 526" name="T50"/>
              <a:gd fmla="*/ 154 h 686" name="T51"/>
              <a:gd fmla="*/ 407 w 526" name="T52"/>
              <a:gd fmla="*/ 410 h 686" name="T53"/>
              <a:gd fmla="*/ 275 w 526" name="T54"/>
              <a:gd fmla="*/ 454 h 686" name="T55"/>
              <a:gd fmla="*/ 332 w 526" name="T56"/>
              <a:gd fmla="*/ 348 h 686" name="T57"/>
              <a:gd fmla="*/ 414 w 526" name="T58"/>
              <a:gd fmla="*/ 369 h 686" name="T59"/>
              <a:gd fmla="*/ 178 w 526" name="T60"/>
              <a:gd fmla="*/ 69 h 686" name="T61"/>
              <a:gd fmla="*/ 133 w 526" name="T62"/>
              <a:gd fmla="*/ 185 h 686" name="T63"/>
              <a:gd fmla="*/ 95 w 526" name="T64"/>
              <a:gd fmla="*/ 111 h 686" name="T65"/>
              <a:gd fmla="*/ 118 w 526" name="T66"/>
              <a:gd fmla="*/ 447 h 686" name="T67"/>
              <a:gd fmla="*/ 114 w 526" name="T68"/>
              <a:gd fmla="*/ 437 h 686" name="T69"/>
              <a:gd fmla="*/ 20 w 526" name="T70"/>
              <a:gd fmla="*/ 254 h 686" name="T71"/>
              <a:gd fmla="*/ 31 w 526" name="T72"/>
              <a:gd fmla="*/ 204 h 686" name="T73"/>
              <a:gd fmla="*/ 130 w 526" name="T74"/>
              <a:gd fmla="*/ 239 h 686" name="T75"/>
              <a:gd fmla="*/ 63 w 526" name="T76"/>
              <a:gd fmla="*/ 358 h 686" name="T77"/>
              <a:gd fmla="*/ 67 w 526" name="T78"/>
              <a:gd fmla="*/ 210 h 686" name="T79"/>
              <a:gd fmla="*/ 65 w 526" name="T80"/>
              <a:gd fmla="*/ 210 h 686" name="T81"/>
              <a:gd fmla="*/ 61 w 526" name="T82"/>
              <a:gd fmla="*/ 368 h 686" name="T83"/>
              <a:gd fmla="*/ 202 w 526" name="T84"/>
              <a:gd fmla="*/ 298 h 686" name="T85"/>
              <a:gd fmla="*/ 267 w 526" name="T86"/>
              <a:gd fmla="*/ 458 h 686" name="T87"/>
              <a:gd fmla="*/ 90 w 526" name="T88"/>
              <a:gd fmla="*/ 480 h 686" name="T89"/>
              <a:gd fmla="*/ 357 w 526" name="T90"/>
              <a:gd fmla="*/ 465 h 686" name="T91"/>
              <a:gd fmla="*/ 461 w 526" name="T92"/>
              <a:gd fmla="*/ 313 h 686" name="T93"/>
              <a:gd fmla="*/ 329 w 526" name="T94"/>
              <a:gd fmla="*/ 58 h 686" name="T95"/>
              <a:gd fmla="*/ 404 w 526" name="T96"/>
              <a:gd fmla="*/ 107 h 686" name="T97"/>
              <a:gd fmla="*/ 473 w 526" name="T98"/>
              <a:gd fmla="*/ 358 h 686" name="T99"/>
              <a:gd fmla="*/ 257 w 526" name="T100"/>
              <a:gd fmla="*/ 503 h 686" name="T101"/>
              <a:gd fmla="*/ 261 w 526" name="T102"/>
              <a:gd fmla="*/ 637 h 686" name="T103"/>
              <a:gd fmla="*/ 257 w 526" name="T104"/>
              <a:gd fmla="*/ 603 h 686" name="T105"/>
              <a:gd fmla="*/ 257 w 526" name="T106"/>
              <a:gd fmla="*/ 603 h 686" name="T107"/>
              <a:gd fmla="*/ 225 w 526" name="T108"/>
              <a:gd fmla="*/ 558 h 686" name="T109"/>
              <a:gd fmla="*/ 261 w 526" name="T110"/>
              <a:gd fmla="*/ 535 h 686" name="T111"/>
              <a:gd fmla="*/ 163 w 526" name="T112"/>
              <a:gd fmla="*/ 511 h 686" name="T113"/>
              <a:gd fmla="*/ 441 w 526" name="T114"/>
              <a:gd fmla="*/ 431 h 686" name="T115"/>
              <a:gd fmla="*/ 457 w 526" name="T116"/>
              <a:gd fmla="*/ 166 h 686" name="T117"/>
              <a:gd fmla="*/ 357 w 526" name="T118"/>
              <a:gd fmla="*/ 31 h 686" name="T119"/>
              <a:gd fmla="*/ 481 w 526" name="T120"/>
              <a:gd fmla="*/ 158 h 686"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86" w="52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12" name="组合 11"/>
          <p:cNvGrpSpPr/>
          <p:nvPr/>
        </p:nvGrpSpPr>
        <p:grpSpPr>
          <a:xfrm>
            <a:off x="4407001" y="2269865"/>
            <a:ext cx="45719" cy="3703199"/>
            <a:chOff x="4597501" y="2216030"/>
            <a:chExt cx="45719" cy="3703199"/>
          </a:xfrm>
        </p:grpSpPr>
        <p:sp>
          <p:nvSpPr>
            <p:cNvPr id="3" name="Freeform 548"/>
            <p:cNvSpPr>
              <a:spLocks noEditPoints="1"/>
            </p:cNvSpPr>
            <p:nvPr/>
          </p:nvSpPr>
          <p:spPr bwMode="auto">
            <a:xfrm flipV="1" rot="16200000">
              <a:off x="4438472" y="2375059"/>
              <a:ext cx="363777" cy="45719"/>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 name="Freeform 548"/>
            <p:cNvSpPr>
              <a:spLocks noEditPoints="1"/>
            </p:cNvSpPr>
            <p:nvPr/>
          </p:nvSpPr>
          <p:spPr bwMode="auto">
            <a:xfrm flipV="1" rot="16200000">
              <a:off x="4438472" y="2792487"/>
              <a:ext cx="363777" cy="45719"/>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 name="Freeform 548"/>
            <p:cNvSpPr>
              <a:spLocks noEditPoints="1"/>
            </p:cNvSpPr>
            <p:nvPr/>
          </p:nvSpPr>
          <p:spPr bwMode="auto">
            <a:xfrm flipV="1" rot="16200000">
              <a:off x="4438472" y="3209915"/>
              <a:ext cx="363777" cy="45719"/>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 name="Freeform 548"/>
            <p:cNvSpPr>
              <a:spLocks noEditPoints="1"/>
            </p:cNvSpPr>
            <p:nvPr/>
          </p:nvSpPr>
          <p:spPr bwMode="auto">
            <a:xfrm flipV="1" rot="16200000">
              <a:off x="4438472" y="3627343"/>
              <a:ext cx="363777" cy="45719"/>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 name="Freeform 548"/>
            <p:cNvSpPr>
              <a:spLocks noEditPoints="1"/>
            </p:cNvSpPr>
            <p:nvPr/>
          </p:nvSpPr>
          <p:spPr bwMode="auto">
            <a:xfrm flipV="1" rot="16200000">
              <a:off x="4438472" y="4044771"/>
              <a:ext cx="363777" cy="45719"/>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 name="Freeform 548"/>
            <p:cNvSpPr>
              <a:spLocks noEditPoints="1"/>
            </p:cNvSpPr>
            <p:nvPr/>
          </p:nvSpPr>
          <p:spPr bwMode="auto">
            <a:xfrm flipV="1" rot="16200000">
              <a:off x="4438472" y="4462199"/>
              <a:ext cx="363777" cy="45719"/>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 name="Freeform 548"/>
            <p:cNvSpPr>
              <a:spLocks noEditPoints="1"/>
            </p:cNvSpPr>
            <p:nvPr/>
          </p:nvSpPr>
          <p:spPr bwMode="auto">
            <a:xfrm flipV="1" rot="16200000">
              <a:off x="4438472" y="4879627"/>
              <a:ext cx="363777" cy="45719"/>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 name="Freeform 548"/>
            <p:cNvSpPr>
              <a:spLocks noEditPoints="1"/>
            </p:cNvSpPr>
            <p:nvPr/>
          </p:nvSpPr>
          <p:spPr bwMode="auto">
            <a:xfrm flipV="1" rot="16200000">
              <a:off x="4438472" y="5297055"/>
              <a:ext cx="363777" cy="45719"/>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 name="Freeform 548"/>
            <p:cNvSpPr>
              <a:spLocks noEditPoints="1"/>
            </p:cNvSpPr>
            <p:nvPr/>
          </p:nvSpPr>
          <p:spPr bwMode="auto">
            <a:xfrm flipV="1" rot="16200000">
              <a:off x="4438472" y="5714481"/>
              <a:ext cx="363777" cy="45719"/>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grpSp>
        <p:nvGrpSpPr>
          <p:cNvPr id="56" name="组合 55"/>
          <p:cNvGrpSpPr/>
          <p:nvPr/>
        </p:nvGrpSpPr>
        <p:grpSpPr>
          <a:xfrm>
            <a:off x="5448035" y="2464161"/>
            <a:ext cx="5688278" cy="707886"/>
            <a:chOff x="5448035" y="2464161"/>
            <a:chExt cx="5688278" cy="707886"/>
          </a:xfrm>
        </p:grpSpPr>
        <p:sp>
          <p:nvSpPr>
            <p:cNvPr id="13" name="文本框 12"/>
            <p:cNvSpPr txBox="1"/>
            <p:nvPr/>
          </p:nvSpPr>
          <p:spPr>
            <a:xfrm>
              <a:off x="6856267" y="2464161"/>
              <a:ext cx="4280047" cy="701040"/>
            </a:xfrm>
            <a:prstGeom prst="rect">
              <a:avLst/>
            </a:prstGeom>
            <a:noFill/>
          </p:spPr>
          <p:txBody>
            <a:bodyPr rtlCol="0" wrap="square">
              <a:spAutoFit/>
            </a:bodyPr>
            <a:lstStyle/>
            <a:p>
              <a:r>
                <a:rPr altLang="en-US" lang="zh-CN" smtClean="0" sz="2000">
                  <a:blipFill>
                    <a:blip r:embed="rId2"/>
                    <a:stretch>
                      <a:fillRect/>
                    </a:stretch>
                  </a:blipFill>
                </a:rPr>
                <a:t>输入描述性文字输入描述性文字</a:t>
              </a:r>
            </a:p>
            <a:p>
              <a:r>
                <a:rPr altLang="en-US" lang="zh-CN" smtClean="0" sz="2000">
                  <a:blipFill>
                    <a:blip r:embed="rId2"/>
                    <a:stretch>
                      <a:fillRect/>
                    </a:stretch>
                  </a:blipFill>
                </a:rPr>
                <a:t>输入描述性文字输入描述性文字</a:t>
              </a:r>
            </a:p>
          </p:txBody>
        </p:sp>
        <p:sp>
          <p:nvSpPr>
            <p:cNvPr id="21" name="Freeform 7"/>
            <p:cNvSpPr>
              <a:spLocks noEditPoints="1"/>
            </p:cNvSpPr>
            <p:nvPr/>
          </p:nvSpPr>
          <p:spPr bwMode="auto">
            <a:xfrm>
              <a:off x="6085099" y="2602204"/>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29" name="组合 28"/>
            <p:cNvGrpSpPr/>
            <p:nvPr/>
          </p:nvGrpSpPr>
          <p:grpSpPr>
            <a:xfrm>
              <a:off x="5448035" y="2502829"/>
              <a:ext cx="198029" cy="630550"/>
              <a:chOff x="2022476" y="5602288"/>
              <a:chExt cx="500062" cy="1592263"/>
            </a:xfrm>
          </p:grpSpPr>
          <p:sp>
            <p:nvSpPr>
              <p:cNvPr id="30" name="Freeform 270"/>
              <p:cNvSpPr/>
              <p:nvPr/>
            </p:nvSpPr>
            <p:spPr bwMode="auto">
              <a:xfrm>
                <a:off x="2033588" y="6632575"/>
                <a:ext cx="488950" cy="446088"/>
              </a:xfrm>
              <a:custGeom>
                <a:gdLst>
                  <a:gd fmla="*/ 121 w 151" name="T0"/>
                  <a:gd fmla="*/ 137 h 137" name="T1"/>
                  <a:gd fmla="*/ 121 w 151" name="T2"/>
                  <a:gd fmla="*/ 136 h 137" name="T3"/>
                  <a:gd fmla="*/ 117 w 151" name="T4"/>
                  <a:gd fmla="*/ 134 h 137" name="T5"/>
                  <a:gd fmla="*/ 144 w 151" name="T6"/>
                  <a:gd fmla="*/ 100 h 137" name="T7"/>
                  <a:gd fmla="*/ 105 w 151" name="T8"/>
                  <a:gd fmla="*/ 122 h 137" name="T9"/>
                  <a:gd fmla="*/ 105 w 151" name="T10"/>
                  <a:gd fmla="*/ 121 h 137" name="T11"/>
                  <a:gd fmla="*/ 71 w 151" name="T12"/>
                  <a:gd fmla="*/ 121 h 137" name="T13"/>
                  <a:gd fmla="*/ 146 w 151" name="T14"/>
                  <a:gd fmla="*/ 61 h 137" name="T15"/>
                  <a:gd fmla="*/ 24 w 151" name="T16"/>
                  <a:gd fmla="*/ 131 h 137" name="T17"/>
                  <a:gd fmla="*/ 19 w 151" name="T18"/>
                  <a:gd fmla="*/ 134 h 137" name="T19"/>
                  <a:gd fmla="*/ 135 w 151" name="T20"/>
                  <a:gd fmla="*/ 57 h 137" name="T21"/>
                  <a:gd fmla="*/ 24 w 151" name="T22"/>
                  <a:gd fmla="*/ 122 h 137" name="T23"/>
                  <a:gd fmla="*/ 24 w 151" name="T24"/>
                  <a:gd fmla="*/ 121 h 137" name="T25"/>
                  <a:gd fmla="*/ 114 w 151" name="T26"/>
                  <a:gd fmla="*/ 55 h 137" name="T27"/>
                  <a:gd fmla="*/ 24 w 151" name="T28"/>
                  <a:gd fmla="*/ 107 h 137" name="T29"/>
                  <a:gd fmla="*/ 24 w 151" name="T30"/>
                  <a:gd fmla="*/ 106 h 137" name="T31"/>
                  <a:gd fmla="*/ 107 w 151" name="T32"/>
                  <a:gd fmla="*/ 55 h 137" name="T33"/>
                  <a:gd fmla="*/ 1 w 151" name="T34"/>
                  <a:gd fmla="*/ 117 h 137" name="T35"/>
                  <a:gd fmla="*/ 0 w 151" name="T36"/>
                  <a:gd fmla="*/ 117 h 137" name="T37"/>
                  <a:gd fmla="*/ 16 w 151" name="T38"/>
                  <a:gd fmla="*/ 88 h 137" name="T39"/>
                  <a:gd fmla="*/ 29 w 151" name="T40"/>
                  <a:gd fmla="*/ 79 h 137" name="T41"/>
                  <a:gd fmla="*/ 30 w 151" name="T42"/>
                  <a:gd fmla="*/ 74 h 137" name="T43"/>
                  <a:gd fmla="*/ 30 w 151" name="T44"/>
                  <a:gd fmla="*/ 73 h 137" name="T45"/>
                  <a:gd fmla="*/ 33 w 151" name="T46"/>
                  <a:gd fmla="*/ 71 h 137" name="T47"/>
                  <a:gd fmla="*/ 61 w 151" name="T48"/>
                  <a:gd fmla="*/ 48 h 137" name="T49"/>
                  <a:gd fmla="*/ 26 w 151" name="T50"/>
                  <a:gd fmla="*/ 68 h 137" name="T51"/>
                  <a:gd fmla="*/ 25 w 151" name="T52"/>
                  <a:gd fmla="*/ 67 h 137" name="T53"/>
                  <a:gd fmla="*/ 13 w 151" name="T54"/>
                  <a:gd fmla="*/ 65 h 137" name="T55"/>
                  <a:gd fmla="*/ 15 w 151" name="T56"/>
                  <a:gd fmla="*/ 50 h 137" name="T57"/>
                  <a:gd fmla="*/ 14 w 151" name="T58"/>
                  <a:gd fmla="*/ 50 h 137" name="T59"/>
                  <a:gd fmla="*/ 15 w 151" name="T60"/>
                  <a:gd fmla="*/ 54 h 137" name="T61"/>
                  <a:gd fmla="*/ 123 w 151" name="T62"/>
                  <a:gd fmla="*/ 0 h 137" name="T63"/>
                  <a:gd fmla="*/ 75 w 151" name="T64"/>
                  <a:gd fmla="*/ 35 h 137" name="T65"/>
                  <a:gd fmla="*/ 110 w 151" name="T66"/>
                  <a:gd fmla="*/ 18 h 137" name="T67"/>
                  <a:gd fmla="*/ 86 w 151" name="T68"/>
                  <a:gd fmla="*/ 36 h 137" name="T69"/>
                  <a:gd fmla="*/ 101 w 151" name="T70"/>
                  <a:gd fmla="*/ 32 h 137" name="T71"/>
                  <a:gd fmla="*/ 24 w 151" name="T72"/>
                  <a:gd fmla="*/ 83 h 137" name="T73"/>
                  <a:gd fmla="*/ 117 w 151" name="T74"/>
                  <a:gd fmla="*/ 30 h 137" name="T75"/>
                  <a:gd fmla="*/ 117 w 151" name="T76"/>
                  <a:gd fmla="*/ 30 h 137" name="T77"/>
                  <a:gd fmla="*/ 53 w 151" name="T78"/>
                  <a:gd fmla="*/ 85 h 137" name="T79"/>
                  <a:gd fmla="*/ 129 w 151" name="T80"/>
                  <a:gd fmla="*/ 42 h 137" name="T81"/>
                  <a:gd fmla="*/ 129 w 151" name="T82"/>
                  <a:gd fmla="*/ 43 h 137" name="T83"/>
                  <a:gd fmla="*/ 118 w 151" name="T84"/>
                  <a:gd fmla="*/ 52 h 137" name="T85"/>
                  <a:gd fmla="*/ 118 w 151" name="T86"/>
                  <a:gd fmla="*/ 53 h 137" name="T87"/>
                  <a:gd fmla="*/ 144 w 151" name="T88"/>
                  <a:gd fmla="*/ 52 h 137" name="T89"/>
                  <a:gd fmla="*/ 145 w 151" name="T90"/>
                  <a:gd fmla="*/ 52 h 137" name="T91"/>
                  <a:gd fmla="*/ 80 w 151" name="T92"/>
                  <a:gd fmla="*/ 98 h 137" name="T93"/>
                  <a:gd fmla="*/ 150 w 151" name="T94"/>
                  <a:gd fmla="*/ 58 h 137" name="T95"/>
                  <a:gd fmla="*/ 151 w 151" name="T96"/>
                  <a:gd fmla="*/ 58 h 137" name="T97"/>
                  <a:gd fmla="*/ 147 w 151" name="T98"/>
                  <a:gd fmla="*/ 61 h 137" name="T99"/>
                  <a:gd fmla="*/ 131 w 151" name="T100"/>
                  <a:gd fmla="*/ 86 h 137" name="T101"/>
                  <a:gd fmla="*/ 107 w 151" name="T102"/>
                  <a:gd fmla="*/ 120 h 137" name="T103"/>
                  <a:gd fmla="*/ 146 w 151" name="T104"/>
                  <a:gd fmla="*/ 98 h 137" name="T105"/>
                  <a:gd fmla="*/ 146 w 151" name="T106"/>
                  <a:gd fmla="*/ 99 h 137" name="T107"/>
                  <a:gd fmla="*/ 134 w 151" name="T108"/>
                  <a:gd fmla="*/ 124 h 137" name="T109"/>
                  <a:gd fmla="*/ 134 w 151" name="T110"/>
                  <a:gd fmla="*/ 125 h 137" name="T111"/>
                  <a:gd fmla="*/ 135 w 151" name="T112"/>
                  <a:gd fmla="*/ 128 h 137" name="T113"/>
                  <a:gd fmla="*/ 130 w 151" name="T114"/>
                  <a:gd fmla="*/ 134 h 137" name="T115"/>
                  <a:gd fmla="*/ 126 w 151" name="T116"/>
                  <a:gd fmla="*/ 137 h 137" name="T117"/>
                  <a:gd fmla="*/ 131 w 151" name="T118"/>
                  <a:gd fmla="*/ 132 h 13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37" w="151">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271"/>
              <p:cNvSpPr/>
              <p:nvPr/>
            </p:nvSpPr>
            <p:spPr bwMode="auto">
              <a:xfrm>
                <a:off x="2022476" y="5624513"/>
                <a:ext cx="444500" cy="1190625"/>
              </a:xfrm>
              <a:custGeom>
                <a:gdLst>
                  <a:gd fmla="*/ 35 w 137" name="T0"/>
                  <a:gd fmla="*/ 353 h 367" name="T1"/>
                  <a:gd fmla="*/ 37 w 137" name="T2"/>
                  <a:gd fmla="*/ 344 h 367" name="T3"/>
                  <a:gd fmla="*/ 32 w 137" name="T4"/>
                  <a:gd fmla="*/ 326 h 367" name="T5"/>
                  <a:gd fmla="*/ 31 w 137" name="T6"/>
                  <a:gd fmla="*/ 324 h 367" name="T7"/>
                  <a:gd fmla="*/ 130 w 137" name="T8"/>
                  <a:gd fmla="*/ 242 h 367" name="T9"/>
                  <a:gd fmla="*/ 88 w 137" name="T10"/>
                  <a:gd fmla="*/ 252 h 367" name="T11"/>
                  <a:gd fmla="*/ 52 w 137" name="T12"/>
                  <a:gd fmla="*/ 265 h 367" name="T13"/>
                  <a:gd fmla="*/ 30 w 137" name="T14"/>
                  <a:gd fmla="*/ 275 h 367" name="T15"/>
                  <a:gd fmla="*/ 40 w 137" name="T16"/>
                  <a:gd fmla="*/ 257 h 367" name="T17"/>
                  <a:gd fmla="*/ 36 w 137" name="T18"/>
                  <a:gd fmla="*/ 258 h 367" name="T19"/>
                  <a:gd fmla="*/ 48 w 137" name="T20"/>
                  <a:gd fmla="*/ 230 h 367" name="T21"/>
                  <a:gd fmla="*/ 28 w 137" name="T22"/>
                  <a:gd fmla="*/ 214 h 367" name="T23"/>
                  <a:gd fmla="*/ 52 w 137" name="T24"/>
                  <a:gd fmla="*/ 189 h 367" name="T25"/>
                  <a:gd fmla="*/ 35 w 137" name="T26"/>
                  <a:gd fmla="*/ 193 h 367" name="T27"/>
                  <a:gd fmla="*/ 42 w 137" name="T28"/>
                  <a:gd fmla="*/ 176 h 367" name="T29"/>
                  <a:gd fmla="*/ 56 w 137" name="T30"/>
                  <a:gd fmla="*/ 167 h 367" name="T31"/>
                  <a:gd fmla="*/ 32 w 137" name="T32"/>
                  <a:gd fmla="*/ 176 h 367" name="T33"/>
                  <a:gd fmla="*/ 25 w 137" name="T34"/>
                  <a:gd fmla="*/ 159 h 367" name="T35"/>
                  <a:gd fmla="*/ 57 w 137" name="T36"/>
                  <a:gd fmla="*/ 140 h 367" name="T37"/>
                  <a:gd fmla="*/ 122 w 137" name="T38"/>
                  <a:gd fmla="*/ 64 h 367" name="T39"/>
                  <a:gd fmla="*/ 129 w 137" name="T40"/>
                  <a:gd fmla="*/ 39 h 367" name="T41"/>
                  <a:gd fmla="*/ 12 w 137" name="T42"/>
                  <a:gd fmla="*/ 100 h 367" name="T43"/>
                  <a:gd fmla="*/ 25 w 137" name="T44"/>
                  <a:gd fmla="*/ 88 h 367" name="T45"/>
                  <a:gd fmla="*/ 27 w 137" name="T46"/>
                  <a:gd fmla="*/ 77 h 367" name="T47"/>
                  <a:gd fmla="*/ 2 w 137" name="T48"/>
                  <a:gd fmla="*/ 90 h 367" name="T49"/>
                  <a:gd fmla="*/ 72 w 137" name="T50"/>
                  <a:gd fmla="*/ 34 h 367" name="T51"/>
                  <a:gd fmla="*/ 19 w 137" name="T52"/>
                  <a:gd fmla="*/ 59 h 367" name="T53"/>
                  <a:gd fmla="*/ 68 w 137" name="T54"/>
                  <a:gd fmla="*/ 18 h 367" name="T55"/>
                  <a:gd fmla="*/ 72 w 137" name="T56"/>
                  <a:gd fmla="*/ 7 h 367" name="T57"/>
                  <a:gd fmla="*/ 93 w 137" name="T58"/>
                  <a:gd fmla="*/ 4 h 367" name="T59"/>
                  <a:gd fmla="*/ 82 w 137" name="T60"/>
                  <a:gd fmla="*/ 18 h 367" name="T61"/>
                  <a:gd fmla="*/ 62 w 137" name="T62"/>
                  <a:gd fmla="*/ 32 h 367" name="T63"/>
                  <a:gd fmla="*/ 106 w 137" name="T64"/>
                  <a:gd fmla="*/ 22 h 367" name="T65"/>
                  <a:gd fmla="*/ 28 w 137" name="T66"/>
                  <a:gd fmla="*/ 76 h 367" name="T67"/>
                  <a:gd fmla="*/ 128 w 137" name="T68"/>
                  <a:gd fmla="*/ 18 h 367" name="T69"/>
                  <a:gd fmla="*/ 73 w 137" name="T70"/>
                  <a:gd fmla="*/ 59 h 367" name="T71"/>
                  <a:gd fmla="*/ 38 w 137" name="T72"/>
                  <a:gd fmla="*/ 84 h 367" name="T73"/>
                  <a:gd fmla="*/ 21 w 137" name="T74"/>
                  <a:gd fmla="*/ 100 h 367" name="T75"/>
                  <a:gd fmla="*/ 128 w 137" name="T76"/>
                  <a:gd fmla="*/ 61 h 367" name="T77"/>
                  <a:gd fmla="*/ 119 w 137" name="T78"/>
                  <a:gd fmla="*/ 86 h 367" name="T79"/>
                  <a:gd fmla="*/ 106 w 137" name="T80"/>
                  <a:gd fmla="*/ 113 h 367" name="T81"/>
                  <a:gd fmla="*/ 84 w 137" name="T82"/>
                  <a:gd fmla="*/ 151 h 367" name="T83"/>
                  <a:gd fmla="*/ 128 w 137" name="T84"/>
                  <a:gd fmla="*/ 127 h 367" name="T85"/>
                  <a:gd fmla="*/ 133 w 137" name="T86"/>
                  <a:gd fmla="*/ 136 h 367" name="T87"/>
                  <a:gd fmla="*/ 119 w 137" name="T88"/>
                  <a:gd fmla="*/ 152 h 367" name="T89"/>
                  <a:gd fmla="*/ 120 w 137" name="T90"/>
                  <a:gd fmla="*/ 160 h 367" name="T91"/>
                  <a:gd fmla="*/ 83 w 137" name="T92"/>
                  <a:gd fmla="*/ 192 h 367" name="T93"/>
                  <a:gd fmla="*/ 118 w 137" name="T94"/>
                  <a:gd fmla="*/ 181 h 367" name="T95"/>
                  <a:gd fmla="*/ 128 w 137" name="T96"/>
                  <a:gd fmla="*/ 184 h 367" name="T97"/>
                  <a:gd fmla="*/ 109 w 137" name="T98"/>
                  <a:gd fmla="*/ 215 h 367" name="T99"/>
                  <a:gd fmla="*/ 113 w 137" name="T100"/>
                  <a:gd fmla="*/ 215 h 367" name="T101"/>
                  <a:gd fmla="*/ 137 w 137" name="T102"/>
                  <a:gd fmla="*/ 212 h 367" name="T103"/>
                  <a:gd fmla="*/ 102 w 137" name="T104"/>
                  <a:gd fmla="*/ 236 h 367" name="T105"/>
                  <a:gd fmla="*/ 137 w 137" name="T106"/>
                  <a:gd fmla="*/ 217 h 367" name="T107"/>
                  <a:gd fmla="*/ 40 w 137" name="T108"/>
                  <a:gd fmla="*/ 294 h 367" name="T109"/>
                  <a:gd fmla="*/ 136 w 137" name="T110"/>
                  <a:gd fmla="*/ 255 h 367" name="T111"/>
                  <a:gd fmla="*/ 84 w 137" name="T112"/>
                  <a:gd fmla="*/ 290 h 367" name="T113"/>
                  <a:gd fmla="*/ 121 w 137" name="T114"/>
                  <a:gd fmla="*/ 272 h 367" name="T115"/>
                  <a:gd fmla="*/ 129 w 137" name="T116"/>
                  <a:gd fmla="*/ 269 h 367" name="T117"/>
                  <a:gd fmla="*/ 128 w 137" name="T118"/>
                  <a:gd fmla="*/ 292 h 367" name="T119"/>
                  <a:gd fmla="*/ 111 w 137" name="T120"/>
                  <a:gd fmla="*/ 309 h 367" name="T121"/>
                  <a:gd fmla="*/ 110 w 137" name="T122"/>
                  <a:gd fmla="*/ 320 h 36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67" w="13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272"/>
              <p:cNvSpPr>
                <a:spLocks noEditPoints="1"/>
              </p:cNvSpPr>
              <p:nvPr/>
            </p:nvSpPr>
            <p:spPr bwMode="auto">
              <a:xfrm>
                <a:off x="2025651" y="5602288"/>
                <a:ext cx="487363" cy="1592263"/>
              </a:xfrm>
              <a:custGeom>
                <a:gdLst>
                  <a:gd fmla="*/ 1 w 150" name="T0"/>
                  <a:gd fmla="*/ 416 h 491" name="T1"/>
                  <a:gd fmla="*/ 3 w 150" name="T2"/>
                  <a:gd fmla="*/ 378 h 491" name="T3"/>
                  <a:gd fmla="*/ 10 w 150" name="T4"/>
                  <a:gd fmla="*/ 380 h 491" name="T5"/>
                  <a:gd fmla="*/ 22 w 150" name="T6"/>
                  <a:gd fmla="*/ 340 h 491" name="T7"/>
                  <a:gd fmla="*/ 25 w 150" name="T8"/>
                  <a:gd fmla="*/ 285 h 491" name="T9"/>
                  <a:gd fmla="*/ 48 w 150" name="T10"/>
                  <a:gd fmla="*/ 179 h 491" name="T11"/>
                  <a:gd fmla="*/ 49 w 150" name="T12"/>
                  <a:gd fmla="*/ 115 h 491" name="T13"/>
                  <a:gd fmla="*/ 43 w 150" name="T14"/>
                  <a:gd fmla="*/ 116 h 491" name="T15"/>
                  <a:gd fmla="*/ 27 w 150" name="T16"/>
                  <a:gd fmla="*/ 124 h 491" name="T17"/>
                  <a:gd fmla="*/ 25 w 150" name="T18"/>
                  <a:gd fmla="*/ 75 h 491" name="T19"/>
                  <a:gd fmla="*/ 35 w 150" name="T20"/>
                  <a:gd fmla="*/ 58 h 491" name="T21"/>
                  <a:gd fmla="*/ 53 w 150" name="T22"/>
                  <a:gd fmla="*/ 50 h 491" name="T23"/>
                  <a:gd fmla="*/ 61 w 150" name="T24"/>
                  <a:gd fmla="*/ 27 h 491" name="T25"/>
                  <a:gd fmla="*/ 69 w 150" name="T26"/>
                  <a:gd fmla="*/ 18 h 491" name="T27"/>
                  <a:gd fmla="*/ 105 w 150" name="T28"/>
                  <a:gd fmla="*/ 9 h 491" name="T29"/>
                  <a:gd fmla="*/ 132 w 150" name="T30"/>
                  <a:gd fmla="*/ 67 h 491" name="T31"/>
                  <a:gd fmla="*/ 134 w 150" name="T32"/>
                  <a:gd fmla="*/ 73 h 491" name="T33"/>
                  <a:gd fmla="*/ 138 w 150" name="T34"/>
                  <a:gd fmla="*/ 112 h 491" name="T35"/>
                  <a:gd fmla="*/ 132 w 150" name="T36"/>
                  <a:gd fmla="*/ 154 h 491" name="T37"/>
                  <a:gd fmla="*/ 131 w 150" name="T38"/>
                  <a:gd fmla="*/ 199 h 491" name="T39"/>
                  <a:gd fmla="*/ 107 w 150" name="T40"/>
                  <a:gd fmla="*/ 332 h 491" name="T41"/>
                  <a:gd fmla="*/ 100 w 150" name="T42"/>
                  <a:gd fmla="*/ 361 h 491" name="T43"/>
                  <a:gd fmla="*/ 116 w 150" name="T44"/>
                  <a:gd fmla="*/ 396 h 491" name="T45"/>
                  <a:gd fmla="*/ 133 w 150" name="T46"/>
                  <a:gd fmla="*/ 386 h 491" name="T47"/>
                  <a:gd fmla="*/ 132 w 150" name="T48"/>
                  <a:gd fmla="*/ 430 h 491" name="T49"/>
                  <a:gd fmla="*/ 144 w 150" name="T50"/>
                  <a:gd fmla="*/ 472 h 491" name="T51"/>
                  <a:gd fmla="*/ 115 w 150" name="T52"/>
                  <a:gd fmla="*/ 473 h 491" name="T53"/>
                  <a:gd fmla="*/ 62 w 150" name="T54"/>
                  <a:gd fmla="*/ 469 h 491" name="T55"/>
                  <a:gd fmla="*/ 12 w 150" name="T56"/>
                  <a:gd fmla="*/ 490 h 491" name="T57"/>
                  <a:gd fmla="*/ 15 w 150" name="T58"/>
                  <a:gd fmla="*/ 459 h 491" name="T59"/>
                  <a:gd fmla="*/ 13 w 150" name="T60"/>
                  <a:gd fmla="*/ 459 h 491" name="T61"/>
                  <a:gd fmla="*/ 11 w 150" name="T62"/>
                  <a:gd fmla="*/ 490 h 491" name="T63"/>
                  <a:gd fmla="*/ 61 w 150" name="T64"/>
                  <a:gd fmla="*/ 469 h 491" name="T65"/>
                  <a:gd fmla="*/ 115 w 150" name="T66"/>
                  <a:gd fmla="*/ 473 h 491" name="T67"/>
                  <a:gd fmla="*/ 143 w 150" name="T68"/>
                  <a:gd fmla="*/ 473 h 491" name="T69"/>
                  <a:gd fmla="*/ 131 w 150" name="T70"/>
                  <a:gd fmla="*/ 430 h 491" name="T71"/>
                  <a:gd fmla="*/ 132 w 150" name="T72"/>
                  <a:gd fmla="*/ 386 h 491" name="T73"/>
                  <a:gd fmla="*/ 112 w 150" name="T74"/>
                  <a:gd fmla="*/ 398 h 491" name="T75"/>
                  <a:gd fmla="*/ 99 w 150" name="T76"/>
                  <a:gd fmla="*/ 361 h 491" name="T77"/>
                  <a:gd fmla="*/ 106 w 150" name="T78"/>
                  <a:gd fmla="*/ 331 h 491" name="T79"/>
                  <a:gd fmla="*/ 130 w 150" name="T80"/>
                  <a:gd fmla="*/ 188 h 491" name="T81"/>
                  <a:gd fmla="*/ 131 w 150" name="T82"/>
                  <a:gd fmla="*/ 154 h 491" name="T83"/>
                  <a:gd fmla="*/ 137 w 150" name="T84"/>
                  <a:gd fmla="*/ 112 h 491" name="T85"/>
                  <a:gd fmla="*/ 134 w 150" name="T86"/>
                  <a:gd fmla="*/ 75 h 491" name="T87"/>
                  <a:gd fmla="*/ 130 w 150" name="T88"/>
                  <a:gd fmla="*/ 57 h 491" name="T89"/>
                  <a:gd fmla="*/ 84 w 150" name="T90"/>
                  <a:gd fmla="*/ 19 h 491" name="T91"/>
                  <a:gd fmla="*/ 61 w 150" name="T92"/>
                  <a:gd fmla="*/ 19 h 491" name="T93"/>
                  <a:gd fmla="*/ 61 w 150" name="T94"/>
                  <a:gd fmla="*/ 39 h 491" name="T95"/>
                  <a:gd fmla="*/ 47 w 150" name="T96"/>
                  <a:gd fmla="*/ 56 h 491" name="T97"/>
                  <a:gd fmla="*/ 23 w 150" name="T98"/>
                  <a:gd fmla="*/ 59 h 491" name="T99"/>
                  <a:gd fmla="*/ 29 w 150" name="T100"/>
                  <a:gd fmla="*/ 108 h 491" name="T101"/>
                  <a:gd fmla="*/ 35 w 150" name="T102"/>
                  <a:gd fmla="*/ 121 h 491" name="T103"/>
                  <a:gd fmla="*/ 51 w 150" name="T104"/>
                  <a:gd fmla="*/ 110 h 491" name="T105"/>
                  <a:gd fmla="*/ 52 w 150" name="T106"/>
                  <a:gd fmla="*/ 158 h 491" name="T107"/>
                  <a:gd fmla="*/ 27 w 150" name="T108"/>
                  <a:gd fmla="*/ 285 h 491" name="T109"/>
                  <a:gd fmla="*/ 23 w 150" name="T110"/>
                  <a:gd fmla="*/ 312 h 491" name="T111"/>
                  <a:gd fmla="*/ 16 w 150" name="T112"/>
                  <a:gd fmla="*/ 386 h 491" name="T113"/>
                  <a:gd fmla="*/ 7 w 150" name="T114"/>
                  <a:gd fmla="*/ 366 h 491" name="T115"/>
                  <a:gd fmla="*/ 0 w 150" name="T116"/>
                  <a:gd fmla="*/ 403 h 491" name="T117"/>
                  <a:gd fmla="*/ 8 w 150" name="T118"/>
                  <a:gd fmla="*/ 459 h 49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91" w="150">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273"/>
              <p:cNvSpPr>
                <a:spLocks noEditPoints="1"/>
              </p:cNvSpPr>
              <p:nvPr/>
            </p:nvSpPr>
            <p:spPr bwMode="auto">
              <a:xfrm>
                <a:off x="2025651" y="5618163"/>
                <a:ext cx="473075" cy="1504950"/>
              </a:xfrm>
              <a:custGeom>
                <a:gdLst>
                  <a:gd fmla="*/ 4 w 146" name="T0"/>
                  <a:gd fmla="*/ 416 h 464" name="T1"/>
                  <a:gd fmla="*/ 1 w 146" name="T2"/>
                  <a:gd fmla="*/ 380 h 464" name="T3"/>
                  <a:gd fmla="*/ 21 w 146" name="T4"/>
                  <a:gd fmla="*/ 368 h 464" name="T5"/>
                  <a:gd fmla="*/ 20 w 146" name="T6"/>
                  <a:gd fmla="*/ 315 h 464" name="T7"/>
                  <a:gd fmla="*/ 30 w 146" name="T8"/>
                  <a:gd fmla="*/ 263 h 464" name="T9"/>
                  <a:gd fmla="*/ 52 w 146" name="T10"/>
                  <a:gd fmla="*/ 172 h 464" name="T11"/>
                  <a:gd fmla="*/ 56 w 146" name="T12"/>
                  <a:gd fmla="*/ 120 h 464" name="T13"/>
                  <a:gd fmla="*/ 42 w 146" name="T14"/>
                  <a:gd fmla="*/ 101 h 464" name="T15"/>
                  <a:gd fmla="*/ 34 w 146" name="T16"/>
                  <a:gd fmla="*/ 99 h 464" name="T17"/>
                  <a:gd fmla="*/ 29 w 146" name="T18"/>
                  <a:gd fmla="*/ 82 h 464" name="T19"/>
                  <a:gd fmla="*/ 28 w 146" name="T20"/>
                  <a:gd fmla="*/ 56 h 464" name="T21"/>
                  <a:gd fmla="*/ 41 w 146" name="T22"/>
                  <a:gd fmla="*/ 44 h 464" name="T23"/>
                  <a:gd fmla="*/ 62 w 146" name="T24"/>
                  <a:gd fmla="*/ 17 h 464" name="T25"/>
                  <a:gd fmla="*/ 68 w 146" name="T26"/>
                  <a:gd fmla="*/ 0 h 464" name="T27"/>
                  <a:gd fmla="*/ 131 w 146" name="T28"/>
                  <a:gd fmla="*/ 22 h 464" name="T29"/>
                  <a:gd fmla="*/ 139 w 146" name="T30"/>
                  <a:gd fmla="*/ 92 h 464" name="T31"/>
                  <a:gd fmla="*/ 139 w 146" name="T32"/>
                  <a:gd fmla="*/ 148 h 464" name="T33"/>
                  <a:gd fmla="*/ 129 w 146" name="T34"/>
                  <a:gd fmla="*/ 206 h 464" name="T35"/>
                  <a:gd fmla="*/ 107 w 146" name="T36"/>
                  <a:gd fmla="*/ 292 h 464" name="T37"/>
                  <a:gd fmla="*/ 100 w 146" name="T38"/>
                  <a:gd fmla="*/ 343 h 464" name="T39"/>
                  <a:gd fmla="*/ 105 w 146" name="T40"/>
                  <a:gd fmla="*/ 379 h 464" name="T41"/>
                  <a:gd fmla="*/ 129 w 146" name="T42"/>
                  <a:gd fmla="*/ 382 h 464" name="T43"/>
                  <a:gd fmla="*/ 132 w 146" name="T44"/>
                  <a:gd fmla="*/ 413 h 464" name="T45"/>
                  <a:gd fmla="*/ 146 w 146" name="T46"/>
                  <a:gd fmla="*/ 463 h 464" name="T47"/>
                  <a:gd fmla="*/ 121 w 146" name="T48"/>
                  <a:gd fmla="*/ 464 h 464" name="T49"/>
                  <a:gd fmla="*/ 47 w 146" name="T50"/>
                  <a:gd fmla="*/ 459 h 464" name="T51"/>
                  <a:gd fmla="*/ 14 w 146" name="T52"/>
                  <a:gd fmla="*/ 463 h 464" name="T53"/>
                  <a:gd fmla="*/ 55 w 146" name="T54"/>
                  <a:gd fmla="*/ 459 h 464" name="T55"/>
                  <a:gd fmla="*/ 129 w 146" name="T56"/>
                  <a:gd fmla="*/ 463 h 464" name="T57"/>
                  <a:gd fmla="*/ 138 w 146" name="T58"/>
                  <a:gd fmla="*/ 444 h 464" name="T59"/>
                  <a:gd fmla="*/ 128 w 146" name="T60"/>
                  <a:gd fmla="*/ 393 h 464" name="T61"/>
                  <a:gd fmla="*/ 107 w 146" name="T62"/>
                  <a:gd fmla="*/ 382 h 464" name="T63"/>
                  <a:gd fmla="*/ 101 w 146" name="T64"/>
                  <a:gd fmla="*/ 365 h 464" name="T65"/>
                  <a:gd fmla="*/ 100 w 146" name="T66"/>
                  <a:gd fmla="*/ 321 h 464" name="T67"/>
                  <a:gd fmla="*/ 120 w 146" name="T68"/>
                  <a:gd fmla="*/ 234 h 464" name="T69"/>
                  <a:gd fmla="*/ 135 w 146" name="T70"/>
                  <a:gd fmla="*/ 170 h 464" name="T71"/>
                  <a:gd fmla="*/ 138 w 146" name="T72"/>
                  <a:gd fmla="*/ 92 h 464" name="T73"/>
                  <a:gd fmla="*/ 129 w 146" name="T74"/>
                  <a:gd fmla="*/ 23 h 464" name="T75"/>
                  <a:gd fmla="*/ 69 w 146" name="T76"/>
                  <a:gd fmla="*/ 1 h 464" name="T77"/>
                  <a:gd fmla="*/ 60 w 146" name="T78"/>
                  <a:gd fmla="*/ 26 h 464" name="T79"/>
                  <a:gd fmla="*/ 28 w 146" name="T80"/>
                  <a:gd fmla="*/ 54 h 464" name="T81"/>
                  <a:gd fmla="*/ 31 w 146" name="T82"/>
                  <a:gd fmla="*/ 65 h 464" name="T83"/>
                  <a:gd fmla="*/ 32 w 146" name="T84"/>
                  <a:gd fmla="*/ 94 h 464" name="T85"/>
                  <a:gd fmla="*/ 39 w 146" name="T86"/>
                  <a:gd fmla="*/ 100 h 464" name="T87"/>
                  <a:gd fmla="*/ 55 w 146" name="T88"/>
                  <a:gd fmla="*/ 99 h 464" name="T89"/>
                  <a:gd fmla="*/ 56 w 146" name="T90"/>
                  <a:gd fmla="*/ 151 h 464" name="T91"/>
                  <a:gd fmla="*/ 36 w 146" name="T92"/>
                  <a:gd fmla="*/ 243 h 464" name="T93"/>
                  <a:gd fmla="*/ 28 w 146" name="T94"/>
                  <a:gd fmla="*/ 276 h 464" name="T95"/>
                  <a:gd fmla="*/ 20 w 146" name="T96"/>
                  <a:gd fmla="*/ 342 h 464" name="T97"/>
                  <a:gd fmla="*/ 4 w 146" name="T98"/>
                  <a:gd fmla="*/ 369 h 464" name="T99"/>
                  <a:gd fmla="*/ 1 w 146" name="T100"/>
                  <a:gd fmla="*/ 392 h 464" name="T101"/>
                  <a:gd fmla="*/ 12 w 146" name="T102"/>
                  <a:gd fmla="*/ 451 h 46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463" w="146">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274"/>
              <p:cNvSpPr>
                <a:spLocks noEditPoints="1"/>
              </p:cNvSpPr>
              <p:nvPr/>
            </p:nvSpPr>
            <p:spPr bwMode="auto">
              <a:xfrm>
                <a:off x="2071688" y="5618163"/>
                <a:ext cx="420688" cy="1498600"/>
              </a:xfrm>
              <a:custGeom>
                <a:gdLst>
                  <a:gd fmla="*/ 1 w 130" name="T0"/>
                  <a:gd fmla="*/ 377 h 462" name="T1"/>
                  <a:gd fmla="*/ 1 w 130" name="T2"/>
                  <a:gd fmla="*/ 376 h 462" name="T3"/>
                  <a:gd fmla="*/ 24 w 130" name="T4"/>
                  <a:gd fmla="*/ 377 h 462" name="T5"/>
                  <a:gd fmla="*/ 24 w 130" name="T6"/>
                  <a:gd fmla="*/ 106 h 462" name="T7"/>
                  <a:gd fmla="*/ 0 w 130" name="T8"/>
                  <a:gd fmla="*/ 106 h 462" name="T9"/>
                  <a:gd fmla="*/ 0 w 130" name="T10"/>
                  <a:gd fmla="*/ 59 h 462" name="T11"/>
                  <a:gd fmla="*/ 1 w 130" name="T12"/>
                  <a:gd fmla="*/ 58 h 462" name="T13"/>
                  <a:gd fmla="*/ 16 w 130" name="T14"/>
                  <a:gd fmla="*/ 46 h 462" name="T15"/>
                  <a:gd fmla="*/ 29 w 130" name="T16"/>
                  <a:gd fmla="*/ 33 h 462" name="T17"/>
                  <a:gd fmla="*/ 35 w 130" name="T18"/>
                  <a:gd fmla="*/ 25 h 462" name="T19"/>
                  <a:gd fmla="*/ 41 w 130" name="T20"/>
                  <a:gd fmla="*/ 17 h 462" name="T21"/>
                  <a:gd fmla="*/ 51 w 130" name="T22"/>
                  <a:gd fmla="*/ 1 h 462" name="T23"/>
                  <a:gd fmla="*/ 51 w 130" name="T24"/>
                  <a:gd fmla="*/ 0 h 462" name="T25"/>
                  <a:gd fmla="*/ 107 w 130" name="T26"/>
                  <a:gd fmla="*/ 0 h 462" name="T27"/>
                  <a:gd fmla="*/ 107 w 130" name="T28"/>
                  <a:gd fmla="*/ 377 h 462" name="T29"/>
                  <a:gd fmla="*/ 130 w 130" name="T30"/>
                  <a:gd fmla="*/ 376 h 462" name="T31"/>
                  <a:gd fmla="*/ 130 w 130" name="T32"/>
                  <a:gd fmla="*/ 377 h 462" name="T33"/>
                  <a:gd fmla="*/ 130 w 130" name="T34"/>
                  <a:gd fmla="*/ 462 h 462" name="T35"/>
                  <a:gd fmla="*/ 1 w 130" name="T36"/>
                  <a:gd fmla="*/ 462 h 462" name="T37"/>
                  <a:gd fmla="*/ 130 w 130" name="T38"/>
                  <a:gd fmla="*/ 461 h 462" name="T39"/>
                  <a:gd fmla="*/ 129 w 130" name="T40"/>
                  <a:gd fmla="*/ 377 h 462" name="T41"/>
                  <a:gd fmla="*/ 106 w 130" name="T42"/>
                  <a:gd fmla="*/ 377 h 462" name="T43"/>
                  <a:gd fmla="*/ 106 w 130" name="T44"/>
                  <a:gd fmla="*/ 377 h 462" name="T45"/>
                  <a:gd fmla="*/ 106 w 130" name="T46"/>
                  <a:gd fmla="*/ 2 h 462" name="T47"/>
                  <a:gd fmla="*/ 52 w 130" name="T48"/>
                  <a:gd fmla="*/ 1 h 462" name="T49"/>
                  <a:gd fmla="*/ 42 w 130" name="T50"/>
                  <a:gd fmla="*/ 18 h 462" name="T51"/>
                  <a:gd fmla="*/ 36 w 130" name="T52"/>
                  <a:gd fmla="*/ 26 h 462" name="T53"/>
                  <a:gd fmla="*/ 30 w 130" name="T54"/>
                  <a:gd fmla="*/ 34 h 462" name="T55"/>
                  <a:gd fmla="*/ 17 w 130" name="T56"/>
                  <a:gd fmla="*/ 47 h 462" name="T57"/>
                  <a:gd fmla="*/ 1 w 130" name="T58"/>
                  <a:gd fmla="*/ 59 h 462" name="T59"/>
                  <a:gd fmla="*/ 2 w 130" name="T60"/>
                  <a:gd fmla="*/ 106 h 462" name="T61"/>
                  <a:gd fmla="*/ 24 w 130" name="T62"/>
                  <a:gd fmla="*/ 105 h 462" name="T63"/>
                  <a:gd fmla="*/ 25 w 130" name="T64"/>
                  <a:gd fmla="*/ 106 h 462" name="T65"/>
                  <a:gd fmla="*/ 25 w 130" name="T66"/>
                  <a:gd fmla="*/ 377 h 462" name="T67"/>
                  <a:gd fmla="*/ 1 w 130" name="T68"/>
                  <a:gd fmla="*/ 377 h 462" name="T69"/>
                  <a:gd fmla="*/ 1 w 130" name="T70"/>
                  <a:gd fmla="*/ 462 h 46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462" w="130">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275"/>
              <p:cNvSpPr>
                <a:spLocks noEditPoints="1"/>
              </p:cNvSpPr>
              <p:nvPr/>
            </p:nvSpPr>
            <p:spPr bwMode="auto">
              <a:xfrm>
                <a:off x="2065338" y="5640388"/>
                <a:ext cx="430213" cy="1417638"/>
              </a:xfrm>
              <a:custGeom>
                <a:gdLst>
                  <a:gd fmla="*/ 4 w 133" name="T0"/>
                  <a:gd fmla="*/ 395 h 437" name="T1"/>
                  <a:gd fmla="*/ 3 w 133" name="T2"/>
                  <a:gd fmla="*/ 354 h 437" name="T3"/>
                  <a:gd fmla="*/ 28 w 133" name="T4"/>
                  <a:gd fmla="*/ 354 h 437" name="T5"/>
                  <a:gd fmla="*/ 25 w 133" name="T6"/>
                  <a:gd fmla="*/ 292 h 437" name="T7"/>
                  <a:gd fmla="*/ 23 w 133" name="T8"/>
                  <a:gd fmla="*/ 102 h 437" name="T9"/>
                  <a:gd fmla="*/ 5 w 133" name="T10"/>
                  <a:gd fmla="*/ 107 h 437" name="T11"/>
                  <a:gd fmla="*/ 0 w 133" name="T12"/>
                  <a:gd fmla="*/ 102 h 437" name="T13"/>
                  <a:gd fmla="*/ 0 w 133" name="T14"/>
                  <a:gd fmla="*/ 56 h 437" name="T15"/>
                  <a:gd fmla="*/ 10 w 133" name="T16"/>
                  <a:gd fmla="*/ 49 h 437" name="T17"/>
                  <a:gd fmla="*/ 16 w 133" name="T18"/>
                  <a:gd fmla="*/ 44 h 437" name="T19"/>
                  <a:gd fmla="*/ 26 w 133" name="T20"/>
                  <a:gd fmla="*/ 35 h 437" name="T21"/>
                  <a:gd fmla="*/ 29 w 133" name="T22"/>
                  <a:gd fmla="*/ 31 h 437" name="T23"/>
                  <a:gd fmla="*/ 35 w 133" name="T24"/>
                  <a:gd fmla="*/ 24 h 437" name="T25"/>
                  <a:gd fmla="*/ 40 w 133" name="T26"/>
                  <a:gd fmla="*/ 17 h 437" name="T27"/>
                  <a:gd fmla="*/ 50 w 133" name="T28"/>
                  <a:gd fmla="*/ 2 h 437" name="T29"/>
                  <a:gd fmla="*/ 54 w 133" name="T30"/>
                  <a:gd fmla="*/ 0 h 437" name="T31"/>
                  <a:gd fmla="*/ 112 w 133" name="T32"/>
                  <a:gd fmla="*/ 0 h 437" name="T33"/>
                  <a:gd fmla="*/ 112 w 133" name="T34"/>
                  <a:gd fmla="*/ 180 h 437" name="T35"/>
                  <a:gd fmla="*/ 110 w 133" name="T36"/>
                  <a:gd fmla="*/ 355 h 437" name="T37"/>
                  <a:gd fmla="*/ 130 w 133" name="T38"/>
                  <a:gd fmla="*/ 352 h 437" name="T39"/>
                  <a:gd fmla="*/ 133 w 133" name="T40"/>
                  <a:gd fmla="*/ 355 h 437" name="T41"/>
                  <a:gd fmla="*/ 132 w 133" name="T42"/>
                  <a:gd fmla="*/ 437 h 437" name="T43"/>
                  <a:gd fmla="*/ 67 w 133" name="T44"/>
                  <a:gd fmla="*/ 436 h 437" name="T45"/>
                  <a:gd fmla="*/ 5 w 133" name="T46"/>
                  <a:gd fmla="*/ 435 h 437" name="T47"/>
                  <a:gd fmla="*/ 36 w 133" name="T48"/>
                  <a:gd fmla="*/ 434 h 437" name="T49"/>
                  <a:gd fmla="*/ 130 w 133" name="T50"/>
                  <a:gd fmla="*/ 433 h 437" name="T51"/>
                  <a:gd fmla="*/ 127 w 133" name="T52"/>
                  <a:gd fmla="*/ 355 h 437" name="T53"/>
                  <a:gd fmla="*/ 107 w 133" name="T54"/>
                  <a:gd fmla="*/ 359 h 437" name="T55"/>
                  <a:gd fmla="*/ 104 w 133" name="T56"/>
                  <a:gd fmla="*/ 355 h 437" name="T57"/>
                  <a:gd fmla="*/ 102 w 133" name="T58"/>
                  <a:gd fmla="*/ 180 h 437" name="T59"/>
                  <a:gd fmla="*/ 107 w 133" name="T60"/>
                  <a:gd fmla="*/ 9 h 437" name="T61"/>
                  <a:gd fmla="*/ 58 w 133" name="T62"/>
                  <a:gd fmla="*/ 7 h 437" name="T63"/>
                  <a:gd fmla="*/ 48 w 133" name="T64"/>
                  <a:gd fmla="*/ 23 h 437" name="T65"/>
                  <a:gd fmla="*/ 42 w 133" name="T66"/>
                  <a:gd fmla="*/ 30 h 437" name="T67"/>
                  <a:gd fmla="*/ 36 w 133" name="T68"/>
                  <a:gd fmla="*/ 38 h 437" name="T69"/>
                  <a:gd fmla="*/ 33 w 133" name="T70"/>
                  <a:gd fmla="*/ 41 h 437" name="T71"/>
                  <a:gd fmla="*/ 23 w 133" name="T72"/>
                  <a:gd fmla="*/ 51 h 437" name="T73"/>
                  <a:gd fmla="*/ 7 w 133" name="T74"/>
                  <a:gd fmla="*/ 62 h 437" name="T75"/>
                  <a:gd fmla="*/ 9 w 133" name="T76"/>
                  <a:gd fmla="*/ 102 h 437" name="T77"/>
                  <a:gd fmla="*/ 28 w 133" name="T78"/>
                  <a:gd fmla="*/ 98 h 437" name="T79"/>
                  <a:gd fmla="*/ 32 w 133" name="T80"/>
                  <a:gd fmla="*/ 102 h 437" name="T81"/>
                  <a:gd fmla="*/ 30 w 133" name="T82"/>
                  <a:gd fmla="*/ 292 h 437" name="T83"/>
                  <a:gd fmla="*/ 29 w 133" name="T84"/>
                  <a:gd fmla="*/ 357 h 437" name="T85"/>
                  <a:gd fmla="*/ 5 w 133" name="T86"/>
                  <a:gd fmla="*/ 357 h 437" name="T87"/>
                  <a:gd fmla="*/ 6 w 133" name="T88"/>
                  <a:gd fmla="*/ 395 h 43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37" w="133">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58" name="组合 57"/>
          <p:cNvGrpSpPr/>
          <p:nvPr/>
        </p:nvGrpSpPr>
        <p:grpSpPr>
          <a:xfrm>
            <a:off x="5367251" y="3812278"/>
            <a:ext cx="5769062" cy="707886"/>
            <a:chOff x="5367251" y="3812278"/>
            <a:chExt cx="5769062" cy="707886"/>
          </a:xfrm>
        </p:grpSpPr>
        <p:sp>
          <p:nvSpPr>
            <p:cNvPr id="14" name="文本框 13"/>
            <p:cNvSpPr txBox="1"/>
            <p:nvPr/>
          </p:nvSpPr>
          <p:spPr>
            <a:xfrm>
              <a:off x="6856267" y="3812279"/>
              <a:ext cx="4280047" cy="701040"/>
            </a:xfrm>
            <a:prstGeom prst="rect">
              <a:avLst/>
            </a:prstGeom>
            <a:noFill/>
          </p:spPr>
          <p:txBody>
            <a:bodyPr rtlCol="0" wrap="square">
              <a:spAutoFit/>
            </a:bodyPr>
            <a:lstStyle/>
            <a:p>
              <a:r>
                <a:rPr altLang="en-US" lang="zh-CN" smtClean="0" sz="2000">
                  <a:blipFill>
                    <a:blip r:embed="rId2"/>
                    <a:stretch>
                      <a:fillRect/>
                    </a:stretch>
                  </a:blipFill>
                </a:rPr>
                <a:t>输入描述性文字输入描述性文字</a:t>
              </a:r>
            </a:p>
            <a:p>
              <a:r>
                <a:rPr altLang="en-US" lang="zh-CN" smtClean="0" sz="2000">
                  <a:blipFill>
                    <a:blip r:embed="rId2"/>
                    <a:stretch>
                      <a:fillRect/>
                    </a:stretch>
                  </a:blipFill>
                </a:rPr>
                <a:t>输入描述性文字输入描述性文字</a:t>
              </a:r>
            </a:p>
          </p:txBody>
        </p:sp>
        <p:sp>
          <p:nvSpPr>
            <p:cNvPr id="19" name="Freeform 5"/>
            <p:cNvSpPr>
              <a:spLocks noEditPoints="1"/>
            </p:cNvSpPr>
            <p:nvPr/>
          </p:nvSpPr>
          <p:spPr bwMode="auto">
            <a:xfrm>
              <a:off x="6074251" y="3936034"/>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36" name="组合 35"/>
            <p:cNvGrpSpPr/>
            <p:nvPr/>
          </p:nvGrpSpPr>
          <p:grpSpPr>
            <a:xfrm>
              <a:off x="5367251" y="3842459"/>
              <a:ext cx="351423" cy="647524"/>
              <a:chOff x="2665413" y="5559425"/>
              <a:chExt cx="887413" cy="1635125"/>
            </a:xfrm>
          </p:grpSpPr>
          <p:sp>
            <p:nvSpPr>
              <p:cNvPr id="37" name="Freeform 276"/>
              <p:cNvSpPr/>
              <p:nvPr/>
            </p:nvSpPr>
            <p:spPr bwMode="auto">
              <a:xfrm>
                <a:off x="3192463" y="6653213"/>
                <a:ext cx="260350" cy="149225"/>
              </a:xfrm>
              <a:custGeom>
                <a:gdLst>
                  <a:gd fmla="*/ 12 w 80" name="T0"/>
                  <a:gd fmla="*/ 46 h 46" name="T1"/>
                  <a:gd fmla="*/ 12 w 80" name="T2"/>
                  <a:gd fmla="*/ 46 h 46" name="T3"/>
                  <a:gd fmla="*/ 11 w 80" name="T4"/>
                  <a:gd fmla="*/ 45 h 46" name="T5"/>
                  <a:gd fmla="*/ 36 w 80" name="T6"/>
                  <a:gd fmla="*/ 28 h 46" name="T7"/>
                  <a:gd fmla="*/ 56 w 80" name="T8"/>
                  <a:gd fmla="*/ 14 h 46" name="T9"/>
                  <a:gd fmla="*/ 32 w 80" name="T10"/>
                  <a:gd fmla="*/ 28 h 46" name="T11"/>
                  <a:gd fmla="*/ 30 w 80" name="T12"/>
                  <a:gd fmla="*/ 29 h 46" name="T13"/>
                  <a:gd fmla="*/ 30 w 80" name="T14"/>
                  <a:gd fmla="*/ 29 h 46" name="T15"/>
                  <a:gd fmla="*/ 27 w 80" name="T16"/>
                  <a:gd fmla="*/ 18 h 46" name="T17"/>
                  <a:gd fmla="*/ 15 w 80" name="T18"/>
                  <a:gd fmla="*/ 25 h 46" name="T19"/>
                  <a:gd fmla="*/ 14 w 80" name="T20"/>
                  <a:gd fmla="*/ 25 h 46" name="T21"/>
                  <a:gd fmla="*/ 32 w 80" name="T22"/>
                  <a:gd fmla="*/ 2 h 46" name="T23"/>
                  <a:gd fmla="*/ 28 w 80" name="T24"/>
                  <a:gd fmla="*/ 4 h 46" name="T25"/>
                  <a:gd fmla="*/ 25 w 80" name="T26"/>
                  <a:gd fmla="*/ 3 h 46" name="T27"/>
                  <a:gd fmla="*/ 1 w 80" name="T28"/>
                  <a:gd fmla="*/ 18 h 46" name="T29"/>
                  <a:gd fmla="*/ 1 w 80" name="T30"/>
                  <a:gd fmla="*/ 17 h 46" name="T31"/>
                  <a:gd fmla="*/ 0 w 80" name="T32"/>
                  <a:gd fmla="*/ 17 h 46" name="T33"/>
                  <a:gd fmla="*/ 25 w 80" name="T34"/>
                  <a:gd fmla="*/ 3 h 46" name="T35"/>
                  <a:gd fmla="*/ 26 w 80" name="T36"/>
                  <a:gd fmla="*/ 2 h 46" name="T37"/>
                  <a:gd fmla="*/ 28 w 80" name="T38"/>
                  <a:gd fmla="*/ 3 h 46" name="T39"/>
                  <a:gd fmla="*/ 33 w 80" name="T40"/>
                  <a:gd fmla="*/ 0 h 46" name="T41"/>
                  <a:gd fmla="*/ 34 w 80" name="T42"/>
                  <a:gd fmla="*/ 0 h 46" name="T43"/>
                  <a:gd fmla="*/ 34 w 80" name="T44"/>
                  <a:gd fmla="*/ 1 h 46" name="T45"/>
                  <a:gd fmla="*/ 16 w 80" name="T46"/>
                  <a:gd fmla="*/ 23 h 46" name="T47"/>
                  <a:gd fmla="*/ 27 w 80" name="T48"/>
                  <a:gd fmla="*/ 17 h 46" name="T49"/>
                  <a:gd fmla="*/ 28 w 80" name="T50"/>
                  <a:gd fmla="*/ 17 h 46" name="T51"/>
                  <a:gd fmla="*/ 28 w 80" name="T52"/>
                  <a:gd fmla="*/ 17 h 46" name="T53"/>
                  <a:gd fmla="*/ 31 w 80" name="T54"/>
                  <a:gd fmla="*/ 28 h 46" name="T55"/>
                  <a:gd fmla="*/ 32 w 80" name="T56"/>
                  <a:gd fmla="*/ 28 h 46" name="T57"/>
                  <a:gd fmla="*/ 66 w 80" name="T58"/>
                  <a:gd fmla="*/ 8 h 46" name="T59"/>
                  <a:gd fmla="*/ 66 w 80" name="T60"/>
                  <a:gd fmla="*/ 7 h 46" name="T61"/>
                  <a:gd fmla="*/ 66 w 80" name="T62"/>
                  <a:gd fmla="*/ 7 h 46" name="T63"/>
                  <a:gd fmla="*/ 67 w 80" name="T64"/>
                  <a:gd fmla="*/ 7 h 46" name="T65"/>
                  <a:gd fmla="*/ 67 w 80" name="T66"/>
                  <a:gd fmla="*/ 8 h 46" name="T67"/>
                  <a:gd fmla="*/ 67 w 80" name="T68"/>
                  <a:gd fmla="*/ 8 h 46" name="T69"/>
                  <a:gd fmla="*/ 66 w 80" name="T70"/>
                  <a:gd fmla="*/ 9 h 46" name="T71"/>
                  <a:gd fmla="*/ 17 w 80" name="T72"/>
                  <a:gd fmla="*/ 42 h 46" name="T73"/>
                  <a:gd fmla="*/ 79 w 80" name="T74"/>
                  <a:gd fmla="*/ 6 h 46" name="T75"/>
                  <a:gd fmla="*/ 80 w 80" name="T76"/>
                  <a:gd fmla="*/ 6 h 46" name="T77"/>
                  <a:gd fmla="*/ 80 w 80" name="T78"/>
                  <a:gd fmla="*/ 6 h 46" name="T79"/>
                  <a:gd fmla="*/ 12 w 80" name="T80"/>
                  <a:gd fmla="*/ 46 h 4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6" w="80">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277"/>
              <p:cNvSpPr/>
              <p:nvPr/>
            </p:nvSpPr>
            <p:spPr bwMode="auto">
              <a:xfrm>
                <a:off x="2982913" y="6192838"/>
                <a:ext cx="554038" cy="320675"/>
              </a:xfrm>
              <a:custGeom>
                <a:gdLst>
                  <a:gd fmla="*/ 53 w 171" name="T0"/>
                  <a:gd fmla="*/ 98 h 99" name="T1"/>
                  <a:gd fmla="*/ 53 w 171" name="T2"/>
                  <a:gd fmla="*/ 98 h 99" name="T3"/>
                  <a:gd fmla="*/ 114 w 171" name="T4"/>
                  <a:gd fmla="*/ 58 h 99" name="T5"/>
                  <a:gd fmla="*/ 114 w 171" name="T6"/>
                  <a:gd fmla="*/ 55 h 99" name="T7"/>
                  <a:gd fmla="*/ 41 w 171" name="T8"/>
                  <a:gd fmla="*/ 97 h 99" name="T9"/>
                  <a:gd fmla="*/ 41 w 171" name="T10"/>
                  <a:gd fmla="*/ 97 h 99" name="T11"/>
                  <a:gd fmla="*/ 41 w 171" name="T12"/>
                  <a:gd fmla="*/ 96 h 99" name="T13"/>
                  <a:gd fmla="*/ 24 w 171" name="T14"/>
                  <a:gd fmla="*/ 95 h 99" name="T15"/>
                  <a:gd fmla="*/ 24 w 171" name="T16"/>
                  <a:gd fmla="*/ 95 h 99" name="T17"/>
                  <a:gd fmla="*/ 24 w 171" name="T18"/>
                  <a:gd fmla="*/ 94 h 99" name="T19"/>
                  <a:gd fmla="*/ 44 w 171" name="T20"/>
                  <a:gd fmla="*/ 79 h 99" name="T21"/>
                  <a:gd fmla="*/ 145 w 171" name="T22"/>
                  <a:gd fmla="*/ 6 h 99" name="T23"/>
                  <a:gd fmla="*/ 1 w 171" name="T24"/>
                  <a:gd fmla="*/ 89 h 99" name="T25"/>
                  <a:gd fmla="*/ 1 w 171" name="T26"/>
                  <a:gd fmla="*/ 88 h 99" name="T27"/>
                  <a:gd fmla="*/ 1 w 171" name="T28"/>
                  <a:gd fmla="*/ 88 h 99" name="T29"/>
                  <a:gd fmla="*/ 152 w 171" name="T30"/>
                  <a:gd fmla="*/ 0 h 99" name="T31"/>
                  <a:gd fmla="*/ 153 w 171" name="T32"/>
                  <a:gd fmla="*/ 0 h 99" name="T33"/>
                  <a:gd fmla="*/ 153 w 171" name="T34"/>
                  <a:gd fmla="*/ 0 h 99" name="T35"/>
                  <a:gd fmla="*/ 31 w 171" name="T36"/>
                  <a:gd fmla="*/ 90 h 99" name="T37"/>
                  <a:gd fmla="*/ 144 w 171" name="T38"/>
                  <a:gd fmla="*/ 25 h 99" name="T39"/>
                  <a:gd fmla="*/ 144 w 171" name="T40"/>
                  <a:gd fmla="*/ 25 h 99" name="T41"/>
                  <a:gd fmla="*/ 144 w 171" name="T42"/>
                  <a:gd fmla="*/ 26 h 99" name="T43"/>
                  <a:gd fmla="*/ 114 w 171" name="T44"/>
                  <a:gd fmla="*/ 54 h 99" name="T45"/>
                  <a:gd fmla="*/ 170 w 171" name="T46"/>
                  <a:gd fmla="*/ 21 h 99" name="T47"/>
                  <a:gd fmla="*/ 114 w 171" name="T48"/>
                  <a:gd fmla="*/ 59 h 99" name="T49"/>
                  <a:gd fmla="*/ 158 w 171" name="T50"/>
                  <a:gd fmla="*/ 37 h 99" name="T51"/>
                  <a:gd fmla="*/ 158 w 171" name="T52"/>
                  <a:gd fmla="*/ 38 h 99" name="T53"/>
                  <a:gd fmla="*/ 118 w 171" name="T54"/>
                  <a:gd fmla="*/ 77 h 99" name="T55"/>
                  <a:gd fmla="*/ 119 w 171" name="T56"/>
                  <a:gd fmla="*/ 78 h 99" name="T57"/>
                  <a:gd fmla="*/ 117 w 171" name="T58"/>
                  <a:gd fmla="*/ 82 h 99" name="T59"/>
                  <a:gd fmla="*/ 117 w 171" name="T60"/>
                  <a:gd fmla="*/ 82 h 99" name="T61"/>
                  <a:gd fmla="*/ 109 w 171" name="T62"/>
                  <a:gd fmla="*/ 89 h 99" name="T63"/>
                  <a:gd fmla="*/ 105 w 171" name="T64"/>
                  <a:gd fmla="*/ 90 h 99" name="T65"/>
                  <a:gd fmla="*/ 106 w 171" name="T66"/>
                  <a:gd fmla="*/ 90 h 99" name="T67"/>
                  <a:gd fmla="*/ 112 w 171" name="T68"/>
                  <a:gd fmla="*/ 85 h 99" name="T69"/>
                  <a:gd fmla="*/ 116 w 171" name="T70"/>
                  <a:gd fmla="*/ 79 h 99" name="T71"/>
                  <a:gd fmla="*/ 99 w 171" name="T72"/>
                  <a:gd fmla="*/ 89 h 99" name="T73"/>
                  <a:gd fmla="*/ 98 w 171" name="T74"/>
                  <a:gd fmla="*/ 89 h 99" name="T75"/>
                  <a:gd fmla="*/ 154 w 171" name="T76"/>
                  <a:gd fmla="*/ 41 h 99" name="T77"/>
                  <a:gd fmla="*/ 53 w 171" name="T78"/>
                  <a:gd fmla="*/ 99 h 99"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9" w="171">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278"/>
              <p:cNvSpPr/>
              <p:nvPr/>
            </p:nvSpPr>
            <p:spPr bwMode="auto">
              <a:xfrm>
                <a:off x="2674938" y="6084888"/>
                <a:ext cx="874713" cy="1000125"/>
              </a:xfrm>
              <a:custGeom>
                <a:gdLst>
                  <a:gd fmla="*/ 185 w 270" name="T0"/>
                  <a:gd fmla="*/ 299 h 308" name="T1"/>
                  <a:gd fmla="*/ 259 w 270" name="T2"/>
                  <a:gd fmla="*/ 250 h 308" name="T3"/>
                  <a:gd fmla="*/ 257 w 270" name="T4"/>
                  <a:gd fmla="*/ 239 h 308" name="T5"/>
                  <a:gd fmla="*/ 167 w 270" name="T6"/>
                  <a:gd fmla="*/ 290 h 308" name="T7"/>
                  <a:gd fmla="*/ 139 w 270" name="T8"/>
                  <a:gd fmla="*/ 290 h 308" name="T9"/>
                  <a:gd fmla="*/ 123 w 270" name="T10"/>
                  <a:gd fmla="*/ 291 h 308" name="T11"/>
                  <a:gd fmla="*/ 97 w 270" name="T12"/>
                  <a:gd fmla="*/ 283 h 308" name="T13"/>
                  <a:gd fmla="*/ 90 w 270" name="T14"/>
                  <a:gd fmla="*/ 268 h 308" name="T15"/>
                  <a:gd fmla="*/ 59 w 270" name="T16"/>
                  <a:gd fmla="*/ 268 h 308" name="T17"/>
                  <a:gd fmla="*/ 14 w 270" name="T18"/>
                  <a:gd fmla="*/ 283 h 308" name="T19"/>
                  <a:gd fmla="*/ 114 w 270" name="T20"/>
                  <a:gd fmla="*/ 216 h 308" name="T21"/>
                  <a:gd fmla="*/ 4 w 270" name="T22"/>
                  <a:gd fmla="*/ 271 h 308" name="T23"/>
                  <a:gd fmla="*/ 19 w 270" name="T24"/>
                  <a:gd fmla="*/ 257 h 308" name="T25"/>
                  <a:gd fmla="*/ 83 w 270" name="T26"/>
                  <a:gd fmla="*/ 214 h 308" name="T27"/>
                  <a:gd fmla="*/ 7 w 270" name="T28"/>
                  <a:gd fmla="*/ 244 h 308" name="T29"/>
                  <a:gd fmla="*/ 13 w 270" name="T30"/>
                  <a:gd fmla="*/ 226 h 308" name="T31"/>
                  <a:gd fmla="*/ 68 w 270" name="T32"/>
                  <a:gd fmla="*/ 182 h 308" name="T33"/>
                  <a:gd fmla="*/ 11 w 270" name="T34"/>
                  <a:gd fmla="*/ 208 h 308" name="T35"/>
                  <a:gd fmla="*/ 22 w 270" name="T36"/>
                  <a:gd fmla="*/ 195 h 308" name="T37"/>
                  <a:gd fmla="*/ 23 w 270" name="T38"/>
                  <a:gd fmla="*/ 175 h 308" name="T39"/>
                  <a:gd fmla="*/ 12 w 270" name="T40"/>
                  <a:gd fmla="*/ 177 h 308" name="T41"/>
                  <a:gd fmla="*/ 11 w 270" name="T42"/>
                  <a:gd fmla="*/ 174 h 308" name="T43"/>
                  <a:gd fmla="*/ 165 w 270" name="T44"/>
                  <a:gd fmla="*/ 67 h 308" name="T45"/>
                  <a:gd fmla="*/ 20 w 270" name="T46"/>
                  <a:gd fmla="*/ 133 h 308" name="T47"/>
                  <a:gd fmla="*/ 21 w 270" name="T48"/>
                  <a:gd fmla="*/ 114 h 308" name="T49"/>
                  <a:gd fmla="*/ 19 w 270" name="T50"/>
                  <a:gd fmla="*/ 101 h 308" name="T51"/>
                  <a:gd fmla="*/ 92 w 270" name="T52"/>
                  <a:gd fmla="*/ 53 h 308" name="T53"/>
                  <a:gd fmla="*/ 19 w 270" name="T54"/>
                  <a:gd fmla="*/ 84 h 308" name="T55"/>
                  <a:gd fmla="*/ 77 w 270" name="T56"/>
                  <a:gd fmla="*/ 37 h 308" name="T57"/>
                  <a:gd fmla="*/ 110 w 270" name="T58"/>
                  <a:gd fmla="*/ 41 h 308" name="T59"/>
                  <a:gd fmla="*/ 23 w 270" name="T60"/>
                  <a:gd fmla="*/ 97 h 308" name="T61"/>
                  <a:gd fmla="*/ 131 w 270" name="T62"/>
                  <a:gd fmla="*/ 35 h 308" name="T63"/>
                  <a:gd fmla="*/ 24 w 270" name="T64"/>
                  <a:gd fmla="*/ 130 h 308" name="T65"/>
                  <a:gd fmla="*/ 251 w 270" name="T66"/>
                  <a:gd fmla="*/ 16 h 308" name="T67"/>
                  <a:gd fmla="*/ 173 w 270" name="T68"/>
                  <a:gd fmla="*/ 68 h 308" name="T69"/>
                  <a:gd fmla="*/ 89 w 270" name="T70"/>
                  <a:gd fmla="*/ 132 h 308" name="T71"/>
                  <a:gd fmla="*/ 84 w 270" name="T72"/>
                  <a:gd fmla="*/ 139 h 308" name="T73"/>
                  <a:gd fmla="*/ 85 w 270" name="T74"/>
                  <a:gd fmla="*/ 160 h 308" name="T75"/>
                  <a:gd fmla="*/ 107 w 270" name="T76"/>
                  <a:gd fmla="*/ 171 h 308" name="T77"/>
                  <a:gd fmla="*/ 83 w 270" name="T78"/>
                  <a:gd fmla="*/ 187 h 308" name="T79"/>
                  <a:gd fmla="*/ 110 w 270" name="T80"/>
                  <a:gd fmla="*/ 185 h 308" name="T81"/>
                  <a:gd fmla="*/ 105 w 270" name="T82"/>
                  <a:gd fmla="*/ 201 h 308" name="T83"/>
                  <a:gd fmla="*/ 104 w 270" name="T84"/>
                  <a:gd fmla="*/ 207 h 308" name="T85"/>
                  <a:gd fmla="*/ 102 w 270" name="T86"/>
                  <a:gd fmla="*/ 213 h 308" name="T87"/>
                  <a:gd fmla="*/ 64 w 270" name="T88"/>
                  <a:gd fmla="*/ 244 h 308" name="T89"/>
                  <a:gd fmla="*/ 126 w 270" name="T90"/>
                  <a:gd fmla="*/ 209 h 308" name="T91"/>
                  <a:gd fmla="*/ 128 w 270" name="T92"/>
                  <a:gd fmla="*/ 227 h 308" name="T93"/>
                  <a:gd fmla="*/ 159 w 270" name="T94"/>
                  <a:gd fmla="*/ 223 h 308" name="T95"/>
                  <a:gd fmla="*/ 247 w 270" name="T96"/>
                  <a:gd fmla="*/ 182 h 308" name="T97"/>
                  <a:gd fmla="*/ 256 w 270" name="T98"/>
                  <a:gd fmla="*/ 194 h 308" name="T99"/>
                  <a:gd fmla="*/ 157 w 270" name="T100"/>
                  <a:gd fmla="*/ 279 h 308" name="T101"/>
                  <a:gd fmla="*/ 203 w 270" name="T102"/>
                  <a:gd fmla="*/ 269 h 308" name="T103"/>
                  <a:gd fmla="*/ 270 w 270" name="T104"/>
                  <a:gd fmla="*/ 243 h 308" name="T105"/>
                  <a:gd fmla="*/ 249 w 270" name="T106"/>
                  <a:gd fmla="*/ 263 h 308" name="T107"/>
                  <a:gd fmla="*/ 229 w 270" name="T108"/>
                  <a:gd fmla="*/ 290 h 308" name="T109"/>
                  <a:gd fmla="*/ 264 w 270" name="T110"/>
                  <a:gd fmla="*/ 279 h 308" name="T111"/>
                  <a:gd fmla="*/ 261 w 270" name="T112"/>
                  <a:gd fmla="*/ 293 h 308" name="T113"/>
                  <a:gd fmla="*/ 239 w 270" name="T114"/>
                  <a:gd fmla="*/ 298 h 308" name="T115"/>
                  <a:gd fmla="*/ 201 w 270" name="T116"/>
                  <a:gd fmla="*/ 308 h 30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08" w="270">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279"/>
              <p:cNvSpPr/>
              <p:nvPr/>
            </p:nvSpPr>
            <p:spPr bwMode="auto">
              <a:xfrm>
                <a:off x="2982913" y="5695950"/>
                <a:ext cx="557213" cy="534988"/>
              </a:xfrm>
              <a:custGeom>
                <a:gdLst>
                  <a:gd fmla="*/ 76 w 172" name="T0"/>
                  <a:gd fmla="*/ 165 h 165" name="T1"/>
                  <a:gd fmla="*/ 132 w 172" name="T2"/>
                  <a:gd fmla="*/ 129 h 165" name="T3"/>
                  <a:gd fmla="*/ 89 w 172" name="T4"/>
                  <a:gd fmla="*/ 154 h 165" name="T5"/>
                  <a:gd fmla="*/ 75 w 172" name="T6"/>
                  <a:gd fmla="*/ 162 h 165" name="T7"/>
                  <a:gd fmla="*/ 135 w 172" name="T8"/>
                  <a:gd fmla="*/ 115 h 165" name="T9"/>
                  <a:gd fmla="*/ 85 w 172" name="T10"/>
                  <a:gd fmla="*/ 143 h 165" name="T11"/>
                  <a:gd fmla="*/ 158 w 172" name="T12"/>
                  <a:gd fmla="*/ 81 h 165" name="T13"/>
                  <a:gd fmla="*/ 77 w 172" name="T14"/>
                  <a:gd fmla="*/ 126 h 165" name="T15"/>
                  <a:gd fmla="*/ 146 w 172" name="T16"/>
                  <a:gd fmla="*/ 73 h 165" name="T17"/>
                  <a:gd fmla="*/ 126 w 172" name="T18"/>
                  <a:gd fmla="*/ 81 h 165" name="T19"/>
                  <a:gd fmla="*/ 81 w 172" name="T20"/>
                  <a:gd fmla="*/ 106 h 165" name="T21"/>
                  <a:gd fmla="*/ 141 w 172" name="T22"/>
                  <a:gd fmla="*/ 56 h 165" name="T23"/>
                  <a:gd fmla="*/ 80 w 172" name="T24"/>
                  <a:gd fmla="*/ 91 h 165" name="T25"/>
                  <a:gd fmla="*/ 118 w 172" name="T26"/>
                  <a:gd fmla="*/ 62 h 165" name="T27"/>
                  <a:gd fmla="*/ 80 w 172" name="T28"/>
                  <a:gd fmla="*/ 77 h 165" name="T29"/>
                  <a:gd fmla="*/ 117 w 172" name="T30"/>
                  <a:gd fmla="*/ 49 h 165" name="T31"/>
                  <a:gd fmla="*/ 83 w 172" name="T32"/>
                  <a:gd fmla="*/ 63 h 165" name="T33"/>
                  <a:gd fmla="*/ 58 w 172" name="T34"/>
                  <a:gd fmla="*/ 63 h 165" name="T35"/>
                  <a:gd fmla="*/ 71 w 172" name="T36"/>
                  <a:gd fmla="*/ 55 h 165" name="T37"/>
                  <a:gd fmla="*/ 72 w 172" name="T38"/>
                  <a:gd fmla="*/ 53 h 165" name="T39"/>
                  <a:gd fmla="*/ 56 w 172" name="T40"/>
                  <a:gd fmla="*/ 61 h 165" name="T41"/>
                  <a:gd fmla="*/ 24 w 172" name="T42"/>
                  <a:gd fmla="*/ 72 h 165" name="T43"/>
                  <a:gd fmla="*/ 24 w 172" name="T44"/>
                  <a:gd fmla="*/ 71 h 165" name="T45"/>
                  <a:gd fmla="*/ 31 w 172" name="T46"/>
                  <a:gd fmla="*/ 67 h 165" name="T47"/>
                  <a:gd fmla="*/ 75 w 172" name="T48"/>
                  <a:gd fmla="*/ 37 h 165" name="T49"/>
                  <a:gd fmla="*/ 0 w 172" name="T50"/>
                  <a:gd fmla="*/ 77 h 165" name="T51"/>
                  <a:gd fmla="*/ 57 w 172" name="T52"/>
                  <a:gd fmla="*/ 38 h 165" name="T53"/>
                  <a:gd fmla="*/ 1 w 172" name="T54"/>
                  <a:gd fmla="*/ 66 h 165" name="T55"/>
                  <a:gd fmla="*/ 115 w 172" name="T56"/>
                  <a:gd fmla="*/ 0 h 165" name="T57"/>
                  <a:gd fmla="*/ 55 w 172" name="T58"/>
                  <a:gd fmla="*/ 45 h 165" name="T59"/>
                  <a:gd fmla="*/ 120 w 172" name="T60"/>
                  <a:gd fmla="*/ 7 h 165" name="T61"/>
                  <a:gd fmla="*/ 74 w 172" name="T62"/>
                  <a:gd fmla="*/ 42 h 165" name="T63"/>
                  <a:gd fmla="*/ 126 w 172" name="T64"/>
                  <a:gd fmla="*/ 12 h 165" name="T65"/>
                  <a:gd fmla="*/ 103 w 172" name="T66"/>
                  <a:gd fmla="*/ 33 h 165" name="T67"/>
                  <a:gd fmla="*/ 137 w 172" name="T68"/>
                  <a:gd fmla="*/ 14 h 165" name="T69"/>
                  <a:gd fmla="*/ 136 w 172" name="T70"/>
                  <a:gd fmla="*/ 18 h 165" name="T71"/>
                  <a:gd fmla="*/ 154 w 172" name="T72"/>
                  <a:gd fmla="*/ 22 h 165" name="T73"/>
                  <a:gd fmla="*/ 156 w 172" name="T74"/>
                  <a:gd fmla="*/ 33 h 165" name="T75"/>
                  <a:gd fmla="*/ 158 w 172" name="T76"/>
                  <a:gd fmla="*/ 33 h 165" name="T77"/>
                  <a:gd fmla="*/ 145 w 172" name="T78"/>
                  <a:gd fmla="*/ 53 h 165" name="T79"/>
                  <a:gd fmla="*/ 85 w 172" name="T80"/>
                  <a:gd fmla="*/ 103 h 165" name="T81"/>
                  <a:gd fmla="*/ 144 w 172" name="T82"/>
                  <a:gd fmla="*/ 69 h 165" name="T83"/>
                  <a:gd fmla="*/ 88 w 172" name="T84"/>
                  <a:gd fmla="*/ 106 h 165" name="T85"/>
                  <a:gd fmla="*/ 152 w 172" name="T86"/>
                  <a:gd fmla="*/ 70 h 165" name="T87"/>
                  <a:gd fmla="*/ 83 w 172" name="T88"/>
                  <a:gd fmla="*/ 123 h 165" name="T89"/>
                  <a:gd fmla="*/ 162 w 172" name="T90"/>
                  <a:gd fmla="*/ 78 h 165" name="T91"/>
                  <a:gd fmla="*/ 135 w 172" name="T92"/>
                  <a:gd fmla="*/ 115 h 165" name="T93"/>
                  <a:gd fmla="*/ 172 w 172" name="T94"/>
                  <a:gd fmla="*/ 93 h 165" name="T95"/>
                  <a:gd fmla="*/ 166 w 172" name="T96"/>
                  <a:gd fmla="*/ 108 h 165" name="T97"/>
                  <a:gd fmla="*/ 167 w 172" name="T98"/>
                  <a:gd fmla="*/ 109 h 165" name="T99"/>
                  <a:gd fmla="*/ 144 w 172" name="T100"/>
                  <a:gd fmla="*/ 123 h 165" name="T101"/>
                  <a:gd fmla="*/ 171 w 172" name="T102"/>
                  <a:gd fmla="*/ 110 h 165"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65" w="172">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280"/>
              <p:cNvSpPr/>
              <p:nvPr/>
            </p:nvSpPr>
            <p:spPr bwMode="auto">
              <a:xfrm>
                <a:off x="2940051" y="5630863"/>
                <a:ext cx="168275" cy="120650"/>
              </a:xfrm>
              <a:custGeom>
                <a:gdLst>
                  <a:gd fmla="*/ 1 w 52" name="T0"/>
                  <a:gd fmla="*/ 37 h 37" name="T1"/>
                  <a:gd fmla="*/ 0 w 52" name="T2"/>
                  <a:gd fmla="*/ 37 h 37" name="T3"/>
                  <a:gd fmla="*/ 0 w 52" name="T4"/>
                  <a:gd fmla="*/ 37 h 37" name="T5"/>
                  <a:gd fmla="*/ 0 w 52" name="T6"/>
                  <a:gd fmla="*/ 36 h 37" name="T7"/>
                  <a:gd fmla="*/ 0 w 52" name="T8"/>
                  <a:gd fmla="*/ 36 h 37" name="T9"/>
                  <a:gd fmla="*/ 1 w 52" name="T10"/>
                  <a:gd fmla="*/ 36 h 37" name="T11"/>
                  <a:gd fmla="*/ 15 w 52" name="T12"/>
                  <a:gd fmla="*/ 27 h 37" name="T13"/>
                  <a:gd fmla="*/ 15 w 52" name="T14"/>
                  <a:gd fmla="*/ 27 h 37" name="T15"/>
                  <a:gd fmla="*/ 15 w 52" name="T16"/>
                  <a:gd fmla="*/ 27 h 37" name="T17"/>
                  <a:gd fmla="*/ 15 w 52" name="T18"/>
                  <a:gd fmla="*/ 27 h 37" name="T19"/>
                  <a:gd fmla="*/ 14 w 52" name="T20"/>
                  <a:gd fmla="*/ 27 h 37" name="T21"/>
                  <a:gd fmla="*/ 14 w 52" name="T22"/>
                  <a:gd fmla="*/ 27 h 37" name="T23"/>
                  <a:gd fmla="*/ 14 w 52" name="T24"/>
                  <a:gd fmla="*/ 26 h 37" name="T25"/>
                  <a:gd fmla="*/ 44 w 52" name="T26"/>
                  <a:gd fmla="*/ 5 h 37" name="T27"/>
                  <a:gd fmla="*/ 21 w 52" name="T28"/>
                  <a:gd fmla="*/ 18 h 37" name="T29"/>
                  <a:gd fmla="*/ 20 w 52" name="T30"/>
                  <a:gd fmla="*/ 18 h 37" name="T31"/>
                  <a:gd fmla="*/ 21 w 52" name="T32"/>
                  <a:gd fmla="*/ 17 h 37" name="T33"/>
                  <a:gd fmla="*/ 51 w 52" name="T34"/>
                  <a:gd fmla="*/ 0 h 37" name="T35"/>
                  <a:gd fmla="*/ 52 w 52" name="T36"/>
                  <a:gd fmla="*/ 0 h 37" name="T37"/>
                  <a:gd fmla="*/ 51 w 52" name="T38"/>
                  <a:gd fmla="*/ 0 h 37" name="T39"/>
                  <a:gd fmla="*/ 51 w 52" name="T40"/>
                  <a:gd fmla="*/ 1 h 37" name="T41"/>
                  <a:gd fmla="*/ 51 w 52" name="T42"/>
                  <a:gd fmla="*/ 1 h 37" name="T43"/>
                  <a:gd fmla="*/ 46 w 52" name="T44"/>
                  <a:gd fmla="*/ 5 h 37" name="T45"/>
                  <a:gd fmla="*/ 21 w 52" name="T46"/>
                  <a:gd fmla="*/ 23 h 37" name="T47"/>
                  <a:gd fmla="*/ 45 w 52" name="T48"/>
                  <a:gd fmla="*/ 9 h 37" name="T49"/>
                  <a:gd fmla="*/ 45 w 52" name="T50"/>
                  <a:gd fmla="*/ 9 h 37" name="T51"/>
                  <a:gd fmla="*/ 45 w 52" name="T52"/>
                  <a:gd fmla="*/ 9 h 37" name="T53"/>
                  <a:gd fmla="*/ 45 w 52" name="T54"/>
                  <a:gd fmla="*/ 9 h 37" name="T55"/>
                  <a:gd fmla="*/ 45 w 52" name="T56"/>
                  <a:gd fmla="*/ 10 h 37" name="T57"/>
                  <a:gd fmla="*/ 45 w 52" name="T58"/>
                  <a:gd fmla="*/ 10 h 37" name="T59"/>
                  <a:gd fmla="*/ 35 w 52" name="T60"/>
                  <a:gd fmla="*/ 16 h 37" name="T61"/>
                  <a:gd fmla="*/ 36 w 52" name="T62"/>
                  <a:gd fmla="*/ 16 h 37" name="T63"/>
                  <a:gd fmla="*/ 36 w 52" name="T64"/>
                  <a:gd fmla="*/ 16 h 37" name="T65"/>
                  <a:gd fmla="*/ 36 w 52" name="T66"/>
                  <a:gd fmla="*/ 17 h 37" name="T67"/>
                  <a:gd fmla="*/ 36 w 52" name="T68"/>
                  <a:gd fmla="*/ 17 h 37" name="T69"/>
                  <a:gd fmla="*/ 1 w 52" name="T70"/>
                  <a:gd fmla="*/ 37 h 37" name="T71"/>
                  <a:gd fmla="*/ 1 w 52" name="T72"/>
                  <a:gd fmla="*/ 37 h 3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7" w="52">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281"/>
              <p:cNvSpPr/>
              <p:nvPr/>
            </p:nvSpPr>
            <p:spPr bwMode="auto">
              <a:xfrm>
                <a:off x="2671763" y="5630863"/>
                <a:ext cx="698500" cy="415925"/>
              </a:xfrm>
              <a:custGeom>
                <a:gdLst>
                  <a:gd fmla="*/ 192 w 216" name="T0"/>
                  <a:gd fmla="*/ 11 h 128" name="T1"/>
                  <a:gd fmla="*/ 3 w 216" name="T2"/>
                  <a:gd fmla="*/ 119 h 128" name="T3"/>
                  <a:gd fmla="*/ 6 w 216" name="T4"/>
                  <a:gd fmla="*/ 117 h 128" name="T5"/>
                  <a:gd fmla="*/ 12 w 216" name="T6"/>
                  <a:gd fmla="*/ 111 h 128" name="T7"/>
                  <a:gd fmla="*/ 103 w 216" name="T8"/>
                  <a:gd fmla="*/ 54 h 128" name="T9"/>
                  <a:gd fmla="*/ 1 w 216" name="T10"/>
                  <a:gd fmla="*/ 113 h 128" name="T11"/>
                  <a:gd fmla="*/ 0 w 216" name="T12"/>
                  <a:gd fmla="*/ 112 h 128" name="T13"/>
                  <a:gd fmla="*/ 0 w 216" name="T14"/>
                  <a:gd fmla="*/ 97 h 128" name="T15"/>
                  <a:gd fmla="*/ 70 w 216" name="T16"/>
                  <a:gd fmla="*/ 52 h 128" name="T17"/>
                  <a:gd fmla="*/ 21 w 216" name="T18"/>
                  <a:gd fmla="*/ 78 h 128" name="T19"/>
                  <a:gd fmla="*/ 19 w 216" name="T20"/>
                  <a:gd fmla="*/ 64 h 128" name="T21"/>
                  <a:gd fmla="*/ 54 w 216" name="T22"/>
                  <a:gd fmla="*/ 41 h 128" name="T23"/>
                  <a:gd fmla="*/ 11 w 216" name="T24"/>
                  <a:gd fmla="*/ 63 h 128" name="T25"/>
                  <a:gd fmla="*/ 21 w 216" name="T26"/>
                  <a:gd fmla="*/ 56 h 128" name="T27"/>
                  <a:gd fmla="*/ 71 w 216" name="T28"/>
                  <a:gd fmla="*/ 20 h 128" name="T29"/>
                  <a:gd fmla="*/ 19 w 216" name="T30"/>
                  <a:gd fmla="*/ 49 h 128" name="T31"/>
                  <a:gd fmla="*/ 75 w 216" name="T32"/>
                  <a:gd fmla="*/ 15 h 128" name="T33"/>
                  <a:gd fmla="*/ 0 w 216" name="T34"/>
                  <a:gd fmla="*/ 58 h 128" name="T35"/>
                  <a:gd fmla="*/ 23 w 216" name="T36"/>
                  <a:gd fmla="*/ 23 h 128" name="T37"/>
                  <a:gd fmla="*/ 35 w 216" name="T38"/>
                  <a:gd fmla="*/ 3 h 128" name="T39"/>
                  <a:gd fmla="*/ 14 w 216" name="T40"/>
                  <a:gd fmla="*/ 9 h 128" name="T41"/>
                  <a:gd fmla="*/ 14 w 216" name="T42"/>
                  <a:gd fmla="*/ 9 h 128" name="T43"/>
                  <a:gd fmla="*/ 17 w 216" name="T44"/>
                  <a:gd fmla="*/ 7 h 128" name="T45"/>
                  <a:gd fmla="*/ 25 w 216" name="T46"/>
                  <a:gd fmla="*/ 8 h 128" name="T47"/>
                  <a:gd fmla="*/ 15 w 216" name="T48"/>
                  <a:gd fmla="*/ 27 h 128" name="T49"/>
                  <a:gd fmla="*/ 38 w 216" name="T50"/>
                  <a:gd fmla="*/ 15 h 128" name="T51"/>
                  <a:gd fmla="*/ 94 w 216" name="T52"/>
                  <a:gd fmla="*/ 3 h 128" name="T53"/>
                  <a:gd fmla="*/ 94 w 216" name="T54"/>
                  <a:gd fmla="*/ 4 h 128" name="T55"/>
                  <a:gd fmla="*/ 80 w 216" name="T56"/>
                  <a:gd fmla="*/ 15 h 128" name="T57"/>
                  <a:gd fmla="*/ 71 w 216" name="T58"/>
                  <a:gd fmla="*/ 22 h 128" name="T59"/>
                  <a:gd fmla="*/ 85 w 216" name="T60"/>
                  <a:gd fmla="*/ 18 h 128" name="T61"/>
                  <a:gd fmla="*/ 85 w 216" name="T62"/>
                  <a:gd fmla="*/ 20 h 128" name="T63"/>
                  <a:gd fmla="*/ 97 w 216" name="T64"/>
                  <a:gd fmla="*/ 14 h 128" name="T65"/>
                  <a:gd fmla="*/ 55 w 216" name="T66"/>
                  <a:gd fmla="*/ 41 h 128" name="T67"/>
                  <a:gd fmla="*/ 108 w 216" name="T68"/>
                  <a:gd fmla="*/ 12 h 128" name="T69"/>
                  <a:gd fmla="*/ 65 w 216" name="T70"/>
                  <a:gd fmla="*/ 46 h 128" name="T71"/>
                  <a:gd fmla="*/ 140 w 216" name="T72"/>
                  <a:gd fmla="*/ 9 h 128" name="T73"/>
                  <a:gd fmla="*/ 11 w 216" name="T74"/>
                  <a:gd fmla="*/ 90 h 128" name="T75"/>
                  <a:gd fmla="*/ 151 w 216" name="T76"/>
                  <a:gd fmla="*/ 10 h 128" name="T77"/>
                  <a:gd fmla="*/ 69 w 216" name="T78"/>
                  <a:gd fmla="*/ 73 h 128" name="T79"/>
                  <a:gd fmla="*/ 195 w 216" name="T80"/>
                  <a:gd fmla="*/ 0 h 128" name="T81"/>
                  <a:gd fmla="*/ 175 w 216" name="T82"/>
                  <a:gd fmla="*/ 15 h 128" name="T83"/>
                  <a:gd fmla="*/ 175 w 216" name="T84"/>
                  <a:gd fmla="*/ 16 h 128" name="T85"/>
                  <a:gd fmla="*/ 196 w 216" name="T86"/>
                  <a:gd fmla="*/ 7 h 128" name="T87"/>
                  <a:gd fmla="*/ 196 w 216" name="T88"/>
                  <a:gd fmla="*/ 8 h 128" name="T89"/>
                  <a:gd fmla="*/ 209 w 216" name="T90"/>
                  <a:gd fmla="*/ 0 h 128" name="T91"/>
                  <a:gd fmla="*/ 215 w 216" name="T92"/>
                  <a:gd fmla="*/ 8 h 128" name="T93"/>
                  <a:gd fmla="*/ 83 w 216" name="T94"/>
                  <a:gd fmla="*/ 100 h 128" name="T95"/>
                  <a:gd fmla="*/ 108 w 216" name="T96"/>
                  <a:gd fmla="*/ 100 h 128" name="T97"/>
                  <a:gd fmla="*/ 108 w 216" name="T98"/>
                  <a:gd fmla="*/ 100 h 128" name="T99"/>
                  <a:gd fmla="*/ 82 w 216" name="T100"/>
                  <a:gd fmla="*/ 121 h 128" name="T101"/>
                  <a:gd fmla="*/ 96 w 216" name="T102"/>
                  <a:gd fmla="*/ 119 h 128" name="T103"/>
                  <a:gd fmla="*/ 96 w 216" name="T104"/>
                  <a:gd fmla="*/ 121 h 128" name="T105"/>
                  <a:gd fmla="*/ 94 w 216" name="T106"/>
                  <a:gd fmla="*/ 122 h 128" name="T107"/>
                  <a:gd fmla="*/ 90 w 216" name="T108"/>
                  <a:gd fmla="*/ 118 h 128" name="T109"/>
                  <a:gd fmla="*/ 75 w 216" name="T110"/>
                  <a:gd fmla="*/ 125 h 128" name="T111"/>
                  <a:gd fmla="*/ 103 w 216" name="T112"/>
                  <a:gd fmla="*/ 103 h 128" name="T113"/>
                  <a:gd fmla="*/ 64 w 216" name="T114"/>
                  <a:gd fmla="*/ 126 h 128" name="T115"/>
                  <a:gd fmla="*/ 47 w 216" name="T116"/>
                  <a:gd fmla="*/ 122 h 128" name="T117"/>
                  <a:gd fmla="*/ 10 w 216" name="T118"/>
                  <a:gd fmla="*/ 128 h 128"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28" w="216">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282"/>
              <p:cNvSpPr>
                <a:spLocks noEditPoints="1"/>
              </p:cNvSpPr>
              <p:nvPr/>
            </p:nvSpPr>
            <p:spPr bwMode="auto">
              <a:xfrm>
                <a:off x="2681288" y="5559425"/>
                <a:ext cx="855663" cy="1635125"/>
              </a:xfrm>
              <a:custGeom>
                <a:gdLst>
                  <a:gd fmla="*/ 224 w 264" name="T0"/>
                  <a:gd fmla="*/ 293 h 504" name="T1"/>
                  <a:gd fmla="*/ 164 w 264" name="T2"/>
                  <a:gd fmla="*/ 305 h 504" name="T3"/>
                  <a:gd fmla="*/ 107 w 264" name="T4"/>
                  <a:gd fmla="*/ 288 h 504" name="T5"/>
                  <a:gd fmla="*/ 73 w 264" name="T6"/>
                  <a:gd fmla="*/ 379 h 504" name="T7"/>
                  <a:gd fmla="*/ 95 w 264" name="T8"/>
                  <a:gd fmla="*/ 399 h 504" name="T9"/>
                  <a:gd fmla="*/ 142 w 264" name="T10"/>
                  <a:gd fmla="*/ 386 h 504" name="T11"/>
                  <a:gd fmla="*/ 168 w 264" name="T12"/>
                  <a:gd fmla="*/ 372 h 504" name="T13"/>
                  <a:gd fmla="*/ 253 w 264" name="T14"/>
                  <a:gd fmla="*/ 395 h 504" name="T15"/>
                  <a:gd fmla="*/ 256 w 264" name="T16"/>
                  <a:gd fmla="*/ 465 h 504" name="T17"/>
                  <a:gd fmla="*/ 129 w 264" name="T18"/>
                  <a:gd fmla="*/ 491 h 504" name="T19"/>
                  <a:gd fmla="*/ 0 w 264" name="T20"/>
                  <a:gd fmla="*/ 400 h 504" name="T21"/>
                  <a:gd fmla="*/ 12 w 264" name="T22"/>
                  <a:gd fmla="*/ 271 h 504" name="T23"/>
                  <a:gd fmla="*/ 37 w 264" name="T24"/>
                  <a:gd fmla="*/ 219 h 504" name="T25"/>
                  <a:gd fmla="*/ 86 w 264" name="T26"/>
                  <a:gd fmla="*/ 198 h 504" name="T27"/>
                  <a:gd fmla="*/ 145 w 264" name="T28"/>
                  <a:gd fmla="*/ 198 h 504" name="T29"/>
                  <a:gd fmla="*/ 190 w 264" name="T30"/>
                  <a:gd fmla="*/ 192 h 504" name="T31"/>
                  <a:gd fmla="*/ 199 w 264" name="T32"/>
                  <a:gd fmla="*/ 145 h 504" name="T33"/>
                  <a:gd fmla="*/ 177 w 264" name="T34"/>
                  <a:gd fmla="*/ 113 h 504" name="T35"/>
                  <a:gd fmla="*/ 105 w 264" name="T36"/>
                  <a:gd fmla="*/ 78 h 504" name="T37"/>
                  <a:gd fmla="*/ 101 w 264" name="T38"/>
                  <a:gd fmla="*/ 120 h 504" name="T39"/>
                  <a:gd fmla="*/ 50 w 264" name="T40"/>
                  <a:gd fmla="*/ 134 h 504" name="T41"/>
                  <a:gd fmla="*/ 20 w 264" name="T42"/>
                  <a:gd fmla="*/ 104 h 504" name="T43"/>
                  <a:gd fmla="*/ 30 w 264" name="T44"/>
                  <a:gd fmla="*/ 12 h 504" name="T45"/>
                  <a:gd fmla="*/ 67 w 264" name="T46"/>
                  <a:gd fmla="*/ 28 h 504" name="T47"/>
                  <a:gd fmla="*/ 104 w 264" name="T48"/>
                  <a:gd fmla="*/ 15 h 504" name="T49"/>
                  <a:gd fmla="*/ 109 w 264" name="T50"/>
                  <a:gd fmla="*/ 20 h 504" name="T51"/>
                  <a:gd fmla="*/ 191 w 264" name="T52"/>
                  <a:gd fmla="*/ 41 h 504" name="T53"/>
                  <a:gd fmla="*/ 260 w 264" name="T54"/>
                  <a:gd fmla="*/ 72 h 504" name="T55"/>
                  <a:gd fmla="*/ 260 w 264" name="T56"/>
                  <a:gd fmla="*/ 195 h 504" name="T57"/>
                  <a:gd fmla="*/ 262 w 264" name="T58"/>
                  <a:gd fmla="*/ 279 h 504" name="T59"/>
                  <a:gd fmla="*/ 255 w 264" name="T60"/>
                  <a:gd fmla="*/ 269 h 504" name="T61"/>
                  <a:gd fmla="*/ 262 w 264" name="T62"/>
                  <a:gd fmla="*/ 115 h 504" name="T63"/>
                  <a:gd fmla="*/ 205 w 264" name="T64"/>
                  <a:gd fmla="*/ 43 h 504" name="T65"/>
                  <a:gd fmla="*/ 137 w 264" name="T66"/>
                  <a:gd fmla="*/ 25 h 504" name="T67"/>
                  <a:gd fmla="*/ 99 w 264" name="T68"/>
                  <a:gd fmla="*/ 17 h 504" name="T69"/>
                  <a:gd fmla="*/ 98 w 264" name="T70"/>
                  <a:gd fmla="*/ 23 h 504" name="T71"/>
                  <a:gd fmla="*/ 56 w 264" name="T72"/>
                  <a:gd fmla="*/ 27 h 504" name="T73"/>
                  <a:gd fmla="*/ 22 w 264" name="T74"/>
                  <a:gd fmla="*/ 1 h 504" name="T75"/>
                  <a:gd fmla="*/ 18 w 264" name="T76"/>
                  <a:gd fmla="*/ 138 h 504" name="T77"/>
                  <a:gd fmla="*/ 76 w 264" name="T78"/>
                  <a:gd fmla="*/ 130 h 504" name="T79"/>
                  <a:gd fmla="*/ 109 w 264" name="T80"/>
                  <a:gd fmla="*/ 126 h 504" name="T81"/>
                  <a:gd fmla="*/ 123 w 264" name="T82"/>
                  <a:gd fmla="*/ 82 h 504" name="T83"/>
                  <a:gd fmla="*/ 194 w 264" name="T84"/>
                  <a:gd fmla="*/ 118 h 504" name="T85"/>
                  <a:gd fmla="*/ 200 w 264" name="T86"/>
                  <a:gd fmla="*/ 156 h 504" name="T87"/>
                  <a:gd fmla="*/ 186 w 264" name="T88"/>
                  <a:gd fmla="*/ 202 h 504" name="T89"/>
                  <a:gd fmla="*/ 132 w 264" name="T90"/>
                  <a:gd fmla="*/ 196 h 504" name="T91"/>
                  <a:gd fmla="*/ 81 w 264" name="T92"/>
                  <a:gd fmla="*/ 203 h 504" name="T93"/>
                  <a:gd fmla="*/ 38 w 264" name="T94"/>
                  <a:gd fmla="*/ 221 h 504" name="T95"/>
                  <a:gd fmla="*/ 13 w 264" name="T96"/>
                  <a:gd fmla="*/ 272 h 504" name="T97"/>
                  <a:gd fmla="*/ 1 w 264" name="T98"/>
                  <a:gd fmla="*/ 400 h 504" name="T99"/>
                  <a:gd fmla="*/ 145 w 264" name="T100"/>
                  <a:gd fmla="*/ 488 h 504" name="T101"/>
                  <a:gd fmla="*/ 252 w 264" name="T102"/>
                  <a:gd fmla="*/ 451 h 504" name="T103"/>
                  <a:gd fmla="*/ 253 w 264" name="T104"/>
                  <a:gd fmla="*/ 390 h 504" name="T105"/>
                  <a:gd fmla="*/ 153 w 264" name="T106"/>
                  <a:gd fmla="*/ 376 h 504" name="T107"/>
                  <a:gd fmla="*/ 139 w 264" name="T108"/>
                  <a:gd fmla="*/ 389 h 504" name="T109"/>
                  <a:gd fmla="*/ 91 w 264" name="T110"/>
                  <a:gd fmla="*/ 400 h 504" name="T111"/>
                  <a:gd fmla="*/ 73 w 264" name="T112"/>
                  <a:gd fmla="*/ 379 h 504" name="T113"/>
                  <a:gd fmla="*/ 101 w 264" name="T114"/>
                  <a:gd fmla="*/ 287 h 504" name="T115"/>
                  <a:gd fmla="*/ 158 w 264" name="T116"/>
                  <a:gd fmla="*/ 304 h 504" name="T117"/>
                  <a:gd fmla="*/ 202 w 264" name="T118"/>
                  <a:gd fmla="*/ 294 h 504" name="T119"/>
                  <a:gd fmla="*/ 264 w 264" name="T120"/>
                  <a:gd fmla="*/ 278 h 504"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03" w="26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283"/>
              <p:cNvSpPr>
                <a:spLocks noEditPoints="1"/>
              </p:cNvSpPr>
              <p:nvPr/>
            </p:nvSpPr>
            <p:spPr bwMode="auto">
              <a:xfrm>
                <a:off x="2665413" y="5614988"/>
                <a:ext cx="887413" cy="1508125"/>
              </a:xfrm>
              <a:custGeom>
                <a:gdLst>
                  <a:gd fmla="*/ 204 w 274" name="T0"/>
                  <a:gd fmla="*/ 287 h 465" name="T1"/>
                  <a:gd fmla="*/ 113 w 274" name="T2"/>
                  <a:gd fmla="*/ 269 h 465" name="T3"/>
                  <a:gd fmla="*/ 76 w 274" name="T4"/>
                  <a:gd fmla="*/ 315 h 465" name="T5"/>
                  <a:gd fmla="*/ 96 w 274" name="T6"/>
                  <a:gd fmla="*/ 372 h 465" name="T7"/>
                  <a:gd fmla="*/ 157 w 274" name="T8"/>
                  <a:gd fmla="*/ 364 h 465" name="T9"/>
                  <a:gd fmla="*/ 181 w 274" name="T10"/>
                  <a:gd fmla="*/ 350 h 465" name="T11"/>
                  <a:gd fmla="*/ 247 w 274" name="T12"/>
                  <a:gd fmla="*/ 355 h 465" name="T13"/>
                  <a:gd fmla="*/ 248 w 274" name="T14"/>
                  <a:gd fmla="*/ 390 h 465" name="T15"/>
                  <a:gd fmla="*/ 261 w 274" name="T16"/>
                  <a:gd fmla="*/ 464 h 465" name="T17"/>
                  <a:gd fmla="*/ 107 w 274" name="T18"/>
                  <a:gd fmla="*/ 461 h 465" name="T19"/>
                  <a:gd fmla="*/ 8 w 274" name="T20"/>
                  <a:gd fmla="*/ 434 h 465" name="T21"/>
                  <a:gd fmla="*/ 8 w 274" name="T22"/>
                  <a:gd fmla="*/ 246 h 465" name="T23"/>
                  <a:gd fmla="*/ 49 w 274" name="T24"/>
                  <a:gd fmla="*/ 189 h 465" name="T25"/>
                  <a:gd fmla="*/ 74 w 274" name="T26"/>
                  <a:gd fmla="*/ 173 h 465" name="T27"/>
                  <a:gd fmla="*/ 121 w 274" name="T28"/>
                  <a:gd fmla="*/ 181 h 465" name="T29"/>
                  <a:gd fmla="*/ 191 w 274" name="T30"/>
                  <a:gd fmla="*/ 188 h 465" name="T31"/>
                  <a:gd fmla="*/ 200 w 274" name="T32"/>
                  <a:gd fmla="*/ 96 h 465" name="T33"/>
                  <a:gd fmla="*/ 116 w 274" name="T34"/>
                  <a:gd fmla="*/ 82 h 465" name="T35"/>
                  <a:gd fmla="*/ 50 w 274" name="T36"/>
                  <a:gd fmla="*/ 111 h 465" name="T37"/>
                  <a:gd fmla="*/ 26 w 274" name="T38"/>
                  <a:gd fmla="*/ 69 h 465" name="T39"/>
                  <a:gd fmla="*/ 14 w 274" name="T40"/>
                  <a:gd fmla="*/ 1 h 465" name="T41"/>
                  <a:gd fmla="*/ 106 w 274" name="T42"/>
                  <a:gd fmla="*/ 2 h 465" name="T43"/>
                  <a:gd fmla="*/ 108 w 274" name="T44"/>
                  <a:gd fmla="*/ 18 h 465" name="T45"/>
                  <a:gd fmla="*/ 131 w 274" name="T46"/>
                  <a:gd fmla="*/ 5 h 465" name="T47"/>
                  <a:gd fmla="*/ 200 w 274" name="T48"/>
                  <a:gd fmla="*/ 5 h 465" name="T49"/>
                  <a:gd fmla="*/ 271 w 274" name="T50"/>
                  <a:gd fmla="*/ 58 h 465" name="T51"/>
                  <a:gd fmla="*/ 270 w 274" name="T52"/>
                  <a:gd fmla="*/ 179 h 465" name="T53"/>
                  <a:gd fmla="*/ 268 w 274" name="T54"/>
                  <a:gd fmla="*/ 203 h 465" name="T55"/>
                  <a:gd fmla="*/ 271 w 274" name="T56"/>
                  <a:gd fmla="*/ 58 h 465" name="T57"/>
                  <a:gd fmla="*/ 186 w 274" name="T58"/>
                  <a:gd fmla="*/ 5 h 465" name="T59"/>
                  <a:gd fmla="*/ 125 w 274" name="T60"/>
                  <a:gd fmla="*/ 9 h 465" name="T61"/>
                  <a:gd fmla="*/ 107 w 274" name="T62"/>
                  <a:gd fmla="*/ 18 h 465" name="T63"/>
                  <a:gd fmla="*/ 106 w 274" name="T64"/>
                  <a:gd fmla="*/ 2 h 465" name="T65"/>
                  <a:gd fmla="*/ 19 w 274" name="T66"/>
                  <a:gd fmla="*/ 15 h 465" name="T67"/>
                  <a:gd fmla="*/ 29 w 274" name="T68"/>
                  <a:gd fmla="*/ 97 h 465" name="T69"/>
                  <a:gd fmla="*/ 116 w 274" name="T70"/>
                  <a:gd fmla="*/ 117 h 465" name="T71"/>
                  <a:gd fmla="*/ 158 w 274" name="T72"/>
                  <a:gd fmla="*/ 88 h 465" name="T73"/>
                  <a:gd fmla="*/ 201 w 274" name="T74"/>
                  <a:gd fmla="*/ 123 h 465" name="T75"/>
                  <a:gd fmla="*/ 191 w 274" name="T76"/>
                  <a:gd fmla="*/ 202 h 465" name="T77"/>
                  <a:gd fmla="*/ 107 w 274" name="T78"/>
                  <a:gd fmla="*/ 179 h 465" name="T79"/>
                  <a:gd fmla="*/ 70 w 274" name="T80"/>
                  <a:gd fmla="*/ 176 h 465" name="T81"/>
                  <a:gd fmla="*/ 15 w 274" name="T82"/>
                  <a:gd fmla="*/ 216 h 465" name="T83"/>
                  <a:gd fmla="*/ 2 w 274" name="T84"/>
                  <a:gd fmla="*/ 340 h 465" name="T85"/>
                  <a:gd fmla="*/ 45 w 274" name="T86"/>
                  <a:gd fmla="*/ 461 h 465" name="T87"/>
                  <a:gd fmla="*/ 261 w 274" name="T88"/>
                  <a:gd fmla="*/ 464 h 465" name="T89"/>
                  <a:gd fmla="*/ 248 w 274" name="T90"/>
                  <a:gd fmla="*/ 397 h 465" name="T91"/>
                  <a:gd fmla="*/ 247 w 274" name="T92"/>
                  <a:gd fmla="*/ 356 h 465" name="T93"/>
                  <a:gd fmla="*/ 181 w 274" name="T94"/>
                  <a:gd fmla="*/ 350 h 465" name="T95"/>
                  <a:gd fmla="*/ 157 w 274" name="T96"/>
                  <a:gd fmla="*/ 374 h 465" name="T97"/>
                  <a:gd fmla="*/ 96 w 274" name="T98"/>
                  <a:gd fmla="*/ 373 h 465" name="T99"/>
                  <a:gd fmla="*/ 74 w 274" name="T100"/>
                  <a:gd fmla="*/ 328 h 465" name="T101"/>
                  <a:gd fmla="*/ 85 w 274" name="T102"/>
                  <a:gd fmla="*/ 261 h 465" name="T103"/>
                  <a:gd fmla="*/ 197 w 274" name="T104"/>
                  <a:gd fmla="*/ 293 h 465" name="T105"/>
                  <a:gd fmla="*/ 261 w 274" name="T106"/>
                  <a:gd fmla="*/ 251 h 46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65" w="274">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284"/>
              <p:cNvSpPr>
                <a:spLocks noEditPoints="1"/>
              </p:cNvSpPr>
              <p:nvPr/>
            </p:nvSpPr>
            <p:spPr bwMode="auto">
              <a:xfrm>
                <a:off x="2703513" y="5621338"/>
                <a:ext cx="806450" cy="1495425"/>
              </a:xfrm>
              <a:custGeom>
                <a:gdLst>
                  <a:gd fmla="*/ 398 w 508" name="T0"/>
                  <a:gd fmla="*/ 558 h 942" name="T1"/>
                  <a:gd fmla="*/ 398 w 508" name="T2"/>
                  <a:gd fmla="*/ 558 h 942" name="T3"/>
                  <a:gd fmla="*/ 169 w 508" name="T4"/>
                  <a:gd fmla="*/ 558 h 942" name="T5"/>
                  <a:gd fmla="*/ 169 w 508" name="T6"/>
                  <a:gd fmla="*/ 766 h 942" name="T7"/>
                  <a:gd fmla="*/ 341 w 508" name="T8"/>
                  <a:gd fmla="*/ 768 h 942" name="T9"/>
                  <a:gd fmla="*/ 341 w 508" name="T10"/>
                  <a:gd fmla="*/ 691 h 942" name="T11"/>
                  <a:gd fmla="*/ 508 w 508" name="T12"/>
                  <a:gd fmla="*/ 691 h 942" name="T13"/>
                  <a:gd fmla="*/ 508 w 508" name="T14"/>
                  <a:gd fmla="*/ 691 h 942" name="T15"/>
                  <a:gd fmla="*/ 508 w 508" name="T16"/>
                  <a:gd fmla="*/ 942 h 942" name="T17"/>
                  <a:gd fmla="*/ 2 w 508" name="T18"/>
                  <a:gd fmla="*/ 942 h 942" name="T19"/>
                  <a:gd fmla="*/ 2 w 508" name="T20"/>
                  <a:gd fmla="*/ 942 h 942" name="T21"/>
                  <a:gd fmla="*/ 0 w 508" name="T22"/>
                  <a:gd fmla="*/ 480 h 942" name="T23"/>
                  <a:gd fmla="*/ 108 w 508" name="T24"/>
                  <a:gd fmla="*/ 382 h 942" name="T25"/>
                  <a:gd fmla="*/ 110 w 508" name="T26"/>
                  <a:gd fmla="*/ 382 h 942" name="T27"/>
                  <a:gd fmla="*/ 339 w 508" name="T28"/>
                  <a:gd fmla="*/ 384 h 942" name="T29"/>
                  <a:gd fmla="*/ 341 w 508" name="T30"/>
                  <a:gd fmla="*/ 176 h 942" name="T31"/>
                  <a:gd fmla="*/ 171 w 508" name="T32"/>
                  <a:gd fmla="*/ 174 h 942" name="T33"/>
                  <a:gd fmla="*/ 171 w 508" name="T34"/>
                  <a:gd fmla="*/ 251 h 942" name="T35"/>
                  <a:gd fmla="*/ 2 w 508" name="T36"/>
                  <a:gd fmla="*/ 251 h 942" name="T37"/>
                  <a:gd fmla="*/ 2 w 508" name="T38"/>
                  <a:gd fmla="*/ 249 h 942" name="T39"/>
                  <a:gd fmla="*/ 2 w 508" name="T40"/>
                  <a:gd fmla="*/ 0 h 942" name="T41"/>
                  <a:gd fmla="*/ 171 w 508" name="T42"/>
                  <a:gd fmla="*/ 0 h 942" name="T43"/>
                  <a:gd fmla="*/ 171 w 508" name="T44"/>
                  <a:gd fmla="*/ 0 h 942" name="T45"/>
                  <a:gd fmla="*/ 171 w 508" name="T46"/>
                  <a:gd fmla="*/ 49 h 942" name="T47"/>
                  <a:gd fmla="*/ 225 w 508" name="T48"/>
                  <a:gd fmla="*/ 0 h 942" name="T49"/>
                  <a:gd fmla="*/ 400 w 508" name="T50"/>
                  <a:gd fmla="*/ 0 h 942" name="T51"/>
                  <a:gd fmla="*/ 402 w 508" name="T52"/>
                  <a:gd fmla="*/ 0 h 942" name="T53"/>
                  <a:gd fmla="*/ 508 w 508" name="T54"/>
                  <a:gd fmla="*/ 98 h 942" name="T55"/>
                  <a:gd fmla="*/ 508 w 508" name="T56"/>
                  <a:gd fmla="*/ 460 h 942" name="T57"/>
                  <a:gd fmla="*/ 508 w 508" name="T58"/>
                  <a:gd fmla="*/ 98 h 942" name="T59"/>
                  <a:gd fmla="*/ 400 w 508" name="T60"/>
                  <a:gd fmla="*/ 0 h 942" name="T61"/>
                  <a:gd fmla="*/ 225 w 508" name="T62"/>
                  <a:gd fmla="*/ 0 h 942" name="T63"/>
                  <a:gd fmla="*/ 171 w 508" name="T64"/>
                  <a:gd fmla="*/ 49 h 942" name="T65"/>
                  <a:gd fmla="*/ 171 w 508" name="T66"/>
                  <a:gd fmla="*/ 49 h 942" name="T67"/>
                  <a:gd fmla="*/ 171 w 508" name="T68"/>
                  <a:gd fmla="*/ 0 h 942" name="T69"/>
                  <a:gd fmla="*/ 4 w 508" name="T70"/>
                  <a:gd fmla="*/ 0 h 942" name="T71"/>
                  <a:gd fmla="*/ 2 w 508" name="T72"/>
                  <a:gd fmla="*/ 249 h 942" name="T73"/>
                  <a:gd fmla="*/ 169 w 508" name="T74"/>
                  <a:gd fmla="*/ 249 h 942" name="T75"/>
                  <a:gd fmla="*/ 169 w 508" name="T76"/>
                  <a:gd fmla="*/ 171 h 942" name="T77"/>
                  <a:gd fmla="*/ 341 w 508" name="T78"/>
                  <a:gd fmla="*/ 171 h 942" name="T79"/>
                  <a:gd fmla="*/ 343 w 508" name="T80"/>
                  <a:gd fmla="*/ 174 h 942" name="T81"/>
                  <a:gd fmla="*/ 343 w 508" name="T82"/>
                  <a:gd fmla="*/ 384 h 942" name="T83"/>
                  <a:gd fmla="*/ 110 w 508" name="T84"/>
                  <a:gd fmla="*/ 384 h 942" name="T85"/>
                  <a:gd fmla="*/ 4 w 508" name="T86"/>
                  <a:gd fmla="*/ 482 h 942" name="T87"/>
                  <a:gd fmla="*/ 4 w 508" name="T88"/>
                  <a:gd fmla="*/ 942 h 942" name="T89"/>
                  <a:gd fmla="*/ 508 w 508" name="T90"/>
                  <a:gd fmla="*/ 940 h 942" name="T91"/>
                  <a:gd fmla="*/ 508 w 508" name="T92"/>
                  <a:gd fmla="*/ 691 h 942" name="T93"/>
                  <a:gd fmla="*/ 341 w 508" name="T94"/>
                  <a:gd fmla="*/ 693 h 942" name="T95"/>
                  <a:gd fmla="*/ 341 w 508" name="T96"/>
                  <a:gd fmla="*/ 768 h 942" name="T97"/>
                  <a:gd fmla="*/ 341 w 508" name="T98"/>
                  <a:gd fmla="*/ 768 h 942" name="T99"/>
                  <a:gd fmla="*/ 169 w 508" name="T100"/>
                  <a:gd fmla="*/ 768 h 942" name="T101"/>
                  <a:gd fmla="*/ 169 w 508" name="T102"/>
                  <a:gd fmla="*/ 558 h 942" name="T103"/>
                  <a:gd fmla="*/ 169 w 508" name="T104"/>
                  <a:gd fmla="*/ 558 h 942" name="T105"/>
                  <a:gd fmla="*/ 398 w 508" name="T106"/>
                  <a:gd fmla="*/ 558 h 94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942" w="508">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285"/>
              <p:cNvSpPr>
                <a:spLocks noEditPoints="1"/>
              </p:cNvSpPr>
              <p:nvPr/>
            </p:nvSpPr>
            <p:spPr bwMode="auto">
              <a:xfrm>
                <a:off x="2703513" y="5643563"/>
                <a:ext cx="806450" cy="1420813"/>
              </a:xfrm>
              <a:custGeom>
                <a:gdLst>
                  <a:gd fmla="*/ 396 w 508" name="T0"/>
                  <a:gd fmla="*/ 529 h 895" name="T1"/>
                  <a:gd fmla="*/ 394 w 508" name="T2"/>
                  <a:gd fmla="*/ 529 h 895" name="T3"/>
                  <a:gd fmla="*/ 176 w 508" name="T4"/>
                  <a:gd fmla="*/ 529 h 895" name="T5"/>
                  <a:gd fmla="*/ 171 w 508" name="T6"/>
                  <a:gd fmla="*/ 720 h 895" name="T7"/>
                  <a:gd fmla="*/ 333 w 508" name="T8"/>
                  <a:gd fmla="*/ 724 h 895" name="T9"/>
                  <a:gd fmla="*/ 333 w 508" name="T10"/>
                  <a:gd fmla="*/ 648 h 895" name="T11"/>
                  <a:gd fmla="*/ 500 w 508" name="T12"/>
                  <a:gd fmla="*/ 646 h 895" name="T13"/>
                  <a:gd fmla="*/ 508 w 508" name="T14"/>
                  <a:gd fmla="*/ 654 h 895" name="T15"/>
                  <a:gd fmla="*/ 508 w 508" name="T16"/>
                  <a:gd fmla="*/ 895 h 895" name="T17"/>
                  <a:gd fmla="*/ 10 w 508" name="T18"/>
                  <a:gd fmla="*/ 895 h 895" name="T19"/>
                  <a:gd fmla="*/ 0 w 508" name="T20"/>
                  <a:gd fmla="*/ 887 h 895" name="T21"/>
                  <a:gd fmla="*/ 0 w 508" name="T22"/>
                  <a:gd fmla="*/ 454 h 895" name="T23"/>
                  <a:gd fmla="*/ 108 w 508" name="T24"/>
                  <a:gd fmla="*/ 358 h 895" name="T25"/>
                  <a:gd fmla="*/ 114 w 508" name="T26"/>
                  <a:gd fmla="*/ 356 h 895" name="T27"/>
                  <a:gd fmla="*/ 329 w 508" name="T28"/>
                  <a:gd fmla="*/ 366 h 895" name="T29"/>
                  <a:gd fmla="*/ 339 w 508" name="T30"/>
                  <a:gd fmla="*/ 178 h 895" name="T31"/>
                  <a:gd fmla="*/ 182 w 508" name="T32"/>
                  <a:gd fmla="*/ 170 h 895" name="T33"/>
                  <a:gd fmla="*/ 182 w 508" name="T34"/>
                  <a:gd fmla="*/ 249 h 895" name="T35"/>
                  <a:gd fmla="*/ 10 w 508" name="T36"/>
                  <a:gd fmla="*/ 249 h 895" name="T37"/>
                  <a:gd fmla="*/ 2 w 508" name="T38"/>
                  <a:gd fmla="*/ 241 h 895" name="T39"/>
                  <a:gd fmla="*/ 2 w 508" name="T40"/>
                  <a:gd fmla="*/ 0 h 895" name="T41"/>
                  <a:gd fmla="*/ 174 w 508" name="T42"/>
                  <a:gd fmla="*/ 0 h 895" name="T43"/>
                  <a:gd fmla="*/ 180 w 508" name="T44"/>
                  <a:gd fmla="*/ 6 h 895" name="T45"/>
                  <a:gd fmla="*/ 169 w 508" name="T46"/>
                  <a:gd fmla="*/ 49 h 895" name="T47"/>
                  <a:gd fmla="*/ 225 w 508" name="T48"/>
                  <a:gd fmla="*/ 2 h 895" name="T49"/>
                  <a:gd fmla="*/ 396 w 508" name="T50"/>
                  <a:gd fmla="*/ 2 h 895" name="T51"/>
                  <a:gd fmla="*/ 400 w 508" name="T52"/>
                  <a:gd fmla="*/ 4 h 895" name="T53"/>
                  <a:gd fmla="*/ 504 w 508" name="T54"/>
                  <a:gd fmla="*/ 98 h 895" name="T55"/>
                  <a:gd fmla="*/ 500 w 508" name="T56"/>
                  <a:gd fmla="*/ 435 h 895" name="T57"/>
                  <a:gd fmla="*/ 498 w 508" name="T58"/>
                  <a:gd fmla="*/ 98 h 895" name="T59"/>
                  <a:gd fmla="*/ 394 w 508" name="T60"/>
                  <a:gd fmla="*/ 10 h 895" name="T61"/>
                  <a:gd fmla="*/ 227 w 508" name="T62"/>
                  <a:gd fmla="*/ 12 h 895" name="T63"/>
                  <a:gd fmla="*/ 178 w 508" name="T64"/>
                  <a:gd fmla="*/ 57 h 895" name="T65"/>
                  <a:gd fmla="*/ 167 w 508" name="T66"/>
                  <a:gd fmla="*/ 53 h 895" name="T67"/>
                  <a:gd fmla="*/ 174 w 508" name="T68"/>
                  <a:gd fmla="*/ 12 h 895" name="T69"/>
                  <a:gd fmla="*/ 16 w 508" name="T70"/>
                  <a:gd fmla="*/ 6 h 895" name="T71"/>
                  <a:gd fmla="*/ 10 w 508" name="T72"/>
                  <a:gd fmla="*/ 233 h 895" name="T73"/>
                  <a:gd fmla="*/ 165 w 508" name="T74"/>
                  <a:gd fmla="*/ 241 h 895" name="T75"/>
                  <a:gd fmla="*/ 165 w 508" name="T76"/>
                  <a:gd fmla="*/ 162 h 895" name="T77"/>
                  <a:gd fmla="*/ 339 w 508" name="T78"/>
                  <a:gd fmla="*/ 160 h 895" name="T79"/>
                  <a:gd fmla="*/ 347 w 508" name="T80"/>
                  <a:gd fmla="*/ 170 h 895" name="T81"/>
                  <a:gd fmla="*/ 347 w 508" name="T82"/>
                  <a:gd fmla="*/ 374 h 895" name="T83"/>
                  <a:gd fmla="*/ 114 w 508" name="T84"/>
                  <a:gd fmla="*/ 376 h 895" name="T85"/>
                  <a:gd fmla="*/ 16 w 508" name="T86"/>
                  <a:gd fmla="*/ 464 h 895" name="T87"/>
                  <a:gd fmla="*/ 18 w 508" name="T88"/>
                  <a:gd fmla="*/ 887 h 895" name="T89"/>
                  <a:gd fmla="*/ 500 w 508" name="T90"/>
                  <a:gd fmla="*/ 879 h 895" name="T91"/>
                  <a:gd fmla="*/ 494 w 508" name="T92"/>
                  <a:gd fmla="*/ 654 h 895" name="T93"/>
                  <a:gd fmla="*/ 339 w 508" name="T94"/>
                  <a:gd fmla="*/ 660 h 895" name="T95"/>
                  <a:gd fmla="*/ 345 w 508" name="T96"/>
                  <a:gd fmla="*/ 724 h 895" name="T97"/>
                  <a:gd fmla="*/ 339 w 508" name="T98"/>
                  <a:gd fmla="*/ 730 h 895" name="T99"/>
                  <a:gd fmla="*/ 167 w 508" name="T100"/>
                  <a:gd fmla="*/ 730 h 895" name="T101"/>
                  <a:gd fmla="*/ 169 w 508" name="T102"/>
                  <a:gd fmla="*/ 529 h 895" name="T103"/>
                  <a:gd fmla="*/ 171 w 508" name="T104"/>
                  <a:gd fmla="*/ 525 h 895" name="T105"/>
                  <a:gd fmla="*/ 392 w 508" name="T106"/>
                  <a:gd fmla="*/ 527 h 89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895" w="508">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59" name="组合 58"/>
          <p:cNvGrpSpPr/>
          <p:nvPr/>
        </p:nvGrpSpPr>
        <p:grpSpPr>
          <a:xfrm>
            <a:off x="5315701" y="5172803"/>
            <a:ext cx="5820612" cy="707886"/>
            <a:chOff x="5315701" y="5172803"/>
            <a:chExt cx="5820612" cy="707886"/>
          </a:xfrm>
        </p:grpSpPr>
        <p:sp>
          <p:nvSpPr>
            <p:cNvPr id="15" name="文本框 14"/>
            <p:cNvSpPr txBox="1"/>
            <p:nvPr/>
          </p:nvSpPr>
          <p:spPr>
            <a:xfrm>
              <a:off x="6856267" y="5172802"/>
              <a:ext cx="4280047" cy="701040"/>
            </a:xfrm>
            <a:prstGeom prst="rect">
              <a:avLst/>
            </a:prstGeom>
            <a:noFill/>
          </p:spPr>
          <p:txBody>
            <a:bodyPr rtlCol="0" wrap="square">
              <a:spAutoFit/>
            </a:bodyPr>
            <a:lstStyle/>
            <a:p>
              <a:r>
                <a:rPr altLang="en-US" lang="zh-CN" smtClean="0" sz="2000">
                  <a:blipFill>
                    <a:blip r:embed="rId2"/>
                    <a:stretch>
                      <a:fillRect/>
                    </a:stretch>
                  </a:blipFill>
                </a:rPr>
                <a:t>输入描述性文字输入描述性文字</a:t>
              </a:r>
            </a:p>
            <a:p>
              <a:r>
                <a:rPr altLang="en-US" lang="zh-CN" smtClean="0" sz="2000">
                  <a:blipFill>
                    <a:blip r:embed="rId2"/>
                    <a:stretch>
                      <a:fillRect/>
                    </a:stretch>
                  </a:blipFill>
                </a:rPr>
                <a:t>输入描述性文字输入描述性文字</a:t>
              </a:r>
            </a:p>
          </p:txBody>
        </p:sp>
        <p:sp>
          <p:nvSpPr>
            <p:cNvPr id="22" name="Freeform 8"/>
            <p:cNvSpPr>
              <a:spLocks noEditPoints="1"/>
            </p:cNvSpPr>
            <p:nvPr/>
          </p:nvSpPr>
          <p:spPr bwMode="auto">
            <a:xfrm>
              <a:off x="6074251" y="5301321"/>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47" name="组合 46"/>
            <p:cNvGrpSpPr/>
            <p:nvPr/>
          </p:nvGrpSpPr>
          <p:grpSpPr>
            <a:xfrm>
              <a:off x="5315701" y="5227502"/>
              <a:ext cx="354566" cy="598488"/>
              <a:chOff x="3675063" y="5611813"/>
              <a:chExt cx="895350" cy="1511300"/>
            </a:xfrm>
          </p:grpSpPr>
          <p:sp>
            <p:nvSpPr>
              <p:cNvPr id="48" name="Freeform 286"/>
              <p:cNvSpPr/>
              <p:nvPr/>
            </p:nvSpPr>
            <p:spPr bwMode="auto">
              <a:xfrm>
                <a:off x="3695701" y="6662738"/>
                <a:ext cx="865188" cy="422275"/>
              </a:xfrm>
              <a:custGeom>
                <a:gdLst>
                  <a:gd fmla="*/ 161 w 267" name="T0"/>
                  <a:gd fmla="*/ 79 h 130" name="T1"/>
                  <a:gd fmla="*/ 84 w 267" name="T2"/>
                  <a:gd fmla="*/ 123 h 130" name="T3"/>
                  <a:gd fmla="*/ 93 w 267" name="T4"/>
                  <a:gd fmla="*/ 115 h 130" name="T5"/>
                  <a:gd fmla="*/ 111 w 267" name="T6"/>
                  <a:gd fmla="*/ 101 h 130" name="T7"/>
                  <a:gd fmla="*/ 67 w 267" name="T8"/>
                  <a:gd fmla="*/ 118 h 130" name="T9"/>
                  <a:gd fmla="*/ 72 w 267" name="T10"/>
                  <a:gd fmla="*/ 114 h 130" name="T11"/>
                  <a:gd fmla="*/ 129 w 267" name="T12"/>
                  <a:gd fmla="*/ 72 h 130" name="T13"/>
                  <a:gd fmla="*/ 40 w 267" name="T14"/>
                  <a:gd fmla="*/ 115 h 130" name="T15"/>
                  <a:gd fmla="*/ 48 w 267" name="T16"/>
                  <a:gd fmla="*/ 99 h 130" name="T17"/>
                  <a:gd fmla="*/ 25 w 267" name="T18"/>
                  <a:gd fmla="*/ 104 h 130" name="T19"/>
                  <a:gd fmla="*/ 17 w 267" name="T20"/>
                  <a:gd fmla="*/ 90 h 130" name="T21"/>
                  <a:gd fmla="*/ 4 w 267" name="T22"/>
                  <a:gd fmla="*/ 92 h 130" name="T23"/>
                  <a:gd fmla="*/ 93 w 267" name="T24"/>
                  <a:gd fmla="*/ 30 h 130" name="T25"/>
                  <a:gd fmla="*/ 0 w 267" name="T26"/>
                  <a:gd fmla="*/ 83 h 130" name="T27"/>
                  <a:gd fmla="*/ 60 w 267" name="T28"/>
                  <a:gd fmla="*/ 43 h 130" name="T29"/>
                  <a:gd fmla="*/ 8 w 267" name="T30"/>
                  <a:gd fmla="*/ 54 h 130" name="T31"/>
                  <a:gd fmla="*/ 8 w 267" name="T32"/>
                  <a:gd fmla="*/ 53 h 130" name="T33"/>
                  <a:gd fmla="*/ 14 w 267" name="T34"/>
                  <a:gd fmla="*/ 44 h 130" name="T35"/>
                  <a:gd fmla="*/ 25 w 267" name="T36"/>
                  <a:gd fmla="*/ 17 h 130" name="T37"/>
                  <a:gd fmla="*/ 16 w 267" name="T38"/>
                  <a:gd fmla="*/ 3 h 130" name="T39"/>
                  <a:gd fmla="*/ 26 w 267" name="T40"/>
                  <a:gd fmla="*/ 16 h 130" name="T41"/>
                  <a:gd fmla="*/ 50 w 267" name="T42"/>
                  <a:gd fmla="*/ 23 h 130" name="T43"/>
                  <a:gd fmla="*/ 73 w 267" name="T44"/>
                  <a:gd fmla="*/ 11 h 130" name="T45"/>
                  <a:gd fmla="*/ 91 w 267" name="T46"/>
                  <a:gd fmla="*/ 5 h 130" name="T47"/>
                  <a:gd fmla="*/ 92 w 267" name="T48"/>
                  <a:gd fmla="*/ 5 h 130" name="T49"/>
                  <a:gd fmla="*/ 106 w 267" name="T50"/>
                  <a:gd fmla="*/ 16 h 130" name="T51"/>
                  <a:gd fmla="*/ 106 w 267" name="T52"/>
                  <a:gd fmla="*/ 16 h 130" name="T53"/>
                  <a:gd fmla="*/ 99 w 267" name="T54"/>
                  <a:gd fmla="*/ 27 h 130" name="T55"/>
                  <a:gd fmla="*/ 93 w 267" name="T56"/>
                  <a:gd fmla="*/ 40 h 130" name="T57"/>
                  <a:gd fmla="*/ 94 w 267" name="T58"/>
                  <a:gd fmla="*/ 44 h 130" name="T59"/>
                  <a:gd fmla="*/ 130 w 267" name="T60"/>
                  <a:gd fmla="*/ 43 h 130" name="T61"/>
                  <a:gd fmla="*/ 130 w 267" name="T62"/>
                  <a:gd fmla="*/ 44 h 130" name="T63"/>
                  <a:gd fmla="*/ 135 w 267" name="T64"/>
                  <a:gd fmla="*/ 49 h 130" name="T65"/>
                  <a:gd fmla="*/ 186 w 267" name="T66"/>
                  <a:gd fmla="*/ 30 h 130" name="T67"/>
                  <a:gd fmla="*/ 232 w 267" name="T68"/>
                  <a:gd fmla="*/ 22 h 130" name="T69"/>
                  <a:gd fmla="*/ 261 w 267" name="T70"/>
                  <a:gd fmla="*/ 6 h 130" name="T71"/>
                  <a:gd fmla="*/ 90 w 267" name="T72"/>
                  <a:gd fmla="*/ 115 h 130" name="T73"/>
                  <a:gd fmla="*/ 252 w 267" name="T74"/>
                  <a:gd fmla="*/ 22 h 130" name="T75"/>
                  <a:gd fmla="*/ 155 w 267" name="T76"/>
                  <a:gd fmla="*/ 79 h 130" name="T77"/>
                  <a:gd fmla="*/ 143 w 267" name="T78"/>
                  <a:gd fmla="*/ 89 h 130" name="T79"/>
                  <a:gd fmla="*/ 234 w 267" name="T80"/>
                  <a:gd fmla="*/ 38 h 130" name="T81"/>
                  <a:gd fmla="*/ 267 w 267" name="T82"/>
                  <a:gd fmla="*/ 22 h 130" name="T83"/>
                  <a:gd fmla="*/ 192 w 267" name="T84"/>
                  <a:gd fmla="*/ 71 h 130" name="T85"/>
                  <a:gd fmla="*/ 148 w 267" name="T86"/>
                  <a:gd fmla="*/ 118 h 130" name="T87"/>
                  <a:gd fmla="*/ 252 w 267" name="T88"/>
                  <a:gd fmla="*/ 58 h 130" name="T89"/>
                  <a:gd fmla="*/ 251 w 267" name="T90"/>
                  <a:gd fmla="*/ 69 h 130" name="T91"/>
                  <a:gd fmla="*/ 203 w 267" name="T92"/>
                  <a:gd fmla="*/ 118 h 130" name="T93"/>
                  <a:gd fmla="*/ 200 w 267" name="T94"/>
                  <a:gd fmla="*/ 121 h 130" name="T95"/>
                  <a:gd fmla="*/ 183 w 267" name="T96"/>
                  <a:gd fmla="*/ 124 h 130" name="T97"/>
                  <a:gd fmla="*/ 154 w 267" name="T98"/>
                  <a:gd fmla="*/ 125 h 130" name="T99"/>
                  <a:gd fmla="*/ 153 w 267" name="T100"/>
                  <a:gd fmla="*/ 124 h 130" name="T101"/>
                  <a:gd fmla="*/ 143 w 267" name="T102"/>
                  <a:gd fmla="*/ 122 h 130" name="T103"/>
                  <a:gd fmla="*/ 118 w 267" name="T104"/>
                  <a:gd fmla="*/ 118 h 130" name="T105"/>
                  <a:gd fmla="*/ 254 w 267" name="T106"/>
                  <a:gd fmla="*/ 30 h 13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30" w="267">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287"/>
              <p:cNvSpPr/>
              <p:nvPr/>
            </p:nvSpPr>
            <p:spPr bwMode="auto">
              <a:xfrm>
                <a:off x="3914776" y="6084888"/>
                <a:ext cx="638175" cy="714375"/>
              </a:xfrm>
              <a:custGeom>
                <a:gdLst>
                  <a:gd fmla="*/ 109 w 197" name="T0"/>
                  <a:gd fmla="*/ 207 h 220" name="T1"/>
                  <a:gd fmla="*/ 109 w 197" name="T2"/>
                  <a:gd fmla="*/ 206 h 220" name="T3"/>
                  <a:gd fmla="*/ 88 w 197" name="T4"/>
                  <a:gd fmla="*/ 218 h 220" name="T5"/>
                  <a:gd fmla="*/ 96 w 197" name="T6"/>
                  <a:gd fmla="*/ 196 h 220" name="T7"/>
                  <a:gd fmla="*/ 104 w 197" name="T8"/>
                  <a:gd fmla="*/ 175 h 220" name="T9"/>
                  <a:gd fmla="*/ 107 w 197" name="T10"/>
                  <a:gd fmla="*/ 172 h 220" name="T11"/>
                  <a:gd fmla="*/ 104 w 197" name="T12"/>
                  <a:gd fmla="*/ 158 h 220" name="T13"/>
                  <a:gd fmla="*/ 179 w 197" name="T14"/>
                  <a:gd fmla="*/ 101 h 220" name="T15"/>
                  <a:gd fmla="*/ 91 w 197" name="T16"/>
                  <a:gd fmla="*/ 151 h 220" name="T17"/>
                  <a:gd fmla="*/ 110 w 197" name="T18"/>
                  <a:gd fmla="*/ 122 h 220" name="T19"/>
                  <a:gd fmla="*/ 94 w 197" name="T20"/>
                  <a:gd fmla="*/ 118 h 220" name="T21"/>
                  <a:gd fmla="*/ 42 w 197" name="T22"/>
                  <a:gd fmla="*/ 127 h 220" name="T23"/>
                  <a:gd fmla="*/ 18 w 197" name="T24"/>
                  <a:gd fmla="*/ 128 h 220" name="T25"/>
                  <a:gd fmla="*/ 45 w 197" name="T26"/>
                  <a:gd fmla="*/ 108 h 220" name="T27"/>
                  <a:gd fmla="*/ 8 w 197" name="T28"/>
                  <a:gd fmla="*/ 112 h 220" name="T29"/>
                  <a:gd fmla="*/ 1 w 197" name="T30"/>
                  <a:gd fmla="*/ 115 h 220" name="T31"/>
                  <a:gd fmla="*/ 94 w 197" name="T32"/>
                  <a:gd fmla="*/ 58 h 220" name="T33"/>
                  <a:gd fmla="*/ 4 w 197" name="T34"/>
                  <a:gd fmla="*/ 106 h 220" name="T35"/>
                  <a:gd fmla="*/ 3 w 197" name="T36"/>
                  <a:gd fmla="*/ 91 h 220" name="T37"/>
                  <a:gd fmla="*/ 61 w 197" name="T38"/>
                  <a:gd fmla="*/ 53 h 220" name="T39"/>
                  <a:gd fmla="*/ 17 w 197" name="T40"/>
                  <a:gd fmla="*/ 78 h 220" name="T41"/>
                  <a:gd fmla="*/ 8 w 197" name="T42"/>
                  <a:gd fmla="*/ 82 h 220" name="T43"/>
                  <a:gd fmla="*/ 11 w 197" name="T44"/>
                  <a:gd fmla="*/ 48 h 220" name="T45"/>
                  <a:gd fmla="*/ 12 w 197" name="T46"/>
                  <a:gd fmla="*/ 46 h 220" name="T47"/>
                  <a:gd fmla="*/ 26 w 197" name="T48"/>
                  <a:gd fmla="*/ 63 h 220" name="T49"/>
                  <a:gd fmla="*/ 93 w 197" name="T50"/>
                  <a:gd fmla="*/ 33 h 220" name="T51"/>
                  <a:gd fmla="*/ 77 w 197" name="T52"/>
                  <a:gd fmla="*/ 43 h 220" name="T53"/>
                  <a:gd fmla="*/ 87 w 197" name="T54"/>
                  <a:gd fmla="*/ 41 h 220" name="T55"/>
                  <a:gd fmla="*/ 189 w 197" name="T56"/>
                  <a:gd fmla="*/ 0 h 220" name="T57"/>
                  <a:gd fmla="*/ 194 w 197" name="T58"/>
                  <a:gd fmla="*/ 4 h 220" name="T59"/>
                  <a:gd fmla="*/ 23 w 197" name="T60"/>
                  <a:gd fmla="*/ 124 h 220" name="T61"/>
                  <a:gd fmla="*/ 179 w 197" name="T62"/>
                  <a:gd fmla="*/ 35 h 220" name="T63"/>
                  <a:gd fmla="*/ 191 w 197" name="T64"/>
                  <a:gd fmla="*/ 42 h 220" name="T65"/>
                  <a:gd fmla="*/ 162 w 197" name="T66"/>
                  <a:gd fmla="*/ 78 h 220" name="T67"/>
                  <a:gd fmla="*/ 114 w 197" name="T68"/>
                  <a:gd fmla="*/ 118 h 220" name="T69"/>
                  <a:gd fmla="*/ 146 w 197" name="T70"/>
                  <a:gd fmla="*/ 101 h 220" name="T71"/>
                  <a:gd fmla="*/ 185 w 197" name="T72"/>
                  <a:gd fmla="*/ 97 h 220" name="T73"/>
                  <a:gd fmla="*/ 185 w 197" name="T74"/>
                  <a:gd fmla="*/ 97 h 220" name="T75"/>
                  <a:gd fmla="*/ 173 w 197" name="T76"/>
                  <a:gd fmla="*/ 118 h 220" name="T77"/>
                  <a:gd fmla="*/ 180 w 197" name="T78"/>
                  <a:gd fmla="*/ 131 h 220" name="T79"/>
                  <a:gd fmla="*/ 180 w 197" name="T80"/>
                  <a:gd fmla="*/ 132 h 220" name="T81"/>
                  <a:gd fmla="*/ 197 w 197" name="T82"/>
                  <a:gd fmla="*/ 124 h 220" name="T83"/>
                  <a:gd fmla="*/ 192 w 197" name="T84"/>
                  <a:gd fmla="*/ 142 h 220" name="T85"/>
                  <a:gd fmla="*/ 142 w 197" name="T86"/>
                  <a:gd fmla="*/ 186 h 220" name="T87"/>
                  <a:gd fmla="*/ 175 w 197" name="T88"/>
                  <a:gd fmla="*/ 168 h 220" name="T89"/>
                  <a:gd fmla="*/ 168 w 197" name="T90"/>
                  <a:gd fmla="*/ 173 h 220" name="T91"/>
                  <a:gd fmla="*/ 190 w 197" name="T92"/>
                  <a:gd fmla="*/ 162 h 220" name="T93"/>
                  <a:gd fmla="*/ 190 w 197" name="T94"/>
                  <a:gd fmla="*/ 163 h 220" name="T95"/>
                  <a:gd fmla="*/ 145 w 197" name="T96"/>
                  <a:gd fmla="*/ 194 h 220" name="T97"/>
                  <a:gd fmla="*/ 145 w 197" name="T98"/>
                  <a:gd fmla="*/ 195 h 220" name="T99"/>
                  <a:gd fmla="*/ 181 w 197" name="T100"/>
                  <a:gd fmla="*/ 168 h 22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20" w="197">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288"/>
              <p:cNvSpPr/>
              <p:nvPr/>
            </p:nvSpPr>
            <p:spPr bwMode="auto">
              <a:xfrm>
                <a:off x="4002088" y="5662613"/>
                <a:ext cx="558800" cy="565150"/>
              </a:xfrm>
              <a:custGeom>
                <a:gdLst>
                  <a:gd fmla="*/ 75 w 172" name="T0"/>
                  <a:gd fmla="*/ 174 h 174" name="T1"/>
                  <a:gd fmla="*/ 105 w 172" name="T2"/>
                  <a:gd fmla="*/ 155 h 174" name="T3"/>
                  <a:gd fmla="*/ 73 w 172" name="T4"/>
                  <a:gd fmla="*/ 173 h 174" name="T5"/>
                  <a:gd fmla="*/ 127 w 172" name="T6"/>
                  <a:gd fmla="*/ 137 h 174" name="T7"/>
                  <a:gd fmla="*/ 141 w 172" name="T8"/>
                  <a:gd fmla="*/ 110 h 174" name="T9"/>
                  <a:gd fmla="*/ 63 w 172" name="T10"/>
                  <a:gd fmla="*/ 154 h 174" name="T11"/>
                  <a:gd fmla="*/ 89 w 172" name="T12"/>
                  <a:gd fmla="*/ 125 h 174" name="T13"/>
                  <a:gd fmla="*/ 89 w 172" name="T14"/>
                  <a:gd fmla="*/ 125 h 174" name="T15"/>
                  <a:gd fmla="*/ 140 w 172" name="T16"/>
                  <a:gd fmla="*/ 87 h 174" name="T17"/>
                  <a:gd fmla="*/ 70 w 172" name="T18"/>
                  <a:gd fmla="*/ 126 h 174" name="T19"/>
                  <a:gd fmla="*/ 145 w 172" name="T20"/>
                  <a:gd fmla="*/ 74 h 174" name="T21"/>
                  <a:gd fmla="*/ 138 w 172" name="T22"/>
                  <a:gd fmla="*/ 62 h 174" name="T23"/>
                  <a:gd fmla="*/ 60 w 172" name="T24"/>
                  <a:gd fmla="*/ 106 h 174" name="T25"/>
                  <a:gd fmla="*/ 64 w 172" name="T26"/>
                  <a:gd fmla="*/ 101 h 174" name="T27"/>
                  <a:gd fmla="*/ 63 w 172" name="T28"/>
                  <a:gd fmla="*/ 100 h 174" name="T29"/>
                  <a:gd fmla="*/ 68 w 172" name="T30"/>
                  <a:gd fmla="*/ 93 h 174" name="T31"/>
                  <a:gd fmla="*/ 67 w 172" name="T32"/>
                  <a:gd fmla="*/ 93 h 174" name="T33"/>
                  <a:gd fmla="*/ 90 w 172" name="T34"/>
                  <a:gd fmla="*/ 70 h 174" name="T35"/>
                  <a:gd fmla="*/ 79 w 172" name="T36"/>
                  <a:gd fmla="*/ 75 h 174" name="T37"/>
                  <a:gd fmla="*/ 57 w 172" name="T38"/>
                  <a:gd fmla="*/ 69 h 174" name="T39"/>
                  <a:gd fmla="*/ 49 w 172" name="T40"/>
                  <a:gd fmla="*/ 56 h 174" name="T41"/>
                  <a:gd fmla="*/ 18 w 172" name="T42"/>
                  <a:gd fmla="*/ 74 h 174" name="T43"/>
                  <a:gd fmla="*/ 1 w 172" name="T44"/>
                  <a:gd fmla="*/ 75 h 174" name="T45"/>
                  <a:gd fmla="*/ 128 w 172" name="T46"/>
                  <a:gd fmla="*/ 0 h 174" name="T47"/>
                  <a:gd fmla="*/ 128 w 172" name="T48"/>
                  <a:gd fmla="*/ 1 h 174" name="T49"/>
                  <a:gd fmla="*/ 73 w 172" name="T50"/>
                  <a:gd fmla="*/ 38 h 174" name="T51"/>
                  <a:gd fmla="*/ 128 w 172" name="T52"/>
                  <a:gd fmla="*/ 10 h 174" name="T53"/>
                  <a:gd fmla="*/ 100 w 172" name="T54"/>
                  <a:gd fmla="*/ 44 h 174" name="T55"/>
                  <a:gd fmla="*/ 145 w 172" name="T56"/>
                  <a:gd fmla="*/ 19 h 174" name="T57"/>
                  <a:gd fmla="*/ 145 w 172" name="T58"/>
                  <a:gd fmla="*/ 38 h 174" name="T59"/>
                  <a:gd fmla="*/ 145 w 172" name="T60"/>
                  <a:gd fmla="*/ 49 h 174" name="T61"/>
                  <a:gd fmla="*/ 157 w 172" name="T62"/>
                  <a:gd fmla="*/ 47 h 174" name="T63"/>
                  <a:gd fmla="*/ 133 w 172" name="T64"/>
                  <a:gd fmla="*/ 62 h 174" name="T65"/>
                  <a:gd fmla="*/ 143 w 172" name="T66"/>
                  <a:gd fmla="*/ 59 h 174" name="T67"/>
                  <a:gd fmla="*/ 105 w 172" name="T68"/>
                  <a:gd fmla="*/ 89 h 174" name="T69"/>
                  <a:gd fmla="*/ 154 w 172" name="T70"/>
                  <a:gd fmla="*/ 69 h 174" name="T71"/>
                  <a:gd fmla="*/ 143 w 172" name="T72"/>
                  <a:gd fmla="*/ 77 h 174" name="T73"/>
                  <a:gd fmla="*/ 145 w 172" name="T74"/>
                  <a:gd fmla="*/ 83 h 174" name="T75"/>
                  <a:gd fmla="*/ 146 w 172" name="T76"/>
                  <a:gd fmla="*/ 84 h 174" name="T77"/>
                  <a:gd fmla="*/ 154 w 172" name="T78"/>
                  <a:gd fmla="*/ 87 h 174" name="T79"/>
                  <a:gd fmla="*/ 69 w 172" name="T80"/>
                  <a:gd fmla="*/ 150 h 174" name="T81"/>
                  <a:gd fmla="*/ 144 w 172" name="T82"/>
                  <a:gd fmla="*/ 108 h 174" name="T83"/>
                  <a:gd fmla="*/ 80 w 172" name="T84"/>
                  <a:gd fmla="*/ 164 h 174" name="T85"/>
                  <a:gd fmla="*/ 141 w 172" name="T86"/>
                  <a:gd fmla="*/ 129 h 174" name="T87"/>
                  <a:gd fmla="*/ 82 w 172" name="T88"/>
                  <a:gd fmla="*/ 168 h 174" name="T89"/>
                  <a:gd fmla="*/ 172 w 172" name="T90"/>
                  <a:gd fmla="*/ 117 h 174" name="T91"/>
                  <a:gd fmla="*/ 132 w 172" name="T92"/>
                  <a:gd fmla="*/ 141 h 174" name="T93"/>
                  <a:gd fmla="*/ 76 w 172" name="T94"/>
                  <a:gd fmla="*/ 174 h 174"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74" w="172">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289"/>
              <p:cNvSpPr/>
              <p:nvPr/>
            </p:nvSpPr>
            <p:spPr bwMode="auto">
              <a:xfrm>
                <a:off x="3963988" y="5637213"/>
                <a:ext cx="165100" cy="96838"/>
              </a:xfrm>
              <a:custGeom>
                <a:gdLst>
                  <a:gd fmla="*/ 1 w 51" name="T0"/>
                  <a:gd fmla="*/ 30 h 30" name="T1"/>
                  <a:gd fmla="*/ 1 w 51" name="T2"/>
                  <a:gd fmla="*/ 30 h 30" name="T3"/>
                  <a:gd fmla="*/ 0 w 51" name="T4"/>
                  <a:gd fmla="*/ 29 h 30" name="T5"/>
                  <a:gd fmla="*/ 1 w 51" name="T6"/>
                  <a:gd fmla="*/ 29 h 30" name="T7"/>
                  <a:gd fmla="*/ 23 w 51" name="T8"/>
                  <a:gd fmla="*/ 12 h 30" name="T9"/>
                  <a:gd fmla="*/ 20 w 51" name="T10"/>
                  <a:gd fmla="*/ 14 h 30" name="T11"/>
                  <a:gd fmla="*/ 19 w 51" name="T12"/>
                  <a:gd fmla="*/ 14 h 30" name="T13"/>
                  <a:gd fmla="*/ 19 w 51" name="T14"/>
                  <a:gd fmla="*/ 14 h 30" name="T15"/>
                  <a:gd fmla="*/ 29 w 51" name="T16"/>
                  <a:gd fmla="*/ 8 h 30" name="T17"/>
                  <a:gd fmla="*/ 29 w 51" name="T18"/>
                  <a:gd fmla="*/ 8 h 30" name="T19"/>
                  <a:gd fmla="*/ 29 w 51" name="T20"/>
                  <a:gd fmla="*/ 9 h 30" name="T21"/>
                  <a:gd fmla="*/ 29 w 51" name="T22"/>
                  <a:gd fmla="*/ 9 h 30" name="T23"/>
                  <a:gd fmla="*/ 29 w 51" name="T24"/>
                  <a:gd fmla="*/ 9 h 30" name="T25"/>
                  <a:gd fmla="*/ 7 w 51" name="T26"/>
                  <a:gd fmla="*/ 25 h 30" name="T27"/>
                  <a:gd fmla="*/ 50 w 51" name="T28"/>
                  <a:gd fmla="*/ 0 h 30" name="T29"/>
                  <a:gd fmla="*/ 51 w 51" name="T30"/>
                  <a:gd fmla="*/ 0 h 30" name="T31"/>
                  <a:gd fmla="*/ 51 w 51" name="T32"/>
                  <a:gd fmla="*/ 1 h 30" name="T33"/>
                  <a:gd fmla="*/ 51 w 51" name="T34"/>
                  <a:gd fmla="*/ 1 h 30" name="T35"/>
                  <a:gd fmla="*/ 51 w 51" name="T36"/>
                  <a:gd fmla="*/ 1 h 30" name="T37"/>
                  <a:gd fmla="*/ 50 w 51" name="T38"/>
                  <a:gd fmla="*/ 1 h 30" name="T39"/>
                  <a:gd fmla="*/ 32 w 51" name="T40"/>
                  <a:gd fmla="*/ 13 h 30" name="T41"/>
                  <a:gd fmla="*/ 46 w 51" name="T42"/>
                  <a:gd fmla="*/ 5 h 30" name="T43"/>
                  <a:gd fmla="*/ 46 w 51" name="T44"/>
                  <a:gd fmla="*/ 6 h 30" name="T45"/>
                  <a:gd fmla="*/ 46 w 51" name="T46"/>
                  <a:gd fmla="*/ 6 h 30" name="T47"/>
                  <a:gd fmla="*/ 46 w 51" name="T48"/>
                  <a:gd fmla="*/ 6 h 30" name="T49"/>
                  <a:gd fmla="*/ 47 w 51" name="T50"/>
                  <a:gd fmla="*/ 6 h 30" name="T51"/>
                  <a:gd fmla="*/ 11 w 51" name="T52"/>
                  <a:gd fmla="*/ 26 h 30" name="T53"/>
                  <a:gd fmla="*/ 11 w 51" name="T54"/>
                  <a:gd fmla="*/ 26 h 30" name="T55"/>
                  <a:gd fmla="*/ 11 w 51" name="T56"/>
                  <a:gd fmla="*/ 26 h 30" name="T57"/>
                  <a:gd fmla="*/ 33 w 51" name="T58"/>
                  <a:gd fmla="*/ 11 h 30" name="T59"/>
                  <a:gd fmla="*/ 1 w 51" name="T60"/>
                  <a:gd fmla="*/ 30 h 30" name="T61"/>
                  <a:gd fmla="*/ 1 w 51" name="T62"/>
                  <a:gd fmla="*/ 30 h 30" name="T63"/>
                  <a:gd fmla="*/ 1 w 51" name="T64"/>
                  <a:gd fmla="*/ 30 h 30" name="T65"/>
                  <a:gd fmla="*/ 1 w 51" name="T66"/>
                  <a:gd fmla="*/ 30 h 3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0" w="51">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290"/>
              <p:cNvSpPr/>
              <p:nvPr/>
            </p:nvSpPr>
            <p:spPr bwMode="auto">
              <a:xfrm>
                <a:off x="3675063" y="5624513"/>
                <a:ext cx="619125" cy="431800"/>
              </a:xfrm>
              <a:custGeom>
                <a:gdLst>
                  <a:gd fmla="*/ 80 w 191" name="T0"/>
                  <a:gd fmla="*/ 133 h 133" name="T1"/>
                  <a:gd fmla="*/ 100 w 191" name="T2"/>
                  <a:gd fmla="*/ 118 h 133" name="T3"/>
                  <a:gd fmla="*/ 80 w 191" name="T4"/>
                  <a:gd fmla="*/ 128 h 133" name="T5"/>
                  <a:gd fmla="*/ 45 w 191" name="T6"/>
                  <a:gd fmla="*/ 131 h 133" name="T7"/>
                  <a:gd fmla="*/ 45 w 191" name="T8"/>
                  <a:gd fmla="*/ 130 h 133" name="T9"/>
                  <a:gd fmla="*/ 26 w 191" name="T10"/>
                  <a:gd fmla="*/ 132 h 133" name="T11"/>
                  <a:gd fmla="*/ 52 w 191" name="T12"/>
                  <a:gd fmla="*/ 113 h 133" name="T13"/>
                  <a:gd fmla="*/ 33 w 191" name="T14"/>
                  <a:gd fmla="*/ 107 h 133" name="T15"/>
                  <a:gd fmla="*/ 119 w 191" name="T16"/>
                  <a:gd fmla="*/ 47 h 133" name="T17"/>
                  <a:gd fmla="*/ 0 w 191" name="T18"/>
                  <a:gd fmla="*/ 109 h 133" name="T19"/>
                  <a:gd fmla="*/ 15 w 191" name="T20"/>
                  <a:gd fmla="*/ 92 h 133" name="T21"/>
                  <a:gd fmla="*/ 3 w 191" name="T22"/>
                  <a:gd fmla="*/ 98 h 133" name="T23"/>
                  <a:gd fmla="*/ 76 w 191" name="T24"/>
                  <a:gd fmla="*/ 51 h 133" name="T25"/>
                  <a:gd fmla="*/ 0 w 191" name="T26"/>
                  <a:gd fmla="*/ 94 h 133" name="T27"/>
                  <a:gd fmla="*/ 0 w 191" name="T28"/>
                  <a:gd fmla="*/ 93 h 133" name="T29"/>
                  <a:gd fmla="*/ 2 w 191" name="T30"/>
                  <a:gd fmla="*/ 74 h 133" name="T31"/>
                  <a:gd fmla="*/ 49 w 191" name="T32"/>
                  <a:gd fmla="*/ 43 h 133" name="T33"/>
                  <a:gd fmla="*/ 16 w 191" name="T34"/>
                  <a:gd fmla="*/ 60 h 133" name="T35"/>
                  <a:gd fmla="*/ 19 w 191" name="T36"/>
                  <a:gd fmla="*/ 58 h 133" name="T37"/>
                  <a:gd fmla="*/ 27 w 191" name="T38"/>
                  <a:gd fmla="*/ 52 h 133" name="T39"/>
                  <a:gd fmla="*/ 27 w 191" name="T40"/>
                  <a:gd fmla="*/ 51 h 133" name="T41"/>
                  <a:gd fmla="*/ 8 w 191" name="T42"/>
                  <a:gd fmla="*/ 52 h 133" name="T43"/>
                  <a:gd fmla="*/ 17 w 191" name="T44"/>
                  <a:gd fmla="*/ 44 h 133" name="T45"/>
                  <a:gd fmla="*/ 14 w 191" name="T46"/>
                  <a:gd fmla="*/ 34 h 133" name="T47"/>
                  <a:gd fmla="*/ 21 w 191" name="T48"/>
                  <a:gd fmla="*/ 7 h 133" name="T49"/>
                  <a:gd fmla="*/ 16 w 191" name="T50"/>
                  <a:gd fmla="*/ 32 h 133" name="T51"/>
                  <a:gd fmla="*/ 68 w 191" name="T52"/>
                  <a:gd fmla="*/ 2 h 133" name="T53"/>
                  <a:gd fmla="*/ 69 w 191" name="T54"/>
                  <a:gd fmla="*/ 3 h 133" name="T55"/>
                  <a:gd fmla="*/ 13 w 191" name="T56"/>
                  <a:gd fmla="*/ 49 h 133" name="T57"/>
                  <a:gd fmla="*/ 73 w 191" name="T58"/>
                  <a:gd fmla="*/ 15 h 133" name="T59"/>
                  <a:gd fmla="*/ 87 w 191" name="T60"/>
                  <a:gd fmla="*/ 16 h 133" name="T61"/>
                  <a:gd fmla="*/ 55 w 191" name="T62"/>
                  <a:gd fmla="*/ 37 h 133" name="T63"/>
                  <a:gd fmla="*/ 94 w 191" name="T64"/>
                  <a:gd fmla="*/ 16 h 133" name="T65"/>
                  <a:gd fmla="*/ 18 w 191" name="T66"/>
                  <a:gd fmla="*/ 63 h 133" name="T67"/>
                  <a:gd fmla="*/ 88 w 191" name="T68"/>
                  <a:gd fmla="*/ 23 h 133" name="T69"/>
                  <a:gd fmla="*/ 76 w 191" name="T70"/>
                  <a:gd fmla="*/ 49 h 133" name="T71"/>
                  <a:gd fmla="*/ 151 w 191" name="T72"/>
                  <a:gd fmla="*/ 6 h 133" name="T73"/>
                  <a:gd fmla="*/ 156 w 191" name="T74"/>
                  <a:gd fmla="*/ 9 h 133" name="T75"/>
                  <a:gd fmla="*/ 172 w 191" name="T76"/>
                  <a:gd fmla="*/ 0 h 133" name="T77"/>
                  <a:gd fmla="*/ 172 w 191" name="T78"/>
                  <a:gd fmla="*/ 1 h 133" name="T79"/>
                  <a:gd fmla="*/ 86 w 191" name="T80"/>
                  <a:gd fmla="*/ 55 h 133" name="T81"/>
                  <a:gd fmla="*/ 182 w 191" name="T82"/>
                  <a:gd fmla="*/ 4 h 133" name="T83"/>
                  <a:gd fmla="*/ 144 w 191" name="T84"/>
                  <a:gd fmla="*/ 42 h 133" name="T85"/>
                  <a:gd fmla="*/ 191 w 191" name="T86"/>
                  <a:gd fmla="*/ 15 h 133" name="T87"/>
                  <a:gd fmla="*/ 90 w 191" name="T88"/>
                  <a:gd fmla="*/ 95 h 133" name="T89"/>
                  <a:gd fmla="*/ 84 w 191" name="T90"/>
                  <a:gd fmla="*/ 108 h 133" name="T91"/>
                  <a:gd fmla="*/ 82 w 191" name="T92"/>
                  <a:gd fmla="*/ 125 h 133" name="T93"/>
                  <a:gd fmla="*/ 106 w 191" name="T94"/>
                  <a:gd fmla="*/ 114 h 133" name="T95"/>
                  <a:gd fmla="*/ 107 w 191" name="T96"/>
                  <a:gd fmla="*/ 114 h 133" name="T97"/>
                  <a:gd fmla="*/ 87 w 191" name="T98"/>
                  <a:gd fmla="*/ 128 h 133" name="T99"/>
                  <a:gd fmla="*/ 80 w 191" name="T100"/>
                  <a:gd fmla="*/ 133 h 13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3" w="191">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292"/>
              <p:cNvSpPr>
                <a:spLocks noEditPoints="1"/>
              </p:cNvSpPr>
              <p:nvPr/>
            </p:nvSpPr>
            <p:spPr bwMode="auto">
              <a:xfrm>
                <a:off x="3675063" y="5611813"/>
                <a:ext cx="895350" cy="1511300"/>
              </a:xfrm>
              <a:custGeom>
                <a:gdLst>
                  <a:gd fmla="*/ 176 w 276" name="T0"/>
                  <a:gd fmla="*/ 465 h 466" name="T1"/>
                  <a:gd fmla="*/ 87 w 276" name="T2"/>
                  <a:gd fmla="*/ 463 h 466" name="T3"/>
                  <a:gd fmla="*/ 3 w 276" name="T4"/>
                  <a:gd fmla="*/ 409 h 466" name="T5"/>
                  <a:gd fmla="*/ 0 w 276" name="T6"/>
                  <a:gd fmla="*/ 325 h 466" name="T7"/>
                  <a:gd fmla="*/ 59 w 276" name="T8"/>
                  <a:gd fmla="*/ 328 h 466" name="T9"/>
                  <a:gd fmla="*/ 75 w 276" name="T10"/>
                  <a:gd fmla="*/ 341 h 466" name="T11"/>
                  <a:gd fmla="*/ 75 w 276" name="T12"/>
                  <a:gd fmla="*/ 371 h 466" name="T13"/>
                  <a:gd fmla="*/ 158 w 276" name="T14"/>
                  <a:gd fmla="*/ 385 h 466" name="T15"/>
                  <a:gd fmla="*/ 165 w 276" name="T16"/>
                  <a:gd fmla="*/ 298 h 466" name="T17"/>
                  <a:gd fmla="*/ 81 w 276" name="T18"/>
                  <a:gd fmla="*/ 262 h 466" name="T19"/>
                  <a:gd fmla="*/ 93 w 276" name="T20"/>
                  <a:gd fmla="*/ 215 h 466" name="T21"/>
                  <a:gd fmla="*/ 101 w 276" name="T22"/>
                  <a:gd fmla="*/ 178 h 466" name="T23"/>
                  <a:gd fmla="*/ 193 w 276" name="T24"/>
                  <a:gd fmla="*/ 176 h 466" name="T25"/>
                  <a:gd fmla="*/ 198 w 276" name="T26"/>
                  <a:gd fmla="*/ 98 h 466" name="T27"/>
                  <a:gd fmla="*/ 139 w 276" name="T28"/>
                  <a:gd fmla="*/ 86 h 466" name="T29"/>
                  <a:gd fmla="*/ 119 w 276" name="T30"/>
                  <a:gd fmla="*/ 110 h 466" name="T31"/>
                  <a:gd fmla="*/ 71 w 276" name="T32"/>
                  <a:gd fmla="*/ 114 h 466" name="T33"/>
                  <a:gd fmla="*/ 27 w 276" name="T34"/>
                  <a:gd fmla="*/ 84 h 466" name="T35"/>
                  <a:gd fmla="*/ 17 w 276" name="T36"/>
                  <a:gd fmla="*/ 16 h 466" name="T37"/>
                  <a:gd fmla="*/ 59 w 276" name="T38"/>
                  <a:gd fmla="*/ 0 h 466" name="T39"/>
                  <a:gd fmla="*/ 106 w 276" name="T40"/>
                  <a:gd fmla="*/ 6 h 466" name="T41"/>
                  <a:gd fmla="*/ 110 w 276" name="T42"/>
                  <a:gd fmla="*/ 23 h 466" name="T43"/>
                  <a:gd fmla="*/ 130 w 276" name="T44"/>
                  <a:gd fmla="*/ 3 h 466" name="T45"/>
                  <a:gd fmla="*/ 163 w 276" name="T46"/>
                  <a:gd fmla="*/ 0 h 466" name="T47"/>
                  <a:gd fmla="*/ 216 w 276" name="T48"/>
                  <a:gd fmla="*/ 6 h 466" name="T49"/>
                  <a:gd fmla="*/ 276 w 276" name="T50"/>
                  <a:gd fmla="*/ 118 h 466" name="T51"/>
                  <a:gd fmla="*/ 271 w 276" name="T52"/>
                  <a:gd fmla="*/ 188 h 466" name="T53"/>
                  <a:gd fmla="*/ 257 w 276" name="T54"/>
                  <a:gd fmla="*/ 228 h 466" name="T55"/>
                  <a:gd fmla="*/ 239 w 276" name="T56"/>
                  <a:gd fmla="*/ 276 h 466" name="T57"/>
                  <a:gd fmla="*/ 249 w 276" name="T58"/>
                  <a:gd fmla="*/ 290 h 466" name="T59"/>
                  <a:gd fmla="*/ 248 w 276" name="T60"/>
                  <a:gd fmla="*/ 342 h 466" name="T61"/>
                  <a:gd fmla="*/ 253 w 276" name="T62"/>
                  <a:gd fmla="*/ 423 h 466" name="T63"/>
                  <a:gd fmla="*/ 249 w 276" name="T64"/>
                  <a:gd fmla="*/ 326 h 466" name="T65"/>
                  <a:gd fmla="*/ 245 w 276" name="T66"/>
                  <a:gd fmla="*/ 286 h 466" name="T67"/>
                  <a:gd fmla="*/ 229 w 276" name="T68"/>
                  <a:gd fmla="*/ 255 h 466" name="T69"/>
                  <a:gd fmla="*/ 261 w 276" name="T70"/>
                  <a:gd fmla="*/ 223 h 466" name="T71"/>
                  <a:gd fmla="*/ 272 w 276" name="T72"/>
                  <a:gd fmla="*/ 178 h 466" name="T73"/>
                  <a:gd fmla="*/ 274 w 276" name="T74"/>
                  <a:gd fmla="*/ 98 h 466" name="T75"/>
                  <a:gd fmla="*/ 205 w 276" name="T76"/>
                  <a:gd fmla="*/ 6 h 466" name="T77"/>
                  <a:gd fmla="*/ 132 w 276" name="T78"/>
                  <a:gd fmla="*/ 3 h 466" name="T79"/>
                  <a:gd fmla="*/ 115 w 276" name="T80"/>
                  <a:gd fmla="*/ 20 h 466" name="T81"/>
                  <a:gd fmla="*/ 107 w 276" name="T82"/>
                  <a:gd fmla="*/ 15 h 466" name="T83"/>
                  <a:gd fmla="*/ 105 w 276" name="T84"/>
                  <a:gd fmla="*/ 7 h 466" name="T85"/>
                  <a:gd fmla="*/ 25 w 276" name="T86"/>
                  <a:gd fmla="*/ 3 h 466" name="T87"/>
                  <a:gd fmla="*/ 26 w 276" name="T88"/>
                  <a:gd fmla="*/ 56 h 466" name="T89"/>
                  <a:gd fmla="*/ 27 w 276" name="T90"/>
                  <a:gd fmla="*/ 111 h 466" name="T91"/>
                  <a:gd fmla="*/ 116 w 276" name="T92"/>
                  <a:gd fmla="*/ 114 h 466" name="T93"/>
                  <a:gd fmla="*/ 117 w 276" name="T94"/>
                  <a:gd fmla="*/ 83 h 466" name="T95"/>
                  <a:gd fmla="*/ 190 w 276" name="T96"/>
                  <a:gd fmla="*/ 93 h 466" name="T97"/>
                  <a:gd fmla="*/ 200 w 276" name="T98"/>
                  <a:gd fmla="*/ 137 h 466" name="T99"/>
                  <a:gd fmla="*/ 189 w 276" name="T100"/>
                  <a:gd fmla="*/ 203 h 466" name="T101"/>
                  <a:gd fmla="*/ 97 w 276" name="T102"/>
                  <a:gd fmla="*/ 205 h 466" name="T103"/>
                  <a:gd fmla="*/ 89 w 276" name="T104"/>
                  <a:gd fmla="*/ 231 h 466" name="T105"/>
                  <a:gd fmla="*/ 169 w 276" name="T106"/>
                  <a:gd fmla="*/ 286 h 466" name="T107"/>
                  <a:gd fmla="*/ 161 w 276" name="T108"/>
                  <a:gd fmla="*/ 335 h 466" name="T109"/>
                  <a:gd fmla="*/ 138 w 276" name="T110"/>
                  <a:gd fmla="*/ 380 h 466" name="T111"/>
                  <a:gd fmla="*/ 74 w 276" name="T112"/>
                  <a:gd fmla="*/ 361 h 466" name="T113"/>
                  <a:gd fmla="*/ 75 w 276" name="T114"/>
                  <a:gd fmla="*/ 339 h 466" name="T115"/>
                  <a:gd fmla="*/ 49 w 276" name="T116"/>
                  <a:gd fmla="*/ 327 h 466" name="T117"/>
                  <a:gd fmla="*/ 2 w 276" name="T118"/>
                  <a:gd fmla="*/ 367 h 466" name="T119"/>
                  <a:gd fmla="*/ 74 w 276" name="T120"/>
                  <a:gd fmla="*/ 462 h 466" name="T121"/>
                  <a:gd fmla="*/ 164 w 276" name="T122"/>
                  <a:gd fmla="*/ 466 h 466" name="T123"/>
                  <a:gd fmla="*/ 253 w 276" name="T124"/>
                  <a:gd fmla="*/ 423 h 46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66" w="27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293"/>
              <p:cNvSpPr>
                <a:spLocks noEditPoints="1"/>
              </p:cNvSpPr>
              <p:nvPr/>
            </p:nvSpPr>
            <p:spPr bwMode="auto">
              <a:xfrm>
                <a:off x="3717926" y="5618163"/>
                <a:ext cx="806450" cy="1498600"/>
              </a:xfrm>
              <a:custGeom>
                <a:gdLst>
                  <a:gd fmla="*/ 400 w 508" name="T0"/>
                  <a:gd fmla="*/ 944 h 944" name="T1"/>
                  <a:gd fmla="*/ 400 w 508" name="T2"/>
                  <a:gd fmla="*/ 944 h 944" name="T3"/>
                  <a:gd fmla="*/ 108 w 508" name="T4"/>
                  <a:gd fmla="*/ 944 h 944" name="T5"/>
                  <a:gd fmla="*/ 2 w 508" name="T6"/>
                  <a:gd fmla="*/ 846 h 944" name="T7"/>
                  <a:gd fmla="*/ 2 w 508" name="T8"/>
                  <a:gd fmla="*/ 846 h 944" name="T9"/>
                  <a:gd fmla="*/ 0 w 508" name="T10"/>
                  <a:gd fmla="*/ 693 h 944" name="T11"/>
                  <a:gd fmla="*/ 169 w 508" name="T12"/>
                  <a:gd fmla="*/ 693 h 944" name="T13"/>
                  <a:gd fmla="*/ 169 w 508" name="T14"/>
                  <a:gd fmla="*/ 693 h 944" name="T15"/>
                  <a:gd fmla="*/ 169 w 508" name="T16"/>
                  <a:gd fmla="*/ 768 h 944" name="T17"/>
                  <a:gd fmla="*/ 339 w 508" name="T18"/>
                  <a:gd fmla="*/ 770 h 944" name="T19"/>
                  <a:gd fmla="*/ 341 w 508" name="T20"/>
                  <a:gd fmla="*/ 562 h 944" name="T21"/>
                  <a:gd fmla="*/ 155 w 508" name="T22"/>
                  <a:gd fmla="*/ 562 h 944" name="T23"/>
                  <a:gd fmla="*/ 155 w 508" name="T24"/>
                  <a:gd fmla="*/ 386 h 944" name="T25"/>
                  <a:gd fmla="*/ 157 w 508" name="T26"/>
                  <a:gd fmla="*/ 384 h 944" name="T27"/>
                  <a:gd fmla="*/ 339 w 508" name="T28"/>
                  <a:gd fmla="*/ 386 h 944" name="T29"/>
                  <a:gd fmla="*/ 341 w 508" name="T30"/>
                  <a:gd fmla="*/ 178 h 944" name="T31"/>
                  <a:gd fmla="*/ 169 w 508" name="T32"/>
                  <a:gd fmla="*/ 176 h 944" name="T33"/>
                  <a:gd fmla="*/ 169 w 508" name="T34"/>
                  <a:gd fmla="*/ 253 h 944" name="T35"/>
                  <a:gd fmla="*/ 2 w 508" name="T36"/>
                  <a:gd fmla="*/ 253 h 944" name="T37"/>
                  <a:gd fmla="*/ 0 w 508" name="T38"/>
                  <a:gd fmla="*/ 251 h 944" name="T39"/>
                  <a:gd fmla="*/ 0 w 508" name="T40"/>
                  <a:gd fmla="*/ 0 h 944" name="T41"/>
                  <a:gd fmla="*/ 169 w 508" name="T42"/>
                  <a:gd fmla="*/ 2 h 944" name="T43"/>
                  <a:gd fmla="*/ 169 w 508" name="T44"/>
                  <a:gd fmla="*/ 2 h 944" name="T45"/>
                  <a:gd fmla="*/ 167 w 508" name="T46"/>
                  <a:gd fmla="*/ 51 h 944" name="T47"/>
                  <a:gd fmla="*/ 222 w 508" name="T48"/>
                  <a:gd fmla="*/ 2 h 944" name="T49"/>
                  <a:gd fmla="*/ 400 w 508" name="T50"/>
                  <a:gd fmla="*/ 2 h 944" name="T51"/>
                  <a:gd fmla="*/ 402 w 508" name="T52"/>
                  <a:gd fmla="*/ 2 h 944" name="T53"/>
                  <a:gd fmla="*/ 508 w 508" name="T54"/>
                  <a:gd fmla="*/ 100 h 944" name="T55"/>
                  <a:gd fmla="*/ 508 w 508" name="T56"/>
                  <a:gd fmla="*/ 390 h 944" name="T57"/>
                  <a:gd fmla="*/ 508 w 508" name="T58"/>
                  <a:gd fmla="*/ 390 h 944" name="T59"/>
                  <a:gd fmla="*/ 445 w 508" name="T60"/>
                  <a:gd fmla="*/ 472 h 944" name="T61"/>
                  <a:gd fmla="*/ 508 w 508" name="T62"/>
                  <a:gd fmla="*/ 556 h 944" name="T63"/>
                  <a:gd fmla="*/ 508 w 508" name="T64"/>
                  <a:gd fmla="*/ 846 h 944" name="T65"/>
                  <a:gd fmla="*/ 508 w 508" name="T66"/>
                  <a:gd fmla="*/ 556 h 944" name="T67"/>
                  <a:gd fmla="*/ 443 w 508" name="T68"/>
                  <a:gd fmla="*/ 474 h 944" name="T69"/>
                  <a:gd fmla="*/ 443 w 508" name="T70"/>
                  <a:gd fmla="*/ 472 h 944" name="T71"/>
                  <a:gd fmla="*/ 508 w 508" name="T72"/>
                  <a:gd fmla="*/ 390 h 944" name="T73"/>
                  <a:gd fmla="*/ 508 w 508" name="T74"/>
                  <a:gd fmla="*/ 102 h 944" name="T75"/>
                  <a:gd fmla="*/ 400 w 508" name="T76"/>
                  <a:gd fmla="*/ 2 h 944" name="T77"/>
                  <a:gd fmla="*/ 222 w 508" name="T78"/>
                  <a:gd fmla="*/ 2 h 944" name="T79"/>
                  <a:gd fmla="*/ 167 w 508" name="T80"/>
                  <a:gd fmla="*/ 53 h 944" name="T81"/>
                  <a:gd fmla="*/ 167 w 508" name="T82"/>
                  <a:gd fmla="*/ 2 h 944" name="T83"/>
                  <a:gd fmla="*/ 2 w 508" name="T84"/>
                  <a:gd fmla="*/ 4 h 944" name="T85"/>
                  <a:gd fmla="*/ 2 w 508" name="T86"/>
                  <a:gd fmla="*/ 251 h 944" name="T87"/>
                  <a:gd fmla="*/ 169 w 508" name="T88"/>
                  <a:gd fmla="*/ 251 h 944" name="T89"/>
                  <a:gd fmla="*/ 167 w 508" name="T90"/>
                  <a:gd fmla="*/ 176 h 944" name="T91"/>
                  <a:gd fmla="*/ 169 w 508" name="T92"/>
                  <a:gd fmla="*/ 173 h 944" name="T93"/>
                  <a:gd fmla="*/ 343 w 508" name="T94"/>
                  <a:gd fmla="*/ 173 h 944" name="T95"/>
                  <a:gd fmla="*/ 341 w 508" name="T96"/>
                  <a:gd fmla="*/ 386 h 944" name="T97"/>
                  <a:gd fmla="*/ 341 w 508" name="T98"/>
                  <a:gd fmla="*/ 386 h 944" name="T99"/>
                  <a:gd fmla="*/ 159 w 508" name="T100"/>
                  <a:gd fmla="*/ 386 h 944" name="T101"/>
                  <a:gd fmla="*/ 157 w 508" name="T102"/>
                  <a:gd fmla="*/ 558 h 944" name="T103"/>
                  <a:gd fmla="*/ 341 w 508" name="T104"/>
                  <a:gd fmla="*/ 558 h 944" name="T105"/>
                  <a:gd fmla="*/ 341 w 508" name="T106"/>
                  <a:gd fmla="*/ 770 h 944" name="T107"/>
                  <a:gd fmla="*/ 341 w 508" name="T108"/>
                  <a:gd fmla="*/ 770 h 944" name="T109"/>
                  <a:gd fmla="*/ 167 w 508" name="T110"/>
                  <a:gd fmla="*/ 770 h 944" name="T111"/>
                  <a:gd fmla="*/ 167 w 508" name="T112"/>
                  <a:gd fmla="*/ 693 h 944" name="T113"/>
                  <a:gd fmla="*/ 2 w 508" name="T114"/>
                  <a:gd fmla="*/ 695 h 944" name="T115"/>
                  <a:gd fmla="*/ 2 w 508" name="T116"/>
                  <a:gd fmla="*/ 846 h 944" name="T117"/>
                  <a:gd fmla="*/ 108 w 508" name="T118"/>
                  <a:gd fmla="*/ 942 h 944" name="T119"/>
                  <a:gd fmla="*/ 400 w 508" name="T120"/>
                  <a:gd fmla="*/ 944 h 944" name="T121"/>
                  <a:gd fmla="*/ 508 w 508" name="T122"/>
                  <a:gd fmla="*/ 846 h 94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944" w="508">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294"/>
              <p:cNvSpPr>
                <a:spLocks noEditPoints="1"/>
              </p:cNvSpPr>
              <p:nvPr/>
            </p:nvSpPr>
            <p:spPr bwMode="auto">
              <a:xfrm>
                <a:off x="3717926" y="5640388"/>
                <a:ext cx="803275" cy="1417638"/>
              </a:xfrm>
              <a:custGeom>
                <a:gdLst>
                  <a:gd fmla="*/ 398 w 506" name="T0"/>
                  <a:gd fmla="*/ 889 h 893" name="T1"/>
                  <a:gd fmla="*/ 396 w 506" name="T2"/>
                  <a:gd fmla="*/ 891 h 893" name="T3"/>
                  <a:gd fmla="*/ 110 w 506" name="T4"/>
                  <a:gd fmla="*/ 893 h 893" name="T5"/>
                  <a:gd fmla="*/ 6 w 506" name="T6"/>
                  <a:gd fmla="*/ 801 h 893" name="T7"/>
                  <a:gd fmla="*/ 4 w 506" name="T8"/>
                  <a:gd fmla="*/ 797 h 893" name="T9"/>
                  <a:gd fmla="*/ 2 w 506" name="T10"/>
                  <a:gd fmla="*/ 650 h 893" name="T11"/>
                  <a:gd fmla="*/ 171 w 506" name="T12"/>
                  <a:gd fmla="*/ 648 h 893" name="T13"/>
                  <a:gd fmla="*/ 177 w 506" name="T14"/>
                  <a:gd fmla="*/ 656 h 893" name="T15"/>
                  <a:gd fmla="*/ 171 w 506" name="T16"/>
                  <a:gd fmla="*/ 720 h 893" name="T17"/>
                  <a:gd fmla="*/ 328 w 506" name="T18"/>
                  <a:gd fmla="*/ 726 h 893" name="T19"/>
                  <a:gd fmla="*/ 337 w 506" name="T20"/>
                  <a:gd fmla="*/ 540 h 893" name="T21"/>
                  <a:gd fmla="*/ 151 w 506" name="T22"/>
                  <a:gd fmla="*/ 540 h 893" name="T23"/>
                  <a:gd fmla="*/ 151 w 506" name="T24"/>
                  <a:gd fmla="*/ 368 h 893" name="T25"/>
                  <a:gd fmla="*/ 159 w 506" name="T26"/>
                  <a:gd fmla="*/ 358 h 893" name="T27"/>
                  <a:gd fmla="*/ 328 w 506" name="T28"/>
                  <a:gd fmla="*/ 368 h 893" name="T29"/>
                  <a:gd fmla="*/ 337 w 506" name="T30"/>
                  <a:gd fmla="*/ 182 h 893" name="T31"/>
                  <a:gd fmla="*/ 182 w 506" name="T32"/>
                  <a:gd fmla="*/ 172 h 893" name="T33"/>
                  <a:gd fmla="*/ 179 w 506" name="T34"/>
                  <a:gd fmla="*/ 251 h 893" name="T35"/>
                  <a:gd fmla="*/ 8 w 506" name="T36"/>
                  <a:gd fmla="*/ 251 h 893" name="T37"/>
                  <a:gd fmla="*/ 0 w 506" name="T38"/>
                  <a:gd fmla="*/ 243 h 893" name="T39"/>
                  <a:gd fmla="*/ 0 w 506" name="T40"/>
                  <a:gd fmla="*/ 0 h 893" name="T41"/>
                  <a:gd fmla="*/ 171 w 506" name="T42"/>
                  <a:gd fmla="*/ 0 h 893" name="T43"/>
                  <a:gd fmla="*/ 179 w 506" name="T44"/>
                  <a:gd fmla="*/ 8 h 893" name="T45"/>
                  <a:gd fmla="*/ 165 w 506" name="T46"/>
                  <a:gd fmla="*/ 49 h 893" name="T47"/>
                  <a:gd fmla="*/ 220 w 506" name="T48"/>
                  <a:gd fmla="*/ 2 h 893" name="T49"/>
                  <a:gd fmla="*/ 396 w 506" name="T50"/>
                  <a:gd fmla="*/ 2 h 893" name="T51"/>
                  <a:gd fmla="*/ 402 w 506" name="T52"/>
                  <a:gd fmla="*/ 4 h 893" name="T53"/>
                  <a:gd fmla="*/ 506 w 506" name="T54"/>
                  <a:gd fmla="*/ 98 h 893" name="T55"/>
                  <a:gd fmla="*/ 504 w 506" name="T56"/>
                  <a:gd fmla="*/ 372 h 893" name="T57"/>
                  <a:gd fmla="*/ 504 w 506" name="T58"/>
                  <a:gd fmla="*/ 374 h 893" name="T59"/>
                  <a:gd fmla="*/ 441 w 506" name="T60"/>
                  <a:gd fmla="*/ 448 h 893" name="T61"/>
                  <a:gd fmla="*/ 504 w 506" name="T62"/>
                  <a:gd fmla="*/ 525 h 893" name="T63"/>
                  <a:gd fmla="*/ 500 w 506" name="T64"/>
                  <a:gd fmla="*/ 797 h 893" name="T65"/>
                  <a:gd fmla="*/ 498 w 506" name="T66"/>
                  <a:gd fmla="*/ 525 h 893" name="T67"/>
                  <a:gd fmla="*/ 435 w 506" name="T68"/>
                  <a:gd fmla="*/ 452 h 893" name="T69"/>
                  <a:gd fmla="*/ 435 w 506" name="T70"/>
                  <a:gd fmla="*/ 448 h 893" name="T71"/>
                  <a:gd fmla="*/ 496 w 506" name="T72"/>
                  <a:gd fmla="*/ 372 h 893" name="T73"/>
                  <a:gd fmla="*/ 496 w 506" name="T74"/>
                  <a:gd fmla="*/ 106 h 893" name="T75"/>
                  <a:gd fmla="*/ 396 w 506" name="T76"/>
                  <a:gd fmla="*/ 16 h 893" name="T77"/>
                  <a:gd fmla="*/ 228 w 506" name="T78"/>
                  <a:gd fmla="*/ 14 h 893" name="T79"/>
                  <a:gd fmla="*/ 163 w 506" name="T80"/>
                  <a:gd fmla="*/ 74 h 893" name="T81"/>
                  <a:gd fmla="*/ 163 w 506" name="T82"/>
                  <a:gd fmla="*/ 8 h 893" name="T83"/>
                  <a:gd fmla="*/ 8 w 506" name="T84"/>
                  <a:gd fmla="*/ 18 h 893" name="T85"/>
                  <a:gd fmla="*/ 18 w 506" name="T86"/>
                  <a:gd fmla="*/ 243 h 893" name="T87"/>
                  <a:gd fmla="*/ 171 w 506" name="T88"/>
                  <a:gd fmla="*/ 233 h 893" name="T89"/>
                  <a:gd fmla="*/ 161 w 506" name="T90"/>
                  <a:gd fmla="*/ 172 h 893" name="T91"/>
                  <a:gd fmla="*/ 171 w 506" name="T92"/>
                  <a:gd fmla="*/ 162 h 893" name="T93"/>
                  <a:gd fmla="*/ 347 w 506" name="T94"/>
                  <a:gd fmla="*/ 162 h 893" name="T95"/>
                  <a:gd fmla="*/ 347 w 506" name="T96"/>
                  <a:gd fmla="*/ 368 h 893" name="T97"/>
                  <a:gd fmla="*/ 337 w 506" name="T98"/>
                  <a:gd fmla="*/ 378 h 893" name="T99"/>
                  <a:gd fmla="*/ 169 w 506" name="T100"/>
                  <a:gd fmla="*/ 368 h 893" name="T101"/>
                  <a:gd fmla="*/ 159 w 506" name="T102"/>
                  <a:gd fmla="*/ 521 h 893" name="T103"/>
                  <a:gd fmla="*/ 347 w 506" name="T104"/>
                  <a:gd fmla="*/ 521 h 893" name="T105"/>
                  <a:gd fmla="*/ 347 w 506" name="T106"/>
                  <a:gd fmla="*/ 726 h 893" name="T107"/>
                  <a:gd fmla="*/ 337 w 506" name="T108"/>
                  <a:gd fmla="*/ 734 h 893" name="T109"/>
                  <a:gd fmla="*/ 163 w 506" name="T110"/>
                  <a:gd fmla="*/ 734 h 893" name="T111"/>
                  <a:gd fmla="*/ 163 w 506" name="T112"/>
                  <a:gd fmla="*/ 656 h 893" name="T113"/>
                  <a:gd fmla="*/ 8 w 506" name="T114"/>
                  <a:gd fmla="*/ 662 h 893" name="T115"/>
                  <a:gd fmla="*/ 14 w 506" name="T116"/>
                  <a:gd fmla="*/ 797 h 893" name="T117"/>
                  <a:gd fmla="*/ 114 w 506" name="T118"/>
                  <a:gd fmla="*/ 885 h 893" name="T119"/>
                  <a:gd fmla="*/ 396 w 506" name="T120"/>
                  <a:gd fmla="*/ 887 h 893" name="T121"/>
                  <a:gd fmla="*/ 500 w 506" name="T122"/>
                  <a:gd fmla="*/ 797 h 89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893" w="506">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60" name="组合 59"/>
          <p:cNvGrpSpPr/>
          <p:nvPr/>
        </p:nvGrpSpPr>
        <p:grpSpPr>
          <a:xfrm>
            <a:off x="4772561" y="534413"/>
            <a:ext cx="2646878" cy="668912"/>
            <a:chOff x="4772561" y="534413"/>
            <a:chExt cx="2646878" cy="668912"/>
          </a:xfrm>
        </p:grpSpPr>
        <p:sp>
          <p:nvSpPr>
            <p:cNvPr id="61"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2" name="矩形 61"/>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spTree>
    <p:extLst>
      <p:ext uri="{BB962C8B-B14F-4D97-AF65-F5344CB8AC3E}">
        <p14:creationId val="1403935938"/>
      </p:ext>
    </p:extLst>
  </p:cSld>
  <p:clrMapOvr>
    <a:masterClrMapping/>
  </p:clrMapOvr>
  <p:transition/>
  <p:timing/>
</p:sld>
</file>

<file path=ppt/slides/slide1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0" name="组合 19"/>
          <p:cNvGrpSpPr/>
          <p:nvPr/>
        </p:nvGrpSpPr>
        <p:grpSpPr>
          <a:xfrm>
            <a:off x="4772561" y="534413"/>
            <a:ext cx="2646878" cy="668912"/>
            <a:chOff x="4772561" y="534413"/>
            <a:chExt cx="2646878" cy="668912"/>
          </a:xfrm>
        </p:grpSpPr>
        <p:sp>
          <p:nvSpPr>
            <p:cNvPr id="21"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2" name="矩形 21"/>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grpSp>
        <p:nvGrpSpPr>
          <p:cNvPr id="33" name="组合 32"/>
          <p:cNvGrpSpPr/>
          <p:nvPr/>
        </p:nvGrpSpPr>
        <p:grpSpPr>
          <a:xfrm>
            <a:off x="4318001" y="2379066"/>
            <a:ext cx="3556000" cy="3620388"/>
            <a:chOff x="4318001" y="2379066"/>
            <a:chExt cx="3556000" cy="3620388"/>
          </a:xfrm>
        </p:grpSpPr>
        <p:grpSp>
          <p:nvGrpSpPr>
            <p:cNvPr id="19" name="组合 18"/>
            <p:cNvGrpSpPr/>
            <p:nvPr/>
          </p:nvGrpSpPr>
          <p:grpSpPr>
            <a:xfrm>
              <a:off x="4318001" y="2379066"/>
              <a:ext cx="3556000" cy="3620388"/>
              <a:chOff x="3978089" y="1803095"/>
              <a:chExt cx="4288283" cy="4365930"/>
            </a:xfrm>
          </p:grpSpPr>
          <p:grpSp>
            <p:nvGrpSpPr>
              <p:cNvPr id="5" name="组合 4"/>
              <p:cNvGrpSpPr/>
              <p:nvPr/>
            </p:nvGrpSpPr>
            <p:grpSpPr>
              <a:xfrm>
                <a:off x="5348554" y="1803095"/>
                <a:ext cx="2014953" cy="2038617"/>
                <a:chOff x="7780338" y="581026"/>
                <a:chExt cx="2703512" cy="2735262"/>
              </a:xfrm>
              <a:blipFill dpi="0" rotWithShape="1">
                <a:blip r:embed="rId3"/>
                <a:stretch>
                  <a:fillRect/>
                </a:stretch>
              </a:blipFill>
            </p:grpSpPr>
            <p:sp>
              <p:nvSpPr>
                <p:cNvPr id="2" name="Oval 24"/>
                <p:cNvSpPr>
                  <a:spLocks noChangeArrowheads="1"/>
                </p:cNvSpPr>
                <p:nvPr/>
              </p:nvSpPr>
              <p:spPr bwMode="auto">
                <a:xfrm>
                  <a:off x="8874125" y="1706563"/>
                  <a:ext cx="1609725" cy="1609725"/>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 name="Oval 25"/>
                <p:cNvSpPr>
                  <a:spLocks noChangeArrowheads="1"/>
                </p:cNvSpPr>
                <p:nvPr/>
              </p:nvSpPr>
              <p:spPr bwMode="auto">
                <a:xfrm>
                  <a:off x="7780338" y="581026"/>
                  <a:ext cx="1093788" cy="1093788"/>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 name="Freeform 26"/>
                <p:cNvSpPr/>
                <p:nvPr/>
              </p:nvSpPr>
              <p:spPr bwMode="auto">
                <a:xfrm>
                  <a:off x="8285163" y="1098551"/>
                  <a:ext cx="1350963" cy="1350963"/>
                </a:xfrm>
                <a:custGeom>
                  <a:gdLst>
                    <a:gd fmla="*/ 565 w 1289" name="T0"/>
                    <a:gd fmla="*/ 1289 h 1289" name="T1"/>
                    <a:gd fmla="*/ 0 w 1289" name="T2"/>
                    <a:gd fmla="*/ 549 h 1289" name="T3"/>
                    <a:gd fmla="*/ 562 w 1289" name="T4"/>
                    <a:gd fmla="*/ 0 h 1289" name="T5"/>
                    <a:gd fmla="*/ 1289 w 1289" name="T6"/>
                    <a:gd fmla="*/ 582 h 1289" name="T7"/>
                    <a:gd fmla="*/ 565 w 1289" name="T8"/>
                    <a:gd fmla="*/ 1289 h 1289" name="T9"/>
                  </a:gdLst>
                  <a:cxnLst>
                    <a:cxn ang="0">
                      <a:pos x="T0" y="T1"/>
                    </a:cxn>
                    <a:cxn ang="0">
                      <a:pos x="T2" y="T3"/>
                    </a:cxn>
                    <a:cxn ang="0">
                      <a:pos x="T4" y="T5"/>
                    </a:cxn>
                    <a:cxn ang="0">
                      <a:pos x="T6" y="T7"/>
                    </a:cxn>
                    <a:cxn ang="0">
                      <a:pos x="T8" y="T9"/>
                    </a:cxn>
                  </a:cxnLst>
                  <a:rect b="b" l="0" r="r" t="0"/>
                  <a:pathLst>
                    <a:path h="1289" w="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 name="组合 5"/>
              <p:cNvGrpSpPr/>
              <p:nvPr/>
            </p:nvGrpSpPr>
            <p:grpSpPr>
              <a:xfrm rot="16200000">
                <a:off x="3989921" y="2758818"/>
                <a:ext cx="2014953" cy="2038617"/>
                <a:chOff x="7780338" y="581026"/>
                <a:chExt cx="2703512" cy="2735262"/>
              </a:xfrm>
              <a:blipFill dpi="0" rotWithShape="1">
                <a:blip r:embed="rId3"/>
                <a:stretch>
                  <a:fillRect/>
                </a:stretch>
              </a:blipFill>
            </p:grpSpPr>
            <p:sp>
              <p:nvSpPr>
                <p:cNvPr id="7" name="Oval 24"/>
                <p:cNvSpPr>
                  <a:spLocks noChangeArrowheads="1"/>
                </p:cNvSpPr>
                <p:nvPr/>
              </p:nvSpPr>
              <p:spPr bwMode="auto">
                <a:xfrm>
                  <a:off x="8874125" y="1706563"/>
                  <a:ext cx="1609725" cy="1609725"/>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Oval 25"/>
                <p:cNvSpPr>
                  <a:spLocks noChangeArrowheads="1"/>
                </p:cNvSpPr>
                <p:nvPr/>
              </p:nvSpPr>
              <p:spPr bwMode="auto">
                <a:xfrm>
                  <a:off x="7780338" y="581026"/>
                  <a:ext cx="1093788" cy="1093788"/>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26"/>
                <p:cNvSpPr/>
                <p:nvPr/>
              </p:nvSpPr>
              <p:spPr bwMode="auto">
                <a:xfrm>
                  <a:off x="8285163" y="1098551"/>
                  <a:ext cx="1350963" cy="1350963"/>
                </a:xfrm>
                <a:custGeom>
                  <a:gdLst>
                    <a:gd fmla="*/ 565 w 1289" name="T0"/>
                    <a:gd fmla="*/ 1289 h 1289" name="T1"/>
                    <a:gd fmla="*/ 0 w 1289" name="T2"/>
                    <a:gd fmla="*/ 549 h 1289" name="T3"/>
                    <a:gd fmla="*/ 562 w 1289" name="T4"/>
                    <a:gd fmla="*/ 0 h 1289" name="T5"/>
                    <a:gd fmla="*/ 1289 w 1289" name="T6"/>
                    <a:gd fmla="*/ 582 h 1289" name="T7"/>
                    <a:gd fmla="*/ 565 w 1289" name="T8"/>
                    <a:gd fmla="*/ 1289 h 1289" name="T9"/>
                  </a:gdLst>
                  <a:cxnLst>
                    <a:cxn ang="0">
                      <a:pos x="T0" y="T1"/>
                    </a:cxn>
                    <a:cxn ang="0">
                      <a:pos x="T2" y="T3"/>
                    </a:cxn>
                    <a:cxn ang="0">
                      <a:pos x="T4" y="T5"/>
                    </a:cxn>
                    <a:cxn ang="0">
                      <a:pos x="T6" y="T7"/>
                    </a:cxn>
                    <a:cxn ang="0">
                      <a:pos x="T8" y="T9"/>
                    </a:cxn>
                  </a:cxnLst>
                  <a:rect b="b" l="0" r="r" t="0"/>
                  <a:pathLst>
                    <a:path h="1289" w="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0" name="组合 9"/>
              <p:cNvGrpSpPr/>
              <p:nvPr/>
            </p:nvGrpSpPr>
            <p:grpSpPr>
              <a:xfrm rot="10800000">
                <a:off x="4881447" y="4130408"/>
                <a:ext cx="2014953" cy="2038617"/>
                <a:chOff x="7780338" y="581026"/>
                <a:chExt cx="2703512" cy="2735262"/>
              </a:xfrm>
              <a:blipFill dpi="0" rotWithShape="1">
                <a:blip r:embed="rId3"/>
                <a:stretch>
                  <a:fillRect/>
                </a:stretch>
              </a:blipFill>
            </p:grpSpPr>
            <p:sp>
              <p:nvSpPr>
                <p:cNvPr id="11" name="Oval 24"/>
                <p:cNvSpPr>
                  <a:spLocks noChangeArrowheads="1"/>
                </p:cNvSpPr>
                <p:nvPr/>
              </p:nvSpPr>
              <p:spPr bwMode="auto">
                <a:xfrm>
                  <a:off x="8874125" y="1706563"/>
                  <a:ext cx="1609725" cy="1609725"/>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Oval 25"/>
                <p:cNvSpPr>
                  <a:spLocks noChangeArrowheads="1"/>
                </p:cNvSpPr>
                <p:nvPr/>
              </p:nvSpPr>
              <p:spPr bwMode="auto">
                <a:xfrm>
                  <a:off x="7780338" y="581026"/>
                  <a:ext cx="1093788" cy="1093788"/>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26"/>
                <p:cNvSpPr/>
                <p:nvPr/>
              </p:nvSpPr>
              <p:spPr bwMode="auto">
                <a:xfrm>
                  <a:off x="8285163" y="1098551"/>
                  <a:ext cx="1350963" cy="1350963"/>
                </a:xfrm>
                <a:custGeom>
                  <a:gdLst>
                    <a:gd fmla="*/ 565 w 1289" name="T0"/>
                    <a:gd fmla="*/ 1289 h 1289" name="T1"/>
                    <a:gd fmla="*/ 0 w 1289" name="T2"/>
                    <a:gd fmla="*/ 549 h 1289" name="T3"/>
                    <a:gd fmla="*/ 562 w 1289" name="T4"/>
                    <a:gd fmla="*/ 0 h 1289" name="T5"/>
                    <a:gd fmla="*/ 1289 w 1289" name="T6"/>
                    <a:gd fmla="*/ 582 h 1289" name="T7"/>
                    <a:gd fmla="*/ 565 w 1289" name="T8"/>
                    <a:gd fmla="*/ 1289 h 1289" name="T9"/>
                  </a:gdLst>
                  <a:cxnLst>
                    <a:cxn ang="0">
                      <a:pos x="T0" y="T1"/>
                    </a:cxn>
                    <a:cxn ang="0">
                      <a:pos x="T2" y="T3"/>
                    </a:cxn>
                    <a:cxn ang="0">
                      <a:pos x="T4" y="T5"/>
                    </a:cxn>
                    <a:cxn ang="0">
                      <a:pos x="T6" y="T7"/>
                    </a:cxn>
                    <a:cxn ang="0">
                      <a:pos x="T8" y="T9"/>
                    </a:cxn>
                  </a:cxnLst>
                  <a:rect b="b" l="0" r="r" t="0"/>
                  <a:pathLst>
                    <a:path h="1289" w="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4" name="组合 13"/>
              <p:cNvGrpSpPr/>
              <p:nvPr/>
            </p:nvGrpSpPr>
            <p:grpSpPr>
              <a:xfrm rot="5400000">
                <a:off x="6239587" y="3183865"/>
                <a:ext cx="2014953" cy="2038617"/>
                <a:chOff x="7780338" y="581026"/>
                <a:chExt cx="2703512" cy="2735262"/>
              </a:xfrm>
              <a:blipFill dpi="0" rotWithShape="1">
                <a:blip r:embed="rId3"/>
                <a:stretch>
                  <a:fillRect/>
                </a:stretch>
              </a:blipFill>
            </p:grpSpPr>
            <p:sp>
              <p:nvSpPr>
                <p:cNvPr id="15" name="Oval 24"/>
                <p:cNvSpPr>
                  <a:spLocks noChangeArrowheads="1"/>
                </p:cNvSpPr>
                <p:nvPr/>
              </p:nvSpPr>
              <p:spPr bwMode="auto">
                <a:xfrm>
                  <a:off x="8874125" y="1706563"/>
                  <a:ext cx="1609725" cy="1609725"/>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Oval 25"/>
                <p:cNvSpPr>
                  <a:spLocks noChangeArrowheads="1"/>
                </p:cNvSpPr>
                <p:nvPr/>
              </p:nvSpPr>
              <p:spPr bwMode="auto">
                <a:xfrm>
                  <a:off x="7780338" y="581026"/>
                  <a:ext cx="1093788" cy="1093788"/>
                </a:xfrm>
                <a:prstGeom prst="ellipse">
                  <a:avLst/>
                </a:pr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26"/>
                <p:cNvSpPr/>
                <p:nvPr/>
              </p:nvSpPr>
              <p:spPr bwMode="auto">
                <a:xfrm>
                  <a:off x="8285163" y="1098551"/>
                  <a:ext cx="1350963" cy="1350963"/>
                </a:xfrm>
                <a:custGeom>
                  <a:gdLst>
                    <a:gd fmla="*/ 565 w 1289" name="T0"/>
                    <a:gd fmla="*/ 1289 h 1289" name="T1"/>
                    <a:gd fmla="*/ 0 w 1289" name="T2"/>
                    <a:gd fmla="*/ 549 h 1289" name="T3"/>
                    <a:gd fmla="*/ 562 w 1289" name="T4"/>
                    <a:gd fmla="*/ 0 h 1289" name="T5"/>
                    <a:gd fmla="*/ 1289 w 1289" name="T6"/>
                    <a:gd fmla="*/ 582 h 1289" name="T7"/>
                    <a:gd fmla="*/ 565 w 1289" name="T8"/>
                    <a:gd fmla="*/ 1289 h 1289" name="T9"/>
                  </a:gdLst>
                  <a:cxnLst>
                    <a:cxn ang="0">
                      <a:pos x="T0" y="T1"/>
                    </a:cxn>
                    <a:cxn ang="0">
                      <a:pos x="T2" y="T3"/>
                    </a:cxn>
                    <a:cxn ang="0">
                      <a:pos x="T4" y="T5"/>
                    </a:cxn>
                    <a:cxn ang="0">
                      <a:pos x="T6" y="T7"/>
                    </a:cxn>
                    <a:cxn ang="0">
                      <a:pos x="T8" y="T9"/>
                    </a:cxn>
                  </a:cxnLst>
                  <a:rect b="b" l="0" r="r" t="0"/>
                  <a:pathLst>
                    <a:path h="1289" w="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sp>
          <p:nvSpPr>
            <p:cNvPr id="27" name="Freeform 47"/>
            <p:cNvSpPr>
              <a:spLocks noEditPoints="1"/>
            </p:cNvSpPr>
            <p:nvPr/>
          </p:nvSpPr>
          <p:spPr bwMode="auto">
            <a:xfrm>
              <a:off x="4925811" y="2634315"/>
              <a:ext cx="236536" cy="210342"/>
            </a:xfrm>
            <a:custGeom>
              <a:gdLst>
                <a:gd fmla="*/ 175 w 1025" name="T0"/>
                <a:gd fmla="*/ 78 h 910" name="T1"/>
                <a:gd fmla="*/ 999 w 1025" name="T2"/>
                <a:gd fmla="*/ 340 h 910" name="T3"/>
                <a:gd fmla="*/ 71 w 1025" name="T4"/>
                <a:gd fmla="*/ 712 h 910" name="T5"/>
                <a:gd fmla="*/ 180 w 1025" name="T6"/>
                <a:gd fmla="*/ 731 h 910" name="T7"/>
                <a:gd fmla="*/ 478 w 1025" name="T8"/>
                <a:gd fmla="*/ 870 h 910" name="T9"/>
                <a:gd fmla="*/ 507 w 1025" name="T10"/>
                <a:gd fmla="*/ 867 h 910" name="T11"/>
                <a:gd fmla="*/ 581 w 1025" name="T12"/>
                <a:gd fmla="*/ 851 h 910" name="T13"/>
                <a:gd fmla="*/ 885 w 1025" name="T14"/>
                <a:gd fmla="*/ 595 h 910" name="T15"/>
                <a:gd fmla="*/ 557 w 1025" name="T16"/>
                <a:gd fmla="*/ 847 h 910" name="T17"/>
                <a:gd fmla="*/ 315 w 1025" name="T18"/>
                <a:gd fmla="*/ 813 h 910" name="T19"/>
                <a:gd fmla="*/ 196 w 1025" name="T20"/>
                <a:gd fmla="*/ 714 h 910" name="T21"/>
                <a:gd fmla="*/ 603 w 1025" name="T22"/>
                <a:gd fmla="*/ 827 h 910" name="T23"/>
                <a:gd fmla="*/ 477 w 1025" name="T24"/>
                <a:gd fmla="*/ 823 h 910" name="T25"/>
                <a:gd fmla="*/ 868 w 1025" name="T26"/>
                <a:gd fmla="*/ 389 h 910" name="T27"/>
                <a:gd fmla="*/ 470 w 1025" name="T28"/>
                <a:gd fmla="*/ 822 h 910" name="T29"/>
                <a:gd fmla="*/ 871 w 1025" name="T30"/>
                <a:gd fmla="*/ 389 h 910" name="T31"/>
                <a:gd fmla="*/ 886 w 1025" name="T32"/>
                <a:gd fmla="*/ 427 h 910" name="T33"/>
                <a:gd fmla="*/ 238 w 1025" name="T34"/>
                <a:gd fmla="*/ 684 h 910" name="T35"/>
                <a:gd fmla="*/ 187 w 1025" name="T36"/>
                <a:gd fmla="*/ 626 h 910" name="T37"/>
                <a:gd fmla="*/ 621 w 1025" name="T38"/>
                <a:gd fmla="*/ 821 h 910" name="T39"/>
                <a:gd fmla="*/ 751 w 1025" name="T40"/>
                <a:gd fmla="*/ 658 h 910" name="T41"/>
                <a:gd fmla="*/ 199 w 1025" name="T42"/>
                <a:gd fmla="*/ 253 h 910" name="T43"/>
                <a:gd fmla="*/ 668 w 1025" name="T44"/>
                <a:gd fmla="*/ 810 h 910" name="T45"/>
                <a:gd fmla="*/ 909 w 1025" name="T46"/>
                <a:gd fmla="*/ 497 h 910" name="T47"/>
                <a:gd fmla="*/ 731 w 1025" name="T48"/>
                <a:gd fmla="*/ 101 h 910" name="T49"/>
                <a:gd fmla="*/ 259 w 1025" name="T50"/>
                <a:gd fmla="*/ 785 h 910" name="T51"/>
                <a:gd fmla="*/ 868 w 1025" name="T52"/>
                <a:gd fmla="*/ 625 h 910" name="T53"/>
                <a:gd fmla="*/ 170 w 1025" name="T54"/>
                <a:gd fmla="*/ 720 h 910" name="T55"/>
                <a:gd fmla="*/ 769 w 1025" name="T56"/>
                <a:gd fmla="*/ 115 h 910" name="T57"/>
                <a:gd fmla="*/ 769 w 1025" name="T58"/>
                <a:gd fmla="*/ 115 h 910" name="T59"/>
                <a:gd fmla="*/ 64 w 1025" name="T60"/>
                <a:gd fmla="*/ 443 h 910" name="T61"/>
                <a:gd fmla="*/ 196 w 1025" name="T62"/>
                <a:gd fmla="*/ 252 h 910" name="T63"/>
                <a:gd fmla="*/ 186 w 1025" name="T64"/>
                <a:gd fmla="*/ 227 h 910" name="T65"/>
                <a:gd fmla="*/ 67 w 1025" name="T66"/>
                <a:gd fmla="*/ 484 h 910" name="T67"/>
                <a:gd fmla="*/ 74 w 1025" name="T68"/>
                <a:gd fmla="*/ 202 h 910" name="T69"/>
                <a:gd fmla="*/ 240 w 1025" name="T70"/>
                <a:gd fmla="*/ 77 h 910" name="T71"/>
                <a:gd fmla="*/ 753 w 1025" name="T72"/>
                <a:gd fmla="*/ 157 h 910" name="T73"/>
                <a:gd fmla="*/ 673 w 1025" name="T74"/>
                <a:gd fmla="*/ 85 h 910" name="T75"/>
                <a:gd fmla="*/ 68 w 1025" name="T76"/>
                <a:gd fmla="*/ 269 h 910" name="T77"/>
                <a:gd fmla="*/ 73 w 1025" name="T78"/>
                <a:gd fmla="*/ 260 h 910" name="T79"/>
                <a:gd fmla="*/ 186 w 1025" name="T80"/>
                <a:gd fmla="*/ 138 h 910" name="T81"/>
                <a:gd fmla="*/ 567 w 1025" name="T82"/>
                <a:gd fmla="*/ 71 h 910" name="T83"/>
                <a:gd fmla="*/ 258 w 1025" name="T84"/>
                <a:gd fmla="*/ 151 h 910" name="T85"/>
                <a:gd fmla="*/ 170 w 1025" name="T86"/>
                <a:gd fmla="*/ 170 h 910" name="T87"/>
                <a:gd fmla="*/ 236 w 1025" name="T88"/>
                <a:gd fmla="*/ 134 h 910" name="T89"/>
                <a:gd fmla="*/ 707 w 1025" name="T90"/>
                <a:gd fmla="*/ 113 h 910" name="T91"/>
                <a:gd fmla="*/ 633 w 1025" name="T92"/>
                <a:gd fmla="*/ 46 h 910" name="T93"/>
                <a:gd fmla="*/ 288 w 1025" name="T94"/>
                <a:gd fmla="*/ 125 h 910" name="T95"/>
                <a:gd fmla="*/ 237 w 1025" name="T96"/>
                <a:gd fmla="*/ 137 h 910" name="T97"/>
                <a:gd fmla="*/ 315 w 1025" name="T98"/>
                <a:gd fmla="*/ 105 h 910" name="T99"/>
                <a:gd fmla="*/ 751 w 1025" name="T100"/>
                <a:gd fmla="*/ 105 h 910" name="T101"/>
                <a:gd fmla="*/ 350 w 1025" name="T102"/>
                <a:gd fmla="*/ 91 h 910" name="T103"/>
                <a:gd fmla="*/ 712 w 1025" name="T104"/>
                <a:gd fmla="*/ 92 h 910" name="T105"/>
                <a:gd fmla="*/ 665 w 1025" name="T106"/>
                <a:gd fmla="*/ 81 h 910" name="T107"/>
                <a:gd fmla="*/ 464 w 1025" name="T108"/>
                <a:gd fmla="*/ 54 h 910" name="T109"/>
                <a:gd fmla="*/ 584 w 1025" name="T110"/>
                <a:gd fmla="*/ 43 h 910" name="T111"/>
                <a:gd fmla="*/ 568 w 1025" name="T112"/>
                <a:gd fmla="*/ 69 h 910" name="T113"/>
                <a:gd fmla="*/ 415 w 1025" name="T114"/>
                <a:gd fmla="*/ 37 h 910" name="T115"/>
                <a:gd fmla="*/ 531 w 1025" name="T116"/>
                <a:gd fmla="*/ 41 h 910" name="T117"/>
                <a:gd fmla="*/ 432 w 1025" name="T118"/>
                <a:gd fmla="*/ 49 h 910" name="T119"/>
                <a:gd fmla="*/ 622 w 1025" name="T120"/>
                <a:gd fmla="*/ 45 h 91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10" w="1025">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0" name="Freeform 47"/>
            <p:cNvSpPr>
              <a:spLocks noEditPoints="1"/>
            </p:cNvSpPr>
            <p:nvPr/>
          </p:nvSpPr>
          <p:spPr bwMode="auto">
            <a:xfrm>
              <a:off x="6900142" y="2634315"/>
              <a:ext cx="236536" cy="210342"/>
            </a:xfrm>
            <a:custGeom>
              <a:gdLst>
                <a:gd fmla="*/ 175 w 1025" name="T0"/>
                <a:gd fmla="*/ 78 h 910" name="T1"/>
                <a:gd fmla="*/ 999 w 1025" name="T2"/>
                <a:gd fmla="*/ 340 h 910" name="T3"/>
                <a:gd fmla="*/ 71 w 1025" name="T4"/>
                <a:gd fmla="*/ 712 h 910" name="T5"/>
                <a:gd fmla="*/ 180 w 1025" name="T6"/>
                <a:gd fmla="*/ 731 h 910" name="T7"/>
                <a:gd fmla="*/ 478 w 1025" name="T8"/>
                <a:gd fmla="*/ 870 h 910" name="T9"/>
                <a:gd fmla="*/ 507 w 1025" name="T10"/>
                <a:gd fmla="*/ 867 h 910" name="T11"/>
                <a:gd fmla="*/ 581 w 1025" name="T12"/>
                <a:gd fmla="*/ 851 h 910" name="T13"/>
                <a:gd fmla="*/ 885 w 1025" name="T14"/>
                <a:gd fmla="*/ 595 h 910" name="T15"/>
                <a:gd fmla="*/ 557 w 1025" name="T16"/>
                <a:gd fmla="*/ 847 h 910" name="T17"/>
                <a:gd fmla="*/ 315 w 1025" name="T18"/>
                <a:gd fmla="*/ 813 h 910" name="T19"/>
                <a:gd fmla="*/ 196 w 1025" name="T20"/>
                <a:gd fmla="*/ 714 h 910" name="T21"/>
                <a:gd fmla="*/ 603 w 1025" name="T22"/>
                <a:gd fmla="*/ 827 h 910" name="T23"/>
                <a:gd fmla="*/ 477 w 1025" name="T24"/>
                <a:gd fmla="*/ 823 h 910" name="T25"/>
                <a:gd fmla="*/ 868 w 1025" name="T26"/>
                <a:gd fmla="*/ 389 h 910" name="T27"/>
                <a:gd fmla="*/ 470 w 1025" name="T28"/>
                <a:gd fmla="*/ 822 h 910" name="T29"/>
                <a:gd fmla="*/ 871 w 1025" name="T30"/>
                <a:gd fmla="*/ 389 h 910" name="T31"/>
                <a:gd fmla="*/ 886 w 1025" name="T32"/>
                <a:gd fmla="*/ 427 h 910" name="T33"/>
                <a:gd fmla="*/ 238 w 1025" name="T34"/>
                <a:gd fmla="*/ 684 h 910" name="T35"/>
                <a:gd fmla="*/ 187 w 1025" name="T36"/>
                <a:gd fmla="*/ 626 h 910" name="T37"/>
                <a:gd fmla="*/ 621 w 1025" name="T38"/>
                <a:gd fmla="*/ 821 h 910" name="T39"/>
                <a:gd fmla="*/ 751 w 1025" name="T40"/>
                <a:gd fmla="*/ 658 h 910" name="T41"/>
                <a:gd fmla="*/ 199 w 1025" name="T42"/>
                <a:gd fmla="*/ 253 h 910" name="T43"/>
                <a:gd fmla="*/ 668 w 1025" name="T44"/>
                <a:gd fmla="*/ 810 h 910" name="T45"/>
                <a:gd fmla="*/ 909 w 1025" name="T46"/>
                <a:gd fmla="*/ 497 h 910" name="T47"/>
                <a:gd fmla="*/ 731 w 1025" name="T48"/>
                <a:gd fmla="*/ 101 h 910" name="T49"/>
                <a:gd fmla="*/ 259 w 1025" name="T50"/>
                <a:gd fmla="*/ 785 h 910" name="T51"/>
                <a:gd fmla="*/ 868 w 1025" name="T52"/>
                <a:gd fmla="*/ 625 h 910" name="T53"/>
                <a:gd fmla="*/ 170 w 1025" name="T54"/>
                <a:gd fmla="*/ 720 h 910" name="T55"/>
                <a:gd fmla="*/ 769 w 1025" name="T56"/>
                <a:gd fmla="*/ 115 h 910" name="T57"/>
                <a:gd fmla="*/ 769 w 1025" name="T58"/>
                <a:gd fmla="*/ 115 h 910" name="T59"/>
                <a:gd fmla="*/ 64 w 1025" name="T60"/>
                <a:gd fmla="*/ 443 h 910" name="T61"/>
                <a:gd fmla="*/ 196 w 1025" name="T62"/>
                <a:gd fmla="*/ 252 h 910" name="T63"/>
                <a:gd fmla="*/ 186 w 1025" name="T64"/>
                <a:gd fmla="*/ 227 h 910" name="T65"/>
                <a:gd fmla="*/ 67 w 1025" name="T66"/>
                <a:gd fmla="*/ 484 h 910" name="T67"/>
                <a:gd fmla="*/ 74 w 1025" name="T68"/>
                <a:gd fmla="*/ 202 h 910" name="T69"/>
                <a:gd fmla="*/ 240 w 1025" name="T70"/>
                <a:gd fmla="*/ 77 h 910" name="T71"/>
                <a:gd fmla="*/ 753 w 1025" name="T72"/>
                <a:gd fmla="*/ 157 h 910" name="T73"/>
                <a:gd fmla="*/ 673 w 1025" name="T74"/>
                <a:gd fmla="*/ 85 h 910" name="T75"/>
                <a:gd fmla="*/ 68 w 1025" name="T76"/>
                <a:gd fmla="*/ 269 h 910" name="T77"/>
                <a:gd fmla="*/ 73 w 1025" name="T78"/>
                <a:gd fmla="*/ 260 h 910" name="T79"/>
                <a:gd fmla="*/ 186 w 1025" name="T80"/>
                <a:gd fmla="*/ 138 h 910" name="T81"/>
                <a:gd fmla="*/ 567 w 1025" name="T82"/>
                <a:gd fmla="*/ 71 h 910" name="T83"/>
                <a:gd fmla="*/ 258 w 1025" name="T84"/>
                <a:gd fmla="*/ 151 h 910" name="T85"/>
                <a:gd fmla="*/ 170 w 1025" name="T86"/>
                <a:gd fmla="*/ 170 h 910" name="T87"/>
                <a:gd fmla="*/ 236 w 1025" name="T88"/>
                <a:gd fmla="*/ 134 h 910" name="T89"/>
                <a:gd fmla="*/ 707 w 1025" name="T90"/>
                <a:gd fmla="*/ 113 h 910" name="T91"/>
                <a:gd fmla="*/ 633 w 1025" name="T92"/>
                <a:gd fmla="*/ 46 h 910" name="T93"/>
                <a:gd fmla="*/ 288 w 1025" name="T94"/>
                <a:gd fmla="*/ 125 h 910" name="T95"/>
                <a:gd fmla="*/ 237 w 1025" name="T96"/>
                <a:gd fmla="*/ 137 h 910" name="T97"/>
                <a:gd fmla="*/ 315 w 1025" name="T98"/>
                <a:gd fmla="*/ 105 h 910" name="T99"/>
                <a:gd fmla="*/ 751 w 1025" name="T100"/>
                <a:gd fmla="*/ 105 h 910" name="T101"/>
                <a:gd fmla="*/ 350 w 1025" name="T102"/>
                <a:gd fmla="*/ 91 h 910" name="T103"/>
                <a:gd fmla="*/ 712 w 1025" name="T104"/>
                <a:gd fmla="*/ 92 h 910" name="T105"/>
                <a:gd fmla="*/ 665 w 1025" name="T106"/>
                <a:gd fmla="*/ 81 h 910" name="T107"/>
                <a:gd fmla="*/ 464 w 1025" name="T108"/>
                <a:gd fmla="*/ 54 h 910" name="T109"/>
                <a:gd fmla="*/ 584 w 1025" name="T110"/>
                <a:gd fmla="*/ 43 h 910" name="T111"/>
                <a:gd fmla="*/ 568 w 1025" name="T112"/>
                <a:gd fmla="*/ 69 h 910" name="T113"/>
                <a:gd fmla="*/ 415 w 1025" name="T114"/>
                <a:gd fmla="*/ 37 h 910" name="T115"/>
                <a:gd fmla="*/ 531 w 1025" name="T116"/>
                <a:gd fmla="*/ 41 h 910" name="T117"/>
                <a:gd fmla="*/ 432 w 1025" name="T118"/>
                <a:gd fmla="*/ 49 h 910" name="T119"/>
                <a:gd fmla="*/ 622 w 1025" name="T120"/>
                <a:gd fmla="*/ 45 h 91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10" w="1025">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1" name="Freeform 47"/>
            <p:cNvSpPr>
              <a:spLocks noEditPoints="1"/>
            </p:cNvSpPr>
            <p:nvPr/>
          </p:nvSpPr>
          <p:spPr bwMode="auto">
            <a:xfrm>
              <a:off x="4925811" y="5531293"/>
              <a:ext cx="236536" cy="210342"/>
            </a:xfrm>
            <a:custGeom>
              <a:gdLst>
                <a:gd fmla="*/ 175 w 1025" name="T0"/>
                <a:gd fmla="*/ 78 h 910" name="T1"/>
                <a:gd fmla="*/ 999 w 1025" name="T2"/>
                <a:gd fmla="*/ 340 h 910" name="T3"/>
                <a:gd fmla="*/ 71 w 1025" name="T4"/>
                <a:gd fmla="*/ 712 h 910" name="T5"/>
                <a:gd fmla="*/ 180 w 1025" name="T6"/>
                <a:gd fmla="*/ 731 h 910" name="T7"/>
                <a:gd fmla="*/ 478 w 1025" name="T8"/>
                <a:gd fmla="*/ 870 h 910" name="T9"/>
                <a:gd fmla="*/ 507 w 1025" name="T10"/>
                <a:gd fmla="*/ 867 h 910" name="T11"/>
                <a:gd fmla="*/ 581 w 1025" name="T12"/>
                <a:gd fmla="*/ 851 h 910" name="T13"/>
                <a:gd fmla="*/ 885 w 1025" name="T14"/>
                <a:gd fmla="*/ 595 h 910" name="T15"/>
                <a:gd fmla="*/ 557 w 1025" name="T16"/>
                <a:gd fmla="*/ 847 h 910" name="T17"/>
                <a:gd fmla="*/ 315 w 1025" name="T18"/>
                <a:gd fmla="*/ 813 h 910" name="T19"/>
                <a:gd fmla="*/ 196 w 1025" name="T20"/>
                <a:gd fmla="*/ 714 h 910" name="T21"/>
                <a:gd fmla="*/ 603 w 1025" name="T22"/>
                <a:gd fmla="*/ 827 h 910" name="T23"/>
                <a:gd fmla="*/ 477 w 1025" name="T24"/>
                <a:gd fmla="*/ 823 h 910" name="T25"/>
                <a:gd fmla="*/ 868 w 1025" name="T26"/>
                <a:gd fmla="*/ 389 h 910" name="T27"/>
                <a:gd fmla="*/ 470 w 1025" name="T28"/>
                <a:gd fmla="*/ 822 h 910" name="T29"/>
                <a:gd fmla="*/ 871 w 1025" name="T30"/>
                <a:gd fmla="*/ 389 h 910" name="T31"/>
                <a:gd fmla="*/ 886 w 1025" name="T32"/>
                <a:gd fmla="*/ 427 h 910" name="T33"/>
                <a:gd fmla="*/ 238 w 1025" name="T34"/>
                <a:gd fmla="*/ 684 h 910" name="T35"/>
                <a:gd fmla="*/ 187 w 1025" name="T36"/>
                <a:gd fmla="*/ 626 h 910" name="T37"/>
                <a:gd fmla="*/ 621 w 1025" name="T38"/>
                <a:gd fmla="*/ 821 h 910" name="T39"/>
                <a:gd fmla="*/ 751 w 1025" name="T40"/>
                <a:gd fmla="*/ 658 h 910" name="T41"/>
                <a:gd fmla="*/ 199 w 1025" name="T42"/>
                <a:gd fmla="*/ 253 h 910" name="T43"/>
                <a:gd fmla="*/ 668 w 1025" name="T44"/>
                <a:gd fmla="*/ 810 h 910" name="T45"/>
                <a:gd fmla="*/ 909 w 1025" name="T46"/>
                <a:gd fmla="*/ 497 h 910" name="T47"/>
                <a:gd fmla="*/ 731 w 1025" name="T48"/>
                <a:gd fmla="*/ 101 h 910" name="T49"/>
                <a:gd fmla="*/ 259 w 1025" name="T50"/>
                <a:gd fmla="*/ 785 h 910" name="T51"/>
                <a:gd fmla="*/ 868 w 1025" name="T52"/>
                <a:gd fmla="*/ 625 h 910" name="T53"/>
                <a:gd fmla="*/ 170 w 1025" name="T54"/>
                <a:gd fmla="*/ 720 h 910" name="T55"/>
                <a:gd fmla="*/ 769 w 1025" name="T56"/>
                <a:gd fmla="*/ 115 h 910" name="T57"/>
                <a:gd fmla="*/ 769 w 1025" name="T58"/>
                <a:gd fmla="*/ 115 h 910" name="T59"/>
                <a:gd fmla="*/ 64 w 1025" name="T60"/>
                <a:gd fmla="*/ 443 h 910" name="T61"/>
                <a:gd fmla="*/ 196 w 1025" name="T62"/>
                <a:gd fmla="*/ 252 h 910" name="T63"/>
                <a:gd fmla="*/ 186 w 1025" name="T64"/>
                <a:gd fmla="*/ 227 h 910" name="T65"/>
                <a:gd fmla="*/ 67 w 1025" name="T66"/>
                <a:gd fmla="*/ 484 h 910" name="T67"/>
                <a:gd fmla="*/ 74 w 1025" name="T68"/>
                <a:gd fmla="*/ 202 h 910" name="T69"/>
                <a:gd fmla="*/ 240 w 1025" name="T70"/>
                <a:gd fmla="*/ 77 h 910" name="T71"/>
                <a:gd fmla="*/ 753 w 1025" name="T72"/>
                <a:gd fmla="*/ 157 h 910" name="T73"/>
                <a:gd fmla="*/ 673 w 1025" name="T74"/>
                <a:gd fmla="*/ 85 h 910" name="T75"/>
                <a:gd fmla="*/ 68 w 1025" name="T76"/>
                <a:gd fmla="*/ 269 h 910" name="T77"/>
                <a:gd fmla="*/ 73 w 1025" name="T78"/>
                <a:gd fmla="*/ 260 h 910" name="T79"/>
                <a:gd fmla="*/ 186 w 1025" name="T80"/>
                <a:gd fmla="*/ 138 h 910" name="T81"/>
                <a:gd fmla="*/ 567 w 1025" name="T82"/>
                <a:gd fmla="*/ 71 h 910" name="T83"/>
                <a:gd fmla="*/ 258 w 1025" name="T84"/>
                <a:gd fmla="*/ 151 h 910" name="T85"/>
                <a:gd fmla="*/ 170 w 1025" name="T86"/>
                <a:gd fmla="*/ 170 h 910" name="T87"/>
                <a:gd fmla="*/ 236 w 1025" name="T88"/>
                <a:gd fmla="*/ 134 h 910" name="T89"/>
                <a:gd fmla="*/ 707 w 1025" name="T90"/>
                <a:gd fmla="*/ 113 h 910" name="T91"/>
                <a:gd fmla="*/ 633 w 1025" name="T92"/>
                <a:gd fmla="*/ 46 h 910" name="T93"/>
                <a:gd fmla="*/ 288 w 1025" name="T94"/>
                <a:gd fmla="*/ 125 h 910" name="T95"/>
                <a:gd fmla="*/ 237 w 1025" name="T96"/>
                <a:gd fmla="*/ 137 h 910" name="T97"/>
                <a:gd fmla="*/ 315 w 1025" name="T98"/>
                <a:gd fmla="*/ 105 h 910" name="T99"/>
                <a:gd fmla="*/ 751 w 1025" name="T100"/>
                <a:gd fmla="*/ 105 h 910" name="T101"/>
                <a:gd fmla="*/ 350 w 1025" name="T102"/>
                <a:gd fmla="*/ 91 h 910" name="T103"/>
                <a:gd fmla="*/ 712 w 1025" name="T104"/>
                <a:gd fmla="*/ 92 h 910" name="T105"/>
                <a:gd fmla="*/ 665 w 1025" name="T106"/>
                <a:gd fmla="*/ 81 h 910" name="T107"/>
                <a:gd fmla="*/ 464 w 1025" name="T108"/>
                <a:gd fmla="*/ 54 h 910" name="T109"/>
                <a:gd fmla="*/ 584 w 1025" name="T110"/>
                <a:gd fmla="*/ 43 h 910" name="T111"/>
                <a:gd fmla="*/ 568 w 1025" name="T112"/>
                <a:gd fmla="*/ 69 h 910" name="T113"/>
                <a:gd fmla="*/ 415 w 1025" name="T114"/>
                <a:gd fmla="*/ 37 h 910" name="T115"/>
                <a:gd fmla="*/ 531 w 1025" name="T116"/>
                <a:gd fmla="*/ 41 h 910" name="T117"/>
                <a:gd fmla="*/ 432 w 1025" name="T118"/>
                <a:gd fmla="*/ 49 h 910" name="T119"/>
                <a:gd fmla="*/ 622 w 1025" name="T120"/>
                <a:gd fmla="*/ 45 h 91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10" w="1025">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2" name="Freeform 47"/>
            <p:cNvSpPr>
              <a:spLocks noEditPoints="1"/>
            </p:cNvSpPr>
            <p:nvPr/>
          </p:nvSpPr>
          <p:spPr bwMode="auto">
            <a:xfrm>
              <a:off x="6900142" y="5531293"/>
              <a:ext cx="236536" cy="210342"/>
            </a:xfrm>
            <a:custGeom>
              <a:gdLst>
                <a:gd fmla="*/ 175 w 1025" name="T0"/>
                <a:gd fmla="*/ 78 h 910" name="T1"/>
                <a:gd fmla="*/ 999 w 1025" name="T2"/>
                <a:gd fmla="*/ 340 h 910" name="T3"/>
                <a:gd fmla="*/ 71 w 1025" name="T4"/>
                <a:gd fmla="*/ 712 h 910" name="T5"/>
                <a:gd fmla="*/ 180 w 1025" name="T6"/>
                <a:gd fmla="*/ 731 h 910" name="T7"/>
                <a:gd fmla="*/ 478 w 1025" name="T8"/>
                <a:gd fmla="*/ 870 h 910" name="T9"/>
                <a:gd fmla="*/ 507 w 1025" name="T10"/>
                <a:gd fmla="*/ 867 h 910" name="T11"/>
                <a:gd fmla="*/ 581 w 1025" name="T12"/>
                <a:gd fmla="*/ 851 h 910" name="T13"/>
                <a:gd fmla="*/ 885 w 1025" name="T14"/>
                <a:gd fmla="*/ 595 h 910" name="T15"/>
                <a:gd fmla="*/ 557 w 1025" name="T16"/>
                <a:gd fmla="*/ 847 h 910" name="T17"/>
                <a:gd fmla="*/ 315 w 1025" name="T18"/>
                <a:gd fmla="*/ 813 h 910" name="T19"/>
                <a:gd fmla="*/ 196 w 1025" name="T20"/>
                <a:gd fmla="*/ 714 h 910" name="T21"/>
                <a:gd fmla="*/ 603 w 1025" name="T22"/>
                <a:gd fmla="*/ 827 h 910" name="T23"/>
                <a:gd fmla="*/ 477 w 1025" name="T24"/>
                <a:gd fmla="*/ 823 h 910" name="T25"/>
                <a:gd fmla="*/ 868 w 1025" name="T26"/>
                <a:gd fmla="*/ 389 h 910" name="T27"/>
                <a:gd fmla="*/ 470 w 1025" name="T28"/>
                <a:gd fmla="*/ 822 h 910" name="T29"/>
                <a:gd fmla="*/ 871 w 1025" name="T30"/>
                <a:gd fmla="*/ 389 h 910" name="T31"/>
                <a:gd fmla="*/ 886 w 1025" name="T32"/>
                <a:gd fmla="*/ 427 h 910" name="T33"/>
                <a:gd fmla="*/ 238 w 1025" name="T34"/>
                <a:gd fmla="*/ 684 h 910" name="T35"/>
                <a:gd fmla="*/ 187 w 1025" name="T36"/>
                <a:gd fmla="*/ 626 h 910" name="T37"/>
                <a:gd fmla="*/ 621 w 1025" name="T38"/>
                <a:gd fmla="*/ 821 h 910" name="T39"/>
                <a:gd fmla="*/ 751 w 1025" name="T40"/>
                <a:gd fmla="*/ 658 h 910" name="T41"/>
                <a:gd fmla="*/ 199 w 1025" name="T42"/>
                <a:gd fmla="*/ 253 h 910" name="T43"/>
                <a:gd fmla="*/ 668 w 1025" name="T44"/>
                <a:gd fmla="*/ 810 h 910" name="T45"/>
                <a:gd fmla="*/ 909 w 1025" name="T46"/>
                <a:gd fmla="*/ 497 h 910" name="T47"/>
                <a:gd fmla="*/ 731 w 1025" name="T48"/>
                <a:gd fmla="*/ 101 h 910" name="T49"/>
                <a:gd fmla="*/ 259 w 1025" name="T50"/>
                <a:gd fmla="*/ 785 h 910" name="T51"/>
                <a:gd fmla="*/ 868 w 1025" name="T52"/>
                <a:gd fmla="*/ 625 h 910" name="T53"/>
                <a:gd fmla="*/ 170 w 1025" name="T54"/>
                <a:gd fmla="*/ 720 h 910" name="T55"/>
                <a:gd fmla="*/ 769 w 1025" name="T56"/>
                <a:gd fmla="*/ 115 h 910" name="T57"/>
                <a:gd fmla="*/ 769 w 1025" name="T58"/>
                <a:gd fmla="*/ 115 h 910" name="T59"/>
                <a:gd fmla="*/ 64 w 1025" name="T60"/>
                <a:gd fmla="*/ 443 h 910" name="T61"/>
                <a:gd fmla="*/ 196 w 1025" name="T62"/>
                <a:gd fmla="*/ 252 h 910" name="T63"/>
                <a:gd fmla="*/ 186 w 1025" name="T64"/>
                <a:gd fmla="*/ 227 h 910" name="T65"/>
                <a:gd fmla="*/ 67 w 1025" name="T66"/>
                <a:gd fmla="*/ 484 h 910" name="T67"/>
                <a:gd fmla="*/ 74 w 1025" name="T68"/>
                <a:gd fmla="*/ 202 h 910" name="T69"/>
                <a:gd fmla="*/ 240 w 1025" name="T70"/>
                <a:gd fmla="*/ 77 h 910" name="T71"/>
                <a:gd fmla="*/ 753 w 1025" name="T72"/>
                <a:gd fmla="*/ 157 h 910" name="T73"/>
                <a:gd fmla="*/ 673 w 1025" name="T74"/>
                <a:gd fmla="*/ 85 h 910" name="T75"/>
                <a:gd fmla="*/ 68 w 1025" name="T76"/>
                <a:gd fmla="*/ 269 h 910" name="T77"/>
                <a:gd fmla="*/ 73 w 1025" name="T78"/>
                <a:gd fmla="*/ 260 h 910" name="T79"/>
                <a:gd fmla="*/ 186 w 1025" name="T80"/>
                <a:gd fmla="*/ 138 h 910" name="T81"/>
                <a:gd fmla="*/ 567 w 1025" name="T82"/>
                <a:gd fmla="*/ 71 h 910" name="T83"/>
                <a:gd fmla="*/ 258 w 1025" name="T84"/>
                <a:gd fmla="*/ 151 h 910" name="T85"/>
                <a:gd fmla="*/ 170 w 1025" name="T86"/>
                <a:gd fmla="*/ 170 h 910" name="T87"/>
                <a:gd fmla="*/ 236 w 1025" name="T88"/>
                <a:gd fmla="*/ 134 h 910" name="T89"/>
                <a:gd fmla="*/ 707 w 1025" name="T90"/>
                <a:gd fmla="*/ 113 h 910" name="T91"/>
                <a:gd fmla="*/ 633 w 1025" name="T92"/>
                <a:gd fmla="*/ 46 h 910" name="T93"/>
                <a:gd fmla="*/ 288 w 1025" name="T94"/>
                <a:gd fmla="*/ 125 h 910" name="T95"/>
                <a:gd fmla="*/ 237 w 1025" name="T96"/>
                <a:gd fmla="*/ 137 h 910" name="T97"/>
                <a:gd fmla="*/ 315 w 1025" name="T98"/>
                <a:gd fmla="*/ 105 h 910" name="T99"/>
                <a:gd fmla="*/ 751 w 1025" name="T100"/>
                <a:gd fmla="*/ 105 h 910" name="T101"/>
                <a:gd fmla="*/ 350 w 1025" name="T102"/>
                <a:gd fmla="*/ 91 h 910" name="T103"/>
                <a:gd fmla="*/ 712 w 1025" name="T104"/>
                <a:gd fmla="*/ 92 h 910" name="T105"/>
                <a:gd fmla="*/ 665 w 1025" name="T106"/>
                <a:gd fmla="*/ 81 h 910" name="T107"/>
                <a:gd fmla="*/ 464 w 1025" name="T108"/>
                <a:gd fmla="*/ 54 h 910" name="T109"/>
                <a:gd fmla="*/ 584 w 1025" name="T110"/>
                <a:gd fmla="*/ 43 h 910" name="T111"/>
                <a:gd fmla="*/ 568 w 1025" name="T112"/>
                <a:gd fmla="*/ 69 h 910" name="T113"/>
                <a:gd fmla="*/ 415 w 1025" name="T114"/>
                <a:gd fmla="*/ 37 h 910" name="T115"/>
                <a:gd fmla="*/ 531 w 1025" name="T116"/>
                <a:gd fmla="*/ 41 h 910" name="T117"/>
                <a:gd fmla="*/ 432 w 1025" name="T118"/>
                <a:gd fmla="*/ 49 h 910" name="T119"/>
                <a:gd fmla="*/ 622 w 1025" name="T120"/>
                <a:gd fmla="*/ 45 h 91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10" w="1025">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sp>
        <p:nvSpPr>
          <p:cNvPr id="23" name="文本框 22"/>
          <p:cNvSpPr txBox="1"/>
          <p:nvPr/>
        </p:nvSpPr>
        <p:spPr>
          <a:xfrm>
            <a:off x="1063579" y="2231655"/>
            <a:ext cx="3955824" cy="1005840"/>
          </a:xfrm>
          <a:prstGeom prst="rect">
            <a:avLst/>
          </a:prstGeom>
          <a:noFill/>
        </p:spPr>
        <p:txBody>
          <a:bodyPr rtlCol="0" wrap="square">
            <a:spAutoFit/>
          </a:bodyPr>
          <a:lstStyle/>
          <a:p>
            <a:r>
              <a:rPr altLang="en-US" lang="zh-CN" smtClean="0" sz="2000">
                <a:blipFill>
                  <a:blip r:embed="rId2"/>
                  <a:stretch>
                    <a:fillRect/>
                  </a:stretch>
                </a:blipFill>
              </a:rPr>
              <a:t>输入描述性文字输入描述性文字</a:t>
            </a:r>
          </a:p>
          <a:p>
            <a:r>
              <a:rPr altLang="en-US" lang="zh-CN" smtClean="0" sz="2000">
                <a:blipFill>
                  <a:blip r:embed="rId2"/>
                  <a:stretch>
                    <a:fillRect/>
                  </a:stretch>
                </a:blipFill>
              </a:rPr>
              <a:t>输入描述性文字输入描述性文字输入描述性文字输入描述性文字</a:t>
            </a:r>
          </a:p>
        </p:txBody>
      </p:sp>
      <p:sp>
        <p:nvSpPr>
          <p:cNvPr id="24" name="文本框 23"/>
          <p:cNvSpPr txBox="1"/>
          <p:nvPr/>
        </p:nvSpPr>
        <p:spPr>
          <a:xfrm>
            <a:off x="1063579" y="5086212"/>
            <a:ext cx="3955824" cy="1005840"/>
          </a:xfrm>
          <a:prstGeom prst="rect">
            <a:avLst/>
          </a:prstGeom>
          <a:noFill/>
        </p:spPr>
        <p:txBody>
          <a:bodyPr rtlCol="0" wrap="square">
            <a:spAutoFit/>
          </a:bodyPr>
          <a:lstStyle/>
          <a:p>
            <a:r>
              <a:rPr altLang="en-US" lang="zh-CN" smtClean="0" sz="2000">
                <a:blipFill>
                  <a:blip r:embed="rId2"/>
                  <a:stretch>
                    <a:fillRect/>
                  </a:stretch>
                </a:blipFill>
              </a:rPr>
              <a:t>输入描述性文字输入描述性文字</a:t>
            </a:r>
          </a:p>
          <a:p>
            <a:r>
              <a:rPr altLang="en-US" lang="zh-CN" smtClean="0" sz="2000">
                <a:blipFill>
                  <a:blip r:embed="rId2"/>
                  <a:stretch>
                    <a:fillRect/>
                  </a:stretch>
                </a:blipFill>
              </a:rPr>
              <a:t>输入描述性文字输入描述性文字输入描述性文字输入描述性文字</a:t>
            </a:r>
          </a:p>
        </p:txBody>
      </p:sp>
      <p:sp>
        <p:nvSpPr>
          <p:cNvPr id="25" name="文本框 24"/>
          <p:cNvSpPr txBox="1"/>
          <p:nvPr/>
        </p:nvSpPr>
        <p:spPr>
          <a:xfrm>
            <a:off x="7197769" y="2231655"/>
            <a:ext cx="3955824" cy="1005840"/>
          </a:xfrm>
          <a:prstGeom prst="rect">
            <a:avLst/>
          </a:prstGeom>
          <a:noFill/>
        </p:spPr>
        <p:txBody>
          <a:bodyPr rtlCol="0" wrap="square">
            <a:spAutoFit/>
          </a:bodyPr>
          <a:lstStyle/>
          <a:p>
            <a:r>
              <a:rPr altLang="en-US" lang="zh-CN" smtClean="0" sz="2000">
                <a:blipFill>
                  <a:blip r:embed="rId2"/>
                  <a:stretch>
                    <a:fillRect/>
                  </a:stretch>
                </a:blipFill>
              </a:rPr>
              <a:t>输入描述性文字输入描述性文字</a:t>
            </a:r>
          </a:p>
          <a:p>
            <a:r>
              <a:rPr altLang="en-US" lang="zh-CN" smtClean="0" sz="2000">
                <a:blipFill>
                  <a:blip r:embed="rId2"/>
                  <a:stretch>
                    <a:fillRect/>
                  </a:stretch>
                </a:blipFill>
              </a:rPr>
              <a:t>输入描述性文字输入描述性文字输入描述性文字输入描述性文字</a:t>
            </a:r>
          </a:p>
        </p:txBody>
      </p:sp>
      <p:sp>
        <p:nvSpPr>
          <p:cNvPr id="26" name="文本框 25"/>
          <p:cNvSpPr txBox="1"/>
          <p:nvPr/>
        </p:nvSpPr>
        <p:spPr>
          <a:xfrm>
            <a:off x="7197769" y="5086212"/>
            <a:ext cx="3955824" cy="1005840"/>
          </a:xfrm>
          <a:prstGeom prst="rect">
            <a:avLst/>
          </a:prstGeom>
          <a:noFill/>
        </p:spPr>
        <p:txBody>
          <a:bodyPr rtlCol="0" wrap="square">
            <a:spAutoFit/>
          </a:bodyPr>
          <a:lstStyle/>
          <a:p>
            <a:r>
              <a:rPr altLang="en-US" lang="zh-CN" smtClean="0" sz="2000">
                <a:blipFill>
                  <a:blip r:embed="rId2"/>
                  <a:stretch>
                    <a:fillRect/>
                  </a:stretch>
                </a:blipFill>
              </a:rPr>
              <a:t>输入描述性文字输入描述性文字</a:t>
            </a:r>
          </a:p>
          <a:p>
            <a:r>
              <a:rPr altLang="en-US" lang="zh-CN" smtClean="0" sz="2000">
                <a:blipFill>
                  <a:blip r:embed="rId2"/>
                  <a:stretch>
                    <a:fillRect/>
                  </a:stretch>
                </a:blipFill>
              </a:rPr>
              <a:t>输入描述性文字输入描述性文字输入描述性文字输入描述性文字</a:t>
            </a:r>
          </a:p>
        </p:txBody>
      </p:sp>
    </p:spTree>
    <p:extLst>
      <p:ext uri="{BB962C8B-B14F-4D97-AF65-F5344CB8AC3E}">
        <p14:creationId val="319092543"/>
      </p:ext>
    </p:extLst>
  </p:cSld>
  <p:clrMapOvr>
    <a:masterClrMapping/>
  </p:clrMapOvr>
  <p:transition/>
  <p:timing/>
</p:sld>
</file>

<file path=ppt/slides/slide1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5" name="Freeform 5"/>
          <p:cNvSpPr>
            <a:spLocks noEditPoints="1"/>
          </p:cNvSpPr>
          <p:nvPr/>
        </p:nvSpPr>
        <p:spPr bwMode="auto">
          <a:xfrm>
            <a:off x="1476376" y="2408826"/>
            <a:ext cx="998537" cy="1236074"/>
          </a:xfrm>
          <a:custGeom>
            <a:gdLst>
              <a:gd fmla="*/ 3 w 222" name="T0"/>
              <a:gd fmla="*/ 0 h 272" name="T1"/>
              <a:gd fmla="*/ 217 w 222" name="T2"/>
              <a:gd fmla="*/ 156 h 272" name="T3"/>
              <a:gd fmla="*/ 29 w 222" name="T4"/>
              <a:gd fmla="*/ 27 h 272" name="T5"/>
              <a:gd fmla="*/ 172 w 222" name="T6"/>
              <a:gd fmla="*/ 182 h 272" name="T7"/>
              <a:gd fmla="*/ 101 w 222" name="T8"/>
              <a:gd fmla="*/ 227 h 272" name="T9"/>
              <a:gd fmla="*/ 126 w 222" name="T10"/>
              <a:gd fmla="*/ 175 h 272" name="T11"/>
              <a:gd fmla="*/ 89 w 222" name="T12"/>
              <a:gd fmla="*/ 242 h 272" name="T13"/>
              <a:gd fmla="*/ 169 w 222" name="T14"/>
              <a:gd fmla="*/ 102 h 272" name="T15"/>
              <a:gd fmla="*/ 177 w 222" name="T16"/>
              <a:gd fmla="*/ 135 h 272" name="T17"/>
              <a:gd fmla="*/ 77 w 222" name="T18"/>
              <a:gd fmla="*/ 177 h 272" name="T19"/>
              <a:gd fmla="*/ 80 w 222" name="T20"/>
              <a:gd fmla="*/ 115 h 272" name="T21"/>
              <a:gd fmla="*/ 168 w 222" name="T22"/>
              <a:gd fmla="*/ 185 h 272" name="T23"/>
              <a:gd fmla="*/ 107 w 222" name="T24"/>
              <a:gd fmla="*/ 99 h 272" name="T25"/>
              <a:gd fmla="*/ 93 w 222" name="T26"/>
              <a:gd fmla="*/ 106 h 272" name="T27"/>
              <a:gd fmla="*/ 102 w 222" name="T28"/>
              <a:gd fmla="*/ 145 h 272" name="T29"/>
              <a:gd fmla="*/ 69 w 222" name="T30"/>
              <a:gd fmla="*/ 102 h 272" name="T31"/>
              <a:gd fmla="*/ 67 w 222" name="T32"/>
              <a:gd fmla="*/ 167 h 272" name="T33"/>
              <a:gd fmla="*/ 24 w 222" name="T34"/>
              <a:gd fmla="*/ 164 h 272" name="T35"/>
              <a:gd fmla="*/ 84 w 222" name="T36"/>
              <a:gd fmla="*/ 77 h 272" name="T37"/>
              <a:gd fmla="*/ 61 w 222" name="T38"/>
              <a:gd fmla="*/ 61 h 272" name="T39"/>
              <a:gd fmla="*/ 36 w 222" name="T40"/>
              <a:gd fmla="*/ 199 h 272" name="T41"/>
              <a:gd fmla="*/ 193 w 222" name="T42"/>
              <a:gd fmla="*/ 124 h 272" name="T43"/>
              <a:gd fmla="*/ 52 w 222" name="T44"/>
              <a:gd fmla="*/ 130 h 272" name="T45"/>
              <a:gd fmla="*/ 110 w 222" name="T46"/>
              <a:gd fmla="*/ 106 h 272" name="T47"/>
              <a:gd fmla="*/ 17 w 222" name="T48"/>
              <a:gd fmla="*/ 108 h 272" name="T49"/>
              <a:gd fmla="*/ 3 w 222" name="T50"/>
              <a:gd fmla="*/ 92 h 272" name="T51"/>
              <a:gd fmla="*/ 105 w 222" name="T52"/>
              <a:gd fmla="*/ 129 h 272" name="T53"/>
              <a:gd fmla="*/ 53 w 222" name="T54"/>
              <a:gd fmla="*/ 85 h 272" name="T55"/>
              <a:gd fmla="*/ 46 w 222" name="T56"/>
              <a:gd fmla="*/ 165 h 272" name="T57"/>
              <a:gd fmla="*/ 132 w 222" name="T58"/>
              <a:gd fmla="*/ 129 h 272" name="T59"/>
              <a:gd fmla="*/ 23 w 222" name="T60"/>
              <a:gd fmla="*/ 42 h 272" name="T61"/>
              <a:gd fmla="*/ 91 w 222" name="T62"/>
              <a:gd fmla="*/ 96 h 272" name="T63"/>
              <a:gd fmla="*/ 61 w 222" name="T64"/>
              <a:gd fmla="*/ 174 h 272" name="T65"/>
              <a:gd fmla="*/ 52 w 222" name="T66"/>
              <a:gd fmla="*/ 158 h 272" name="T67"/>
              <a:gd fmla="*/ 62 w 222" name="T68"/>
              <a:gd fmla="*/ 89 h 272" name="T69"/>
              <a:gd fmla="*/ 25 w 222" name="T70"/>
              <a:gd fmla="*/ 106 h 272" name="T71"/>
              <a:gd fmla="*/ 50 w 222" name="T72"/>
              <a:gd fmla="*/ 63 h 272" name="T73"/>
              <a:gd fmla="*/ 11 w 222" name="T74"/>
              <a:gd fmla="*/ 47 h 272" name="T75"/>
              <a:gd fmla="*/ 40 w 222" name="T76"/>
              <a:gd fmla="*/ 114 h 272" name="T77"/>
              <a:gd fmla="*/ 21 w 222" name="T78"/>
              <a:gd fmla="*/ 28 h 272" name="T79"/>
              <a:gd fmla="*/ 11 w 222" name="T80"/>
              <a:gd fmla="*/ 158 h 272" name="T81"/>
              <a:gd fmla="*/ 33 w 222" name="T82"/>
              <a:gd fmla="*/ 114 h 272" name="T83"/>
              <a:gd fmla="*/ 34 w 222" name="T84"/>
              <a:gd fmla="*/ 43 h 272" name="T85"/>
              <a:gd fmla="*/ 61 w 222" name="T86"/>
              <a:gd fmla="*/ 153 h 272" name="T87"/>
              <a:gd fmla="*/ 140 w 222" name="T88"/>
              <a:gd fmla="*/ 100 h 272" name="T89"/>
              <a:gd fmla="*/ 32 w 222" name="T90"/>
              <a:gd fmla="*/ 140 h 272" name="T91"/>
              <a:gd fmla="*/ 55 w 222" name="T92"/>
              <a:gd fmla="*/ 142 h 272" name="T93"/>
              <a:gd fmla="*/ 15 w 222" name="T94"/>
              <a:gd fmla="*/ 129 h 272" name="T95"/>
              <a:gd fmla="*/ 75 w 222" name="T96"/>
              <a:gd fmla="*/ 67 h 272" name="T97"/>
              <a:gd fmla="*/ 27 w 222" name="T98"/>
              <a:gd fmla="*/ 237 h 272" name="T99"/>
              <a:gd fmla="*/ 43 w 222" name="T100"/>
              <a:gd fmla="*/ 109 h 272" name="T101"/>
              <a:gd fmla="*/ 59 w 222" name="T102"/>
              <a:gd fmla="*/ 80 h 272" name="T103"/>
              <a:gd fmla="*/ 151 w 222" name="T104"/>
              <a:gd fmla="*/ 99 h 272" name="T105"/>
              <a:gd fmla="*/ 141 w 222" name="T106"/>
              <a:gd fmla="*/ 132 h 272" name="T107"/>
              <a:gd fmla="*/ 47 w 222" name="T108"/>
              <a:gd fmla="*/ 58 h 272" name="T109"/>
              <a:gd fmla="*/ 110 w 222" name="T110"/>
              <a:gd fmla="*/ 77 h 272" name="T111"/>
              <a:gd fmla="*/ 98 w 222" name="T112"/>
              <a:gd fmla="*/ 126 h 272" name="T113"/>
              <a:gd fmla="*/ 38 w 222" name="T114"/>
              <a:gd fmla="*/ 60 h 272" name="T115"/>
              <a:gd fmla="*/ 146 w 222" name="T116"/>
              <a:gd fmla="*/ 122 h 272" name="T117"/>
              <a:gd fmla="*/ 165 w 222" name="T118"/>
              <a:gd fmla="*/ 105 h 272" name="T119"/>
              <a:gd fmla="*/ 174 w 222" name="T120"/>
              <a:gd fmla="*/ 123 h 272" name="T121"/>
              <a:gd fmla="*/ 58 w 222" name="T122"/>
              <a:gd fmla="*/ 66 h 272"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2" w="221">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11" name="组合 10"/>
          <p:cNvGrpSpPr/>
          <p:nvPr/>
        </p:nvGrpSpPr>
        <p:grpSpPr>
          <a:xfrm>
            <a:off x="4114409" y="2496803"/>
            <a:ext cx="1154695" cy="1060121"/>
            <a:chOff x="5197476" y="3049588"/>
            <a:chExt cx="833437" cy="765175"/>
          </a:xfrm>
        </p:grpSpPr>
        <p:sp>
          <p:nvSpPr>
            <p:cNvPr id="6" name="Freeform 6"/>
            <p:cNvSpPr>
              <a:spLocks noEditPoints="1"/>
            </p:cNvSpPr>
            <p:nvPr/>
          </p:nvSpPr>
          <p:spPr bwMode="auto">
            <a:xfrm>
              <a:off x="5197476" y="3063875"/>
              <a:ext cx="311150" cy="750888"/>
            </a:xfrm>
            <a:custGeom>
              <a:gdLst>
                <a:gd fmla="*/ 4 w 96" name="T0"/>
                <a:gd fmla="*/ 18 h 229" name="T1"/>
                <a:gd fmla="*/ 91 w 96" name="T2"/>
                <a:gd fmla="*/ 16 h 229" name="T3"/>
                <a:gd fmla="*/ 90 w 96" name="T4"/>
                <a:gd fmla="*/ 229 h 229" name="T5"/>
                <a:gd fmla="*/ 76 w 96" name="T6"/>
                <a:gd fmla="*/ 101 h 229" name="T7"/>
                <a:gd fmla="*/ 62 w 96" name="T8"/>
                <a:gd fmla="*/ 217 h 229" name="T9"/>
                <a:gd fmla="*/ 72 w 96" name="T10"/>
                <a:gd fmla="*/ 122 h 229" name="T11"/>
                <a:gd fmla="*/ 84 w 96" name="T12"/>
                <a:gd fmla="*/ 158 h 229" name="T13"/>
                <a:gd fmla="*/ 85 w 96" name="T14"/>
                <a:gd fmla="*/ 67 h 229" name="T15"/>
                <a:gd fmla="*/ 86 w 96" name="T16"/>
                <a:gd fmla="*/ 95 h 229" name="T17"/>
                <a:gd fmla="*/ 33 w 96" name="T18"/>
                <a:gd fmla="*/ 208 h 229" name="T19"/>
                <a:gd fmla="*/ 10 w 96" name="T20"/>
                <a:gd fmla="*/ 145 h 229" name="T21"/>
                <a:gd fmla="*/ 66 w 96" name="T22"/>
                <a:gd fmla="*/ 203 h 229" name="T23"/>
                <a:gd fmla="*/ 86 w 96" name="T24"/>
                <a:gd fmla="*/ 172 h 229" name="T25"/>
                <a:gd fmla="*/ 75 w 96" name="T26"/>
                <a:gd fmla="*/ 92 h 229" name="T27"/>
                <a:gd fmla="*/ 69 w 96" name="T28"/>
                <a:gd fmla="*/ 213 h 229" name="T29"/>
                <a:gd fmla="*/ 88 w 96" name="T30"/>
                <a:gd fmla="*/ 204 h 229" name="T31"/>
                <a:gd fmla="*/ 83 w 96" name="T32"/>
                <a:gd fmla="*/ 170 h 229" name="T33"/>
                <a:gd fmla="*/ 28 w 96" name="T34"/>
                <a:gd fmla="*/ 192 h 229" name="T35"/>
                <a:gd fmla="*/ 61 w 96" name="T36"/>
                <a:gd fmla="*/ 32 h 229" name="T37"/>
                <a:gd fmla="*/ 57 w 96" name="T38"/>
                <a:gd fmla="*/ 22 h 229" name="T39"/>
                <a:gd fmla="*/ 59 w 96" name="T40"/>
                <a:gd fmla="*/ 17 h 229" name="T41"/>
                <a:gd fmla="*/ 42 w 96" name="T42"/>
                <a:gd fmla="*/ 39 h 229" name="T43"/>
                <a:gd fmla="*/ 20 w 96" name="T44"/>
                <a:gd fmla="*/ 81 h 229" name="T45"/>
                <a:gd fmla="*/ 88 w 96" name="T46"/>
                <a:gd fmla="*/ 95 h 229" name="T47"/>
                <a:gd fmla="*/ 34 w 96" name="T48"/>
                <a:gd fmla="*/ 15 h 229" name="T49"/>
                <a:gd fmla="*/ 52 w 96" name="T50"/>
                <a:gd fmla="*/ 68 h 229" name="T51"/>
                <a:gd fmla="*/ 44 w 96" name="T52"/>
                <a:gd fmla="*/ 193 h 229" name="T53"/>
                <a:gd fmla="*/ 18 w 96" name="T54"/>
                <a:gd fmla="*/ 135 h 229" name="T55"/>
                <a:gd fmla="*/ 23 w 96" name="T56"/>
                <a:gd fmla="*/ 56 h 229" name="T57"/>
                <a:gd fmla="*/ 58 w 96" name="T58"/>
                <a:gd fmla="*/ 28 h 229" name="T59"/>
                <a:gd fmla="*/ 16 w 96" name="T60"/>
                <a:gd fmla="*/ 67 h 229" name="T61"/>
                <a:gd fmla="*/ 19 w 96" name="T62"/>
                <a:gd fmla="*/ 52 h 229" name="T63"/>
                <a:gd fmla="*/ 18 w 96" name="T64"/>
                <a:gd fmla="*/ 70 h 229" name="T65"/>
                <a:gd fmla="*/ 37 w 96" name="T66"/>
                <a:gd fmla="*/ 21 h 229" name="T67"/>
                <a:gd fmla="*/ 33 w 96" name="T68"/>
                <a:gd fmla="*/ 191 h 229" name="T69"/>
                <a:gd fmla="*/ 34 w 96" name="T70"/>
                <a:gd fmla="*/ 143 h 229" name="T71"/>
                <a:gd fmla="*/ 49 w 96" name="T72"/>
                <a:gd fmla="*/ 15 h 229" name="T73"/>
                <a:gd fmla="*/ 39 w 96" name="T74"/>
                <a:gd fmla="*/ 38 h 229" name="T75"/>
                <a:gd fmla="*/ 25 w 96" name="T76"/>
                <a:gd fmla="*/ 15 h 229" name="T77"/>
                <a:gd fmla="*/ 13 w 96" name="T78"/>
                <a:gd fmla="*/ 111 h 229" name="T79"/>
                <a:gd fmla="*/ 23 w 96" name="T80"/>
                <a:gd fmla="*/ 38 h 229" name="T81"/>
                <a:gd fmla="*/ 20 w 96" name="T82"/>
                <a:gd fmla="*/ 120 h 229" name="T83"/>
                <a:gd fmla="*/ 26 w 96" name="T84"/>
                <a:gd fmla="*/ 22 h 229" name="T85"/>
                <a:gd fmla="*/ 29 w 96" name="T86"/>
                <a:gd fmla="*/ 71 h 229" name="T87"/>
                <a:gd fmla="*/ 31 w 96" name="T88"/>
                <a:gd fmla="*/ 37 h 229" name="T89"/>
                <a:gd fmla="*/ 51 w 96" name="T90"/>
                <a:gd fmla="*/ 43 h 229" name="T91"/>
                <a:gd fmla="*/ 19 w 96" name="T92"/>
                <a:gd fmla="*/ 55 h 229" name="T93"/>
                <a:gd fmla="*/ 46 w 96" name="T94"/>
                <a:gd fmla="*/ 101 h 229" name="T95"/>
                <a:gd fmla="*/ 53 w 96" name="T96"/>
                <a:gd fmla="*/ 194 h 229" name="T97"/>
                <a:gd fmla="*/ 50 w 96" name="T98"/>
                <a:gd fmla="*/ 168 h 229" name="T99"/>
                <a:gd fmla="*/ 40 w 96" name="T100"/>
                <a:gd fmla="*/ 44 h 229" name="T101"/>
                <a:gd fmla="*/ 14 w 96" name="T102"/>
                <a:gd fmla="*/ 133 h 229" name="T103"/>
                <a:gd fmla="*/ 46 w 96" name="T104"/>
                <a:gd fmla="*/ 194 h 229" name="T105"/>
                <a:gd fmla="*/ 35 w 96" name="T106"/>
                <a:gd fmla="*/ 154 h 229" name="T107"/>
                <a:gd fmla="*/ 33 w 96" name="T108"/>
                <a:gd fmla="*/ 55 h 229" name="T109"/>
                <a:gd fmla="*/ 43 w 96" name="T110"/>
                <a:gd fmla="*/ 62 h 229" name="T111"/>
                <a:gd fmla="*/ 58 w 96" name="T112"/>
                <a:gd fmla="*/ 107 h 229" name="T113"/>
                <a:gd fmla="*/ 58 w 96" name="T114"/>
                <a:gd fmla="*/ 73 h 229" name="T115"/>
                <a:gd fmla="*/ 53 w 96" name="T116"/>
                <a:gd fmla="*/ 91 h 229" name="T117"/>
                <a:gd fmla="*/ 39 w 96" name="T118"/>
                <a:gd fmla="*/ 30 h 229" name="T119"/>
                <a:gd fmla="*/ 46 w 96" name="T120"/>
                <a:gd fmla="*/ 137 h 229" name="T121"/>
                <a:gd fmla="*/ 21 w 96" name="T122"/>
                <a:gd fmla="*/ 163 h 22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29" w="96">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7"/>
            <p:cNvSpPr>
              <a:spLocks noEditPoints="1"/>
            </p:cNvSpPr>
            <p:nvPr/>
          </p:nvSpPr>
          <p:spPr bwMode="auto">
            <a:xfrm>
              <a:off x="5716588" y="3049588"/>
              <a:ext cx="314325" cy="747713"/>
            </a:xfrm>
            <a:custGeom>
              <a:gdLst>
                <a:gd fmla="*/ 19 w 97" name="T0"/>
                <a:gd fmla="*/ 216 h 228" name="T1"/>
                <a:gd fmla="*/ 0 w 97" name="T2"/>
                <a:gd fmla="*/ 26 h 228" name="T3"/>
                <a:gd fmla="*/ 75 w 97" name="T4"/>
                <a:gd fmla="*/ 7 h 228" name="T5"/>
                <a:gd fmla="*/ 83 w 97" name="T6"/>
                <a:gd fmla="*/ 195 h 228" name="T7"/>
                <a:gd fmla="*/ 66 w 97" name="T8"/>
                <a:gd fmla="*/ 188 h 228" name="T9"/>
                <a:gd fmla="*/ 60 w 97" name="T10"/>
                <a:gd fmla="*/ 219 h 228" name="T11"/>
                <a:gd fmla="*/ 48 w 97" name="T12"/>
                <a:gd fmla="*/ 217 h 228" name="T13"/>
                <a:gd fmla="*/ 55 w 97" name="T14"/>
                <a:gd fmla="*/ 67 h 228" name="T15"/>
                <a:gd fmla="*/ 55 w 97" name="T16"/>
                <a:gd fmla="*/ 43 h 228" name="T17"/>
                <a:gd fmla="*/ 87 w 97" name="T18"/>
                <a:gd fmla="*/ 113 h 228" name="T19"/>
                <a:gd fmla="*/ 89 w 97" name="T20"/>
                <a:gd fmla="*/ 150 h 228" name="T21"/>
                <a:gd fmla="*/ 55 w 97" name="T22"/>
                <a:gd fmla="*/ 27 h 228" name="T23"/>
                <a:gd fmla="*/ 80 w 97" name="T24"/>
                <a:gd fmla="*/ 67 h 228" name="T25"/>
                <a:gd fmla="*/ 59 w 97" name="T26"/>
                <a:gd fmla="*/ 119 h 228" name="T27"/>
                <a:gd fmla="*/ 58 w 97" name="T28"/>
                <a:gd fmla="*/ 94 h 228" name="T29"/>
                <a:gd fmla="*/ 59 w 97" name="T30"/>
                <a:gd fmla="*/ 151 h 228" name="T31"/>
                <a:gd fmla="*/ 90 w 97" name="T32"/>
                <a:gd fmla="*/ 178 h 228" name="T33"/>
                <a:gd fmla="*/ 75 w 97" name="T34"/>
                <a:gd fmla="*/ 89 h 228" name="T35"/>
                <a:gd fmla="*/ 52 w 97" name="T36"/>
                <a:gd fmla="*/ 6 h 228" name="T37"/>
                <a:gd fmla="*/ 33 w 97" name="T38"/>
                <a:gd fmla="*/ 209 h 228" name="T39"/>
                <a:gd fmla="*/ 38 w 97" name="T40"/>
                <a:gd fmla="*/ 15 h 228" name="T41"/>
                <a:gd fmla="*/ 8 w 97" name="T42"/>
                <a:gd fmla="*/ 93 h 228" name="T43"/>
                <a:gd fmla="*/ 61 w 97" name="T44"/>
                <a:gd fmla="*/ 7 h 228" name="T45"/>
                <a:gd fmla="*/ 31 w 97" name="T46"/>
                <a:gd fmla="*/ 87 h 228" name="T47"/>
                <a:gd fmla="*/ 9 w 97" name="T48"/>
                <a:gd fmla="*/ 151 h 228" name="T49"/>
                <a:gd fmla="*/ 54 w 97" name="T50"/>
                <a:gd fmla="*/ 207 h 228" name="T51"/>
                <a:gd fmla="*/ 35 w 97" name="T52"/>
                <a:gd fmla="*/ 78 h 228" name="T53"/>
                <a:gd fmla="*/ 12 w 97" name="T54"/>
                <a:gd fmla="*/ 37 h 228" name="T55"/>
                <a:gd fmla="*/ 15 w 97" name="T56"/>
                <a:gd fmla="*/ 35 h 228" name="T57"/>
                <a:gd fmla="*/ 43 w 97" name="T58"/>
                <a:gd fmla="*/ 212 h 228" name="T59"/>
                <a:gd fmla="*/ 33 w 97" name="T60"/>
                <a:gd fmla="*/ 36 h 228" name="T61"/>
                <a:gd fmla="*/ 18 w 97" name="T62"/>
                <a:gd fmla="*/ 156 h 228" name="T63"/>
                <a:gd fmla="*/ 12 w 97" name="T64"/>
                <a:gd fmla="*/ 31 h 228" name="T65"/>
                <a:gd fmla="*/ 25 w 97" name="T66"/>
                <a:gd fmla="*/ 158 h 228" name="T67"/>
                <a:gd fmla="*/ 53 w 97" name="T68"/>
                <a:gd fmla="*/ 94 h 228" name="T69"/>
                <a:gd fmla="*/ 15 w 97" name="T70"/>
                <a:gd fmla="*/ 42 h 228" name="T71"/>
                <a:gd fmla="*/ 20 w 97" name="T72"/>
                <a:gd fmla="*/ 109 h 228" name="T73"/>
                <a:gd fmla="*/ 49 w 97" name="T74"/>
                <a:gd fmla="*/ 43 h 228" name="T75"/>
                <a:gd fmla="*/ 20 w 97" name="T76"/>
                <a:gd fmla="*/ 158 h 228" name="T77"/>
                <a:gd fmla="*/ 19 w 97" name="T78"/>
                <a:gd fmla="*/ 204 h 228" name="T79"/>
                <a:gd fmla="*/ 14 w 97" name="T80"/>
                <a:gd fmla="*/ 92 h 228" name="T81"/>
                <a:gd fmla="*/ 19 w 97" name="T82"/>
                <a:gd fmla="*/ 94 h 228" name="T83"/>
                <a:gd fmla="*/ 27 w 97" name="T84"/>
                <a:gd fmla="*/ 95 h 228" name="T85"/>
                <a:gd fmla="*/ 9 w 97" name="T86"/>
                <a:gd fmla="*/ 30 h 228" name="T87"/>
                <a:gd fmla="*/ 14 w 97" name="T88"/>
                <a:gd fmla="*/ 86 h 228" name="T89"/>
                <a:gd fmla="*/ 32 w 97" name="T90"/>
                <a:gd fmla="*/ 118 h 228" name="T91"/>
                <a:gd fmla="*/ 34 w 97" name="T92"/>
                <a:gd fmla="*/ 112 h 228" name="T93"/>
                <a:gd fmla="*/ 23 w 97" name="T94"/>
                <a:gd fmla="*/ 16 h 228" name="T95"/>
                <a:gd fmla="*/ 25 w 97" name="T96"/>
                <a:gd fmla="*/ 145 h 228" name="T97"/>
                <a:gd fmla="*/ 9 w 97" name="T98"/>
                <a:gd fmla="*/ 22 h 228" name="T99"/>
                <a:gd fmla="*/ 53 w 97" name="T100"/>
                <a:gd fmla="*/ 106 h 228" name="T101"/>
                <a:gd fmla="*/ 18 w 97" name="T102"/>
                <a:gd fmla="*/ 46 h 228" name="T103"/>
                <a:gd fmla="*/ 47 w 97" name="T104"/>
                <a:gd fmla="*/ 164 h 228" name="T105"/>
                <a:gd fmla="*/ 54 w 97" name="T106"/>
                <a:gd fmla="*/ 31 h 228" name="T107"/>
                <a:gd fmla="*/ 4 w 97" name="T108"/>
                <a:gd fmla="*/ 17 h 228" name="T109"/>
                <a:gd fmla="*/ 13 w 97" name="T110"/>
                <a:gd fmla="*/ 147 h 228" name="T111"/>
                <a:gd fmla="*/ 25 w 97" name="T112"/>
                <a:gd fmla="*/ 202 h 228" name="T113"/>
                <a:gd fmla="*/ 25 w 97" name="T114"/>
                <a:gd fmla="*/ 93 h 228" name="T115"/>
                <a:gd fmla="*/ 25 w 97" name="T116"/>
                <a:gd fmla="*/ 87 h 228" name="T117"/>
                <a:gd fmla="*/ 7 w 97" name="T118"/>
                <a:gd fmla="*/ 74 h 228" name="T119"/>
                <a:gd fmla="*/ 15 w 97" name="T120"/>
                <a:gd fmla="*/ 98 h 228" name="T121"/>
                <a:gd fmla="*/ 33 w 97" name="T122"/>
                <a:gd fmla="*/ 62 h 22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28" w="97">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8" name="Freeform 8"/>
          <p:cNvSpPr>
            <a:spLocks noEditPoints="1"/>
          </p:cNvSpPr>
          <p:nvPr/>
        </p:nvSpPr>
        <p:spPr bwMode="auto">
          <a:xfrm>
            <a:off x="6908600" y="2503401"/>
            <a:ext cx="1106309" cy="1046924"/>
          </a:xfrm>
          <a:custGeom>
            <a:gdLst>
              <a:gd fmla="*/ 177 w 246" name="T0"/>
              <a:gd fmla="*/ 223 h 230" name="T1"/>
              <a:gd fmla="*/ 16 w 246" name="T2"/>
              <a:gd fmla="*/ 52 h 230" name="T3"/>
              <a:gd fmla="*/ 231 w 246" name="T4"/>
              <a:gd fmla="*/ 87 h 230" name="T5"/>
              <a:gd fmla="*/ 186 w 246" name="T6"/>
              <a:gd fmla="*/ 215 h 230" name="T7"/>
              <a:gd fmla="*/ 153 w 246" name="T8"/>
              <a:gd fmla="*/ 220 h 230" name="T9"/>
              <a:gd fmla="*/ 204 w 246" name="T10"/>
              <a:gd fmla="*/ 195 h 230" name="T11"/>
              <a:gd fmla="*/ 232 w 246" name="T12"/>
              <a:gd fmla="*/ 181 h 230" name="T13"/>
              <a:gd fmla="*/ 52 w 246" name="T14"/>
              <a:gd fmla="*/ 217 h 230" name="T15"/>
              <a:gd fmla="*/ 31 w 246" name="T16"/>
              <a:gd fmla="*/ 149 h 230" name="T17"/>
              <a:gd fmla="*/ 79 w 246" name="T18"/>
              <a:gd fmla="*/ 173 h 230" name="T19"/>
              <a:gd fmla="*/ 150 w 246" name="T20"/>
              <a:gd fmla="*/ 75 h 230" name="T21"/>
              <a:gd fmla="*/ 65 w 246" name="T22"/>
              <a:gd fmla="*/ 79 h 230" name="T23"/>
              <a:gd fmla="*/ 175 w 246" name="T24"/>
              <a:gd fmla="*/ 129 h 230" name="T25"/>
              <a:gd fmla="*/ 184 w 246" name="T26"/>
              <a:gd fmla="*/ 164 h 230" name="T27"/>
              <a:gd fmla="*/ 34 w 246" name="T28"/>
              <a:gd fmla="*/ 133 h 230" name="T29"/>
              <a:gd fmla="*/ 167 w 246" name="T30"/>
              <a:gd fmla="*/ 194 h 230" name="T31"/>
              <a:gd fmla="*/ 110 w 246" name="T32"/>
              <a:gd fmla="*/ 124 h 230" name="T33"/>
              <a:gd fmla="*/ 153 w 246" name="T34"/>
              <a:gd fmla="*/ 172 h 230" name="T35"/>
              <a:gd fmla="*/ 21 w 246" name="T36"/>
              <a:gd fmla="*/ 197 h 230" name="T37"/>
              <a:gd fmla="*/ 113 w 246" name="T38"/>
              <a:gd fmla="*/ 198 h 230" name="T39"/>
              <a:gd fmla="*/ 93 w 246" name="T40"/>
              <a:gd fmla="*/ 142 h 230" name="T41"/>
              <a:gd fmla="*/ 115 w 246" name="T42"/>
              <a:gd fmla="*/ 144 h 230" name="T43"/>
              <a:gd fmla="*/ 151 w 246" name="T44"/>
              <a:gd fmla="*/ 53 h 230" name="T45"/>
              <a:gd fmla="*/ 92 w 246" name="T46"/>
              <a:gd fmla="*/ 58 h 230" name="T47"/>
              <a:gd fmla="*/ 122 w 246" name="T48"/>
              <a:gd fmla="*/ 169 h 230" name="T49"/>
              <a:gd fmla="*/ 111 w 246" name="T50"/>
              <a:gd fmla="*/ 137 h 230" name="T51"/>
              <a:gd fmla="*/ 24 w 246" name="T52"/>
              <a:gd fmla="*/ 42 h 230" name="T53"/>
              <a:gd fmla="*/ 130 w 246" name="T54"/>
              <a:gd fmla="*/ 138 h 230" name="T55"/>
              <a:gd fmla="*/ 135 w 246" name="T56"/>
              <a:gd fmla="*/ 139 h 230" name="T57"/>
              <a:gd fmla="*/ 130 w 246" name="T58"/>
              <a:gd fmla="*/ 75 h 230" name="T59"/>
              <a:gd fmla="*/ 65 w 246" name="T60"/>
              <a:gd fmla="*/ 57 h 230" name="T61"/>
              <a:gd fmla="*/ 163 w 246" name="T62"/>
              <a:gd fmla="*/ 57 h 230" name="T63"/>
              <a:gd fmla="*/ 28 w 246" name="T64"/>
              <a:gd fmla="*/ 20 h 230" name="T65"/>
              <a:gd fmla="*/ 139 w 246" name="T66"/>
              <a:gd fmla="*/ 142 h 230" name="T67"/>
              <a:gd fmla="*/ 210 w 246" name="T68"/>
              <a:gd fmla="*/ 192 h 230" name="T69"/>
              <a:gd fmla="*/ 124 w 246" name="T70"/>
              <a:gd fmla="*/ 17 h 230" name="T71"/>
              <a:gd fmla="*/ 126 w 246" name="T72"/>
              <a:gd fmla="*/ 107 h 230" name="T73"/>
              <a:gd fmla="*/ 116 w 246" name="T74"/>
              <a:gd fmla="*/ 126 h 230" name="T75"/>
              <a:gd fmla="*/ 53 w 246" name="T76"/>
              <a:gd fmla="*/ 195 h 230" name="T77"/>
              <a:gd fmla="*/ 167 w 246" name="T78"/>
              <a:gd fmla="*/ 30 h 230" name="T79"/>
              <a:gd fmla="*/ 92 w 246" name="T80"/>
              <a:gd fmla="*/ 147 h 230" name="T81"/>
              <a:gd fmla="*/ 32 w 246" name="T82"/>
              <a:gd fmla="*/ 170 h 230" name="T83"/>
              <a:gd fmla="*/ 108 w 246" name="T84"/>
              <a:gd fmla="*/ 171 h 230" name="T85"/>
              <a:gd fmla="*/ 119 w 246" name="T86"/>
              <a:gd fmla="*/ 12 h 230" name="T87"/>
              <a:gd fmla="*/ 104 w 246" name="T88"/>
              <a:gd fmla="*/ 83 h 230" name="T89"/>
              <a:gd fmla="*/ 22 w 246" name="T90"/>
              <a:gd fmla="*/ 117 h 230" name="T91"/>
              <a:gd fmla="*/ 213 w 246" name="T92"/>
              <a:gd fmla="*/ 26 h 230" name="T93"/>
              <a:gd fmla="*/ 38 w 246" name="T94"/>
              <a:gd fmla="*/ 94 h 230" name="T95"/>
              <a:gd fmla="*/ 39 w 246" name="T96"/>
              <a:gd fmla="*/ 180 h 230" name="T97"/>
              <a:gd fmla="*/ 189 w 246" name="T98"/>
              <a:gd fmla="*/ 57 h 230" name="T99"/>
              <a:gd fmla="*/ 187 w 246" name="T100"/>
              <a:gd fmla="*/ 24 h 230" name="T101"/>
              <a:gd fmla="*/ 124 w 246" name="T102"/>
              <a:gd fmla="*/ 140 h 230" name="T103"/>
              <a:gd fmla="*/ 98 w 246" name="T104"/>
              <a:gd fmla="*/ 40 h 230" name="T105"/>
              <a:gd fmla="*/ 57 w 246" name="T106"/>
              <a:gd fmla="*/ 46 h 230" name="T107"/>
              <a:gd fmla="*/ 151 w 246" name="T108"/>
              <a:gd fmla="*/ 167 h 230" name="T109"/>
              <a:gd fmla="*/ 139 w 246" name="T110"/>
              <a:gd fmla="*/ 50 h 230" name="T111"/>
              <a:gd fmla="*/ 131 w 246" name="T112"/>
              <a:gd fmla="*/ 189 h 230" name="T113"/>
              <a:gd fmla="*/ 28 w 246" name="T114"/>
              <a:gd fmla="*/ 95 h 230" name="T115"/>
              <a:gd fmla="*/ 25 w 246" name="T116"/>
              <a:gd fmla="*/ 29 h 230" name="T117"/>
              <a:gd fmla="*/ 112 w 246" name="T118"/>
              <a:gd fmla="*/ 74 h 230" name="T119"/>
              <a:gd fmla="*/ 21 w 246" name="T120"/>
              <a:gd fmla="*/ 193 h 230" name="T121"/>
              <a:gd fmla="*/ 92 w 246" name="T122"/>
              <a:gd fmla="*/ 88 h 230" name="T123"/>
              <a:gd fmla="*/ 232 w 246" name="T124"/>
              <a:gd fmla="*/ 52 h 23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30" w="246">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12" name="组合 11"/>
          <p:cNvGrpSpPr/>
          <p:nvPr/>
        </p:nvGrpSpPr>
        <p:grpSpPr>
          <a:xfrm>
            <a:off x="9654404" y="2492404"/>
            <a:ext cx="1123905" cy="1068919"/>
            <a:chOff x="7096126" y="3055938"/>
            <a:chExt cx="811213" cy="771525"/>
          </a:xfrm>
        </p:grpSpPr>
        <p:sp>
          <p:nvSpPr>
            <p:cNvPr id="9" name="Freeform 9"/>
            <p:cNvSpPr>
              <a:spLocks noEditPoints="1"/>
            </p:cNvSpPr>
            <p:nvPr/>
          </p:nvSpPr>
          <p:spPr bwMode="auto">
            <a:xfrm>
              <a:off x="7546976" y="3082925"/>
              <a:ext cx="360363" cy="744538"/>
            </a:xfrm>
            <a:custGeom>
              <a:gdLst>
                <a:gd fmla="*/ 102 w 111" name="T0"/>
                <a:gd fmla="*/ 113 h 227" name="T1"/>
                <a:gd fmla="*/ 13 w 111" name="T2"/>
                <a:gd fmla="*/ 215 h 227" name="T3"/>
                <a:gd fmla="*/ 2 w 111" name="T4"/>
                <a:gd fmla="*/ 53 h 227" name="T5"/>
                <a:gd fmla="*/ 33 w 111" name="T6"/>
                <a:gd fmla="*/ 38 h 227" name="T7"/>
                <a:gd fmla="*/ 81 w 111" name="T8"/>
                <a:gd fmla="*/ 160 h 227" name="T9"/>
                <a:gd fmla="*/ 18 w 111" name="T10"/>
                <a:gd fmla="*/ 221 h 227" name="T11"/>
                <a:gd fmla="*/ 43 w 111" name="T12"/>
                <a:gd fmla="*/ 182 h 227" name="T13"/>
                <a:gd fmla="*/ 96 w 111" name="T14"/>
                <a:gd fmla="*/ 133 h 227" name="T15"/>
                <a:gd fmla="*/ 93 w 111" name="T16"/>
                <a:gd fmla="*/ 145 h 227" name="T17"/>
                <a:gd fmla="*/ 71 w 111" name="T18"/>
                <a:gd fmla="*/ 128 h 227" name="T19"/>
                <a:gd fmla="*/ 53 w 111" name="T20"/>
                <a:gd fmla="*/ 142 h 227" name="T21"/>
                <a:gd fmla="*/ 14 w 111" name="T22"/>
                <a:gd fmla="*/ 182 h 227" name="T23"/>
                <a:gd fmla="*/ 64 w 111" name="T24"/>
                <a:gd fmla="*/ 138 h 227" name="T25"/>
                <a:gd fmla="*/ 33 w 111" name="T26"/>
                <a:gd fmla="*/ 185 h 227" name="T27"/>
                <a:gd fmla="*/ 61 w 111" name="T28"/>
                <a:gd fmla="*/ 70 h 227" name="T29"/>
                <a:gd fmla="*/ 40 w 111" name="T30"/>
                <a:gd fmla="*/ 52 h 227" name="T31"/>
                <a:gd fmla="*/ 63 w 111" name="T32"/>
                <a:gd fmla="*/ 56 h 227" name="T33"/>
                <a:gd fmla="*/ 48 w 111" name="T34"/>
                <a:gd fmla="*/ 43 h 227" name="T35"/>
                <a:gd fmla="*/ 22 w 111" name="T36"/>
                <a:gd fmla="*/ 57 h 227" name="T37"/>
                <a:gd fmla="*/ 43 w 111" name="T38"/>
                <a:gd fmla="*/ 88 h 227" name="T39"/>
                <a:gd fmla="*/ 41 w 111" name="T40"/>
                <a:gd fmla="*/ 121 h 227" name="T41"/>
                <a:gd fmla="*/ 16 w 111" name="T42"/>
                <a:gd fmla="*/ 45 h 227" name="T43"/>
                <a:gd fmla="*/ 54 w 111" name="T44"/>
                <a:gd fmla="*/ 72 h 227" name="T45"/>
                <a:gd fmla="*/ 69 w 111" name="T46"/>
                <a:gd fmla="*/ 95 h 227" name="T47"/>
                <a:gd fmla="*/ 32 w 111" name="T48"/>
                <a:gd fmla="*/ 52 h 227" name="T49"/>
                <a:gd fmla="*/ 5 w 111" name="T50"/>
                <a:gd fmla="*/ 111 h 227" name="T51"/>
                <a:gd fmla="*/ 55 w 111" name="T52"/>
                <a:gd fmla="*/ 114 h 227" name="T53"/>
                <a:gd fmla="*/ 22 w 111" name="T54"/>
                <a:gd fmla="*/ 21 h 227" name="T55"/>
                <a:gd fmla="*/ 5 w 111" name="T56"/>
                <a:gd fmla="*/ 71 h 227" name="T57"/>
                <a:gd fmla="*/ 7 w 111" name="T58"/>
                <a:gd fmla="*/ 133 h 227" name="T59"/>
                <a:gd fmla="*/ 24 w 111" name="T60"/>
                <a:gd fmla="*/ 33 h 227" name="T61"/>
                <a:gd fmla="*/ 57 w 111" name="T62"/>
                <a:gd fmla="*/ 89 h 227" name="T63"/>
                <a:gd fmla="*/ 78 w 111" name="T64"/>
                <a:gd fmla="*/ 83 h 227" name="T65"/>
                <a:gd fmla="*/ 6 w 111" name="T66"/>
                <a:gd fmla="*/ 145 h 227" name="T67"/>
                <a:gd fmla="*/ 42 w 111" name="T68"/>
                <a:gd fmla="*/ 101 h 227" name="T69"/>
                <a:gd fmla="*/ 28 w 111" name="T70"/>
                <a:gd fmla="*/ 58 h 227" name="T71"/>
                <a:gd fmla="*/ 36 w 111" name="T72"/>
                <a:gd fmla="*/ 138 h 227" name="T73"/>
                <a:gd fmla="*/ 62 w 111" name="T74"/>
                <a:gd fmla="*/ 114 h 227" name="T75"/>
                <a:gd fmla="*/ 57 w 111" name="T76"/>
                <a:gd fmla="*/ 128 h 227" name="T77"/>
                <a:gd fmla="*/ 50 w 111" name="T78"/>
                <a:gd fmla="*/ 135 h 227" name="T79"/>
                <a:gd fmla="*/ 29 w 111" name="T80"/>
                <a:gd fmla="*/ 150 h 227" name="T81"/>
                <a:gd fmla="*/ 26 w 111" name="T82"/>
                <a:gd fmla="*/ 161 h 227" name="T83"/>
                <a:gd fmla="*/ 77 w 111" name="T84"/>
                <a:gd fmla="*/ 109 h 227" name="T85"/>
                <a:gd fmla="*/ 10 w 111" name="T86"/>
                <a:gd fmla="*/ 122 h 227" name="T87"/>
                <a:gd fmla="*/ 5 w 111" name="T88"/>
                <a:gd fmla="*/ 107 h 227" name="T89"/>
                <a:gd fmla="*/ 26 w 111" name="T90"/>
                <a:gd fmla="*/ 150 h 227" name="T91"/>
                <a:gd fmla="*/ 76 w 111" name="T92"/>
                <a:gd fmla="*/ 91 h 227" name="T93"/>
                <a:gd fmla="*/ 83 w 111" name="T94"/>
                <a:gd fmla="*/ 158 h 227" name="T95"/>
                <a:gd fmla="*/ 22 w 111" name="T96"/>
                <a:gd fmla="*/ 31 h 227" name="T97"/>
                <a:gd fmla="*/ 72 w 111" name="T98"/>
                <a:gd fmla="*/ 79 h 227" name="T99"/>
                <a:gd fmla="*/ 90 w 111" name="T100"/>
                <a:gd fmla="*/ 104 h 227" name="T101"/>
                <a:gd fmla="*/ 80 w 111" name="T102"/>
                <a:gd fmla="*/ 93 h 227" name="T103"/>
                <a:gd fmla="*/ 29 w 111" name="T104"/>
                <a:gd fmla="*/ 34 h 227" name="T105"/>
                <a:gd fmla="*/ 5 w 111" name="T106"/>
                <a:gd fmla="*/ 131 h 227" name="T107"/>
                <a:gd fmla="*/ 24 w 111" name="T108"/>
                <a:gd fmla="*/ 28 h 227" name="T109"/>
                <a:gd fmla="*/ 4 w 111" name="T110"/>
                <a:gd fmla="*/ 52 h 227" name="T111"/>
                <a:gd fmla="*/ 48 w 111" name="T112"/>
                <a:gd fmla="*/ 98 h 227" name="T113"/>
                <a:gd fmla="*/ 17 w 111" name="T114"/>
                <a:gd fmla="*/ 84 h 227" name="T115"/>
                <a:gd fmla="*/ 30 w 111" name="T116"/>
                <a:gd fmla="*/ 103 h 227" name="T117"/>
                <a:gd fmla="*/ 79 w 111" name="T118"/>
                <a:gd fmla="*/ 99 h 22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26" w="110">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10"/>
            <p:cNvSpPr>
              <a:spLocks noEditPoints="1"/>
            </p:cNvSpPr>
            <p:nvPr/>
          </p:nvSpPr>
          <p:spPr bwMode="auto">
            <a:xfrm>
              <a:off x="7096126" y="3055938"/>
              <a:ext cx="327025" cy="765175"/>
            </a:xfrm>
            <a:custGeom>
              <a:gdLst>
                <a:gd fmla="*/ 33 w 101" name="T0"/>
                <a:gd fmla="*/ 19 h 233" name="T1"/>
                <a:gd fmla="*/ 93 w 101" name="T2"/>
                <a:gd fmla="*/ 158 h 233" name="T3"/>
                <a:gd fmla="*/ 5 w 101" name="T4"/>
                <a:gd fmla="*/ 206 h 233" name="T5"/>
                <a:gd fmla="*/ 27 w 101" name="T6"/>
                <a:gd fmla="*/ 211 h 233" name="T7"/>
                <a:gd fmla="*/ 40 w 101" name="T8"/>
                <a:gd fmla="*/ 176 h 233" name="T9"/>
                <a:gd fmla="*/ 91 w 101" name="T10"/>
                <a:gd fmla="*/ 137 h 233" name="T11"/>
                <a:gd fmla="*/ 80 w 101" name="T12"/>
                <a:gd fmla="*/ 156 h 233" name="T13"/>
                <a:gd fmla="*/ 68 w 101" name="T14"/>
                <a:gd fmla="*/ 145 h 233" name="T15"/>
                <a:gd fmla="*/ 42 w 101" name="T16"/>
                <a:gd fmla="*/ 175 h 233" name="T17"/>
                <a:gd fmla="*/ 53 w 101" name="T18"/>
                <a:gd fmla="*/ 163 h 233" name="T19"/>
                <a:gd fmla="*/ 27 w 101" name="T20"/>
                <a:gd fmla="*/ 130 h 233" name="T21"/>
                <a:gd fmla="*/ 50 w 101" name="T22"/>
                <a:gd fmla="*/ 67 h 233" name="T23"/>
                <a:gd fmla="*/ 84 w 101" name="T24"/>
                <a:gd fmla="*/ 162 h 233" name="T25"/>
                <a:gd fmla="*/ 10 w 101" name="T26"/>
                <a:gd fmla="*/ 178 h 233" name="T27"/>
                <a:gd fmla="*/ 34 w 101" name="T28"/>
                <a:gd fmla="*/ 39 h 233" name="T29"/>
                <a:gd fmla="*/ 41 w 101" name="T30"/>
                <a:gd fmla="*/ 77 h 233" name="T31"/>
                <a:gd fmla="*/ 80 w 101" name="T32"/>
                <a:gd fmla="*/ 102 h 233" name="T33"/>
                <a:gd fmla="*/ 58 w 101" name="T34"/>
                <a:gd fmla="*/ 92 h 233" name="T35"/>
                <a:gd fmla="*/ 11 w 101" name="T36"/>
                <a:gd fmla="*/ 84 h 233" name="T37"/>
                <a:gd fmla="*/ 26 w 101" name="T38"/>
                <a:gd fmla="*/ 68 h 233" name="T39"/>
                <a:gd fmla="*/ 12 w 101" name="T40"/>
                <a:gd fmla="*/ 53 h 233" name="T41"/>
                <a:gd fmla="*/ 13 w 101" name="T42"/>
                <a:gd fmla="*/ 138 h 233" name="T43"/>
                <a:gd fmla="*/ 41 w 101" name="T44"/>
                <a:gd fmla="*/ 68 h 233" name="T45"/>
                <a:gd fmla="*/ 89 w 101" name="T46"/>
                <a:gd fmla="*/ 111 h 233" name="T47"/>
                <a:gd fmla="*/ 16 w 101" name="T48"/>
                <a:gd fmla="*/ 123 h 233" name="T49"/>
                <a:gd fmla="*/ 84 w 101" name="T50"/>
                <a:gd fmla="*/ 99 h 233" name="T51"/>
                <a:gd fmla="*/ 66 w 101" name="T52"/>
                <a:gd fmla="*/ 132 h 233" name="T53"/>
                <a:gd fmla="*/ 20 w 101" name="T54"/>
                <a:gd fmla="*/ 63 h 233" name="T55"/>
                <a:gd fmla="*/ 18 w 101" name="T56"/>
                <a:gd fmla="*/ 88 h 233" name="T57"/>
                <a:gd fmla="*/ 68 w 101" name="T58"/>
                <a:gd fmla="*/ 113 h 233" name="T59"/>
                <a:gd fmla="*/ 16 w 101" name="T60"/>
                <a:gd fmla="*/ 81 h 233" name="T61"/>
                <a:gd fmla="*/ 24 w 101" name="T62"/>
                <a:gd fmla="*/ 147 h 233" name="T63"/>
                <a:gd fmla="*/ 24 w 101" name="T64"/>
                <a:gd fmla="*/ 161 h 233" name="T65"/>
                <a:gd fmla="*/ 19 w 101" name="T66"/>
                <a:gd fmla="*/ 34 h 233" name="T67"/>
                <a:gd fmla="*/ 64 w 101" name="T68"/>
                <a:gd fmla="*/ 135 h 233" name="T69"/>
                <a:gd fmla="*/ 23 w 101" name="T70"/>
                <a:gd fmla="*/ 93 h 233" name="T71"/>
                <a:gd fmla="*/ 47 w 101" name="T72"/>
                <a:gd fmla="*/ 98 h 233" name="T73"/>
                <a:gd fmla="*/ 67 w 101" name="T74"/>
                <a:gd fmla="*/ 107 h 233" name="T75"/>
                <a:gd fmla="*/ 49 w 101" name="T76"/>
                <a:gd fmla="*/ 112 h 233" name="T77"/>
                <a:gd fmla="*/ 12 w 101" name="T78"/>
                <a:gd fmla="*/ 186 h 233" name="T79"/>
                <a:gd fmla="*/ 24 w 101" name="T80"/>
                <a:gd fmla="*/ 74 h 233" name="T81"/>
                <a:gd fmla="*/ 33 w 101" name="T82"/>
                <a:gd fmla="*/ 58 h 233" name="T83"/>
                <a:gd fmla="*/ 59 w 101" name="T84"/>
                <a:gd fmla="*/ 149 h 233" name="T85"/>
                <a:gd fmla="*/ 53 w 101" name="T86"/>
                <a:gd fmla="*/ 136 h 233" name="T87"/>
                <a:gd fmla="*/ 42 w 101" name="T88"/>
                <a:gd fmla="*/ 128 h 233" name="T89"/>
                <a:gd fmla="*/ 39 w 101" name="T90"/>
                <a:gd fmla="*/ 145 h 233" name="T91"/>
                <a:gd fmla="*/ 61 w 101" name="T92"/>
                <a:gd fmla="*/ 82 h 233" name="T93"/>
                <a:gd fmla="*/ 58 w 101" name="T94"/>
                <a:gd fmla="*/ 134 h 233" name="T95"/>
                <a:gd fmla="*/ 62 w 101" name="T96"/>
                <a:gd fmla="*/ 123 h 233" name="T97"/>
                <a:gd fmla="*/ 68 w 101" name="T98"/>
                <a:gd fmla="*/ 91 h 233" name="T99"/>
                <a:gd fmla="*/ 33 w 101" name="T100"/>
                <a:gd fmla="*/ 31 h 233" name="T101"/>
                <a:gd fmla="*/ 25 w 101" name="T102"/>
                <a:gd fmla="*/ 18 h 233" name="T103"/>
                <a:gd fmla="*/ 65 w 101" name="T104"/>
                <a:gd fmla="*/ 100 h 233" name="T105"/>
                <a:gd fmla="*/ 58 w 101" name="T106"/>
                <a:gd fmla="*/ 107 h 233" name="T107"/>
                <a:gd fmla="*/ 56 w 101" name="T108"/>
                <a:gd fmla="*/ 88 h 233" name="T109"/>
                <a:gd fmla="*/ 41 w 101" name="T110"/>
                <a:gd fmla="*/ 120 h 233" name="T111"/>
                <a:gd fmla="*/ 19 w 101" name="T112"/>
                <a:gd fmla="*/ 11 h 233" name="T113"/>
                <a:gd fmla="*/ 40 w 101" name="T114"/>
                <a:gd fmla="*/ 127 h 233" name="T115"/>
                <a:gd fmla="*/ 32 w 101" name="T116"/>
                <a:gd fmla="*/ 102 h 233" name="T117"/>
                <a:gd fmla="*/ 27 w 101" name="T118"/>
                <a:gd fmla="*/ 34 h 233" name="T119"/>
                <a:gd fmla="*/ 62 w 101" name="T120"/>
                <a:gd fmla="*/ 88 h 233" name="T121"/>
                <a:gd fmla="*/ 6 w 101" name="T122"/>
                <a:gd fmla="*/ 190 h 23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33" w="100">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3" name="文本框 12"/>
          <p:cNvSpPr txBox="1"/>
          <p:nvPr/>
        </p:nvSpPr>
        <p:spPr>
          <a:xfrm>
            <a:off x="1055689" y="3883590"/>
            <a:ext cx="1839911" cy="2225040"/>
          </a:xfrm>
          <a:prstGeom prst="rect">
            <a:avLst/>
          </a:prstGeom>
          <a:noFill/>
        </p:spPr>
        <p:txBody>
          <a:bodyPr rtlCol="0" wrap="square">
            <a:spAutoFit/>
          </a:bodyPr>
          <a:lstStyle/>
          <a:p>
            <a:pPr algn="ctr"/>
            <a:r>
              <a:rPr altLang="en-US" lang="zh-CN" smtClean="0" sz="2000">
                <a:blipFill>
                  <a:blip r:embed="rId2"/>
                  <a:stretch>
                    <a:fillRect/>
                  </a:stretch>
                </a:blipFill>
              </a:rPr>
              <a:t>输入描述性文字输入描述性文字输入描述性文字输入描述性文字输入描述性文字输入描述性文字</a:t>
            </a:r>
          </a:p>
        </p:txBody>
      </p:sp>
      <p:sp>
        <p:nvSpPr>
          <p:cNvPr id="14" name="文本框 13"/>
          <p:cNvSpPr txBox="1"/>
          <p:nvPr/>
        </p:nvSpPr>
        <p:spPr>
          <a:xfrm>
            <a:off x="3802593" y="3883590"/>
            <a:ext cx="1839911" cy="2225040"/>
          </a:xfrm>
          <a:prstGeom prst="rect">
            <a:avLst/>
          </a:prstGeom>
          <a:noFill/>
        </p:spPr>
        <p:txBody>
          <a:bodyPr rtlCol="0" wrap="square">
            <a:spAutoFit/>
          </a:bodyPr>
          <a:lstStyle/>
          <a:p>
            <a:pPr algn="ctr"/>
            <a:r>
              <a:rPr altLang="en-US" lang="zh-CN" smtClean="0" sz="2000">
                <a:blipFill>
                  <a:blip r:embed="rId2"/>
                  <a:stretch>
                    <a:fillRect/>
                  </a:stretch>
                </a:blipFill>
              </a:rPr>
              <a:t>输入描述性文字输入描述性文字输入描述性文字输入描述性文字输入描述性文字输入描述性文字</a:t>
            </a:r>
          </a:p>
        </p:txBody>
      </p:sp>
      <p:sp>
        <p:nvSpPr>
          <p:cNvPr id="15" name="文本框 14"/>
          <p:cNvSpPr txBox="1"/>
          <p:nvPr/>
        </p:nvSpPr>
        <p:spPr>
          <a:xfrm>
            <a:off x="6549497" y="3883590"/>
            <a:ext cx="1839911" cy="2225040"/>
          </a:xfrm>
          <a:prstGeom prst="rect">
            <a:avLst/>
          </a:prstGeom>
          <a:noFill/>
        </p:spPr>
        <p:txBody>
          <a:bodyPr rtlCol="0" wrap="square">
            <a:spAutoFit/>
          </a:bodyPr>
          <a:lstStyle/>
          <a:p>
            <a:pPr algn="ctr"/>
            <a:r>
              <a:rPr altLang="en-US" lang="zh-CN" smtClean="0" sz="2000">
                <a:blipFill>
                  <a:blip r:embed="rId2"/>
                  <a:stretch>
                    <a:fillRect/>
                  </a:stretch>
                </a:blipFill>
              </a:rPr>
              <a:t>输入描述性文字输入描述性文字输入描述性文字输入描述性文字输入描述性文字输入描述性文字</a:t>
            </a:r>
          </a:p>
        </p:txBody>
      </p:sp>
      <p:sp>
        <p:nvSpPr>
          <p:cNvPr id="16" name="文本框 15"/>
          <p:cNvSpPr txBox="1"/>
          <p:nvPr/>
        </p:nvSpPr>
        <p:spPr>
          <a:xfrm>
            <a:off x="9296402" y="3883589"/>
            <a:ext cx="1839911" cy="2225040"/>
          </a:xfrm>
          <a:prstGeom prst="rect">
            <a:avLst/>
          </a:prstGeom>
          <a:noFill/>
        </p:spPr>
        <p:txBody>
          <a:bodyPr rtlCol="0" wrap="square">
            <a:spAutoFit/>
          </a:bodyPr>
          <a:lstStyle/>
          <a:p>
            <a:pPr algn="ctr"/>
            <a:r>
              <a:rPr altLang="en-US" lang="zh-CN" smtClean="0" sz="2000">
                <a:blipFill>
                  <a:blip r:embed="rId2"/>
                  <a:stretch>
                    <a:fillRect/>
                  </a:stretch>
                </a:blipFill>
              </a:rPr>
              <a:t>输入描述性文字输入描述性文字输入描述性文字输入描述性文字输入描述性文字输入描述性文字</a:t>
            </a:r>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9" name="矩形 18"/>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spTree>
    <p:extLst>
      <p:ext uri="{BB962C8B-B14F-4D97-AF65-F5344CB8AC3E}">
        <p14:creationId val="2398855021"/>
      </p:ext>
    </p:extLst>
  </p:cSld>
  <p:clrMapOvr>
    <a:masterClrMapping/>
  </p:clrMapOvr>
  <p:transition/>
  <p:timing/>
</p:sld>
</file>

<file path=ppt/slides/slide1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3" name="组合 2"/>
          <p:cNvGrpSpPr/>
          <p:nvPr/>
        </p:nvGrpSpPr>
        <p:grpSpPr>
          <a:xfrm>
            <a:off x="7521575" y="2282825"/>
            <a:ext cx="3614738" cy="3674320"/>
            <a:chOff x="8545513" y="3471863"/>
            <a:chExt cx="1444625" cy="1468437"/>
          </a:xfrm>
          <a:solidFill>
            <a:schemeClr val="bg1">
              <a:lumMod val="75000"/>
            </a:schemeClr>
          </a:solidFill>
        </p:grpSpPr>
        <p:grpSp>
          <p:nvGrpSpPr>
            <p:cNvPr id="4" name="Group 3235"/>
            <p:cNvGrpSpPr/>
            <p:nvPr/>
          </p:nvGrpSpPr>
          <p:grpSpPr>
            <a:xfrm>
              <a:off x="8551863" y="3471863"/>
              <a:ext cx="1431925" cy="1465262"/>
              <a:chOff x="5387" y="2187"/>
              <a:chExt cx="902" cy="923"/>
            </a:xfrm>
            <a:grpFill/>
          </p:grpSpPr>
          <p:sp>
            <p:nvSpPr>
              <p:cNvPr id="136" name="Freeform 3035"/>
              <p:cNvSpPr/>
              <p:nvPr/>
            </p:nvSpPr>
            <p:spPr bwMode="auto">
              <a:xfrm>
                <a:off x="5490" y="3104"/>
                <a:ext cx="6" cy="2"/>
              </a:xfrm>
              <a:custGeom>
                <a:gdLst>
                  <a:gd fmla="*/ 0 w 3" name="T0"/>
                  <a:gd fmla="*/ 1 h 1" name="T1"/>
                  <a:gd fmla="*/ 2 w 3" name="T2"/>
                  <a:gd fmla="*/ 1 h 1" name="T3"/>
                  <a:gd fmla="*/ 0 w 3" name="T4"/>
                  <a:gd fmla="*/ 1 h 1" name="T5"/>
                </a:gdLst>
                <a:cxnLst>
                  <a:cxn ang="0">
                    <a:pos x="T0" y="T1"/>
                  </a:cxn>
                  <a:cxn ang="0">
                    <a:pos x="T2" y="T3"/>
                  </a:cxn>
                  <a:cxn ang="0">
                    <a:pos x="T4" y="T5"/>
                  </a:cxn>
                </a:cxnLst>
                <a:rect b="b" l="0" r="r" t="0"/>
                <a:pathLst>
                  <a:path h="1" w="3">
                    <a:moveTo>
                      <a:pt x="0" y="1"/>
                    </a:moveTo>
                    <a:cubicBezTo>
                      <a:pt x="1" y="1"/>
                      <a:pt x="2" y="1"/>
                      <a:pt x="2" y="1"/>
                    </a:cubicBezTo>
                    <a:cubicBezTo>
                      <a:pt x="3"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3036"/>
              <p:cNvSpPr/>
              <p:nvPr/>
            </p:nvSpPr>
            <p:spPr bwMode="auto">
              <a:xfrm>
                <a:off x="6157" y="3048"/>
                <a:ext cx="5" cy="11"/>
              </a:xfrm>
              <a:custGeom>
                <a:gdLst>
                  <a:gd fmla="*/ 1 w 2" name="T0"/>
                  <a:gd fmla="*/ 1 h 5" name="T1"/>
                  <a:gd fmla="*/ 0 w 2" name="T2"/>
                  <a:gd fmla="*/ 2 h 5" name="T3"/>
                  <a:gd fmla="*/ 1 w 2" name="T4"/>
                  <a:gd fmla="*/ 5 h 5" name="T5"/>
                  <a:gd fmla="*/ 2 w 2" name="T6"/>
                  <a:gd fmla="*/ 4 h 5" name="T7"/>
                  <a:gd fmla="*/ 1 w 2" name="T8"/>
                  <a:gd fmla="*/ 1 h 5" name="T9"/>
                </a:gdLst>
                <a:cxnLst>
                  <a:cxn ang="0">
                    <a:pos x="T0" y="T1"/>
                  </a:cxn>
                  <a:cxn ang="0">
                    <a:pos x="T2" y="T3"/>
                  </a:cxn>
                  <a:cxn ang="0">
                    <a:pos x="T4" y="T5"/>
                  </a:cxn>
                  <a:cxn ang="0">
                    <a:pos x="T6" y="T7"/>
                  </a:cxn>
                  <a:cxn ang="0">
                    <a:pos x="T8" y="T9"/>
                  </a:cxn>
                </a:cxnLst>
                <a:rect b="b" l="0" r="r" t="0"/>
                <a:pathLst>
                  <a:path h="5" w="2">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3037"/>
              <p:cNvSpPr/>
              <p:nvPr/>
            </p:nvSpPr>
            <p:spPr bwMode="auto">
              <a:xfrm>
                <a:off x="5475" y="2900"/>
                <a:ext cx="5" cy="4"/>
              </a:xfrm>
              <a:custGeom>
                <a:gdLst>
                  <a:gd fmla="*/ 1 w 2" name="T0"/>
                  <a:gd fmla="*/ 1 h 2" name="T1"/>
                  <a:gd fmla="*/ 1 w 2" name="T2"/>
                  <a:gd fmla="*/ 2 h 2" name="T3"/>
                  <a:gd fmla="*/ 2 w 2" name="T4"/>
                  <a:gd fmla="*/ 1 h 2" name="T5"/>
                  <a:gd fmla="*/ 2 w 2" name="T6"/>
                  <a:gd fmla="*/ 0 h 2" name="T7"/>
                  <a:gd fmla="*/ 0 w 2" name="T8"/>
                  <a:gd fmla="*/ 0 h 2" name="T9"/>
                  <a:gd fmla="*/ 1 w 2" name="T10"/>
                  <a:gd fmla="*/ 1 h 2" name="T11"/>
                </a:gdLst>
                <a:cxnLst>
                  <a:cxn ang="0">
                    <a:pos x="T0" y="T1"/>
                  </a:cxn>
                  <a:cxn ang="0">
                    <a:pos x="T2" y="T3"/>
                  </a:cxn>
                  <a:cxn ang="0">
                    <a:pos x="T4" y="T5"/>
                  </a:cxn>
                  <a:cxn ang="0">
                    <a:pos x="T6" y="T7"/>
                  </a:cxn>
                  <a:cxn ang="0">
                    <a:pos x="T8" y="T9"/>
                  </a:cxn>
                  <a:cxn ang="0">
                    <a:pos x="T10" y="T11"/>
                  </a:cxn>
                </a:cxnLst>
                <a:rect b="b" l="0" r="r" t="0"/>
                <a:pathLst>
                  <a:path h="2" w="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3038"/>
              <p:cNvSpPr/>
              <p:nvPr/>
            </p:nvSpPr>
            <p:spPr bwMode="auto">
              <a:xfrm>
                <a:off x="5800" y="2721"/>
                <a:ext cx="4" cy="7"/>
              </a:xfrm>
              <a:custGeom>
                <a:gdLst>
                  <a:gd fmla="*/ 1 w 2" name="T0"/>
                  <a:gd fmla="*/ 2 h 3" name="T1"/>
                  <a:gd fmla="*/ 2 w 2" name="T2"/>
                  <a:gd fmla="*/ 3 h 3" name="T3"/>
                  <a:gd fmla="*/ 0 w 2" name="T4"/>
                  <a:gd fmla="*/ 0 h 3" name="T5"/>
                  <a:gd fmla="*/ 0 w 2" name="T6"/>
                  <a:gd fmla="*/ 3 h 3" name="T7"/>
                  <a:gd fmla="*/ 1 w 2" name="T8"/>
                  <a:gd fmla="*/ 2 h 3" name="T9"/>
                </a:gdLst>
                <a:cxnLst>
                  <a:cxn ang="0">
                    <a:pos x="T0" y="T1"/>
                  </a:cxn>
                  <a:cxn ang="0">
                    <a:pos x="T2" y="T3"/>
                  </a:cxn>
                  <a:cxn ang="0">
                    <a:pos x="T4" y="T5"/>
                  </a:cxn>
                  <a:cxn ang="0">
                    <a:pos x="T6" y="T7"/>
                  </a:cxn>
                  <a:cxn ang="0">
                    <a:pos x="T8" y="T9"/>
                  </a:cxn>
                </a:cxnLst>
                <a:rect b="b" l="0" r="r" t="0"/>
                <a:pathLst>
                  <a:path h="3" w="2">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3039"/>
              <p:cNvSpPr/>
              <p:nvPr/>
            </p:nvSpPr>
            <p:spPr bwMode="auto">
              <a:xfrm>
                <a:off x="5397" y="3059"/>
                <a:ext cx="5" cy="4"/>
              </a:xfrm>
              <a:custGeom>
                <a:gdLst>
                  <a:gd fmla="*/ 2 w 2" name="T0"/>
                  <a:gd fmla="*/ 0 h 2" name="T1"/>
                  <a:gd fmla="*/ 0 w 2" name="T2"/>
                  <a:gd fmla="*/ 2 h 2" name="T3"/>
                  <a:gd fmla="*/ 1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3040"/>
              <p:cNvSpPr/>
              <p:nvPr/>
            </p:nvSpPr>
            <p:spPr bwMode="auto">
              <a:xfrm>
                <a:off x="5730" y="2728"/>
                <a:ext cx="4" cy="2"/>
              </a:xfrm>
              <a:custGeom>
                <a:gdLst>
                  <a:gd fmla="*/ 1 w 2" name="T0"/>
                  <a:gd fmla="*/ 0 h 1" name="T1"/>
                  <a:gd fmla="*/ 1 w 2" name="T2"/>
                  <a:gd fmla="*/ 0 h 1" name="T3"/>
                  <a:gd fmla="*/ 0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3041"/>
              <p:cNvSpPr/>
              <p:nvPr/>
            </p:nvSpPr>
            <p:spPr bwMode="auto">
              <a:xfrm>
                <a:off x="5582" y="2693"/>
                <a:ext cx="13" cy="8"/>
              </a:xfrm>
              <a:custGeom>
                <a:gdLst>
                  <a:gd fmla="*/ 5 w 6" name="T0"/>
                  <a:gd fmla="*/ 3 h 4" name="T1"/>
                  <a:gd fmla="*/ 6 w 6" name="T2"/>
                  <a:gd fmla="*/ 2 h 4" name="T3"/>
                  <a:gd fmla="*/ 6 w 6" name="T4"/>
                  <a:gd fmla="*/ 0 h 4" name="T5"/>
                  <a:gd fmla="*/ 4 w 6" name="T6"/>
                  <a:gd fmla="*/ 1 h 4" name="T7"/>
                  <a:gd fmla="*/ 1 w 6" name="T8"/>
                  <a:gd fmla="*/ 1 h 4" name="T9"/>
                  <a:gd fmla="*/ 0 w 6" name="T10"/>
                  <a:gd fmla="*/ 4 h 4" name="T11"/>
                  <a:gd fmla="*/ 5 w 6" name="T12"/>
                  <a:gd fmla="*/ 3 h 4" name="T13"/>
                </a:gdLst>
                <a:cxnLst>
                  <a:cxn ang="0">
                    <a:pos x="T0" y="T1"/>
                  </a:cxn>
                  <a:cxn ang="0">
                    <a:pos x="T2" y="T3"/>
                  </a:cxn>
                  <a:cxn ang="0">
                    <a:pos x="T4" y="T5"/>
                  </a:cxn>
                  <a:cxn ang="0">
                    <a:pos x="T6" y="T7"/>
                  </a:cxn>
                  <a:cxn ang="0">
                    <a:pos x="T8" y="T9"/>
                  </a:cxn>
                  <a:cxn ang="0">
                    <a:pos x="T10" y="T11"/>
                  </a:cxn>
                  <a:cxn ang="0">
                    <a:pos x="T12" y="T13"/>
                  </a:cxn>
                </a:cxnLst>
                <a:rect b="b" l="0" r="r" t="0"/>
                <a:pathLst>
                  <a:path h="4" w="6">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3042"/>
              <p:cNvSpPr/>
              <p:nvPr/>
            </p:nvSpPr>
            <p:spPr bwMode="auto">
              <a:xfrm>
                <a:off x="5648" y="2641"/>
                <a:ext cx="10" cy="11"/>
              </a:xfrm>
              <a:custGeom>
                <a:gdLst>
                  <a:gd fmla="*/ 4 w 5" name="T0"/>
                  <a:gd fmla="*/ 3 h 5" name="T1"/>
                  <a:gd fmla="*/ 0 w 5" name="T2"/>
                  <a:gd fmla="*/ 2 h 5" name="T3"/>
                  <a:gd fmla="*/ 1 w 5" name="T4"/>
                  <a:gd fmla="*/ 3 h 5" name="T5"/>
                  <a:gd fmla="*/ 1 w 5" name="T6"/>
                  <a:gd fmla="*/ 3 h 5" name="T7"/>
                  <a:gd fmla="*/ 3 w 5" name="T8"/>
                  <a:gd fmla="*/ 4 h 5" name="T9"/>
                  <a:gd fmla="*/ 4 w 5" name="T10"/>
                  <a:gd fmla="*/ 3 h 5" name="T11"/>
                </a:gdLst>
                <a:cxnLst>
                  <a:cxn ang="0">
                    <a:pos x="T0" y="T1"/>
                  </a:cxn>
                  <a:cxn ang="0">
                    <a:pos x="T2" y="T3"/>
                  </a:cxn>
                  <a:cxn ang="0">
                    <a:pos x="T4" y="T5"/>
                  </a:cxn>
                  <a:cxn ang="0">
                    <a:pos x="T6" y="T7"/>
                  </a:cxn>
                  <a:cxn ang="0">
                    <a:pos x="T8" y="T9"/>
                  </a:cxn>
                  <a:cxn ang="0">
                    <a:pos x="T10" y="T11"/>
                  </a:cxn>
                </a:cxnLst>
                <a:rect b="b" l="0" r="r" t="0"/>
                <a:pathLst>
                  <a:path h="5" w="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3043"/>
              <p:cNvSpPr/>
              <p:nvPr/>
            </p:nvSpPr>
            <p:spPr bwMode="auto">
              <a:xfrm>
                <a:off x="5634" y="2641"/>
                <a:ext cx="12" cy="11"/>
              </a:xfrm>
              <a:custGeom>
                <a:gdLst>
                  <a:gd fmla="*/ 0 w 6" name="T0"/>
                  <a:gd fmla="*/ 3 h 5" name="T1"/>
                  <a:gd fmla="*/ 5 w 6" name="T2"/>
                  <a:gd fmla="*/ 4 h 5" name="T3"/>
                  <a:gd fmla="*/ 6 w 6" name="T4"/>
                  <a:gd fmla="*/ 2 h 5" name="T5"/>
                  <a:gd fmla="*/ 1 w 6" name="T6"/>
                  <a:gd fmla="*/ 1 h 5" name="T7"/>
                  <a:gd fmla="*/ 2 w 6" name="T8"/>
                  <a:gd fmla="*/ 2 h 5" name="T9"/>
                  <a:gd fmla="*/ 0 w 6" name="T10"/>
                  <a:gd fmla="*/ 3 h 5" name="T11"/>
                </a:gdLst>
                <a:cxnLst>
                  <a:cxn ang="0">
                    <a:pos x="T0" y="T1"/>
                  </a:cxn>
                  <a:cxn ang="0">
                    <a:pos x="T2" y="T3"/>
                  </a:cxn>
                  <a:cxn ang="0">
                    <a:pos x="T4" y="T5"/>
                  </a:cxn>
                  <a:cxn ang="0">
                    <a:pos x="T6" y="T7"/>
                  </a:cxn>
                  <a:cxn ang="0">
                    <a:pos x="T8" y="T9"/>
                  </a:cxn>
                  <a:cxn ang="0">
                    <a:pos x="T10" y="T11"/>
                  </a:cxn>
                </a:cxnLst>
                <a:rect b="b" l="0" r="r" t="0"/>
                <a:pathLst>
                  <a:path h="5" w="6">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3044"/>
              <p:cNvSpPr/>
              <p:nvPr/>
            </p:nvSpPr>
            <p:spPr bwMode="auto">
              <a:xfrm>
                <a:off x="5695" y="2689"/>
                <a:ext cx="6" cy="4"/>
              </a:xfrm>
              <a:custGeom>
                <a:gdLst>
                  <a:gd fmla="*/ 0 w 3" name="T0"/>
                  <a:gd fmla="*/ 1 h 2" name="T1"/>
                  <a:gd fmla="*/ 2 w 3" name="T2"/>
                  <a:gd fmla="*/ 0 h 2" name="T3"/>
                  <a:gd fmla="*/ 0 w 3" name="T4"/>
                  <a:gd fmla="*/ 1 h 2" name="T5"/>
                </a:gdLst>
                <a:cxnLst>
                  <a:cxn ang="0">
                    <a:pos x="T0" y="T1"/>
                  </a:cxn>
                  <a:cxn ang="0">
                    <a:pos x="T2" y="T3"/>
                  </a:cxn>
                  <a:cxn ang="0">
                    <a:pos x="T4" y="T5"/>
                  </a:cxn>
                </a:cxnLst>
                <a:rect b="b" l="0" r="r" t="0"/>
                <a:pathLst>
                  <a:path h="2" w="3">
                    <a:moveTo>
                      <a:pt x="0" y="1"/>
                    </a:moveTo>
                    <a:cubicBezTo>
                      <a:pt x="0" y="2"/>
                      <a:pt x="3" y="1"/>
                      <a:pt x="2" y="0"/>
                    </a:cubicBezTo>
                    <a:cubicBezTo>
                      <a:pt x="1"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3045"/>
              <p:cNvSpPr/>
              <p:nvPr/>
            </p:nvSpPr>
            <p:spPr bwMode="auto">
              <a:xfrm>
                <a:off x="5753" y="2639"/>
                <a:ext cx="6" cy="6"/>
              </a:xfrm>
              <a:custGeom>
                <a:gdLst>
                  <a:gd fmla="*/ 3 w 3" name="T0"/>
                  <a:gd fmla="*/ 3 h 3" name="T1"/>
                  <a:gd fmla="*/ 0 w 3" name="T2"/>
                  <a:gd fmla="*/ 1 h 3" name="T3"/>
                  <a:gd fmla="*/ 2 w 3" name="T4"/>
                  <a:gd fmla="*/ 3 h 3" name="T5"/>
                  <a:gd fmla="*/ 1 w 3" name="T6"/>
                  <a:gd fmla="*/ 2 h 3" name="T7"/>
                  <a:gd fmla="*/ 3 w 3" name="T8"/>
                  <a:gd fmla="*/ 3 h 3" name="T9"/>
                </a:gdLst>
                <a:cxnLst>
                  <a:cxn ang="0">
                    <a:pos x="T0" y="T1"/>
                  </a:cxn>
                  <a:cxn ang="0">
                    <a:pos x="T2" y="T3"/>
                  </a:cxn>
                  <a:cxn ang="0">
                    <a:pos x="T4" y="T5"/>
                  </a:cxn>
                  <a:cxn ang="0">
                    <a:pos x="T6" y="T7"/>
                  </a:cxn>
                  <a:cxn ang="0">
                    <a:pos x="T8" y="T9"/>
                  </a:cxn>
                </a:cxnLst>
                <a:rect b="b" l="0" r="r" t="0"/>
                <a:pathLst>
                  <a:path h="3" w="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3046"/>
              <p:cNvSpPr/>
              <p:nvPr/>
            </p:nvSpPr>
            <p:spPr bwMode="auto">
              <a:xfrm>
                <a:off x="5722" y="2639"/>
                <a:ext cx="10" cy="8"/>
              </a:xfrm>
              <a:custGeom>
                <a:gdLst>
                  <a:gd fmla="*/ 3 w 5" name="T0"/>
                  <a:gd fmla="*/ 0 h 4" name="T1"/>
                  <a:gd fmla="*/ 1 w 5" name="T2"/>
                  <a:gd fmla="*/ 0 h 4" name="T3"/>
                  <a:gd fmla="*/ 1 w 5" name="T4"/>
                  <a:gd fmla="*/ 2 h 4" name="T5"/>
                  <a:gd fmla="*/ 0 w 5" name="T6"/>
                  <a:gd fmla="*/ 3 h 4" name="T7"/>
                  <a:gd fmla="*/ 5 w 5" name="T8"/>
                  <a:gd fmla="*/ 3 h 4" name="T9"/>
                  <a:gd fmla="*/ 5 w 5" name="T10"/>
                  <a:gd fmla="*/ 1 h 4" name="T11"/>
                  <a:gd fmla="*/ 3 w 5"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5">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3047"/>
              <p:cNvSpPr/>
              <p:nvPr/>
            </p:nvSpPr>
            <p:spPr bwMode="auto">
              <a:xfrm>
                <a:off x="5821" y="2724"/>
                <a:ext cx="6" cy="8"/>
              </a:xfrm>
              <a:custGeom>
                <a:gdLst>
                  <a:gd fmla="*/ 0 w 3" name="T0"/>
                  <a:gd fmla="*/ 1 h 4" name="T1"/>
                  <a:gd fmla="*/ 3 w 3" name="T2"/>
                  <a:gd fmla="*/ 2 h 4" name="T3"/>
                  <a:gd fmla="*/ 0 w 3" name="T4"/>
                  <a:gd fmla="*/ 1 h 4" name="T5"/>
                </a:gdLst>
                <a:cxnLst>
                  <a:cxn ang="0">
                    <a:pos x="T0" y="T1"/>
                  </a:cxn>
                  <a:cxn ang="0">
                    <a:pos x="T2" y="T3"/>
                  </a:cxn>
                  <a:cxn ang="0">
                    <a:pos x="T4" y="T5"/>
                  </a:cxn>
                </a:cxnLst>
                <a:rect b="b" l="0" r="r" t="0"/>
                <a:pathLst>
                  <a:path h="4" w="3">
                    <a:moveTo>
                      <a:pt x="0" y="1"/>
                    </a:moveTo>
                    <a:cubicBezTo>
                      <a:pt x="1" y="1"/>
                      <a:pt x="2" y="4"/>
                      <a:pt x="3" y="2"/>
                    </a:cubicBezTo>
                    <a:cubicBezTo>
                      <a:pt x="2" y="1"/>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3048"/>
              <p:cNvSpPr/>
              <p:nvPr/>
            </p:nvSpPr>
            <p:spPr bwMode="auto">
              <a:xfrm>
                <a:off x="5580" y="2695"/>
                <a:ext cx="2" cy="4"/>
              </a:xfrm>
              <a:custGeom>
                <a:gdLst>
                  <a:gd fmla="*/ 0 w 1" name="T0"/>
                  <a:gd fmla="*/ 0 h 2" name="T1"/>
                  <a:gd fmla="*/ 0 w 1" name="T2"/>
                  <a:gd fmla="*/ 2 h 2" name="T3"/>
                  <a:gd fmla="*/ 0 w 1" name="T4"/>
                  <a:gd fmla="*/ 0 h 2" name="T5"/>
                </a:gdLst>
                <a:cxnLst>
                  <a:cxn ang="0">
                    <a:pos x="T0" y="T1"/>
                  </a:cxn>
                  <a:cxn ang="0">
                    <a:pos x="T2" y="T3"/>
                  </a:cxn>
                  <a:cxn ang="0">
                    <a:pos x="T4" y="T5"/>
                  </a:cxn>
                </a:cxnLst>
                <a:rect b="b" l="0" r="r" t="0"/>
                <a:pathLst>
                  <a:path h="2" w="1">
                    <a:moveTo>
                      <a:pt x="0" y="0"/>
                    </a:moveTo>
                    <a:cubicBezTo>
                      <a:pt x="0" y="1"/>
                      <a:pt x="0" y="1"/>
                      <a:pt x="0" y="2"/>
                    </a:cubicBezTo>
                    <a:cubicBezTo>
                      <a:pt x="1" y="2"/>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3049"/>
              <p:cNvSpPr/>
              <p:nvPr/>
            </p:nvSpPr>
            <p:spPr bwMode="auto">
              <a:xfrm>
                <a:off x="5443" y="3059"/>
                <a:ext cx="8" cy="2"/>
              </a:xfrm>
              <a:custGeom>
                <a:gdLst>
                  <a:gd fmla="*/ 4 w 4" name="T0"/>
                  <a:gd fmla="*/ 0 h 1" name="T1"/>
                  <a:gd fmla="*/ 3 w 4" name="T2"/>
                  <a:gd fmla="*/ 0 h 1" name="T3"/>
                  <a:gd fmla="*/ 4 w 4" name="T4"/>
                  <a:gd fmla="*/ 0 h 1" name="T5"/>
                </a:gdLst>
                <a:cxnLst>
                  <a:cxn ang="0">
                    <a:pos x="T0" y="T1"/>
                  </a:cxn>
                  <a:cxn ang="0">
                    <a:pos x="T2" y="T3"/>
                  </a:cxn>
                  <a:cxn ang="0">
                    <a:pos x="T4" y="T5"/>
                  </a:cxn>
                </a:cxnLst>
                <a:rect b="b" l="0" r="r" t="0"/>
                <a:pathLst>
                  <a:path h="1" w="4">
                    <a:moveTo>
                      <a:pt x="4" y="0"/>
                    </a:moveTo>
                    <a:cubicBezTo>
                      <a:pt x="3" y="0"/>
                      <a:pt x="3" y="0"/>
                      <a:pt x="3" y="0"/>
                    </a:cubicBezTo>
                    <a:cubicBezTo>
                      <a:pt x="0" y="0"/>
                      <a:pt x="4" y="1"/>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3050"/>
              <p:cNvSpPr/>
              <p:nvPr/>
            </p:nvSpPr>
            <p:spPr bwMode="auto">
              <a:xfrm>
                <a:off x="5418" y="3061"/>
                <a:ext cx="4" cy="2"/>
              </a:xfrm>
              <a:custGeom>
                <a:gdLst>
                  <a:gd fmla="*/ 0 w 2" name="T0"/>
                  <a:gd fmla="*/ 1 h 1" name="T1"/>
                  <a:gd fmla="*/ 2 w 2" name="T2"/>
                  <a:gd fmla="*/ 1 h 1" name="T3"/>
                  <a:gd fmla="*/ 2 w 2" name="T4"/>
                  <a:gd fmla="*/ 0 h 1" name="T5"/>
                  <a:gd fmla="*/ 0 w 2" name="T6"/>
                  <a:gd fmla="*/ 0 h 1" name="T7"/>
                  <a:gd fmla="*/ 0 w 2" name="T8"/>
                  <a:gd fmla="*/ 1 h 1" name="T9"/>
                </a:gdLst>
                <a:cxnLst>
                  <a:cxn ang="0">
                    <a:pos x="T0" y="T1"/>
                  </a:cxn>
                  <a:cxn ang="0">
                    <a:pos x="T2" y="T3"/>
                  </a:cxn>
                  <a:cxn ang="0">
                    <a:pos x="T4" y="T5"/>
                  </a:cxn>
                  <a:cxn ang="0">
                    <a:pos x="T6" y="T7"/>
                  </a:cxn>
                  <a:cxn ang="0">
                    <a:pos x="T8" y="T9"/>
                  </a:cxn>
                </a:cxnLst>
                <a:rect b="b" l="0" r="r" t="0"/>
                <a:pathLst>
                  <a:path h="1" w="2">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3051"/>
              <p:cNvSpPr/>
              <p:nvPr/>
            </p:nvSpPr>
            <p:spPr bwMode="auto">
              <a:xfrm>
                <a:off x="5414" y="3024"/>
                <a:ext cx="6" cy="8"/>
              </a:xfrm>
              <a:custGeom>
                <a:gdLst>
                  <a:gd fmla="*/ 1 w 3" name="T0"/>
                  <a:gd fmla="*/ 0 h 4" name="T1"/>
                  <a:gd fmla="*/ 0 w 3" name="T2"/>
                  <a:gd fmla="*/ 2 h 4" name="T3"/>
                  <a:gd fmla="*/ 2 w 3" name="T4"/>
                  <a:gd fmla="*/ 2 h 4" name="T5"/>
                  <a:gd fmla="*/ 1 w 3" name="T6"/>
                  <a:gd fmla="*/ 0 h 4" name="T7"/>
                </a:gdLst>
                <a:cxnLst>
                  <a:cxn ang="0">
                    <a:pos x="T0" y="T1"/>
                  </a:cxn>
                  <a:cxn ang="0">
                    <a:pos x="T2" y="T3"/>
                  </a:cxn>
                  <a:cxn ang="0">
                    <a:pos x="T4" y="T5"/>
                  </a:cxn>
                  <a:cxn ang="0">
                    <a:pos x="T6" y="T7"/>
                  </a:cxn>
                </a:cxnLst>
                <a:rect b="b" l="0" r="r" t="0"/>
                <a:pathLst>
                  <a:path h="4" w="3">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3052"/>
              <p:cNvSpPr>
                <a:spLocks noEditPoints="1"/>
              </p:cNvSpPr>
              <p:nvPr/>
            </p:nvSpPr>
            <p:spPr bwMode="auto">
              <a:xfrm>
                <a:off x="5422" y="3015"/>
                <a:ext cx="12" cy="13"/>
              </a:xfrm>
              <a:custGeom>
                <a:gdLst>
                  <a:gd fmla="*/ 6 w 6" name="T0"/>
                  <a:gd fmla="*/ 1 h 6" name="T1"/>
                  <a:gd fmla="*/ 4 w 6" name="T2"/>
                  <a:gd fmla="*/ 1 h 6" name="T3"/>
                  <a:gd fmla="*/ 2 w 6" name="T4"/>
                  <a:gd fmla="*/ 2 h 6" name="T5"/>
                  <a:gd fmla="*/ 2 w 6" name="T6"/>
                  <a:gd fmla="*/ 5 h 6" name="T7"/>
                  <a:gd fmla="*/ 5 w 6" name="T8"/>
                  <a:gd fmla="*/ 4 h 6" name="T9"/>
                  <a:gd fmla="*/ 6 w 6" name="T10"/>
                  <a:gd fmla="*/ 1 h 6" name="T11"/>
                  <a:gd fmla="*/ 3 w 6" name="T12"/>
                  <a:gd fmla="*/ 4 h 6" name="T13"/>
                  <a:gd fmla="*/ 3 w 6" name="T14"/>
                  <a:gd fmla="*/ 3 h 6" name="T15"/>
                  <a:gd fmla="*/ 3 w 6" name="T16"/>
                  <a:gd fmla="*/ 4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3053"/>
              <p:cNvSpPr/>
              <p:nvPr/>
            </p:nvSpPr>
            <p:spPr bwMode="auto">
              <a:xfrm>
                <a:off x="5607" y="2787"/>
                <a:ext cx="4" cy="6"/>
              </a:xfrm>
              <a:custGeom>
                <a:gdLst>
                  <a:gd fmla="*/ 0 w 2" name="T0"/>
                  <a:gd fmla="*/ 2 h 3" name="T1"/>
                  <a:gd fmla="*/ 1 w 2" name="T2"/>
                  <a:gd fmla="*/ 3 h 3" name="T3"/>
                  <a:gd fmla="*/ 0 w 2" name="T4"/>
                  <a:gd fmla="*/ 2 h 3" name="T5"/>
                </a:gdLst>
                <a:cxnLst>
                  <a:cxn ang="0">
                    <a:pos x="T0" y="T1"/>
                  </a:cxn>
                  <a:cxn ang="0">
                    <a:pos x="T2" y="T3"/>
                  </a:cxn>
                  <a:cxn ang="0">
                    <a:pos x="T4" y="T5"/>
                  </a:cxn>
                </a:cxnLst>
                <a:rect b="b" l="0" r="r" t="0"/>
                <a:pathLst>
                  <a:path h="3" w="2">
                    <a:moveTo>
                      <a:pt x="0" y="2"/>
                    </a:moveTo>
                    <a:cubicBezTo>
                      <a:pt x="1" y="1"/>
                      <a:pt x="1" y="3"/>
                      <a:pt x="1" y="3"/>
                    </a:cubicBezTo>
                    <a:cubicBezTo>
                      <a:pt x="2" y="2"/>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3054"/>
              <p:cNvSpPr/>
              <p:nvPr/>
            </p:nvSpPr>
            <p:spPr bwMode="auto">
              <a:xfrm>
                <a:off x="5432" y="3024"/>
                <a:ext cx="7" cy="2"/>
              </a:xfrm>
              <a:custGeom>
                <a:gdLst>
                  <a:gd fmla="*/ 2 w 3" name="T0"/>
                  <a:gd fmla="*/ 0 h 1" name="T1"/>
                  <a:gd fmla="*/ 1 w 3" name="T2"/>
                  <a:gd fmla="*/ 0 h 1" name="T3"/>
                  <a:gd fmla="*/ 2 w 3" name="T4"/>
                  <a:gd fmla="*/ 0 h 1" name="T5"/>
                </a:gdLst>
                <a:cxnLst>
                  <a:cxn ang="0">
                    <a:pos x="T0" y="T1"/>
                  </a:cxn>
                  <a:cxn ang="0">
                    <a:pos x="T2" y="T3"/>
                  </a:cxn>
                  <a:cxn ang="0">
                    <a:pos x="T4" y="T5"/>
                  </a:cxn>
                </a:cxnLst>
                <a:rect b="b" l="0" r="r" t="0"/>
                <a:pathLst>
                  <a:path h="1" w="3">
                    <a:moveTo>
                      <a:pt x="2" y="0"/>
                    </a:moveTo>
                    <a:cubicBezTo>
                      <a:pt x="2" y="0"/>
                      <a:pt x="1" y="0"/>
                      <a:pt x="1" y="0"/>
                    </a:cubicBezTo>
                    <a:cubicBezTo>
                      <a:pt x="0" y="1"/>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3055"/>
              <p:cNvSpPr/>
              <p:nvPr/>
            </p:nvSpPr>
            <p:spPr bwMode="auto">
              <a:xfrm>
                <a:off x="5570" y="2785"/>
                <a:ext cx="2" cy="6"/>
              </a:xfrm>
              <a:custGeom>
                <a:gdLst>
                  <a:gd fmla="*/ 0 w 1" name="T0"/>
                  <a:gd fmla="*/ 1 h 3" name="T1"/>
                  <a:gd fmla="*/ 0 w 1" name="T2"/>
                  <a:gd fmla="*/ 3 h 3" name="T3"/>
                  <a:gd fmla="*/ 0 w 1" name="T4"/>
                  <a:gd fmla="*/ 1 h 3" name="T5"/>
                </a:gdLst>
                <a:cxnLst>
                  <a:cxn ang="0">
                    <a:pos x="T0" y="T1"/>
                  </a:cxn>
                  <a:cxn ang="0">
                    <a:pos x="T2" y="T3"/>
                  </a:cxn>
                  <a:cxn ang="0">
                    <a:pos x="T4" y="T5"/>
                  </a:cxn>
                </a:cxnLst>
                <a:rect b="b" l="0" r="r" t="0"/>
                <a:pathLst>
                  <a:path h="3" w="1">
                    <a:moveTo>
                      <a:pt x="0" y="1"/>
                    </a:moveTo>
                    <a:cubicBezTo>
                      <a:pt x="0" y="2"/>
                      <a:pt x="0" y="2"/>
                      <a:pt x="0" y="3"/>
                    </a:cubicBezTo>
                    <a:cubicBezTo>
                      <a:pt x="1" y="3"/>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3056"/>
              <p:cNvSpPr/>
              <p:nvPr/>
            </p:nvSpPr>
            <p:spPr bwMode="auto">
              <a:xfrm>
                <a:off x="5574" y="2785"/>
                <a:ext cx="6" cy="6"/>
              </a:xfrm>
              <a:custGeom>
                <a:gdLst>
                  <a:gd fmla="*/ 2 w 3" name="T0"/>
                  <a:gd fmla="*/ 1 h 3" name="T1"/>
                  <a:gd fmla="*/ 0 w 3" name="T2"/>
                  <a:gd fmla="*/ 3 h 3" name="T3"/>
                  <a:gd fmla="*/ 2 w 3" name="T4"/>
                  <a:gd fmla="*/ 3 h 3" name="T5"/>
                  <a:gd fmla="*/ 3 w 3" name="T6"/>
                  <a:gd fmla="*/ 2 h 3" name="T7"/>
                  <a:gd fmla="*/ 2 w 3" name="T8"/>
                  <a:gd fmla="*/ 1 h 3" name="T9"/>
                </a:gdLst>
                <a:cxnLst>
                  <a:cxn ang="0">
                    <a:pos x="T0" y="T1"/>
                  </a:cxn>
                  <a:cxn ang="0">
                    <a:pos x="T2" y="T3"/>
                  </a:cxn>
                  <a:cxn ang="0">
                    <a:pos x="T4" y="T5"/>
                  </a:cxn>
                  <a:cxn ang="0">
                    <a:pos x="T6" y="T7"/>
                  </a:cxn>
                  <a:cxn ang="0">
                    <a:pos x="T8" y="T9"/>
                  </a:cxn>
                </a:cxnLst>
                <a:rect b="b" l="0" r="r" t="0"/>
                <a:pathLst>
                  <a:path h="3" w="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3057"/>
              <p:cNvSpPr/>
              <p:nvPr/>
            </p:nvSpPr>
            <p:spPr bwMode="auto">
              <a:xfrm>
                <a:off x="5576" y="2785"/>
                <a:ext cx="17" cy="19"/>
              </a:xfrm>
              <a:custGeom>
                <a:gdLst>
                  <a:gd fmla="*/ 8 w 8" name="T0"/>
                  <a:gd fmla="*/ 1 h 9" name="T1"/>
                  <a:gd fmla="*/ 6 w 8" name="T2"/>
                  <a:gd fmla="*/ 1 h 9" name="T3"/>
                  <a:gd fmla="*/ 7 w 8" name="T4"/>
                  <a:gd fmla="*/ 0 h 9" name="T5"/>
                  <a:gd fmla="*/ 4 w 8" name="T6"/>
                  <a:gd fmla="*/ 1 h 9" name="T7"/>
                  <a:gd fmla="*/ 3 w 8" name="T8"/>
                  <a:gd fmla="*/ 0 h 9" name="T9"/>
                  <a:gd fmla="*/ 3 w 8" name="T10"/>
                  <a:gd fmla="*/ 1 h 9" name="T11"/>
                  <a:gd fmla="*/ 4 w 8" name="T12"/>
                  <a:gd fmla="*/ 4 h 9" name="T13"/>
                  <a:gd fmla="*/ 2 w 8" name="T14"/>
                  <a:gd fmla="*/ 5 h 9" name="T15"/>
                  <a:gd fmla="*/ 4 w 8" name="T16"/>
                  <a:gd fmla="*/ 5 h 9" name="T17"/>
                  <a:gd fmla="*/ 4 w 8" name="T18"/>
                  <a:gd fmla="*/ 7 h 9" name="T19"/>
                  <a:gd fmla="*/ 5 w 8" name="T20"/>
                  <a:gd fmla="*/ 7 h 9" name="T21"/>
                  <a:gd fmla="*/ 6 w 8" name="T22"/>
                  <a:gd fmla="*/ 9 h 9" name="T23"/>
                  <a:gd fmla="*/ 6 w 8" name="T24"/>
                  <a:gd fmla="*/ 6 h 9" name="T25"/>
                  <a:gd fmla="*/ 5 w 8" name="T26"/>
                  <a:gd fmla="*/ 6 h 9" name="T27"/>
                  <a:gd fmla="*/ 6 w 8" name="T28"/>
                  <a:gd fmla="*/ 5 h 9" name="T29"/>
                  <a:gd fmla="*/ 6 w 8" name="T30"/>
                  <a:gd fmla="*/ 5 h 9" name="T31"/>
                  <a:gd fmla="*/ 7 w 8" name="T32"/>
                  <a:gd fmla="*/ 6 h 9" name="T33"/>
                  <a:gd fmla="*/ 7 w 8" name="T34"/>
                  <a:gd fmla="*/ 5 h 9" name="T35"/>
                  <a:gd fmla="*/ 8 w 8" name="T36"/>
                  <a:gd fmla="*/ 5 h 9" name="T37"/>
                  <a:gd fmla="*/ 8 w 8" name="T38"/>
                  <a:gd fmla="*/ 1 h 9"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9" w="8">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3058"/>
              <p:cNvSpPr/>
              <p:nvPr/>
            </p:nvSpPr>
            <p:spPr bwMode="auto">
              <a:xfrm>
                <a:off x="5535" y="2787"/>
                <a:ext cx="6" cy="4"/>
              </a:xfrm>
              <a:custGeom>
                <a:gdLst>
                  <a:gd fmla="*/ 3 w 3" name="T0"/>
                  <a:gd fmla="*/ 2 h 2" name="T1"/>
                  <a:gd fmla="*/ 1 w 3" name="T2"/>
                  <a:gd fmla="*/ 0 h 2" name="T3"/>
                  <a:gd fmla="*/ 3 w 3" name="T4"/>
                  <a:gd fmla="*/ 2 h 2" name="T5"/>
                </a:gdLst>
                <a:cxnLst>
                  <a:cxn ang="0">
                    <a:pos x="T0" y="T1"/>
                  </a:cxn>
                  <a:cxn ang="0">
                    <a:pos x="T2" y="T3"/>
                  </a:cxn>
                  <a:cxn ang="0">
                    <a:pos x="T4" y="T5"/>
                  </a:cxn>
                </a:cxnLst>
                <a:rect b="b" l="0" r="r" t="0"/>
                <a:pathLst>
                  <a:path h="2" w="3">
                    <a:moveTo>
                      <a:pt x="3" y="2"/>
                    </a:moveTo>
                    <a:cubicBezTo>
                      <a:pt x="2" y="1"/>
                      <a:pt x="2" y="0"/>
                      <a:pt x="1" y="0"/>
                    </a:cubicBezTo>
                    <a:cubicBezTo>
                      <a:pt x="0" y="2"/>
                      <a:pt x="1" y="2"/>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3059"/>
              <p:cNvSpPr/>
              <p:nvPr/>
            </p:nvSpPr>
            <p:spPr bwMode="auto">
              <a:xfrm flipH="1">
                <a:off x="5541" y="2787"/>
                <a:ext cx="0" cy="2"/>
              </a:xfrm>
              <a:custGeom>
                <a:gdLst>
                  <a:gd fmla="*/ 0 h 1" name="T0"/>
                  <a:gd fmla="*/ 0 h 1" name="T1"/>
                  <a:gd fmla="*/ 1 h 1" name="T2"/>
                  <a:gd fmla="*/ 1 h 1" name="T3"/>
                  <a:gd fmla="*/ 0 h 1" name="T4"/>
                </a:gdLst>
                <a:cxnLst>
                  <a:cxn ang="0">
                    <a:pos x="0" y="T0"/>
                  </a:cxn>
                  <a:cxn ang="0">
                    <a:pos x="0" y="T1"/>
                  </a:cxn>
                  <a:cxn ang="0">
                    <a:pos x="0" y="T2"/>
                  </a:cxn>
                  <a:cxn ang="0">
                    <a:pos x="0" y="T3"/>
                  </a:cxn>
                  <a:cxn ang="0">
                    <a:pos x="0" y="T4"/>
                  </a:cxn>
                </a:cxnLst>
                <a:rect b="b" l="0" r="r" t="0"/>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3060"/>
              <p:cNvSpPr/>
              <p:nvPr/>
            </p:nvSpPr>
            <p:spPr bwMode="auto">
              <a:xfrm>
                <a:off x="5482" y="2892"/>
                <a:ext cx="4" cy="2"/>
              </a:xfrm>
              <a:custGeom>
                <a:gdLst>
                  <a:gd fmla="*/ 1 w 2" name="T0"/>
                  <a:gd fmla="*/ 0 h 1" name="T1"/>
                  <a:gd fmla="*/ 0 w 2" name="T2"/>
                  <a:gd fmla="*/ 0 h 1" name="T3"/>
                  <a:gd fmla="*/ 1 w 2" name="T4"/>
                  <a:gd fmla="*/ 0 h 1" name="T5"/>
                </a:gdLst>
                <a:cxnLst>
                  <a:cxn ang="0">
                    <a:pos x="T0" y="T1"/>
                  </a:cxn>
                  <a:cxn ang="0">
                    <a:pos x="T2" y="T3"/>
                  </a:cxn>
                  <a:cxn ang="0">
                    <a:pos x="T4" y="T5"/>
                  </a:cxn>
                </a:cxnLst>
                <a:rect b="b" l="0" r="r" t="0"/>
                <a:pathLst>
                  <a:path h="1" w="2">
                    <a:moveTo>
                      <a:pt x="1" y="0"/>
                    </a:moveTo>
                    <a:cubicBezTo>
                      <a:pt x="1" y="0"/>
                      <a:pt x="0" y="0"/>
                      <a:pt x="0" y="0"/>
                    </a:cubicBezTo>
                    <a:cubicBezTo>
                      <a:pt x="0"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3061"/>
              <p:cNvSpPr/>
              <p:nvPr/>
            </p:nvSpPr>
            <p:spPr bwMode="auto">
              <a:xfrm>
                <a:off x="5510" y="2830"/>
                <a:ext cx="7" cy="7"/>
              </a:xfrm>
              <a:custGeom>
                <a:gdLst>
                  <a:gd fmla="*/ 2 w 3" name="T0"/>
                  <a:gd fmla="*/ 0 h 3" name="T1"/>
                  <a:gd fmla="*/ 1 w 3" name="T2"/>
                  <a:gd fmla="*/ 2 h 3" name="T3"/>
                  <a:gd fmla="*/ 0 w 3" name="T4"/>
                  <a:gd fmla="*/ 2 h 3" name="T5"/>
                  <a:gd fmla="*/ 3 w 3" name="T6"/>
                  <a:gd fmla="*/ 3 h 3" name="T7"/>
                  <a:gd fmla="*/ 2 w 3" name="T8"/>
                  <a:gd fmla="*/ 0 h 3" name="T9"/>
                </a:gdLst>
                <a:cxnLst>
                  <a:cxn ang="0">
                    <a:pos x="T0" y="T1"/>
                  </a:cxn>
                  <a:cxn ang="0">
                    <a:pos x="T2" y="T3"/>
                  </a:cxn>
                  <a:cxn ang="0">
                    <a:pos x="T4" y="T5"/>
                  </a:cxn>
                  <a:cxn ang="0">
                    <a:pos x="T6" y="T7"/>
                  </a:cxn>
                  <a:cxn ang="0">
                    <a:pos x="T8" y="T9"/>
                  </a:cxn>
                </a:cxnLst>
                <a:rect b="b" l="0" r="r" t="0"/>
                <a:pathLst>
                  <a:path h="3" w="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3062"/>
              <p:cNvSpPr/>
              <p:nvPr/>
            </p:nvSpPr>
            <p:spPr bwMode="auto">
              <a:xfrm>
                <a:off x="5387" y="3100"/>
                <a:ext cx="8" cy="4"/>
              </a:xfrm>
              <a:custGeom>
                <a:gdLst>
                  <a:gd fmla="*/ 1 w 4" name="T0"/>
                  <a:gd fmla="*/ 0 h 2" name="T1"/>
                  <a:gd fmla="*/ 4 w 4" name="T2"/>
                  <a:gd fmla="*/ 1 h 2" name="T3"/>
                  <a:gd fmla="*/ 1 w 4" name="T4"/>
                  <a:gd fmla="*/ 0 h 2" name="T5"/>
                </a:gdLst>
                <a:cxnLst>
                  <a:cxn ang="0">
                    <a:pos x="T0" y="T1"/>
                  </a:cxn>
                  <a:cxn ang="0">
                    <a:pos x="T2" y="T3"/>
                  </a:cxn>
                  <a:cxn ang="0">
                    <a:pos x="T4" y="T5"/>
                  </a:cxn>
                </a:cxnLst>
                <a:rect b="b" l="0" r="r" t="0"/>
                <a:pathLst>
                  <a:path h="2" w="4">
                    <a:moveTo>
                      <a:pt x="1" y="0"/>
                    </a:moveTo>
                    <a:cubicBezTo>
                      <a:pt x="0" y="2"/>
                      <a:pt x="3" y="2"/>
                      <a:pt x="4" y="1"/>
                    </a:cubicBezTo>
                    <a:cubicBezTo>
                      <a:pt x="2" y="2"/>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3063"/>
              <p:cNvSpPr/>
              <p:nvPr/>
            </p:nvSpPr>
            <p:spPr bwMode="auto">
              <a:xfrm>
                <a:off x="5786" y="2641"/>
                <a:ext cx="4" cy="6"/>
              </a:xfrm>
              <a:custGeom>
                <a:gdLst>
                  <a:gd fmla="*/ 1 w 2" name="T0"/>
                  <a:gd fmla="*/ 1 h 3" name="T1"/>
                  <a:gd fmla="*/ 0 w 2" name="T2"/>
                  <a:gd fmla="*/ 2 h 3" name="T3"/>
                  <a:gd fmla="*/ 1 w 2" name="T4"/>
                  <a:gd fmla="*/ 1 h 3" name="T5"/>
                </a:gdLst>
                <a:cxnLst>
                  <a:cxn ang="0">
                    <a:pos x="T0" y="T1"/>
                  </a:cxn>
                  <a:cxn ang="0">
                    <a:pos x="T2" y="T3"/>
                  </a:cxn>
                  <a:cxn ang="0">
                    <a:pos x="T4" y="T5"/>
                  </a:cxn>
                </a:cxnLst>
                <a:rect b="b" l="0" r="r" t="0"/>
                <a:pathLst>
                  <a:path h="3" w="2">
                    <a:moveTo>
                      <a:pt x="1" y="1"/>
                    </a:moveTo>
                    <a:cubicBezTo>
                      <a:pt x="1" y="1"/>
                      <a:pt x="0" y="1"/>
                      <a:pt x="0" y="2"/>
                    </a:cubicBezTo>
                    <a:cubicBezTo>
                      <a:pt x="2" y="3"/>
                      <a:pt x="2"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3064"/>
              <p:cNvSpPr/>
              <p:nvPr/>
            </p:nvSpPr>
            <p:spPr bwMode="auto">
              <a:xfrm>
                <a:off x="5769" y="2386"/>
                <a:ext cx="4" cy="7"/>
              </a:xfrm>
              <a:custGeom>
                <a:gdLst>
                  <a:gd fmla="*/ 1 w 2" name="T0"/>
                  <a:gd fmla="*/ 1 h 3" name="T1"/>
                  <a:gd fmla="*/ 2 w 2" name="T2"/>
                  <a:gd fmla="*/ 2 h 3" name="T3"/>
                  <a:gd fmla="*/ 1 w 2" name="T4"/>
                  <a:gd fmla="*/ 1 h 3" name="T5"/>
                </a:gdLst>
                <a:cxnLst>
                  <a:cxn ang="0">
                    <a:pos x="T0" y="T1"/>
                  </a:cxn>
                  <a:cxn ang="0">
                    <a:pos x="T2" y="T3"/>
                  </a:cxn>
                  <a:cxn ang="0">
                    <a:pos x="T4" y="T5"/>
                  </a:cxn>
                </a:cxnLst>
                <a:rect b="b" l="0" r="r" t="0"/>
                <a:pathLst>
                  <a:path h="3" w="2">
                    <a:moveTo>
                      <a:pt x="1" y="1"/>
                    </a:moveTo>
                    <a:cubicBezTo>
                      <a:pt x="0" y="2"/>
                      <a:pt x="1" y="3"/>
                      <a:pt x="2" y="2"/>
                    </a:cubicBezTo>
                    <a:cubicBezTo>
                      <a:pt x="2" y="2"/>
                      <a:pt x="2"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3065"/>
              <p:cNvSpPr/>
              <p:nvPr/>
            </p:nvSpPr>
            <p:spPr bwMode="auto">
              <a:xfrm>
                <a:off x="5816" y="2389"/>
                <a:ext cx="7" cy="6"/>
              </a:xfrm>
              <a:custGeom>
                <a:gdLst>
                  <a:gd fmla="*/ 3 w 3" name="T0"/>
                  <a:gd fmla="*/ 0 h 3" name="T1"/>
                  <a:gd fmla="*/ 3 w 3" name="T2"/>
                  <a:gd fmla="*/ 0 h 3" name="T3"/>
                  <a:gd fmla="*/ 1 w 3" name="T4"/>
                  <a:gd fmla="*/ 1 h 3" name="T5"/>
                  <a:gd fmla="*/ 2 w 3" name="T6"/>
                  <a:gd fmla="*/ 1 h 3" name="T7"/>
                  <a:gd fmla="*/ 0 w 3" name="T8"/>
                  <a:gd fmla="*/ 2 h 3" name="T9"/>
                  <a:gd fmla="*/ 3 w 3" name="T10"/>
                  <a:gd fmla="*/ 0 h 3" name="T11"/>
                </a:gdLst>
                <a:cxnLst>
                  <a:cxn ang="0">
                    <a:pos x="T0" y="T1"/>
                  </a:cxn>
                  <a:cxn ang="0">
                    <a:pos x="T2" y="T3"/>
                  </a:cxn>
                  <a:cxn ang="0">
                    <a:pos x="T4" y="T5"/>
                  </a:cxn>
                  <a:cxn ang="0">
                    <a:pos x="T6" y="T7"/>
                  </a:cxn>
                  <a:cxn ang="0">
                    <a:pos x="T8" y="T9"/>
                  </a:cxn>
                  <a:cxn ang="0">
                    <a:pos x="T10" y="T11"/>
                  </a:cxn>
                </a:cxnLst>
                <a:rect b="b" l="0" r="r" t="0"/>
                <a:pathLst>
                  <a:path h="3" w="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3066"/>
              <p:cNvSpPr/>
              <p:nvPr/>
            </p:nvSpPr>
            <p:spPr bwMode="auto">
              <a:xfrm>
                <a:off x="5804" y="2389"/>
                <a:ext cx="2" cy="2"/>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0"/>
                      <a:pt x="0" y="0"/>
                      <a:pt x="0" y="1"/>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3067"/>
              <p:cNvSpPr/>
              <p:nvPr/>
            </p:nvSpPr>
            <p:spPr bwMode="auto">
              <a:xfrm>
                <a:off x="5845" y="2384"/>
                <a:ext cx="4" cy="5"/>
              </a:xfrm>
              <a:custGeom>
                <a:gdLst>
                  <a:gd fmla="*/ 0 w 2" name="T0"/>
                  <a:gd fmla="*/ 0 h 2" name="T1"/>
                  <a:gd fmla="*/ 0 w 2" name="T2"/>
                  <a:gd fmla="*/ 1 h 2" name="T3"/>
                  <a:gd fmla="*/ 1 w 2" name="T4"/>
                  <a:gd fmla="*/ 2 h 2" name="T5"/>
                  <a:gd fmla="*/ 1 w 2" name="T6"/>
                  <a:gd fmla="*/ 0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3068"/>
              <p:cNvSpPr/>
              <p:nvPr/>
            </p:nvSpPr>
            <p:spPr bwMode="auto">
              <a:xfrm>
                <a:off x="5849" y="2384"/>
                <a:ext cx="4" cy="5"/>
              </a:xfrm>
              <a:custGeom>
                <a:gdLst>
                  <a:gd fmla="*/ 0 w 2" name="T0"/>
                  <a:gd fmla="*/ 1 h 2" name="T1"/>
                  <a:gd fmla="*/ 2 w 2" name="T2"/>
                  <a:gd fmla="*/ 2 h 2" name="T3"/>
                  <a:gd fmla="*/ 2 w 2" name="T4"/>
                  <a:gd fmla="*/ 0 h 2" name="T5"/>
                  <a:gd fmla="*/ 0 w 2" name="T6"/>
                  <a:gd fmla="*/ 1 h 2" name="T7"/>
                </a:gdLst>
                <a:cxnLst>
                  <a:cxn ang="0">
                    <a:pos x="T0" y="T1"/>
                  </a:cxn>
                  <a:cxn ang="0">
                    <a:pos x="T2" y="T3"/>
                  </a:cxn>
                  <a:cxn ang="0">
                    <a:pos x="T4" y="T5"/>
                  </a:cxn>
                  <a:cxn ang="0">
                    <a:pos x="T6" y="T7"/>
                  </a:cxn>
                </a:cxnLst>
                <a:rect b="b" l="0" r="r" t="0"/>
                <a:pathLst>
                  <a:path h="2" w="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3069"/>
              <p:cNvSpPr/>
              <p:nvPr/>
            </p:nvSpPr>
            <p:spPr bwMode="auto">
              <a:xfrm>
                <a:off x="5847" y="2341"/>
                <a:ext cx="4" cy="2"/>
              </a:xfrm>
              <a:custGeom>
                <a:gdLst>
                  <a:gd fmla="*/ 1 w 2" name="T0"/>
                  <a:gd fmla="*/ 1 h 1" name="T1"/>
                  <a:gd fmla="*/ 0 w 2" name="T2"/>
                  <a:gd fmla="*/ 0 h 1" name="T3"/>
                  <a:gd fmla="*/ 1 w 2" name="T4"/>
                  <a:gd fmla="*/ 1 h 1" name="T5"/>
                </a:gdLst>
                <a:cxnLst>
                  <a:cxn ang="0">
                    <a:pos x="T0" y="T1"/>
                  </a:cxn>
                  <a:cxn ang="0">
                    <a:pos x="T2" y="T3"/>
                  </a:cxn>
                  <a:cxn ang="0">
                    <a:pos x="T4" y="T5"/>
                  </a:cxn>
                </a:cxnLst>
                <a:rect b="b" l="0" r="r" t="0"/>
                <a:pathLst>
                  <a:path h="1" w="2">
                    <a:moveTo>
                      <a:pt x="1" y="1"/>
                    </a:moveTo>
                    <a:cubicBezTo>
                      <a:pt x="2" y="0"/>
                      <a:pt x="1" y="0"/>
                      <a:pt x="0" y="0"/>
                    </a:cubicBezTo>
                    <a:cubicBezTo>
                      <a:pt x="0" y="0"/>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3070"/>
              <p:cNvSpPr>
                <a:spLocks noEditPoints="1"/>
              </p:cNvSpPr>
              <p:nvPr/>
            </p:nvSpPr>
            <p:spPr bwMode="auto">
              <a:xfrm>
                <a:off x="5734" y="2382"/>
                <a:ext cx="208" cy="41"/>
              </a:xfrm>
              <a:custGeom>
                <a:gdLst>
                  <a:gd fmla="*/ 6 w 101" name="T0"/>
                  <a:gd fmla="*/ 16 h 20" name="T1"/>
                  <a:gd fmla="*/ 12 w 101" name="T2"/>
                  <a:gd fmla="*/ 14 h 20" name="T3"/>
                  <a:gd fmla="*/ 21 w 101" name="T4"/>
                  <a:gd fmla="*/ 18 h 20" name="T5"/>
                  <a:gd fmla="*/ 27 w 101" name="T6"/>
                  <a:gd fmla="*/ 16 h 20" name="T7"/>
                  <a:gd fmla="*/ 28 w 101" name="T8"/>
                  <a:gd fmla="*/ 15 h 20" name="T9"/>
                  <a:gd fmla="*/ 38 w 101" name="T10"/>
                  <a:gd fmla="*/ 16 h 20" name="T11"/>
                  <a:gd fmla="*/ 41 w 101" name="T12"/>
                  <a:gd fmla="*/ 13 h 20" name="T13"/>
                  <a:gd fmla="*/ 49 w 101" name="T14"/>
                  <a:gd fmla="*/ 15 h 20" name="T15"/>
                  <a:gd fmla="*/ 60 w 101" name="T16"/>
                  <a:gd fmla="*/ 17 h 20" name="T17"/>
                  <a:gd fmla="*/ 63 w 101" name="T18"/>
                  <a:gd fmla="*/ 14 h 20" name="T19"/>
                  <a:gd fmla="*/ 66 w 101" name="T20"/>
                  <a:gd fmla="*/ 19 h 20" name="T21"/>
                  <a:gd fmla="*/ 71 w 101" name="T22"/>
                  <a:gd fmla="*/ 14 h 20" name="T23"/>
                  <a:gd fmla="*/ 75 w 101" name="T24"/>
                  <a:gd fmla="*/ 12 h 20" name="T25"/>
                  <a:gd fmla="*/ 74 w 101" name="T26"/>
                  <a:gd fmla="*/ 17 h 20" name="T27"/>
                  <a:gd fmla="*/ 84 w 101" name="T28"/>
                  <a:gd fmla="*/ 20 h 20" name="T29"/>
                  <a:gd fmla="*/ 88 w 101" name="T30"/>
                  <a:gd fmla="*/ 17 h 20" name="T31"/>
                  <a:gd fmla="*/ 98 w 101" name="T32"/>
                  <a:gd fmla="*/ 16 h 20" name="T33"/>
                  <a:gd fmla="*/ 96 w 101" name="T34"/>
                  <a:gd fmla="*/ 11 h 20" name="T35"/>
                  <a:gd fmla="*/ 95 w 101" name="T36"/>
                  <a:gd fmla="*/ 4 h 20" name="T37"/>
                  <a:gd fmla="*/ 91 w 101" name="T38"/>
                  <a:gd fmla="*/ 5 h 20" name="T39"/>
                  <a:gd fmla="*/ 89 w 101" name="T40"/>
                  <a:gd fmla="*/ 8 h 20" name="T41"/>
                  <a:gd fmla="*/ 83 w 101" name="T42"/>
                  <a:gd fmla="*/ 8 h 20" name="T43"/>
                  <a:gd fmla="*/ 80 w 101" name="T44"/>
                  <a:gd fmla="*/ 2 h 20" name="T45"/>
                  <a:gd fmla="*/ 74 w 101" name="T46"/>
                  <a:gd fmla="*/ 5 h 20" name="T47"/>
                  <a:gd fmla="*/ 64 w 101" name="T48"/>
                  <a:gd fmla="*/ 5 h 20" name="T49"/>
                  <a:gd fmla="*/ 61 w 101" name="T50"/>
                  <a:gd fmla="*/ 4 h 20" name="T51"/>
                  <a:gd fmla="*/ 59 w 101" name="T52"/>
                  <a:gd fmla="*/ 4 h 20" name="T53"/>
                  <a:gd fmla="*/ 54 w 101" name="T54"/>
                  <a:gd fmla="*/ 4 h 20" name="T55"/>
                  <a:gd fmla="*/ 47 w 101" name="T56"/>
                  <a:gd fmla="*/ 1 h 20" name="T57"/>
                  <a:gd fmla="*/ 43 w 101" name="T58"/>
                  <a:gd fmla="*/ 4 h 20" name="T59"/>
                  <a:gd fmla="*/ 49 w 101" name="T60"/>
                  <a:gd fmla="*/ 4 h 20" name="T61"/>
                  <a:gd fmla="*/ 53 w 101" name="T62"/>
                  <a:gd fmla="*/ 8 h 20" name="T63"/>
                  <a:gd fmla="*/ 45 w 101" name="T64"/>
                  <a:gd fmla="*/ 6 h 20" name="T65"/>
                  <a:gd fmla="*/ 39 w 101" name="T66"/>
                  <a:gd fmla="*/ 6 h 20" name="T67"/>
                  <a:gd fmla="*/ 32 w 101" name="T68"/>
                  <a:gd fmla="*/ 6 h 20" name="T69"/>
                  <a:gd fmla="*/ 28 w 101" name="T70"/>
                  <a:gd fmla="*/ 4 h 20" name="T71"/>
                  <a:gd fmla="*/ 22 w 101" name="T72"/>
                  <a:gd fmla="*/ 3 h 20" name="T73"/>
                  <a:gd fmla="*/ 18 w 101" name="T74"/>
                  <a:gd fmla="*/ 4 h 20" name="T75"/>
                  <a:gd fmla="*/ 11 w 101" name="T76"/>
                  <a:gd fmla="*/ 7 h 20" name="T77"/>
                  <a:gd fmla="*/ 5 w 101" name="T78"/>
                  <a:gd fmla="*/ 6 h 20" name="T79"/>
                  <a:gd fmla="*/ 2 w 101" name="T80"/>
                  <a:gd fmla="*/ 12 h 20" name="T81"/>
                  <a:gd fmla="*/ 93 w 101" name="T82"/>
                  <a:gd fmla="*/ 13 h 20" name="T83"/>
                  <a:gd fmla="*/ 86 w 101" name="T84"/>
                  <a:gd fmla="*/ 7 h 20" name="T85"/>
                  <a:gd fmla="*/ 20 w 101" name="T86"/>
                  <a:gd fmla="*/ 12 h 20" name="T87"/>
                  <a:gd fmla="*/ 22 w 101" name="T88"/>
                  <a:gd fmla="*/ 13 h 20" name="T89"/>
                  <a:gd fmla="*/ 28 w 101" name="T90"/>
                  <a:gd fmla="*/ 14 h 20" name="T91"/>
                  <a:gd fmla="*/ 35 w 101" name="T92"/>
                  <a:gd fmla="*/ 12 h 20" name="T93"/>
                  <a:gd fmla="*/ 47 w 101" name="T94"/>
                  <a:gd fmla="*/ 13 h 20" name="T95"/>
                  <a:gd fmla="*/ 56 w 101" name="T96"/>
                  <a:gd fmla="*/ 14 h 20" name="T97"/>
                  <a:gd fmla="*/ 56 w 101" name="T98"/>
                  <a:gd fmla="*/ 14 h 20" name="T99"/>
                  <a:gd fmla="*/ 66 w 101" name="T100"/>
                  <a:gd fmla="*/ 14 h 20" name="T101"/>
                  <a:gd fmla="*/ 68 w 101" name="T102"/>
                  <a:gd fmla="*/ 10 h 20" name="T103"/>
                  <a:gd fmla="*/ 77 w 101" name="T104"/>
                  <a:gd fmla="*/ 15 h 20" name="T105"/>
                  <a:gd fmla="*/ 79 w 101" name="T106"/>
                  <a:gd fmla="*/ 13 h 20" name="T107"/>
                  <a:gd fmla="*/ 79 w 101" name="T108"/>
                  <a:gd fmla="*/ 14 h 20" name="T109"/>
                  <a:gd fmla="*/ 59 w 101" name="T110"/>
                  <a:gd fmla="*/ 6 h 20" name="T111"/>
                  <a:gd fmla="*/ 50 w 101" name="T112"/>
                  <a:gd fmla="*/ 11 h 20" name="T113"/>
                  <a:gd fmla="*/ 50 w 101" name="T114"/>
                  <a:gd fmla="*/ 11 h 20" name="T115"/>
                  <a:gd fmla="*/ 33 w 101" name="T116"/>
                  <a:gd fmla="*/ 9 h 20" name="T117"/>
                  <a:gd fmla="*/ 16 w 101" name="T118"/>
                  <a:gd fmla="*/ 9 h 20" name="T119"/>
                  <a:gd fmla="*/ 12 w 101" name="T120"/>
                  <a:gd fmla="*/ 13 h 20" name="T121"/>
                  <a:gd fmla="*/ 11 w 101" name="T122"/>
                  <a:gd fmla="*/ 6 h 20" name="T123"/>
                  <a:gd fmla="*/ 5 w 101" name="T124"/>
                  <a:gd fmla="*/ 12 h 2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0" w="10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3071"/>
              <p:cNvSpPr/>
              <p:nvPr/>
            </p:nvSpPr>
            <p:spPr bwMode="auto">
              <a:xfrm>
                <a:off x="5753" y="2417"/>
                <a:ext cx="4" cy="4"/>
              </a:xfrm>
              <a:custGeom>
                <a:gdLst>
                  <a:gd fmla="*/ 0 w 2" name="T0"/>
                  <a:gd fmla="*/ 2 h 2" name="T1"/>
                  <a:gd fmla="*/ 1 w 2" name="T2"/>
                  <a:gd fmla="*/ 0 h 2" name="T3"/>
                  <a:gd fmla="*/ 0 w 2" name="T4"/>
                  <a:gd fmla="*/ 2 h 2" name="T5"/>
                </a:gdLst>
                <a:cxnLst>
                  <a:cxn ang="0">
                    <a:pos x="T0" y="T1"/>
                  </a:cxn>
                  <a:cxn ang="0">
                    <a:pos x="T2" y="T3"/>
                  </a:cxn>
                  <a:cxn ang="0">
                    <a:pos x="T4" y="T5"/>
                  </a:cxn>
                </a:cxnLst>
                <a:rect b="b" l="0" r="r" t="0"/>
                <a:pathLst>
                  <a:path h="2" w="2">
                    <a:moveTo>
                      <a:pt x="0" y="2"/>
                    </a:moveTo>
                    <a:cubicBezTo>
                      <a:pt x="1" y="2"/>
                      <a:pt x="2" y="0"/>
                      <a:pt x="1" y="0"/>
                    </a:cubicBezTo>
                    <a:cubicBezTo>
                      <a:pt x="1"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3072"/>
              <p:cNvSpPr/>
              <p:nvPr/>
            </p:nvSpPr>
            <p:spPr bwMode="auto">
              <a:xfrm>
                <a:off x="5802" y="2689"/>
                <a:ext cx="4" cy="4"/>
              </a:xfrm>
              <a:custGeom>
                <a:gdLst>
                  <a:gd fmla="*/ 0 w 2" name="T0"/>
                  <a:gd fmla="*/ 1 h 2" name="T1"/>
                  <a:gd fmla="*/ 1 w 2" name="T2"/>
                  <a:gd fmla="*/ 2 h 2" name="T3"/>
                  <a:gd fmla="*/ 1 w 2" name="T4"/>
                  <a:gd fmla="*/ 0 h 2" name="T5"/>
                  <a:gd fmla="*/ 0 w 2" name="T6"/>
                  <a:gd fmla="*/ 1 h 2" name="T7"/>
                </a:gdLst>
                <a:cxnLst>
                  <a:cxn ang="0">
                    <a:pos x="T0" y="T1"/>
                  </a:cxn>
                  <a:cxn ang="0">
                    <a:pos x="T2" y="T3"/>
                  </a:cxn>
                  <a:cxn ang="0">
                    <a:pos x="T4" y="T5"/>
                  </a:cxn>
                  <a:cxn ang="0">
                    <a:pos x="T6" y="T7"/>
                  </a:cxn>
                </a:cxnLst>
                <a:rect b="b" l="0" r="r" t="0"/>
                <a:pathLst>
                  <a:path h="2" w="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3073"/>
              <p:cNvSpPr/>
              <p:nvPr/>
            </p:nvSpPr>
            <p:spPr bwMode="auto">
              <a:xfrm>
                <a:off x="5535" y="2894"/>
                <a:ext cx="6" cy="6"/>
              </a:xfrm>
              <a:custGeom>
                <a:gdLst>
                  <a:gd fmla="*/ 2 w 3" name="T0"/>
                  <a:gd fmla="*/ 2 h 3" name="T1"/>
                  <a:gd fmla="*/ 3 w 3" name="T2"/>
                  <a:gd fmla="*/ 2 h 3" name="T3"/>
                  <a:gd fmla="*/ 3 w 3" name="T4"/>
                  <a:gd fmla="*/ 1 h 3" name="T5"/>
                  <a:gd fmla="*/ 2 w 3" name="T6"/>
                  <a:gd fmla="*/ 2 h 3" name="T7"/>
                </a:gdLst>
                <a:cxnLst>
                  <a:cxn ang="0">
                    <a:pos x="T0" y="T1"/>
                  </a:cxn>
                  <a:cxn ang="0">
                    <a:pos x="T2" y="T3"/>
                  </a:cxn>
                  <a:cxn ang="0">
                    <a:pos x="T4" y="T5"/>
                  </a:cxn>
                  <a:cxn ang="0">
                    <a:pos x="T6" y="T7"/>
                  </a:cxn>
                </a:cxnLst>
                <a:rect b="b" l="0" r="r" t="0"/>
                <a:pathLst>
                  <a:path h="3" w="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3074"/>
              <p:cNvSpPr/>
              <p:nvPr/>
            </p:nvSpPr>
            <p:spPr bwMode="auto">
              <a:xfrm>
                <a:off x="5687" y="2822"/>
                <a:ext cx="4" cy="6"/>
              </a:xfrm>
              <a:custGeom>
                <a:gdLst>
                  <a:gd fmla="*/ 1 w 2" name="T0"/>
                  <a:gd fmla="*/ 3 h 3" name="T1"/>
                  <a:gd fmla="*/ 1 w 2" name="T2"/>
                  <a:gd fmla="*/ 0 h 3" name="T3"/>
                  <a:gd fmla="*/ 1 w 2" name="T4"/>
                  <a:gd fmla="*/ 0 h 3" name="T5"/>
                  <a:gd fmla="*/ 0 w 2" name="T6"/>
                  <a:gd fmla="*/ 3 h 3" name="T7"/>
                  <a:gd fmla="*/ 1 w 2" name="T8"/>
                  <a:gd fmla="*/ 3 h 3" name="T9"/>
                </a:gdLst>
                <a:cxnLst>
                  <a:cxn ang="0">
                    <a:pos x="T0" y="T1"/>
                  </a:cxn>
                  <a:cxn ang="0">
                    <a:pos x="T2" y="T3"/>
                  </a:cxn>
                  <a:cxn ang="0">
                    <a:pos x="T4" y="T5"/>
                  </a:cxn>
                  <a:cxn ang="0">
                    <a:pos x="T6" y="T7"/>
                  </a:cxn>
                  <a:cxn ang="0">
                    <a:pos x="T8" y="T9"/>
                  </a:cxn>
                </a:cxnLst>
                <a:rect b="b" l="0" r="r" t="0"/>
                <a:pathLst>
                  <a:path h="3" w="2">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3075"/>
              <p:cNvSpPr/>
              <p:nvPr/>
            </p:nvSpPr>
            <p:spPr bwMode="auto">
              <a:xfrm>
                <a:off x="5630" y="2824"/>
                <a:ext cx="10" cy="6"/>
              </a:xfrm>
              <a:custGeom>
                <a:gdLst>
                  <a:gd fmla="*/ 1 w 5" name="T0"/>
                  <a:gd fmla="*/ 0 h 3" name="T1"/>
                  <a:gd fmla="*/ 1 w 5" name="T2"/>
                  <a:gd fmla="*/ 2 h 3" name="T3"/>
                  <a:gd fmla="*/ 5 w 5" name="T4"/>
                  <a:gd fmla="*/ 1 h 3" name="T5"/>
                  <a:gd fmla="*/ 1 w 5" name="T6"/>
                  <a:gd fmla="*/ 1 h 3" name="T7"/>
                  <a:gd fmla="*/ 1 w 5" name="T8"/>
                  <a:gd fmla="*/ 0 h 3" name="T9"/>
                </a:gdLst>
                <a:cxnLst>
                  <a:cxn ang="0">
                    <a:pos x="T0" y="T1"/>
                  </a:cxn>
                  <a:cxn ang="0">
                    <a:pos x="T2" y="T3"/>
                  </a:cxn>
                  <a:cxn ang="0">
                    <a:pos x="T4" y="T5"/>
                  </a:cxn>
                  <a:cxn ang="0">
                    <a:pos x="T6" y="T7"/>
                  </a:cxn>
                  <a:cxn ang="0">
                    <a:pos x="T8" y="T9"/>
                  </a:cxn>
                </a:cxnLst>
                <a:rect b="b" l="0" r="r" t="0"/>
                <a:pathLst>
                  <a:path h="3" w="5">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3076"/>
              <p:cNvSpPr/>
              <p:nvPr/>
            </p:nvSpPr>
            <p:spPr bwMode="auto">
              <a:xfrm>
                <a:off x="5664" y="2822"/>
                <a:ext cx="7" cy="10"/>
              </a:xfrm>
              <a:custGeom>
                <a:gdLst>
                  <a:gd fmla="*/ 1 w 3" name="T0"/>
                  <a:gd fmla="*/ 3 h 5" name="T1"/>
                  <a:gd fmla="*/ 3 w 3" name="T2"/>
                  <a:gd fmla="*/ 3 h 5" name="T3"/>
                  <a:gd fmla="*/ 2 w 3" name="T4"/>
                  <a:gd fmla="*/ 3 h 5" name="T5"/>
                  <a:gd fmla="*/ 0 w 3" name="T6"/>
                  <a:gd fmla="*/ 1 h 5" name="T7"/>
                  <a:gd fmla="*/ 0 w 3" name="T8"/>
                  <a:gd fmla="*/ 3 h 5" name="T9"/>
                  <a:gd fmla="*/ 1 w 3" name="T10"/>
                  <a:gd fmla="*/ 3 h 5" name="T11"/>
                </a:gdLst>
                <a:cxnLst>
                  <a:cxn ang="0">
                    <a:pos x="T0" y="T1"/>
                  </a:cxn>
                  <a:cxn ang="0">
                    <a:pos x="T2" y="T3"/>
                  </a:cxn>
                  <a:cxn ang="0">
                    <a:pos x="T4" y="T5"/>
                  </a:cxn>
                  <a:cxn ang="0">
                    <a:pos x="T6" y="T7"/>
                  </a:cxn>
                  <a:cxn ang="0">
                    <a:pos x="T8" y="T9"/>
                  </a:cxn>
                  <a:cxn ang="0">
                    <a:pos x="T10" y="T11"/>
                  </a:cxn>
                </a:cxnLst>
                <a:rect b="b" l="0" r="r" t="0"/>
                <a:pathLst>
                  <a:path h="5" w="3">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3077"/>
              <p:cNvSpPr/>
              <p:nvPr/>
            </p:nvSpPr>
            <p:spPr bwMode="auto">
              <a:xfrm>
                <a:off x="5788" y="2826"/>
                <a:ext cx="4" cy="4"/>
              </a:xfrm>
              <a:custGeom>
                <a:gdLst>
                  <a:gd fmla="*/ 0 w 2" name="T0"/>
                  <a:gd fmla="*/ 0 h 2" name="T1"/>
                  <a:gd fmla="*/ 0 w 2" name="T2"/>
                  <a:gd fmla="*/ 2 h 2" name="T3"/>
                  <a:gd fmla="*/ 1 w 2" name="T4"/>
                  <a:gd fmla="*/ 2 h 2" name="T5"/>
                  <a:gd fmla="*/ 1 w 2" name="T6"/>
                  <a:gd fmla="*/ 2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3078"/>
              <p:cNvSpPr/>
              <p:nvPr/>
            </p:nvSpPr>
            <p:spPr bwMode="auto">
              <a:xfrm>
                <a:off x="5874" y="2602"/>
                <a:ext cx="2" cy="4"/>
              </a:xfrm>
              <a:custGeom>
                <a:gdLst>
                  <a:gd fmla="*/ 0 w 1" name="T0"/>
                  <a:gd fmla="*/ 0 h 2" name="T1"/>
                  <a:gd fmla="*/ 0 w 1" name="T2"/>
                  <a:gd fmla="*/ 1 h 2" name="T3"/>
                  <a:gd fmla="*/ 1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3079"/>
              <p:cNvSpPr/>
              <p:nvPr/>
            </p:nvSpPr>
            <p:spPr bwMode="auto">
              <a:xfrm>
                <a:off x="5872" y="2539"/>
                <a:ext cx="2" cy="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3080"/>
              <p:cNvSpPr/>
              <p:nvPr/>
            </p:nvSpPr>
            <p:spPr bwMode="auto">
              <a:xfrm>
                <a:off x="5923" y="2534"/>
                <a:ext cx="2" cy="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3081"/>
              <p:cNvSpPr/>
              <p:nvPr/>
            </p:nvSpPr>
            <p:spPr bwMode="auto">
              <a:xfrm>
                <a:off x="5917" y="2532"/>
                <a:ext cx="8" cy="9"/>
              </a:xfrm>
              <a:custGeom>
                <a:gdLst>
                  <a:gd fmla="*/ 2 w 4" name="T0"/>
                  <a:gd fmla="*/ 0 h 4" name="T1"/>
                  <a:gd fmla="*/ 1 w 4" name="T2"/>
                  <a:gd fmla="*/ 3 h 4" name="T3"/>
                  <a:gd fmla="*/ 3 w 4" name="T4"/>
                  <a:gd fmla="*/ 3 h 4" name="T5"/>
                  <a:gd fmla="*/ 2 w 4" name="T6"/>
                  <a:gd fmla="*/ 2 h 4" name="T7"/>
                  <a:gd fmla="*/ 2 w 4" name="T8"/>
                  <a:gd fmla="*/ 0 h 4" name="T9"/>
                </a:gdLst>
                <a:cxnLst>
                  <a:cxn ang="0">
                    <a:pos x="T0" y="T1"/>
                  </a:cxn>
                  <a:cxn ang="0">
                    <a:pos x="T2" y="T3"/>
                  </a:cxn>
                  <a:cxn ang="0">
                    <a:pos x="T4" y="T5"/>
                  </a:cxn>
                  <a:cxn ang="0">
                    <a:pos x="T6" y="T7"/>
                  </a:cxn>
                  <a:cxn ang="0">
                    <a:pos x="T8" y="T9"/>
                  </a:cxn>
                </a:cxnLst>
                <a:rect b="b" l="0" r="r" t="0"/>
                <a:pathLst>
                  <a:path h="4" w="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3082"/>
              <p:cNvSpPr/>
              <p:nvPr/>
            </p:nvSpPr>
            <p:spPr bwMode="auto">
              <a:xfrm>
                <a:off x="5962" y="2602"/>
                <a:ext cx="9" cy="4"/>
              </a:xfrm>
              <a:custGeom>
                <a:gdLst>
                  <a:gd fmla="*/ 4 w 4" name="T0"/>
                  <a:gd fmla="*/ 2 h 2" name="T1"/>
                  <a:gd fmla="*/ 0 w 4" name="T2"/>
                  <a:gd fmla="*/ 0 h 2" name="T3"/>
                  <a:gd fmla="*/ 1 w 4" name="T4"/>
                  <a:gd fmla="*/ 1 h 2" name="T5"/>
                  <a:gd fmla="*/ 4 w 4" name="T6"/>
                  <a:gd fmla="*/ 2 h 2" name="T7"/>
                </a:gdLst>
                <a:cxnLst>
                  <a:cxn ang="0">
                    <a:pos x="T0" y="T1"/>
                  </a:cxn>
                  <a:cxn ang="0">
                    <a:pos x="T2" y="T3"/>
                  </a:cxn>
                  <a:cxn ang="0">
                    <a:pos x="T4" y="T5"/>
                  </a:cxn>
                  <a:cxn ang="0">
                    <a:pos x="T6" y="T7"/>
                  </a:cxn>
                </a:cxnLst>
                <a:rect b="b" l="0" r="r" t="0"/>
                <a:pathLst>
                  <a:path h="2" w="4">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3083"/>
              <p:cNvSpPr/>
              <p:nvPr/>
            </p:nvSpPr>
            <p:spPr bwMode="auto">
              <a:xfrm>
                <a:off x="5847" y="2600"/>
                <a:ext cx="2" cy="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3084"/>
              <p:cNvSpPr/>
              <p:nvPr/>
            </p:nvSpPr>
            <p:spPr bwMode="auto">
              <a:xfrm>
                <a:off x="5927" y="2536"/>
                <a:ext cx="7" cy="5"/>
              </a:xfrm>
              <a:custGeom>
                <a:gdLst>
                  <a:gd fmla="*/ 3 w 3" name="T0"/>
                  <a:gd fmla="*/ 1 h 2" name="T1"/>
                  <a:gd fmla="*/ 3 w 3" name="T2"/>
                  <a:gd fmla="*/ 1 h 2" name="T3"/>
                </a:gdLst>
                <a:cxnLst>
                  <a:cxn ang="0">
                    <a:pos x="T0" y="T1"/>
                  </a:cxn>
                  <a:cxn ang="0">
                    <a:pos x="T2" y="T3"/>
                  </a:cxn>
                </a:cxnLst>
                <a:rect b="b" l="0" r="r" t="0"/>
                <a:pathLst>
                  <a:path h="2" w="3">
                    <a:moveTo>
                      <a:pt x="3" y="1"/>
                    </a:moveTo>
                    <a:cubicBezTo>
                      <a:pt x="0" y="0"/>
                      <a:pt x="3"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3085"/>
              <p:cNvSpPr/>
              <p:nvPr/>
            </p:nvSpPr>
            <p:spPr bwMode="auto">
              <a:xfrm>
                <a:off x="5884" y="2596"/>
                <a:ext cx="6" cy="4"/>
              </a:xfrm>
              <a:custGeom>
                <a:gdLst>
                  <a:gd fmla="*/ 2 w 3" name="T0"/>
                  <a:gd fmla="*/ 0 h 2" name="T1"/>
                  <a:gd fmla="*/ 1 w 3" name="T2"/>
                  <a:gd fmla="*/ 1 h 2" name="T3"/>
                  <a:gd fmla="*/ 2 w 3" name="T4"/>
                  <a:gd fmla="*/ 0 h 2" name="T5"/>
                </a:gdLst>
                <a:cxnLst>
                  <a:cxn ang="0">
                    <a:pos x="T0" y="T1"/>
                  </a:cxn>
                  <a:cxn ang="0">
                    <a:pos x="T2" y="T3"/>
                  </a:cxn>
                  <a:cxn ang="0">
                    <a:pos x="T4" y="T5"/>
                  </a:cxn>
                </a:cxnLst>
                <a:rect b="b" l="0" r="r" t="0"/>
                <a:pathLst>
                  <a:path h="2" w="3">
                    <a:moveTo>
                      <a:pt x="2" y="0"/>
                    </a:moveTo>
                    <a:cubicBezTo>
                      <a:pt x="2" y="0"/>
                      <a:pt x="1" y="1"/>
                      <a:pt x="1" y="1"/>
                    </a:cubicBezTo>
                    <a:cubicBezTo>
                      <a:pt x="0" y="2"/>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3086"/>
              <p:cNvSpPr/>
              <p:nvPr/>
            </p:nvSpPr>
            <p:spPr bwMode="auto">
              <a:xfrm>
                <a:off x="5915" y="2600"/>
                <a:ext cx="2" cy="4"/>
              </a:xfrm>
              <a:custGeom>
                <a:gdLst>
                  <a:gd fmla="*/ 1 w 1" name="T0"/>
                  <a:gd fmla="*/ 2 h 2" name="T1"/>
                  <a:gd fmla="*/ 0 w 1" name="T2"/>
                  <a:gd fmla="*/ 0 h 2" name="T3"/>
                  <a:gd fmla="*/ 1 w 1" name="T4"/>
                  <a:gd fmla="*/ 2 h 2" name="T5"/>
                </a:gdLst>
                <a:cxnLst>
                  <a:cxn ang="0">
                    <a:pos x="T0" y="T1"/>
                  </a:cxn>
                  <a:cxn ang="0">
                    <a:pos x="T2" y="T3"/>
                  </a:cxn>
                  <a:cxn ang="0">
                    <a:pos x="T4" y="T5"/>
                  </a:cxn>
                </a:cxnLst>
                <a:rect b="b" l="0" r="r" t="0"/>
                <a:pathLst>
                  <a:path h="2" w="1">
                    <a:moveTo>
                      <a:pt x="1" y="2"/>
                    </a:moveTo>
                    <a:cubicBezTo>
                      <a:pt x="1" y="1"/>
                      <a:pt x="1" y="0"/>
                      <a:pt x="0" y="0"/>
                    </a:cubicBezTo>
                    <a:cubicBezTo>
                      <a:pt x="0" y="1"/>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3087"/>
              <p:cNvSpPr/>
              <p:nvPr/>
            </p:nvSpPr>
            <p:spPr bwMode="auto">
              <a:xfrm>
                <a:off x="5884" y="2602"/>
                <a:ext cx="8" cy="8"/>
              </a:xfrm>
              <a:custGeom>
                <a:gdLst>
                  <a:gd fmla="*/ 4 w 4" name="T0"/>
                  <a:gd fmla="*/ 1 h 4" name="T1"/>
                  <a:gd fmla="*/ 2 w 4" name="T2"/>
                  <a:gd fmla="*/ 0 h 4" name="T3"/>
                  <a:gd fmla="*/ 4 w 4" name="T4"/>
                  <a:gd fmla="*/ 1 h 4" name="T5"/>
                </a:gdLst>
                <a:cxnLst>
                  <a:cxn ang="0">
                    <a:pos x="T0" y="T1"/>
                  </a:cxn>
                  <a:cxn ang="0">
                    <a:pos x="T2" y="T3"/>
                  </a:cxn>
                  <a:cxn ang="0">
                    <a:pos x="T4" y="T5"/>
                  </a:cxn>
                </a:cxnLst>
                <a:rect b="b" l="0" r="r" t="0"/>
                <a:pathLst>
                  <a:path h="4" w="4">
                    <a:moveTo>
                      <a:pt x="4" y="1"/>
                    </a:moveTo>
                    <a:cubicBezTo>
                      <a:pt x="2" y="2"/>
                      <a:pt x="3" y="0"/>
                      <a:pt x="2" y="0"/>
                    </a:cubicBezTo>
                    <a:cubicBezTo>
                      <a:pt x="0" y="2"/>
                      <a:pt x="3" y="4"/>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3088"/>
              <p:cNvSpPr>
                <a:spLocks noEditPoints="1"/>
              </p:cNvSpPr>
              <p:nvPr/>
            </p:nvSpPr>
            <p:spPr bwMode="auto">
              <a:xfrm>
                <a:off x="6083" y="2867"/>
                <a:ext cx="29" cy="25"/>
              </a:xfrm>
              <a:custGeom>
                <a:gdLst>
                  <a:gd fmla="*/ 4 w 14" name="T0"/>
                  <a:gd fmla="*/ 8 h 12" name="T1"/>
                  <a:gd fmla="*/ 3 w 14" name="T2"/>
                  <a:gd fmla="*/ 6 h 12" name="T3"/>
                  <a:gd fmla="*/ 1 w 14" name="T4"/>
                  <a:gd fmla="*/ 5 h 12" name="T5"/>
                  <a:gd fmla="*/ 0 w 14" name="T6"/>
                  <a:gd fmla="*/ 8 h 12" name="T7"/>
                  <a:gd fmla="*/ 2 w 14" name="T8"/>
                  <a:gd fmla="*/ 7 h 12" name="T9"/>
                  <a:gd fmla="*/ 2 w 14" name="T10"/>
                  <a:gd fmla="*/ 8 h 12" name="T11"/>
                  <a:gd fmla="*/ 7 w 14" name="T12"/>
                  <a:gd fmla="*/ 10 h 12" name="T13"/>
                  <a:gd fmla="*/ 10 w 14" name="T14"/>
                  <a:gd fmla="*/ 12 h 12" name="T15"/>
                  <a:gd fmla="*/ 11 w 14" name="T16"/>
                  <a:gd fmla="*/ 10 h 12" name="T17"/>
                  <a:gd fmla="*/ 12 w 14" name="T18"/>
                  <a:gd fmla="*/ 9 h 12" name="T19"/>
                  <a:gd fmla="*/ 13 w 14" name="T20"/>
                  <a:gd fmla="*/ 9 h 12" name="T21"/>
                  <a:gd fmla="*/ 14 w 14" name="T22"/>
                  <a:gd fmla="*/ 7 h 12" name="T23"/>
                  <a:gd fmla="*/ 10 w 14" name="T24"/>
                  <a:gd fmla="*/ 5 h 12" name="T25"/>
                  <a:gd fmla="*/ 9 w 14" name="T26"/>
                  <a:gd fmla="*/ 1 h 12" name="T27"/>
                  <a:gd fmla="*/ 9 w 14" name="T28"/>
                  <a:gd fmla="*/ 0 h 12" name="T29"/>
                  <a:gd fmla="*/ 7 w 14" name="T30"/>
                  <a:gd fmla="*/ 1 h 12" name="T31"/>
                  <a:gd fmla="*/ 8 w 14" name="T32"/>
                  <a:gd fmla="*/ 3 h 12" name="T33"/>
                  <a:gd fmla="*/ 6 w 14" name="T34"/>
                  <a:gd fmla="*/ 6 h 12" name="T35"/>
                  <a:gd fmla="*/ 5 w 14" name="T36"/>
                  <a:gd fmla="*/ 5 h 12" name="T37"/>
                  <a:gd fmla="*/ 4 w 14" name="T38"/>
                  <a:gd fmla="*/ 8 h 12" name="T39"/>
                  <a:gd fmla="*/ 11 w 14" name="T40"/>
                  <a:gd fmla="*/ 7 h 12" name="T41"/>
                  <a:gd fmla="*/ 11 w 14" name="T42"/>
                  <a:gd fmla="*/ 8 h 12" name="T43"/>
                  <a:gd fmla="*/ 11 w 14" name="T44"/>
                  <a:gd fmla="*/ 7 h 1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2" w="14">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3089"/>
              <p:cNvSpPr/>
              <p:nvPr/>
            </p:nvSpPr>
            <p:spPr bwMode="auto">
              <a:xfrm>
                <a:off x="6143" y="2869"/>
                <a:ext cx="6" cy="9"/>
              </a:xfrm>
              <a:custGeom>
                <a:gdLst>
                  <a:gd fmla="*/ 2 w 3" name="T0"/>
                  <a:gd fmla="*/ 0 h 4" name="T1"/>
                  <a:gd fmla="*/ 0 w 3" name="T2"/>
                  <a:gd fmla="*/ 0 h 4" name="T3"/>
                  <a:gd fmla="*/ 0 w 3" name="T4"/>
                  <a:gd fmla="*/ 2 h 4" name="T5"/>
                  <a:gd fmla="*/ 2 w 3" name="T6"/>
                  <a:gd fmla="*/ 3 h 4" name="T7"/>
                  <a:gd fmla="*/ 3 w 3" name="T8"/>
                  <a:gd fmla="*/ 4 h 4" name="T9"/>
                  <a:gd fmla="*/ 2 w 3" name="T10"/>
                  <a:gd fmla="*/ 2 h 4" name="T11"/>
                  <a:gd fmla="*/ 2 w 3"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3">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3090"/>
              <p:cNvSpPr/>
              <p:nvPr/>
            </p:nvSpPr>
            <p:spPr bwMode="auto">
              <a:xfrm>
                <a:off x="6104" y="2974"/>
                <a:ext cx="2" cy="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3091"/>
              <p:cNvSpPr/>
              <p:nvPr/>
            </p:nvSpPr>
            <p:spPr bwMode="auto">
              <a:xfrm>
                <a:off x="6112" y="2888"/>
                <a:ext cx="8" cy="12"/>
              </a:xfrm>
              <a:custGeom>
                <a:gdLst>
                  <a:gd fmla="*/ 0 w 4" name="T0"/>
                  <a:gd fmla="*/ 3 h 6" name="T1"/>
                  <a:gd fmla="*/ 1 w 4" name="T2"/>
                  <a:gd fmla="*/ 4 h 6" name="T3"/>
                  <a:gd fmla="*/ 0 w 4" name="T4"/>
                  <a:gd fmla="*/ 4 h 6" name="T5"/>
                  <a:gd fmla="*/ 0 w 4" name="T6"/>
                  <a:gd fmla="*/ 5 h 6" name="T7"/>
                  <a:gd fmla="*/ 1 w 4" name="T8"/>
                  <a:gd fmla="*/ 4 h 6" name="T9"/>
                  <a:gd fmla="*/ 1 w 4" name="T10"/>
                  <a:gd fmla="*/ 6 h 6" name="T11"/>
                  <a:gd fmla="*/ 3 w 4" name="T12"/>
                  <a:gd fmla="*/ 5 h 6" name="T13"/>
                  <a:gd fmla="*/ 2 w 4" name="T14"/>
                  <a:gd fmla="*/ 4 h 6" name="T15"/>
                  <a:gd fmla="*/ 4 w 4" name="T16"/>
                  <a:gd fmla="*/ 4 h 6" name="T17"/>
                  <a:gd fmla="*/ 3 w 4" name="T18"/>
                  <a:gd fmla="*/ 2 h 6" name="T19"/>
                  <a:gd fmla="*/ 3 w 4" name="T20"/>
                  <a:gd fmla="*/ 0 h 6" name="T21"/>
                  <a:gd fmla="*/ 0 w 4" name="T22"/>
                  <a:gd fmla="*/ 3 h 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 w="4">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3092"/>
              <p:cNvSpPr/>
              <p:nvPr/>
            </p:nvSpPr>
            <p:spPr bwMode="auto">
              <a:xfrm>
                <a:off x="6123" y="2876"/>
                <a:ext cx="18" cy="16"/>
              </a:xfrm>
              <a:custGeom>
                <a:gdLst>
                  <a:gd fmla="*/ 2 w 9" name="T0"/>
                  <a:gd fmla="*/ 1 h 8" name="T1"/>
                  <a:gd fmla="*/ 1 w 9" name="T2"/>
                  <a:gd fmla="*/ 2 h 8" name="T3"/>
                  <a:gd fmla="*/ 1 w 9" name="T4"/>
                  <a:gd fmla="*/ 6 h 8" name="T5"/>
                  <a:gd fmla="*/ 6 w 9" name="T6"/>
                  <a:gd fmla="*/ 7 h 8" name="T7"/>
                  <a:gd fmla="*/ 5 w 9" name="T8"/>
                  <a:gd fmla="*/ 4 h 8" name="T9"/>
                  <a:gd fmla="*/ 6 w 9" name="T10"/>
                  <a:gd fmla="*/ 4 h 8" name="T11"/>
                  <a:gd fmla="*/ 7 w 9" name="T12"/>
                  <a:gd fmla="*/ 6 h 8" name="T13"/>
                  <a:gd fmla="*/ 9 w 9" name="T14"/>
                  <a:gd fmla="*/ 5 h 8" name="T15"/>
                  <a:gd fmla="*/ 8 w 9" name="T16"/>
                  <a:gd fmla="*/ 2 h 8" name="T17"/>
                  <a:gd fmla="*/ 9 w 9" name="T18"/>
                  <a:gd fmla="*/ 2 h 8" name="T19"/>
                  <a:gd fmla="*/ 6 w 9" name="T20"/>
                  <a:gd fmla="*/ 1 h 8" name="T21"/>
                  <a:gd fmla="*/ 4 w 9" name="T22"/>
                  <a:gd fmla="*/ 1 h 8" name="T23"/>
                  <a:gd fmla="*/ 3 w 9" name="T24"/>
                  <a:gd fmla="*/ 0 h 8" name="T25"/>
                  <a:gd fmla="*/ 4 w 9" name="T26"/>
                  <a:gd fmla="*/ 3 h 8" name="T27"/>
                  <a:gd fmla="*/ 2 w 9" name="T28"/>
                  <a:gd fmla="*/ 2 h 8" name="T29"/>
                  <a:gd fmla="*/ 2 w 9" name="T30"/>
                  <a:gd fmla="*/ 1 h 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 w="9">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3093"/>
              <p:cNvSpPr/>
              <p:nvPr/>
            </p:nvSpPr>
            <p:spPr bwMode="auto">
              <a:xfrm>
                <a:off x="6129" y="2894"/>
                <a:ext cx="6" cy="8"/>
              </a:xfrm>
              <a:custGeom>
                <a:gdLst>
                  <a:gd fmla="*/ 0 w 3" name="T0"/>
                  <a:gd fmla="*/ 2 h 4" name="T1"/>
                  <a:gd fmla="*/ 3 w 3" name="T2"/>
                  <a:gd fmla="*/ 2 h 4" name="T3"/>
                  <a:gd fmla="*/ 0 w 3" name="T4"/>
                  <a:gd fmla="*/ 2 h 4" name="T5"/>
                </a:gdLst>
                <a:cxnLst>
                  <a:cxn ang="0">
                    <a:pos x="T0" y="T1"/>
                  </a:cxn>
                  <a:cxn ang="0">
                    <a:pos x="T2" y="T3"/>
                  </a:cxn>
                  <a:cxn ang="0">
                    <a:pos x="T4" y="T5"/>
                  </a:cxn>
                </a:cxnLst>
                <a:rect b="b" l="0" r="r" t="0"/>
                <a:pathLst>
                  <a:path h="4" w="3">
                    <a:moveTo>
                      <a:pt x="0" y="2"/>
                    </a:moveTo>
                    <a:cubicBezTo>
                      <a:pt x="1" y="1"/>
                      <a:pt x="3" y="4"/>
                      <a:pt x="3" y="2"/>
                    </a:cubicBezTo>
                    <a:cubicBezTo>
                      <a:pt x="3" y="2"/>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3094"/>
              <p:cNvSpPr/>
              <p:nvPr/>
            </p:nvSpPr>
            <p:spPr bwMode="auto">
              <a:xfrm>
                <a:off x="5808" y="2970"/>
                <a:ext cx="6" cy="6"/>
              </a:xfrm>
              <a:custGeom>
                <a:gdLst>
                  <a:gd fmla="*/ 0 w 3" name="T0"/>
                  <a:gd fmla="*/ 2 h 3" name="T1"/>
                  <a:gd fmla="*/ 3 w 3" name="T2"/>
                  <a:gd fmla="*/ 3 h 3" name="T3"/>
                  <a:gd fmla="*/ 0 w 3" name="T4"/>
                  <a:gd fmla="*/ 2 h 3" name="T5"/>
                </a:gdLst>
                <a:cxnLst>
                  <a:cxn ang="0">
                    <a:pos x="T0" y="T1"/>
                  </a:cxn>
                  <a:cxn ang="0">
                    <a:pos x="T2" y="T3"/>
                  </a:cxn>
                  <a:cxn ang="0">
                    <a:pos x="T4" y="T5"/>
                  </a:cxn>
                </a:cxnLst>
                <a:rect b="b" l="0" r="r" t="0"/>
                <a:pathLst>
                  <a:path h="3" w="3">
                    <a:moveTo>
                      <a:pt x="0" y="2"/>
                    </a:moveTo>
                    <a:cubicBezTo>
                      <a:pt x="1" y="3"/>
                      <a:pt x="2" y="3"/>
                      <a:pt x="3" y="3"/>
                    </a:cubicBezTo>
                    <a:cubicBezTo>
                      <a:pt x="3" y="1"/>
                      <a:pt x="0"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3095"/>
              <p:cNvSpPr/>
              <p:nvPr/>
            </p:nvSpPr>
            <p:spPr bwMode="auto">
              <a:xfrm>
                <a:off x="5843" y="2972"/>
                <a:ext cx="6" cy="4"/>
              </a:xfrm>
              <a:custGeom>
                <a:gdLst>
                  <a:gd fmla="*/ 2 w 3" name="T0"/>
                  <a:gd fmla="*/ 0 h 2" name="T1"/>
                  <a:gd fmla="*/ 1 w 3" name="T2"/>
                  <a:gd fmla="*/ 1 h 2" name="T3"/>
                  <a:gd fmla="*/ 0 w 3" name="T4"/>
                  <a:gd fmla="*/ 0 h 2" name="T5"/>
                  <a:gd fmla="*/ 0 w 3" name="T6"/>
                  <a:gd fmla="*/ 2 h 2" name="T7"/>
                  <a:gd fmla="*/ 2 w 3" name="T8"/>
                  <a:gd fmla="*/ 0 h 2" name="T9"/>
                </a:gdLst>
                <a:cxnLst>
                  <a:cxn ang="0">
                    <a:pos x="T0" y="T1"/>
                  </a:cxn>
                  <a:cxn ang="0">
                    <a:pos x="T2" y="T3"/>
                  </a:cxn>
                  <a:cxn ang="0">
                    <a:pos x="T4" y="T5"/>
                  </a:cxn>
                  <a:cxn ang="0">
                    <a:pos x="T6" y="T7"/>
                  </a:cxn>
                  <a:cxn ang="0">
                    <a:pos x="T8" y="T9"/>
                  </a:cxn>
                </a:cxnLst>
                <a:rect b="b" l="0" r="r" t="0"/>
                <a:pathLst>
                  <a:path h="2" w="3">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3096"/>
              <p:cNvSpPr/>
              <p:nvPr/>
            </p:nvSpPr>
            <p:spPr bwMode="auto">
              <a:xfrm>
                <a:off x="5931" y="2972"/>
                <a:ext cx="5" cy="8"/>
              </a:xfrm>
              <a:custGeom>
                <a:gdLst>
                  <a:gd fmla="*/ 0 w 2" name="T0"/>
                  <a:gd fmla="*/ 1 h 4" name="T1"/>
                  <a:gd fmla="*/ 2 w 2" name="T2"/>
                  <a:gd fmla="*/ 2 h 4" name="T3"/>
                  <a:gd fmla="*/ 0 w 2" name="T4"/>
                  <a:gd fmla="*/ 1 h 4" name="T5"/>
                </a:gdLst>
                <a:cxnLst>
                  <a:cxn ang="0">
                    <a:pos x="T0" y="T1"/>
                  </a:cxn>
                  <a:cxn ang="0">
                    <a:pos x="T2" y="T3"/>
                  </a:cxn>
                  <a:cxn ang="0">
                    <a:pos x="T4" y="T5"/>
                  </a:cxn>
                </a:cxnLst>
                <a:rect b="b" l="0" r="r" t="0"/>
                <a:pathLst>
                  <a:path h="4" w="2">
                    <a:moveTo>
                      <a:pt x="0" y="1"/>
                    </a:moveTo>
                    <a:cubicBezTo>
                      <a:pt x="0" y="2"/>
                      <a:pt x="2" y="4"/>
                      <a:pt x="2" y="2"/>
                    </a:cubicBezTo>
                    <a:cubicBezTo>
                      <a:pt x="0" y="2"/>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3097"/>
              <p:cNvSpPr/>
              <p:nvPr/>
            </p:nvSpPr>
            <p:spPr bwMode="auto">
              <a:xfrm>
                <a:off x="5837" y="2921"/>
                <a:ext cx="10" cy="6"/>
              </a:xfrm>
              <a:custGeom>
                <a:gdLst>
                  <a:gd fmla="*/ 2 w 5" name="T0"/>
                  <a:gd fmla="*/ 0 h 3" name="T1"/>
                  <a:gd fmla="*/ 1 w 5" name="T2"/>
                  <a:gd fmla="*/ 0 h 3" name="T3"/>
                  <a:gd fmla="*/ 2 w 5" name="T4"/>
                  <a:gd fmla="*/ 0 h 3" name="T5"/>
                </a:gdLst>
                <a:cxnLst>
                  <a:cxn ang="0">
                    <a:pos x="T0" y="T1"/>
                  </a:cxn>
                  <a:cxn ang="0">
                    <a:pos x="T2" y="T3"/>
                  </a:cxn>
                  <a:cxn ang="0">
                    <a:pos x="T4" y="T5"/>
                  </a:cxn>
                </a:cxnLst>
                <a:rect b="b" l="0" r="r" t="0"/>
                <a:pathLst>
                  <a:path h="3" w="5">
                    <a:moveTo>
                      <a:pt x="2" y="0"/>
                    </a:moveTo>
                    <a:cubicBezTo>
                      <a:pt x="2" y="1"/>
                      <a:pt x="1" y="1"/>
                      <a:pt x="1" y="0"/>
                    </a:cubicBezTo>
                    <a:cubicBezTo>
                      <a:pt x="0" y="3"/>
                      <a:pt x="5"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3098"/>
              <p:cNvSpPr/>
              <p:nvPr/>
            </p:nvSpPr>
            <p:spPr bwMode="auto">
              <a:xfrm>
                <a:off x="5788" y="2972"/>
                <a:ext cx="6" cy="6"/>
              </a:xfrm>
              <a:custGeom>
                <a:gdLst>
                  <a:gd fmla="*/ 0 w 3" name="T0"/>
                  <a:gd fmla="*/ 1 h 3" name="T1"/>
                  <a:gd fmla="*/ 2 w 3" name="T2"/>
                  <a:gd fmla="*/ 2 h 3" name="T3"/>
                  <a:gd fmla="*/ 3 w 3" name="T4"/>
                  <a:gd fmla="*/ 1 h 3" name="T5"/>
                  <a:gd fmla="*/ 0 w 3" name="T6"/>
                  <a:gd fmla="*/ 1 h 3" name="T7"/>
                </a:gdLst>
                <a:cxnLst>
                  <a:cxn ang="0">
                    <a:pos x="T0" y="T1"/>
                  </a:cxn>
                  <a:cxn ang="0">
                    <a:pos x="T2" y="T3"/>
                  </a:cxn>
                  <a:cxn ang="0">
                    <a:pos x="T4" y="T5"/>
                  </a:cxn>
                  <a:cxn ang="0">
                    <a:pos x="T6" y="T7"/>
                  </a:cxn>
                </a:cxnLst>
                <a:rect b="b" l="0" r="r" t="0"/>
                <a:pathLst>
                  <a:path h="3" w="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3099"/>
              <p:cNvSpPr/>
              <p:nvPr/>
            </p:nvSpPr>
            <p:spPr bwMode="auto">
              <a:xfrm>
                <a:off x="5703" y="2929"/>
                <a:ext cx="7" cy="4"/>
              </a:xfrm>
              <a:custGeom>
                <a:gdLst>
                  <a:gd fmla="*/ 1 w 3" name="T0"/>
                  <a:gd fmla="*/ 0 h 2" name="T1"/>
                  <a:gd fmla="*/ 1 w 3" name="T2"/>
                  <a:gd fmla="*/ 1 h 2" name="T3"/>
                  <a:gd fmla="*/ 2 w 3" name="T4"/>
                  <a:gd fmla="*/ 2 h 2" name="T5"/>
                  <a:gd fmla="*/ 3 w 3" name="T6"/>
                  <a:gd fmla="*/ 1 h 2" name="T7"/>
                  <a:gd fmla="*/ 2 w 3" name="T8"/>
                  <a:gd fmla="*/ 0 h 2" name="T9"/>
                  <a:gd fmla="*/ 1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3100"/>
              <p:cNvSpPr/>
              <p:nvPr/>
            </p:nvSpPr>
            <p:spPr bwMode="auto">
              <a:xfrm>
                <a:off x="5730" y="2927"/>
                <a:ext cx="6" cy="6"/>
              </a:xfrm>
              <a:custGeom>
                <a:gdLst>
                  <a:gd fmla="*/ 2 w 3" name="T0"/>
                  <a:gd fmla="*/ 0 h 3" name="T1"/>
                  <a:gd fmla="*/ 2 w 3" name="T2"/>
                  <a:gd fmla="*/ 3 h 3" name="T3"/>
                  <a:gd fmla="*/ 1 w 3" name="T4"/>
                  <a:gd fmla="*/ 1 h 3" name="T5"/>
                  <a:gd fmla="*/ 2 w 3" name="T6"/>
                  <a:gd fmla="*/ 0 h 3" name="T7"/>
                </a:gdLst>
                <a:cxnLst>
                  <a:cxn ang="0">
                    <a:pos x="T0" y="T1"/>
                  </a:cxn>
                  <a:cxn ang="0">
                    <a:pos x="T2" y="T3"/>
                  </a:cxn>
                  <a:cxn ang="0">
                    <a:pos x="T4" y="T5"/>
                  </a:cxn>
                  <a:cxn ang="0">
                    <a:pos x="T6" y="T7"/>
                  </a:cxn>
                </a:cxnLst>
                <a:rect b="b" l="0" r="r" t="0"/>
                <a:pathLst>
                  <a:path h="3" w="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3101"/>
              <p:cNvSpPr/>
              <p:nvPr/>
            </p:nvSpPr>
            <p:spPr bwMode="auto">
              <a:xfrm>
                <a:off x="5958" y="2972"/>
                <a:ext cx="4" cy="6"/>
              </a:xfrm>
              <a:custGeom>
                <a:gdLst>
                  <a:gd fmla="*/ 2 w 2" name="T0"/>
                  <a:gd fmla="*/ 2 h 3" name="T1"/>
                  <a:gd fmla="*/ 2 w 2" name="T2"/>
                  <a:gd fmla="*/ 2 h 3" name="T3"/>
                </a:gdLst>
                <a:cxnLst>
                  <a:cxn ang="0">
                    <a:pos x="T0" y="T1"/>
                  </a:cxn>
                  <a:cxn ang="0">
                    <a:pos x="T2" y="T3"/>
                  </a:cxn>
                </a:cxnLst>
                <a:rect b="b" l="0" r="r" t="0"/>
                <a:pathLst>
                  <a:path h="3" w="2">
                    <a:moveTo>
                      <a:pt x="2" y="2"/>
                    </a:moveTo>
                    <a:cubicBezTo>
                      <a:pt x="0" y="0"/>
                      <a:pt x="0" y="3"/>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3102"/>
              <p:cNvSpPr/>
              <p:nvPr/>
            </p:nvSpPr>
            <p:spPr bwMode="auto">
              <a:xfrm>
                <a:off x="5954" y="2974"/>
                <a:ext cx="4" cy="9"/>
              </a:xfrm>
              <a:custGeom>
                <a:gdLst>
                  <a:gd fmla="*/ 1 w 2" name="T0"/>
                  <a:gd fmla="*/ 0 h 4" name="T1"/>
                  <a:gd fmla="*/ 1 w 2" name="T2"/>
                  <a:gd fmla="*/ 2 h 4" name="T3"/>
                  <a:gd fmla="*/ 0 w 2" name="T4"/>
                  <a:gd fmla="*/ 4 h 4" name="T5"/>
                  <a:gd fmla="*/ 2 w 2" name="T6"/>
                  <a:gd fmla="*/ 2 h 4" name="T7"/>
                  <a:gd fmla="*/ 2 w 2" name="T8"/>
                  <a:gd fmla="*/ 2 h 4" name="T9"/>
                  <a:gd fmla="*/ 1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3103"/>
              <p:cNvSpPr/>
              <p:nvPr/>
            </p:nvSpPr>
            <p:spPr bwMode="auto">
              <a:xfrm>
                <a:off x="5952" y="2972"/>
                <a:ext cx="2" cy="2"/>
              </a:xfrm>
              <a:custGeom>
                <a:gdLst>
                  <a:gd fmla="*/ 1 w 1" name="T0"/>
                  <a:gd fmla="*/ 1 h 1" name="T1"/>
                  <a:gd fmla="*/ 1 w 1" name="T2"/>
                  <a:gd fmla="*/ 0 h 1" name="T3"/>
                  <a:gd fmla="*/ 0 w 1" name="T4"/>
                  <a:gd fmla="*/ 0 h 1" name="T5"/>
                  <a:gd fmla="*/ 0 w 1" name="T6"/>
                  <a:gd fmla="*/ 1 h 1" name="T7"/>
                  <a:gd fmla="*/ 1 w 1" name="T8"/>
                  <a:gd fmla="*/ 1 h 1" name="T9"/>
                </a:gdLst>
                <a:cxnLst>
                  <a:cxn ang="0">
                    <a:pos x="T0" y="T1"/>
                  </a:cxn>
                  <a:cxn ang="0">
                    <a:pos x="T2" y="T3"/>
                  </a:cxn>
                  <a:cxn ang="0">
                    <a:pos x="T4" y="T5"/>
                  </a:cxn>
                  <a:cxn ang="0">
                    <a:pos x="T6" y="T7"/>
                  </a:cxn>
                  <a:cxn ang="0">
                    <a:pos x="T8" y="T9"/>
                  </a:cxn>
                </a:cxnLst>
                <a:rect b="b" l="0" r="r" t="0"/>
                <a:pathLst>
                  <a:path h="1" w="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3104"/>
              <p:cNvSpPr/>
              <p:nvPr/>
            </p:nvSpPr>
            <p:spPr bwMode="auto">
              <a:xfrm>
                <a:off x="5671" y="2933"/>
                <a:ext cx="2" cy="2"/>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3105"/>
              <p:cNvSpPr/>
              <p:nvPr/>
            </p:nvSpPr>
            <p:spPr bwMode="auto">
              <a:xfrm>
                <a:off x="5595" y="2978"/>
                <a:ext cx="4" cy="7"/>
              </a:xfrm>
              <a:custGeom>
                <a:gdLst>
                  <a:gd fmla="*/ 2 w 2" name="T0"/>
                  <a:gd fmla="*/ 3 h 3" name="T1"/>
                  <a:gd fmla="*/ 1 w 2" name="T2"/>
                  <a:gd fmla="*/ 0 h 3" name="T3"/>
                  <a:gd fmla="*/ 2 w 2" name="T4"/>
                  <a:gd fmla="*/ 3 h 3" name="T5"/>
                </a:gdLst>
                <a:cxnLst>
                  <a:cxn ang="0">
                    <a:pos x="T0" y="T1"/>
                  </a:cxn>
                  <a:cxn ang="0">
                    <a:pos x="T2" y="T3"/>
                  </a:cxn>
                  <a:cxn ang="0">
                    <a:pos x="T4" y="T5"/>
                  </a:cxn>
                </a:cxnLst>
                <a:rect b="b" l="0" r="r" t="0"/>
                <a:pathLst>
                  <a:path h="3" w="2">
                    <a:moveTo>
                      <a:pt x="2" y="3"/>
                    </a:moveTo>
                    <a:cubicBezTo>
                      <a:pt x="2" y="2"/>
                      <a:pt x="2" y="1"/>
                      <a:pt x="1" y="0"/>
                    </a:cubicBezTo>
                    <a:cubicBezTo>
                      <a:pt x="0" y="1"/>
                      <a:pt x="1" y="2"/>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3106"/>
              <p:cNvSpPr/>
              <p:nvPr/>
            </p:nvSpPr>
            <p:spPr bwMode="auto">
              <a:xfrm>
                <a:off x="5463" y="2985"/>
                <a:ext cx="2" cy="2"/>
              </a:xfrm>
              <a:custGeom>
                <a:gdLst>
                  <a:gd fmla="*/ 1 w 1" name="T0"/>
                  <a:gd fmla="*/ 1 h 1" name="T1"/>
                  <a:gd fmla="*/ 1 w 1" name="T2"/>
                  <a:gd fmla="*/ 0 h 1" name="T3"/>
                  <a:gd fmla="*/ 0 w 1" name="T4"/>
                  <a:gd fmla="*/ 0 h 1" name="T5"/>
                  <a:gd fmla="*/ 0 w 1" name="T6"/>
                  <a:gd fmla="*/ 1 h 1" name="T7"/>
                  <a:gd fmla="*/ 1 w 1" name="T8"/>
                  <a:gd fmla="*/ 1 h 1" name="T9"/>
                </a:gdLst>
                <a:cxnLst>
                  <a:cxn ang="0">
                    <a:pos x="T0" y="T1"/>
                  </a:cxn>
                  <a:cxn ang="0">
                    <a:pos x="T2" y="T3"/>
                  </a:cxn>
                  <a:cxn ang="0">
                    <a:pos x="T4" y="T5"/>
                  </a:cxn>
                  <a:cxn ang="0">
                    <a:pos x="T6" y="T7"/>
                  </a:cxn>
                  <a:cxn ang="0">
                    <a:pos x="T8" y="T9"/>
                  </a:cxn>
                </a:cxnLst>
                <a:rect b="b" l="0" r="r" t="0"/>
                <a:pathLst>
                  <a:path h="1" w="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3107"/>
              <p:cNvSpPr>
                <a:spLocks noEditPoints="1"/>
              </p:cNvSpPr>
              <p:nvPr/>
            </p:nvSpPr>
            <p:spPr bwMode="auto">
              <a:xfrm>
                <a:off x="5525" y="2913"/>
                <a:ext cx="22" cy="14"/>
              </a:xfrm>
              <a:custGeom>
                <a:gdLst>
                  <a:gd fmla="*/ 0 w 11" name="T0"/>
                  <a:gd fmla="*/ 3 h 7" name="T1"/>
                  <a:gd fmla="*/ 2 w 11" name="T2"/>
                  <a:gd fmla="*/ 3 h 7" name="T3"/>
                  <a:gd fmla="*/ 4 w 11" name="T4"/>
                  <a:gd fmla="*/ 6 h 7" name="T5"/>
                  <a:gd fmla="*/ 8 w 11" name="T6"/>
                  <a:gd fmla="*/ 7 h 7" name="T7"/>
                  <a:gd fmla="*/ 9 w 11" name="T8"/>
                  <a:gd fmla="*/ 5 h 7" name="T9"/>
                  <a:gd fmla="*/ 11 w 11" name="T10"/>
                  <a:gd fmla="*/ 6 h 7" name="T11"/>
                  <a:gd fmla="*/ 10 w 11" name="T12"/>
                  <a:gd fmla="*/ 3 h 7" name="T13"/>
                  <a:gd fmla="*/ 8 w 11" name="T14"/>
                  <a:gd fmla="*/ 4 h 7" name="T15"/>
                  <a:gd fmla="*/ 9 w 11" name="T16"/>
                  <a:gd fmla="*/ 2 h 7" name="T17"/>
                  <a:gd fmla="*/ 10 w 11" name="T18"/>
                  <a:gd fmla="*/ 3 h 7" name="T19"/>
                  <a:gd fmla="*/ 7 w 11" name="T20"/>
                  <a:gd fmla="*/ 2 h 7" name="T21"/>
                  <a:gd fmla="*/ 6 w 11" name="T22"/>
                  <a:gd fmla="*/ 1 h 7" name="T23"/>
                  <a:gd fmla="*/ 5 w 11" name="T24"/>
                  <a:gd fmla="*/ 0 h 7" name="T25"/>
                  <a:gd fmla="*/ 3 w 11" name="T26"/>
                  <a:gd fmla="*/ 4 h 7" name="T27"/>
                  <a:gd fmla="*/ 0 w 11" name="T28"/>
                  <a:gd fmla="*/ 3 h 7" name="T29"/>
                  <a:gd fmla="*/ 8 w 11" name="T30"/>
                  <a:gd fmla="*/ 2 h 7" name="T31"/>
                  <a:gd fmla="*/ 6 w 11" name="T32"/>
                  <a:gd fmla="*/ 3 h 7" name="T33"/>
                  <a:gd fmla="*/ 8 w 11" name="T34"/>
                  <a:gd fmla="*/ 2 h 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 w="11">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3108"/>
              <p:cNvSpPr/>
              <p:nvPr/>
            </p:nvSpPr>
            <p:spPr bwMode="auto">
              <a:xfrm>
                <a:off x="5459" y="2978"/>
                <a:ext cx="6" cy="7"/>
              </a:xfrm>
              <a:custGeom>
                <a:gdLst>
                  <a:gd fmla="*/ 3 w 3" name="T0"/>
                  <a:gd fmla="*/ 2 h 3" name="T1"/>
                  <a:gd fmla="*/ 1 w 3" name="T2"/>
                  <a:gd fmla="*/ 2 h 3" name="T3"/>
                  <a:gd fmla="*/ 0 w 3" name="T4"/>
                  <a:gd fmla="*/ 1 h 3" name="T5"/>
                  <a:gd fmla="*/ 3 w 3" name="T6"/>
                  <a:gd fmla="*/ 2 h 3" name="T7"/>
                </a:gdLst>
                <a:cxnLst>
                  <a:cxn ang="0">
                    <a:pos x="T0" y="T1"/>
                  </a:cxn>
                  <a:cxn ang="0">
                    <a:pos x="T2" y="T3"/>
                  </a:cxn>
                  <a:cxn ang="0">
                    <a:pos x="T4" y="T5"/>
                  </a:cxn>
                  <a:cxn ang="0">
                    <a:pos x="T6" y="T7"/>
                  </a:cxn>
                </a:cxnLst>
                <a:rect b="b" l="0" r="r" t="0"/>
                <a:pathLst>
                  <a:path h="3" w="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3109"/>
              <p:cNvSpPr/>
              <p:nvPr/>
            </p:nvSpPr>
            <p:spPr bwMode="auto">
              <a:xfrm>
                <a:off x="5660" y="2933"/>
                <a:ext cx="2" cy="2"/>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3110"/>
              <p:cNvSpPr/>
              <p:nvPr/>
            </p:nvSpPr>
            <p:spPr bwMode="auto">
              <a:xfrm>
                <a:off x="5457" y="3054"/>
                <a:ext cx="14" cy="11"/>
              </a:xfrm>
              <a:custGeom>
                <a:gdLst>
                  <a:gd fmla="*/ 1 w 7" name="T0"/>
                  <a:gd fmla="*/ 3 h 5" name="T1"/>
                  <a:gd fmla="*/ 1 w 7" name="T2"/>
                  <a:gd fmla="*/ 2 h 5" name="T3"/>
                  <a:gd fmla="*/ 0 w 7" name="T4"/>
                  <a:gd fmla="*/ 3 h 5" name="T5"/>
                  <a:gd fmla="*/ 0 w 7" name="T6"/>
                  <a:gd fmla="*/ 4 h 5" name="T7"/>
                  <a:gd fmla="*/ 0 w 7" name="T8"/>
                  <a:gd fmla="*/ 5 h 5" name="T9"/>
                  <a:gd fmla="*/ 4 w 7" name="T10"/>
                  <a:gd fmla="*/ 3 h 5" name="T11"/>
                  <a:gd fmla="*/ 4 w 7" name="T12"/>
                  <a:gd fmla="*/ 5 h 5" name="T13"/>
                  <a:gd fmla="*/ 7 w 7" name="T14"/>
                  <a:gd fmla="*/ 2 h 5" name="T15"/>
                  <a:gd fmla="*/ 6 w 7" name="T16"/>
                  <a:gd fmla="*/ 3 h 5" name="T17"/>
                  <a:gd fmla="*/ 5 w 7" name="T18"/>
                  <a:gd fmla="*/ 2 h 5" name="T19"/>
                  <a:gd fmla="*/ 5 w 7" name="T20"/>
                  <a:gd fmla="*/ 0 h 5" name="T21"/>
                  <a:gd fmla="*/ 3 w 7" name="T22"/>
                  <a:gd fmla="*/ 1 h 5" name="T23"/>
                  <a:gd fmla="*/ 3 w 7" name="T24"/>
                  <a:gd fmla="*/ 2 h 5" name="T25"/>
                  <a:gd fmla="*/ 3 w 7" name="T26"/>
                  <a:gd fmla="*/ 2 h 5" name="T27"/>
                  <a:gd fmla="*/ 1 w 7" name="T28"/>
                  <a:gd fmla="*/ 3 h 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5" w="7">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3111"/>
              <p:cNvSpPr/>
              <p:nvPr/>
            </p:nvSpPr>
            <p:spPr bwMode="auto">
              <a:xfrm>
                <a:off x="5580" y="2980"/>
                <a:ext cx="8" cy="7"/>
              </a:xfrm>
              <a:custGeom>
                <a:gdLst>
                  <a:gd fmla="*/ 1 w 4" name="T0"/>
                  <a:gd fmla="*/ 1 h 3" name="T1"/>
                  <a:gd fmla="*/ 0 w 4" name="T2"/>
                  <a:gd fmla="*/ 2 h 3" name="T3"/>
                  <a:gd fmla="*/ 2 w 4" name="T4"/>
                  <a:gd fmla="*/ 3 h 3" name="T5"/>
                  <a:gd fmla="*/ 4 w 4" name="T6"/>
                  <a:gd fmla="*/ 1 h 3" name="T7"/>
                  <a:gd fmla="*/ 2 w 4" name="T8"/>
                  <a:gd fmla="*/ 2 h 3" name="T9"/>
                  <a:gd fmla="*/ 1 w 4" name="T10"/>
                  <a:gd fmla="*/ 1 h 3" name="T11"/>
                </a:gdLst>
                <a:cxnLst>
                  <a:cxn ang="0">
                    <a:pos x="T0" y="T1"/>
                  </a:cxn>
                  <a:cxn ang="0">
                    <a:pos x="T2" y="T3"/>
                  </a:cxn>
                  <a:cxn ang="0">
                    <a:pos x="T4" y="T5"/>
                  </a:cxn>
                  <a:cxn ang="0">
                    <a:pos x="T6" y="T7"/>
                  </a:cxn>
                  <a:cxn ang="0">
                    <a:pos x="T8" y="T9"/>
                  </a:cxn>
                  <a:cxn ang="0">
                    <a:pos x="T10" y="T11"/>
                  </a:cxn>
                </a:cxnLst>
                <a:rect b="b" l="0" r="r" t="0"/>
                <a:pathLst>
                  <a:path h="3" w="4">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3112"/>
              <p:cNvSpPr>
                <a:spLocks noEditPoints="1"/>
              </p:cNvSpPr>
              <p:nvPr/>
            </p:nvSpPr>
            <p:spPr bwMode="auto">
              <a:xfrm>
                <a:off x="5576" y="2927"/>
                <a:ext cx="15" cy="14"/>
              </a:xfrm>
              <a:custGeom>
                <a:gdLst>
                  <a:gd fmla="*/ 6 w 7" name="T0"/>
                  <a:gd fmla="*/ 3 h 7" name="T1"/>
                  <a:gd fmla="*/ 5 w 7" name="T2"/>
                  <a:gd fmla="*/ 1 h 7" name="T3"/>
                  <a:gd fmla="*/ 4 w 7" name="T4"/>
                  <a:gd fmla="*/ 0 h 7" name="T5"/>
                  <a:gd fmla="*/ 5 w 7" name="T6"/>
                  <a:gd fmla="*/ 2 h 7" name="T7"/>
                  <a:gd fmla="*/ 2 w 7" name="T8"/>
                  <a:gd fmla="*/ 4 h 7" name="T9"/>
                  <a:gd fmla="*/ 1 w 7" name="T10"/>
                  <a:gd fmla="*/ 4 h 7" name="T11"/>
                  <a:gd fmla="*/ 2 w 7" name="T12"/>
                  <a:gd fmla="*/ 7 h 7" name="T13"/>
                  <a:gd fmla="*/ 4 w 7" name="T14"/>
                  <a:gd fmla="*/ 5 h 7" name="T15"/>
                  <a:gd fmla="*/ 7 w 7" name="T16"/>
                  <a:gd fmla="*/ 5 h 7" name="T17"/>
                  <a:gd fmla="*/ 6 w 7" name="T18"/>
                  <a:gd fmla="*/ 3 h 7" name="T19"/>
                  <a:gd fmla="*/ 4 w 7" name="T20"/>
                  <a:gd fmla="*/ 5 h 7" name="T21"/>
                  <a:gd fmla="*/ 4 w 7" name="T22"/>
                  <a:gd fmla="*/ 4 h 7" name="T23"/>
                  <a:gd fmla="*/ 4 w 7" name="T24"/>
                  <a:gd fmla="*/ 5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3113"/>
              <p:cNvSpPr>
                <a:spLocks noEditPoints="1"/>
              </p:cNvSpPr>
              <p:nvPr/>
            </p:nvSpPr>
            <p:spPr bwMode="auto">
              <a:xfrm>
                <a:off x="5533" y="2925"/>
                <a:ext cx="41" cy="16"/>
              </a:xfrm>
              <a:custGeom>
                <a:gdLst>
                  <a:gd fmla="*/ 18 w 20" name="T0"/>
                  <a:gd fmla="*/ 2 h 8" name="T1"/>
                  <a:gd fmla="*/ 16 w 20" name="T2"/>
                  <a:gd fmla="*/ 3 h 8" name="T3"/>
                  <a:gd fmla="*/ 14 w 20" name="T4"/>
                  <a:gd fmla="*/ 4 h 8" name="T5"/>
                  <a:gd fmla="*/ 14 w 20" name="T6"/>
                  <a:gd fmla="*/ 3 h 8" name="T7"/>
                  <a:gd fmla="*/ 13 w 20" name="T8"/>
                  <a:gd fmla="*/ 4 h 8" name="T9"/>
                  <a:gd fmla="*/ 13 w 20" name="T10"/>
                  <a:gd fmla="*/ 0 h 8" name="T11"/>
                  <a:gd fmla="*/ 11 w 20" name="T12"/>
                  <a:gd fmla="*/ 1 h 8" name="T13"/>
                  <a:gd fmla="*/ 10 w 20" name="T14"/>
                  <a:gd fmla="*/ 1 h 8" name="T15"/>
                  <a:gd fmla="*/ 8 w 20" name="T16"/>
                  <a:gd fmla="*/ 1 h 8" name="T17"/>
                  <a:gd fmla="*/ 7 w 20" name="T18"/>
                  <a:gd fmla="*/ 2 h 8" name="T19"/>
                  <a:gd fmla="*/ 6 w 20" name="T20"/>
                  <a:gd fmla="*/ 3 h 8" name="T21"/>
                  <a:gd fmla="*/ 4 w 20" name="T22"/>
                  <a:gd fmla="*/ 2 h 8" name="T23"/>
                  <a:gd fmla="*/ 4 w 20" name="T24"/>
                  <a:gd fmla="*/ 4 h 8" name="T25"/>
                  <a:gd fmla="*/ 4 w 20" name="T26"/>
                  <a:gd fmla="*/ 2 h 8" name="T27"/>
                  <a:gd fmla="*/ 3 w 20" name="T28"/>
                  <a:gd fmla="*/ 3 h 8" name="T29"/>
                  <a:gd fmla="*/ 0 w 20" name="T30"/>
                  <a:gd fmla="*/ 4 h 8" name="T31"/>
                  <a:gd fmla="*/ 1 w 20" name="T32"/>
                  <a:gd fmla="*/ 7 h 8" name="T33"/>
                  <a:gd fmla="*/ 3 w 20" name="T34"/>
                  <a:gd fmla="*/ 8 h 8" name="T35"/>
                  <a:gd fmla="*/ 4 w 20" name="T36"/>
                  <a:gd fmla="*/ 7 h 8" name="T37"/>
                  <a:gd fmla="*/ 5 w 20" name="T38"/>
                  <a:gd fmla="*/ 7 h 8" name="T39"/>
                  <a:gd fmla="*/ 3 w 20" name="T40"/>
                  <a:gd fmla="*/ 5 h 8" name="T41"/>
                  <a:gd fmla="*/ 4 w 20" name="T42"/>
                  <a:gd fmla="*/ 4 h 8" name="T43"/>
                  <a:gd fmla="*/ 5 w 20" name="T44"/>
                  <a:gd fmla="*/ 5 h 8" name="T45"/>
                  <a:gd fmla="*/ 6 w 20" name="T46"/>
                  <a:gd fmla="*/ 7 h 8" name="T47"/>
                  <a:gd fmla="*/ 13 w 20" name="T48"/>
                  <a:gd fmla="*/ 5 h 8" name="T49"/>
                  <a:gd fmla="*/ 14 w 20" name="T50"/>
                  <a:gd fmla="*/ 6 h 8" name="T51"/>
                  <a:gd fmla="*/ 15 w 20" name="T52"/>
                  <a:gd fmla="*/ 4 h 8" name="T53"/>
                  <a:gd fmla="*/ 15 w 20" name="T54"/>
                  <a:gd fmla="*/ 6 h 8" name="T55"/>
                  <a:gd fmla="*/ 19 w 20" name="T56"/>
                  <a:gd fmla="*/ 7 h 8" name="T57"/>
                  <a:gd fmla="*/ 20 w 20" name="T58"/>
                  <a:gd fmla="*/ 4 h 8" name="T59"/>
                  <a:gd fmla="*/ 18 w 20" name="T60"/>
                  <a:gd fmla="*/ 2 h 8" name="T61"/>
                  <a:gd fmla="*/ 7 w 20" name="T62"/>
                  <a:gd fmla="*/ 4 h 8" name="T63"/>
                  <a:gd fmla="*/ 7 w 20" name="T64"/>
                  <a:gd fmla="*/ 5 h 8" name="T65"/>
                  <a:gd fmla="*/ 6 w 20" name="T66"/>
                  <a:gd fmla="*/ 4 h 8" name="T67"/>
                  <a:gd fmla="*/ 8 w 20" name="T68"/>
                  <a:gd fmla="*/ 2 h 8" name="T69"/>
                  <a:gd fmla="*/ 7 w 20" name="T70"/>
                  <a:gd fmla="*/ 4 h 8" name="T71"/>
                  <a:gd fmla="*/ 9 w 20" name="T72"/>
                  <a:gd fmla="*/ 6 h 8" name="T73"/>
                  <a:gd fmla="*/ 9 w 20" name="T74"/>
                  <a:gd fmla="*/ 4 h 8" name="T75"/>
                  <a:gd fmla="*/ 10 w 20" name="T76"/>
                  <a:gd fmla="*/ 5 h 8" name="T77"/>
                  <a:gd fmla="*/ 11 w 20" name="T78"/>
                  <a:gd fmla="*/ 6 h 8" name="T79"/>
                  <a:gd fmla="*/ 9 w 20" name="T80"/>
                  <a:gd fmla="*/ 6 h 8"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8" w="20">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3114"/>
              <p:cNvSpPr/>
              <p:nvPr/>
            </p:nvSpPr>
            <p:spPr bwMode="auto">
              <a:xfrm>
                <a:off x="5562" y="2976"/>
                <a:ext cx="2" cy="4"/>
              </a:xfrm>
              <a:custGeom>
                <a:gdLst>
                  <a:gd fmla="*/ 0 w 1" name="T0"/>
                  <a:gd fmla="*/ 2 h 2" name="T1"/>
                  <a:gd fmla="*/ 0 w 1" name="T2"/>
                  <a:gd fmla="*/ 2 h 2" name="T3"/>
                  <a:gd fmla="*/ 0 w 1" name="T4"/>
                  <a:gd fmla="*/ 1 h 2" name="T5"/>
                  <a:gd fmla="*/ 0 w 1" name="T6"/>
                  <a:gd fmla="*/ 2 h 2" name="T7"/>
                </a:gdLst>
                <a:cxnLst>
                  <a:cxn ang="0">
                    <a:pos x="T0" y="T1"/>
                  </a:cxn>
                  <a:cxn ang="0">
                    <a:pos x="T2" y="T3"/>
                  </a:cxn>
                  <a:cxn ang="0">
                    <a:pos x="T4" y="T5"/>
                  </a:cxn>
                  <a:cxn ang="0">
                    <a:pos x="T6" y="T7"/>
                  </a:cxn>
                </a:cxnLst>
                <a:rect b="b" l="0" r="r" t="0"/>
                <a:pathLst>
                  <a:path h="2" w="1">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3115"/>
              <p:cNvSpPr/>
              <p:nvPr/>
            </p:nvSpPr>
            <p:spPr bwMode="auto">
              <a:xfrm>
                <a:off x="5531" y="2935"/>
                <a:ext cx="4" cy="4"/>
              </a:xfrm>
              <a:custGeom>
                <a:gdLst>
                  <a:gd fmla="*/ 2 w 2" name="T0"/>
                  <a:gd fmla="*/ 1 h 2" name="T1"/>
                  <a:gd fmla="*/ 0 w 2" name="T2"/>
                  <a:gd fmla="*/ 0 h 2" name="T3"/>
                  <a:gd fmla="*/ 2 w 2" name="T4"/>
                  <a:gd fmla="*/ 1 h 2" name="T5"/>
                </a:gdLst>
                <a:cxnLst>
                  <a:cxn ang="0">
                    <a:pos x="T0" y="T1"/>
                  </a:cxn>
                  <a:cxn ang="0">
                    <a:pos x="T2" y="T3"/>
                  </a:cxn>
                  <a:cxn ang="0">
                    <a:pos x="T4" y="T5"/>
                  </a:cxn>
                </a:cxnLst>
                <a:rect b="b" l="0" r="r" t="0"/>
                <a:pathLst>
                  <a:path h="2" w="2">
                    <a:moveTo>
                      <a:pt x="2" y="1"/>
                    </a:moveTo>
                    <a:cubicBezTo>
                      <a:pt x="1" y="1"/>
                      <a:pt x="1" y="0"/>
                      <a:pt x="0" y="0"/>
                    </a:cubicBezTo>
                    <a:cubicBezTo>
                      <a:pt x="0" y="1"/>
                      <a:pt x="1"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3116"/>
              <p:cNvSpPr/>
              <p:nvPr/>
            </p:nvSpPr>
            <p:spPr bwMode="auto">
              <a:xfrm>
                <a:off x="5615" y="2929"/>
                <a:ext cx="6" cy="8"/>
              </a:xfrm>
              <a:custGeom>
                <a:gdLst>
                  <a:gd fmla="*/ 1 w 3" name="T0"/>
                  <a:gd fmla="*/ 4 h 4" name="T1"/>
                  <a:gd fmla="*/ 1 w 3" name="T2"/>
                  <a:gd fmla="*/ 2 h 4" name="T3"/>
                  <a:gd fmla="*/ 0 w 3" name="T4"/>
                  <a:gd fmla="*/ 4 h 4" name="T5"/>
                  <a:gd fmla="*/ 3 w 3" name="T6"/>
                  <a:gd fmla="*/ 4 h 4" name="T7"/>
                  <a:gd fmla="*/ 2 w 3" name="T8"/>
                  <a:gd fmla="*/ 2 h 4" name="T9"/>
                  <a:gd fmla="*/ 1 w 3" name="T10"/>
                  <a:gd fmla="*/ 4 h 4" name="T11"/>
                </a:gdLst>
                <a:cxnLst>
                  <a:cxn ang="0">
                    <a:pos x="T0" y="T1"/>
                  </a:cxn>
                  <a:cxn ang="0">
                    <a:pos x="T2" y="T3"/>
                  </a:cxn>
                  <a:cxn ang="0">
                    <a:pos x="T4" y="T5"/>
                  </a:cxn>
                  <a:cxn ang="0">
                    <a:pos x="T6" y="T7"/>
                  </a:cxn>
                  <a:cxn ang="0">
                    <a:pos x="T8" y="T9"/>
                  </a:cxn>
                  <a:cxn ang="0">
                    <a:pos x="T10" y="T11"/>
                  </a:cxn>
                </a:cxnLst>
                <a:rect b="b" l="0" r="r" t="0"/>
                <a:pathLst>
                  <a:path h="4" w="3">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3117"/>
              <p:cNvSpPr/>
              <p:nvPr/>
            </p:nvSpPr>
            <p:spPr bwMode="auto">
              <a:xfrm>
                <a:off x="5640" y="2927"/>
                <a:ext cx="10" cy="12"/>
              </a:xfrm>
              <a:custGeom>
                <a:gdLst>
                  <a:gd fmla="*/ 1 w 5" name="T0"/>
                  <a:gd fmla="*/ 3 h 6" name="T1"/>
                  <a:gd fmla="*/ 1 w 5" name="T2"/>
                  <a:gd fmla="*/ 6 h 6" name="T3"/>
                  <a:gd fmla="*/ 3 w 5" name="T4"/>
                  <a:gd fmla="*/ 5 h 6" name="T5"/>
                  <a:gd fmla="*/ 3 w 5" name="T6"/>
                  <a:gd fmla="*/ 3 h 6" name="T7"/>
                  <a:gd fmla="*/ 4 w 5" name="T8"/>
                  <a:gd fmla="*/ 5 h 6" name="T9"/>
                  <a:gd fmla="*/ 5 w 5" name="T10"/>
                  <a:gd fmla="*/ 4 h 6" name="T11"/>
                  <a:gd fmla="*/ 4 w 5" name="T12"/>
                  <a:gd fmla="*/ 2 h 6" name="T13"/>
                  <a:gd fmla="*/ 4 w 5" name="T14"/>
                  <a:gd fmla="*/ 1 h 6" name="T15"/>
                  <a:gd fmla="*/ 2 w 5" name="T16"/>
                  <a:gd fmla="*/ 0 h 6" name="T17"/>
                  <a:gd fmla="*/ 2 w 5" name="T18"/>
                  <a:gd fmla="*/ 4 h 6" name="T19"/>
                  <a:gd fmla="*/ 1 w 5" name="T20"/>
                  <a:gd fmla="*/ 3 h 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 w="5">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3118"/>
              <p:cNvSpPr/>
              <p:nvPr/>
            </p:nvSpPr>
            <p:spPr bwMode="auto">
              <a:xfrm>
                <a:off x="5593" y="2931"/>
                <a:ext cx="8" cy="8"/>
              </a:xfrm>
              <a:custGeom>
                <a:gdLst>
                  <a:gd fmla="*/ 2 w 4" name="T0"/>
                  <a:gd fmla="*/ 1 h 4" name="T1"/>
                  <a:gd fmla="*/ 1 w 4" name="T2"/>
                  <a:gd fmla="*/ 3 h 4" name="T3"/>
                  <a:gd fmla="*/ 0 w 4" name="T4"/>
                  <a:gd fmla="*/ 2 h 4" name="T5"/>
                  <a:gd fmla="*/ 1 w 4" name="T6"/>
                  <a:gd fmla="*/ 4 h 4" name="T7"/>
                  <a:gd fmla="*/ 3 w 4" name="T8"/>
                  <a:gd fmla="*/ 4 h 4" name="T9"/>
                  <a:gd fmla="*/ 2 w 4" name="T10"/>
                  <a:gd fmla="*/ 1 h 4" name="T11"/>
                </a:gdLst>
                <a:cxnLst>
                  <a:cxn ang="0">
                    <a:pos x="T0" y="T1"/>
                  </a:cxn>
                  <a:cxn ang="0">
                    <a:pos x="T2" y="T3"/>
                  </a:cxn>
                  <a:cxn ang="0">
                    <a:pos x="T4" y="T5"/>
                  </a:cxn>
                  <a:cxn ang="0">
                    <a:pos x="T6" y="T7"/>
                  </a:cxn>
                  <a:cxn ang="0">
                    <a:pos x="T8" y="T9"/>
                  </a:cxn>
                  <a:cxn ang="0">
                    <a:pos x="T10" y="T11"/>
                  </a:cxn>
                </a:cxnLst>
                <a:rect b="b" l="0" r="r" t="0"/>
                <a:pathLst>
                  <a:path h="4" w="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3119"/>
              <p:cNvSpPr/>
              <p:nvPr/>
            </p:nvSpPr>
            <p:spPr bwMode="auto">
              <a:xfrm>
                <a:off x="5578" y="2917"/>
                <a:ext cx="8" cy="10"/>
              </a:xfrm>
              <a:custGeom>
                <a:gdLst>
                  <a:gd fmla="*/ 3 w 4" name="T0"/>
                  <a:gd fmla="*/ 5 h 5" name="T1"/>
                  <a:gd fmla="*/ 4 w 4" name="T2"/>
                  <a:gd fmla="*/ 5 h 5" name="T3"/>
                  <a:gd fmla="*/ 4 w 4" name="T4"/>
                  <a:gd fmla="*/ 1 h 5" name="T5"/>
                  <a:gd fmla="*/ 3 w 4" name="T6"/>
                  <a:gd fmla="*/ 2 h 5" name="T7"/>
                  <a:gd fmla="*/ 1 w 4" name="T8"/>
                  <a:gd fmla="*/ 3 h 5" name="T9"/>
                  <a:gd fmla="*/ 3 w 4" name="T10"/>
                  <a:gd fmla="*/ 3 h 5" name="T11"/>
                  <a:gd fmla="*/ 3 w 4" name="T12"/>
                  <a:gd fmla="*/ 5 h 5" name="T13"/>
                </a:gdLst>
                <a:cxnLst>
                  <a:cxn ang="0">
                    <a:pos x="T0" y="T1"/>
                  </a:cxn>
                  <a:cxn ang="0">
                    <a:pos x="T2" y="T3"/>
                  </a:cxn>
                  <a:cxn ang="0">
                    <a:pos x="T4" y="T5"/>
                  </a:cxn>
                  <a:cxn ang="0">
                    <a:pos x="T6" y="T7"/>
                  </a:cxn>
                  <a:cxn ang="0">
                    <a:pos x="T8" y="T9"/>
                  </a:cxn>
                  <a:cxn ang="0">
                    <a:pos x="T10" y="T11"/>
                  </a:cxn>
                  <a:cxn ang="0">
                    <a:pos x="T12" y="T13"/>
                  </a:cxn>
                </a:cxnLst>
                <a:rect b="b" l="0" r="r" t="0"/>
                <a:pathLst>
                  <a:path h="5" w="4">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3120"/>
              <p:cNvSpPr/>
              <p:nvPr/>
            </p:nvSpPr>
            <p:spPr bwMode="auto">
              <a:xfrm>
                <a:off x="5488" y="3019"/>
                <a:ext cx="6" cy="7"/>
              </a:xfrm>
              <a:custGeom>
                <a:gdLst>
                  <a:gd fmla="*/ 3 w 3" name="T0"/>
                  <a:gd fmla="*/ 0 h 3" name="T1"/>
                  <a:gd fmla="*/ 2 w 3" name="T2"/>
                  <a:gd fmla="*/ 1 h 3" name="T3"/>
                  <a:gd fmla="*/ 0 w 3" name="T4"/>
                  <a:gd fmla="*/ 2 h 3" name="T5"/>
                  <a:gd fmla="*/ 3 w 3" name="T6"/>
                  <a:gd fmla="*/ 2 h 3" name="T7"/>
                  <a:gd fmla="*/ 2 w 3" name="T8"/>
                  <a:gd fmla="*/ 1 h 3" name="T9"/>
                  <a:gd fmla="*/ 3 w 3" name="T10"/>
                  <a:gd fmla="*/ 0 h 3" name="T11"/>
                </a:gdLst>
                <a:cxnLst>
                  <a:cxn ang="0">
                    <a:pos x="T0" y="T1"/>
                  </a:cxn>
                  <a:cxn ang="0">
                    <a:pos x="T2" y="T3"/>
                  </a:cxn>
                  <a:cxn ang="0">
                    <a:pos x="T4" y="T5"/>
                  </a:cxn>
                  <a:cxn ang="0">
                    <a:pos x="T6" y="T7"/>
                  </a:cxn>
                  <a:cxn ang="0">
                    <a:pos x="T8" y="T9"/>
                  </a:cxn>
                  <a:cxn ang="0">
                    <a:pos x="T10" y="T11"/>
                  </a:cxn>
                </a:cxnLst>
                <a:rect b="b" l="0" r="r" t="0"/>
                <a:pathLst>
                  <a:path h="3" w="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3121"/>
              <p:cNvSpPr/>
              <p:nvPr/>
            </p:nvSpPr>
            <p:spPr bwMode="auto">
              <a:xfrm>
                <a:off x="5837" y="2972"/>
                <a:ext cx="4" cy="4"/>
              </a:xfrm>
              <a:custGeom>
                <a:gdLst>
                  <a:gd fmla="*/ 2 w 2" name="T0"/>
                  <a:gd fmla="*/ 2 h 2" name="T1"/>
                  <a:gd fmla="*/ 2 w 2" name="T2"/>
                  <a:gd fmla="*/ 0 h 2" name="T3"/>
                  <a:gd fmla="*/ 0 w 2" name="T4"/>
                  <a:gd fmla="*/ 0 h 2" name="T5"/>
                  <a:gd fmla="*/ 0 w 2" name="T6"/>
                  <a:gd fmla="*/ 1 h 2" name="T7"/>
                  <a:gd fmla="*/ 1 w 2" name="T8"/>
                  <a:gd fmla="*/ 1 h 2" name="T9"/>
                  <a:gd fmla="*/ 2 w 2" name="T10"/>
                  <a:gd fmla="*/ 2 h 2" name="T11"/>
                </a:gdLst>
                <a:cxnLst>
                  <a:cxn ang="0">
                    <a:pos x="T0" y="T1"/>
                  </a:cxn>
                  <a:cxn ang="0">
                    <a:pos x="T2" y="T3"/>
                  </a:cxn>
                  <a:cxn ang="0">
                    <a:pos x="T4" y="T5"/>
                  </a:cxn>
                  <a:cxn ang="0">
                    <a:pos x="T6" y="T7"/>
                  </a:cxn>
                  <a:cxn ang="0">
                    <a:pos x="T8" y="T9"/>
                  </a:cxn>
                  <a:cxn ang="0">
                    <a:pos x="T10" y="T11"/>
                  </a:cxn>
                </a:cxnLst>
                <a:rect b="b" l="0" r="r" t="0"/>
                <a:pathLst>
                  <a:path h="2" w="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3122"/>
              <p:cNvSpPr/>
              <p:nvPr/>
            </p:nvSpPr>
            <p:spPr bwMode="auto">
              <a:xfrm>
                <a:off x="6221" y="2972"/>
                <a:ext cx="4" cy="2"/>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1" y="0"/>
                      <a:pt x="0" y="0"/>
                      <a:pt x="0" y="1"/>
                    </a:cubicBezTo>
                    <a:cubicBezTo>
                      <a:pt x="1"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3123"/>
              <p:cNvSpPr/>
              <p:nvPr/>
            </p:nvSpPr>
            <p:spPr bwMode="auto">
              <a:xfrm>
                <a:off x="6178" y="2980"/>
                <a:ext cx="4" cy="3"/>
              </a:xfrm>
              <a:custGeom>
                <a:gdLst>
                  <a:gd fmla="*/ 0 w 2" name="T0"/>
                  <a:gd fmla="*/ 0 h 1" name="T1"/>
                  <a:gd fmla="*/ 2 w 2" name="T2"/>
                  <a:gd fmla="*/ 0 h 1" name="T3"/>
                  <a:gd fmla="*/ 0 w 2" name="T4"/>
                  <a:gd fmla="*/ 0 h 1" name="T5"/>
                </a:gdLst>
                <a:cxnLst>
                  <a:cxn ang="0">
                    <a:pos x="T0" y="T1"/>
                  </a:cxn>
                  <a:cxn ang="0">
                    <a:pos x="T2" y="T3"/>
                  </a:cxn>
                  <a:cxn ang="0">
                    <a:pos x="T4" y="T5"/>
                  </a:cxn>
                </a:cxnLst>
                <a:rect b="b" l="0" r="r" t="0"/>
                <a:pathLst>
                  <a:path h="1" w="2">
                    <a:moveTo>
                      <a:pt x="0" y="0"/>
                    </a:moveTo>
                    <a:cubicBezTo>
                      <a:pt x="0" y="1"/>
                      <a:pt x="2" y="1"/>
                      <a:pt x="2" y="0"/>
                    </a:cubicBezTo>
                    <a:cubicBezTo>
                      <a:pt x="2" y="0"/>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3124"/>
              <p:cNvSpPr/>
              <p:nvPr/>
            </p:nvSpPr>
            <p:spPr bwMode="auto">
              <a:xfrm>
                <a:off x="6164" y="2880"/>
                <a:ext cx="2" cy="2"/>
              </a:xfrm>
              <a:custGeom>
                <a:gdLst>
                  <a:gd fmla="*/ 0 w 1" name="T0"/>
                  <a:gd fmla="*/ 1 h 1" name="T1"/>
                  <a:gd fmla="*/ 0 w 1" name="T2"/>
                  <a:gd fmla="*/ 1 h 1" name="T3"/>
                </a:gdLst>
                <a:cxnLst>
                  <a:cxn ang="0">
                    <a:pos x="T0" y="T1"/>
                  </a:cxn>
                  <a:cxn ang="0">
                    <a:pos x="T2" y="T3"/>
                  </a:cxn>
                </a:cxnLst>
                <a:rect b="b" l="0" r="r" t="0"/>
                <a:pathLst>
                  <a:path h="1" w="1">
                    <a:moveTo>
                      <a:pt x="0" y="1"/>
                    </a:moveTo>
                    <a:cubicBezTo>
                      <a:pt x="0" y="1"/>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3125"/>
              <p:cNvSpPr/>
              <p:nvPr/>
            </p:nvSpPr>
            <p:spPr bwMode="auto">
              <a:xfrm>
                <a:off x="6112" y="3059"/>
                <a:ext cx="2" cy="2"/>
              </a:xfrm>
              <a:custGeom>
                <a:gdLst>
                  <a:gd fmla="*/ 1 w 1" name="T0"/>
                  <a:gd fmla="*/ 1 h 1" name="T1"/>
                  <a:gd fmla="*/ 1 w 1" name="T2"/>
                  <a:gd fmla="*/ 0 h 1" name="T3"/>
                  <a:gd fmla="*/ 0 w 1" name="T4"/>
                  <a:gd fmla="*/ 0 h 1" name="T5"/>
                  <a:gd fmla="*/ 0 w 1" name="T6"/>
                  <a:gd fmla="*/ 1 h 1" name="T7"/>
                  <a:gd fmla="*/ 1 w 1" name="T8"/>
                  <a:gd fmla="*/ 1 h 1" name="T9"/>
                </a:gdLst>
                <a:cxnLst>
                  <a:cxn ang="0">
                    <a:pos x="T0" y="T1"/>
                  </a:cxn>
                  <a:cxn ang="0">
                    <a:pos x="T2" y="T3"/>
                  </a:cxn>
                  <a:cxn ang="0">
                    <a:pos x="T4" y="T5"/>
                  </a:cxn>
                  <a:cxn ang="0">
                    <a:pos x="T6" y="T7"/>
                  </a:cxn>
                  <a:cxn ang="0">
                    <a:pos x="T8" y="T9"/>
                  </a:cxn>
                </a:cxnLst>
                <a:rect b="b" l="0" r="r" t="0"/>
                <a:pathLst>
                  <a:path h="1" w="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3126"/>
              <p:cNvSpPr/>
              <p:nvPr/>
            </p:nvSpPr>
            <p:spPr bwMode="auto">
              <a:xfrm>
                <a:off x="6079" y="3052"/>
                <a:ext cx="15" cy="11"/>
              </a:xfrm>
              <a:custGeom>
                <a:gdLst>
                  <a:gd fmla="*/ 7 w 7" name="T0"/>
                  <a:gd fmla="*/ 0 h 5" name="T1"/>
                  <a:gd fmla="*/ 0 w 7" name="T2"/>
                  <a:gd fmla="*/ 1 h 5" name="T3"/>
                  <a:gd fmla="*/ 0 w 7" name="T4"/>
                  <a:gd fmla="*/ 3 h 5" name="T5"/>
                  <a:gd fmla="*/ 2 w 7" name="T6"/>
                  <a:gd fmla="*/ 5 h 5" name="T7"/>
                  <a:gd fmla="*/ 5 w 7" name="T8"/>
                  <a:gd fmla="*/ 4 h 5" name="T9"/>
                  <a:gd fmla="*/ 5 w 7" name="T10"/>
                  <a:gd fmla="*/ 3 h 5" name="T11"/>
                  <a:gd fmla="*/ 7 w 7"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7">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3127"/>
              <p:cNvSpPr/>
              <p:nvPr/>
            </p:nvSpPr>
            <p:spPr bwMode="auto">
              <a:xfrm>
                <a:off x="6139" y="3048"/>
                <a:ext cx="8" cy="4"/>
              </a:xfrm>
              <a:custGeom>
                <a:gdLst>
                  <a:gd fmla="*/ 0 w 4" name="T0"/>
                  <a:gd fmla="*/ 1 h 2" name="T1"/>
                  <a:gd fmla="*/ 3 w 4" name="T2"/>
                  <a:gd fmla="*/ 2 h 2" name="T3"/>
                  <a:gd fmla="*/ 0 w 4" name="T4"/>
                  <a:gd fmla="*/ 1 h 2" name="T5"/>
                </a:gdLst>
                <a:cxnLst>
                  <a:cxn ang="0">
                    <a:pos x="T0" y="T1"/>
                  </a:cxn>
                  <a:cxn ang="0">
                    <a:pos x="T2" y="T3"/>
                  </a:cxn>
                  <a:cxn ang="0">
                    <a:pos x="T4" y="T5"/>
                  </a:cxn>
                </a:cxnLst>
                <a:rect b="b" l="0" r="r" t="0"/>
                <a:pathLst>
                  <a:path h="2" w="4">
                    <a:moveTo>
                      <a:pt x="0" y="1"/>
                    </a:moveTo>
                    <a:cubicBezTo>
                      <a:pt x="1" y="2"/>
                      <a:pt x="2" y="2"/>
                      <a:pt x="3" y="2"/>
                    </a:cubicBezTo>
                    <a:cubicBezTo>
                      <a:pt x="4"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3128"/>
              <p:cNvSpPr/>
              <p:nvPr/>
            </p:nvSpPr>
            <p:spPr bwMode="auto">
              <a:xfrm>
                <a:off x="6162" y="3052"/>
                <a:ext cx="6" cy="4"/>
              </a:xfrm>
              <a:custGeom>
                <a:gdLst>
                  <a:gd fmla="*/ 3 w 3" name="T0"/>
                  <a:gd fmla="*/ 2 h 2" name="T1"/>
                  <a:gd fmla="*/ 0 w 3" name="T2"/>
                  <a:gd fmla="*/ 0 h 2" name="T3"/>
                  <a:gd fmla="*/ 1 w 3" name="T4"/>
                  <a:gd fmla="*/ 2 h 2" name="T5"/>
                  <a:gd fmla="*/ 3 w 3" name="T6"/>
                  <a:gd fmla="*/ 2 h 2" name="T7"/>
                </a:gdLst>
                <a:cxnLst>
                  <a:cxn ang="0">
                    <a:pos x="T0" y="T1"/>
                  </a:cxn>
                  <a:cxn ang="0">
                    <a:pos x="T2" y="T3"/>
                  </a:cxn>
                  <a:cxn ang="0">
                    <a:pos x="T4" y="T5"/>
                  </a:cxn>
                  <a:cxn ang="0">
                    <a:pos x="T6" y="T7"/>
                  </a:cxn>
                </a:cxnLst>
                <a:rect b="b" l="0" r="r" t="0"/>
                <a:pathLst>
                  <a:path h="2" w="3">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3129"/>
              <p:cNvSpPr/>
              <p:nvPr/>
            </p:nvSpPr>
            <p:spPr bwMode="auto">
              <a:xfrm>
                <a:off x="6157" y="2894"/>
                <a:ext cx="5" cy="4"/>
              </a:xfrm>
              <a:custGeom>
                <a:gdLst>
                  <a:gd fmla="*/ 2 w 2" name="T0"/>
                  <a:gd fmla="*/ 1 h 2" name="T1"/>
                  <a:gd fmla="*/ 0 w 2" name="T2"/>
                  <a:gd fmla="*/ 1 h 2" name="T3"/>
                  <a:gd fmla="*/ 2 w 2" name="T4"/>
                  <a:gd fmla="*/ 1 h 2" name="T5"/>
                </a:gdLst>
                <a:cxnLst>
                  <a:cxn ang="0">
                    <a:pos x="T0" y="T1"/>
                  </a:cxn>
                  <a:cxn ang="0">
                    <a:pos x="T2" y="T3"/>
                  </a:cxn>
                  <a:cxn ang="0">
                    <a:pos x="T4" y="T5"/>
                  </a:cxn>
                </a:cxnLst>
                <a:rect b="b" l="0" r="r" t="0"/>
                <a:pathLst>
                  <a:path h="2" w="2">
                    <a:moveTo>
                      <a:pt x="2" y="1"/>
                    </a:moveTo>
                    <a:cubicBezTo>
                      <a:pt x="1" y="1"/>
                      <a:pt x="1" y="0"/>
                      <a:pt x="0" y="1"/>
                    </a:cubicBezTo>
                    <a:cubicBezTo>
                      <a:pt x="0" y="2"/>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3130"/>
              <p:cNvSpPr/>
              <p:nvPr/>
            </p:nvSpPr>
            <p:spPr bwMode="auto">
              <a:xfrm>
                <a:off x="6145" y="2878"/>
                <a:ext cx="12" cy="6"/>
              </a:xfrm>
              <a:custGeom>
                <a:gdLst>
                  <a:gd fmla="*/ 5 w 6" name="T0"/>
                  <a:gd fmla="*/ 0 h 3" name="T1"/>
                  <a:gd fmla="*/ 1 w 6" name="T2"/>
                  <a:gd fmla="*/ 1 h 3" name="T3"/>
                  <a:gd fmla="*/ 0 w 6" name="T4"/>
                  <a:gd fmla="*/ 3 h 3" name="T5"/>
                  <a:gd fmla="*/ 4 w 6" name="T6"/>
                  <a:gd fmla="*/ 2 h 3" name="T7"/>
                  <a:gd fmla="*/ 5 w 6" name="T8"/>
                  <a:gd fmla="*/ 0 h 3" name="T9"/>
                </a:gdLst>
                <a:cxnLst>
                  <a:cxn ang="0">
                    <a:pos x="T0" y="T1"/>
                  </a:cxn>
                  <a:cxn ang="0">
                    <a:pos x="T2" y="T3"/>
                  </a:cxn>
                  <a:cxn ang="0">
                    <a:pos x="T4" y="T5"/>
                  </a:cxn>
                  <a:cxn ang="0">
                    <a:pos x="T6" y="T7"/>
                  </a:cxn>
                  <a:cxn ang="0">
                    <a:pos x="T8" y="T9"/>
                  </a:cxn>
                </a:cxnLst>
                <a:rect b="b" l="0" r="r" t="0"/>
                <a:pathLst>
                  <a:path h="3" w="6">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3131"/>
              <p:cNvSpPr/>
              <p:nvPr/>
            </p:nvSpPr>
            <p:spPr bwMode="auto">
              <a:xfrm>
                <a:off x="6178" y="2896"/>
                <a:ext cx="4" cy="4"/>
              </a:xfrm>
              <a:custGeom>
                <a:gdLst>
                  <a:gd fmla="*/ 2 w 2" name="T0"/>
                  <a:gd fmla="*/ 2 h 2" name="T1"/>
                  <a:gd fmla="*/ 0 w 2" name="T2"/>
                  <a:gd fmla="*/ 0 h 2" name="T3"/>
                  <a:gd fmla="*/ 2 w 2" name="T4"/>
                  <a:gd fmla="*/ 2 h 2" name="T5"/>
                </a:gdLst>
                <a:cxnLst>
                  <a:cxn ang="0">
                    <a:pos x="T0" y="T1"/>
                  </a:cxn>
                  <a:cxn ang="0">
                    <a:pos x="T2" y="T3"/>
                  </a:cxn>
                  <a:cxn ang="0">
                    <a:pos x="T4" y="T5"/>
                  </a:cxn>
                </a:cxnLst>
                <a:rect b="b" l="0" r="r" t="0"/>
                <a:pathLst>
                  <a:path h="2" w="2">
                    <a:moveTo>
                      <a:pt x="2" y="2"/>
                    </a:moveTo>
                    <a:cubicBezTo>
                      <a:pt x="2" y="0"/>
                      <a:pt x="2" y="0"/>
                      <a:pt x="0" y="0"/>
                    </a:cubicBezTo>
                    <a:cubicBezTo>
                      <a:pt x="0" y="1"/>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3132"/>
              <p:cNvSpPr/>
              <p:nvPr/>
            </p:nvSpPr>
            <p:spPr bwMode="auto">
              <a:xfrm>
                <a:off x="6157" y="2880"/>
                <a:ext cx="15" cy="8"/>
              </a:xfrm>
              <a:custGeom>
                <a:gdLst>
                  <a:gd fmla="*/ 5 w 7" name="T0"/>
                  <a:gd fmla="*/ 0 h 4" name="T1"/>
                  <a:gd fmla="*/ 3 w 7" name="T2"/>
                  <a:gd fmla="*/ 1 h 4" name="T3"/>
                  <a:gd fmla="*/ 1 w 7" name="T4"/>
                  <a:gd fmla="*/ 0 h 4" name="T5"/>
                  <a:gd fmla="*/ 1 w 7" name="T6"/>
                  <a:gd fmla="*/ 1 h 4" name="T7"/>
                  <a:gd fmla="*/ 0 w 7" name="T8"/>
                  <a:gd fmla="*/ 0 h 4" name="T9"/>
                  <a:gd fmla="*/ 0 w 7" name="T10"/>
                  <a:gd fmla="*/ 0 h 4" name="T11"/>
                  <a:gd fmla="*/ 0 w 7" name="T12"/>
                  <a:gd fmla="*/ 3 h 4" name="T13"/>
                  <a:gd fmla="*/ 0 w 7" name="T14"/>
                  <a:gd fmla="*/ 4 h 4" name="T15"/>
                  <a:gd fmla="*/ 6 w 7" name="T16"/>
                  <a:gd fmla="*/ 4 h 4" name="T17"/>
                  <a:gd fmla="*/ 7 w 7" name="T18"/>
                  <a:gd fmla="*/ 2 h 4" name="T19"/>
                  <a:gd fmla="*/ 5 w 7" name="T20"/>
                  <a:gd fmla="*/ 0 h 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 w="7">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3133"/>
              <p:cNvSpPr/>
              <p:nvPr/>
            </p:nvSpPr>
            <p:spPr bwMode="auto">
              <a:xfrm>
                <a:off x="6032" y="2976"/>
                <a:ext cx="2" cy="4"/>
              </a:xfrm>
              <a:custGeom>
                <a:gdLst>
                  <a:gd fmla="*/ 0 w 1" name="T0"/>
                  <a:gd fmla="*/ 0 h 2" name="T1"/>
                  <a:gd fmla="*/ 0 w 1" name="T2"/>
                  <a:gd fmla="*/ 2 h 2" name="T3"/>
                  <a:gd fmla="*/ 0 w 1" name="T4"/>
                  <a:gd fmla="*/ 0 h 2" name="T5"/>
                </a:gdLst>
                <a:cxnLst>
                  <a:cxn ang="0">
                    <a:pos x="T0" y="T1"/>
                  </a:cxn>
                  <a:cxn ang="0">
                    <a:pos x="T2" y="T3"/>
                  </a:cxn>
                  <a:cxn ang="0">
                    <a:pos x="T4" y="T5"/>
                  </a:cxn>
                </a:cxnLst>
                <a:rect b="b" l="0" r="r" t="0"/>
                <a:pathLst>
                  <a:path h="2" w="1">
                    <a:moveTo>
                      <a:pt x="0" y="0"/>
                    </a:moveTo>
                    <a:cubicBezTo>
                      <a:pt x="0" y="0"/>
                      <a:pt x="0" y="1"/>
                      <a:pt x="0" y="2"/>
                    </a:cubicBezTo>
                    <a:cubicBezTo>
                      <a:pt x="1" y="2"/>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3134"/>
              <p:cNvSpPr/>
              <p:nvPr/>
            </p:nvSpPr>
            <p:spPr bwMode="auto">
              <a:xfrm>
                <a:off x="6141" y="2890"/>
                <a:ext cx="12" cy="10"/>
              </a:xfrm>
              <a:custGeom>
                <a:gdLst>
                  <a:gd fmla="*/ 4 w 6" name="T0"/>
                  <a:gd fmla="*/ 5 h 5" name="T1"/>
                  <a:gd fmla="*/ 5 w 6" name="T2"/>
                  <a:gd fmla="*/ 3 h 5" name="T3"/>
                  <a:gd fmla="*/ 4 w 6" name="T4"/>
                  <a:gd fmla="*/ 1 h 5" name="T5"/>
                  <a:gd fmla="*/ 2 w 6" name="T6"/>
                  <a:gd fmla="*/ 2 h 5" name="T7"/>
                  <a:gd fmla="*/ 1 w 6" name="T8"/>
                  <a:gd fmla="*/ 1 h 5" name="T9"/>
                  <a:gd fmla="*/ 4 w 6" name="T10"/>
                  <a:gd fmla="*/ 5 h 5" name="T11"/>
                </a:gdLst>
                <a:cxnLst>
                  <a:cxn ang="0">
                    <a:pos x="T0" y="T1"/>
                  </a:cxn>
                  <a:cxn ang="0">
                    <a:pos x="T2" y="T3"/>
                  </a:cxn>
                  <a:cxn ang="0">
                    <a:pos x="T4" y="T5"/>
                  </a:cxn>
                  <a:cxn ang="0">
                    <a:pos x="T6" y="T7"/>
                  </a:cxn>
                  <a:cxn ang="0">
                    <a:pos x="T8" y="T9"/>
                  </a:cxn>
                  <a:cxn ang="0">
                    <a:pos x="T10" y="T11"/>
                  </a:cxn>
                </a:cxnLst>
                <a:rect b="b" l="0" r="r" t="0"/>
                <a:pathLst>
                  <a:path h="5" w="6">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3135"/>
              <p:cNvSpPr/>
              <p:nvPr/>
            </p:nvSpPr>
            <p:spPr bwMode="auto">
              <a:xfrm>
                <a:off x="6151" y="3052"/>
                <a:ext cx="6" cy="9"/>
              </a:xfrm>
              <a:custGeom>
                <a:gdLst>
                  <a:gd fmla="*/ 2 w 3" name="T0"/>
                  <a:gd fmla="*/ 4 h 4" name="T1"/>
                  <a:gd fmla="*/ 3 w 3" name="T2"/>
                  <a:gd fmla="*/ 1 h 4" name="T3"/>
                  <a:gd fmla="*/ 0 w 3" name="T4"/>
                  <a:gd fmla="*/ 0 h 4" name="T5"/>
                  <a:gd fmla="*/ 0 w 3" name="T6"/>
                  <a:gd fmla="*/ 3 h 4" name="T7"/>
                  <a:gd fmla="*/ 2 w 3" name="T8"/>
                  <a:gd fmla="*/ 2 h 4" name="T9"/>
                  <a:gd fmla="*/ 2 w 3" name="T10"/>
                  <a:gd fmla="*/ 4 h 4" name="T11"/>
                </a:gdLst>
                <a:cxnLst>
                  <a:cxn ang="0">
                    <a:pos x="T0" y="T1"/>
                  </a:cxn>
                  <a:cxn ang="0">
                    <a:pos x="T2" y="T3"/>
                  </a:cxn>
                  <a:cxn ang="0">
                    <a:pos x="T4" y="T5"/>
                  </a:cxn>
                  <a:cxn ang="0">
                    <a:pos x="T6" y="T7"/>
                  </a:cxn>
                  <a:cxn ang="0">
                    <a:pos x="T8" y="T9"/>
                  </a:cxn>
                  <a:cxn ang="0">
                    <a:pos x="T10" y="T11"/>
                  </a:cxn>
                </a:cxnLst>
                <a:rect b="b" l="0" r="r" t="0"/>
                <a:pathLst>
                  <a:path h="4" w="3">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3136"/>
              <p:cNvSpPr/>
              <p:nvPr/>
            </p:nvSpPr>
            <p:spPr bwMode="auto">
              <a:xfrm>
                <a:off x="6176" y="2898"/>
                <a:ext cx="2" cy="2"/>
              </a:xfrm>
              <a:custGeom>
                <a:gdLst>
                  <a:gd fmla="*/ 1 w 1" name="T0"/>
                  <a:gd fmla="*/ 1 h 1" name="T1"/>
                  <a:gd fmla="*/ 1 w 1" name="T2"/>
                  <a:gd fmla="*/ 0 h 1" name="T3"/>
                  <a:gd fmla="*/ 1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3137"/>
              <p:cNvSpPr/>
              <p:nvPr/>
            </p:nvSpPr>
            <p:spPr bwMode="auto">
              <a:xfrm>
                <a:off x="6231" y="2974"/>
                <a:ext cx="4" cy="4"/>
              </a:xfrm>
              <a:custGeom>
                <a:gdLst>
                  <a:gd fmla="*/ 0 w 2" name="T0"/>
                  <a:gd fmla="*/ 2 h 2" name="T1"/>
                  <a:gd fmla="*/ 2 w 2" name="T2"/>
                  <a:gd fmla="*/ 1 h 2" name="T3"/>
                  <a:gd fmla="*/ 0 w 2" name="T4"/>
                  <a:gd fmla="*/ 2 h 2" name="T5"/>
                </a:gdLst>
                <a:cxnLst>
                  <a:cxn ang="0">
                    <a:pos x="T0" y="T1"/>
                  </a:cxn>
                  <a:cxn ang="0">
                    <a:pos x="T2" y="T3"/>
                  </a:cxn>
                  <a:cxn ang="0">
                    <a:pos x="T4" y="T5"/>
                  </a:cxn>
                </a:cxnLst>
                <a:rect b="b" l="0" r="r" t="0"/>
                <a:pathLst>
                  <a:path h="2" w="2">
                    <a:moveTo>
                      <a:pt x="0" y="2"/>
                    </a:moveTo>
                    <a:cubicBezTo>
                      <a:pt x="1" y="2"/>
                      <a:pt x="2" y="2"/>
                      <a:pt x="2" y="1"/>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3138"/>
              <p:cNvSpPr/>
              <p:nvPr/>
            </p:nvSpPr>
            <p:spPr bwMode="auto">
              <a:xfrm>
                <a:off x="6108" y="3052"/>
                <a:ext cx="4" cy="7"/>
              </a:xfrm>
              <a:custGeom>
                <a:gdLst>
                  <a:gd fmla="*/ 0 w 2" name="T0"/>
                  <a:gd fmla="*/ 1 h 3" name="T1"/>
                  <a:gd fmla="*/ 0 w 2" name="T2"/>
                  <a:gd fmla="*/ 1 h 3" name="T3"/>
                </a:gdLst>
                <a:cxnLst>
                  <a:cxn ang="0">
                    <a:pos x="T0" y="T1"/>
                  </a:cxn>
                  <a:cxn ang="0">
                    <a:pos x="T2" y="T3"/>
                  </a:cxn>
                </a:cxnLst>
                <a:rect b="b" l="0" r="r" t="0"/>
                <a:pathLst>
                  <a:path h="3" w="2">
                    <a:moveTo>
                      <a:pt x="0" y="1"/>
                    </a:moveTo>
                    <a:cubicBezTo>
                      <a:pt x="2" y="3"/>
                      <a:pt x="2"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3139"/>
              <p:cNvSpPr/>
              <p:nvPr/>
            </p:nvSpPr>
            <p:spPr bwMode="auto">
              <a:xfrm>
                <a:off x="6079" y="3050"/>
                <a:ext cx="4" cy="2"/>
              </a:xfrm>
              <a:custGeom>
                <a:gdLst>
                  <a:gd fmla="*/ 1 w 2" name="T0"/>
                  <a:gd fmla="*/ 0 h 1" name="T1"/>
                  <a:gd fmla="*/ 0 w 2" name="T2"/>
                  <a:gd fmla="*/ 0 h 1" name="T3"/>
                  <a:gd fmla="*/ 0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3140"/>
              <p:cNvSpPr/>
              <p:nvPr/>
            </p:nvSpPr>
            <p:spPr bwMode="auto">
              <a:xfrm>
                <a:off x="6083" y="3007"/>
                <a:ext cx="3" cy="4"/>
              </a:xfrm>
              <a:custGeom>
                <a:gdLst>
                  <a:gd fmla="*/ 1 w 1" name="T0"/>
                  <a:gd fmla="*/ 2 h 2" name="T1"/>
                  <a:gd fmla="*/ 0 w 1" name="T2"/>
                  <a:gd fmla="*/ 0 h 2" name="T3"/>
                  <a:gd fmla="*/ 1 w 1" name="T4"/>
                  <a:gd fmla="*/ 2 h 2" name="T5"/>
                </a:gdLst>
                <a:cxnLst>
                  <a:cxn ang="0">
                    <a:pos x="T0" y="T1"/>
                  </a:cxn>
                  <a:cxn ang="0">
                    <a:pos x="T2" y="T3"/>
                  </a:cxn>
                  <a:cxn ang="0">
                    <a:pos x="T4" y="T5"/>
                  </a:cxn>
                </a:cxnLst>
                <a:rect b="b" l="0" r="r" t="0"/>
                <a:pathLst>
                  <a:path h="2" w="1">
                    <a:moveTo>
                      <a:pt x="1" y="2"/>
                    </a:moveTo>
                    <a:cubicBezTo>
                      <a:pt x="1" y="1"/>
                      <a:pt x="1" y="0"/>
                      <a:pt x="0" y="0"/>
                    </a:cubicBezTo>
                    <a:cubicBezTo>
                      <a:pt x="0" y="1"/>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3141"/>
              <p:cNvSpPr/>
              <p:nvPr/>
            </p:nvSpPr>
            <p:spPr bwMode="auto">
              <a:xfrm>
                <a:off x="6083" y="3048"/>
                <a:ext cx="5" cy="6"/>
              </a:xfrm>
              <a:custGeom>
                <a:gdLst>
                  <a:gd fmla="*/ 2 w 2" name="T0"/>
                  <a:gd fmla="*/ 1 h 3" name="T1"/>
                  <a:gd fmla="*/ 2 w 2" name="T2"/>
                  <a:gd fmla="*/ 0 h 3" name="T3"/>
                  <a:gd fmla="*/ 0 w 2" name="T4"/>
                  <a:gd fmla="*/ 0 h 3" name="T5"/>
                  <a:gd fmla="*/ 2 w 2" name="T6"/>
                  <a:gd fmla="*/ 1 h 3" name="T7"/>
                </a:gdLst>
                <a:cxnLst>
                  <a:cxn ang="0">
                    <a:pos x="T0" y="T1"/>
                  </a:cxn>
                  <a:cxn ang="0">
                    <a:pos x="T2" y="T3"/>
                  </a:cxn>
                  <a:cxn ang="0">
                    <a:pos x="T4" y="T5"/>
                  </a:cxn>
                  <a:cxn ang="0">
                    <a:pos x="T6" y="T7"/>
                  </a:cxn>
                </a:cxnLst>
                <a:rect b="b" l="0" r="r" t="0"/>
                <a:pathLst>
                  <a:path h="3" w="2">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3142"/>
              <p:cNvSpPr/>
              <p:nvPr/>
            </p:nvSpPr>
            <p:spPr bwMode="auto">
              <a:xfrm>
                <a:off x="6012" y="2687"/>
                <a:ext cx="2"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1"/>
                      <a:pt x="1" y="0"/>
                    </a:cubicBezTo>
                    <a:cubicBezTo>
                      <a:pt x="0" y="1"/>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3143"/>
              <p:cNvSpPr/>
              <p:nvPr/>
            </p:nvSpPr>
            <p:spPr bwMode="auto">
              <a:xfrm>
                <a:off x="6014" y="2687"/>
                <a:ext cx="2" cy="0"/>
              </a:xfrm>
              <a:custGeom>
                <a:gdLst>
                  <a:gd fmla="*/ 0 w 1" name="T0"/>
                  <a:gd fmla="*/ 0 w 1" name="T1"/>
                  <a:gd fmla="*/ 0 w 1" name="T2"/>
                </a:gdLst>
                <a:cxnLst>
                  <a:cxn ang="0">
                    <a:pos x="T0" y="0"/>
                  </a:cxn>
                  <a:cxn ang="0">
                    <a:pos x="T1" y="0"/>
                  </a:cxn>
                  <a:cxn ang="0">
                    <a:pos x="T2" y="0"/>
                  </a:cxn>
                </a:cxnLst>
                <a:rect b="b" l="0" r="r" t="0"/>
                <a:pathLst>
                  <a:path w="1">
                    <a:moveTo>
                      <a:pt x="0" y="0"/>
                    </a:moveTo>
                    <a:cubicBezTo>
                      <a:pt x="0" y="0"/>
                      <a:pt x="0" y="0"/>
                      <a:pt x="0" y="0"/>
                    </a:cubicBezTo>
                    <a:cubicBezTo>
                      <a:pt x="0" y="0"/>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3144"/>
              <p:cNvSpPr/>
              <p:nvPr/>
            </p:nvSpPr>
            <p:spPr bwMode="auto">
              <a:xfrm>
                <a:off x="6028" y="2876"/>
                <a:ext cx="4" cy="2"/>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1" y="0"/>
                      <a:pt x="0" y="0"/>
                      <a:pt x="0" y="1"/>
                    </a:cubicBezTo>
                    <a:cubicBezTo>
                      <a:pt x="1"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3145"/>
              <p:cNvSpPr/>
              <p:nvPr/>
            </p:nvSpPr>
            <p:spPr bwMode="auto">
              <a:xfrm>
                <a:off x="6036" y="2869"/>
                <a:ext cx="6" cy="5"/>
              </a:xfrm>
              <a:custGeom>
                <a:gdLst>
                  <a:gd fmla="*/ 3 w 3" name="T0"/>
                  <a:gd fmla="*/ 0 h 2" name="T1"/>
                  <a:gd fmla="*/ 1 w 3" name="T2"/>
                  <a:gd fmla="*/ 0 h 2" name="T3"/>
                  <a:gd fmla="*/ 3 w 3" name="T4"/>
                  <a:gd fmla="*/ 0 h 2" name="T5"/>
                </a:gdLst>
                <a:cxnLst>
                  <a:cxn ang="0">
                    <a:pos x="T0" y="T1"/>
                  </a:cxn>
                  <a:cxn ang="0">
                    <a:pos x="T2" y="T3"/>
                  </a:cxn>
                  <a:cxn ang="0">
                    <a:pos x="T4" y="T5"/>
                  </a:cxn>
                </a:cxnLst>
                <a:rect b="b" l="0" r="r" t="0"/>
                <a:pathLst>
                  <a:path h="2" w="3">
                    <a:moveTo>
                      <a:pt x="3" y="0"/>
                    </a:moveTo>
                    <a:cubicBezTo>
                      <a:pt x="3" y="0"/>
                      <a:pt x="2" y="0"/>
                      <a:pt x="1" y="0"/>
                    </a:cubicBezTo>
                    <a:cubicBezTo>
                      <a:pt x="0" y="2"/>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3146"/>
              <p:cNvSpPr/>
              <p:nvPr/>
            </p:nvSpPr>
            <p:spPr bwMode="auto">
              <a:xfrm>
                <a:off x="6047" y="2882"/>
                <a:ext cx="2" cy="2"/>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3147"/>
              <p:cNvSpPr>
                <a:spLocks noEditPoints="1"/>
              </p:cNvSpPr>
              <p:nvPr/>
            </p:nvSpPr>
            <p:spPr bwMode="auto">
              <a:xfrm>
                <a:off x="5938" y="2534"/>
                <a:ext cx="10" cy="19"/>
              </a:xfrm>
              <a:custGeom>
                <a:gdLst>
                  <a:gd fmla="*/ 2 w 5" name="T0"/>
                  <a:gd fmla="*/ 9 h 9" name="T1"/>
                  <a:gd fmla="*/ 4 w 5" name="T2"/>
                  <a:gd fmla="*/ 7 h 9" name="T3"/>
                  <a:gd fmla="*/ 5 w 5" name="T4"/>
                  <a:gd fmla="*/ 5 h 9" name="T5"/>
                  <a:gd fmla="*/ 4 w 5" name="T6"/>
                  <a:gd fmla="*/ 3 h 9" name="T7"/>
                  <a:gd fmla="*/ 0 w 5" name="T8"/>
                  <a:gd fmla="*/ 2 h 9" name="T9"/>
                  <a:gd fmla="*/ 0 w 5" name="T10"/>
                  <a:gd fmla="*/ 3 h 9" name="T11"/>
                  <a:gd fmla="*/ 1 w 5" name="T12"/>
                  <a:gd fmla="*/ 5 h 9" name="T13"/>
                  <a:gd fmla="*/ 2 w 5" name="T14"/>
                  <a:gd fmla="*/ 7 h 9" name="T15"/>
                  <a:gd fmla="*/ 2 w 5" name="T16"/>
                  <a:gd fmla="*/ 9 h 9" name="T17"/>
                  <a:gd fmla="*/ 3 w 5" name="T18"/>
                  <a:gd fmla="*/ 6 h 9" name="T19"/>
                  <a:gd fmla="*/ 3 w 5" name="T20"/>
                  <a:gd fmla="*/ 5 h 9" name="T21"/>
                  <a:gd fmla="*/ 3 w 5" name="T22"/>
                  <a:gd fmla="*/ 7 h 9" name="T23"/>
                  <a:gd fmla="*/ 3 w 5" name="T24"/>
                  <a:gd fmla="*/ 6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5">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3148"/>
              <p:cNvSpPr/>
              <p:nvPr/>
            </p:nvSpPr>
            <p:spPr bwMode="auto">
              <a:xfrm>
                <a:off x="6003" y="2972"/>
                <a:ext cx="7" cy="2"/>
              </a:xfrm>
              <a:custGeom>
                <a:gdLst>
                  <a:gd fmla="*/ 2 w 3" name="T0"/>
                  <a:gd fmla="*/ 0 h 1" name="T1"/>
                  <a:gd fmla="*/ 1 w 3" name="T2"/>
                  <a:gd fmla="*/ 1 h 1" name="T3"/>
                  <a:gd fmla="*/ 2 w 3" name="T4"/>
                  <a:gd fmla="*/ 0 h 1" name="T5"/>
                </a:gdLst>
                <a:cxnLst>
                  <a:cxn ang="0">
                    <a:pos x="T0" y="T1"/>
                  </a:cxn>
                  <a:cxn ang="0">
                    <a:pos x="T2" y="T3"/>
                  </a:cxn>
                  <a:cxn ang="0">
                    <a:pos x="T4" y="T5"/>
                  </a:cxn>
                </a:cxnLst>
                <a:rect b="b" l="0" r="r" t="0"/>
                <a:pathLst>
                  <a:path h="1" w="3">
                    <a:moveTo>
                      <a:pt x="2" y="0"/>
                    </a:moveTo>
                    <a:cubicBezTo>
                      <a:pt x="2" y="0"/>
                      <a:pt x="0" y="1"/>
                      <a:pt x="1" y="1"/>
                    </a:cubicBezTo>
                    <a:cubicBezTo>
                      <a:pt x="1" y="1"/>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3149"/>
              <p:cNvSpPr/>
              <p:nvPr/>
            </p:nvSpPr>
            <p:spPr bwMode="auto">
              <a:xfrm>
                <a:off x="6003" y="2787"/>
                <a:ext cx="4" cy="4"/>
              </a:xfrm>
              <a:custGeom>
                <a:gdLst>
                  <a:gd fmla="*/ 2 w 2" name="T0"/>
                  <a:gd fmla="*/ 0 h 2" name="T1"/>
                  <a:gd fmla="*/ 0 w 2" name="T2"/>
                  <a:gd fmla="*/ 0 h 2" name="T3"/>
                  <a:gd fmla="*/ 2 w 2" name="T4"/>
                  <a:gd fmla="*/ 0 h 2" name="T5"/>
                </a:gdLst>
                <a:cxnLst>
                  <a:cxn ang="0">
                    <a:pos x="T0" y="T1"/>
                  </a:cxn>
                  <a:cxn ang="0">
                    <a:pos x="T2" y="T3"/>
                  </a:cxn>
                  <a:cxn ang="0">
                    <a:pos x="T4" y="T5"/>
                  </a:cxn>
                </a:cxnLst>
                <a:rect b="b" l="0" r="r" t="0"/>
                <a:pathLst>
                  <a:path h="2" w="2">
                    <a:moveTo>
                      <a:pt x="2" y="0"/>
                    </a:moveTo>
                    <a:cubicBezTo>
                      <a:pt x="1" y="0"/>
                      <a:pt x="0" y="0"/>
                      <a:pt x="0" y="0"/>
                    </a:cubicBezTo>
                    <a:cubicBezTo>
                      <a:pt x="0" y="2"/>
                      <a:pt x="2"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3150"/>
              <p:cNvSpPr/>
              <p:nvPr/>
            </p:nvSpPr>
            <p:spPr bwMode="auto">
              <a:xfrm>
                <a:off x="6016" y="2787"/>
                <a:ext cx="4" cy="4"/>
              </a:xfrm>
              <a:custGeom>
                <a:gdLst>
                  <a:gd fmla="*/ 1 w 2" name="T0"/>
                  <a:gd fmla="*/ 0 h 2" name="T1"/>
                  <a:gd fmla="*/ 0 w 2" name="T2"/>
                  <a:gd fmla="*/ 2 h 2" name="T3"/>
                  <a:gd fmla="*/ 1 w 2" name="T4"/>
                  <a:gd fmla="*/ 0 h 2" name="T5"/>
                </a:gdLst>
                <a:cxnLst>
                  <a:cxn ang="0">
                    <a:pos x="T0" y="T1"/>
                  </a:cxn>
                  <a:cxn ang="0">
                    <a:pos x="T2" y="T3"/>
                  </a:cxn>
                  <a:cxn ang="0">
                    <a:pos x="T4" y="T5"/>
                  </a:cxn>
                </a:cxnLst>
                <a:rect b="b" l="0" r="r" t="0"/>
                <a:pathLst>
                  <a:path h="2" w="2">
                    <a:moveTo>
                      <a:pt x="1" y="0"/>
                    </a:moveTo>
                    <a:cubicBezTo>
                      <a:pt x="1" y="1"/>
                      <a:pt x="0" y="1"/>
                      <a:pt x="0" y="2"/>
                    </a:cubicBezTo>
                    <a:cubicBezTo>
                      <a:pt x="1" y="2"/>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3151"/>
              <p:cNvSpPr/>
              <p:nvPr/>
            </p:nvSpPr>
            <p:spPr bwMode="auto">
              <a:xfrm>
                <a:off x="6042" y="2785"/>
                <a:ext cx="7" cy="6"/>
              </a:xfrm>
              <a:custGeom>
                <a:gdLst>
                  <a:gd fmla="*/ 2 w 3" name="T0"/>
                  <a:gd fmla="*/ 1 h 3" name="T1"/>
                  <a:gd fmla="*/ 3 w 3" name="T2"/>
                  <a:gd fmla="*/ 1 h 3" name="T3"/>
                  <a:gd fmla="*/ 1 w 3" name="T4"/>
                  <a:gd fmla="*/ 0 h 3" name="T5"/>
                  <a:gd fmla="*/ 0 w 3" name="T6"/>
                  <a:gd fmla="*/ 3 h 3" name="T7"/>
                  <a:gd fmla="*/ 2 w 3" name="T8"/>
                  <a:gd fmla="*/ 2 h 3" name="T9"/>
                  <a:gd fmla="*/ 2 w 3" name="T10"/>
                  <a:gd fmla="*/ 1 h 3" name="T11"/>
                </a:gdLst>
                <a:cxnLst>
                  <a:cxn ang="0">
                    <a:pos x="T0" y="T1"/>
                  </a:cxn>
                  <a:cxn ang="0">
                    <a:pos x="T2" y="T3"/>
                  </a:cxn>
                  <a:cxn ang="0">
                    <a:pos x="T4" y="T5"/>
                  </a:cxn>
                  <a:cxn ang="0">
                    <a:pos x="T6" y="T7"/>
                  </a:cxn>
                  <a:cxn ang="0">
                    <a:pos x="T8" y="T9"/>
                  </a:cxn>
                  <a:cxn ang="0">
                    <a:pos x="T10" y="T11"/>
                  </a:cxn>
                </a:cxnLst>
                <a:rect b="b" l="0" r="r" t="0"/>
                <a:pathLst>
                  <a:path h="3" w="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3152"/>
              <p:cNvSpPr/>
              <p:nvPr/>
            </p:nvSpPr>
            <p:spPr bwMode="auto">
              <a:xfrm>
                <a:off x="5851" y="2236"/>
                <a:ext cx="7" cy="5"/>
              </a:xfrm>
              <a:custGeom>
                <a:gdLst>
                  <a:gd fmla="*/ 2 w 3" name="T0"/>
                  <a:gd fmla="*/ 1 h 2" name="T1"/>
                  <a:gd fmla="*/ 3 w 3" name="T2"/>
                  <a:gd fmla="*/ 2 h 2" name="T3"/>
                  <a:gd fmla="*/ 2 w 3" name="T4"/>
                  <a:gd fmla="*/ 1 h 2" name="T5"/>
                </a:gdLst>
                <a:cxnLst>
                  <a:cxn ang="0">
                    <a:pos x="T0" y="T1"/>
                  </a:cxn>
                  <a:cxn ang="0">
                    <a:pos x="T2" y="T3"/>
                  </a:cxn>
                  <a:cxn ang="0">
                    <a:pos x="T4" y="T5"/>
                  </a:cxn>
                </a:cxnLst>
                <a:rect b="b" l="0" r="r" t="0"/>
                <a:pathLst>
                  <a:path h="2" w="3">
                    <a:moveTo>
                      <a:pt x="2" y="1"/>
                    </a:moveTo>
                    <a:cubicBezTo>
                      <a:pt x="2" y="1"/>
                      <a:pt x="2" y="2"/>
                      <a:pt x="3" y="2"/>
                    </a:cubicBezTo>
                    <a:cubicBezTo>
                      <a:pt x="3" y="0"/>
                      <a:pt x="0" y="0"/>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3153"/>
              <p:cNvSpPr>
                <a:spLocks noEditPoints="1"/>
              </p:cNvSpPr>
              <p:nvPr/>
            </p:nvSpPr>
            <p:spPr bwMode="auto">
              <a:xfrm>
                <a:off x="5802" y="2228"/>
                <a:ext cx="70" cy="23"/>
              </a:xfrm>
              <a:custGeom>
                <a:gdLst>
                  <a:gd fmla="*/ 2 w 34" name="T0"/>
                  <a:gd fmla="*/ 7 h 11" name="T1"/>
                  <a:gd fmla="*/ 2 w 34" name="T2"/>
                  <a:gd fmla="*/ 8 h 11" name="T3"/>
                  <a:gd fmla="*/ 6 w 34" name="T4"/>
                  <a:gd fmla="*/ 10 h 11" name="T5"/>
                  <a:gd fmla="*/ 6 w 34" name="T6"/>
                  <a:gd fmla="*/ 9 h 11" name="T7"/>
                  <a:gd fmla="*/ 7 w 34" name="T8"/>
                  <a:gd fmla="*/ 9 h 11" name="T9"/>
                  <a:gd fmla="*/ 9 w 34" name="T10"/>
                  <a:gd fmla="*/ 11 h 11" name="T11"/>
                  <a:gd fmla="*/ 12 w 34" name="T12"/>
                  <a:gd fmla="*/ 10 h 11" name="T13"/>
                  <a:gd fmla="*/ 13 w 34" name="T14"/>
                  <a:gd fmla="*/ 7 h 11" name="T15"/>
                  <a:gd fmla="*/ 13 w 34" name="T16"/>
                  <a:gd fmla="*/ 7 h 11" name="T17"/>
                  <a:gd fmla="*/ 11 w 34" name="T18"/>
                  <a:gd fmla="*/ 3 h 11" name="T19"/>
                  <a:gd fmla="*/ 13 w 34" name="T20"/>
                  <a:gd fmla="*/ 4 h 11" name="T21"/>
                  <a:gd fmla="*/ 15 w 34" name="T22"/>
                  <a:gd fmla="*/ 5 h 11" name="T23"/>
                  <a:gd fmla="*/ 16 w 34" name="T24"/>
                  <a:gd fmla="*/ 7 h 11" name="T25"/>
                  <a:gd fmla="*/ 16 w 34" name="T26"/>
                  <a:gd fmla="*/ 8 h 11" name="T27"/>
                  <a:gd fmla="*/ 18 w 34" name="T28"/>
                  <a:gd fmla="*/ 11 h 11" name="T29"/>
                  <a:gd fmla="*/ 21 w 34" name="T30"/>
                  <a:gd fmla="*/ 9 h 11" name="T31"/>
                  <a:gd fmla="*/ 21 w 34" name="T32"/>
                  <a:gd fmla="*/ 7 h 11" name="T33"/>
                  <a:gd fmla="*/ 23 w 34" name="T34"/>
                  <a:gd fmla="*/ 5 h 11" name="T35"/>
                  <a:gd fmla="*/ 23 w 34" name="T36"/>
                  <a:gd fmla="*/ 7 h 11" name="T37"/>
                  <a:gd fmla="*/ 22 w 34" name="T38"/>
                  <a:gd fmla="*/ 9 h 11" name="T39"/>
                  <a:gd fmla="*/ 25 w 34" name="T40"/>
                  <a:gd fmla="*/ 10 h 11" name="T41"/>
                  <a:gd fmla="*/ 28 w 34" name="T42"/>
                  <a:gd fmla="*/ 9 h 11" name="T43"/>
                  <a:gd fmla="*/ 31 w 34" name="T44"/>
                  <a:gd fmla="*/ 10 h 11" name="T45"/>
                  <a:gd fmla="*/ 33 w 34" name="T46"/>
                  <a:gd fmla="*/ 10 h 11" name="T47"/>
                  <a:gd fmla="*/ 32 w 34" name="T48"/>
                  <a:gd fmla="*/ 5 h 11" name="T49"/>
                  <a:gd fmla="*/ 30 w 34" name="T50"/>
                  <a:gd fmla="*/ 6 h 11" name="T51"/>
                  <a:gd fmla="*/ 28 w 34" name="T52"/>
                  <a:gd fmla="*/ 6 h 11" name="T53"/>
                  <a:gd fmla="*/ 25 w 34" name="T54"/>
                  <a:gd fmla="*/ 4 h 11" name="T55"/>
                  <a:gd fmla="*/ 21 w 34" name="T56"/>
                  <a:gd fmla="*/ 5 h 11" name="T57"/>
                  <a:gd fmla="*/ 19 w 34" name="T58"/>
                  <a:gd fmla="*/ 2 h 11" name="T59"/>
                  <a:gd fmla="*/ 17 w 34" name="T60"/>
                  <a:gd fmla="*/ 0 h 11" name="T61"/>
                  <a:gd fmla="*/ 15 w 34" name="T62"/>
                  <a:gd fmla="*/ 3 h 11" name="T63"/>
                  <a:gd fmla="*/ 10 w 34" name="T64"/>
                  <a:gd fmla="*/ 2 h 11" name="T65"/>
                  <a:gd fmla="*/ 9 w 34" name="T66"/>
                  <a:gd fmla="*/ 3 h 11" name="T67"/>
                  <a:gd fmla="*/ 7 w 34" name="T68"/>
                  <a:gd fmla="*/ 5 h 11" name="T69"/>
                  <a:gd fmla="*/ 6 w 34" name="T70"/>
                  <a:gd fmla="*/ 5 h 11" name="T71"/>
                  <a:gd fmla="*/ 5 w 34" name="T72"/>
                  <a:gd fmla="*/ 5 h 11" name="T73"/>
                  <a:gd fmla="*/ 4 w 34" name="T74"/>
                  <a:gd fmla="*/ 4 h 11" name="T75"/>
                  <a:gd fmla="*/ 3 w 34" name="T76"/>
                  <a:gd fmla="*/ 4 h 11" name="T77"/>
                  <a:gd fmla="*/ 3 w 34" name="T78"/>
                  <a:gd fmla="*/ 4 h 11" name="T79"/>
                  <a:gd fmla="*/ 3 w 34" name="T80"/>
                  <a:gd fmla="*/ 4 h 11" name="T81"/>
                  <a:gd fmla="*/ 2 w 34" name="T82"/>
                  <a:gd fmla="*/ 6 h 11" name="T83"/>
                  <a:gd fmla="*/ 2 w 34" name="T84"/>
                  <a:gd fmla="*/ 8 h 11" name="T85"/>
                  <a:gd fmla="*/ 3 w 34" name="T86"/>
                  <a:gd fmla="*/ 8 h 11" name="T87"/>
                  <a:gd fmla="*/ 3 w 34" name="T88"/>
                  <a:gd fmla="*/ 8 h 11" name="T89"/>
                  <a:gd fmla="*/ 8 w 34" name="T90"/>
                  <a:gd fmla="*/ 7 h 11" name="T91"/>
                  <a:gd fmla="*/ 7 w 34" name="T92"/>
                  <a:gd fmla="*/ 8 h 11"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1" w="34">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3154"/>
              <p:cNvSpPr>
                <a:spLocks noEditPoints="1"/>
              </p:cNvSpPr>
              <p:nvPr/>
            </p:nvSpPr>
            <p:spPr bwMode="auto">
              <a:xfrm>
                <a:off x="5823" y="2187"/>
                <a:ext cx="32" cy="17"/>
              </a:xfrm>
              <a:custGeom>
                <a:gdLst>
                  <a:gd fmla="*/ 3 w 16" name="T0"/>
                  <a:gd fmla="*/ 6 h 8" name="T1"/>
                  <a:gd fmla="*/ 3 w 16" name="T2"/>
                  <a:gd fmla="*/ 7 h 8" name="T3"/>
                  <a:gd fmla="*/ 5 w 16" name="T4"/>
                  <a:gd fmla="*/ 7 h 8" name="T5"/>
                  <a:gd fmla="*/ 6 w 16" name="T6"/>
                  <a:gd fmla="*/ 5 h 8" name="T7"/>
                  <a:gd fmla="*/ 7 w 16" name="T8"/>
                  <a:gd fmla="*/ 5 h 8" name="T9"/>
                  <a:gd fmla="*/ 8 w 16" name="T10"/>
                  <a:gd fmla="*/ 3 h 8" name="T11"/>
                  <a:gd fmla="*/ 8 w 16" name="T12"/>
                  <a:gd fmla="*/ 5 h 8" name="T13"/>
                  <a:gd fmla="*/ 8 w 16" name="T14"/>
                  <a:gd fmla="*/ 5 h 8" name="T15"/>
                  <a:gd fmla="*/ 8 w 16" name="T16"/>
                  <a:gd fmla="*/ 7 h 8" name="T17"/>
                  <a:gd fmla="*/ 9 w 16" name="T18"/>
                  <a:gd fmla="*/ 7 h 8" name="T19"/>
                  <a:gd fmla="*/ 12 w 16" name="T20"/>
                  <a:gd fmla="*/ 7 h 8" name="T21"/>
                  <a:gd fmla="*/ 13 w 16" name="T22"/>
                  <a:gd fmla="*/ 7 h 8" name="T23"/>
                  <a:gd fmla="*/ 16 w 16" name="T24"/>
                  <a:gd fmla="*/ 7 h 8" name="T25"/>
                  <a:gd fmla="*/ 15 w 16" name="T26"/>
                  <a:gd fmla="*/ 4 h 8" name="T27"/>
                  <a:gd fmla="*/ 13 w 16" name="T28"/>
                  <a:gd fmla="*/ 5 h 8" name="T29"/>
                  <a:gd fmla="*/ 12 w 16" name="T30"/>
                  <a:gd fmla="*/ 5 h 8" name="T31"/>
                  <a:gd fmla="*/ 12 w 16" name="T32"/>
                  <a:gd fmla="*/ 3 h 8" name="T33"/>
                  <a:gd fmla="*/ 12 w 16" name="T34"/>
                  <a:gd fmla="*/ 0 h 8" name="T35"/>
                  <a:gd fmla="*/ 10 w 16" name="T36"/>
                  <a:gd fmla="*/ 0 h 8" name="T37"/>
                  <a:gd fmla="*/ 6 w 16" name="T38"/>
                  <a:gd fmla="*/ 0 h 8" name="T39"/>
                  <a:gd fmla="*/ 6 w 16" name="T40"/>
                  <a:gd fmla="*/ 3 h 8" name="T41"/>
                  <a:gd fmla="*/ 5 w 16" name="T42"/>
                  <a:gd fmla="*/ 2 h 8" name="T43"/>
                  <a:gd fmla="*/ 3 w 16" name="T44"/>
                  <a:gd fmla="*/ 2 h 8" name="T45"/>
                  <a:gd fmla="*/ 3 w 16" name="T46"/>
                  <a:gd fmla="*/ 3 h 8" name="T47"/>
                  <a:gd fmla="*/ 3 w 16" name="T48"/>
                  <a:gd fmla="*/ 5 h 8" name="T49"/>
                  <a:gd fmla="*/ 2 w 16" name="T50"/>
                  <a:gd fmla="*/ 3 h 8" name="T51"/>
                  <a:gd fmla="*/ 1 w 16" name="T52"/>
                  <a:gd fmla="*/ 3 h 8" name="T53"/>
                  <a:gd fmla="*/ 0 w 16" name="T54"/>
                  <a:gd fmla="*/ 5 h 8" name="T55"/>
                  <a:gd fmla="*/ 10 w 16" name="T56"/>
                  <a:gd fmla="*/ 5 h 8" name="T57"/>
                  <a:gd fmla="*/ 9 w 16" name="T58"/>
                  <a:gd fmla="*/ 5 h 8" name="T59"/>
                  <a:gd fmla="*/ 10 w 16" name="T60"/>
                  <a:gd fmla="*/ 5 h 8" name="T61"/>
                  <a:gd fmla="*/ 8 w 16" name="T62"/>
                  <a:gd fmla="*/ 2 h 8" name="T63"/>
                  <a:gd fmla="*/ 7 w 16" name="T64"/>
                  <a:gd fmla="*/ 3 h 8" name="T65"/>
                  <a:gd fmla="*/ 6 w 16" name="T66"/>
                  <a:gd fmla="*/ 2 h 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8" w="16">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3155"/>
              <p:cNvSpPr/>
              <p:nvPr/>
            </p:nvSpPr>
            <p:spPr bwMode="auto">
              <a:xfrm>
                <a:off x="5701" y="2463"/>
                <a:ext cx="5" cy="4"/>
              </a:xfrm>
              <a:custGeom>
                <a:gdLst>
                  <a:gd fmla="*/ 2 w 2" name="T0"/>
                  <a:gd fmla="*/ 1 h 2" name="T1"/>
                  <a:gd fmla="*/ 1 w 2" name="T2"/>
                  <a:gd fmla="*/ 0 h 2" name="T3"/>
                  <a:gd fmla="*/ 2 w 2" name="T4"/>
                  <a:gd fmla="*/ 1 h 2" name="T5"/>
                </a:gdLst>
                <a:cxnLst>
                  <a:cxn ang="0">
                    <a:pos x="T0" y="T1"/>
                  </a:cxn>
                  <a:cxn ang="0">
                    <a:pos x="T2" y="T3"/>
                  </a:cxn>
                  <a:cxn ang="0">
                    <a:pos x="T4" y="T5"/>
                  </a:cxn>
                </a:cxnLst>
                <a:rect b="b" l="0" r="r" t="0"/>
                <a:pathLst>
                  <a:path h="2" w="2">
                    <a:moveTo>
                      <a:pt x="2" y="1"/>
                    </a:moveTo>
                    <a:cubicBezTo>
                      <a:pt x="1" y="1"/>
                      <a:pt x="1" y="0"/>
                      <a:pt x="1" y="0"/>
                    </a:cubicBezTo>
                    <a:cubicBezTo>
                      <a:pt x="0" y="1"/>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3156"/>
              <p:cNvSpPr/>
              <p:nvPr/>
            </p:nvSpPr>
            <p:spPr bwMode="auto">
              <a:xfrm>
                <a:off x="5804" y="2489"/>
                <a:ext cx="4" cy="4"/>
              </a:xfrm>
              <a:custGeom>
                <a:gdLst>
                  <a:gd fmla="*/ 2 w 2" name="T0"/>
                  <a:gd fmla="*/ 1 h 2" name="T1"/>
                  <a:gd fmla="*/ 1 w 2" name="T2"/>
                  <a:gd fmla="*/ 0 h 2" name="T3"/>
                  <a:gd fmla="*/ 2 w 2" name="T4"/>
                  <a:gd fmla="*/ 1 h 2" name="T5"/>
                </a:gdLst>
                <a:cxnLst>
                  <a:cxn ang="0">
                    <a:pos x="T0" y="T1"/>
                  </a:cxn>
                  <a:cxn ang="0">
                    <a:pos x="T2" y="T3"/>
                  </a:cxn>
                  <a:cxn ang="0">
                    <a:pos x="T4" y="T5"/>
                  </a:cxn>
                </a:cxnLst>
                <a:rect b="b" l="0" r="r" t="0"/>
                <a:pathLst>
                  <a:path h="2" w="2">
                    <a:moveTo>
                      <a:pt x="2" y="1"/>
                    </a:moveTo>
                    <a:cubicBezTo>
                      <a:pt x="2" y="1"/>
                      <a:pt x="2" y="0"/>
                      <a:pt x="1" y="0"/>
                    </a:cubicBezTo>
                    <a:cubicBezTo>
                      <a:pt x="0" y="1"/>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3157"/>
              <p:cNvSpPr/>
              <p:nvPr/>
            </p:nvSpPr>
            <p:spPr bwMode="auto">
              <a:xfrm>
                <a:off x="5862" y="2487"/>
                <a:ext cx="4" cy="6"/>
              </a:xfrm>
              <a:custGeom>
                <a:gdLst>
                  <a:gd fmla="*/ 2 w 2" name="T0"/>
                  <a:gd fmla="*/ 2 h 3" name="T1"/>
                  <a:gd fmla="*/ 2 w 2" name="T2"/>
                  <a:gd fmla="*/ 2 h 3" name="T3"/>
                </a:gdLst>
                <a:cxnLst>
                  <a:cxn ang="0">
                    <a:pos x="T0" y="T1"/>
                  </a:cxn>
                  <a:cxn ang="0">
                    <a:pos x="T2" y="T3"/>
                  </a:cxn>
                </a:cxnLst>
                <a:rect b="b" l="0" r="r" t="0"/>
                <a:pathLst>
                  <a:path h="3" w="2">
                    <a:moveTo>
                      <a:pt x="2" y="2"/>
                    </a:moveTo>
                    <a:cubicBezTo>
                      <a:pt x="0" y="0"/>
                      <a:pt x="1" y="3"/>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3158"/>
              <p:cNvSpPr/>
              <p:nvPr/>
            </p:nvSpPr>
            <p:spPr bwMode="auto">
              <a:xfrm>
                <a:off x="5800" y="2602"/>
                <a:ext cx="4" cy="4"/>
              </a:xfrm>
              <a:custGeom>
                <a:gdLst>
                  <a:gd fmla="*/ 0 w 2" name="T0"/>
                  <a:gd fmla="*/ 0 h 2" name="T1"/>
                  <a:gd fmla="*/ 2 w 2" name="T2"/>
                  <a:gd fmla="*/ 1 h 2" name="T3"/>
                  <a:gd fmla="*/ 0 w 2" name="T4"/>
                  <a:gd fmla="*/ 0 h 2" name="T5"/>
                </a:gdLst>
                <a:cxnLst>
                  <a:cxn ang="0">
                    <a:pos x="T0" y="T1"/>
                  </a:cxn>
                  <a:cxn ang="0">
                    <a:pos x="T2" y="T3"/>
                  </a:cxn>
                  <a:cxn ang="0">
                    <a:pos x="T4" y="T5"/>
                  </a:cxn>
                </a:cxnLst>
                <a:rect b="b" l="0" r="r" t="0"/>
                <a:pathLst>
                  <a:path h="2" w="2">
                    <a:moveTo>
                      <a:pt x="0" y="0"/>
                    </a:moveTo>
                    <a:cubicBezTo>
                      <a:pt x="0" y="2"/>
                      <a:pt x="2" y="2"/>
                      <a:pt x="2" y="1"/>
                    </a:cubicBezTo>
                    <a:cubicBezTo>
                      <a:pt x="1" y="1"/>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 name="Freeform 3159"/>
              <p:cNvSpPr/>
              <p:nvPr/>
            </p:nvSpPr>
            <p:spPr bwMode="auto">
              <a:xfrm>
                <a:off x="5749" y="2569"/>
                <a:ext cx="14" cy="11"/>
              </a:xfrm>
              <a:custGeom>
                <a:gdLst>
                  <a:gd fmla="*/ 7 w 7" name="T0"/>
                  <a:gd fmla="*/ 3 h 5" name="T1"/>
                  <a:gd fmla="*/ 5 w 7" name="T2"/>
                  <a:gd fmla="*/ 2 h 5" name="T3"/>
                  <a:gd fmla="*/ 5 w 7" name="T4"/>
                  <a:gd fmla="*/ 2 h 5" name="T5"/>
                  <a:gd fmla="*/ 4 w 7" name="T6"/>
                  <a:gd fmla="*/ 1 h 5" name="T7"/>
                  <a:gd fmla="*/ 3 w 7" name="T8"/>
                  <a:gd fmla="*/ 0 h 5" name="T9"/>
                  <a:gd fmla="*/ 3 w 7" name="T10"/>
                  <a:gd fmla="*/ 0 h 5" name="T11"/>
                  <a:gd fmla="*/ 3 w 7" name="T12"/>
                  <a:gd fmla="*/ 0 h 5" name="T13"/>
                  <a:gd fmla="*/ 2 w 7" name="T14"/>
                  <a:gd fmla="*/ 0 h 5" name="T15"/>
                  <a:gd fmla="*/ 2 w 7" name="T16"/>
                  <a:gd fmla="*/ 0 h 5" name="T17"/>
                  <a:gd fmla="*/ 0 w 7" name="T18"/>
                  <a:gd fmla="*/ 2 h 5" name="T19"/>
                  <a:gd fmla="*/ 1 w 7" name="T20"/>
                  <a:gd fmla="*/ 2 h 5" name="T21"/>
                  <a:gd fmla="*/ 1 w 7" name="T22"/>
                  <a:gd fmla="*/ 1 h 5" name="T23"/>
                  <a:gd fmla="*/ 3 w 7" name="T24"/>
                  <a:gd fmla="*/ 2 h 5" name="T25"/>
                  <a:gd fmla="*/ 3 w 7" name="T26"/>
                  <a:gd fmla="*/ 2 h 5" name="T27"/>
                  <a:gd fmla="*/ 3 w 7" name="T28"/>
                  <a:gd fmla="*/ 2 h 5" name="T29"/>
                  <a:gd fmla="*/ 3 w 7" name="T30"/>
                  <a:gd fmla="*/ 2 h 5" name="T31"/>
                  <a:gd fmla="*/ 3 w 7" name="T32"/>
                  <a:gd fmla="*/ 1 h 5" name="T33"/>
                  <a:gd fmla="*/ 4 w 7" name="T34"/>
                  <a:gd fmla="*/ 2 h 5" name="T35"/>
                  <a:gd fmla="*/ 4 w 7" name="T36"/>
                  <a:gd fmla="*/ 4 h 5" name="T37"/>
                  <a:gd fmla="*/ 5 w 7" name="T38"/>
                  <a:gd fmla="*/ 3 h 5" name="T39"/>
                  <a:gd fmla="*/ 5 w 7" name="T40"/>
                  <a:gd fmla="*/ 4 h 5" name="T41"/>
                  <a:gd fmla="*/ 7 w 7" name="T42"/>
                  <a:gd fmla="*/ 3 h 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 w="7">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 name="Freeform 3160"/>
              <p:cNvSpPr/>
              <p:nvPr/>
            </p:nvSpPr>
            <p:spPr bwMode="auto">
              <a:xfrm>
                <a:off x="5607" y="2625"/>
                <a:ext cx="4" cy="6"/>
              </a:xfrm>
              <a:custGeom>
                <a:gdLst>
                  <a:gd fmla="*/ 2 w 2" name="T0"/>
                  <a:gd fmla="*/ 1 h 3" name="T1"/>
                  <a:gd fmla="*/ 0 w 2" name="T2"/>
                  <a:gd fmla="*/ 0 h 3" name="T3"/>
                  <a:gd fmla="*/ 2 w 2" name="T4"/>
                  <a:gd fmla="*/ 1 h 3" name="T5"/>
                </a:gdLst>
                <a:cxnLst>
                  <a:cxn ang="0">
                    <a:pos x="T0" y="T1"/>
                  </a:cxn>
                  <a:cxn ang="0">
                    <a:pos x="T2" y="T3"/>
                  </a:cxn>
                  <a:cxn ang="0">
                    <a:pos x="T4" y="T5"/>
                  </a:cxn>
                </a:cxnLst>
                <a:rect b="b" l="0" r="r" t="0"/>
                <a:pathLst>
                  <a:path h="3" w="2">
                    <a:moveTo>
                      <a:pt x="2" y="1"/>
                    </a:moveTo>
                    <a:cubicBezTo>
                      <a:pt x="1" y="1"/>
                      <a:pt x="1" y="0"/>
                      <a:pt x="0" y="0"/>
                    </a:cubicBezTo>
                    <a:cubicBezTo>
                      <a:pt x="0" y="1"/>
                      <a:pt x="2" y="3"/>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 name="Freeform 3161"/>
              <p:cNvSpPr/>
              <p:nvPr/>
            </p:nvSpPr>
            <p:spPr bwMode="auto">
              <a:xfrm>
                <a:off x="5662" y="2580"/>
                <a:ext cx="2" cy="2"/>
              </a:xfrm>
              <a:custGeom>
                <a:gdLst>
                  <a:gd fmla="*/ 0 w 1" name="T0"/>
                  <a:gd fmla="*/ 1 h 1" name="T1"/>
                  <a:gd fmla="*/ 1 w 1" name="T2"/>
                  <a:gd fmla="*/ 1 h 1" name="T3"/>
                  <a:gd fmla="*/ 0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 name="Freeform 3162"/>
              <p:cNvSpPr/>
              <p:nvPr/>
            </p:nvSpPr>
            <p:spPr bwMode="auto">
              <a:xfrm>
                <a:off x="5677" y="2489"/>
                <a:ext cx="4" cy="4"/>
              </a:xfrm>
              <a:custGeom>
                <a:gdLst>
                  <a:gd fmla="*/ 2 w 2" name="T0"/>
                  <a:gd fmla="*/ 0 h 2" name="T1"/>
                  <a:gd fmla="*/ 1 w 2" name="T2"/>
                  <a:gd fmla="*/ 0 h 2" name="T3"/>
                  <a:gd fmla="*/ 0 w 2" name="T4"/>
                  <a:gd fmla="*/ 2 h 2" name="T5"/>
                  <a:gd fmla="*/ 1 w 2" name="T6"/>
                  <a:gd fmla="*/ 2 h 2" name="T7"/>
                  <a:gd fmla="*/ 2 w 2" name="T8"/>
                  <a:gd fmla="*/ 0 h 2" name="T9"/>
                </a:gdLst>
                <a:cxnLst>
                  <a:cxn ang="0">
                    <a:pos x="T0" y="T1"/>
                  </a:cxn>
                  <a:cxn ang="0">
                    <a:pos x="T2" y="T3"/>
                  </a:cxn>
                  <a:cxn ang="0">
                    <a:pos x="T4" y="T5"/>
                  </a:cxn>
                  <a:cxn ang="0">
                    <a:pos x="T6" y="T7"/>
                  </a:cxn>
                  <a:cxn ang="0">
                    <a:pos x="T8" y="T9"/>
                  </a:cxn>
                </a:cxnLst>
                <a:rect b="b" l="0" r="r" t="0"/>
                <a:pathLst>
                  <a:path h="2" w="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 name="Freeform 3163"/>
              <p:cNvSpPr/>
              <p:nvPr/>
            </p:nvSpPr>
            <p:spPr bwMode="auto">
              <a:xfrm>
                <a:off x="6112" y="2867"/>
                <a:ext cx="15" cy="13"/>
              </a:xfrm>
              <a:custGeom>
                <a:gdLst>
                  <a:gd fmla="*/ 1 w 7" name="T0"/>
                  <a:gd fmla="*/ 2 h 6" name="T1"/>
                  <a:gd fmla="*/ 0 w 7" name="T2"/>
                  <a:gd fmla="*/ 5 h 6" name="T3"/>
                  <a:gd fmla="*/ 4 w 7" name="T4"/>
                  <a:gd fmla="*/ 6 h 6" name="T5"/>
                  <a:gd fmla="*/ 6 w 7" name="T6"/>
                  <a:gd fmla="*/ 4 h 6" name="T7"/>
                  <a:gd fmla="*/ 5 w 7" name="T8"/>
                  <a:gd fmla="*/ 4 h 6" name="T9"/>
                  <a:gd fmla="*/ 6 w 7" name="T10"/>
                  <a:gd fmla="*/ 4 h 6" name="T11"/>
                  <a:gd fmla="*/ 6 w 7" name="T12"/>
                  <a:gd fmla="*/ 2 h 6" name="T13"/>
                  <a:gd fmla="*/ 5 w 7" name="T14"/>
                  <a:gd fmla="*/ 2 h 6" name="T15"/>
                  <a:gd fmla="*/ 4 w 7" name="T16"/>
                  <a:gd fmla="*/ 1 h 6" name="T17"/>
                  <a:gd fmla="*/ 2 w 7" name="T18"/>
                  <a:gd fmla="*/ 1 h 6" name="T19"/>
                  <a:gd fmla="*/ 3 w 7" name="T20"/>
                  <a:gd fmla="*/ 0 h 6" name="T21"/>
                  <a:gd fmla="*/ 1 w 7" name="T22"/>
                  <a:gd fmla="*/ 1 h 6" name="T23"/>
                  <a:gd fmla="*/ 2 w 7" name="T24"/>
                  <a:gd fmla="*/ 2 h 6" name="T25"/>
                  <a:gd fmla="*/ 2 w 7" name="T26"/>
                  <a:gd fmla="*/ 3 h 6" name="T27"/>
                  <a:gd fmla="*/ 1 w 7" name="T28"/>
                  <a:gd fmla="*/ 2 h 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 w="7">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 name="Freeform 3164"/>
              <p:cNvSpPr/>
              <p:nvPr/>
            </p:nvSpPr>
            <p:spPr bwMode="auto">
              <a:xfrm>
                <a:off x="6123" y="2892"/>
                <a:ext cx="2" cy="6"/>
              </a:xfrm>
              <a:custGeom>
                <a:gdLst>
                  <a:gd fmla="*/ 1 w 1" name="T0"/>
                  <a:gd fmla="*/ 1 h 3" name="T1"/>
                  <a:gd fmla="*/ 1 w 1" name="T2"/>
                  <a:gd fmla="*/ 1 h 3" name="T3"/>
                </a:gdLst>
                <a:cxnLst>
                  <a:cxn ang="0">
                    <a:pos x="T0" y="T1"/>
                  </a:cxn>
                  <a:cxn ang="0">
                    <a:pos x="T2" y="T3"/>
                  </a:cxn>
                </a:cxnLst>
                <a:rect b="b" l="0" r="r" t="0"/>
                <a:pathLst>
                  <a:path h="3" w="1">
                    <a:moveTo>
                      <a:pt x="1" y="1"/>
                    </a:moveTo>
                    <a:cubicBezTo>
                      <a:pt x="0" y="0"/>
                      <a:pt x="0" y="3"/>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 name="Freeform 3165"/>
              <p:cNvSpPr/>
              <p:nvPr/>
            </p:nvSpPr>
            <p:spPr bwMode="auto">
              <a:xfrm>
                <a:off x="6114" y="2880"/>
                <a:ext cx="4" cy="6"/>
              </a:xfrm>
              <a:custGeom>
                <a:gdLst>
                  <a:gd fmla="*/ 0 w 2" name="T0"/>
                  <a:gd fmla="*/ 1 h 3" name="T1"/>
                  <a:gd fmla="*/ 2 w 2" name="T2"/>
                  <a:gd fmla="*/ 3 h 3" name="T3"/>
                  <a:gd fmla="*/ 1 w 2" name="T4"/>
                  <a:gd fmla="*/ 0 h 3" name="T5"/>
                  <a:gd fmla="*/ 0 w 2" name="T6"/>
                  <a:gd fmla="*/ 1 h 3" name="T7"/>
                </a:gdLst>
                <a:cxnLst>
                  <a:cxn ang="0">
                    <a:pos x="T0" y="T1"/>
                  </a:cxn>
                  <a:cxn ang="0">
                    <a:pos x="T2" y="T3"/>
                  </a:cxn>
                  <a:cxn ang="0">
                    <a:pos x="T4" y="T5"/>
                  </a:cxn>
                  <a:cxn ang="0">
                    <a:pos x="T6" y="T7"/>
                  </a:cxn>
                </a:cxnLst>
                <a:rect b="b" l="0" r="r" t="0"/>
                <a:pathLst>
                  <a:path h="3" w="2">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 name="Freeform 3166"/>
              <p:cNvSpPr/>
              <p:nvPr/>
            </p:nvSpPr>
            <p:spPr bwMode="auto">
              <a:xfrm>
                <a:off x="6081" y="2974"/>
                <a:ext cx="5" cy="6"/>
              </a:xfrm>
              <a:custGeom>
                <a:gdLst>
                  <a:gd fmla="*/ 2 w 2" name="T0"/>
                  <a:gd fmla="*/ 2 h 3" name="T1"/>
                  <a:gd fmla="*/ 1 w 2" name="T2"/>
                  <a:gd fmla="*/ 0 h 3" name="T3"/>
                  <a:gd fmla="*/ 0 w 2" name="T4"/>
                  <a:gd fmla="*/ 1 h 3" name="T5"/>
                  <a:gd fmla="*/ 1 w 2" name="T6"/>
                  <a:gd fmla="*/ 3 h 3" name="T7"/>
                  <a:gd fmla="*/ 2 w 2" name="T8"/>
                  <a:gd fmla="*/ 2 h 3" name="T9"/>
                </a:gdLst>
                <a:cxnLst>
                  <a:cxn ang="0">
                    <a:pos x="T0" y="T1"/>
                  </a:cxn>
                  <a:cxn ang="0">
                    <a:pos x="T2" y="T3"/>
                  </a:cxn>
                  <a:cxn ang="0">
                    <a:pos x="T4" y="T5"/>
                  </a:cxn>
                  <a:cxn ang="0">
                    <a:pos x="T6" y="T7"/>
                  </a:cxn>
                  <a:cxn ang="0">
                    <a:pos x="T8" y="T9"/>
                  </a:cxn>
                </a:cxnLst>
                <a:rect b="b" l="0" r="r" t="0"/>
                <a:pathLst>
                  <a:path h="3" w="2">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 name="Freeform 3167"/>
              <p:cNvSpPr/>
              <p:nvPr/>
            </p:nvSpPr>
            <p:spPr bwMode="auto">
              <a:xfrm>
                <a:off x="6069" y="2787"/>
                <a:ext cx="4" cy="4"/>
              </a:xfrm>
              <a:custGeom>
                <a:gdLst>
                  <a:gd fmla="*/ 0 w 2" name="T0"/>
                  <a:gd fmla="*/ 2 h 2" name="T1"/>
                  <a:gd fmla="*/ 2 w 2" name="T2"/>
                  <a:gd fmla="*/ 2 h 2" name="T3"/>
                  <a:gd fmla="*/ 1 w 2" name="T4"/>
                  <a:gd fmla="*/ 0 h 2" name="T5"/>
                  <a:gd fmla="*/ 1 w 2" name="T6"/>
                  <a:gd fmla="*/ 0 h 2" name="T7"/>
                  <a:gd fmla="*/ 0 w 2" name="T8"/>
                  <a:gd fmla="*/ 2 h 2" name="T9"/>
                </a:gdLst>
                <a:cxnLst>
                  <a:cxn ang="0">
                    <a:pos x="T0" y="T1"/>
                  </a:cxn>
                  <a:cxn ang="0">
                    <a:pos x="T2" y="T3"/>
                  </a:cxn>
                  <a:cxn ang="0">
                    <a:pos x="T4" y="T5"/>
                  </a:cxn>
                  <a:cxn ang="0">
                    <a:pos x="T6" y="T7"/>
                  </a:cxn>
                  <a:cxn ang="0">
                    <a:pos x="T8" y="T9"/>
                  </a:cxn>
                </a:cxnLst>
                <a:rect b="b" l="0" r="r" t="0"/>
                <a:pathLst>
                  <a:path h="2" w="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 name="Freeform 3168"/>
              <p:cNvSpPr/>
              <p:nvPr/>
            </p:nvSpPr>
            <p:spPr bwMode="auto">
              <a:xfrm>
                <a:off x="6067" y="2869"/>
                <a:ext cx="4" cy="5"/>
              </a:xfrm>
              <a:custGeom>
                <a:gdLst>
                  <a:gd fmla="*/ 1 w 2" name="T0"/>
                  <a:gd fmla="*/ 0 h 2" name="T1"/>
                  <a:gd fmla="*/ 0 w 2" name="T2"/>
                  <a:gd fmla="*/ 1 h 2" name="T3"/>
                  <a:gd fmla="*/ 0 w 2" name="T4"/>
                  <a:gd fmla="*/ 2 h 2" name="T5"/>
                  <a:gd fmla="*/ 1 w 2" name="T6"/>
                  <a:gd fmla="*/ 0 h 2" name="T7"/>
                </a:gdLst>
                <a:cxnLst>
                  <a:cxn ang="0">
                    <a:pos x="T0" y="T1"/>
                  </a:cxn>
                  <a:cxn ang="0">
                    <a:pos x="T2" y="T3"/>
                  </a:cxn>
                  <a:cxn ang="0">
                    <a:pos x="T4" y="T5"/>
                  </a:cxn>
                  <a:cxn ang="0">
                    <a:pos x="T6" y="T7"/>
                  </a:cxn>
                </a:cxnLst>
                <a:rect b="b" l="0" r="r" t="0"/>
                <a:pathLst>
                  <a:path h="2" w="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 name="Freeform 3169"/>
              <p:cNvSpPr/>
              <p:nvPr/>
            </p:nvSpPr>
            <p:spPr bwMode="auto">
              <a:xfrm>
                <a:off x="5999" y="2543"/>
                <a:ext cx="4" cy="4"/>
              </a:xfrm>
              <a:custGeom>
                <a:gdLst>
                  <a:gd fmla="*/ 2 w 2" name="T0"/>
                  <a:gd fmla="*/ 0 h 2" name="T1"/>
                  <a:gd fmla="*/ 0 w 2" name="T2"/>
                  <a:gd fmla="*/ 0 h 2" name="T3"/>
                  <a:gd fmla="*/ 2 w 2" name="T4"/>
                  <a:gd fmla="*/ 0 h 2" name="T5"/>
                </a:gdLst>
                <a:cxnLst>
                  <a:cxn ang="0">
                    <a:pos x="T0" y="T1"/>
                  </a:cxn>
                  <a:cxn ang="0">
                    <a:pos x="T2" y="T3"/>
                  </a:cxn>
                  <a:cxn ang="0">
                    <a:pos x="T4" y="T5"/>
                  </a:cxn>
                </a:cxnLst>
                <a:rect b="b" l="0" r="r" t="0"/>
                <a:pathLst>
                  <a:path h="2" w="2">
                    <a:moveTo>
                      <a:pt x="2" y="0"/>
                    </a:moveTo>
                    <a:cubicBezTo>
                      <a:pt x="1" y="0"/>
                      <a:pt x="1" y="0"/>
                      <a:pt x="0" y="0"/>
                    </a:cubicBezTo>
                    <a:cubicBezTo>
                      <a:pt x="0" y="2"/>
                      <a:pt x="2"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 name="Freeform 3170"/>
              <p:cNvSpPr/>
              <p:nvPr/>
            </p:nvSpPr>
            <p:spPr bwMode="auto">
              <a:xfrm>
                <a:off x="5999" y="2600"/>
                <a:ext cx="8" cy="4"/>
              </a:xfrm>
              <a:custGeom>
                <a:gdLst>
                  <a:gd fmla="*/ 3 w 4" name="T0"/>
                  <a:gd fmla="*/ 1 h 2" name="T1"/>
                  <a:gd fmla="*/ 4 w 4" name="T2"/>
                  <a:gd fmla="*/ 1 h 2" name="T3"/>
                  <a:gd fmla="*/ 3 w 4" name="T4"/>
                  <a:gd fmla="*/ 1 h 2" name="T5"/>
                </a:gdLst>
                <a:cxnLst>
                  <a:cxn ang="0">
                    <a:pos x="T0" y="T1"/>
                  </a:cxn>
                  <a:cxn ang="0">
                    <a:pos x="T2" y="T3"/>
                  </a:cxn>
                  <a:cxn ang="0">
                    <a:pos x="T4" y="T5"/>
                  </a:cxn>
                </a:cxnLst>
                <a:rect b="b" l="0" r="r" t="0"/>
                <a:pathLst>
                  <a:path h="2" w="4">
                    <a:moveTo>
                      <a:pt x="3" y="1"/>
                    </a:moveTo>
                    <a:cubicBezTo>
                      <a:pt x="0" y="0"/>
                      <a:pt x="4" y="2"/>
                      <a:pt x="4" y="1"/>
                    </a:cubicBezTo>
                    <a:cubicBezTo>
                      <a:pt x="4" y="1"/>
                      <a:pt x="3" y="1"/>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 name="Freeform 3171"/>
              <p:cNvSpPr/>
              <p:nvPr/>
            </p:nvSpPr>
            <p:spPr bwMode="auto">
              <a:xfrm>
                <a:off x="6007" y="2600"/>
                <a:ext cx="27" cy="15"/>
              </a:xfrm>
              <a:custGeom>
                <a:gdLst>
                  <a:gd fmla="*/ 11 w 13" name="T0"/>
                  <a:gd fmla="*/ 4 h 7" name="T1"/>
                  <a:gd fmla="*/ 12 w 13" name="T2"/>
                  <a:gd fmla="*/ 5 h 7" name="T3"/>
                  <a:gd fmla="*/ 13 w 13" name="T4"/>
                  <a:gd fmla="*/ 7 h 7" name="T5"/>
                  <a:gd fmla="*/ 13 w 13" name="T6"/>
                  <a:gd fmla="*/ 2 h 7" name="T7"/>
                  <a:gd fmla="*/ 11 w 13" name="T8"/>
                  <a:gd fmla="*/ 2 h 7" name="T9"/>
                  <a:gd fmla="*/ 11 w 13" name="T10"/>
                  <a:gd fmla="*/ 1 h 7" name="T11"/>
                  <a:gd fmla="*/ 8 w 13" name="T12"/>
                  <a:gd fmla="*/ 1 h 7" name="T13"/>
                  <a:gd fmla="*/ 7 w 13" name="T14"/>
                  <a:gd fmla="*/ 1 h 7" name="T15"/>
                  <a:gd fmla="*/ 7 w 13" name="T16"/>
                  <a:gd fmla="*/ 2 h 7" name="T17"/>
                  <a:gd fmla="*/ 5 w 13" name="T18"/>
                  <a:gd fmla="*/ 1 h 7" name="T19"/>
                  <a:gd fmla="*/ 5 w 13" name="T20"/>
                  <a:gd fmla="*/ 1 h 7" name="T21"/>
                  <a:gd fmla="*/ 3 w 13" name="T22"/>
                  <a:gd fmla="*/ 2 h 7" name="T23"/>
                  <a:gd fmla="*/ 2 w 13" name="T24"/>
                  <a:gd fmla="*/ 1 h 7" name="T25"/>
                  <a:gd fmla="*/ 4 w 13" name="T26"/>
                  <a:gd fmla="*/ 0 h 7" name="T27"/>
                  <a:gd fmla="*/ 1 w 13" name="T28"/>
                  <a:gd fmla="*/ 1 h 7" name="T29"/>
                  <a:gd fmla="*/ 0 w 13" name="T30"/>
                  <a:gd fmla="*/ 1 h 7" name="T31"/>
                  <a:gd fmla="*/ 0 w 13" name="T32"/>
                  <a:gd fmla="*/ 5 h 7" name="T33"/>
                  <a:gd fmla="*/ 4 w 13" name="T34"/>
                  <a:gd fmla="*/ 6 h 7" name="T35"/>
                  <a:gd fmla="*/ 5 w 13" name="T36"/>
                  <a:gd fmla="*/ 5 h 7" name="T37"/>
                  <a:gd fmla="*/ 5 w 13" name="T38"/>
                  <a:gd fmla="*/ 3 h 7" name="T39"/>
                  <a:gd fmla="*/ 9 w 13" name="T40"/>
                  <a:gd fmla="*/ 2 h 7" name="T41"/>
                  <a:gd fmla="*/ 11 w 13" name="T42"/>
                  <a:gd fmla="*/ 4 h 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7" w="13">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 name="Freeform 3172"/>
              <p:cNvSpPr/>
              <p:nvPr/>
            </p:nvSpPr>
            <p:spPr bwMode="auto">
              <a:xfrm>
                <a:off x="6079" y="2980"/>
                <a:ext cx="2" cy="5"/>
              </a:xfrm>
              <a:custGeom>
                <a:gdLst>
                  <a:gd fmla="*/ 1 w 1" name="T0"/>
                  <a:gd fmla="*/ 0 h 2" name="T1"/>
                  <a:gd fmla="*/ 0 w 1" name="T2"/>
                  <a:gd fmla="*/ 0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 name="Freeform 3173"/>
              <p:cNvSpPr/>
              <p:nvPr/>
            </p:nvSpPr>
            <p:spPr bwMode="auto">
              <a:xfrm>
                <a:off x="5860" y="3091"/>
                <a:ext cx="10" cy="13"/>
              </a:xfrm>
              <a:custGeom>
                <a:gdLst>
                  <a:gd fmla="*/ 5 w 5" name="T0"/>
                  <a:gd fmla="*/ 3 h 6" name="T1"/>
                  <a:gd fmla="*/ 2 w 5" name="T2"/>
                  <a:gd fmla="*/ 1 h 6" name="T3"/>
                  <a:gd fmla="*/ 2 w 5" name="T4"/>
                  <a:gd fmla="*/ 0 h 6" name="T5"/>
                  <a:gd fmla="*/ 0 w 5" name="T6"/>
                  <a:gd fmla="*/ 1 h 6" name="T7"/>
                  <a:gd fmla="*/ 0 w 5" name="T8"/>
                  <a:gd fmla="*/ 4 h 6" name="T9"/>
                  <a:gd fmla="*/ 0 w 5" name="T10"/>
                  <a:gd fmla="*/ 4 h 6" name="T11"/>
                  <a:gd fmla="*/ 0 w 5" name="T12"/>
                  <a:gd fmla="*/ 4 h 6" name="T13"/>
                  <a:gd fmla="*/ 0 w 5" name="T14"/>
                  <a:gd fmla="*/ 5 h 6" name="T15"/>
                  <a:gd fmla="*/ 0 w 5" name="T16"/>
                  <a:gd fmla="*/ 5 h 6" name="T17"/>
                  <a:gd fmla="*/ 1 w 5" name="T18"/>
                  <a:gd fmla="*/ 6 h 6" name="T19"/>
                  <a:gd fmla="*/ 1 w 5" name="T20"/>
                  <a:gd fmla="*/ 4 h 6" name="T21"/>
                  <a:gd fmla="*/ 2 w 5" name="T22"/>
                  <a:gd fmla="*/ 2 h 6" name="T23"/>
                  <a:gd fmla="*/ 4 w 5" name="T24"/>
                  <a:gd fmla="*/ 3 h 6" name="T25"/>
                  <a:gd fmla="*/ 3 w 5" name="T26"/>
                  <a:gd fmla="*/ 5 h 6" name="T27"/>
                  <a:gd fmla="*/ 3 w 5" name="T28"/>
                  <a:gd fmla="*/ 5 h 6" name="T29"/>
                  <a:gd fmla="*/ 4 w 5" name="T30"/>
                  <a:gd fmla="*/ 6 h 6" name="T31"/>
                  <a:gd fmla="*/ 4 w 5" name="T32"/>
                  <a:gd fmla="*/ 5 h 6" name="T33"/>
                  <a:gd fmla="*/ 4 w 5" name="T34"/>
                  <a:gd fmla="*/ 5 h 6" name="T35"/>
                  <a:gd fmla="*/ 5 w 5" name="T36"/>
                  <a:gd fmla="*/ 3 h 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 w="5">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 name="Freeform 3174"/>
              <p:cNvSpPr/>
              <p:nvPr/>
            </p:nvSpPr>
            <p:spPr bwMode="auto">
              <a:xfrm>
                <a:off x="6205" y="3050"/>
                <a:ext cx="10" cy="11"/>
              </a:xfrm>
              <a:custGeom>
                <a:gdLst>
                  <a:gd fmla="*/ 1 w 5" name="T0"/>
                  <a:gd fmla="*/ 3 h 5" name="T1"/>
                  <a:gd fmla="*/ 0 w 5" name="T2"/>
                  <a:gd fmla="*/ 2 h 5" name="T3"/>
                  <a:gd fmla="*/ 3 w 5" name="T4"/>
                  <a:gd fmla="*/ 5 h 5" name="T5"/>
                  <a:gd fmla="*/ 5 w 5" name="T6"/>
                  <a:gd fmla="*/ 1 h 5" name="T7"/>
                  <a:gd fmla="*/ 2 w 5" name="T8"/>
                  <a:gd fmla="*/ 0 h 5" name="T9"/>
                  <a:gd fmla="*/ 2 w 5" name="T10"/>
                  <a:gd fmla="*/ 2 h 5" name="T11"/>
                  <a:gd fmla="*/ 1 w 5" name="T12"/>
                  <a:gd fmla="*/ 3 h 5" name="T13"/>
                </a:gdLst>
                <a:cxnLst>
                  <a:cxn ang="0">
                    <a:pos x="T0" y="T1"/>
                  </a:cxn>
                  <a:cxn ang="0">
                    <a:pos x="T2" y="T3"/>
                  </a:cxn>
                  <a:cxn ang="0">
                    <a:pos x="T4" y="T5"/>
                  </a:cxn>
                  <a:cxn ang="0">
                    <a:pos x="T6" y="T7"/>
                  </a:cxn>
                  <a:cxn ang="0">
                    <a:pos x="T8" y="T9"/>
                  </a:cxn>
                  <a:cxn ang="0">
                    <a:pos x="T10" y="T11"/>
                  </a:cxn>
                  <a:cxn ang="0">
                    <a:pos x="T12" y="T13"/>
                  </a:cxn>
                </a:cxnLst>
                <a:rect b="b" l="0" r="r" t="0"/>
                <a:pathLst>
                  <a:path h="5" w="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 name="Freeform 3175"/>
              <p:cNvSpPr/>
              <p:nvPr/>
            </p:nvSpPr>
            <p:spPr bwMode="auto">
              <a:xfrm>
                <a:off x="6190" y="3052"/>
                <a:ext cx="6" cy="13"/>
              </a:xfrm>
              <a:custGeom>
                <a:gdLst>
                  <a:gd fmla="*/ 1 w 3" name="T0"/>
                  <a:gd fmla="*/ 0 h 6" name="T1"/>
                  <a:gd fmla="*/ 1 w 3" name="T2"/>
                  <a:gd fmla="*/ 3 h 6" name="T3"/>
                  <a:gd fmla="*/ 0 w 3" name="T4"/>
                  <a:gd fmla="*/ 4 h 6" name="T5"/>
                  <a:gd fmla="*/ 2 w 3" name="T6"/>
                  <a:gd fmla="*/ 2 h 6" name="T7"/>
                  <a:gd fmla="*/ 2 w 3" name="T8"/>
                  <a:gd fmla="*/ 3 h 6" name="T9"/>
                  <a:gd fmla="*/ 0 w 3" name="T10"/>
                  <a:gd fmla="*/ 5 h 6" name="T11"/>
                  <a:gd fmla="*/ 3 w 3" name="T12"/>
                  <a:gd fmla="*/ 4 h 6" name="T13"/>
                  <a:gd fmla="*/ 3 w 3" name="T14"/>
                  <a:gd fmla="*/ 1 h 6" name="T15"/>
                  <a:gd fmla="*/ 1 w 3"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3">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 name="Freeform 3176"/>
              <p:cNvSpPr/>
              <p:nvPr/>
            </p:nvSpPr>
            <p:spPr bwMode="auto">
              <a:xfrm>
                <a:off x="6174" y="3054"/>
                <a:ext cx="2" cy="5"/>
              </a:xfrm>
              <a:custGeom>
                <a:gdLst>
                  <a:gd fmla="*/ 0 w 1" name="T0"/>
                  <a:gd fmla="*/ 0 h 2" name="T1"/>
                  <a:gd fmla="*/ 0 w 1" name="T2"/>
                  <a:gd fmla="*/ 2 h 2" name="T3"/>
                  <a:gd fmla="*/ 0 w 1" name="T4"/>
                  <a:gd fmla="*/ 0 h 2" name="T5"/>
                </a:gdLst>
                <a:cxnLst>
                  <a:cxn ang="0">
                    <a:pos x="T0" y="T1"/>
                  </a:cxn>
                  <a:cxn ang="0">
                    <a:pos x="T2" y="T3"/>
                  </a:cxn>
                  <a:cxn ang="0">
                    <a:pos x="T4" y="T5"/>
                  </a:cxn>
                </a:cxnLst>
                <a:rect b="b" l="0" r="r" t="0"/>
                <a:pathLst>
                  <a:path h="2" w="1">
                    <a:moveTo>
                      <a:pt x="0" y="0"/>
                    </a:moveTo>
                    <a:cubicBezTo>
                      <a:pt x="0" y="1"/>
                      <a:pt x="0" y="1"/>
                      <a:pt x="0" y="2"/>
                    </a:cubicBezTo>
                    <a:cubicBezTo>
                      <a:pt x="1" y="2"/>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3177"/>
              <p:cNvSpPr/>
              <p:nvPr/>
            </p:nvSpPr>
            <p:spPr bwMode="auto">
              <a:xfrm>
                <a:off x="6192" y="3048"/>
                <a:ext cx="9" cy="4"/>
              </a:xfrm>
              <a:custGeom>
                <a:gdLst>
                  <a:gd fmla="*/ 2 w 4" name="T0"/>
                  <a:gd fmla="*/ 0 h 2" name="T1"/>
                  <a:gd fmla="*/ 2 w 4" name="T2"/>
                  <a:gd fmla="*/ 2 h 2" name="T3"/>
                  <a:gd fmla="*/ 2 w 4" name="T4"/>
                  <a:gd fmla="*/ 0 h 2" name="T5"/>
                </a:gdLst>
                <a:cxnLst>
                  <a:cxn ang="0">
                    <a:pos x="T0" y="T1"/>
                  </a:cxn>
                  <a:cxn ang="0">
                    <a:pos x="T2" y="T3"/>
                  </a:cxn>
                  <a:cxn ang="0">
                    <a:pos x="T4" y="T5"/>
                  </a:cxn>
                </a:cxnLst>
                <a:rect b="b" l="0" r="r" t="0"/>
                <a:pathLst>
                  <a:path h="2" w="4">
                    <a:moveTo>
                      <a:pt x="2" y="0"/>
                    </a:moveTo>
                    <a:cubicBezTo>
                      <a:pt x="2" y="1"/>
                      <a:pt x="0" y="2"/>
                      <a:pt x="2" y="2"/>
                    </a:cubicBezTo>
                    <a:cubicBezTo>
                      <a:pt x="2" y="1"/>
                      <a:pt x="4"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3178"/>
              <p:cNvSpPr/>
              <p:nvPr/>
            </p:nvSpPr>
            <p:spPr bwMode="auto">
              <a:xfrm>
                <a:off x="6176" y="3054"/>
                <a:ext cx="8" cy="7"/>
              </a:xfrm>
              <a:custGeom>
                <a:gdLst>
                  <a:gd fmla="*/ 4 w 4" name="T0"/>
                  <a:gd fmla="*/ 2 h 3" name="T1"/>
                  <a:gd fmla="*/ 2 w 4" name="T2"/>
                  <a:gd fmla="*/ 0 h 3" name="T3"/>
                  <a:gd fmla="*/ 0 w 4" name="T4"/>
                  <a:gd fmla="*/ 2 h 3" name="T5"/>
                  <a:gd fmla="*/ 2 w 4" name="T6"/>
                  <a:gd fmla="*/ 3 h 3" name="T7"/>
                  <a:gd fmla="*/ 4 w 4" name="T8"/>
                  <a:gd fmla="*/ 2 h 3" name="T9"/>
                </a:gdLst>
                <a:cxnLst>
                  <a:cxn ang="0">
                    <a:pos x="T0" y="T1"/>
                  </a:cxn>
                  <a:cxn ang="0">
                    <a:pos x="T2" y="T3"/>
                  </a:cxn>
                  <a:cxn ang="0">
                    <a:pos x="T4" y="T5"/>
                  </a:cxn>
                  <a:cxn ang="0">
                    <a:pos x="T6" y="T7"/>
                  </a:cxn>
                  <a:cxn ang="0">
                    <a:pos x="T8" y="T9"/>
                  </a:cxn>
                </a:cxnLst>
                <a:rect b="b" l="0" r="r" t="0"/>
                <a:pathLst>
                  <a:path h="3" w="4">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3179"/>
              <p:cNvSpPr/>
              <p:nvPr/>
            </p:nvSpPr>
            <p:spPr bwMode="auto">
              <a:xfrm>
                <a:off x="6172" y="3050"/>
                <a:ext cx="6" cy="4"/>
              </a:xfrm>
              <a:custGeom>
                <a:gdLst>
                  <a:gd fmla="*/ 3 w 3" name="T0"/>
                  <a:gd fmla="*/ 0 h 2" name="T1"/>
                  <a:gd fmla="*/ 0 w 3" name="T2"/>
                  <a:gd fmla="*/ 2 h 2" name="T3"/>
                  <a:gd fmla="*/ 2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3180"/>
              <p:cNvSpPr/>
              <p:nvPr/>
            </p:nvSpPr>
            <p:spPr bwMode="auto">
              <a:xfrm>
                <a:off x="6266" y="3052"/>
                <a:ext cx="6" cy="4"/>
              </a:xfrm>
              <a:custGeom>
                <a:gdLst>
                  <a:gd fmla="*/ 2 w 3" name="T0"/>
                  <a:gd fmla="*/ 2 h 2" name="T1"/>
                  <a:gd fmla="*/ 2 w 3" name="T2"/>
                  <a:gd fmla="*/ 0 h 2" name="T3"/>
                  <a:gd fmla="*/ 0 w 3" name="T4"/>
                  <a:gd fmla="*/ 2 h 2" name="T5"/>
                  <a:gd fmla="*/ 2 w 3" name="T6"/>
                  <a:gd fmla="*/ 2 h 2" name="T7"/>
                </a:gdLst>
                <a:cxnLst>
                  <a:cxn ang="0">
                    <a:pos x="T0" y="T1"/>
                  </a:cxn>
                  <a:cxn ang="0">
                    <a:pos x="T2" y="T3"/>
                  </a:cxn>
                  <a:cxn ang="0">
                    <a:pos x="T4" y="T5"/>
                  </a:cxn>
                  <a:cxn ang="0">
                    <a:pos x="T6" y="T7"/>
                  </a:cxn>
                </a:cxnLst>
                <a:rect b="b" l="0" r="r" t="0"/>
                <a:pathLst>
                  <a:path h="2" w="3">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3181"/>
              <p:cNvSpPr/>
              <p:nvPr/>
            </p:nvSpPr>
            <p:spPr bwMode="auto">
              <a:xfrm>
                <a:off x="6038" y="3048"/>
                <a:ext cx="4" cy="6"/>
              </a:xfrm>
              <a:custGeom>
                <a:gdLst>
                  <a:gd fmla="*/ 0 w 2" name="T0"/>
                  <a:gd fmla="*/ 1 h 3" name="T1"/>
                  <a:gd fmla="*/ 0 w 2" name="T2"/>
                  <a:gd fmla="*/ 3 h 3" name="T3"/>
                  <a:gd fmla="*/ 1 w 2" name="T4"/>
                  <a:gd fmla="*/ 3 h 3" name="T5"/>
                  <a:gd fmla="*/ 2 w 2" name="T6"/>
                  <a:gd fmla="*/ 2 h 3" name="T7"/>
                  <a:gd fmla="*/ 0 w 2" name="T8"/>
                  <a:gd fmla="*/ 1 h 3" name="T9"/>
                </a:gdLst>
                <a:cxnLst>
                  <a:cxn ang="0">
                    <a:pos x="T0" y="T1"/>
                  </a:cxn>
                  <a:cxn ang="0">
                    <a:pos x="T2" y="T3"/>
                  </a:cxn>
                  <a:cxn ang="0">
                    <a:pos x="T4" y="T5"/>
                  </a:cxn>
                  <a:cxn ang="0">
                    <a:pos x="T6" y="T7"/>
                  </a:cxn>
                  <a:cxn ang="0">
                    <a:pos x="T8" y="T9"/>
                  </a:cxn>
                </a:cxnLst>
                <a:rect b="b" l="0" r="r" t="0"/>
                <a:pathLst>
                  <a:path h="3" w="2">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 name="Freeform 3182"/>
              <p:cNvSpPr/>
              <p:nvPr/>
            </p:nvSpPr>
            <p:spPr bwMode="auto">
              <a:xfrm>
                <a:off x="6012" y="3052"/>
                <a:ext cx="4" cy="7"/>
              </a:xfrm>
              <a:custGeom>
                <a:gdLst>
                  <a:gd fmla="*/ 0 w 2" name="T0"/>
                  <a:gd fmla="*/ 1 h 3" name="T1"/>
                  <a:gd fmla="*/ 0 w 2" name="T2"/>
                  <a:gd fmla="*/ 1 h 3" name="T3"/>
                </a:gdLst>
                <a:cxnLst>
                  <a:cxn ang="0">
                    <a:pos x="T0" y="T1"/>
                  </a:cxn>
                  <a:cxn ang="0">
                    <a:pos x="T2" y="T3"/>
                  </a:cxn>
                </a:cxnLst>
                <a:rect b="b" l="0" r="r" t="0"/>
                <a:pathLst>
                  <a:path h="3" w="2">
                    <a:moveTo>
                      <a:pt x="0" y="1"/>
                    </a:moveTo>
                    <a:cubicBezTo>
                      <a:pt x="2" y="3"/>
                      <a:pt x="2"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 name="Freeform 3183"/>
              <p:cNvSpPr/>
              <p:nvPr/>
            </p:nvSpPr>
            <p:spPr bwMode="auto">
              <a:xfrm>
                <a:off x="6020" y="3052"/>
                <a:ext cx="12" cy="9"/>
              </a:xfrm>
              <a:custGeom>
                <a:gdLst>
                  <a:gd fmla="*/ 6 w 6" name="T0"/>
                  <a:gd fmla="*/ 1 h 4" name="T1"/>
                  <a:gd fmla="*/ 2 w 6" name="T2"/>
                  <a:gd fmla="*/ 0 h 4" name="T3"/>
                  <a:gd fmla="*/ 0 w 6" name="T4"/>
                  <a:gd fmla="*/ 2 h 4" name="T5"/>
                  <a:gd fmla="*/ 5 w 6" name="T6"/>
                  <a:gd fmla="*/ 4 h 4" name="T7"/>
                  <a:gd fmla="*/ 5 w 6" name="T8"/>
                  <a:gd fmla="*/ 2 h 4" name="T9"/>
                  <a:gd fmla="*/ 6 w 6" name="T10"/>
                  <a:gd fmla="*/ 1 h 4" name="T11"/>
                </a:gdLst>
                <a:cxnLst>
                  <a:cxn ang="0">
                    <a:pos x="T0" y="T1"/>
                  </a:cxn>
                  <a:cxn ang="0">
                    <a:pos x="T2" y="T3"/>
                  </a:cxn>
                  <a:cxn ang="0">
                    <a:pos x="T4" y="T5"/>
                  </a:cxn>
                  <a:cxn ang="0">
                    <a:pos x="T6" y="T7"/>
                  </a:cxn>
                  <a:cxn ang="0">
                    <a:pos x="T8" y="T9"/>
                  </a:cxn>
                  <a:cxn ang="0">
                    <a:pos x="T10" y="T11"/>
                  </a:cxn>
                </a:cxnLst>
                <a:rect b="b" l="0" r="r" t="0"/>
                <a:pathLst>
                  <a:path h="4" w="6">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 name="Freeform 3184"/>
              <p:cNvSpPr/>
              <p:nvPr/>
            </p:nvSpPr>
            <p:spPr bwMode="auto">
              <a:xfrm>
                <a:off x="6003" y="3048"/>
                <a:ext cx="9" cy="8"/>
              </a:xfrm>
              <a:custGeom>
                <a:gdLst>
                  <a:gd fmla="*/ 2 w 4" name="T0"/>
                  <a:gd fmla="*/ 0 h 4" name="T1"/>
                  <a:gd fmla="*/ 1 w 4" name="T2"/>
                  <a:gd fmla="*/ 2 h 4" name="T3"/>
                  <a:gd fmla="*/ 3 w 4" name="T4"/>
                  <a:gd fmla="*/ 3 h 4" name="T5"/>
                  <a:gd fmla="*/ 4 w 4" name="T6"/>
                  <a:gd fmla="*/ 4 h 4" name="T7"/>
                  <a:gd fmla="*/ 3 w 4" name="T8"/>
                  <a:gd fmla="*/ 1 h 4" name="T9"/>
                  <a:gd fmla="*/ 2 w 4" name="T10"/>
                  <a:gd fmla="*/ 1 h 4" name="T11"/>
                  <a:gd fmla="*/ 2 w 4"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3185"/>
              <p:cNvSpPr/>
              <p:nvPr/>
            </p:nvSpPr>
            <p:spPr bwMode="auto">
              <a:xfrm>
                <a:off x="6272" y="3063"/>
                <a:ext cx="11" cy="12"/>
              </a:xfrm>
              <a:custGeom>
                <a:gdLst>
                  <a:gd fmla="*/ 1 w 5" name="T0"/>
                  <a:gd fmla="*/ 3 h 6" name="T1"/>
                  <a:gd fmla="*/ 2 w 5" name="T2"/>
                  <a:gd fmla="*/ 3 h 6" name="T3"/>
                  <a:gd fmla="*/ 3 w 5" name="T4"/>
                  <a:gd fmla="*/ 4 h 6" name="T5"/>
                  <a:gd fmla="*/ 1 w 5" name="T6"/>
                  <a:gd fmla="*/ 4 h 6" name="T7"/>
                  <a:gd fmla="*/ 4 w 5" name="T8"/>
                  <a:gd fmla="*/ 5 h 6" name="T9"/>
                  <a:gd fmla="*/ 3 w 5" name="T10"/>
                  <a:gd fmla="*/ 3 h 6" name="T11"/>
                  <a:gd fmla="*/ 4 w 5" name="T12"/>
                  <a:gd fmla="*/ 3 h 6" name="T13"/>
                  <a:gd fmla="*/ 2 w 5" name="T14"/>
                  <a:gd fmla="*/ 3 h 6" name="T15"/>
                  <a:gd fmla="*/ 2 w 5" name="T16"/>
                  <a:gd fmla="*/ 2 h 6" name="T17"/>
                  <a:gd fmla="*/ 3 w 5" name="T18"/>
                  <a:gd fmla="*/ 2 h 6" name="T19"/>
                  <a:gd fmla="*/ 1 w 5" name="T20"/>
                  <a:gd fmla="*/ 0 h 6" name="T21"/>
                  <a:gd fmla="*/ 2 w 5" name="T22"/>
                  <a:gd fmla="*/ 0 h 6" name="T23"/>
                  <a:gd fmla="*/ 1 w 5" name="T24"/>
                  <a:gd fmla="*/ 1 h 6" name="T25"/>
                  <a:gd fmla="*/ 1 w 5" name="T26"/>
                  <a:gd fmla="*/ 3 h 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6" w="5">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 name="Freeform 3186"/>
              <p:cNvSpPr/>
              <p:nvPr/>
            </p:nvSpPr>
            <p:spPr bwMode="auto">
              <a:xfrm>
                <a:off x="5808" y="3096"/>
                <a:ext cx="2" cy="6"/>
              </a:xfrm>
              <a:custGeom>
                <a:gdLst>
                  <a:gd fmla="*/ 0 w 1" name="T0"/>
                  <a:gd fmla="*/ 0 h 3" name="T1"/>
                  <a:gd fmla="*/ 0 w 1" name="T2"/>
                  <a:gd fmla="*/ 1 h 3" name="T3"/>
                  <a:gd fmla="*/ 0 w 1" name="T4"/>
                  <a:gd fmla="*/ 2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 name="Freeform 3187"/>
              <p:cNvSpPr/>
              <p:nvPr/>
            </p:nvSpPr>
            <p:spPr bwMode="auto">
              <a:xfrm>
                <a:off x="5833" y="3017"/>
                <a:ext cx="8" cy="5"/>
              </a:xfrm>
              <a:custGeom>
                <a:gdLst>
                  <a:gd fmla="*/ 2 w 4" name="T0"/>
                  <a:gd fmla="*/ 0 h 2" name="T1"/>
                  <a:gd fmla="*/ 2 w 4" name="T2"/>
                  <a:gd fmla="*/ 0 h 2" name="T3"/>
                </a:gdLst>
                <a:cxnLst>
                  <a:cxn ang="0">
                    <a:pos x="T0" y="T1"/>
                  </a:cxn>
                  <a:cxn ang="0">
                    <a:pos x="T2" y="T3"/>
                  </a:cxn>
                </a:cxnLst>
                <a:rect b="b" l="0" r="r" t="0"/>
                <a:pathLst>
                  <a:path h="2" w="4">
                    <a:moveTo>
                      <a:pt x="2" y="0"/>
                    </a:moveTo>
                    <a:cubicBezTo>
                      <a:pt x="0" y="2"/>
                      <a:pt x="4"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 name="Freeform 3188"/>
              <p:cNvSpPr/>
              <p:nvPr/>
            </p:nvSpPr>
            <p:spPr bwMode="auto">
              <a:xfrm>
                <a:off x="5769" y="3054"/>
                <a:ext cx="6" cy="5"/>
              </a:xfrm>
              <a:custGeom>
                <a:gdLst>
                  <a:gd fmla="*/ 2 w 3" name="T0"/>
                  <a:gd fmla="*/ 2 h 2" name="T1"/>
                  <a:gd fmla="*/ 3 w 3" name="T2"/>
                  <a:gd fmla="*/ 1 h 2" name="T3"/>
                  <a:gd fmla="*/ 2 w 3" name="T4"/>
                  <a:gd fmla="*/ 2 h 2" name="T5"/>
                </a:gdLst>
                <a:cxnLst>
                  <a:cxn ang="0">
                    <a:pos x="T0" y="T1"/>
                  </a:cxn>
                  <a:cxn ang="0">
                    <a:pos x="T2" y="T3"/>
                  </a:cxn>
                  <a:cxn ang="0">
                    <a:pos x="T4" y="T5"/>
                  </a:cxn>
                </a:cxnLst>
                <a:rect b="b" l="0" r="r" t="0"/>
                <a:pathLst>
                  <a:path h="2" w="3">
                    <a:moveTo>
                      <a:pt x="2" y="2"/>
                    </a:moveTo>
                    <a:cubicBezTo>
                      <a:pt x="2" y="2"/>
                      <a:pt x="2" y="1"/>
                      <a:pt x="3" y="1"/>
                    </a:cubicBezTo>
                    <a:cubicBezTo>
                      <a:pt x="2" y="0"/>
                      <a:pt x="0"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 name="Freeform 3189"/>
              <p:cNvSpPr/>
              <p:nvPr/>
            </p:nvSpPr>
            <p:spPr bwMode="auto">
              <a:xfrm>
                <a:off x="5954" y="3052"/>
                <a:ext cx="4" cy="4"/>
              </a:xfrm>
              <a:custGeom>
                <a:gdLst>
                  <a:gd fmla="*/ 0 w 2" name="T0"/>
                  <a:gd fmla="*/ 0 h 2" name="T1"/>
                  <a:gd fmla="*/ 0 w 2" name="T2"/>
                  <a:gd fmla="*/ 2 h 2" name="T3"/>
                  <a:gd fmla="*/ 1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 name="Freeform 3190"/>
              <p:cNvSpPr/>
              <p:nvPr/>
            </p:nvSpPr>
            <p:spPr bwMode="auto">
              <a:xfrm>
                <a:off x="5948" y="3048"/>
                <a:ext cx="4" cy="15"/>
              </a:xfrm>
              <a:custGeom>
                <a:gdLst>
                  <a:gd fmla="*/ 2 w 2" name="T0"/>
                  <a:gd fmla="*/ 5 h 7" name="T1"/>
                  <a:gd fmla="*/ 1 w 2" name="T2"/>
                  <a:gd fmla="*/ 5 h 7" name="T3"/>
                  <a:gd fmla="*/ 2 w 2" name="T4"/>
                  <a:gd fmla="*/ 5 h 7" name="T5"/>
                </a:gdLst>
                <a:cxnLst>
                  <a:cxn ang="0">
                    <a:pos x="T0" y="T1"/>
                  </a:cxn>
                  <a:cxn ang="0">
                    <a:pos x="T2" y="T3"/>
                  </a:cxn>
                  <a:cxn ang="0">
                    <a:pos x="T4" y="T5"/>
                  </a:cxn>
                </a:cxnLst>
                <a:rect b="b" l="0" r="r" t="0"/>
                <a:pathLst>
                  <a:path h="7" w="2">
                    <a:moveTo>
                      <a:pt x="2" y="5"/>
                    </a:moveTo>
                    <a:cubicBezTo>
                      <a:pt x="2" y="5"/>
                      <a:pt x="2" y="5"/>
                      <a:pt x="1" y="5"/>
                    </a:cubicBezTo>
                    <a:cubicBezTo>
                      <a:pt x="1" y="0"/>
                      <a:pt x="0" y="7"/>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 name="Freeform 3191"/>
              <p:cNvSpPr/>
              <p:nvPr/>
            </p:nvSpPr>
            <p:spPr bwMode="auto">
              <a:xfrm>
                <a:off x="5977" y="3059"/>
                <a:ext cx="4" cy="2"/>
              </a:xfrm>
              <a:custGeom>
                <a:gdLst>
                  <a:gd fmla="*/ 0 w 2" name="T0"/>
                  <a:gd fmla="*/ 1 h 1" name="T1"/>
                  <a:gd fmla="*/ 2 w 2" name="T2"/>
                  <a:gd fmla="*/ 1 h 1" name="T3"/>
                  <a:gd fmla="*/ 2 w 2" name="T4"/>
                  <a:gd fmla="*/ 0 h 1" name="T5"/>
                  <a:gd fmla="*/ 0 w 2" name="T6"/>
                  <a:gd fmla="*/ 0 h 1" name="T7"/>
                  <a:gd fmla="*/ 0 w 2" name="T8"/>
                  <a:gd fmla="*/ 1 h 1" name="T9"/>
                </a:gdLst>
                <a:cxnLst>
                  <a:cxn ang="0">
                    <a:pos x="T0" y="T1"/>
                  </a:cxn>
                  <a:cxn ang="0">
                    <a:pos x="T2" y="T3"/>
                  </a:cxn>
                  <a:cxn ang="0">
                    <a:pos x="T4" y="T5"/>
                  </a:cxn>
                  <a:cxn ang="0">
                    <a:pos x="T6" y="T7"/>
                  </a:cxn>
                  <a:cxn ang="0">
                    <a:pos x="T8" y="T9"/>
                  </a:cxn>
                </a:cxnLst>
                <a:rect b="b" l="0" r="r" t="0"/>
                <a:pathLst>
                  <a:path h="1" w="2">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 name="Freeform 3192"/>
              <p:cNvSpPr/>
              <p:nvPr/>
            </p:nvSpPr>
            <p:spPr bwMode="auto">
              <a:xfrm>
                <a:off x="5880" y="3015"/>
                <a:ext cx="2"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1"/>
                      <a:pt x="1" y="0"/>
                    </a:cubicBezTo>
                    <a:cubicBezTo>
                      <a:pt x="1"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 name="Freeform 3193"/>
              <p:cNvSpPr/>
              <p:nvPr/>
            </p:nvSpPr>
            <p:spPr bwMode="auto">
              <a:xfrm>
                <a:off x="5708" y="3100"/>
                <a:ext cx="6" cy="4"/>
              </a:xfrm>
              <a:custGeom>
                <a:gdLst>
                  <a:gd fmla="*/ 1 w 3" name="T0"/>
                  <a:gd fmla="*/ 0 h 2" name="T1"/>
                  <a:gd fmla="*/ 3 w 3" name="T2"/>
                  <a:gd fmla="*/ 0 h 2" name="T3"/>
                  <a:gd fmla="*/ 1 w 3" name="T4"/>
                  <a:gd fmla="*/ 0 h 2" name="T5"/>
                </a:gdLst>
                <a:cxnLst>
                  <a:cxn ang="0">
                    <a:pos x="T0" y="T1"/>
                  </a:cxn>
                  <a:cxn ang="0">
                    <a:pos x="T2" y="T3"/>
                  </a:cxn>
                  <a:cxn ang="0">
                    <a:pos x="T4" y="T5"/>
                  </a:cxn>
                </a:cxnLst>
                <a:rect b="b" l="0" r="r" t="0"/>
                <a:pathLst>
                  <a:path h="2" w="3">
                    <a:moveTo>
                      <a:pt x="1" y="0"/>
                    </a:moveTo>
                    <a:cubicBezTo>
                      <a:pt x="0" y="2"/>
                      <a:pt x="3" y="1"/>
                      <a:pt x="3" y="0"/>
                    </a:cubicBezTo>
                    <a:cubicBezTo>
                      <a:pt x="2" y="0"/>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 name="Freeform 3194"/>
              <p:cNvSpPr>
                <a:spLocks noEditPoints="1"/>
              </p:cNvSpPr>
              <p:nvPr/>
            </p:nvSpPr>
            <p:spPr bwMode="auto">
              <a:xfrm>
                <a:off x="5414" y="2970"/>
                <a:ext cx="850" cy="62"/>
              </a:xfrm>
              <a:custGeom>
                <a:gdLst>
                  <a:gd fmla="*/ 24 w 414" name="T0"/>
                  <a:gd fmla="*/ 27 h 30" name="T1"/>
                  <a:gd fmla="*/ 86 w 414" name="T2"/>
                  <a:gd fmla="*/ 22 h 30" name="T3"/>
                  <a:gd fmla="*/ 133 w 414" name="T4"/>
                  <a:gd fmla="*/ 17 h 30" name="T5"/>
                  <a:gd fmla="*/ 168 w 414" name="T6"/>
                  <a:gd fmla="*/ 26 h 30" name="T7"/>
                  <a:gd fmla="*/ 191 w 414" name="T8"/>
                  <a:gd fmla="*/ 24 h 30" name="T9"/>
                  <a:gd fmla="*/ 216 w 414" name="T10"/>
                  <a:gd fmla="*/ 22 h 30" name="T11"/>
                  <a:gd fmla="*/ 240 w 414" name="T12"/>
                  <a:gd fmla="*/ 23 h 30" name="T13"/>
                  <a:gd fmla="*/ 267 w 414" name="T14"/>
                  <a:gd fmla="*/ 24 h 30" name="T15"/>
                  <a:gd fmla="*/ 284 w 414" name="T16"/>
                  <a:gd fmla="*/ 23 h 30" name="T17"/>
                  <a:gd fmla="*/ 310 w 414" name="T18"/>
                  <a:gd fmla="*/ 28 h 30" name="T19"/>
                  <a:gd fmla="*/ 380 w 414" name="T20"/>
                  <a:gd fmla="*/ 26 h 30" name="T21"/>
                  <a:gd fmla="*/ 397 w 414" name="T22"/>
                  <a:gd fmla="*/ 28 h 30" name="T23"/>
                  <a:gd fmla="*/ 392 w 414" name="T24"/>
                  <a:gd fmla="*/ 8 h 30" name="T25"/>
                  <a:gd fmla="*/ 387 w 414" name="T26"/>
                  <a:gd fmla="*/ 7 h 30" name="T27"/>
                  <a:gd fmla="*/ 346 w 414" name="T28"/>
                  <a:gd fmla="*/ 3 h 30" name="T29"/>
                  <a:gd fmla="*/ 317 w 414" name="T30"/>
                  <a:gd fmla="*/ 6 h 30" name="T31"/>
                  <a:gd fmla="*/ 294 w 414" name="T32"/>
                  <a:gd fmla="*/ 7 h 30" name="T33"/>
                  <a:gd fmla="*/ 272 w 414" name="T34"/>
                  <a:gd fmla="*/ 10 h 30" name="T35"/>
                  <a:gd fmla="*/ 238 w 414" name="T36"/>
                  <a:gd fmla="*/ 3 h 30" name="T37"/>
                  <a:gd fmla="*/ 204 w 414" name="T38"/>
                  <a:gd fmla="*/ 3 h 30" name="T39"/>
                  <a:gd fmla="*/ 160 w 414" name="T40"/>
                  <a:gd fmla="*/ 7 h 30" name="T41"/>
                  <a:gd fmla="*/ 134 w 414" name="T42"/>
                  <a:gd fmla="*/ 7 h 30" name="T43"/>
                  <a:gd fmla="*/ 107 w 414" name="T44"/>
                  <a:gd fmla="*/ 5 h 30" name="T45"/>
                  <a:gd fmla="*/ 76 w 414" name="T46"/>
                  <a:gd fmla="*/ 5 h 30" name="T47"/>
                  <a:gd fmla="*/ 41 w 414" name="T48"/>
                  <a:gd fmla="*/ 7 h 30" name="T49"/>
                  <a:gd fmla="*/ 13 w 414" name="T50"/>
                  <a:gd fmla="*/ 12 h 30" name="T51"/>
                  <a:gd fmla="*/ 9 w 414" name="T52"/>
                  <a:gd fmla="*/ 15 h 30" name="T53"/>
                  <a:gd fmla="*/ 33 w 414" name="T54"/>
                  <a:gd fmla="*/ 14 h 30" name="T55"/>
                  <a:gd fmla="*/ 55 w 414" name="T56"/>
                  <a:gd fmla="*/ 7 h 30" name="T57"/>
                  <a:gd fmla="*/ 64 w 414" name="T58"/>
                  <a:gd fmla="*/ 10 h 30" name="T59"/>
                  <a:gd fmla="*/ 52 w 414" name="T60"/>
                  <a:gd fmla="*/ 17 h 30" name="T61"/>
                  <a:gd fmla="*/ 70 w 414" name="T62"/>
                  <a:gd fmla="*/ 18 h 30" name="T63"/>
                  <a:gd fmla="*/ 199 w 414" name="T64"/>
                  <a:gd fmla="*/ 14 h 30" name="T65"/>
                  <a:gd fmla="*/ 196 w 414" name="T66"/>
                  <a:gd fmla="*/ 13 h 30" name="T67"/>
                  <a:gd fmla="*/ 160 w 414" name="T68"/>
                  <a:gd fmla="*/ 18 h 30" name="T69"/>
                  <a:gd fmla="*/ 142 w 414" name="T70"/>
                  <a:gd fmla="*/ 20 h 30" name="T71"/>
                  <a:gd fmla="*/ 101 w 414" name="T72"/>
                  <a:gd fmla="*/ 13 h 30" name="T73"/>
                  <a:gd fmla="*/ 99 w 414" name="T74"/>
                  <a:gd fmla="*/ 20 h 30" name="T75"/>
                  <a:gd fmla="*/ 141 w 414" name="T76"/>
                  <a:gd fmla="*/ 22 h 30" name="T77"/>
                  <a:gd fmla="*/ 169 w 414" name="T78"/>
                  <a:gd fmla="*/ 24 h 30" name="T79"/>
                  <a:gd fmla="*/ 209 w 414" name="T80"/>
                  <a:gd fmla="*/ 14 h 30" name="T81"/>
                  <a:gd fmla="*/ 234 w 414" name="T82"/>
                  <a:gd fmla="*/ 15 h 30" name="T83"/>
                  <a:gd fmla="*/ 247 w 414" name="T84"/>
                  <a:gd fmla="*/ 20 h 30" name="T85"/>
                  <a:gd fmla="*/ 252 w 414" name="T86"/>
                  <a:gd fmla="*/ 20 h 30" name="T87"/>
                  <a:gd fmla="*/ 269 w 414" name="T88"/>
                  <a:gd fmla="*/ 19 h 30" name="T89"/>
                  <a:gd fmla="*/ 300 w 414" name="T90"/>
                  <a:gd fmla="*/ 11 h 30" name="T91"/>
                  <a:gd fmla="*/ 314 w 414" name="T92"/>
                  <a:gd fmla="*/ 11 h 30" name="T93"/>
                  <a:gd fmla="*/ 297 w 414" name="T94"/>
                  <a:gd fmla="*/ 15 h 30" name="T95"/>
                  <a:gd fmla="*/ 319 w 414" name="T96"/>
                  <a:gd fmla="*/ 19 h 30" name="T97"/>
                  <a:gd fmla="*/ 346 w 414" name="T98"/>
                  <a:gd fmla="*/ 7 h 30" name="T99"/>
                  <a:gd fmla="*/ 351 w 414" name="T100"/>
                  <a:gd fmla="*/ 19 h 30" name="T101"/>
                  <a:gd fmla="*/ 362 w 414" name="T102"/>
                  <a:gd fmla="*/ 20 h 30" name="T103"/>
                  <a:gd fmla="*/ 383 w 414" name="T104"/>
                  <a:gd fmla="*/ 9 h 30" name="T105"/>
                  <a:gd fmla="*/ 384 w 414" name="T106"/>
                  <a:gd fmla="*/ 6 h 30" name="T107"/>
                  <a:gd fmla="*/ 343 w 414" name="T108"/>
                  <a:gd fmla="*/ 7 h 30" name="T109"/>
                  <a:gd fmla="*/ 318 w 414" name="T110"/>
                  <a:gd fmla="*/ 7 h 30" name="T111"/>
                  <a:gd fmla="*/ 316 w 414" name="T112"/>
                  <a:gd fmla="*/ 12 h 30" name="T113"/>
                  <a:gd fmla="*/ 240 w 414" name="T114"/>
                  <a:gd fmla="*/ 6 h 30" name="T115"/>
                  <a:gd fmla="*/ 153 w 414" name="T116"/>
                  <a:gd fmla="*/ 10 h 30" name="T117"/>
                  <a:gd fmla="*/ 97 w 414" name="T118"/>
                  <a:gd fmla="*/ 5 h 30" name="T119"/>
                  <a:gd fmla="*/ 78 w 414" name="T120"/>
                  <a:gd fmla="*/ 17 h 30" name="T121"/>
                  <a:gd fmla="*/ 46 w 414" name="T122"/>
                  <a:gd fmla="*/ 6 h 3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0" w="413">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 name="Freeform 3195"/>
              <p:cNvSpPr/>
              <p:nvPr/>
            </p:nvSpPr>
            <p:spPr bwMode="auto">
              <a:xfrm>
                <a:off x="5572" y="2695"/>
                <a:ext cx="4" cy="4"/>
              </a:xfrm>
              <a:custGeom>
                <a:gdLst>
                  <a:gd fmla="*/ 2 w 2" name="T0"/>
                  <a:gd fmla="*/ 1 h 2" name="T1"/>
                  <a:gd fmla="*/ 0 w 2" name="T2"/>
                  <a:gd fmla="*/ 0 h 2" name="T3"/>
                  <a:gd fmla="*/ 2 w 2" name="T4"/>
                  <a:gd fmla="*/ 1 h 2" name="T5"/>
                </a:gdLst>
                <a:cxnLst>
                  <a:cxn ang="0">
                    <a:pos x="T0" y="T1"/>
                  </a:cxn>
                  <a:cxn ang="0">
                    <a:pos x="T2" y="T3"/>
                  </a:cxn>
                  <a:cxn ang="0">
                    <a:pos x="T4" y="T5"/>
                  </a:cxn>
                </a:cxnLst>
                <a:rect b="b" l="0" r="r" t="0"/>
                <a:pathLst>
                  <a:path h="2" w="2">
                    <a:moveTo>
                      <a:pt x="2" y="1"/>
                    </a:moveTo>
                    <a:cubicBezTo>
                      <a:pt x="1" y="1"/>
                      <a:pt x="1" y="0"/>
                      <a:pt x="0" y="0"/>
                    </a:cubicBezTo>
                    <a:cubicBezTo>
                      <a:pt x="0" y="2"/>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 name="Freeform 3196"/>
              <p:cNvSpPr>
                <a:spLocks noEditPoints="1"/>
              </p:cNvSpPr>
              <p:nvPr/>
            </p:nvSpPr>
            <p:spPr bwMode="auto">
              <a:xfrm>
                <a:off x="5467" y="2896"/>
                <a:ext cx="64" cy="50"/>
              </a:xfrm>
              <a:custGeom>
                <a:gdLst>
                  <a:gd fmla="*/ 4 w 31" name="T0"/>
                  <a:gd fmla="*/ 17 h 24" name="T1"/>
                  <a:gd fmla="*/ 4 w 31" name="T2"/>
                  <a:gd fmla="*/ 17 h 24" name="T3"/>
                  <a:gd fmla="*/ 3 w 31" name="T4"/>
                  <a:gd fmla="*/ 21 h 24" name="T5"/>
                  <a:gd fmla="*/ 4 w 31" name="T6"/>
                  <a:gd fmla="*/ 22 h 24" name="T7"/>
                  <a:gd fmla="*/ 5 w 31" name="T8"/>
                  <a:gd fmla="*/ 21 h 24" name="T9"/>
                  <a:gd fmla="*/ 10 w 31" name="T10"/>
                  <a:gd fmla="*/ 21 h 24" name="T11"/>
                  <a:gd fmla="*/ 17 w 31" name="T12"/>
                  <a:gd fmla="*/ 19 h 24" name="T13"/>
                  <a:gd fmla="*/ 14 w 31" name="T14"/>
                  <a:gd fmla="*/ 16 h 24" name="T15"/>
                  <a:gd fmla="*/ 14 w 31" name="T16"/>
                  <a:gd fmla="*/ 16 h 24" name="T17"/>
                  <a:gd fmla="*/ 14 w 31" name="T18"/>
                  <a:gd fmla="*/ 13 h 24" name="T19"/>
                  <a:gd fmla="*/ 18 w 31" name="T20"/>
                  <a:gd fmla="*/ 12 h 24" name="T21"/>
                  <a:gd fmla="*/ 22 w 31" name="T22"/>
                  <a:gd fmla="*/ 17 h 24" name="T23"/>
                  <a:gd fmla="*/ 17 w 31" name="T24"/>
                  <a:gd fmla="*/ 21 h 24" name="T25"/>
                  <a:gd fmla="*/ 21 w 31" name="T26"/>
                  <a:gd fmla="*/ 19 h 24" name="T27"/>
                  <a:gd fmla="*/ 22 w 31" name="T28"/>
                  <a:gd fmla="*/ 15 h 24" name="T29"/>
                  <a:gd fmla="*/ 25 w 31" name="T30"/>
                  <a:gd fmla="*/ 14 h 24" name="T31"/>
                  <a:gd fmla="*/ 25 w 31" name="T32"/>
                  <a:gd fmla="*/ 18 h 24" name="T33"/>
                  <a:gd fmla="*/ 25 w 31" name="T34"/>
                  <a:gd fmla="*/ 21 h 24" name="T35"/>
                  <a:gd fmla="*/ 30 w 31" name="T36"/>
                  <a:gd fmla="*/ 21 h 24" name="T37"/>
                  <a:gd fmla="*/ 29 w 31" name="T38"/>
                  <a:gd fmla="*/ 18 h 24" name="T39"/>
                  <a:gd fmla="*/ 28 w 31" name="T40"/>
                  <a:gd fmla="*/ 15 h 24" name="T41"/>
                  <a:gd fmla="*/ 28 w 31" name="T42"/>
                  <a:gd fmla="*/ 11 h 24" name="T43"/>
                  <a:gd fmla="*/ 24 w 31" name="T44"/>
                  <a:gd fmla="*/ 11 h 24" name="T45"/>
                  <a:gd fmla="*/ 21 w 31" name="T46"/>
                  <a:gd fmla="*/ 7 h 24" name="T47"/>
                  <a:gd fmla="*/ 21 w 31" name="T48"/>
                  <a:gd fmla="*/ 4 h 24" name="T49"/>
                  <a:gd fmla="*/ 20 w 31" name="T50"/>
                  <a:gd fmla="*/ 1 h 24" name="T51"/>
                  <a:gd fmla="*/ 17 w 31" name="T52"/>
                  <a:gd fmla="*/ 6 h 24" name="T53"/>
                  <a:gd fmla="*/ 14 w 31" name="T54"/>
                  <a:gd fmla="*/ 9 h 24" name="T55"/>
                  <a:gd fmla="*/ 15 w 31" name="T56"/>
                  <a:gd fmla="*/ 4 h 24" name="T57"/>
                  <a:gd fmla="*/ 15 w 31" name="T58"/>
                  <a:gd fmla="*/ 3 h 24" name="T59"/>
                  <a:gd fmla="*/ 15 w 31" name="T60"/>
                  <a:gd fmla="*/ 2 h 24" name="T61"/>
                  <a:gd fmla="*/ 12 w 31" name="T62"/>
                  <a:gd fmla="*/ 3 h 24" name="T63"/>
                  <a:gd fmla="*/ 11 w 31" name="T64"/>
                  <a:gd fmla="*/ 5 h 24" name="T65"/>
                  <a:gd fmla="*/ 10 w 31" name="T66"/>
                  <a:gd fmla="*/ 5 h 24" name="T67"/>
                  <a:gd fmla="*/ 9 w 31" name="T68"/>
                  <a:gd fmla="*/ 11 h 24" name="T69"/>
                  <a:gd fmla="*/ 10 w 31" name="T70"/>
                  <a:gd fmla="*/ 15 h 24" name="T71"/>
                  <a:gd fmla="*/ 7 w 31" name="T72"/>
                  <a:gd fmla="*/ 18 h 24" name="T73"/>
                  <a:gd fmla="*/ 5 w 31" name="T74"/>
                  <a:gd fmla="*/ 13 h 24" name="T75"/>
                  <a:gd fmla="*/ 7 w 31" name="T76"/>
                  <a:gd fmla="*/ 10 h 24" name="T77"/>
                  <a:gd fmla="*/ 5 w 31" name="T78"/>
                  <a:gd fmla="*/ 7 h 24" name="T79"/>
                  <a:gd fmla="*/ 4 w 31" name="T80"/>
                  <a:gd fmla="*/ 7 h 24" name="T81"/>
                  <a:gd fmla="*/ 1 w 31" name="T82"/>
                  <a:gd fmla="*/ 12 h 24" name="T83"/>
                  <a:gd fmla="*/ 15 w 31" name="T84"/>
                  <a:gd fmla="*/ 6 h 24" name="T85"/>
                  <a:gd fmla="*/ 12 w 31" name="T86"/>
                  <a:gd fmla="*/ 18 h 24"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24" w="31">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3197"/>
              <p:cNvSpPr>
                <a:spLocks noEditPoints="1"/>
              </p:cNvSpPr>
              <p:nvPr/>
            </p:nvSpPr>
            <p:spPr bwMode="auto">
              <a:xfrm>
                <a:off x="5506" y="2783"/>
                <a:ext cx="664" cy="52"/>
              </a:xfrm>
              <a:custGeom>
                <a:gdLst>
                  <a:gd fmla="*/ 45 w 323" name="T0"/>
                  <a:gd fmla="*/ 18 h 25" name="T1"/>
                  <a:gd fmla="*/ 60 w 323" name="T2"/>
                  <a:gd fmla="*/ 15 h 25" name="T3"/>
                  <a:gd fmla="*/ 84 w 323" name="T4"/>
                  <a:gd fmla="*/ 21 h 25" name="T5"/>
                  <a:gd fmla="*/ 104 w 323" name="T6"/>
                  <a:gd fmla="*/ 18 h 25" name="T7"/>
                  <a:gd fmla="*/ 117 w 323" name="T8"/>
                  <a:gd fmla="*/ 15 h 25" name="T9"/>
                  <a:gd fmla="*/ 131 w 323" name="T10"/>
                  <a:gd fmla="*/ 24 h 25" name="T11"/>
                  <a:gd fmla="*/ 143 w 323" name="T12"/>
                  <a:gd fmla="*/ 17 h 25" name="T13"/>
                  <a:gd fmla="*/ 157 w 323" name="T14"/>
                  <a:gd fmla="*/ 22 h 25" name="T15"/>
                  <a:gd fmla="*/ 179 w 323" name="T16"/>
                  <a:gd fmla="*/ 20 h 25" name="T17"/>
                  <a:gd fmla="*/ 180 w 323" name="T18"/>
                  <a:gd fmla="*/ 14 h 25" name="T19"/>
                  <a:gd fmla="*/ 195 w 323" name="T20"/>
                  <a:gd fmla="*/ 17 h 25" name="T21"/>
                  <a:gd fmla="*/ 208 w 323" name="T22"/>
                  <a:gd fmla="*/ 20 h 25" name="T23"/>
                  <a:gd fmla="*/ 237 w 323" name="T24"/>
                  <a:gd fmla="*/ 19 h 25" name="T25"/>
                  <a:gd fmla="*/ 263 w 323" name="T26"/>
                  <a:gd fmla="*/ 17 h 25" name="T27"/>
                  <a:gd fmla="*/ 277 w 323" name="T28"/>
                  <a:gd fmla="*/ 21 h 25" name="T29"/>
                  <a:gd fmla="*/ 320 w 323" name="T30"/>
                  <a:gd fmla="*/ 23 h 25" name="T31"/>
                  <a:gd fmla="*/ 307 w 323" name="T32"/>
                  <a:gd fmla="*/ 12 h 25" name="T33"/>
                  <a:gd fmla="*/ 297 w 323" name="T34"/>
                  <a:gd fmla="*/ 8 h 25" name="T35"/>
                  <a:gd fmla="*/ 281 w 323" name="T36"/>
                  <a:gd fmla="*/ 6 h 25" name="T37"/>
                  <a:gd fmla="*/ 280 w 323" name="T38"/>
                  <a:gd fmla="*/ 10 h 25" name="T39"/>
                  <a:gd fmla="*/ 264 w 323" name="T40"/>
                  <a:gd fmla="*/ 6 h 25" name="T41"/>
                  <a:gd fmla="*/ 252 w 323" name="T42"/>
                  <a:gd fmla="*/ 10 h 25" name="T43"/>
                  <a:gd fmla="*/ 239 w 323" name="T44"/>
                  <a:gd fmla="*/ 7 h 25" name="T45"/>
                  <a:gd fmla="*/ 227 w 323" name="T46"/>
                  <a:gd fmla="*/ 7 h 25" name="T47"/>
                  <a:gd fmla="*/ 215 w 323" name="T48"/>
                  <a:gd fmla="*/ 4 h 25" name="T49"/>
                  <a:gd fmla="*/ 202 w 323" name="T50"/>
                  <a:gd fmla="*/ 4 h 25" name="T51"/>
                  <a:gd fmla="*/ 180 w 323" name="T52"/>
                  <a:gd fmla="*/ 4 h 25" name="T53"/>
                  <a:gd fmla="*/ 170 w 323" name="T54"/>
                  <a:gd fmla="*/ 4 h 25" name="T55"/>
                  <a:gd fmla="*/ 151 w 323" name="T56"/>
                  <a:gd fmla="*/ 2 h 25" name="T57"/>
                  <a:gd fmla="*/ 138 w 323" name="T58"/>
                  <a:gd fmla="*/ 4 h 25" name="T59"/>
                  <a:gd fmla="*/ 118 w 323" name="T60"/>
                  <a:gd fmla="*/ 8 h 25" name="T61"/>
                  <a:gd fmla="*/ 101 w 323" name="T62"/>
                  <a:gd fmla="*/ 7 h 25" name="T63"/>
                  <a:gd fmla="*/ 85 w 323" name="T64"/>
                  <a:gd fmla="*/ 6 h 25" name="T65"/>
                  <a:gd fmla="*/ 74 w 323" name="T66"/>
                  <a:gd fmla="*/ 12 h 25" name="T67"/>
                  <a:gd fmla="*/ 59 w 323" name="T68"/>
                  <a:gd fmla="*/ 5 h 25" name="T69"/>
                  <a:gd fmla="*/ 42 w 323" name="T70"/>
                  <a:gd fmla="*/ 16 h 25" name="T71"/>
                  <a:gd fmla="*/ 23 w 323" name="T72"/>
                  <a:gd fmla="*/ 3 h 25" name="T73"/>
                  <a:gd fmla="*/ 7 w 323" name="T74"/>
                  <a:gd fmla="*/ 6 h 25" name="T75"/>
                  <a:gd fmla="*/ 299 w 323" name="T76"/>
                  <a:gd fmla="*/ 14 h 25" name="T77"/>
                  <a:gd fmla="*/ 307 w 323" name="T78"/>
                  <a:gd fmla="*/ 13 h 25" name="T79"/>
                  <a:gd fmla="*/ 284 w 323" name="T80"/>
                  <a:gd fmla="*/ 20 h 25" name="T81"/>
                  <a:gd fmla="*/ 257 w 323" name="T82"/>
                  <a:gd fmla="*/ 16 h 25" name="T83"/>
                  <a:gd fmla="*/ 187 w 323" name="T84"/>
                  <a:gd fmla="*/ 12 h 25" name="T85"/>
                  <a:gd fmla="*/ 212 w 323" name="T86"/>
                  <a:gd fmla="*/ 8 h 25" name="T87"/>
                  <a:gd fmla="*/ 239 w 323" name="T88"/>
                  <a:gd fmla="*/ 18 h 25" name="T89"/>
                  <a:gd fmla="*/ 237 w 323" name="T90"/>
                  <a:gd fmla="*/ 15 h 25" name="T91"/>
                  <a:gd fmla="*/ 183 w 323" name="T92"/>
                  <a:gd fmla="*/ 6 h 25" name="T93"/>
                  <a:gd fmla="*/ 142 w 323" name="T94"/>
                  <a:gd fmla="*/ 11 h 25" name="T95"/>
                  <a:gd fmla="*/ 141 w 323" name="T96"/>
                  <a:gd fmla="*/ 13 h 25" name="T97"/>
                  <a:gd fmla="*/ 165 w 323" name="T98"/>
                  <a:gd fmla="*/ 16 h 25" name="T99"/>
                  <a:gd fmla="*/ 154 w 323" name="T100"/>
                  <a:gd fmla="*/ 13 h 25" name="T101"/>
                  <a:gd fmla="*/ 166 w 323" name="T102"/>
                  <a:gd fmla="*/ 19 h 25" name="T103"/>
                  <a:gd fmla="*/ 153 w 323" name="T104"/>
                  <a:gd fmla="*/ 5 h 25" name="T105"/>
                  <a:gd fmla="*/ 124 w 323" name="T106"/>
                  <a:gd fmla="*/ 11 h 25" name="T107"/>
                  <a:gd fmla="*/ 100 w 323" name="T108"/>
                  <a:gd fmla="*/ 16 h 25" name="T109"/>
                  <a:gd fmla="*/ 105 w 323" name="T110"/>
                  <a:gd fmla="*/ 15 h 25" name="T111"/>
                  <a:gd fmla="*/ 94 w 323" name="T112"/>
                  <a:gd fmla="*/ 4 h 25" name="T113"/>
                  <a:gd fmla="*/ 66 w 323" name="T114"/>
                  <a:gd fmla="*/ 14 h 25" name="T115"/>
                  <a:gd fmla="*/ 48 w 323" name="T116"/>
                  <a:gd fmla="*/ 14 h 25" name="T117"/>
                  <a:gd fmla="*/ 24 w 323" name="T118"/>
                  <a:gd fmla="*/ 12 h 25" name="T119"/>
                  <a:gd fmla="*/ 27 w 323" name="T120"/>
                  <a:gd fmla="*/ 12 h 25" name="T121"/>
                  <a:gd fmla="*/ 14 w 323" name="T122"/>
                  <a:gd fmla="*/ 15 h 2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 w="323">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 name="Freeform 3198"/>
              <p:cNvSpPr>
                <a:spLocks noEditPoints="1"/>
              </p:cNvSpPr>
              <p:nvPr/>
            </p:nvSpPr>
            <p:spPr bwMode="auto">
              <a:xfrm>
                <a:off x="5551" y="2687"/>
                <a:ext cx="574" cy="55"/>
              </a:xfrm>
              <a:custGeom>
                <a:gdLst>
                  <a:gd fmla="*/ 36 w 279" name="T0"/>
                  <a:gd fmla="*/ 22 h 27" name="T1"/>
                  <a:gd fmla="*/ 51 w 279" name="T2"/>
                  <a:gd fmla="*/ 18 h 27" name="T3"/>
                  <a:gd fmla="*/ 60 w 279" name="T4"/>
                  <a:gd fmla="*/ 19 h 27" name="T5"/>
                  <a:gd fmla="*/ 69 w 279" name="T6"/>
                  <a:gd fmla="*/ 20 h 27" name="T7"/>
                  <a:gd fmla="*/ 85 w 279" name="T8"/>
                  <a:gd fmla="*/ 20 h 27" name="T9"/>
                  <a:gd fmla="*/ 92 w 279" name="T10"/>
                  <a:gd fmla="*/ 20 h 27" name="T11"/>
                  <a:gd fmla="*/ 105 w 279" name="T12"/>
                  <a:gd fmla="*/ 20 h 27" name="T13"/>
                  <a:gd fmla="*/ 120 w 279" name="T14"/>
                  <a:gd fmla="*/ 17 h 27" name="T15"/>
                  <a:gd fmla="*/ 135 w 279" name="T16"/>
                  <a:gd fmla="*/ 18 h 27" name="T17"/>
                  <a:gd fmla="*/ 150 w 279" name="T18"/>
                  <a:gd fmla="*/ 21 h 27" name="T19"/>
                  <a:gd fmla="*/ 164 w 279" name="T20"/>
                  <a:gd fmla="*/ 21 h 27" name="T21"/>
                  <a:gd fmla="*/ 182 w 279" name="T22"/>
                  <a:gd fmla="*/ 20 h 27" name="T23"/>
                  <a:gd fmla="*/ 194 w 279" name="T24"/>
                  <a:gd fmla="*/ 20 h 27" name="T25"/>
                  <a:gd fmla="*/ 211 w 279" name="T26"/>
                  <a:gd fmla="*/ 21 h 27" name="T27"/>
                  <a:gd fmla="*/ 225 w 279" name="T28"/>
                  <a:gd fmla="*/ 18 h 27" name="T29"/>
                  <a:gd fmla="*/ 233 w 279" name="T30"/>
                  <a:gd fmla="*/ 18 h 27" name="T31"/>
                  <a:gd fmla="*/ 248 w 279" name="T32"/>
                  <a:gd fmla="*/ 25 h 27" name="T33"/>
                  <a:gd fmla="*/ 277 w 279" name="T34"/>
                  <a:gd fmla="*/ 20 h 27" name="T35"/>
                  <a:gd fmla="*/ 265 w 279" name="T36"/>
                  <a:gd fmla="*/ 16 h 27" name="T37"/>
                  <a:gd fmla="*/ 251 w 279" name="T38"/>
                  <a:gd fmla="*/ 6 h 27" name="T39"/>
                  <a:gd fmla="*/ 239 w 279" name="T40"/>
                  <a:gd fmla="*/ 5 h 27" name="T41"/>
                  <a:gd fmla="*/ 222 w 279" name="T42"/>
                  <a:gd fmla="*/ 3 h 27" name="T43"/>
                  <a:gd fmla="*/ 205 w 279" name="T44"/>
                  <a:gd fmla="*/ 6 h 27" name="T45"/>
                  <a:gd fmla="*/ 184 w 279" name="T46"/>
                  <a:gd fmla="*/ 4 h 27" name="T47"/>
                  <a:gd fmla="*/ 166 w 279" name="T48"/>
                  <a:gd fmla="*/ 2 h 27" name="T49"/>
                  <a:gd fmla="*/ 144 w 279" name="T50"/>
                  <a:gd fmla="*/ 4 h 27" name="T51"/>
                  <a:gd fmla="*/ 127 w 279" name="T52"/>
                  <a:gd fmla="*/ 2 h 27" name="T53"/>
                  <a:gd fmla="*/ 102 w 279" name="T54"/>
                  <a:gd fmla="*/ 3 h 27" name="T55"/>
                  <a:gd fmla="*/ 73 w 279" name="T56"/>
                  <a:gd fmla="*/ 2 h 27" name="T57"/>
                  <a:gd fmla="*/ 55 w 279" name="T58"/>
                  <a:gd fmla="*/ 3 h 27" name="T59"/>
                  <a:gd fmla="*/ 27 w 279" name="T60"/>
                  <a:gd fmla="*/ 7 h 27" name="T61"/>
                  <a:gd fmla="*/ 17 w 279" name="T62"/>
                  <a:gd fmla="*/ 18 h 27" name="T63"/>
                  <a:gd fmla="*/ 25 w 279" name="T64"/>
                  <a:gd fmla="*/ 13 h 27" name="T65"/>
                  <a:gd fmla="*/ 33 w 279" name="T66"/>
                  <a:gd fmla="*/ 18 h 27" name="T67"/>
                  <a:gd fmla="*/ 47 w 279" name="T68"/>
                  <a:gd fmla="*/ 15 h 27" name="T69"/>
                  <a:gd fmla="*/ 37 w 279" name="T70"/>
                  <a:gd fmla="*/ 12 h 27" name="T71"/>
                  <a:gd fmla="*/ 62 w 279" name="T72"/>
                  <a:gd fmla="*/ 15 h 27" name="T73"/>
                  <a:gd fmla="*/ 116 w 279" name="T74"/>
                  <a:gd fmla="*/ 16 h 27" name="T75"/>
                  <a:gd fmla="*/ 118 w 279" name="T76"/>
                  <a:gd fmla="*/ 10 h 27" name="T77"/>
                  <a:gd fmla="*/ 74 w 279" name="T78"/>
                  <a:gd fmla="*/ 16 h 27" name="T79"/>
                  <a:gd fmla="*/ 89 w 279" name="T80"/>
                  <a:gd fmla="*/ 11 h 27" name="T81"/>
                  <a:gd fmla="*/ 84 w 279" name="T82"/>
                  <a:gd fmla="*/ 16 h 27" name="T83"/>
                  <a:gd fmla="*/ 102 w 279" name="T84"/>
                  <a:gd fmla="*/ 12 h 27" name="T85"/>
                  <a:gd fmla="*/ 115 w 279" name="T86"/>
                  <a:gd fmla="*/ 21 h 27" name="T87"/>
                  <a:gd fmla="*/ 185 w 279" name="T88"/>
                  <a:gd fmla="*/ 7 h 27" name="T89"/>
                  <a:gd fmla="*/ 156 w 279" name="T90"/>
                  <a:gd fmla="*/ 8 h 27" name="T91"/>
                  <a:gd fmla="*/ 145 w 279" name="T92"/>
                  <a:gd fmla="*/ 13 h 27" name="T93"/>
                  <a:gd fmla="*/ 163 w 279" name="T94"/>
                  <a:gd fmla="*/ 17 h 27" name="T95"/>
                  <a:gd fmla="*/ 175 w 279" name="T96"/>
                  <a:gd fmla="*/ 13 h 27" name="T97"/>
                  <a:gd fmla="*/ 196 w 279" name="T98"/>
                  <a:gd fmla="*/ 16 h 27" name="T99"/>
                  <a:gd fmla="*/ 227 w 279" name="T100"/>
                  <a:gd fmla="*/ 10 h 27" name="T101"/>
                  <a:gd fmla="*/ 238 w 279" name="T102"/>
                  <a:gd fmla="*/ 16 h 27" name="T103"/>
                  <a:gd fmla="*/ 264 w 279" name="T104"/>
                  <a:gd fmla="*/ 14 h 27" name="T105"/>
                  <a:gd fmla="*/ 242 w 279" name="T106"/>
                  <a:gd fmla="*/ 8 h 27" name="T107"/>
                  <a:gd fmla="*/ 216 w 279" name="T108"/>
                  <a:gd fmla="*/ 7 h 27" name="T109"/>
                  <a:gd fmla="*/ 206 w 279" name="T110"/>
                  <a:gd fmla="*/ 9 h 27" name="T111"/>
                  <a:gd fmla="*/ 147 w 279" name="T112"/>
                  <a:gd fmla="*/ 7 h 27" name="T113"/>
                  <a:gd fmla="*/ 92 w 279" name="T114"/>
                  <a:gd fmla="*/ 7 h 27" name="T115"/>
                  <a:gd fmla="*/ 77 w 279" name="T116"/>
                  <a:gd fmla="*/ 6 h 27" name="T117"/>
                  <a:gd fmla="*/ 50 w 279" name="T118"/>
                  <a:gd fmla="*/ 7 h 27" name="T119"/>
                  <a:gd fmla="*/ 20 w 279" name="T120"/>
                  <a:gd fmla="*/ 12 h 27" name="T121"/>
                  <a:gd fmla="*/ 15 w 279" name="T122"/>
                  <a:gd fmla="*/ 13 h 2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 w="279">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 name="Freeform 3199"/>
              <p:cNvSpPr>
                <a:spLocks noEditPoints="1"/>
              </p:cNvSpPr>
              <p:nvPr/>
            </p:nvSpPr>
            <p:spPr bwMode="auto">
              <a:xfrm>
                <a:off x="5597" y="2600"/>
                <a:ext cx="482" cy="56"/>
              </a:xfrm>
              <a:custGeom>
                <a:gdLst>
                  <a:gd fmla="*/ 21 w 235" name="T0"/>
                  <a:gd fmla="*/ 18 h 27" name="T1"/>
                  <a:gd fmla="*/ 37 w 235" name="T2"/>
                  <a:gd fmla="*/ 24 h 27" name="T3"/>
                  <a:gd fmla="*/ 62 w 235" name="T4"/>
                  <a:gd fmla="*/ 19 h 27" name="T5"/>
                  <a:gd fmla="*/ 74 w 235" name="T6"/>
                  <a:gd fmla="*/ 15 h 27" name="T7"/>
                  <a:gd fmla="*/ 92 w 235" name="T8"/>
                  <a:gd fmla="*/ 21 h 27" name="T9"/>
                  <a:gd fmla="*/ 93 w 235" name="T10"/>
                  <a:gd fmla="*/ 14 h 27" name="T11"/>
                  <a:gd fmla="*/ 102 w 235" name="T12"/>
                  <a:gd fmla="*/ 19 h 27" name="T13"/>
                  <a:gd fmla="*/ 118 w 235" name="T14"/>
                  <a:gd fmla="*/ 22 h 27" name="T15"/>
                  <a:gd fmla="*/ 132 w 235" name="T16"/>
                  <a:gd fmla="*/ 20 h 27" name="T17"/>
                  <a:gd fmla="*/ 131 w 235" name="T18"/>
                  <a:gd fmla="*/ 15 h 27" name="T19"/>
                  <a:gd fmla="*/ 127 w 235" name="T20"/>
                  <a:gd fmla="*/ 14 h 27" name="T21"/>
                  <a:gd fmla="*/ 147 w 235" name="T22"/>
                  <a:gd fmla="*/ 15 h 27" name="T23"/>
                  <a:gd fmla="*/ 143 w 235" name="T24"/>
                  <a:gd fmla="*/ 21 h 27" name="T25"/>
                  <a:gd fmla="*/ 166 w 235" name="T26"/>
                  <a:gd fmla="*/ 22 h 27" name="T27"/>
                  <a:gd fmla="*/ 199 w 235" name="T28"/>
                  <a:gd fmla="*/ 25 h 27" name="T29"/>
                  <a:gd fmla="*/ 219 w 235" name="T30"/>
                  <a:gd fmla="*/ 20 h 27" name="T31"/>
                  <a:gd fmla="*/ 234 w 235" name="T32"/>
                  <a:gd fmla="*/ 20 h 27" name="T33"/>
                  <a:gd fmla="*/ 214 w 235" name="T34"/>
                  <a:gd fmla="*/ 14 h 27" name="T35"/>
                  <a:gd fmla="*/ 213 w 235" name="T36"/>
                  <a:gd fmla="*/ 7 h 27" name="T37"/>
                  <a:gd fmla="*/ 198 w 235" name="T38"/>
                  <a:gd fmla="*/ 8 h 27" name="T39"/>
                  <a:gd fmla="*/ 194 w 235" name="T40"/>
                  <a:gd fmla="*/ 2 h 27" name="T41"/>
                  <a:gd fmla="*/ 179 w 235" name="T42"/>
                  <a:gd fmla="*/ 7 h 27" name="T43"/>
                  <a:gd fmla="*/ 169 w 235" name="T44"/>
                  <a:gd fmla="*/ 1 h 27" name="T45"/>
                  <a:gd fmla="*/ 163 w 235" name="T46"/>
                  <a:gd fmla="*/ 4 h 27" name="T47"/>
                  <a:gd fmla="*/ 148 w 235" name="T48"/>
                  <a:gd fmla="*/ 1 h 27" name="T49"/>
                  <a:gd fmla="*/ 136 w 235" name="T50"/>
                  <a:gd fmla="*/ 3 h 27" name="T51"/>
                  <a:gd fmla="*/ 131 w 235" name="T52"/>
                  <a:gd fmla="*/ 2 h 27" name="T53"/>
                  <a:gd fmla="*/ 119 w 235" name="T54"/>
                  <a:gd fmla="*/ 5 h 27" name="T55"/>
                  <a:gd fmla="*/ 108 w 235" name="T56"/>
                  <a:gd fmla="*/ 4 h 27" name="T57"/>
                  <a:gd fmla="*/ 98 w 235" name="T58"/>
                  <a:gd fmla="*/ 5 h 27" name="T59"/>
                  <a:gd fmla="*/ 87 w 235" name="T60"/>
                  <a:gd fmla="*/ 4 h 27" name="T61"/>
                  <a:gd fmla="*/ 72 w 235" name="T62"/>
                  <a:gd fmla="*/ 5 h 27" name="T63"/>
                  <a:gd fmla="*/ 60 w 235" name="T64"/>
                  <a:gd fmla="*/ 6 h 27" name="T65"/>
                  <a:gd fmla="*/ 45 w 235" name="T66"/>
                  <a:gd fmla="*/ 4 h 27" name="T67"/>
                  <a:gd fmla="*/ 35 w 235" name="T68"/>
                  <a:gd fmla="*/ 6 h 27" name="T69"/>
                  <a:gd fmla="*/ 20 w 235" name="T70"/>
                  <a:gd fmla="*/ 10 h 27" name="T71"/>
                  <a:gd fmla="*/ 11 w 235" name="T72"/>
                  <a:gd fmla="*/ 11 h 27" name="T73"/>
                  <a:gd fmla="*/ 228 w 235" name="T74"/>
                  <a:gd fmla="*/ 20 h 27" name="T75"/>
                  <a:gd fmla="*/ 26 w 235" name="T76"/>
                  <a:gd fmla="*/ 9 h 27" name="T77"/>
                  <a:gd fmla="*/ 44 w 235" name="T78"/>
                  <a:gd fmla="*/ 7 h 27" name="T79"/>
                  <a:gd fmla="*/ 60 w 235" name="T80"/>
                  <a:gd fmla="*/ 14 h 27" name="T81"/>
                  <a:gd fmla="*/ 47 w 235" name="T82"/>
                  <a:gd fmla="*/ 20 h 27" name="T83"/>
                  <a:gd fmla="*/ 79 w 235" name="T84"/>
                  <a:gd fmla="*/ 15 h 27" name="T85"/>
                  <a:gd fmla="*/ 83 w 235" name="T86"/>
                  <a:gd fmla="*/ 11 h 27" name="T87"/>
                  <a:gd fmla="*/ 107 w 235" name="T88"/>
                  <a:gd fmla="*/ 14 h 27" name="T89"/>
                  <a:gd fmla="*/ 103 w 235" name="T90"/>
                  <a:gd fmla="*/ 14 h 27" name="T91"/>
                  <a:gd fmla="*/ 114 w 235" name="T92"/>
                  <a:gd fmla="*/ 19 h 27" name="T93"/>
                  <a:gd fmla="*/ 133 w 235" name="T94"/>
                  <a:gd fmla="*/ 18 h 27" name="T95"/>
                  <a:gd fmla="*/ 153 w 235" name="T96"/>
                  <a:gd fmla="*/ 17 h 27" name="T97"/>
                  <a:gd fmla="*/ 161 w 235" name="T98"/>
                  <a:gd fmla="*/ 16 h 27" name="T99"/>
                  <a:gd fmla="*/ 180 w 235" name="T100"/>
                  <a:gd fmla="*/ 14 h 27" name="T101"/>
                  <a:gd fmla="*/ 180 w 235" name="T102"/>
                  <a:gd fmla="*/ 10 h 27" name="T103"/>
                  <a:gd fmla="*/ 193 w 235" name="T104"/>
                  <a:gd fmla="*/ 22 h 27" name="T105"/>
                  <a:gd fmla="*/ 203 w 235" name="T106"/>
                  <a:gd fmla="*/ 17 h 27" name="T107"/>
                  <a:gd fmla="*/ 210 w 235" name="T108"/>
                  <a:gd fmla="*/ 13 h 27" name="T109"/>
                  <a:gd fmla="*/ 188 w 235" name="T110"/>
                  <a:gd fmla="*/ 7 h 27" name="T111"/>
                  <a:gd fmla="*/ 123 w 235" name="T112"/>
                  <a:gd fmla="*/ 6 h 27" name="T113"/>
                  <a:gd fmla="*/ 74 w 235" name="T114"/>
                  <a:gd fmla="*/ 7 h 27" name="T115"/>
                  <a:gd fmla="*/ 57 w 235" name="T116"/>
                  <a:gd fmla="*/ 9 h 27" name="T117"/>
                  <a:gd fmla="*/ 24 w 235" name="T118"/>
                  <a:gd fmla="*/ 6 h 2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7" w="235">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3200"/>
              <p:cNvSpPr/>
              <p:nvPr/>
            </p:nvSpPr>
            <p:spPr bwMode="auto">
              <a:xfrm>
                <a:off x="5716" y="2393"/>
                <a:ext cx="20" cy="26"/>
              </a:xfrm>
              <a:custGeom>
                <a:gdLst>
                  <a:gd fmla="*/ 1 w 10" name="T0"/>
                  <a:gd fmla="*/ 13 h 13" name="T1"/>
                  <a:gd fmla="*/ 1 w 10" name="T2"/>
                  <a:gd fmla="*/ 12 h 13" name="T3"/>
                  <a:gd fmla="*/ 3 w 10" name="T4"/>
                  <a:gd fmla="*/ 11 h 13" name="T5"/>
                  <a:gd fmla="*/ 2 w 10" name="T6"/>
                  <a:gd fmla="*/ 9 h 13" name="T7"/>
                  <a:gd fmla="*/ 3 w 10" name="T8"/>
                  <a:gd fmla="*/ 11 h 13" name="T9"/>
                  <a:gd fmla="*/ 5 w 10" name="T10"/>
                  <a:gd fmla="*/ 11 h 13" name="T11"/>
                  <a:gd fmla="*/ 7 w 10" name="T12"/>
                  <a:gd fmla="*/ 10 h 13" name="T13"/>
                  <a:gd fmla="*/ 10 w 10" name="T14"/>
                  <a:gd fmla="*/ 11 h 13" name="T15"/>
                  <a:gd fmla="*/ 8 w 10" name="T16"/>
                  <a:gd fmla="*/ 7 h 13" name="T17"/>
                  <a:gd fmla="*/ 9 w 10" name="T18"/>
                  <a:gd fmla="*/ 6 h 13" name="T19"/>
                  <a:gd fmla="*/ 7 w 10" name="T20"/>
                  <a:gd fmla="*/ 6 h 13" name="T21"/>
                  <a:gd fmla="*/ 8 w 10" name="T22"/>
                  <a:gd fmla="*/ 5 h 13" name="T23"/>
                  <a:gd fmla="*/ 9 w 10" name="T24"/>
                  <a:gd fmla="*/ 5 h 13" name="T25"/>
                  <a:gd fmla="*/ 10 w 10" name="T26"/>
                  <a:gd fmla="*/ 2 h 13" name="T27"/>
                  <a:gd fmla="*/ 7 w 10" name="T28"/>
                  <a:gd fmla="*/ 2 h 13" name="T29"/>
                  <a:gd fmla="*/ 7 w 10" name="T30"/>
                  <a:gd fmla="*/ 3 h 13" name="T31"/>
                  <a:gd fmla="*/ 7 w 10" name="T32"/>
                  <a:gd fmla="*/ 2 h 13" name="T33"/>
                  <a:gd fmla="*/ 6 w 10" name="T34"/>
                  <a:gd fmla="*/ 3 h 13" name="T35"/>
                  <a:gd fmla="*/ 6 w 10" name="T36"/>
                  <a:gd fmla="*/ 3 h 13" name="T37"/>
                  <a:gd fmla="*/ 4 w 10" name="T38"/>
                  <a:gd fmla="*/ 6 h 13" name="T39"/>
                  <a:gd fmla="*/ 6 w 10" name="T40"/>
                  <a:gd fmla="*/ 7 h 13" name="T41"/>
                  <a:gd fmla="*/ 5 w 10" name="T42"/>
                  <a:gd fmla="*/ 9 h 13" name="T43"/>
                  <a:gd fmla="*/ 2 w 10" name="T44"/>
                  <a:gd fmla="*/ 8 h 13" name="T45"/>
                  <a:gd fmla="*/ 0 w 10" name="T46"/>
                  <a:gd fmla="*/ 13 h 13" name="T47"/>
                  <a:gd fmla="*/ 0 w 10" name="T48"/>
                  <a:gd fmla="*/ 12 h 13" name="T49"/>
                  <a:gd fmla="*/ 1 w 10" name="T50"/>
                  <a:gd fmla="*/ 13 h 1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3" w="10">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 name="Freeform 3201"/>
              <p:cNvSpPr/>
              <p:nvPr/>
            </p:nvSpPr>
            <p:spPr bwMode="auto">
              <a:xfrm>
                <a:off x="5724" y="2415"/>
                <a:ext cx="2"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1"/>
                      <a:pt x="1" y="0"/>
                    </a:cubicBezTo>
                    <a:cubicBezTo>
                      <a:pt x="1"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 name="Freeform 3202"/>
              <p:cNvSpPr>
                <a:spLocks noEditPoints="1"/>
              </p:cNvSpPr>
              <p:nvPr/>
            </p:nvSpPr>
            <p:spPr bwMode="auto">
              <a:xfrm>
                <a:off x="5634" y="2532"/>
                <a:ext cx="408" cy="54"/>
              </a:xfrm>
              <a:custGeom>
                <a:gdLst>
                  <a:gd fmla="*/ 17 w 199" name="T0"/>
                  <a:gd fmla="*/ 21 h 26" name="T1"/>
                  <a:gd fmla="*/ 41 w 199" name="T2"/>
                  <a:gd fmla="*/ 19 h 26" name="T3"/>
                  <a:gd fmla="*/ 58 w 199" name="T4"/>
                  <a:gd fmla="*/ 15 h 26" name="T5"/>
                  <a:gd fmla="*/ 55 w 199" name="T6"/>
                  <a:gd fmla="*/ 13 h 26" name="T7"/>
                  <a:gd fmla="*/ 78 w 199" name="T8"/>
                  <a:gd fmla="*/ 18 h 26" name="T9"/>
                  <a:gd fmla="*/ 93 w 199" name="T10"/>
                  <a:gd fmla="*/ 22 h 26" name="T11"/>
                  <a:gd fmla="*/ 105 w 199" name="T12"/>
                  <a:gd fmla="*/ 18 h 26" name="T13"/>
                  <a:gd fmla="*/ 109 w 199" name="T14"/>
                  <a:gd fmla="*/ 16 h 26" name="T15"/>
                  <a:gd fmla="*/ 121 w 199" name="T16"/>
                  <a:gd fmla="*/ 16 h 26" name="T17"/>
                  <a:gd fmla="*/ 121 w 199" name="T18"/>
                  <a:gd fmla="*/ 20 h 26" name="T19"/>
                  <a:gd fmla="*/ 142 w 199" name="T20"/>
                  <a:gd fmla="*/ 16 h 26" name="T21"/>
                  <a:gd fmla="*/ 151 w 199" name="T22"/>
                  <a:gd fmla="*/ 22 h 26" name="T23"/>
                  <a:gd fmla="*/ 166 w 199" name="T24"/>
                  <a:gd fmla="*/ 25 h 26" name="T25"/>
                  <a:gd fmla="*/ 188 w 199" name="T26"/>
                  <a:gd fmla="*/ 19 h 26" name="T27"/>
                  <a:gd fmla="*/ 192 w 199" name="T28"/>
                  <a:gd fmla="*/ 14 h 26" name="T29"/>
                  <a:gd fmla="*/ 179 w 199" name="T30"/>
                  <a:gd fmla="*/ 8 h 26" name="T31"/>
                  <a:gd fmla="*/ 177 w 199" name="T32"/>
                  <a:gd fmla="*/ 15 h 26" name="T33"/>
                  <a:gd fmla="*/ 157 w 199" name="T34"/>
                  <a:gd fmla="*/ 14 h 26" name="T35"/>
                  <a:gd fmla="*/ 164 w 199" name="T36"/>
                  <a:gd fmla="*/ 14 h 26" name="T37"/>
                  <a:gd fmla="*/ 171 w 199" name="T38"/>
                  <a:gd fmla="*/ 11 h 26" name="T39"/>
                  <a:gd fmla="*/ 172 w 199" name="T40"/>
                  <a:gd fmla="*/ 9 h 26" name="T41"/>
                  <a:gd fmla="*/ 162 w 199" name="T42"/>
                  <a:gd fmla="*/ 6 h 26" name="T43"/>
                  <a:gd fmla="*/ 149 w 199" name="T44"/>
                  <a:gd fmla="*/ 9 h 26" name="T45"/>
                  <a:gd fmla="*/ 129 w 199" name="T46"/>
                  <a:gd fmla="*/ 6 h 26" name="T47"/>
                  <a:gd fmla="*/ 115 w 199" name="T48"/>
                  <a:gd fmla="*/ 6 h 26" name="T49"/>
                  <a:gd fmla="*/ 93 w 199" name="T50"/>
                  <a:gd fmla="*/ 6 h 26" name="T51"/>
                  <a:gd fmla="*/ 77 w 199" name="T52"/>
                  <a:gd fmla="*/ 4 h 26" name="T53"/>
                  <a:gd fmla="*/ 53 w 199" name="T54"/>
                  <a:gd fmla="*/ 8 h 26" name="T55"/>
                  <a:gd fmla="*/ 32 w 199" name="T56"/>
                  <a:gd fmla="*/ 7 h 26" name="T57"/>
                  <a:gd fmla="*/ 21 w 199" name="T58"/>
                  <a:gd fmla="*/ 8 h 26" name="T59"/>
                  <a:gd fmla="*/ 5 w 199" name="T60"/>
                  <a:gd fmla="*/ 14 h 26" name="T61"/>
                  <a:gd fmla="*/ 192 w 199" name="T62"/>
                  <a:gd fmla="*/ 19 h 26" name="T63"/>
                  <a:gd fmla="*/ 183 w 199" name="T64"/>
                  <a:gd fmla="*/ 10 h 26" name="T65"/>
                  <a:gd fmla="*/ 167 w 199" name="T66"/>
                  <a:gd fmla="*/ 25 h 26" name="T67"/>
                  <a:gd fmla="*/ 154 w 199" name="T68"/>
                  <a:gd fmla="*/ 15 h 26" name="T69"/>
                  <a:gd fmla="*/ 61 w 199" name="T70"/>
                  <a:gd fmla="*/ 14 h 26" name="T71"/>
                  <a:gd fmla="*/ 70 w 199" name="T72"/>
                  <a:gd fmla="*/ 13 h 26" name="T73"/>
                  <a:gd fmla="*/ 83 w 199" name="T74"/>
                  <a:gd fmla="*/ 10 h 26" name="T75"/>
                  <a:gd fmla="*/ 80 w 199" name="T76"/>
                  <a:gd fmla="*/ 17 h 26" name="T77"/>
                  <a:gd fmla="*/ 87 w 199" name="T78"/>
                  <a:gd fmla="*/ 16 h 26" name="T79"/>
                  <a:gd fmla="*/ 94 w 199" name="T80"/>
                  <a:gd fmla="*/ 15 h 26" name="T81"/>
                  <a:gd fmla="*/ 107 w 199" name="T82"/>
                  <a:gd fmla="*/ 18 h 26" name="T83"/>
                  <a:gd fmla="*/ 99 w 199" name="T84"/>
                  <a:gd fmla="*/ 7 h 26" name="T85"/>
                  <a:gd fmla="*/ 114 w 199" name="T86"/>
                  <a:gd fmla="*/ 12 h 26" name="T87"/>
                  <a:gd fmla="*/ 113 w 199" name="T88"/>
                  <a:gd fmla="*/ 18 h 26" name="T89"/>
                  <a:gd fmla="*/ 134 w 199" name="T90"/>
                  <a:gd fmla="*/ 15 h 26" name="T91"/>
                  <a:gd fmla="*/ 137 w 199" name="T92"/>
                  <a:gd fmla="*/ 6 h 26" name="T93"/>
                  <a:gd fmla="*/ 126 w 199" name="T94"/>
                  <a:gd fmla="*/ 11 h 26" name="T95"/>
                  <a:gd fmla="*/ 119 w 199" name="T96"/>
                  <a:gd fmla="*/ 7 h 26" name="T97"/>
                  <a:gd fmla="*/ 106 w 199" name="T98"/>
                  <a:gd fmla="*/ 10 h 26" name="T99"/>
                  <a:gd fmla="*/ 95 w 199" name="T100"/>
                  <a:gd fmla="*/ 11 h 26" name="T101"/>
                  <a:gd fmla="*/ 80 w 199" name="T102"/>
                  <a:gd fmla="*/ 5 h 26" name="T103"/>
                  <a:gd fmla="*/ 71 w 199" name="T104"/>
                  <a:gd fmla="*/ 6 h 26" name="T105"/>
                  <a:gd fmla="*/ 20 w 199" name="T106"/>
                  <a:gd fmla="*/ 13 h 26" name="T107"/>
                  <a:gd fmla="*/ 24 w 199" name="T108"/>
                  <a:gd fmla="*/ 14 h 26" name="T109"/>
                  <a:gd fmla="*/ 33 w 199" name="T110"/>
                  <a:gd fmla="*/ 13 h 26" name="T111"/>
                  <a:gd fmla="*/ 32 w 199" name="T112"/>
                  <a:gd fmla="*/ 15 h 26" name="T113"/>
                  <a:gd fmla="*/ 50 w 199" name="T114"/>
                  <a:gd fmla="*/ 16 h 26" name="T115"/>
                  <a:gd fmla="*/ 38 w 199" name="T116"/>
                  <a:gd fmla="*/ 14 h 26" name="T117"/>
                  <a:gd fmla="*/ 23 w 199" name="T118"/>
                  <a:gd fmla="*/ 11 h 26"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6" w="199">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3203"/>
              <p:cNvSpPr/>
              <p:nvPr/>
            </p:nvSpPr>
            <p:spPr bwMode="auto">
              <a:xfrm>
                <a:off x="5648" y="2551"/>
                <a:ext cx="6" cy="6"/>
              </a:xfrm>
              <a:custGeom>
                <a:gdLst>
                  <a:gd fmla="*/ 3 w 3" name="T0"/>
                  <a:gd fmla="*/ 1 h 3" name="T1"/>
                  <a:gd fmla="*/ 2 w 3" name="T2"/>
                  <a:gd fmla="*/ 0 h 3" name="T3"/>
                  <a:gd fmla="*/ 0 w 3" name="T4"/>
                  <a:gd fmla="*/ 0 h 3" name="T5"/>
                  <a:gd fmla="*/ 3 w 3" name="T6"/>
                  <a:gd fmla="*/ 1 h 3" name="T7"/>
                </a:gdLst>
                <a:cxnLst>
                  <a:cxn ang="0">
                    <a:pos x="T0" y="T1"/>
                  </a:cxn>
                  <a:cxn ang="0">
                    <a:pos x="T2" y="T3"/>
                  </a:cxn>
                  <a:cxn ang="0">
                    <a:pos x="T4" y="T5"/>
                  </a:cxn>
                  <a:cxn ang="0">
                    <a:pos x="T6" y="T7"/>
                  </a:cxn>
                </a:cxnLst>
                <a:rect b="b" l="0" r="r" t="0"/>
                <a:pathLst>
                  <a:path h="3" w="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3204"/>
              <p:cNvSpPr/>
              <p:nvPr/>
            </p:nvSpPr>
            <p:spPr bwMode="auto">
              <a:xfrm>
                <a:off x="6254" y="3052"/>
                <a:ext cx="2"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3205"/>
              <p:cNvSpPr/>
              <p:nvPr/>
            </p:nvSpPr>
            <p:spPr bwMode="auto">
              <a:xfrm>
                <a:off x="6065" y="3083"/>
                <a:ext cx="6" cy="4"/>
              </a:xfrm>
              <a:custGeom>
                <a:gdLst>
                  <a:gd fmla="*/ 3 w 3" name="T0"/>
                  <a:gd fmla="*/ 0 h 2" name="T1"/>
                  <a:gd fmla="*/ 1 w 3" name="T2"/>
                  <a:gd fmla="*/ 0 h 2" name="T3"/>
                  <a:gd fmla="*/ 3 w 3" name="T4"/>
                  <a:gd fmla="*/ 0 h 2" name="T5"/>
                </a:gdLst>
                <a:cxnLst>
                  <a:cxn ang="0">
                    <a:pos x="T0" y="T1"/>
                  </a:cxn>
                  <a:cxn ang="0">
                    <a:pos x="T2" y="T3"/>
                  </a:cxn>
                  <a:cxn ang="0">
                    <a:pos x="T4" y="T5"/>
                  </a:cxn>
                </a:cxnLst>
                <a:rect b="b" l="0" r="r" t="0"/>
                <a:pathLst>
                  <a:path h="2" w="3">
                    <a:moveTo>
                      <a:pt x="3" y="0"/>
                    </a:moveTo>
                    <a:cubicBezTo>
                      <a:pt x="2" y="0"/>
                      <a:pt x="1" y="0"/>
                      <a:pt x="1" y="0"/>
                    </a:cubicBezTo>
                    <a:cubicBezTo>
                      <a:pt x="0" y="2"/>
                      <a:pt x="3"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3206"/>
              <p:cNvSpPr/>
              <p:nvPr/>
            </p:nvSpPr>
            <p:spPr bwMode="auto">
              <a:xfrm>
                <a:off x="6180" y="3108"/>
                <a:ext cx="6" cy="2"/>
              </a:xfrm>
              <a:custGeom>
                <a:gdLst>
                  <a:gd fmla="*/ 1 w 3" name="T0"/>
                  <a:gd fmla="*/ 1 h 1" name="T1"/>
                  <a:gd fmla="*/ 3 w 3" name="T2"/>
                  <a:gd fmla="*/ 1 h 1" name="T3"/>
                  <a:gd fmla="*/ 1 w 3" name="T4"/>
                  <a:gd fmla="*/ 1 h 1" name="T5"/>
                </a:gdLst>
                <a:cxnLst>
                  <a:cxn ang="0">
                    <a:pos x="T0" y="T1"/>
                  </a:cxn>
                  <a:cxn ang="0">
                    <a:pos x="T2" y="T3"/>
                  </a:cxn>
                  <a:cxn ang="0">
                    <a:pos x="T4" y="T5"/>
                  </a:cxn>
                </a:cxnLst>
                <a:rect b="b" l="0" r="r" t="0"/>
                <a:pathLst>
                  <a:path h="1" w="3">
                    <a:moveTo>
                      <a:pt x="1" y="1"/>
                    </a:moveTo>
                    <a:cubicBezTo>
                      <a:pt x="1" y="1"/>
                      <a:pt x="2" y="1"/>
                      <a:pt x="3" y="1"/>
                    </a:cubicBezTo>
                    <a:cubicBezTo>
                      <a:pt x="3"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3207"/>
              <p:cNvSpPr/>
              <p:nvPr/>
            </p:nvSpPr>
            <p:spPr bwMode="auto">
              <a:xfrm>
                <a:off x="6075" y="3089"/>
                <a:ext cx="8" cy="9"/>
              </a:xfrm>
              <a:custGeom>
                <a:gdLst>
                  <a:gd fmla="*/ 1 w 4" name="T0"/>
                  <a:gd fmla="*/ 4 h 4" name="T1"/>
                  <a:gd fmla="*/ 4 w 4" name="T2"/>
                  <a:gd fmla="*/ 3 h 4" name="T3"/>
                  <a:gd fmla="*/ 1 w 4" name="T4"/>
                  <a:gd fmla="*/ 0 h 4" name="T5"/>
                  <a:gd fmla="*/ 1 w 4" name="T6"/>
                  <a:gd fmla="*/ 1 h 4" name="T7"/>
                  <a:gd fmla="*/ 1 w 4" name="T8"/>
                  <a:gd fmla="*/ 2 h 4" name="T9"/>
                  <a:gd fmla="*/ 1 w 4" name="T10"/>
                  <a:gd fmla="*/ 4 h 4" name="T11"/>
                </a:gdLst>
                <a:cxnLst>
                  <a:cxn ang="0">
                    <a:pos x="T0" y="T1"/>
                  </a:cxn>
                  <a:cxn ang="0">
                    <a:pos x="T2" y="T3"/>
                  </a:cxn>
                  <a:cxn ang="0">
                    <a:pos x="T4" y="T5"/>
                  </a:cxn>
                  <a:cxn ang="0">
                    <a:pos x="T6" y="T7"/>
                  </a:cxn>
                  <a:cxn ang="0">
                    <a:pos x="T8" y="T9"/>
                  </a:cxn>
                  <a:cxn ang="0">
                    <a:pos x="T10" y="T11"/>
                  </a:cxn>
                </a:cxnLst>
                <a:rect b="b" l="0" r="r" t="0"/>
                <a:pathLst>
                  <a:path h="4" w="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 name="Freeform 3208"/>
              <p:cNvSpPr/>
              <p:nvPr/>
            </p:nvSpPr>
            <p:spPr bwMode="auto">
              <a:xfrm>
                <a:off x="6079" y="3098"/>
                <a:ext cx="7" cy="4"/>
              </a:xfrm>
              <a:custGeom>
                <a:gdLst>
                  <a:gd fmla="*/ 0 w 3" name="T0"/>
                  <a:gd fmla="*/ 0 h 2" name="T1"/>
                  <a:gd fmla="*/ 2 w 3" name="T2"/>
                  <a:gd fmla="*/ 0 h 2" name="T3"/>
                  <a:gd fmla="*/ 0 w 3" name="T4"/>
                  <a:gd fmla="*/ 0 h 2" name="T5"/>
                </a:gdLst>
                <a:cxnLst>
                  <a:cxn ang="0">
                    <a:pos x="T0" y="T1"/>
                  </a:cxn>
                  <a:cxn ang="0">
                    <a:pos x="T2" y="T3"/>
                  </a:cxn>
                  <a:cxn ang="0">
                    <a:pos x="T4" y="T5"/>
                  </a:cxn>
                </a:cxnLst>
                <a:rect b="b" l="0" r="r" t="0"/>
                <a:pathLst>
                  <a:path h="2" w="3">
                    <a:moveTo>
                      <a:pt x="0" y="0"/>
                    </a:moveTo>
                    <a:cubicBezTo>
                      <a:pt x="0" y="1"/>
                      <a:pt x="3" y="2"/>
                      <a:pt x="2" y="0"/>
                    </a:cubicBezTo>
                    <a:cubicBezTo>
                      <a:pt x="1" y="1"/>
                      <a:pt x="2"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3209"/>
              <p:cNvSpPr/>
              <p:nvPr/>
            </p:nvSpPr>
            <p:spPr bwMode="auto">
              <a:xfrm>
                <a:off x="5997" y="3061"/>
                <a:ext cx="2" cy="2"/>
              </a:xfrm>
              <a:custGeom>
                <a:gdLst>
                  <a:gd fmla="*/ 1 w 1" name="T0"/>
                  <a:gd fmla="*/ 1 h 1" name="T1"/>
                  <a:gd fmla="*/ 1 w 1" name="T2"/>
                  <a:gd fmla="*/ 0 h 1" name="T3"/>
                  <a:gd fmla="*/ 0 w 1" name="T4"/>
                  <a:gd fmla="*/ 0 h 1" name="T5"/>
                  <a:gd fmla="*/ 0 w 1" name="T6"/>
                  <a:gd fmla="*/ 1 h 1" name="T7"/>
                  <a:gd fmla="*/ 1 w 1" name="T8"/>
                  <a:gd fmla="*/ 1 h 1" name="T9"/>
                </a:gdLst>
                <a:cxnLst>
                  <a:cxn ang="0">
                    <a:pos x="T0" y="T1"/>
                  </a:cxn>
                  <a:cxn ang="0">
                    <a:pos x="T2" y="T3"/>
                  </a:cxn>
                  <a:cxn ang="0">
                    <a:pos x="T4" y="T5"/>
                  </a:cxn>
                  <a:cxn ang="0">
                    <a:pos x="T6" y="T7"/>
                  </a:cxn>
                  <a:cxn ang="0">
                    <a:pos x="T8" y="T9"/>
                  </a:cxn>
                </a:cxnLst>
                <a:rect b="b" l="0" r="r" t="0"/>
                <a:pathLst>
                  <a:path h="1" w="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3210"/>
              <p:cNvSpPr/>
              <p:nvPr/>
            </p:nvSpPr>
            <p:spPr bwMode="auto">
              <a:xfrm>
                <a:off x="5582" y="3100"/>
                <a:ext cx="4" cy="2"/>
              </a:xfrm>
              <a:custGeom>
                <a:gdLst>
                  <a:gd fmla="*/ 1 w 2" name="T0"/>
                  <a:gd fmla="*/ 1 h 1" name="T1"/>
                  <a:gd fmla="*/ 1 w 2" name="T2"/>
                  <a:gd fmla="*/ 0 h 1" name="T3"/>
                  <a:gd fmla="*/ 1 w 2" name="T4"/>
                  <a:gd fmla="*/ 1 h 1" name="T5"/>
                </a:gdLst>
                <a:cxnLst>
                  <a:cxn ang="0">
                    <a:pos x="T0" y="T1"/>
                  </a:cxn>
                  <a:cxn ang="0">
                    <a:pos x="T2" y="T3"/>
                  </a:cxn>
                  <a:cxn ang="0">
                    <a:pos x="T4" y="T5"/>
                  </a:cxn>
                </a:cxnLst>
                <a:rect b="b" l="0" r="r" t="0"/>
                <a:pathLst>
                  <a:path h="1" w="2">
                    <a:moveTo>
                      <a:pt x="1" y="1"/>
                    </a:moveTo>
                    <a:cubicBezTo>
                      <a:pt x="2" y="1"/>
                      <a:pt x="1" y="0"/>
                      <a:pt x="1" y="0"/>
                    </a:cubicBezTo>
                    <a:cubicBezTo>
                      <a:pt x="0" y="0"/>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3211"/>
              <p:cNvSpPr/>
              <p:nvPr/>
            </p:nvSpPr>
            <p:spPr bwMode="auto">
              <a:xfrm>
                <a:off x="5515" y="3052"/>
                <a:ext cx="4" cy="11"/>
              </a:xfrm>
              <a:custGeom>
                <a:gdLst>
                  <a:gd fmla="*/ 1 w 2" name="T0"/>
                  <a:gd fmla="*/ 1 h 5" name="T1"/>
                  <a:gd fmla="*/ 0 w 2" name="T2"/>
                  <a:gd fmla="*/ 4 h 5" name="T3"/>
                  <a:gd fmla="*/ 1 w 2" name="T4"/>
                  <a:gd fmla="*/ 5 h 5" name="T5"/>
                  <a:gd fmla="*/ 2 w 2" name="T6"/>
                  <a:gd fmla="*/ 2 h 5" name="T7"/>
                  <a:gd fmla="*/ 1 w 2" name="T8"/>
                  <a:gd fmla="*/ 1 h 5" name="T9"/>
                </a:gdLst>
                <a:cxnLst>
                  <a:cxn ang="0">
                    <a:pos x="T0" y="T1"/>
                  </a:cxn>
                  <a:cxn ang="0">
                    <a:pos x="T2" y="T3"/>
                  </a:cxn>
                  <a:cxn ang="0">
                    <a:pos x="T4" y="T5"/>
                  </a:cxn>
                  <a:cxn ang="0">
                    <a:pos x="T6" y="T7"/>
                  </a:cxn>
                  <a:cxn ang="0">
                    <a:pos x="T8" y="T9"/>
                  </a:cxn>
                </a:cxnLst>
                <a:rect b="b" l="0" r="r" t="0"/>
                <a:pathLst>
                  <a:path h="5" w="2">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3212"/>
              <p:cNvSpPr/>
              <p:nvPr/>
            </p:nvSpPr>
            <p:spPr bwMode="auto">
              <a:xfrm>
                <a:off x="6196" y="2902"/>
                <a:ext cx="5" cy="7"/>
              </a:xfrm>
              <a:custGeom>
                <a:gdLst>
                  <a:gd fmla="*/ 1 w 2" name="T0"/>
                  <a:gd fmla="*/ 2 h 3" name="T1"/>
                  <a:gd fmla="*/ 2 w 2" name="T2"/>
                  <a:gd fmla="*/ 1 h 3" name="T3"/>
                  <a:gd fmla="*/ 0 w 2" name="T4"/>
                  <a:gd fmla="*/ 1 h 3" name="T5"/>
                  <a:gd fmla="*/ 0 w 2" name="T6"/>
                  <a:gd fmla="*/ 2 h 3" name="T7"/>
                  <a:gd fmla="*/ 1 w 2" name="T8"/>
                  <a:gd fmla="*/ 3 h 3" name="T9"/>
                  <a:gd fmla="*/ 1 w 2" name="T10"/>
                  <a:gd fmla="*/ 2 h 3" name="T11"/>
                </a:gdLst>
                <a:cxnLst>
                  <a:cxn ang="0">
                    <a:pos x="T0" y="T1"/>
                  </a:cxn>
                  <a:cxn ang="0">
                    <a:pos x="T2" y="T3"/>
                  </a:cxn>
                  <a:cxn ang="0">
                    <a:pos x="T4" y="T5"/>
                  </a:cxn>
                  <a:cxn ang="0">
                    <a:pos x="T6" y="T7"/>
                  </a:cxn>
                  <a:cxn ang="0">
                    <a:pos x="T8" y="T9"/>
                  </a:cxn>
                  <a:cxn ang="0">
                    <a:pos x="T10" y="T11"/>
                  </a:cxn>
                </a:cxnLst>
                <a:rect b="b" l="0" r="r" t="0"/>
                <a:pathLst>
                  <a:path h="3" w="2">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3213"/>
              <p:cNvSpPr/>
              <p:nvPr/>
            </p:nvSpPr>
            <p:spPr bwMode="auto">
              <a:xfrm>
                <a:off x="5909" y="2730"/>
                <a:ext cx="2" cy="6"/>
              </a:xfrm>
              <a:custGeom>
                <a:gdLst>
                  <a:gd fmla="*/ 1 w 1" name="T0"/>
                  <a:gd fmla="*/ 2 h 3" name="T1"/>
                  <a:gd fmla="*/ 1 w 1" name="T2"/>
                  <a:gd fmla="*/ 0 h 3" name="T3"/>
                  <a:gd fmla="*/ 1 w 1" name="T4"/>
                  <a:gd fmla="*/ 2 h 3" name="T5"/>
                </a:gdLst>
                <a:cxnLst>
                  <a:cxn ang="0">
                    <a:pos x="T0" y="T1"/>
                  </a:cxn>
                  <a:cxn ang="0">
                    <a:pos x="T2" y="T3"/>
                  </a:cxn>
                  <a:cxn ang="0">
                    <a:pos x="T4" y="T5"/>
                  </a:cxn>
                </a:cxnLst>
                <a:rect b="b" l="0" r="r" t="0"/>
                <a:pathLst>
                  <a:path h="3" w="1">
                    <a:moveTo>
                      <a:pt x="1" y="2"/>
                    </a:moveTo>
                    <a:cubicBezTo>
                      <a:pt x="1" y="1"/>
                      <a:pt x="1" y="1"/>
                      <a:pt x="1" y="0"/>
                    </a:cubicBezTo>
                    <a:cubicBezTo>
                      <a:pt x="0" y="0"/>
                      <a:pt x="0" y="3"/>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3214"/>
              <p:cNvSpPr/>
              <p:nvPr/>
            </p:nvSpPr>
            <p:spPr bwMode="auto">
              <a:xfrm>
                <a:off x="5919" y="2724"/>
                <a:ext cx="19" cy="14"/>
              </a:xfrm>
              <a:custGeom>
                <a:gdLst>
                  <a:gd fmla="*/ 7 w 9" name="T0"/>
                  <a:gd fmla="*/ 5 h 7" name="T1"/>
                  <a:gd fmla="*/ 9 w 9" name="T2"/>
                  <a:gd fmla="*/ 5 h 7" name="T3"/>
                  <a:gd fmla="*/ 8 w 9" name="T4"/>
                  <a:gd fmla="*/ 3 h 7" name="T5"/>
                  <a:gd fmla="*/ 9 w 9" name="T6"/>
                  <a:gd fmla="*/ 3 h 7" name="T7"/>
                  <a:gd fmla="*/ 6 w 9" name="T8"/>
                  <a:gd fmla="*/ 2 h 7" name="T9"/>
                  <a:gd fmla="*/ 7 w 9" name="T10"/>
                  <a:gd fmla="*/ 3 h 7" name="T11"/>
                  <a:gd fmla="*/ 6 w 9" name="T12"/>
                  <a:gd fmla="*/ 3 h 7" name="T13"/>
                  <a:gd fmla="*/ 5 w 9" name="T14"/>
                  <a:gd fmla="*/ 3 h 7" name="T15"/>
                  <a:gd fmla="*/ 4 w 9" name="T16"/>
                  <a:gd fmla="*/ 3 h 7" name="T17"/>
                  <a:gd fmla="*/ 4 w 9" name="T18"/>
                  <a:gd fmla="*/ 4 h 7" name="T19"/>
                  <a:gd fmla="*/ 0 w 9" name="T20"/>
                  <a:gd fmla="*/ 5 h 7" name="T21"/>
                  <a:gd fmla="*/ 2 w 9" name="T22"/>
                  <a:gd fmla="*/ 6 h 7" name="T23"/>
                  <a:gd fmla="*/ 4 w 9" name="T24"/>
                  <a:gd fmla="*/ 4 h 7" name="T25"/>
                  <a:gd fmla="*/ 8 w 9" name="T26"/>
                  <a:gd fmla="*/ 4 h 7" name="T27"/>
                  <a:gd fmla="*/ 7 w 9" name="T28"/>
                  <a:gd fmla="*/ 5 h 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 w="9">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3215"/>
              <p:cNvSpPr/>
              <p:nvPr/>
            </p:nvSpPr>
            <p:spPr bwMode="auto">
              <a:xfrm>
                <a:off x="5886" y="2732"/>
                <a:ext cx="2" cy="2"/>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1" y="0"/>
                      <a:pt x="1" y="0"/>
                      <a:pt x="0" y="0"/>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3216"/>
              <p:cNvSpPr/>
              <p:nvPr/>
            </p:nvSpPr>
            <p:spPr bwMode="auto">
              <a:xfrm>
                <a:off x="5872" y="2726"/>
                <a:ext cx="4" cy="6"/>
              </a:xfrm>
              <a:custGeom>
                <a:gdLst>
                  <a:gd fmla="*/ 0 w 2" name="T0"/>
                  <a:gd fmla="*/ 2 h 3" name="T1"/>
                  <a:gd fmla="*/ 1 w 2" name="T2"/>
                  <a:gd fmla="*/ 2 h 3" name="T3"/>
                  <a:gd fmla="*/ 2 w 2" name="T4"/>
                  <a:gd fmla="*/ 3 h 3" name="T5"/>
                  <a:gd fmla="*/ 2 w 2" name="T6"/>
                  <a:gd fmla="*/ 0 h 3" name="T7"/>
                  <a:gd fmla="*/ 0 w 2" name="T8"/>
                  <a:gd fmla="*/ 2 h 3" name="T9"/>
                </a:gdLst>
                <a:cxnLst>
                  <a:cxn ang="0">
                    <a:pos x="T0" y="T1"/>
                  </a:cxn>
                  <a:cxn ang="0">
                    <a:pos x="T2" y="T3"/>
                  </a:cxn>
                  <a:cxn ang="0">
                    <a:pos x="T4" y="T5"/>
                  </a:cxn>
                  <a:cxn ang="0">
                    <a:pos x="T6" y="T7"/>
                  </a:cxn>
                  <a:cxn ang="0">
                    <a:pos x="T8" y="T9"/>
                  </a:cxn>
                </a:cxnLst>
                <a:rect b="b" l="0" r="r" t="0"/>
                <a:pathLst>
                  <a:path h="3" w="2">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3217"/>
              <p:cNvSpPr/>
              <p:nvPr/>
            </p:nvSpPr>
            <p:spPr bwMode="auto">
              <a:xfrm>
                <a:off x="5888" y="2728"/>
                <a:ext cx="9" cy="6"/>
              </a:xfrm>
              <a:custGeom>
                <a:gdLst>
                  <a:gd fmla="*/ 0 w 4" name="T0"/>
                  <a:gd fmla="*/ 2 h 3" name="T1"/>
                  <a:gd fmla="*/ 1 w 4" name="T2"/>
                  <a:gd fmla="*/ 3 h 3" name="T3"/>
                  <a:gd fmla="*/ 3 w 4" name="T4"/>
                  <a:gd fmla="*/ 1 h 3" name="T5"/>
                  <a:gd fmla="*/ 0 w 4" name="T6"/>
                  <a:gd fmla="*/ 2 h 3" name="T7"/>
                </a:gdLst>
                <a:cxnLst>
                  <a:cxn ang="0">
                    <a:pos x="T0" y="T1"/>
                  </a:cxn>
                  <a:cxn ang="0">
                    <a:pos x="T2" y="T3"/>
                  </a:cxn>
                  <a:cxn ang="0">
                    <a:pos x="T4" y="T5"/>
                  </a:cxn>
                  <a:cxn ang="0">
                    <a:pos x="T6" y="T7"/>
                  </a:cxn>
                </a:cxnLst>
                <a:rect b="b" l="0" r="r" t="0"/>
                <a:pathLst>
                  <a:path h="3" w="4">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3218"/>
              <p:cNvSpPr/>
              <p:nvPr/>
            </p:nvSpPr>
            <p:spPr bwMode="auto">
              <a:xfrm>
                <a:off x="5991" y="2724"/>
                <a:ext cx="14" cy="12"/>
              </a:xfrm>
              <a:custGeom>
                <a:gdLst>
                  <a:gd fmla="*/ 6 w 7" name="T0"/>
                  <a:gd fmla="*/ 5 h 6" name="T1"/>
                  <a:gd fmla="*/ 5 w 7" name="T2"/>
                  <a:gd fmla="*/ 3 h 6" name="T3"/>
                  <a:gd fmla="*/ 4 w 7" name="T4"/>
                  <a:gd fmla="*/ 3 h 6" name="T5"/>
                  <a:gd fmla="*/ 5 w 7" name="T6"/>
                  <a:gd fmla="*/ 1 h 6" name="T7"/>
                  <a:gd fmla="*/ 1 w 7" name="T8"/>
                  <a:gd fmla="*/ 0 h 6" name="T9"/>
                  <a:gd fmla="*/ 1 w 7" name="T10"/>
                  <a:gd fmla="*/ 2 h 6" name="T11"/>
                  <a:gd fmla="*/ 1 w 7" name="T12"/>
                  <a:gd fmla="*/ 5 h 6" name="T13"/>
                  <a:gd fmla="*/ 2 w 7" name="T14"/>
                  <a:gd fmla="*/ 4 h 6" name="T15"/>
                  <a:gd fmla="*/ 2 w 7" name="T16"/>
                  <a:gd fmla="*/ 5 h 6" name="T17"/>
                  <a:gd fmla="*/ 5 w 7" name="T18"/>
                  <a:gd fmla="*/ 6 h 6" name="T19"/>
                  <a:gd fmla="*/ 3 w 7" name="T20"/>
                  <a:gd fmla="*/ 4 h 6" name="T21"/>
                  <a:gd fmla="*/ 2 w 7" name="T22"/>
                  <a:gd fmla="*/ 3 h 6" name="T23"/>
                  <a:gd fmla="*/ 3 w 7" name="T24"/>
                  <a:gd fmla="*/ 3 h 6" name="T25"/>
                  <a:gd fmla="*/ 6 w 7" name="T26"/>
                  <a:gd fmla="*/ 5 h 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6" w="7">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3219"/>
              <p:cNvSpPr/>
              <p:nvPr/>
            </p:nvSpPr>
            <p:spPr bwMode="auto">
              <a:xfrm>
                <a:off x="5942" y="2732"/>
                <a:ext cx="4" cy="2"/>
              </a:xfrm>
              <a:custGeom>
                <a:gdLst>
                  <a:gd fmla="*/ 1 w 2" name="T0"/>
                  <a:gd fmla="*/ 0 h 1" name="T1"/>
                  <a:gd fmla="*/ 2 w 2" name="T2"/>
                  <a:gd fmla="*/ 1 h 1" name="T3"/>
                  <a:gd fmla="*/ 2 w 2" name="T4"/>
                  <a:gd fmla="*/ 0 h 1" name="T5"/>
                  <a:gd fmla="*/ 1 w 2" name="T6"/>
                  <a:gd fmla="*/ 0 h 1" name="T7"/>
                </a:gdLst>
                <a:cxnLst>
                  <a:cxn ang="0">
                    <a:pos x="T0" y="T1"/>
                  </a:cxn>
                  <a:cxn ang="0">
                    <a:pos x="T2" y="T3"/>
                  </a:cxn>
                  <a:cxn ang="0">
                    <a:pos x="T4" y="T5"/>
                  </a:cxn>
                  <a:cxn ang="0">
                    <a:pos x="T6" y="T7"/>
                  </a:cxn>
                </a:cxnLst>
                <a:rect b="b" l="0" r="r" t="0"/>
                <a:pathLst>
                  <a:path h="1" w="2">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3220"/>
              <p:cNvSpPr/>
              <p:nvPr/>
            </p:nvSpPr>
            <p:spPr bwMode="auto">
              <a:xfrm>
                <a:off x="6018" y="2645"/>
                <a:ext cx="10" cy="11"/>
              </a:xfrm>
              <a:custGeom>
                <a:gdLst>
                  <a:gd fmla="*/ 4 w 5" name="T0"/>
                  <a:gd fmla="*/ 3 h 5" name="T1"/>
                  <a:gd fmla="*/ 5 w 5" name="T2"/>
                  <a:gd fmla="*/ 2 h 5" name="T3"/>
                  <a:gd fmla="*/ 1 w 5" name="T4"/>
                  <a:gd fmla="*/ 3 h 5" name="T5"/>
                  <a:gd fmla="*/ 2 w 5" name="T6"/>
                  <a:gd fmla="*/ 4 h 5" name="T7"/>
                  <a:gd fmla="*/ 4 w 5" name="T8"/>
                  <a:gd fmla="*/ 3 h 5" name="T9"/>
                  <a:gd fmla="*/ 4 w 5" name="T10"/>
                  <a:gd fmla="*/ 3 h 5" name="T11"/>
                </a:gdLst>
                <a:cxnLst>
                  <a:cxn ang="0">
                    <a:pos x="T0" y="T1"/>
                  </a:cxn>
                  <a:cxn ang="0">
                    <a:pos x="T2" y="T3"/>
                  </a:cxn>
                  <a:cxn ang="0">
                    <a:pos x="T4" y="T5"/>
                  </a:cxn>
                  <a:cxn ang="0">
                    <a:pos x="T6" y="T7"/>
                  </a:cxn>
                  <a:cxn ang="0">
                    <a:pos x="T8" y="T9"/>
                  </a:cxn>
                  <a:cxn ang="0">
                    <a:pos x="T10" y="T11"/>
                  </a:cxn>
                </a:cxnLst>
                <a:rect b="b" l="0" r="r" t="0"/>
                <a:pathLst>
                  <a:path h="5" w="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3221"/>
              <p:cNvSpPr/>
              <p:nvPr/>
            </p:nvSpPr>
            <p:spPr bwMode="auto">
              <a:xfrm>
                <a:off x="6030" y="2645"/>
                <a:ext cx="12" cy="9"/>
              </a:xfrm>
              <a:custGeom>
                <a:gdLst>
                  <a:gd fmla="*/ 5 w 6" name="T0"/>
                  <a:gd fmla="*/ 1 h 4" name="T1"/>
                  <a:gd fmla="*/ 1 w 6" name="T2"/>
                  <a:gd fmla="*/ 1 h 4" name="T3"/>
                  <a:gd fmla="*/ 2 w 6" name="T4"/>
                  <a:gd fmla="*/ 4 h 4" name="T5"/>
                  <a:gd fmla="*/ 6 w 6" name="T6"/>
                  <a:gd fmla="*/ 3 h 4" name="T7"/>
                  <a:gd fmla="*/ 4 w 6" name="T8"/>
                  <a:gd fmla="*/ 1 h 4" name="T9"/>
                  <a:gd fmla="*/ 5 w 6" name="T10"/>
                  <a:gd fmla="*/ 1 h 4" name="T11"/>
                </a:gdLst>
                <a:cxnLst>
                  <a:cxn ang="0">
                    <a:pos x="T0" y="T1"/>
                  </a:cxn>
                  <a:cxn ang="0">
                    <a:pos x="T2" y="T3"/>
                  </a:cxn>
                  <a:cxn ang="0">
                    <a:pos x="T4" y="T5"/>
                  </a:cxn>
                  <a:cxn ang="0">
                    <a:pos x="T6" y="T7"/>
                  </a:cxn>
                  <a:cxn ang="0">
                    <a:pos x="T8" y="T9"/>
                  </a:cxn>
                  <a:cxn ang="0">
                    <a:pos x="T10" y="T11"/>
                  </a:cxn>
                </a:cxnLst>
                <a:rect b="b" l="0" r="r" t="0"/>
                <a:pathLst>
                  <a:path h="4" w="6">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3222"/>
              <p:cNvSpPr/>
              <p:nvPr/>
            </p:nvSpPr>
            <p:spPr bwMode="auto">
              <a:xfrm>
                <a:off x="5917" y="2643"/>
                <a:ext cx="8" cy="7"/>
              </a:xfrm>
              <a:custGeom>
                <a:gdLst>
                  <a:gd fmla="*/ 1 w 4" name="T0"/>
                  <a:gd fmla="*/ 3 h 3" name="T1"/>
                  <a:gd fmla="*/ 4 w 4" name="T2"/>
                  <a:gd fmla="*/ 1 h 3" name="T3"/>
                  <a:gd fmla="*/ 0 w 4" name="T4"/>
                  <a:gd fmla="*/ 2 h 3" name="T5"/>
                  <a:gd fmla="*/ 2 w 4" name="T6"/>
                  <a:gd fmla="*/ 2 h 3" name="T7"/>
                  <a:gd fmla="*/ 1 w 4" name="T8"/>
                  <a:gd fmla="*/ 3 h 3" name="T9"/>
                </a:gdLst>
                <a:cxnLst>
                  <a:cxn ang="0">
                    <a:pos x="T0" y="T1"/>
                  </a:cxn>
                  <a:cxn ang="0">
                    <a:pos x="T2" y="T3"/>
                  </a:cxn>
                  <a:cxn ang="0">
                    <a:pos x="T4" y="T5"/>
                  </a:cxn>
                  <a:cxn ang="0">
                    <a:pos x="T6" y="T7"/>
                  </a:cxn>
                  <a:cxn ang="0">
                    <a:pos x="T8" y="T9"/>
                  </a:cxn>
                </a:cxnLst>
                <a:rect b="b" l="0" r="r" t="0"/>
                <a:pathLst>
                  <a:path h="3" w="4">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3223"/>
              <p:cNvSpPr/>
              <p:nvPr/>
            </p:nvSpPr>
            <p:spPr bwMode="auto">
              <a:xfrm>
                <a:off x="5946" y="2643"/>
                <a:ext cx="10" cy="7"/>
              </a:xfrm>
              <a:custGeom>
                <a:gdLst>
                  <a:gd fmla="*/ 4 w 5" name="T0"/>
                  <a:gd fmla="*/ 2 h 3" name="T1"/>
                  <a:gd fmla="*/ 3 w 5" name="T2"/>
                  <a:gd fmla="*/ 1 h 3" name="T3"/>
                  <a:gd fmla="*/ 3 w 5" name="T4"/>
                  <a:gd fmla="*/ 0 h 3" name="T5"/>
                  <a:gd fmla="*/ 2 w 5" name="T6"/>
                  <a:gd fmla="*/ 0 h 3" name="T7"/>
                  <a:gd fmla="*/ 0 w 5" name="T8"/>
                  <a:gd fmla="*/ 1 h 3" name="T9"/>
                  <a:gd fmla="*/ 0 w 5" name="T10"/>
                  <a:gd fmla="*/ 3 h 3" name="T11"/>
                  <a:gd fmla="*/ 4 w 5" name="T12"/>
                  <a:gd fmla="*/ 2 h 3" name="T13"/>
                </a:gdLst>
                <a:cxnLst>
                  <a:cxn ang="0">
                    <a:pos x="T0" y="T1"/>
                  </a:cxn>
                  <a:cxn ang="0">
                    <a:pos x="T2" y="T3"/>
                  </a:cxn>
                  <a:cxn ang="0">
                    <a:pos x="T4" y="T5"/>
                  </a:cxn>
                  <a:cxn ang="0">
                    <a:pos x="T6" y="T7"/>
                  </a:cxn>
                  <a:cxn ang="0">
                    <a:pos x="T8" y="T9"/>
                  </a:cxn>
                  <a:cxn ang="0">
                    <a:pos x="T10" y="T11"/>
                  </a:cxn>
                  <a:cxn ang="0">
                    <a:pos x="T12" y="T13"/>
                  </a:cxn>
                </a:cxnLst>
                <a:rect b="b" l="0" r="r" t="0"/>
                <a:pathLst>
                  <a:path h="3" w="5">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3224"/>
              <p:cNvSpPr/>
              <p:nvPr/>
            </p:nvSpPr>
            <p:spPr bwMode="auto">
              <a:xfrm>
                <a:off x="5849" y="2728"/>
                <a:ext cx="6" cy="6"/>
              </a:xfrm>
              <a:custGeom>
                <a:gdLst>
                  <a:gd fmla="*/ 0 w 3" name="T0"/>
                  <a:gd fmla="*/ 1 h 3" name="T1"/>
                  <a:gd fmla="*/ 3 w 3" name="T2"/>
                  <a:gd fmla="*/ 1 h 3" name="T3"/>
                  <a:gd fmla="*/ 0 w 3" name="T4"/>
                  <a:gd fmla="*/ 1 h 3" name="T5"/>
                </a:gdLst>
                <a:cxnLst>
                  <a:cxn ang="0">
                    <a:pos x="T0" y="T1"/>
                  </a:cxn>
                  <a:cxn ang="0">
                    <a:pos x="T2" y="T3"/>
                  </a:cxn>
                  <a:cxn ang="0">
                    <a:pos x="T4" y="T5"/>
                  </a:cxn>
                </a:cxnLst>
                <a:rect b="b" l="0" r="r" t="0"/>
                <a:pathLst>
                  <a:path h="3" w="3">
                    <a:moveTo>
                      <a:pt x="0" y="1"/>
                    </a:moveTo>
                    <a:cubicBezTo>
                      <a:pt x="1" y="3"/>
                      <a:pt x="2" y="1"/>
                      <a:pt x="3" y="1"/>
                    </a:cubicBezTo>
                    <a:cubicBezTo>
                      <a:pt x="2"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3225"/>
              <p:cNvSpPr/>
              <p:nvPr/>
            </p:nvSpPr>
            <p:spPr bwMode="auto">
              <a:xfrm>
                <a:off x="5876" y="2730"/>
                <a:ext cx="6" cy="6"/>
              </a:xfrm>
              <a:custGeom>
                <a:gdLst>
                  <a:gd fmla="*/ 1 w 3" name="T0"/>
                  <a:gd fmla="*/ 3 h 3" name="T1"/>
                  <a:gd fmla="*/ 3 w 3" name="T2"/>
                  <a:gd fmla="*/ 2 h 3" name="T3"/>
                  <a:gd fmla="*/ 1 w 3" name="T4"/>
                  <a:gd fmla="*/ 3 h 3" name="T5"/>
                </a:gdLst>
                <a:cxnLst>
                  <a:cxn ang="0">
                    <a:pos x="T0" y="T1"/>
                  </a:cxn>
                  <a:cxn ang="0">
                    <a:pos x="T2" y="T3"/>
                  </a:cxn>
                  <a:cxn ang="0">
                    <a:pos x="T4" y="T5"/>
                  </a:cxn>
                </a:cxnLst>
                <a:rect b="b" l="0" r="r" t="0"/>
                <a:pathLst>
                  <a:path h="3" w="3">
                    <a:moveTo>
                      <a:pt x="1" y="3"/>
                    </a:moveTo>
                    <a:cubicBezTo>
                      <a:pt x="2" y="3"/>
                      <a:pt x="2" y="2"/>
                      <a:pt x="3" y="2"/>
                    </a:cubicBezTo>
                    <a:cubicBezTo>
                      <a:pt x="2" y="0"/>
                      <a:pt x="0"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3226"/>
              <p:cNvSpPr/>
              <p:nvPr/>
            </p:nvSpPr>
            <p:spPr bwMode="auto">
              <a:xfrm>
                <a:off x="6036" y="2728"/>
                <a:ext cx="6" cy="4"/>
              </a:xfrm>
              <a:custGeom>
                <a:gdLst>
                  <a:gd fmla="*/ 1 w 3" name="T0"/>
                  <a:gd fmla="*/ 2 h 2" name="T1"/>
                  <a:gd fmla="*/ 3 w 3" name="T2"/>
                  <a:gd fmla="*/ 1 h 2" name="T3"/>
                  <a:gd fmla="*/ 1 w 3" name="T4"/>
                  <a:gd fmla="*/ 2 h 2" name="T5"/>
                </a:gdLst>
                <a:cxnLst>
                  <a:cxn ang="0">
                    <a:pos x="T0" y="T1"/>
                  </a:cxn>
                  <a:cxn ang="0">
                    <a:pos x="T2" y="T3"/>
                  </a:cxn>
                  <a:cxn ang="0">
                    <a:pos x="T4" y="T5"/>
                  </a:cxn>
                </a:cxnLst>
                <a:rect b="b" l="0" r="r" t="0"/>
                <a:pathLst>
                  <a:path h="2" w="3">
                    <a:moveTo>
                      <a:pt x="1" y="2"/>
                    </a:moveTo>
                    <a:cubicBezTo>
                      <a:pt x="2" y="2"/>
                      <a:pt x="2" y="1"/>
                      <a:pt x="3" y="1"/>
                    </a:cubicBezTo>
                    <a:cubicBezTo>
                      <a:pt x="3" y="0"/>
                      <a:pt x="0" y="0"/>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3227"/>
              <p:cNvSpPr/>
              <p:nvPr/>
            </p:nvSpPr>
            <p:spPr bwMode="auto">
              <a:xfrm>
                <a:off x="6094" y="2699"/>
                <a:ext cx="2" cy="4"/>
              </a:xfrm>
              <a:custGeom>
                <a:gdLst>
                  <a:gd fmla="*/ 1 w 1" name="T0"/>
                  <a:gd fmla="*/ 2 h 2" name="T1"/>
                  <a:gd fmla="*/ 1 w 1" name="T2"/>
                  <a:gd fmla="*/ 0 h 2" name="T3"/>
                  <a:gd fmla="*/ 1 w 1" name="T4"/>
                  <a:gd fmla="*/ 2 h 2" name="T5"/>
                </a:gdLst>
                <a:cxnLst>
                  <a:cxn ang="0">
                    <a:pos x="T0" y="T1"/>
                  </a:cxn>
                  <a:cxn ang="0">
                    <a:pos x="T2" y="T3"/>
                  </a:cxn>
                  <a:cxn ang="0">
                    <a:pos x="T4" y="T5"/>
                  </a:cxn>
                </a:cxnLst>
                <a:rect b="b" l="0" r="r" t="0"/>
                <a:pathLst>
                  <a:path h="2" w="1">
                    <a:moveTo>
                      <a:pt x="1" y="2"/>
                    </a:moveTo>
                    <a:cubicBezTo>
                      <a:pt x="1" y="1"/>
                      <a:pt x="1" y="1"/>
                      <a:pt x="1" y="0"/>
                    </a:cubicBezTo>
                    <a:cubicBezTo>
                      <a:pt x="0" y="0"/>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3228"/>
              <p:cNvSpPr/>
              <p:nvPr/>
            </p:nvSpPr>
            <p:spPr bwMode="auto">
              <a:xfrm>
                <a:off x="6225" y="3063"/>
                <a:ext cx="8" cy="2"/>
              </a:xfrm>
              <a:custGeom>
                <a:gdLst>
                  <a:gd fmla="*/ 1 w 4" name="T0"/>
                  <a:gd fmla="*/ 0 h 1" name="T1"/>
                  <a:gd fmla="*/ 1 w 4" name="T2"/>
                  <a:gd fmla="*/ 0 h 1" name="T3"/>
                  <a:gd fmla="*/ 1 w 4" name="T4"/>
                  <a:gd fmla="*/ 0 h 1" name="T5"/>
                </a:gdLst>
                <a:cxnLst>
                  <a:cxn ang="0">
                    <a:pos x="T0" y="T1"/>
                  </a:cxn>
                  <a:cxn ang="0">
                    <a:pos x="T2" y="T3"/>
                  </a:cxn>
                  <a:cxn ang="0">
                    <a:pos x="T4" y="T5"/>
                  </a:cxn>
                </a:cxnLst>
                <a:rect b="b" l="0" r="r" t="0"/>
                <a:pathLst>
                  <a:path h="1" w="4">
                    <a:moveTo>
                      <a:pt x="1" y="0"/>
                    </a:moveTo>
                    <a:cubicBezTo>
                      <a:pt x="0" y="1"/>
                      <a:pt x="4" y="0"/>
                      <a:pt x="1" y="0"/>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3229"/>
              <p:cNvSpPr/>
              <p:nvPr/>
            </p:nvSpPr>
            <p:spPr bwMode="auto">
              <a:xfrm>
                <a:off x="6258" y="3028"/>
                <a:ext cx="4" cy="8"/>
              </a:xfrm>
              <a:custGeom>
                <a:gdLst>
                  <a:gd fmla="*/ 2 w 2" name="T0"/>
                  <a:gd fmla="*/ 1 h 4" name="T1"/>
                  <a:gd fmla="*/ 1 w 2" name="T2"/>
                  <a:gd fmla="*/ 0 h 4" name="T3"/>
                  <a:gd fmla="*/ 0 w 2" name="T4"/>
                  <a:gd fmla="*/ 2 h 4" name="T5"/>
                  <a:gd fmla="*/ 2 w 2" name="T6"/>
                  <a:gd fmla="*/ 1 h 4" name="T7"/>
                </a:gdLst>
                <a:cxnLst>
                  <a:cxn ang="0">
                    <a:pos x="T0" y="T1"/>
                  </a:cxn>
                  <a:cxn ang="0">
                    <a:pos x="T2" y="T3"/>
                  </a:cxn>
                  <a:cxn ang="0">
                    <a:pos x="T4" y="T5"/>
                  </a:cxn>
                  <a:cxn ang="0">
                    <a:pos x="T6" y="T7"/>
                  </a:cxn>
                </a:cxnLst>
                <a:rect b="b" l="0" r="r" t="0"/>
                <a:pathLst>
                  <a:path h="4" w="2">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3230"/>
              <p:cNvSpPr>
                <a:spLocks noEditPoints="1"/>
              </p:cNvSpPr>
              <p:nvPr/>
            </p:nvSpPr>
            <p:spPr bwMode="auto">
              <a:xfrm>
                <a:off x="6242" y="3019"/>
                <a:ext cx="12" cy="13"/>
              </a:xfrm>
              <a:custGeom>
                <a:gdLst>
                  <a:gd fmla="*/ 1 w 6" name="T0"/>
                  <a:gd fmla="*/ 4 h 6" name="T1"/>
                  <a:gd fmla="*/ 4 w 6" name="T2"/>
                  <a:gd fmla="*/ 4 h 6" name="T3"/>
                  <a:gd fmla="*/ 4 w 6" name="T4"/>
                  <a:gd fmla="*/ 2 h 6" name="T5"/>
                  <a:gd fmla="*/ 2 w 6" name="T6"/>
                  <a:gd fmla="*/ 1 h 6" name="T7"/>
                  <a:gd fmla="*/ 1 w 6" name="T8"/>
                  <a:gd fmla="*/ 1 h 6" name="T9"/>
                  <a:gd fmla="*/ 1 w 6" name="T10"/>
                  <a:gd fmla="*/ 4 h 6" name="T11"/>
                  <a:gd fmla="*/ 3 w 6" name="T12"/>
                  <a:gd fmla="*/ 3 h 6" name="T13"/>
                  <a:gd fmla="*/ 3 w 6" name="T14"/>
                  <a:gd fmla="*/ 4 h 6" name="T15"/>
                  <a:gd fmla="*/ 3 w 6" name="T16"/>
                  <a:gd fmla="*/ 3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3231"/>
              <p:cNvSpPr/>
              <p:nvPr/>
            </p:nvSpPr>
            <p:spPr bwMode="auto">
              <a:xfrm>
                <a:off x="6240" y="3028"/>
                <a:ext cx="4" cy="2"/>
              </a:xfrm>
              <a:custGeom>
                <a:gdLst>
                  <a:gd fmla="*/ 2 w 2" name="T0"/>
                  <a:gd fmla="*/ 0 h 1" name="T1"/>
                  <a:gd fmla="*/ 0 w 2" name="T2"/>
                  <a:gd fmla="*/ 0 h 1" name="T3"/>
                  <a:gd fmla="*/ 2 w 2" name="T4"/>
                  <a:gd fmla="*/ 0 h 1" name="T5"/>
                </a:gdLst>
                <a:cxnLst>
                  <a:cxn ang="0">
                    <a:pos x="T0" y="T1"/>
                  </a:cxn>
                  <a:cxn ang="0">
                    <a:pos x="T2" y="T3"/>
                  </a:cxn>
                  <a:cxn ang="0">
                    <a:pos x="T4" y="T5"/>
                  </a:cxn>
                </a:cxnLst>
                <a:rect b="b" l="0" r="r" t="0"/>
                <a:pathLst>
                  <a:path h="1" w="2">
                    <a:moveTo>
                      <a:pt x="2" y="0"/>
                    </a:moveTo>
                    <a:cubicBezTo>
                      <a:pt x="1" y="0"/>
                      <a:pt x="1" y="0"/>
                      <a:pt x="0" y="0"/>
                    </a:cubicBezTo>
                    <a:cubicBezTo>
                      <a:pt x="0"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3232"/>
              <p:cNvSpPr/>
              <p:nvPr/>
            </p:nvSpPr>
            <p:spPr bwMode="auto">
              <a:xfrm>
                <a:off x="6190" y="2894"/>
                <a:ext cx="6" cy="4"/>
              </a:xfrm>
              <a:custGeom>
                <a:gdLst>
                  <a:gd fmla="*/ 2 w 3" name="T0"/>
                  <a:gd fmla="*/ 1 h 2" name="T1"/>
                  <a:gd fmla="*/ 1 w 3" name="T2"/>
                  <a:gd fmla="*/ 1 h 2" name="T3"/>
                  <a:gd fmla="*/ 2 w 3" name="T4"/>
                  <a:gd fmla="*/ 1 h 2" name="T5"/>
                </a:gdLst>
                <a:cxnLst>
                  <a:cxn ang="0">
                    <a:pos x="T0" y="T1"/>
                  </a:cxn>
                  <a:cxn ang="0">
                    <a:pos x="T2" y="T3"/>
                  </a:cxn>
                  <a:cxn ang="0">
                    <a:pos x="T4" y="T5"/>
                  </a:cxn>
                </a:cxnLst>
                <a:rect b="b" l="0" r="r" t="0"/>
                <a:pathLst>
                  <a:path h="2" w="3">
                    <a:moveTo>
                      <a:pt x="2" y="1"/>
                    </a:moveTo>
                    <a:cubicBezTo>
                      <a:pt x="2" y="0"/>
                      <a:pt x="1" y="1"/>
                      <a:pt x="1" y="1"/>
                    </a:cubicBezTo>
                    <a:cubicBezTo>
                      <a:pt x="0" y="2"/>
                      <a:pt x="3"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3233"/>
              <p:cNvSpPr/>
              <p:nvPr/>
            </p:nvSpPr>
            <p:spPr bwMode="auto">
              <a:xfrm>
                <a:off x="6159" y="2835"/>
                <a:ext cx="7" cy="6"/>
              </a:xfrm>
              <a:custGeom>
                <a:gdLst>
                  <a:gd fmla="*/ 3 w 3" name="T0"/>
                  <a:gd fmla="*/ 2 h 3" name="T1"/>
                  <a:gd fmla="*/ 2 w 3" name="T2"/>
                  <a:gd fmla="*/ 1 h 3" name="T3"/>
                  <a:gd fmla="*/ 1 w 3" name="T4"/>
                  <a:gd fmla="*/ 0 h 3" name="T5"/>
                  <a:gd fmla="*/ 1 w 3" name="T6"/>
                  <a:gd fmla="*/ 3 h 3" name="T7"/>
                  <a:gd fmla="*/ 3 w 3" name="T8"/>
                  <a:gd fmla="*/ 2 h 3" name="T9"/>
                </a:gdLst>
                <a:cxnLst>
                  <a:cxn ang="0">
                    <a:pos x="T0" y="T1"/>
                  </a:cxn>
                  <a:cxn ang="0">
                    <a:pos x="T2" y="T3"/>
                  </a:cxn>
                  <a:cxn ang="0">
                    <a:pos x="T4" y="T5"/>
                  </a:cxn>
                  <a:cxn ang="0">
                    <a:pos x="T6" y="T7"/>
                  </a:cxn>
                  <a:cxn ang="0">
                    <a:pos x="T8" y="T9"/>
                  </a:cxn>
                </a:cxnLst>
                <a:rect b="b" l="0" r="r" t="0"/>
                <a:pathLst>
                  <a:path h="3" w="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3234"/>
              <p:cNvSpPr/>
              <p:nvPr/>
            </p:nvSpPr>
            <p:spPr bwMode="auto">
              <a:xfrm>
                <a:off x="6281" y="3104"/>
                <a:ext cx="8" cy="4"/>
              </a:xfrm>
              <a:custGeom>
                <a:gdLst>
                  <a:gd fmla="*/ 0 w 4" name="T0"/>
                  <a:gd fmla="*/ 1 h 2" name="T1"/>
                  <a:gd fmla="*/ 4 w 4" name="T2"/>
                  <a:gd fmla="*/ 0 h 2" name="T3"/>
                  <a:gd fmla="*/ 0 w 4" name="T4"/>
                  <a:gd fmla="*/ 1 h 2" name="T5"/>
                </a:gdLst>
                <a:cxnLst>
                  <a:cxn ang="0">
                    <a:pos x="T0" y="T1"/>
                  </a:cxn>
                  <a:cxn ang="0">
                    <a:pos x="T2" y="T3"/>
                  </a:cxn>
                  <a:cxn ang="0">
                    <a:pos x="T4" y="T5"/>
                  </a:cxn>
                </a:cxnLst>
                <a:rect b="b" l="0" r="r" t="0"/>
                <a:pathLst>
                  <a:path h="2" w="4">
                    <a:moveTo>
                      <a:pt x="0" y="1"/>
                    </a:moveTo>
                    <a:cubicBezTo>
                      <a:pt x="1" y="2"/>
                      <a:pt x="4" y="2"/>
                      <a:pt x="4" y="0"/>
                    </a:cubicBezTo>
                    <a:cubicBezTo>
                      <a:pt x="2" y="0"/>
                      <a:pt x="2" y="2"/>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6" name="Freeform 3236"/>
            <p:cNvSpPr/>
            <p:nvPr/>
          </p:nvSpPr>
          <p:spPr bwMode="auto">
            <a:xfrm>
              <a:off x="9347201" y="4198938"/>
              <a:ext cx="3175" cy="11112"/>
            </a:xfrm>
            <a:custGeom>
              <a:gdLst>
                <a:gd fmla="*/ 1 w 1" name="T0"/>
                <a:gd fmla="*/ 2 h 3" name="T1"/>
                <a:gd fmla="*/ 0 w 1" name="T2"/>
                <a:gd fmla="*/ 0 h 3" name="T3"/>
                <a:gd fmla="*/ 1 w 1" name="T4"/>
                <a:gd fmla="*/ 2 h 3" name="T5"/>
              </a:gdLst>
              <a:cxnLst>
                <a:cxn ang="0">
                  <a:pos x="T0" y="T1"/>
                </a:cxn>
                <a:cxn ang="0">
                  <a:pos x="T2" y="T3"/>
                </a:cxn>
                <a:cxn ang="0">
                  <a:pos x="T4" y="T5"/>
                </a:cxn>
              </a:cxnLst>
              <a:rect b="b" l="0" r="r" t="0"/>
              <a:pathLst>
                <a:path h="3" w="1">
                  <a:moveTo>
                    <a:pt x="1" y="2"/>
                  </a:moveTo>
                  <a:cubicBezTo>
                    <a:pt x="1" y="1"/>
                    <a:pt x="1" y="1"/>
                    <a:pt x="0" y="0"/>
                  </a:cubicBezTo>
                  <a:cubicBezTo>
                    <a:pt x="0" y="0"/>
                    <a:pt x="0" y="3"/>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3237"/>
            <p:cNvSpPr/>
            <p:nvPr/>
          </p:nvSpPr>
          <p:spPr bwMode="auto">
            <a:xfrm>
              <a:off x="9259888" y="3713163"/>
              <a:ext cx="6350" cy="3175"/>
            </a:xfrm>
            <a:custGeom>
              <a:gdLst>
                <a:gd fmla="*/ 2 w 2" name="T0"/>
                <a:gd fmla="*/ 1 h 1" name="T1"/>
                <a:gd fmla="*/ 0 w 2" name="T2"/>
                <a:gd fmla="*/ 0 h 1" name="T3"/>
                <a:gd fmla="*/ 2 w 2" name="T4"/>
                <a:gd fmla="*/ 1 h 1" name="T5"/>
              </a:gdLst>
              <a:cxnLst>
                <a:cxn ang="0">
                  <a:pos x="T0" y="T1"/>
                </a:cxn>
                <a:cxn ang="0">
                  <a:pos x="T2" y="T3"/>
                </a:cxn>
                <a:cxn ang="0">
                  <a:pos x="T4" y="T5"/>
                </a:cxn>
              </a:cxnLst>
              <a:rect b="b" l="0" r="r" t="0"/>
              <a:pathLst>
                <a:path h="1" w="2">
                  <a:moveTo>
                    <a:pt x="2" y="1"/>
                  </a:moveTo>
                  <a:cubicBezTo>
                    <a:pt x="2" y="0"/>
                    <a:pt x="1" y="0"/>
                    <a:pt x="0" y="0"/>
                  </a:cubicBezTo>
                  <a:cubicBezTo>
                    <a:pt x="0" y="1"/>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3238"/>
            <p:cNvSpPr/>
            <p:nvPr/>
          </p:nvSpPr>
          <p:spPr bwMode="auto">
            <a:xfrm>
              <a:off x="9318626" y="3795713"/>
              <a:ext cx="3175" cy="3175"/>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3239"/>
            <p:cNvSpPr/>
            <p:nvPr/>
          </p:nvSpPr>
          <p:spPr bwMode="auto">
            <a:xfrm>
              <a:off x="9226551" y="3713163"/>
              <a:ext cx="11113" cy="9525"/>
            </a:xfrm>
            <a:custGeom>
              <a:gdLst>
                <a:gd fmla="*/ 1 w 3" name="T0"/>
                <a:gd fmla="*/ 3 h 3" name="T1"/>
                <a:gd fmla="*/ 3 w 3" name="T2"/>
                <a:gd fmla="*/ 2 h 3" name="T3"/>
                <a:gd fmla="*/ 1 w 3" name="T4"/>
                <a:gd fmla="*/ 3 h 3" name="T5"/>
              </a:gdLst>
              <a:cxnLst>
                <a:cxn ang="0">
                  <a:pos x="T0" y="T1"/>
                </a:cxn>
                <a:cxn ang="0">
                  <a:pos x="T2" y="T3"/>
                </a:cxn>
                <a:cxn ang="0">
                  <a:pos x="T4" y="T5"/>
                </a:cxn>
              </a:cxnLst>
              <a:rect b="b" l="0" r="r" t="0"/>
              <a:pathLst>
                <a:path h="3" w="3">
                  <a:moveTo>
                    <a:pt x="1" y="3"/>
                  </a:moveTo>
                  <a:cubicBezTo>
                    <a:pt x="2" y="3"/>
                    <a:pt x="1" y="1"/>
                    <a:pt x="3" y="2"/>
                  </a:cubicBezTo>
                  <a:cubicBezTo>
                    <a:pt x="3" y="0"/>
                    <a:pt x="0" y="1"/>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3240"/>
            <p:cNvSpPr/>
            <p:nvPr/>
          </p:nvSpPr>
          <p:spPr bwMode="auto">
            <a:xfrm>
              <a:off x="9253538" y="3716338"/>
              <a:ext cx="3175" cy="6350"/>
            </a:xfrm>
            <a:custGeom>
              <a:gdLst>
                <a:gd fmla="*/ 1 w 1" name="T0"/>
                <a:gd fmla="*/ 1 h 2" name="T1"/>
                <a:gd fmla="*/ 0 w 1" name="T2"/>
                <a:gd fmla="*/ 1 h 2" name="T3"/>
                <a:gd fmla="*/ 0 w 1" name="T4"/>
                <a:gd fmla="*/ 2 h 2" name="T5"/>
                <a:gd fmla="*/ 1 w 1" name="T6"/>
                <a:gd fmla="*/ 1 h 2" name="T7"/>
              </a:gdLst>
              <a:cxnLst>
                <a:cxn ang="0">
                  <a:pos x="T0" y="T1"/>
                </a:cxn>
                <a:cxn ang="0">
                  <a:pos x="T2" y="T3"/>
                </a:cxn>
                <a:cxn ang="0">
                  <a:pos x="T4" y="T5"/>
                </a:cxn>
                <a:cxn ang="0">
                  <a:pos x="T6" y="T7"/>
                </a:cxn>
              </a:cxnLst>
              <a:rect b="b" l="0" r="r" t="0"/>
              <a:pathLst>
                <a:path h="2" w="1">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3241"/>
            <p:cNvSpPr/>
            <p:nvPr/>
          </p:nvSpPr>
          <p:spPr bwMode="auto">
            <a:xfrm>
              <a:off x="9240838" y="3722688"/>
              <a:ext cx="9525" cy="3175"/>
            </a:xfrm>
            <a:custGeom>
              <a:gdLst>
                <a:gd fmla="*/ 1 w 3" name="T0"/>
                <a:gd fmla="*/ 1 h 1" name="T1"/>
                <a:gd fmla="*/ 2 w 3" name="T2"/>
                <a:gd fmla="*/ 1 h 1" name="T3"/>
                <a:gd fmla="*/ 1 w 3" name="T4"/>
                <a:gd fmla="*/ 1 h 1" name="T5"/>
              </a:gdLst>
              <a:cxnLst>
                <a:cxn ang="0">
                  <a:pos x="T0" y="T1"/>
                </a:cxn>
                <a:cxn ang="0">
                  <a:pos x="T2" y="T3"/>
                </a:cxn>
                <a:cxn ang="0">
                  <a:pos x="T4" y="T5"/>
                </a:cxn>
              </a:cxnLst>
              <a:rect b="b" l="0" r="r" t="0"/>
              <a:pathLst>
                <a:path h="1" w="3">
                  <a:moveTo>
                    <a:pt x="1" y="1"/>
                  </a:moveTo>
                  <a:cubicBezTo>
                    <a:pt x="1" y="1"/>
                    <a:pt x="2" y="0"/>
                    <a:pt x="2" y="1"/>
                  </a:cubicBezTo>
                  <a:cubicBezTo>
                    <a:pt x="3"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3242"/>
            <p:cNvSpPr/>
            <p:nvPr/>
          </p:nvSpPr>
          <p:spPr bwMode="auto">
            <a:xfrm>
              <a:off x="9250363" y="3722688"/>
              <a:ext cx="3175" cy="3175"/>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0"/>
                    <a:pt x="1" y="0"/>
                  </a:cubicBezTo>
                  <a:cubicBezTo>
                    <a:pt x="1"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3243"/>
            <p:cNvSpPr/>
            <p:nvPr/>
          </p:nvSpPr>
          <p:spPr bwMode="auto">
            <a:xfrm>
              <a:off x="9396413" y="3843338"/>
              <a:ext cx="6350" cy="7937"/>
            </a:xfrm>
            <a:custGeom>
              <a:gdLst>
                <a:gd fmla="*/ 1 w 2" name="T0"/>
                <a:gd fmla="*/ 0 h 2" name="T1"/>
                <a:gd fmla="*/ 2 w 2" name="T2"/>
                <a:gd fmla="*/ 2 h 2" name="T3"/>
                <a:gd fmla="*/ 1 w 2" name="T4"/>
                <a:gd fmla="*/ 0 h 2" name="T5"/>
              </a:gdLst>
              <a:cxnLst>
                <a:cxn ang="0">
                  <a:pos x="T0" y="T1"/>
                </a:cxn>
                <a:cxn ang="0">
                  <a:pos x="T2" y="T3"/>
                </a:cxn>
                <a:cxn ang="0">
                  <a:pos x="T4" y="T5"/>
                </a:cxn>
              </a:cxnLst>
              <a:rect b="b" l="0" r="r" t="0"/>
              <a:pathLst>
                <a:path h="2" w="2">
                  <a:moveTo>
                    <a:pt x="1" y="0"/>
                  </a:moveTo>
                  <a:cubicBezTo>
                    <a:pt x="0" y="0"/>
                    <a:pt x="1" y="2"/>
                    <a:pt x="2" y="2"/>
                  </a:cubicBezTo>
                  <a:cubicBezTo>
                    <a:pt x="2"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3244"/>
            <p:cNvSpPr/>
            <p:nvPr/>
          </p:nvSpPr>
          <p:spPr bwMode="auto">
            <a:xfrm>
              <a:off x="9739313" y="4600575"/>
              <a:ext cx="9525" cy="9525"/>
            </a:xfrm>
            <a:custGeom>
              <a:gdLst>
                <a:gd fmla="*/ 2 w 3" name="T0"/>
                <a:gd fmla="*/ 2 h 3" name="T1"/>
                <a:gd fmla="*/ 1 w 3" name="T2"/>
                <a:gd fmla="*/ 1 h 3" name="T3"/>
                <a:gd fmla="*/ 0 w 3" name="T4"/>
                <a:gd fmla="*/ 1 h 3" name="T5"/>
                <a:gd fmla="*/ 2 w 3" name="T6"/>
                <a:gd fmla="*/ 2 h 3" name="T7"/>
              </a:gdLst>
              <a:cxnLst>
                <a:cxn ang="0">
                  <a:pos x="T0" y="T1"/>
                </a:cxn>
                <a:cxn ang="0">
                  <a:pos x="T2" y="T3"/>
                </a:cxn>
                <a:cxn ang="0">
                  <a:pos x="T4" y="T5"/>
                </a:cxn>
                <a:cxn ang="0">
                  <a:pos x="T6" y="T7"/>
                </a:cxn>
              </a:cxnLst>
              <a:rect b="b" l="0" r="r" t="0"/>
              <a:pathLst>
                <a:path h="3" w="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3245"/>
            <p:cNvSpPr/>
            <p:nvPr/>
          </p:nvSpPr>
          <p:spPr bwMode="auto">
            <a:xfrm>
              <a:off x="9217026" y="3709988"/>
              <a:ext cx="9525" cy="12700"/>
            </a:xfrm>
            <a:custGeom>
              <a:gdLst>
                <a:gd fmla="*/ 2 w 3" name="T0"/>
                <a:gd fmla="*/ 3 h 4" name="T1"/>
                <a:gd fmla="*/ 3 w 3" name="T2"/>
                <a:gd fmla="*/ 2 h 4" name="T3"/>
                <a:gd fmla="*/ 2 w 3" name="T4"/>
                <a:gd fmla="*/ 3 h 4" name="T5"/>
              </a:gdLst>
              <a:cxnLst>
                <a:cxn ang="0">
                  <a:pos x="T0" y="T1"/>
                </a:cxn>
                <a:cxn ang="0">
                  <a:pos x="T2" y="T3"/>
                </a:cxn>
                <a:cxn ang="0">
                  <a:pos x="T4" y="T5"/>
                </a:cxn>
              </a:cxnLst>
              <a:rect b="b" l="0" r="r" t="0"/>
              <a:pathLst>
                <a:path h="4" w="3">
                  <a:moveTo>
                    <a:pt x="2" y="3"/>
                  </a:moveTo>
                  <a:cubicBezTo>
                    <a:pt x="2" y="2"/>
                    <a:pt x="2" y="2"/>
                    <a:pt x="3" y="2"/>
                  </a:cubicBezTo>
                  <a:cubicBezTo>
                    <a:pt x="1" y="0"/>
                    <a:pt x="0"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3246"/>
            <p:cNvSpPr/>
            <p:nvPr/>
          </p:nvSpPr>
          <p:spPr bwMode="auto">
            <a:xfrm>
              <a:off x="9155113" y="4333875"/>
              <a:ext cx="6350" cy="9525"/>
            </a:xfrm>
            <a:custGeom>
              <a:gdLst>
                <a:gd fmla="*/ 1 w 2" name="T0"/>
                <a:gd fmla="*/ 2 h 3" name="T1"/>
                <a:gd fmla="*/ 2 w 2" name="T2"/>
                <a:gd fmla="*/ 1 h 3" name="T3"/>
                <a:gd fmla="*/ 1 w 2" name="T4"/>
                <a:gd fmla="*/ 2 h 3" name="T5"/>
              </a:gdLst>
              <a:cxnLst>
                <a:cxn ang="0">
                  <a:pos x="T0" y="T1"/>
                </a:cxn>
                <a:cxn ang="0">
                  <a:pos x="T2" y="T3"/>
                </a:cxn>
                <a:cxn ang="0">
                  <a:pos x="T4" y="T5"/>
                </a:cxn>
              </a:cxnLst>
              <a:rect b="b" l="0" r="r" t="0"/>
              <a:pathLst>
                <a:path h="3" w="2">
                  <a:moveTo>
                    <a:pt x="1" y="2"/>
                  </a:moveTo>
                  <a:cubicBezTo>
                    <a:pt x="1" y="3"/>
                    <a:pt x="1" y="1"/>
                    <a:pt x="2" y="1"/>
                  </a:cubicBezTo>
                  <a:cubicBezTo>
                    <a:pt x="1" y="0"/>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3247"/>
            <p:cNvSpPr/>
            <p:nvPr/>
          </p:nvSpPr>
          <p:spPr bwMode="auto">
            <a:xfrm>
              <a:off x="9504363" y="4495800"/>
              <a:ext cx="3175" cy="476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3248"/>
            <p:cNvSpPr/>
            <p:nvPr/>
          </p:nvSpPr>
          <p:spPr bwMode="auto">
            <a:xfrm>
              <a:off x="9501188" y="4486275"/>
              <a:ext cx="6350" cy="9525"/>
            </a:xfrm>
            <a:custGeom>
              <a:gdLst>
                <a:gd fmla="*/ 1 w 2" name="T0"/>
                <a:gd fmla="*/ 0 h 3" name="T1"/>
                <a:gd fmla="*/ 1 w 2" name="T2"/>
                <a:gd fmla="*/ 3 h 3" name="T3"/>
                <a:gd fmla="*/ 2 w 2" name="T4"/>
                <a:gd fmla="*/ 3 h 3" name="T5"/>
                <a:gd fmla="*/ 2 w 2" name="T6"/>
                <a:gd fmla="*/ 0 h 3" name="T7"/>
                <a:gd fmla="*/ 1 w 2" name="T8"/>
                <a:gd fmla="*/ 0 h 3" name="T9"/>
              </a:gdLst>
              <a:cxnLst>
                <a:cxn ang="0">
                  <a:pos x="T0" y="T1"/>
                </a:cxn>
                <a:cxn ang="0">
                  <a:pos x="T2" y="T3"/>
                </a:cxn>
                <a:cxn ang="0">
                  <a:pos x="T4" y="T5"/>
                </a:cxn>
                <a:cxn ang="0">
                  <a:pos x="T6" y="T7"/>
                </a:cxn>
                <a:cxn ang="0">
                  <a:pos x="T8" y="T9"/>
                </a:cxn>
              </a:cxnLst>
              <a:rect b="b" l="0" r="r" t="0"/>
              <a:pathLst>
                <a:path h="3" w="2">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3249"/>
            <p:cNvSpPr/>
            <p:nvPr/>
          </p:nvSpPr>
          <p:spPr bwMode="auto">
            <a:xfrm>
              <a:off x="9582151" y="4489450"/>
              <a:ext cx="17463" cy="11112"/>
            </a:xfrm>
            <a:custGeom>
              <a:gdLst>
                <a:gd fmla="*/ 0 w 5" name="T0"/>
                <a:gd fmla="*/ 1 h 3" name="T1"/>
                <a:gd fmla="*/ 4 w 5" name="T2"/>
                <a:gd fmla="*/ 2 h 3" name="T3"/>
                <a:gd fmla="*/ 4 w 5" name="T4"/>
                <a:gd fmla="*/ 0 h 3" name="T5"/>
                <a:gd fmla="*/ 4 w 5" name="T6"/>
                <a:gd fmla="*/ 1 h 3" name="T7"/>
                <a:gd fmla="*/ 0 w 5" name="T8"/>
                <a:gd fmla="*/ 1 h 3" name="T9"/>
              </a:gdLst>
              <a:cxnLst>
                <a:cxn ang="0">
                  <a:pos x="T0" y="T1"/>
                </a:cxn>
                <a:cxn ang="0">
                  <a:pos x="T2" y="T3"/>
                </a:cxn>
                <a:cxn ang="0">
                  <a:pos x="T4" y="T5"/>
                </a:cxn>
                <a:cxn ang="0">
                  <a:pos x="T6" y="T7"/>
                </a:cxn>
                <a:cxn ang="0">
                  <a:pos x="T8" y="T9"/>
                </a:cxn>
              </a:cxnLst>
              <a:rect b="b" l="0" r="r" t="0"/>
              <a:pathLst>
                <a:path h="3" w="5">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3250"/>
            <p:cNvSpPr/>
            <p:nvPr/>
          </p:nvSpPr>
          <p:spPr bwMode="auto">
            <a:xfrm>
              <a:off x="9536113" y="4486275"/>
              <a:ext cx="11113" cy="9525"/>
            </a:xfrm>
            <a:custGeom>
              <a:gdLst>
                <a:gd fmla="*/ 3 w 3" name="T0"/>
                <a:gd fmla="*/ 1 h 3" name="T1"/>
                <a:gd fmla="*/ 0 w 3" name="T2"/>
                <a:gd fmla="*/ 3 h 3" name="T3"/>
                <a:gd fmla="*/ 2 w 3" name="T4"/>
                <a:gd fmla="*/ 3 h 3" name="T5"/>
                <a:gd fmla="*/ 3 w 3" name="T6"/>
                <a:gd fmla="*/ 1 h 3" name="T7"/>
              </a:gdLst>
              <a:cxnLst>
                <a:cxn ang="0">
                  <a:pos x="T0" y="T1"/>
                </a:cxn>
                <a:cxn ang="0">
                  <a:pos x="T2" y="T3"/>
                </a:cxn>
                <a:cxn ang="0">
                  <a:pos x="T4" y="T5"/>
                </a:cxn>
                <a:cxn ang="0">
                  <a:pos x="T6" y="T7"/>
                </a:cxn>
              </a:cxnLst>
              <a:rect b="b" l="0" r="r" t="0"/>
              <a:pathLst>
                <a:path h="3" w="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3251"/>
            <p:cNvSpPr/>
            <p:nvPr/>
          </p:nvSpPr>
          <p:spPr bwMode="auto">
            <a:xfrm>
              <a:off x="9491663" y="4486275"/>
              <a:ext cx="12700" cy="14287"/>
            </a:xfrm>
            <a:custGeom>
              <a:gdLst>
                <a:gd fmla="*/ 2 w 4" name="T0"/>
                <a:gd fmla="*/ 1 h 4" name="T1"/>
                <a:gd fmla="*/ 0 w 4" name="T2"/>
                <a:gd fmla="*/ 1 h 4" name="T3"/>
                <a:gd fmla="*/ 1 w 4" name="T4"/>
                <a:gd fmla="*/ 2 h 4" name="T5"/>
                <a:gd fmla="*/ 3 w 4" name="T6"/>
                <a:gd fmla="*/ 3 h 4" name="T7"/>
                <a:gd fmla="*/ 3 w 4" name="T8"/>
                <a:gd fmla="*/ 1 h 4" name="T9"/>
                <a:gd fmla="*/ 2 w 4" name="T10"/>
                <a:gd fmla="*/ 1 h 4" name="T11"/>
              </a:gdLst>
              <a:cxnLst>
                <a:cxn ang="0">
                  <a:pos x="T0" y="T1"/>
                </a:cxn>
                <a:cxn ang="0">
                  <a:pos x="T2" y="T3"/>
                </a:cxn>
                <a:cxn ang="0">
                  <a:pos x="T4" y="T5"/>
                </a:cxn>
                <a:cxn ang="0">
                  <a:pos x="T6" y="T7"/>
                </a:cxn>
                <a:cxn ang="0">
                  <a:pos x="T8" y="T9"/>
                </a:cxn>
                <a:cxn ang="0">
                  <a:pos x="T10" y="T11"/>
                </a:cxn>
              </a:cxnLst>
              <a:rect b="b" l="0" r="r" t="0"/>
              <a:pathLst>
                <a:path h="4" w="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3252"/>
            <p:cNvSpPr/>
            <p:nvPr/>
          </p:nvSpPr>
          <p:spPr bwMode="auto">
            <a:xfrm>
              <a:off x="9340851" y="4492625"/>
              <a:ext cx="6350" cy="7937"/>
            </a:xfrm>
            <a:custGeom>
              <a:gdLst>
                <a:gd fmla="*/ 1 w 2" name="T0"/>
                <a:gd fmla="*/ 2 h 2" name="T1"/>
                <a:gd fmla="*/ 1 w 2" name="T2"/>
                <a:gd fmla="*/ 2 h 2" name="T3"/>
                <a:gd fmla="*/ 2 w 2" name="T4"/>
                <a:gd fmla="*/ 2 h 2" name="T5"/>
                <a:gd fmla="*/ 2 w 2" name="T6"/>
                <a:gd fmla="*/ 0 h 2" name="T7"/>
                <a:gd fmla="*/ 1 w 2" name="T8"/>
                <a:gd fmla="*/ 2 h 2" name="T9"/>
              </a:gdLst>
              <a:cxnLst>
                <a:cxn ang="0">
                  <a:pos x="T0" y="T1"/>
                </a:cxn>
                <a:cxn ang="0">
                  <a:pos x="T2" y="T3"/>
                </a:cxn>
                <a:cxn ang="0">
                  <a:pos x="T4" y="T5"/>
                </a:cxn>
                <a:cxn ang="0">
                  <a:pos x="T6" y="T7"/>
                </a:cxn>
                <a:cxn ang="0">
                  <a:pos x="T8" y="T9"/>
                </a:cxn>
              </a:cxnLst>
              <a:rect b="b" l="0" r="r" t="0"/>
              <a:pathLst>
                <a:path h="2" w="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3253"/>
            <p:cNvSpPr/>
            <p:nvPr/>
          </p:nvSpPr>
          <p:spPr bwMode="auto">
            <a:xfrm>
              <a:off x="9383713" y="4486275"/>
              <a:ext cx="9525" cy="6350"/>
            </a:xfrm>
            <a:custGeom>
              <a:gdLst>
                <a:gd fmla="*/ 3 w 3" name="T0"/>
                <a:gd fmla="*/ 0 h 2" name="T1"/>
                <a:gd fmla="*/ 1 w 3" name="T2"/>
                <a:gd fmla="*/ 0 h 2" name="T3"/>
                <a:gd fmla="*/ 1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3254"/>
            <p:cNvSpPr/>
            <p:nvPr/>
          </p:nvSpPr>
          <p:spPr bwMode="auto">
            <a:xfrm>
              <a:off x="9485313" y="4492625"/>
              <a:ext cx="9525" cy="3175"/>
            </a:xfrm>
            <a:custGeom>
              <a:gdLst>
                <a:gd fmla="*/ 0 w 3" name="T0"/>
                <a:gd fmla="*/ 0 h 1" name="T1"/>
                <a:gd fmla="*/ 2 w 3" name="T2"/>
                <a:gd fmla="*/ 0 h 1" name="T3"/>
                <a:gd fmla="*/ 0 w 3" name="T4"/>
                <a:gd fmla="*/ 0 h 1" name="T5"/>
              </a:gdLst>
              <a:cxnLst>
                <a:cxn ang="0">
                  <a:pos x="T0" y="T1"/>
                </a:cxn>
                <a:cxn ang="0">
                  <a:pos x="T2" y="T3"/>
                </a:cxn>
                <a:cxn ang="0">
                  <a:pos x="T4" y="T5"/>
                </a:cxn>
              </a:cxnLst>
              <a:rect b="b" l="0" r="r" t="0"/>
              <a:pathLst>
                <a:path h="1" w="3">
                  <a:moveTo>
                    <a:pt x="0" y="0"/>
                  </a:moveTo>
                  <a:cubicBezTo>
                    <a:pt x="0" y="1"/>
                    <a:pt x="3" y="0"/>
                    <a:pt x="2" y="0"/>
                  </a:cubicBezTo>
                  <a:cubicBezTo>
                    <a:pt x="2"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3255"/>
            <p:cNvSpPr/>
            <p:nvPr/>
          </p:nvSpPr>
          <p:spPr bwMode="auto">
            <a:xfrm>
              <a:off x="9213851" y="4092575"/>
              <a:ext cx="3175" cy="6350"/>
            </a:xfrm>
            <a:custGeom>
              <a:gdLst>
                <a:gd fmla="*/ 0 w 1" name="T0"/>
                <a:gd fmla="*/ 2 h 2" name="T1"/>
                <a:gd fmla="*/ 1 w 1" name="T2"/>
                <a:gd fmla="*/ 0 h 2" name="T3"/>
                <a:gd fmla="*/ 0 w 1" name="T4"/>
                <a:gd fmla="*/ 2 h 2" name="T5"/>
              </a:gdLst>
              <a:cxnLst>
                <a:cxn ang="0">
                  <a:pos x="T0" y="T1"/>
                </a:cxn>
                <a:cxn ang="0">
                  <a:pos x="T2" y="T3"/>
                </a:cxn>
                <a:cxn ang="0">
                  <a:pos x="T4" y="T5"/>
                </a:cxn>
              </a:cxnLst>
              <a:rect b="b" l="0" r="r" t="0"/>
              <a:pathLst>
                <a:path h="2" w="1">
                  <a:moveTo>
                    <a:pt x="0" y="2"/>
                  </a:moveTo>
                  <a:cubicBezTo>
                    <a:pt x="1" y="1"/>
                    <a:pt x="1" y="0"/>
                    <a:pt x="1" y="0"/>
                  </a:cubicBezTo>
                  <a:cubicBezTo>
                    <a:pt x="0" y="0"/>
                    <a:pt x="0"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3256"/>
            <p:cNvSpPr/>
            <p:nvPr/>
          </p:nvSpPr>
          <p:spPr bwMode="auto">
            <a:xfrm>
              <a:off x="9129713" y="4030663"/>
              <a:ext cx="3175" cy="3175"/>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3257"/>
            <p:cNvSpPr/>
            <p:nvPr/>
          </p:nvSpPr>
          <p:spPr bwMode="auto">
            <a:xfrm>
              <a:off x="9123363" y="3957638"/>
              <a:ext cx="9525" cy="6350"/>
            </a:xfrm>
            <a:custGeom>
              <a:gdLst>
                <a:gd fmla="*/ 2 w 3" name="T0"/>
                <a:gd fmla="*/ 0 h 2" name="T1"/>
                <a:gd fmla="*/ 2 w 3" name="T2"/>
                <a:gd fmla="*/ 0 h 2" name="T3"/>
              </a:gdLst>
              <a:cxnLst>
                <a:cxn ang="0">
                  <a:pos x="T0" y="T1"/>
                </a:cxn>
                <a:cxn ang="0">
                  <a:pos x="T2" y="T3"/>
                </a:cxn>
              </a:cxnLst>
              <a:rect b="b" l="0" r="r" t="0"/>
              <a:pathLst>
                <a:path h="2" w="3">
                  <a:moveTo>
                    <a:pt x="2" y="0"/>
                  </a:moveTo>
                  <a:cubicBezTo>
                    <a:pt x="0" y="0"/>
                    <a:pt x="3"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3258"/>
            <p:cNvSpPr/>
            <p:nvPr/>
          </p:nvSpPr>
          <p:spPr bwMode="auto">
            <a:xfrm>
              <a:off x="9132888" y="4025900"/>
              <a:ext cx="9525" cy="11112"/>
            </a:xfrm>
            <a:custGeom>
              <a:gdLst>
                <a:gd fmla="*/ 2 w 3" name="T0"/>
                <a:gd fmla="*/ 3 h 3" name="T1"/>
                <a:gd fmla="*/ 1 w 3" name="T2"/>
                <a:gd fmla="*/ 0 h 3" name="T3"/>
                <a:gd fmla="*/ 1 w 3" name="T4"/>
                <a:gd fmla="*/ 1 h 3" name="T5"/>
                <a:gd fmla="*/ 0 w 3" name="T6"/>
                <a:gd fmla="*/ 2 h 3" name="T7"/>
                <a:gd fmla="*/ 2 w 3" name="T8"/>
                <a:gd fmla="*/ 3 h 3" name="T9"/>
              </a:gdLst>
              <a:cxnLst>
                <a:cxn ang="0">
                  <a:pos x="T0" y="T1"/>
                </a:cxn>
                <a:cxn ang="0">
                  <a:pos x="T2" y="T3"/>
                </a:cxn>
                <a:cxn ang="0">
                  <a:pos x="T4" y="T5"/>
                </a:cxn>
                <a:cxn ang="0">
                  <a:pos x="T6" y="T7"/>
                </a:cxn>
                <a:cxn ang="0">
                  <a:pos x="T8" y="T9"/>
                </a:cxn>
              </a:cxnLst>
              <a:rect b="b" l="0" r="r" t="0"/>
              <a:pathLst>
                <a:path h="3" w="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3259"/>
            <p:cNvSpPr/>
            <p:nvPr/>
          </p:nvSpPr>
          <p:spPr bwMode="auto">
            <a:xfrm>
              <a:off x="9142413" y="3957638"/>
              <a:ext cx="3175" cy="3175"/>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3260"/>
            <p:cNvSpPr/>
            <p:nvPr/>
          </p:nvSpPr>
          <p:spPr bwMode="auto">
            <a:xfrm>
              <a:off x="9164638" y="3954463"/>
              <a:ext cx="6350" cy="6350"/>
            </a:xfrm>
            <a:custGeom>
              <a:gdLst>
                <a:gd fmla="*/ 1 w 2" name="T0"/>
                <a:gd fmla="*/ 2 h 2" name="T1"/>
                <a:gd fmla="*/ 2 w 2" name="T2"/>
                <a:gd fmla="*/ 0 h 2" name="T3"/>
                <a:gd fmla="*/ 0 w 2" name="T4"/>
                <a:gd fmla="*/ 0 h 2" name="T5"/>
                <a:gd fmla="*/ 1 w 2" name="T6"/>
                <a:gd fmla="*/ 2 h 2" name="T7"/>
              </a:gdLst>
              <a:cxnLst>
                <a:cxn ang="0">
                  <a:pos x="T0" y="T1"/>
                </a:cxn>
                <a:cxn ang="0">
                  <a:pos x="T2" y="T3"/>
                </a:cxn>
                <a:cxn ang="0">
                  <a:pos x="T4" y="T5"/>
                </a:cxn>
                <a:cxn ang="0">
                  <a:pos x="T6" y="T7"/>
                </a:cxn>
              </a:cxnLst>
              <a:rect b="b" l="0" r="r" t="0"/>
              <a:pathLst>
                <a:path h="2" w="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3261"/>
            <p:cNvSpPr/>
            <p:nvPr/>
          </p:nvSpPr>
          <p:spPr bwMode="auto">
            <a:xfrm>
              <a:off x="9117013" y="4033838"/>
              <a:ext cx="9525" cy="6350"/>
            </a:xfrm>
            <a:custGeom>
              <a:gdLst>
                <a:gd fmla="*/ 0 w 3" name="T0"/>
                <a:gd fmla="*/ 1 h 2" name="T1"/>
                <a:gd fmla="*/ 0 w 3" name="T2"/>
                <a:gd fmla="*/ 1 h 2" name="T3"/>
              </a:gdLst>
              <a:cxnLst>
                <a:cxn ang="0">
                  <a:pos x="T0" y="T1"/>
                </a:cxn>
                <a:cxn ang="0">
                  <a:pos x="T2" y="T3"/>
                </a:cxn>
              </a:cxnLst>
              <a:rect b="b" l="0" r="r" t="0"/>
              <a:pathLst>
                <a:path h="2" w="3">
                  <a:moveTo>
                    <a:pt x="0" y="1"/>
                  </a:moveTo>
                  <a:cubicBezTo>
                    <a:pt x="1" y="2"/>
                    <a:pt x="3"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3262"/>
            <p:cNvSpPr/>
            <p:nvPr/>
          </p:nvSpPr>
          <p:spPr bwMode="auto">
            <a:xfrm>
              <a:off x="9185276" y="4127500"/>
              <a:ext cx="9525" cy="6350"/>
            </a:xfrm>
            <a:custGeom>
              <a:gdLst>
                <a:gd fmla="*/ 1 w 3" name="T0"/>
                <a:gd fmla="*/ 0 h 2" name="T1"/>
                <a:gd fmla="*/ 2 w 3" name="T2"/>
                <a:gd fmla="*/ 1 h 2" name="T3"/>
                <a:gd fmla="*/ 1 w 3" name="T4"/>
                <a:gd fmla="*/ 0 h 2" name="T5"/>
              </a:gdLst>
              <a:cxnLst>
                <a:cxn ang="0">
                  <a:pos x="T0" y="T1"/>
                </a:cxn>
                <a:cxn ang="0">
                  <a:pos x="T2" y="T3"/>
                </a:cxn>
                <a:cxn ang="0">
                  <a:pos x="T4" y="T5"/>
                </a:cxn>
              </a:cxnLst>
              <a:rect b="b" l="0" r="r" t="0"/>
              <a:pathLst>
                <a:path h="2" w="3">
                  <a:moveTo>
                    <a:pt x="1" y="0"/>
                  </a:moveTo>
                  <a:cubicBezTo>
                    <a:pt x="0" y="1"/>
                    <a:pt x="3" y="2"/>
                    <a:pt x="2" y="1"/>
                  </a:cubicBezTo>
                  <a:cubicBezTo>
                    <a:pt x="2"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3263"/>
            <p:cNvSpPr/>
            <p:nvPr/>
          </p:nvSpPr>
          <p:spPr bwMode="auto">
            <a:xfrm>
              <a:off x="9142413" y="4133850"/>
              <a:ext cx="6350" cy="6350"/>
            </a:xfrm>
            <a:custGeom>
              <a:gdLst>
                <a:gd fmla="*/ 0 w 2" name="T0"/>
                <a:gd fmla="*/ 2 h 2" name="T1"/>
                <a:gd fmla="*/ 1 w 2" name="T2"/>
                <a:gd fmla="*/ 0 h 2" name="T3"/>
                <a:gd fmla="*/ 0 w 2" name="T4"/>
                <a:gd fmla="*/ 2 h 2" name="T5"/>
              </a:gdLst>
              <a:cxnLst>
                <a:cxn ang="0">
                  <a:pos x="T0" y="T1"/>
                </a:cxn>
                <a:cxn ang="0">
                  <a:pos x="T2" y="T3"/>
                </a:cxn>
                <a:cxn ang="0">
                  <a:pos x="T4" y="T5"/>
                </a:cxn>
              </a:cxnLst>
              <a:rect b="b" l="0" r="r" t="0"/>
              <a:pathLst>
                <a:path h="2" w="2">
                  <a:moveTo>
                    <a:pt x="0" y="2"/>
                  </a:moveTo>
                  <a:cubicBezTo>
                    <a:pt x="1" y="2"/>
                    <a:pt x="2" y="1"/>
                    <a:pt x="1" y="0"/>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264"/>
            <p:cNvSpPr/>
            <p:nvPr/>
          </p:nvSpPr>
          <p:spPr bwMode="auto">
            <a:xfrm>
              <a:off x="8718551" y="4562475"/>
              <a:ext cx="12700" cy="6350"/>
            </a:xfrm>
            <a:custGeom>
              <a:gdLst>
                <a:gd fmla="*/ 3 w 4" name="T0"/>
                <a:gd fmla="*/ 1 h 2" name="T1"/>
                <a:gd fmla="*/ 3 w 4" name="T2"/>
                <a:gd fmla="*/ 1 h 2" name="T3"/>
                <a:gd fmla="*/ 0 w 4" name="T4"/>
                <a:gd fmla="*/ 2 h 2" name="T5"/>
                <a:gd fmla="*/ 3 w 4" name="T6"/>
                <a:gd fmla="*/ 1 h 2" name="T7"/>
              </a:gdLst>
              <a:cxnLst>
                <a:cxn ang="0">
                  <a:pos x="T0" y="T1"/>
                </a:cxn>
                <a:cxn ang="0">
                  <a:pos x="T2" y="T3"/>
                </a:cxn>
                <a:cxn ang="0">
                  <a:pos x="T4" y="T5"/>
                </a:cxn>
                <a:cxn ang="0">
                  <a:pos x="T6" y="T7"/>
                </a:cxn>
              </a:cxnLst>
              <a:rect b="b" l="0" r="r" t="0"/>
              <a:pathLst>
                <a:path h="2" w="4">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265"/>
            <p:cNvSpPr/>
            <p:nvPr/>
          </p:nvSpPr>
          <p:spPr bwMode="auto">
            <a:xfrm>
              <a:off x="8774113" y="4562475"/>
              <a:ext cx="9525" cy="12700"/>
            </a:xfrm>
            <a:custGeom>
              <a:gdLst>
                <a:gd fmla="*/ 1 w 3" name="T0"/>
                <a:gd fmla="*/ 2 h 4" name="T1"/>
                <a:gd fmla="*/ 3 w 3" name="T2"/>
                <a:gd fmla="*/ 2 h 4" name="T3"/>
                <a:gd fmla="*/ 3 w 3" name="T4"/>
                <a:gd fmla="*/ 0 h 4" name="T5"/>
                <a:gd fmla="*/ 1 w 3" name="T6"/>
                <a:gd fmla="*/ 0 h 4" name="T7"/>
                <a:gd fmla="*/ 1 w 3" name="T8"/>
                <a:gd fmla="*/ 2 h 4" name="T9"/>
                <a:gd fmla="*/ 0 w 3" name="T10"/>
                <a:gd fmla="*/ 4 h 4" name="T11"/>
                <a:gd fmla="*/ 1 w 3" name="T12"/>
                <a:gd fmla="*/ 2 h 4" name="T13"/>
              </a:gdLst>
              <a:cxnLst>
                <a:cxn ang="0">
                  <a:pos x="T0" y="T1"/>
                </a:cxn>
                <a:cxn ang="0">
                  <a:pos x="T2" y="T3"/>
                </a:cxn>
                <a:cxn ang="0">
                  <a:pos x="T4" y="T5"/>
                </a:cxn>
                <a:cxn ang="0">
                  <a:pos x="T6" y="T7"/>
                </a:cxn>
                <a:cxn ang="0">
                  <a:pos x="T8" y="T9"/>
                </a:cxn>
                <a:cxn ang="0">
                  <a:pos x="T10" y="T11"/>
                </a:cxn>
                <a:cxn ang="0">
                  <a:pos x="T12" y="T13"/>
                </a:cxn>
              </a:cxnLst>
              <a:rect b="b" l="0" r="r" t="0"/>
              <a:pathLst>
                <a:path h="4" w="3">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266"/>
            <p:cNvSpPr/>
            <p:nvPr/>
          </p:nvSpPr>
          <p:spPr bwMode="auto">
            <a:xfrm>
              <a:off x="8786813" y="4572000"/>
              <a:ext cx="30163" cy="25400"/>
            </a:xfrm>
            <a:custGeom>
              <a:gdLst>
                <a:gd fmla="*/ 6 w 9" name="T0"/>
                <a:gd fmla="*/ 0 h 8" name="T1"/>
                <a:gd fmla="*/ 6 w 9" name="T2"/>
                <a:gd fmla="*/ 1 h 8" name="T3"/>
                <a:gd fmla="*/ 3 w 9" name="T4"/>
                <a:gd fmla="*/ 1 h 8" name="T5"/>
                <a:gd fmla="*/ 0 w 9" name="T6"/>
                <a:gd fmla="*/ 2 h 8" name="T7"/>
                <a:gd fmla="*/ 1 w 9" name="T8"/>
                <a:gd fmla="*/ 2 h 8" name="T9"/>
                <a:gd fmla="*/ 0 w 9" name="T10"/>
                <a:gd fmla="*/ 5 h 8" name="T11"/>
                <a:gd fmla="*/ 2 w 9" name="T12"/>
                <a:gd fmla="*/ 6 h 8" name="T13"/>
                <a:gd fmla="*/ 3 w 9" name="T14"/>
                <a:gd fmla="*/ 4 h 8" name="T15"/>
                <a:gd fmla="*/ 4 w 9" name="T16"/>
                <a:gd fmla="*/ 4 h 8" name="T17"/>
                <a:gd fmla="*/ 4 w 9" name="T18"/>
                <a:gd fmla="*/ 7 h 8" name="T19"/>
                <a:gd fmla="*/ 8 w 9" name="T20"/>
                <a:gd fmla="*/ 6 h 8" name="T21"/>
                <a:gd fmla="*/ 8 w 9" name="T22"/>
                <a:gd fmla="*/ 2 h 8" name="T23"/>
                <a:gd fmla="*/ 7 w 9" name="T24"/>
                <a:gd fmla="*/ 1 h 8" name="T25"/>
                <a:gd fmla="*/ 7 w 9" name="T26"/>
                <a:gd fmla="*/ 2 h 8" name="T27"/>
                <a:gd fmla="*/ 5 w 9" name="T28"/>
                <a:gd fmla="*/ 3 h 8" name="T29"/>
                <a:gd fmla="*/ 6 w 9" name="T30"/>
                <a:gd fmla="*/ 0 h 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 w="9">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267"/>
            <p:cNvSpPr>
              <a:spLocks noEditPoints="1"/>
            </p:cNvSpPr>
            <p:nvPr/>
          </p:nvSpPr>
          <p:spPr bwMode="auto">
            <a:xfrm>
              <a:off x="9142413" y="3670300"/>
              <a:ext cx="250825" cy="58737"/>
            </a:xfrm>
            <a:custGeom>
              <a:gdLst>
                <a:gd fmla="*/ 6 w 77" name="T0"/>
                <a:gd fmla="*/ 15 h 18" name="T1"/>
                <a:gd fmla="*/ 10 w 77" name="T2"/>
                <a:gd fmla="*/ 13 h 18" name="T3"/>
                <a:gd fmla="*/ 16 w 77" name="T4"/>
                <a:gd fmla="*/ 17 h 18" name="T5"/>
                <a:gd fmla="*/ 22 w 77" name="T6"/>
                <a:gd fmla="*/ 10 h 18" name="T7"/>
                <a:gd fmla="*/ 24 w 77" name="T8"/>
                <a:gd fmla="*/ 13 h 18" name="T9"/>
                <a:gd fmla="*/ 29 w 77" name="T10"/>
                <a:gd fmla="*/ 13 h 18" name="T11"/>
                <a:gd fmla="*/ 33 w 77" name="T12"/>
                <a:gd fmla="*/ 15 h 18" name="T13"/>
                <a:gd fmla="*/ 38 w 77" name="T14"/>
                <a:gd fmla="*/ 11 h 18" name="T15"/>
                <a:gd fmla="*/ 43 w 77" name="T16"/>
                <a:gd fmla="*/ 13 h 18" name="T17"/>
                <a:gd fmla="*/ 44 w 77" name="T18"/>
                <a:gd fmla="*/ 13 h 18" name="T19"/>
                <a:gd fmla="*/ 47 w 77" name="T20"/>
                <a:gd fmla="*/ 16 h 18" name="T21"/>
                <a:gd fmla="*/ 48 w 77" name="T22"/>
                <a:gd fmla="*/ 12 h 18" name="T23"/>
                <a:gd fmla="*/ 51 w 77" name="T24"/>
                <a:gd fmla="*/ 11 h 18" name="T25"/>
                <a:gd fmla="*/ 53 w 77" name="T26"/>
                <a:gd fmla="*/ 12 h 18" name="T27"/>
                <a:gd fmla="*/ 56 w 77" name="T28"/>
                <a:gd fmla="*/ 11 h 18" name="T29"/>
                <a:gd fmla="*/ 61 w 77" name="T30"/>
                <a:gd fmla="*/ 15 h 18" name="T31"/>
                <a:gd fmla="*/ 62 w 77" name="T32"/>
                <a:gd fmla="*/ 14 h 18" name="T33"/>
                <a:gd fmla="*/ 68 w 77" name="T34"/>
                <a:gd fmla="*/ 14 h 18" name="T35"/>
                <a:gd fmla="*/ 69 w 77" name="T36"/>
                <a:gd fmla="*/ 13 h 18" name="T37"/>
                <a:gd fmla="*/ 74 w 77" name="T38"/>
                <a:gd fmla="*/ 15 h 18" name="T39"/>
                <a:gd fmla="*/ 76 w 77" name="T40"/>
                <a:gd fmla="*/ 11 h 18" name="T41"/>
                <a:gd fmla="*/ 68 w 77" name="T42"/>
                <a:gd fmla="*/ 5 h 18" name="T43"/>
                <a:gd fmla="*/ 61 w 77" name="T44"/>
                <a:gd fmla="*/ 6 h 18" name="T45"/>
                <a:gd fmla="*/ 55 w 77" name="T46"/>
                <a:gd fmla="*/ 3 h 18" name="T47"/>
                <a:gd fmla="*/ 49 w 77" name="T48"/>
                <a:gd fmla="*/ 5 h 18" name="T49"/>
                <a:gd fmla="*/ 47 w 77" name="T50"/>
                <a:gd fmla="*/ 4 h 18" name="T51"/>
                <a:gd fmla="*/ 41 w 77" name="T52"/>
                <a:gd fmla="*/ 4 h 18" name="T53"/>
                <a:gd fmla="*/ 35 w 77" name="T54"/>
                <a:gd fmla="*/ 3 h 18" name="T55"/>
                <a:gd fmla="*/ 28 w 77" name="T56"/>
                <a:gd fmla="*/ 5 h 18" name="T57"/>
                <a:gd fmla="*/ 23 w 77" name="T58"/>
                <a:gd fmla="*/ 2 h 18" name="T59"/>
                <a:gd fmla="*/ 18 w 77" name="T60"/>
                <a:gd fmla="*/ 4 h 18" name="T61"/>
                <a:gd fmla="*/ 13 w 77" name="T62"/>
                <a:gd fmla="*/ 4 h 18" name="T63"/>
                <a:gd fmla="*/ 4 w 77" name="T64"/>
                <a:gd fmla="*/ 8 h 18" name="T65"/>
                <a:gd fmla="*/ 1 w 77" name="T66"/>
                <a:gd fmla="*/ 11 h 18" name="T67"/>
                <a:gd fmla="*/ 0 w 77" name="T68"/>
                <a:gd fmla="*/ 14 h 18" name="T69"/>
                <a:gd fmla="*/ 73 w 77" name="T70"/>
                <a:gd fmla="*/ 10 h 18" name="T71"/>
                <a:gd fmla="*/ 15 w 77" name="T72"/>
                <a:gd fmla="*/ 11 h 18" name="T73"/>
                <a:gd fmla="*/ 16 w 77" name="T74"/>
                <a:gd fmla="*/ 12 h 18" name="T75"/>
                <a:gd fmla="*/ 22 w 77" name="T76"/>
                <a:gd fmla="*/ 14 h 18" name="T77"/>
                <a:gd fmla="*/ 24 w 77" name="T78"/>
                <a:gd fmla="*/ 11 h 18" name="T79"/>
                <a:gd fmla="*/ 30 w 77" name="T80"/>
                <a:gd fmla="*/ 7 h 18" name="T81"/>
                <a:gd fmla="*/ 51 w 77" name="T82"/>
                <a:gd fmla="*/ 10 h 18" name="T83"/>
                <a:gd fmla="*/ 49 w 77" name="T84"/>
                <a:gd fmla="*/ 13 h 18" name="T85"/>
                <a:gd fmla="*/ 64 w 77" name="T86"/>
                <a:gd fmla="*/ 9 h 18" name="T87"/>
                <a:gd fmla="*/ 63 w 77" name="T88"/>
                <a:gd fmla="*/ 9 h 18" name="T89"/>
                <a:gd fmla="*/ 69 w 77" name="T90"/>
                <a:gd fmla="*/ 12 h 18" name="T91"/>
                <a:gd fmla="*/ 66 w 77" name="T92"/>
                <a:gd fmla="*/ 8 h 18" name="T93"/>
                <a:gd fmla="*/ 58 w 77" name="T94"/>
                <a:gd fmla="*/ 7 h 18" name="T95"/>
                <a:gd fmla="*/ 54 w 77" name="T96"/>
                <a:gd fmla="*/ 5 h 18" name="T97"/>
                <a:gd fmla="*/ 29 w 77" name="T98"/>
                <a:gd fmla="*/ 8 h 18" name="T99"/>
                <a:gd fmla="*/ 25 w 77" name="T100"/>
                <a:gd fmla="*/ 8 h 18" name="T101"/>
                <a:gd fmla="*/ 17 w 77" name="T102"/>
                <a:gd fmla="*/ 7 h 18" name="T103"/>
                <a:gd fmla="*/ 16 w 77" name="T104"/>
                <a:gd fmla="*/ 10 h 18" name="T105"/>
                <a:gd fmla="*/ 9 w 77" name="T106"/>
                <a:gd fmla="*/ 7 h 18" name="T107"/>
                <a:gd fmla="*/ 13 w 77" name="T108"/>
                <a:gd fmla="*/ 8 h 18" name="T109"/>
                <a:gd fmla="*/ 11 w 77" name="T110"/>
                <a:gd fmla="*/ 9 h 18" name="T111"/>
                <a:gd fmla="*/ 9 w 77" name="T112"/>
                <a:gd fmla="*/ 10 h 18" name="T113"/>
                <a:gd fmla="*/ 4 w 77" name="T114"/>
                <a:gd fmla="*/ 9 h 1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8" w="77">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3268"/>
            <p:cNvSpPr/>
            <p:nvPr/>
          </p:nvSpPr>
          <p:spPr bwMode="auto">
            <a:xfrm>
              <a:off x="9305926" y="4721225"/>
              <a:ext cx="9525" cy="9525"/>
            </a:xfrm>
            <a:custGeom>
              <a:gdLst>
                <a:gd fmla="*/ 1 w 3" name="T0"/>
                <a:gd fmla="*/ 3 h 3" name="T1"/>
                <a:gd fmla="*/ 3 w 3" name="T2"/>
                <a:gd fmla="*/ 2 h 3" name="T3"/>
                <a:gd fmla="*/ 1 w 3" name="T4"/>
                <a:gd fmla="*/ 3 h 3" name="T5"/>
              </a:gdLst>
              <a:cxnLst>
                <a:cxn ang="0">
                  <a:pos x="T0" y="T1"/>
                </a:cxn>
                <a:cxn ang="0">
                  <a:pos x="T2" y="T3"/>
                </a:cxn>
                <a:cxn ang="0">
                  <a:pos x="T4" y="T5"/>
                </a:cxn>
              </a:cxnLst>
              <a:rect b="b" l="0" r="r" t="0"/>
              <a:pathLst>
                <a:path h="3" w="3">
                  <a:moveTo>
                    <a:pt x="1" y="3"/>
                  </a:moveTo>
                  <a:cubicBezTo>
                    <a:pt x="1" y="3"/>
                    <a:pt x="3" y="3"/>
                    <a:pt x="3" y="2"/>
                  </a:cubicBezTo>
                  <a:cubicBezTo>
                    <a:pt x="3" y="0"/>
                    <a:pt x="0" y="0"/>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269"/>
            <p:cNvSpPr/>
            <p:nvPr/>
          </p:nvSpPr>
          <p:spPr bwMode="auto">
            <a:xfrm>
              <a:off x="9112251" y="4724400"/>
              <a:ext cx="11113" cy="14287"/>
            </a:xfrm>
            <a:custGeom>
              <a:gdLst>
                <a:gd fmla="*/ 0 w 3" name="T0"/>
                <a:gd fmla="*/ 2 h 4" name="T1"/>
                <a:gd fmla="*/ 2 w 3" name="T2"/>
                <a:gd fmla="*/ 1 h 4" name="T3"/>
                <a:gd fmla="*/ 0 w 3" name="T4"/>
                <a:gd fmla="*/ 2 h 4" name="T5"/>
              </a:gdLst>
              <a:cxnLst>
                <a:cxn ang="0">
                  <a:pos x="T0" y="T1"/>
                </a:cxn>
                <a:cxn ang="0">
                  <a:pos x="T2" y="T3"/>
                </a:cxn>
                <a:cxn ang="0">
                  <a:pos x="T4" y="T5"/>
                </a:cxn>
              </a:cxnLst>
              <a:rect b="b" l="0" r="r" t="0"/>
              <a:pathLst>
                <a:path h="4" w="3">
                  <a:moveTo>
                    <a:pt x="0" y="2"/>
                  </a:moveTo>
                  <a:cubicBezTo>
                    <a:pt x="0" y="4"/>
                    <a:pt x="3" y="2"/>
                    <a:pt x="2" y="1"/>
                  </a:cubicBezTo>
                  <a:cubicBezTo>
                    <a:pt x="1" y="0"/>
                    <a:pt x="2"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3270"/>
            <p:cNvSpPr/>
            <p:nvPr/>
          </p:nvSpPr>
          <p:spPr bwMode="auto">
            <a:xfrm>
              <a:off x="9253538" y="4643438"/>
              <a:ext cx="15875" cy="9525"/>
            </a:xfrm>
            <a:custGeom>
              <a:gdLst>
                <a:gd fmla="*/ 5 w 5" name="T0"/>
                <a:gd fmla="*/ 0 h 3" name="T1"/>
                <a:gd fmla="*/ 3 w 5" name="T2"/>
                <a:gd fmla="*/ 0 h 3" name="T3"/>
                <a:gd fmla="*/ 5 w 5" name="T4"/>
                <a:gd fmla="*/ 0 h 3" name="T5"/>
              </a:gdLst>
              <a:cxnLst>
                <a:cxn ang="0">
                  <a:pos x="T0" y="T1"/>
                </a:cxn>
                <a:cxn ang="0">
                  <a:pos x="T2" y="T3"/>
                </a:cxn>
                <a:cxn ang="0">
                  <a:pos x="T4" y="T5"/>
                </a:cxn>
              </a:cxnLst>
              <a:rect b="b" l="0" r="r" t="0"/>
              <a:pathLst>
                <a:path h="3" w="5">
                  <a:moveTo>
                    <a:pt x="5" y="0"/>
                  </a:moveTo>
                  <a:cubicBezTo>
                    <a:pt x="4" y="1"/>
                    <a:pt x="3" y="1"/>
                    <a:pt x="3" y="0"/>
                  </a:cubicBezTo>
                  <a:cubicBezTo>
                    <a:pt x="0" y="1"/>
                    <a:pt x="5" y="3"/>
                    <a:pt x="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3271"/>
            <p:cNvSpPr/>
            <p:nvPr/>
          </p:nvSpPr>
          <p:spPr bwMode="auto">
            <a:xfrm>
              <a:off x="9471026" y="4656138"/>
              <a:ext cx="11113" cy="6350"/>
            </a:xfrm>
            <a:custGeom>
              <a:gdLst>
                <a:gd fmla="*/ 0 w 3" name="T0"/>
                <a:gd fmla="*/ 1 h 2" name="T1"/>
                <a:gd fmla="*/ 1 w 3" name="T2"/>
                <a:gd fmla="*/ 2 h 2" name="T3"/>
                <a:gd fmla="*/ 2 w 3" name="T4"/>
                <a:gd fmla="*/ 1 h 2" name="T5"/>
                <a:gd fmla="*/ 3 w 3" name="T6"/>
                <a:gd fmla="*/ 0 h 2" name="T7"/>
                <a:gd fmla="*/ 1 w 3" name="T8"/>
                <a:gd fmla="*/ 0 h 2" name="T9"/>
                <a:gd fmla="*/ 0 w 3" name="T10"/>
                <a:gd fmla="*/ 1 h 2" name="T11"/>
              </a:gdLst>
              <a:cxnLst>
                <a:cxn ang="0">
                  <a:pos x="T0" y="T1"/>
                </a:cxn>
                <a:cxn ang="0">
                  <a:pos x="T2" y="T3"/>
                </a:cxn>
                <a:cxn ang="0">
                  <a:pos x="T4" y="T5"/>
                </a:cxn>
                <a:cxn ang="0">
                  <a:pos x="T6" y="T7"/>
                </a:cxn>
                <a:cxn ang="0">
                  <a:pos x="T8" y="T9"/>
                </a:cxn>
                <a:cxn ang="0">
                  <a:pos x="T10" y="T11"/>
                </a:cxn>
              </a:cxnLst>
              <a:rect b="b" l="0" r="r" t="0"/>
              <a:pathLst>
                <a:path h="2" w="3">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3272"/>
            <p:cNvSpPr/>
            <p:nvPr/>
          </p:nvSpPr>
          <p:spPr bwMode="auto">
            <a:xfrm>
              <a:off x="9432926" y="4652963"/>
              <a:ext cx="6350" cy="9525"/>
            </a:xfrm>
            <a:custGeom>
              <a:gdLst>
                <a:gd fmla="*/ 0 w 2" name="T0"/>
                <a:gd fmla="*/ 3 h 3" name="T1"/>
                <a:gd fmla="*/ 0 w 2" name="T2"/>
                <a:gd fmla="*/ 0 h 3" name="T3"/>
                <a:gd fmla="*/ 1 w 2" name="T4"/>
                <a:gd fmla="*/ 1 h 3" name="T5"/>
                <a:gd fmla="*/ 0 w 2" name="T6"/>
                <a:gd fmla="*/ 3 h 3" name="T7"/>
              </a:gdLst>
              <a:cxnLst>
                <a:cxn ang="0">
                  <a:pos x="T0" y="T1"/>
                </a:cxn>
                <a:cxn ang="0">
                  <a:pos x="T2" y="T3"/>
                </a:cxn>
                <a:cxn ang="0">
                  <a:pos x="T4" y="T5"/>
                </a:cxn>
                <a:cxn ang="0">
                  <a:pos x="T6" y="T7"/>
                </a:cxn>
              </a:cxnLst>
              <a:rect b="b" l="0" r="r" t="0"/>
              <a:pathLst>
                <a:path h="3" w="2">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3273"/>
            <p:cNvSpPr/>
            <p:nvPr/>
          </p:nvSpPr>
          <p:spPr bwMode="auto">
            <a:xfrm>
              <a:off x="9074151" y="4724400"/>
              <a:ext cx="3175" cy="11112"/>
            </a:xfrm>
            <a:custGeom>
              <a:gdLst>
                <a:gd fmla="*/ 0 w 1" name="T0"/>
                <a:gd fmla="*/ 2 h 3" name="T1"/>
                <a:gd fmla="*/ 0 w 1" name="T2"/>
                <a:gd fmla="*/ 2 h 3" name="T3"/>
              </a:gdLst>
              <a:cxnLst>
                <a:cxn ang="0">
                  <a:pos x="T0" y="T1"/>
                </a:cxn>
                <a:cxn ang="0">
                  <a:pos x="T2" y="T3"/>
                </a:cxn>
              </a:cxnLst>
              <a:rect b="b" l="0" r="r" t="0"/>
              <a:pathLst>
                <a:path h="3" w="1">
                  <a:moveTo>
                    <a:pt x="0" y="2"/>
                  </a:moveTo>
                  <a:cubicBezTo>
                    <a:pt x="1" y="3"/>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3274"/>
            <p:cNvSpPr/>
            <p:nvPr/>
          </p:nvSpPr>
          <p:spPr bwMode="auto">
            <a:xfrm>
              <a:off x="8988426" y="4621213"/>
              <a:ext cx="3175" cy="6350"/>
            </a:xfrm>
            <a:custGeom>
              <a:gdLst>
                <a:gd fmla="*/ 1 w 1" name="T0"/>
                <a:gd fmla="*/ 0 h 2" name="T1"/>
                <a:gd fmla="*/ 1 w 1" name="T2"/>
                <a:gd fmla="*/ 2 h 2" name="T3"/>
                <a:gd fmla="*/ 1 w 1" name="T4"/>
                <a:gd fmla="*/ 1 h 2" name="T5"/>
                <a:gd fmla="*/ 1 w 1" name="T6"/>
                <a:gd fmla="*/ 0 h 2" name="T7"/>
              </a:gdLst>
              <a:cxnLst>
                <a:cxn ang="0">
                  <a:pos x="T0" y="T1"/>
                </a:cxn>
                <a:cxn ang="0">
                  <a:pos x="T2" y="T3"/>
                </a:cxn>
                <a:cxn ang="0">
                  <a:pos x="T4" y="T5"/>
                </a:cxn>
                <a:cxn ang="0">
                  <a:pos x="T6" y="T7"/>
                </a:cxn>
              </a:cxnLst>
              <a:rect b="b" l="0" r="r" t="0"/>
              <a:pathLst>
                <a:path h="2" w="1">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3275"/>
            <p:cNvSpPr>
              <a:spLocks noEditPoints="1"/>
            </p:cNvSpPr>
            <p:nvPr/>
          </p:nvSpPr>
          <p:spPr bwMode="auto">
            <a:xfrm>
              <a:off x="8758238" y="4559300"/>
              <a:ext cx="1019175" cy="112712"/>
            </a:xfrm>
            <a:custGeom>
              <a:gdLst>
                <a:gd fmla="*/ 302 w 313" name="T0"/>
                <a:gd fmla="*/ 18 h 35" name="T1"/>
                <a:gd fmla="*/ 279 w 313" name="T2"/>
                <a:gd fmla="*/ 15 h 35" name="T3"/>
                <a:gd fmla="*/ 272 w 313" name="T4"/>
                <a:gd fmla="*/ 8 h 35" name="T5"/>
                <a:gd fmla="*/ 260 w 313" name="T6"/>
                <a:gd fmla="*/ 10 h 35" name="T7"/>
                <a:gd fmla="*/ 240 w 313" name="T8"/>
                <a:gd fmla="*/ 4 h 35" name="T9"/>
                <a:gd fmla="*/ 229 w 313" name="T10"/>
                <a:gd fmla="*/ 11 h 35" name="T11"/>
                <a:gd fmla="*/ 222 w 313" name="T12"/>
                <a:gd fmla="*/ 12 h 35" name="T13"/>
                <a:gd fmla="*/ 211 w 313" name="T14"/>
                <a:gd fmla="*/ 4 h 35" name="T15"/>
                <a:gd fmla="*/ 192 w 313" name="T16"/>
                <a:gd fmla="*/ 8 h 35" name="T17"/>
                <a:gd fmla="*/ 156 w 313" name="T18"/>
                <a:gd fmla="*/ 5 h 35" name="T19"/>
                <a:gd fmla="*/ 148 w 313" name="T20"/>
                <a:gd fmla="*/ 7 h 35" name="T21"/>
                <a:gd fmla="*/ 133 w 313" name="T22"/>
                <a:gd fmla="*/ 11 h 35" name="T23"/>
                <a:gd fmla="*/ 106 w 313" name="T24"/>
                <a:gd fmla="*/ 9 h 35" name="T25"/>
                <a:gd fmla="*/ 84 w 313" name="T26"/>
                <a:gd fmla="*/ 9 h 35" name="T27"/>
                <a:gd fmla="*/ 56 w 313" name="T28"/>
                <a:gd fmla="*/ 10 h 35" name="T29"/>
                <a:gd fmla="*/ 48 w 313" name="T30"/>
                <a:gd fmla="*/ 13 h 35" name="T31"/>
                <a:gd fmla="*/ 43 w 313" name="T32"/>
                <a:gd fmla="*/ 15 h 35" name="T33"/>
                <a:gd fmla="*/ 28 w 313" name="T34"/>
                <a:gd fmla="*/ 1 h 35" name="T35"/>
                <a:gd fmla="*/ 16 w 313" name="T36"/>
                <a:gd fmla="*/ 16 h 35" name="T37"/>
                <a:gd fmla="*/ 1 w 313" name="T38"/>
                <a:gd fmla="*/ 20 h 35" name="T39"/>
                <a:gd fmla="*/ 22 w 313" name="T40"/>
                <a:gd fmla="*/ 18 h 35" name="T41"/>
                <a:gd fmla="*/ 47 w 313" name="T42"/>
                <a:gd fmla="*/ 28 h 35" name="T43"/>
                <a:gd fmla="*/ 74 w 313" name="T44"/>
                <a:gd fmla="*/ 27 h 35" name="T45"/>
                <a:gd fmla="*/ 117 w 313" name="T46"/>
                <a:gd fmla="*/ 26 h 35" name="T47"/>
                <a:gd fmla="*/ 130 w 313" name="T48"/>
                <a:gd fmla="*/ 27 h 35" name="T49"/>
                <a:gd fmla="*/ 148 w 313" name="T50"/>
                <a:gd fmla="*/ 24 h 35" name="T51"/>
                <a:gd fmla="*/ 164 w 313" name="T52"/>
                <a:gd fmla="*/ 25 h 35" name="T53"/>
                <a:gd fmla="*/ 182 w 313" name="T54"/>
                <a:gd fmla="*/ 24 h 35" name="T55"/>
                <a:gd fmla="*/ 194 w 313" name="T56"/>
                <a:gd fmla="*/ 24 h 35" name="T57"/>
                <a:gd fmla="*/ 232 w 313" name="T58"/>
                <a:gd fmla="*/ 29 h 35" name="T59"/>
                <a:gd fmla="*/ 260 w 313" name="T60"/>
                <a:gd fmla="*/ 27 h 35" name="T61"/>
                <a:gd fmla="*/ 284 w 313" name="T62"/>
                <a:gd fmla="*/ 19 h 35" name="T63"/>
                <a:gd fmla="*/ 10 w 313" name="T64"/>
                <a:gd fmla="*/ 18 h 35" name="T65"/>
                <a:gd fmla="*/ 251 w 313" name="T66"/>
                <a:gd fmla="*/ 6 h 35" name="T67"/>
                <a:gd fmla="*/ 234 w 313" name="T68"/>
                <a:gd fmla="*/ 13 h 35" name="T69"/>
                <a:gd fmla="*/ 211 w 313" name="T70"/>
                <a:gd fmla="*/ 15 h 35" name="T71"/>
                <a:gd fmla="*/ 187 w 313" name="T72"/>
                <a:gd fmla="*/ 18 h 35" name="T73"/>
                <a:gd fmla="*/ 177 w 313" name="T74"/>
                <a:gd fmla="*/ 10 h 35" name="T75"/>
                <a:gd fmla="*/ 200 w 313" name="T76"/>
                <a:gd fmla="*/ 13 h 35" name="T77"/>
                <a:gd fmla="*/ 183 w 313" name="T78"/>
                <a:gd fmla="*/ 8 h 35" name="T79"/>
                <a:gd fmla="*/ 170 w 313" name="T80"/>
                <a:gd fmla="*/ 9 h 35" name="T81"/>
                <a:gd fmla="*/ 158 w 313" name="T82"/>
                <a:gd fmla="*/ 14 h 35" name="T83"/>
                <a:gd fmla="*/ 139 w 313" name="T84"/>
                <a:gd fmla="*/ 20 h 35" name="T85"/>
                <a:gd fmla="*/ 149 w 313" name="T86"/>
                <a:gd fmla="*/ 16 h 35" name="T87"/>
                <a:gd fmla="*/ 139 w 313" name="T88"/>
                <a:gd fmla="*/ 10 h 35" name="T89"/>
                <a:gd fmla="*/ 127 w 313" name="T90"/>
                <a:gd fmla="*/ 8 h 35" name="T91"/>
                <a:gd fmla="*/ 114 w 313" name="T92"/>
                <a:gd fmla="*/ 11 h 35" name="T93"/>
                <a:gd fmla="*/ 112 w 313" name="T94"/>
                <a:gd fmla="*/ 11 h 35" name="T95"/>
                <a:gd fmla="*/ 95 w 313" name="T96"/>
                <a:gd fmla="*/ 9 h 35" name="T97"/>
                <a:gd fmla="*/ 69 w 313" name="T98"/>
                <a:gd fmla="*/ 14 h 35" name="T99"/>
                <a:gd fmla="*/ 64 w 313" name="T100"/>
                <a:gd fmla="*/ 8 h 35" name="T101"/>
                <a:gd fmla="*/ 59 w 313" name="T102"/>
                <a:gd fmla="*/ 18 h 35" name="T103"/>
                <a:gd fmla="*/ 77 w 313" name="T104"/>
                <a:gd fmla="*/ 21 h 35" name="T105"/>
                <a:gd fmla="*/ 89 w 313" name="T106"/>
                <a:gd fmla="*/ 23 h 35" name="T107"/>
                <a:gd fmla="*/ 107 w 313" name="T108"/>
                <a:gd fmla="*/ 23 h 35" name="T109"/>
                <a:gd fmla="*/ 128 w 313" name="T110"/>
                <a:gd fmla="*/ 20 h 35" name="T111"/>
                <a:gd fmla="*/ 204 w 313" name="T112"/>
                <a:gd fmla="*/ 17 h 35" name="T113"/>
                <a:gd fmla="*/ 214 w 313" name="T114"/>
                <a:gd fmla="*/ 25 h 35" name="T115"/>
                <a:gd fmla="*/ 228 w 313" name="T116"/>
                <a:gd fmla="*/ 17 h 35" name="T117"/>
                <a:gd fmla="*/ 251 w 313" name="T118"/>
                <a:gd fmla="*/ 17 h 35" name="T119"/>
                <a:gd fmla="*/ 255 w 313" name="T120"/>
                <a:gd fmla="*/ 20 h 3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5" w="313">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3276"/>
            <p:cNvSpPr/>
            <p:nvPr/>
          </p:nvSpPr>
          <p:spPr bwMode="auto">
            <a:xfrm>
              <a:off x="9077326" y="4721225"/>
              <a:ext cx="9525" cy="6350"/>
            </a:xfrm>
            <a:custGeom>
              <a:gdLst>
                <a:gd fmla="*/ 3 w 3" name="T0"/>
                <a:gd fmla="*/ 2 h 2" name="T1"/>
                <a:gd fmla="*/ 3 w 3" name="T2"/>
                <a:gd fmla="*/ 1 h 2" name="T3"/>
                <a:gd fmla="*/ 2 w 3" name="T4"/>
                <a:gd fmla="*/ 1 h 2" name="T5"/>
                <a:gd fmla="*/ 0 w 3" name="T6"/>
                <a:gd fmla="*/ 0 h 2" name="T7"/>
                <a:gd fmla="*/ 2 w 3" name="T8"/>
                <a:gd fmla="*/ 2 h 2" name="T9"/>
                <a:gd fmla="*/ 2 w 3" name="T10"/>
                <a:gd fmla="*/ 1 h 2" name="T11"/>
                <a:gd fmla="*/ 2 w 3" name="T12"/>
                <a:gd fmla="*/ 2 h 2" name="T13"/>
                <a:gd fmla="*/ 3 w 3" name="T14"/>
                <a:gd fmla="*/ 2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3">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3277"/>
            <p:cNvSpPr/>
            <p:nvPr/>
          </p:nvSpPr>
          <p:spPr bwMode="auto">
            <a:xfrm>
              <a:off x="9529763" y="4662488"/>
              <a:ext cx="3175" cy="3175"/>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3278"/>
            <p:cNvSpPr/>
            <p:nvPr/>
          </p:nvSpPr>
          <p:spPr bwMode="auto">
            <a:xfrm>
              <a:off x="9647238" y="4735513"/>
              <a:ext cx="6350" cy="6350"/>
            </a:xfrm>
            <a:custGeom>
              <a:gdLst>
                <a:gd fmla="*/ 0 w 2" name="T0"/>
                <a:gd fmla="*/ 2 h 2" name="T1"/>
                <a:gd fmla="*/ 1 w 2" name="T2"/>
                <a:gd fmla="*/ 0 h 2" name="T3"/>
                <a:gd fmla="*/ 0 w 2" name="T4"/>
                <a:gd fmla="*/ 2 h 2" name="T5"/>
              </a:gdLst>
              <a:cxnLst>
                <a:cxn ang="0">
                  <a:pos x="T0" y="T1"/>
                </a:cxn>
                <a:cxn ang="0">
                  <a:pos x="T2" y="T3"/>
                </a:cxn>
                <a:cxn ang="0">
                  <a:pos x="T4" y="T5"/>
                </a:cxn>
              </a:cxnLst>
              <a:rect b="b" l="0" r="r" t="0"/>
              <a:pathLst>
                <a:path h="2" w="2">
                  <a:moveTo>
                    <a:pt x="0" y="2"/>
                  </a:moveTo>
                  <a:cubicBezTo>
                    <a:pt x="1" y="2"/>
                    <a:pt x="2" y="1"/>
                    <a:pt x="1" y="0"/>
                  </a:cubicBezTo>
                  <a:cubicBezTo>
                    <a:pt x="0" y="1"/>
                    <a:pt x="0"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3279"/>
            <p:cNvSpPr/>
            <p:nvPr/>
          </p:nvSpPr>
          <p:spPr bwMode="auto">
            <a:xfrm>
              <a:off x="9856788" y="4741863"/>
              <a:ext cx="9525" cy="9525"/>
            </a:xfrm>
            <a:custGeom>
              <a:gdLst>
                <a:gd fmla="*/ 2 w 3" name="T0"/>
                <a:gd fmla="*/ 2 h 3" name="T1"/>
                <a:gd fmla="*/ 2 w 3" name="T2"/>
                <a:gd fmla="*/ 3 h 3" name="T3"/>
                <a:gd fmla="*/ 0 w 3" name="T4"/>
                <a:gd fmla="*/ 0 h 3" name="T5"/>
                <a:gd fmla="*/ 1 w 3" name="T6"/>
                <a:gd fmla="*/ 1 h 3" name="T7"/>
                <a:gd fmla="*/ 1 w 3" name="T8"/>
                <a:gd fmla="*/ 2 h 3" name="T9"/>
                <a:gd fmla="*/ 2 w 3" name="T10"/>
                <a:gd fmla="*/ 2 h 3" name="T11"/>
              </a:gdLst>
              <a:cxnLst>
                <a:cxn ang="0">
                  <a:pos x="T0" y="T1"/>
                </a:cxn>
                <a:cxn ang="0">
                  <a:pos x="T2" y="T3"/>
                </a:cxn>
                <a:cxn ang="0">
                  <a:pos x="T4" y="T5"/>
                </a:cxn>
                <a:cxn ang="0">
                  <a:pos x="T6" y="T7"/>
                </a:cxn>
                <a:cxn ang="0">
                  <a:pos x="T8" y="T9"/>
                </a:cxn>
                <a:cxn ang="0">
                  <a:pos x="T10" y="T11"/>
                </a:cxn>
              </a:cxnLst>
              <a:rect b="b" l="0" r="r" t="0"/>
              <a:pathLst>
                <a:path h="3" w="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3280"/>
            <p:cNvSpPr>
              <a:spLocks noEditPoints="1"/>
            </p:cNvSpPr>
            <p:nvPr/>
          </p:nvSpPr>
          <p:spPr bwMode="auto">
            <a:xfrm>
              <a:off x="9729788" y="4630738"/>
              <a:ext cx="34925" cy="22225"/>
            </a:xfrm>
            <a:custGeom>
              <a:gdLst>
                <a:gd fmla="*/ 9 w 11" name="T0"/>
                <a:gd fmla="*/ 3 h 7" name="T1"/>
                <a:gd fmla="*/ 11 w 11" name="T2"/>
                <a:gd fmla="*/ 2 h 7" name="T3"/>
                <a:gd fmla="*/ 8 w 11" name="T4"/>
                <a:gd fmla="*/ 3 h 7" name="T5"/>
                <a:gd fmla="*/ 6 w 11" name="T6"/>
                <a:gd fmla="*/ 0 h 7" name="T7"/>
                <a:gd fmla="*/ 5 w 11" name="T8"/>
                <a:gd fmla="*/ 1 h 7" name="T9"/>
                <a:gd fmla="*/ 5 w 11" name="T10"/>
                <a:gd fmla="*/ 2 h 7" name="T11"/>
                <a:gd fmla="*/ 1 w 11" name="T12"/>
                <a:gd fmla="*/ 2 h 7" name="T13"/>
                <a:gd fmla="*/ 2 w 11" name="T14"/>
                <a:gd fmla="*/ 2 h 7" name="T15"/>
                <a:gd fmla="*/ 3 w 11" name="T16"/>
                <a:gd fmla="*/ 4 h 7" name="T17"/>
                <a:gd fmla="*/ 1 w 11" name="T18"/>
                <a:gd fmla="*/ 3 h 7" name="T19"/>
                <a:gd fmla="*/ 0 w 11" name="T20"/>
                <a:gd fmla="*/ 6 h 7" name="T21"/>
                <a:gd fmla="*/ 2 w 11" name="T22"/>
                <a:gd fmla="*/ 5 h 7" name="T23"/>
                <a:gd fmla="*/ 3 w 11" name="T24"/>
                <a:gd fmla="*/ 7 h 7" name="T25"/>
                <a:gd fmla="*/ 7 w 11" name="T26"/>
                <a:gd fmla="*/ 6 h 7" name="T27"/>
                <a:gd fmla="*/ 9 w 11" name="T28"/>
                <a:gd fmla="*/ 3 h 7" name="T29"/>
                <a:gd fmla="*/ 3 w 11" name="T30"/>
                <a:gd fmla="*/ 2 h 7" name="T31"/>
                <a:gd fmla="*/ 5 w 11" name="T32"/>
                <a:gd fmla="*/ 3 h 7" name="T33"/>
                <a:gd fmla="*/ 3 w 11" name="T34"/>
                <a:gd fmla="*/ 2 h 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 w="11">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3281"/>
            <p:cNvSpPr/>
            <p:nvPr/>
          </p:nvSpPr>
          <p:spPr bwMode="auto">
            <a:xfrm>
              <a:off x="9859963" y="4735513"/>
              <a:ext cx="12700" cy="9525"/>
            </a:xfrm>
            <a:custGeom>
              <a:gdLst>
                <a:gd fmla="*/ 3 w 4" name="T0"/>
                <a:gd fmla="*/ 1 h 3" name="T1"/>
                <a:gd fmla="*/ 2 w 4" name="T2"/>
                <a:gd fmla="*/ 1 h 3" name="T3"/>
                <a:gd fmla="*/ 0 w 4" name="T4"/>
                <a:gd fmla="*/ 2 h 3" name="T5"/>
                <a:gd fmla="*/ 3 w 4" name="T6"/>
                <a:gd fmla="*/ 1 h 3" name="T7"/>
              </a:gdLst>
              <a:cxnLst>
                <a:cxn ang="0">
                  <a:pos x="T0" y="T1"/>
                </a:cxn>
                <a:cxn ang="0">
                  <a:pos x="T2" y="T3"/>
                </a:cxn>
                <a:cxn ang="0">
                  <a:pos x="T4" y="T5"/>
                </a:cxn>
                <a:cxn ang="0">
                  <a:pos x="T6" y="T7"/>
                </a:cxn>
              </a:cxnLst>
              <a:rect b="b" l="0" r="r" t="0"/>
              <a:pathLst>
                <a:path h="3" w="4">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3282"/>
            <p:cNvSpPr/>
            <p:nvPr/>
          </p:nvSpPr>
          <p:spPr bwMode="auto">
            <a:xfrm>
              <a:off x="9547226" y="4662488"/>
              <a:ext cx="3175" cy="3175"/>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0"/>
                    <a:pt x="1"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3283"/>
            <p:cNvSpPr>
              <a:spLocks noEditPoints="1"/>
            </p:cNvSpPr>
            <p:nvPr/>
          </p:nvSpPr>
          <p:spPr bwMode="auto">
            <a:xfrm>
              <a:off x="9661526" y="4652963"/>
              <a:ext cx="25400" cy="23812"/>
            </a:xfrm>
            <a:custGeom>
              <a:gdLst>
                <a:gd fmla="*/ 7 w 8" name="T0"/>
                <a:gd fmla="*/ 4 h 7" name="T1"/>
                <a:gd fmla="*/ 5 w 8" name="T2"/>
                <a:gd fmla="*/ 4 h 7" name="T3"/>
                <a:gd fmla="*/ 2 w 8" name="T4"/>
                <a:gd fmla="*/ 2 h 7" name="T5"/>
                <a:gd fmla="*/ 4 w 8" name="T6"/>
                <a:gd fmla="*/ 0 h 7" name="T7"/>
                <a:gd fmla="*/ 2 w 8" name="T8"/>
                <a:gd fmla="*/ 1 h 7" name="T9"/>
                <a:gd fmla="*/ 1 w 8" name="T10"/>
                <a:gd fmla="*/ 3 h 7" name="T11"/>
                <a:gd fmla="*/ 0 w 8" name="T12"/>
                <a:gd fmla="*/ 5 h 7" name="T13"/>
                <a:gd fmla="*/ 4 w 8" name="T14"/>
                <a:gd fmla="*/ 5 h 7" name="T15"/>
                <a:gd fmla="*/ 6 w 8" name="T16"/>
                <a:gd fmla="*/ 6 h 7" name="T17"/>
                <a:gd fmla="*/ 7 w 8" name="T18"/>
                <a:gd fmla="*/ 4 h 7" name="T19"/>
                <a:gd fmla="*/ 3 w 8" name="T20"/>
                <a:gd fmla="*/ 5 h 7" name="T21"/>
                <a:gd fmla="*/ 4 w 8" name="T22"/>
                <a:gd fmla="*/ 4 h 7" name="T23"/>
                <a:gd fmla="*/ 3 w 8" name="T24"/>
                <a:gd fmla="*/ 5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8">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3284"/>
            <p:cNvSpPr>
              <a:spLocks noEditPoints="1"/>
            </p:cNvSpPr>
            <p:nvPr/>
          </p:nvSpPr>
          <p:spPr bwMode="auto">
            <a:xfrm>
              <a:off x="9686926" y="4649788"/>
              <a:ext cx="68263" cy="26987"/>
            </a:xfrm>
            <a:custGeom>
              <a:gdLst>
                <a:gd fmla="*/ 20 w 21" name="T0"/>
                <a:gd fmla="*/ 4 h 8" name="T1"/>
                <a:gd fmla="*/ 18 w 21" name="T2"/>
                <a:gd fmla="*/ 3 h 8" name="T3"/>
                <a:gd fmla="*/ 16 w 21" name="T4"/>
                <a:gd fmla="*/ 2 h 8" name="T5"/>
                <a:gd fmla="*/ 16 w 21" name="T6"/>
                <a:gd fmla="*/ 4 h 8" name="T7"/>
                <a:gd fmla="*/ 16 w 21" name="T8"/>
                <a:gd fmla="*/ 2 h 8" name="T9"/>
                <a:gd fmla="*/ 14 w 21" name="T10"/>
                <a:gd fmla="*/ 3 h 8" name="T11"/>
                <a:gd fmla="*/ 13 w 21" name="T12"/>
                <a:gd fmla="*/ 2 h 8" name="T13"/>
                <a:gd fmla="*/ 12 w 21" name="T14"/>
                <a:gd fmla="*/ 1 h 8" name="T15"/>
                <a:gd fmla="*/ 10 w 21" name="T16"/>
                <a:gd fmla="*/ 1 h 8" name="T17"/>
                <a:gd fmla="*/ 9 w 21" name="T18"/>
                <a:gd fmla="*/ 1 h 8" name="T19"/>
                <a:gd fmla="*/ 7 w 21" name="T20"/>
                <a:gd fmla="*/ 0 h 8" name="T21"/>
                <a:gd fmla="*/ 8 w 21" name="T22"/>
                <a:gd fmla="*/ 4 h 8" name="T23"/>
                <a:gd fmla="*/ 7 w 21" name="T24"/>
                <a:gd fmla="*/ 3 h 8" name="T25"/>
                <a:gd fmla="*/ 6 w 21" name="T26"/>
                <a:gd fmla="*/ 4 h 8" name="T27"/>
                <a:gd fmla="*/ 4 w 21" name="T28"/>
                <a:gd fmla="*/ 3 h 8" name="T29"/>
                <a:gd fmla="*/ 2 w 21" name="T30"/>
                <a:gd fmla="*/ 2 h 8" name="T31"/>
                <a:gd fmla="*/ 0 w 21" name="T32"/>
                <a:gd fmla="*/ 4 h 8" name="T33"/>
                <a:gd fmla="*/ 1 w 21" name="T34"/>
                <a:gd fmla="*/ 7 h 8" name="T35"/>
                <a:gd fmla="*/ 5 w 21" name="T36"/>
                <a:gd fmla="*/ 6 h 8" name="T37"/>
                <a:gd fmla="*/ 5 w 21" name="T38"/>
                <a:gd fmla="*/ 4 h 8" name="T39"/>
                <a:gd fmla="*/ 6 w 21" name="T40"/>
                <a:gd fmla="*/ 6 h 8" name="T41"/>
                <a:gd fmla="*/ 8 w 21" name="T42"/>
                <a:gd fmla="*/ 5 h 8" name="T43"/>
                <a:gd fmla="*/ 14 w 21" name="T44"/>
                <a:gd fmla="*/ 7 h 8" name="T45"/>
                <a:gd fmla="*/ 15 w 21" name="T46"/>
                <a:gd fmla="*/ 5 h 8" name="T47"/>
                <a:gd fmla="*/ 17 w 21" name="T48"/>
                <a:gd fmla="*/ 4 h 8" name="T49"/>
                <a:gd fmla="*/ 18 w 21" name="T50"/>
                <a:gd fmla="*/ 5 h 8" name="T51"/>
                <a:gd fmla="*/ 15 w 21" name="T52"/>
                <a:gd fmla="*/ 7 h 8" name="T53"/>
                <a:gd fmla="*/ 17 w 21" name="T54"/>
                <a:gd fmla="*/ 6 h 8" name="T55"/>
                <a:gd fmla="*/ 17 w 21" name="T56"/>
                <a:gd fmla="*/ 7 h 8" name="T57"/>
                <a:gd fmla="*/ 19 w 21" name="T58"/>
                <a:gd fmla="*/ 7 h 8" name="T59"/>
                <a:gd fmla="*/ 20 w 21" name="T60"/>
                <a:gd fmla="*/ 4 h 8" name="T61"/>
                <a:gd fmla="*/ 11 w 21" name="T62"/>
                <a:gd fmla="*/ 6 h 8" name="T63"/>
                <a:gd fmla="*/ 9 w 21" name="T64"/>
                <a:gd fmla="*/ 6 h 8" name="T65"/>
                <a:gd fmla="*/ 10 w 21" name="T66"/>
                <a:gd fmla="*/ 5 h 8" name="T67"/>
                <a:gd fmla="*/ 11 w 21" name="T68"/>
                <a:gd fmla="*/ 4 h 8" name="T69"/>
                <a:gd fmla="*/ 11 w 21" name="T70"/>
                <a:gd fmla="*/ 6 h 8" name="T71"/>
                <a:gd fmla="*/ 13 w 21" name="T72"/>
                <a:gd fmla="*/ 5 h 8" name="T73"/>
                <a:gd fmla="*/ 13 w 21" name="T74"/>
                <a:gd fmla="*/ 4 h 8" name="T75"/>
                <a:gd fmla="*/ 12 w 21" name="T76"/>
                <a:gd fmla="*/ 2 h 8" name="T77"/>
                <a:gd fmla="*/ 14 w 21" name="T78"/>
                <a:gd fmla="*/ 4 h 8" name="T79"/>
                <a:gd fmla="*/ 13 w 21" name="T80"/>
                <a:gd fmla="*/ 5 h 8"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8" w="21">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3285"/>
            <p:cNvSpPr/>
            <p:nvPr/>
          </p:nvSpPr>
          <p:spPr bwMode="auto">
            <a:xfrm>
              <a:off x="9748838" y="4665663"/>
              <a:ext cx="6350" cy="6350"/>
            </a:xfrm>
            <a:custGeom>
              <a:gdLst>
                <a:gd fmla="*/ 2 w 2" name="T0"/>
                <a:gd fmla="*/ 0 h 2" name="T1"/>
                <a:gd fmla="*/ 0 w 2" name="T2"/>
                <a:gd fmla="*/ 1 h 2" name="T3"/>
                <a:gd fmla="*/ 2 w 2" name="T4"/>
                <a:gd fmla="*/ 0 h 2" name="T5"/>
              </a:gdLst>
              <a:cxnLst>
                <a:cxn ang="0">
                  <a:pos x="T0" y="T1"/>
                </a:cxn>
                <a:cxn ang="0">
                  <a:pos x="T2" y="T3"/>
                </a:cxn>
                <a:cxn ang="0">
                  <a:pos x="T4" y="T5"/>
                </a:cxn>
              </a:cxnLst>
              <a:rect b="b" l="0" r="r" t="0"/>
              <a:pathLst>
                <a:path h="2" w="2">
                  <a:moveTo>
                    <a:pt x="2" y="0"/>
                  </a:moveTo>
                  <a:cubicBezTo>
                    <a:pt x="1" y="0"/>
                    <a:pt x="1" y="0"/>
                    <a:pt x="0" y="1"/>
                  </a:cubicBezTo>
                  <a:cubicBezTo>
                    <a:pt x="1" y="2"/>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3286"/>
            <p:cNvSpPr/>
            <p:nvPr/>
          </p:nvSpPr>
          <p:spPr bwMode="auto">
            <a:xfrm>
              <a:off x="9650413" y="4773613"/>
              <a:ext cx="6350" cy="9525"/>
            </a:xfrm>
            <a:custGeom>
              <a:gdLst>
                <a:gd fmla="*/ 0 w 2" name="T0"/>
                <a:gd fmla="*/ 3 h 3" name="T1"/>
                <a:gd fmla="*/ 1 w 2" name="T2"/>
                <a:gd fmla="*/ 1 h 3" name="T3"/>
                <a:gd fmla="*/ 0 w 2" name="T4"/>
                <a:gd fmla="*/ 3 h 3" name="T5"/>
              </a:gdLst>
              <a:cxnLst>
                <a:cxn ang="0">
                  <a:pos x="T0" y="T1"/>
                </a:cxn>
                <a:cxn ang="0">
                  <a:pos x="T2" y="T3"/>
                </a:cxn>
                <a:cxn ang="0">
                  <a:pos x="T4" y="T5"/>
                </a:cxn>
              </a:cxnLst>
              <a:rect b="b" l="0" r="r" t="0"/>
              <a:pathLst>
                <a:path h="3" w="2">
                  <a:moveTo>
                    <a:pt x="0" y="3"/>
                  </a:moveTo>
                  <a:cubicBezTo>
                    <a:pt x="1" y="3"/>
                    <a:pt x="2" y="2"/>
                    <a:pt x="1" y="1"/>
                  </a:cubicBezTo>
                  <a:cubicBezTo>
                    <a:pt x="0" y="0"/>
                    <a:pt x="1" y="2"/>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3287"/>
            <p:cNvSpPr/>
            <p:nvPr/>
          </p:nvSpPr>
          <p:spPr bwMode="auto">
            <a:xfrm>
              <a:off x="9612313" y="4656138"/>
              <a:ext cx="9525" cy="12700"/>
            </a:xfrm>
            <a:custGeom>
              <a:gdLst>
                <a:gd fmla="*/ 1 w 3" name="T0"/>
                <a:gd fmla="*/ 4 h 4" name="T1"/>
                <a:gd fmla="*/ 3 w 3" name="T2"/>
                <a:gd fmla="*/ 4 h 4" name="T3"/>
                <a:gd fmla="*/ 2 w 3" name="T4"/>
                <a:gd fmla="*/ 2 h 4" name="T5"/>
                <a:gd fmla="*/ 2 w 3" name="T6"/>
                <a:gd fmla="*/ 4 h 4" name="T7"/>
                <a:gd fmla="*/ 1 w 3" name="T8"/>
                <a:gd fmla="*/ 2 h 4" name="T9"/>
                <a:gd fmla="*/ 1 w 3" name="T10"/>
                <a:gd fmla="*/ 4 h 4" name="T11"/>
              </a:gdLst>
              <a:cxnLst>
                <a:cxn ang="0">
                  <a:pos x="T0" y="T1"/>
                </a:cxn>
                <a:cxn ang="0">
                  <a:pos x="T2" y="T3"/>
                </a:cxn>
                <a:cxn ang="0">
                  <a:pos x="T4" y="T5"/>
                </a:cxn>
                <a:cxn ang="0">
                  <a:pos x="T6" y="T7"/>
                </a:cxn>
                <a:cxn ang="0">
                  <a:pos x="T8" y="T9"/>
                </a:cxn>
                <a:cxn ang="0">
                  <a:pos x="T10" y="T11"/>
                </a:cxn>
              </a:cxnLst>
              <a:rect b="b" l="0" r="r" t="0"/>
              <a:pathLst>
                <a:path h="4" w="3">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3288"/>
            <p:cNvSpPr/>
            <p:nvPr/>
          </p:nvSpPr>
          <p:spPr bwMode="auto">
            <a:xfrm>
              <a:off x="9566276" y="4652963"/>
              <a:ext cx="15875" cy="19050"/>
            </a:xfrm>
            <a:custGeom>
              <a:gdLst>
                <a:gd fmla="*/ 5 w 5" name="T0"/>
                <a:gd fmla="*/ 3 h 6" name="T1"/>
                <a:gd fmla="*/ 4 w 5" name="T2"/>
                <a:gd fmla="*/ 4 h 6" name="T3"/>
                <a:gd fmla="*/ 4 w 5" name="T4"/>
                <a:gd fmla="*/ 0 h 6" name="T5"/>
                <a:gd fmla="*/ 2 w 5" name="T6"/>
                <a:gd fmla="*/ 1 h 6" name="T7"/>
                <a:gd fmla="*/ 1 w 5" name="T8"/>
                <a:gd fmla="*/ 2 h 6" name="T9"/>
                <a:gd fmla="*/ 0 w 5" name="T10"/>
                <a:gd fmla="*/ 4 h 6" name="T11"/>
                <a:gd fmla="*/ 2 w 5" name="T12"/>
                <a:gd fmla="*/ 5 h 6" name="T13"/>
                <a:gd fmla="*/ 2 w 5" name="T14"/>
                <a:gd fmla="*/ 3 h 6" name="T15"/>
                <a:gd fmla="*/ 3 w 5" name="T16"/>
                <a:gd fmla="*/ 5 h 6" name="T17"/>
                <a:gd fmla="*/ 4 w 5" name="T18"/>
                <a:gd fmla="*/ 5 h 6" name="T19"/>
                <a:gd fmla="*/ 5 w 5" name="T20"/>
                <a:gd fmla="*/ 3 h 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 w="5">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3289"/>
            <p:cNvSpPr/>
            <p:nvPr/>
          </p:nvSpPr>
          <p:spPr bwMode="auto">
            <a:xfrm>
              <a:off x="9644063" y="4659313"/>
              <a:ext cx="12700" cy="12700"/>
            </a:xfrm>
            <a:custGeom>
              <a:gdLst>
                <a:gd fmla="*/ 4 w 4" name="T0"/>
                <a:gd fmla="*/ 2 h 4" name="T1"/>
                <a:gd fmla="*/ 3 w 4" name="T2"/>
                <a:gd fmla="*/ 3 h 4" name="T3"/>
                <a:gd fmla="*/ 2 w 4" name="T4"/>
                <a:gd fmla="*/ 1 h 4" name="T5"/>
                <a:gd fmla="*/ 1 w 4" name="T6"/>
                <a:gd fmla="*/ 4 h 4" name="T7"/>
                <a:gd fmla="*/ 3 w 4" name="T8"/>
                <a:gd fmla="*/ 3 h 4" name="T9"/>
                <a:gd fmla="*/ 4 w 4" name="T10"/>
                <a:gd fmla="*/ 2 h 4" name="T11"/>
              </a:gdLst>
              <a:cxnLst>
                <a:cxn ang="0">
                  <a:pos x="T0" y="T1"/>
                </a:cxn>
                <a:cxn ang="0">
                  <a:pos x="T2" y="T3"/>
                </a:cxn>
                <a:cxn ang="0">
                  <a:pos x="T4" y="T5"/>
                </a:cxn>
                <a:cxn ang="0">
                  <a:pos x="T6" y="T7"/>
                </a:cxn>
                <a:cxn ang="0">
                  <a:pos x="T8" y="T9"/>
                </a:cxn>
                <a:cxn ang="0">
                  <a:pos x="T10" y="T11"/>
                </a:cxn>
              </a:cxnLst>
              <a:rect b="b" l="0" r="r" t="0"/>
              <a:pathLst>
                <a:path h="4" w="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3290"/>
            <p:cNvSpPr/>
            <p:nvPr/>
          </p:nvSpPr>
          <p:spPr bwMode="auto">
            <a:xfrm>
              <a:off x="9667876" y="4637088"/>
              <a:ext cx="12700" cy="15875"/>
            </a:xfrm>
            <a:custGeom>
              <a:gdLst>
                <a:gd fmla="*/ 3 w 4" name="T0"/>
                <a:gd fmla="*/ 3 h 5" name="T1"/>
                <a:gd fmla="*/ 2 w 4" name="T2"/>
                <a:gd fmla="*/ 1 h 5" name="T3"/>
                <a:gd fmla="*/ 0 w 4" name="T4"/>
                <a:gd fmla="*/ 1 h 5" name="T5"/>
                <a:gd fmla="*/ 0 w 4" name="T6"/>
                <a:gd fmla="*/ 5 h 5" name="T7"/>
                <a:gd fmla="*/ 2 w 4" name="T8"/>
                <a:gd fmla="*/ 5 h 5" name="T9"/>
                <a:gd fmla="*/ 1 w 4" name="T10"/>
                <a:gd fmla="*/ 3 h 5" name="T11"/>
                <a:gd fmla="*/ 3 w 4" name="T12"/>
                <a:gd fmla="*/ 3 h 5" name="T13"/>
              </a:gdLst>
              <a:cxnLst>
                <a:cxn ang="0">
                  <a:pos x="T0" y="T1"/>
                </a:cxn>
                <a:cxn ang="0">
                  <a:pos x="T2" y="T3"/>
                </a:cxn>
                <a:cxn ang="0">
                  <a:pos x="T4" y="T5"/>
                </a:cxn>
                <a:cxn ang="0">
                  <a:pos x="T6" y="T7"/>
                </a:cxn>
                <a:cxn ang="0">
                  <a:pos x="T8" y="T9"/>
                </a:cxn>
                <a:cxn ang="0">
                  <a:pos x="T10" y="T11"/>
                </a:cxn>
                <a:cxn ang="0">
                  <a:pos x="T12" y="T13"/>
                </a:cxn>
              </a:cxnLst>
              <a:rect b="b" l="0" r="r" t="0"/>
              <a:pathLst>
                <a:path h="5" w="4">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3291"/>
            <p:cNvSpPr/>
            <p:nvPr/>
          </p:nvSpPr>
          <p:spPr bwMode="auto">
            <a:xfrm>
              <a:off x="9813926" y="4797425"/>
              <a:ext cx="12700" cy="12700"/>
            </a:xfrm>
            <a:custGeom>
              <a:gdLst>
                <a:gd fmla="*/ 3 w 4" name="T0"/>
                <a:gd fmla="*/ 3 h 4" name="T1"/>
                <a:gd fmla="*/ 1 w 4" name="T2"/>
                <a:gd fmla="*/ 2 h 4" name="T3"/>
                <a:gd fmla="*/ 0 w 4" name="T4"/>
                <a:gd fmla="*/ 1 h 4" name="T5"/>
                <a:gd fmla="*/ 1 w 4" name="T6"/>
                <a:gd fmla="*/ 2 h 4" name="T7"/>
                <a:gd fmla="*/ 1 w 4" name="T8"/>
                <a:gd fmla="*/ 3 h 4" name="T9"/>
                <a:gd fmla="*/ 3 w 4" name="T10"/>
                <a:gd fmla="*/ 3 h 4" name="T11"/>
              </a:gdLst>
              <a:cxnLst>
                <a:cxn ang="0">
                  <a:pos x="T0" y="T1"/>
                </a:cxn>
                <a:cxn ang="0">
                  <a:pos x="T2" y="T3"/>
                </a:cxn>
                <a:cxn ang="0">
                  <a:pos x="T4" y="T5"/>
                </a:cxn>
                <a:cxn ang="0">
                  <a:pos x="T6" y="T7"/>
                </a:cxn>
                <a:cxn ang="0">
                  <a:pos x="T8" y="T9"/>
                </a:cxn>
                <a:cxn ang="0">
                  <a:pos x="T10" y="T11"/>
                </a:cxn>
              </a:cxnLst>
              <a:rect b="b" l="0" r="r" t="0"/>
              <a:pathLst>
                <a:path h="4" w="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3292"/>
            <p:cNvSpPr/>
            <p:nvPr/>
          </p:nvSpPr>
          <p:spPr bwMode="auto">
            <a:xfrm>
              <a:off x="9263063" y="4724400"/>
              <a:ext cx="6350" cy="6350"/>
            </a:xfrm>
            <a:custGeom>
              <a:gdLst>
                <a:gd fmla="*/ 1 w 2" name="T0"/>
                <a:gd fmla="*/ 1 h 2" name="T1"/>
                <a:gd fmla="*/ 2 w 2" name="T2"/>
                <a:gd fmla="*/ 1 h 2" name="T3"/>
                <a:gd fmla="*/ 2 w 2" name="T4"/>
                <a:gd fmla="*/ 0 h 2" name="T5"/>
                <a:gd fmla="*/ 0 w 2" name="T6"/>
                <a:gd fmla="*/ 0 h 2" name="T7"/>
                <a:gd fmla="*/ 0 w 2" name="T8"/>
                <a:gd fmla="*/ 2 h 2" name="T9"/>
                <a:gd fmla="*/ 1 w 2" name="T10"/>
                <a:gd fmla="*/ 1 h 2" name="T11"/>
              </a:gdLst>
              <a:cxnLst>
                <a:cxn ang="0">
                  <a:pos x="T0" y="T1"/>
                </a:cxn>
                <a:cxn ang="0">
                  <a:pos x="T2" y="T3"/>
                </a:cxn>
                <a:cxn ang="0">
                  <a:pos x="T4" y="T5"/>
                </a:cxn>
                <a:cxn ang="0">
                  <a:pos x="T6" y="T7"/>
                </a:cxn>
                <a:cxn ang="0">
                  <a:pos x="T8" y="T9"/>
                </a:cxn>
                <a:cxn ang="0">
                  <a:pos x="T10" y="T11"/>
                </a:cxn>
              </a:cxnLst>
              <a:rect b="b" l="0" r="r" t="0"/>
              <a:pathLst>
                <a:path h="2" w="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3293"/>
            <p:cNvSpPr/>
            <p:nvPr/>
          </p:nvSpPr>
          <p:spPr bwMode="auto">
            <a:xfrm>
              <a:off x="8653463" y="4724400"/>
              <a:ext cx="6350" cy="3175"/>
            </a:xfrm>
            <a:custGeom>
              <a:gdLst>
                <a:gd fmla="*/ 2 w 2" name="T0"/>
                <a:gd fmla="*/ 1 h 1" name="T1"/>
                <a:gd fmla="*/ 0 w 2" name="T2"/>
                <a:gd fmla="*/ 0 h 1" name="T3"/>
                <a:gd fmla="*/ 2 w 2" name="T4"/>
                <a:gd fmla="*/ 1 h 1" name="T5"/>
              </a:gdLst>
              <a:cxnLst>
                <a:cxn ang="0">
                  <a:pos x="T0" y="T1"/>
                </a:cxn>
                <a:cxn ang="0">
                  <a:pos x="T2" y="T3"/>
                </a:cxn>
                <a:cxn ang="0">
                  <a:pos x="T4" y="T5"/>
                </a:cxn>
              </a:cxnLst>
              <a:rect b="b" l="0" r="r" t="0"/>
              <a:pathLst>
                <a:path h="1" w="2">
                  <a:moveTo>
                    <a:pt x="2" y="1"/>
                  </a:moveTo>
                  <a:cubicBezTo>
                    <a:pt x="2" y="0"/>
                    <a:pt x="1" y="0"/>
                    <a:pt x="0" y="0"/>
                  </a:cubicBezTo>
                  <a:cubicBezTo>
                    <a:pt x="0" y="1"/>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3294"/>
            <p:cNvSpPr/>
            <p:nvPr/>
          </p:nvSpPr>
          <p:spPr bwMode="auto">
            <a:xfrm>
              <a:off x="8747126" y="4578350"/>
              <a:ext cx="3175" cy="3175"/>
            </a:xfrm>
            <a:custGeom>
              <a:gdLst>
                <a:gd fmla="*/ 1 w 1" name="T0"/>
                <a:gd fmla="*/ 1 h 1" name="T1"/>
                <a:gd fmla="*/ 1 w 1" name="T2"/>
                <a:gd fmla="*/ 1 h 1" name="T3"/>
              </a:gdLst>
              <a:cxnLst>
                <a:cxn ang="0">
                  <a:pos x="T0" y="T1"/>
                </a:cxn>
                <a:cxn ang="0">
                  <a:pos x="T2" y="T3"/>
                </a:cxn>
              </a:cxnLst>
              <a:rect b="b" l="0" r="r" t="0"/>
              <a:pathLst>
                <a:path h="1" w="1">
                  <a:moveTo>
                    <a:pt x="1" y="1"/>
                  </a:moveTo>
                  <a:cubicBezTo>
                    <a:pt x="0" y="0"/>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3295"/>
            <p:cNvSpPr/>
            <p:nvPr/>
          </p:nvSpPr>
          <p:spPr bwMode="auto">
            <a:xfrm>
              <a:off x="8829676" y="4859338"/>
              <a:ext cx="3175" cy="6350"/>
            </a:xfrm>
            <a:custGeom>
              <a:gdLst>
                <a:gd fmla="*/ 0 w 1" name="T0"/>
                <a:gd fmla="*/ 2 h 2" name="T1"/>
                <a:gd fmla="*/ 1 w 1" name="T2"/>
                <a:gd fmla="*/ 2 h 2" name="T3"/>
                <a:gd fmla="*/ 1 w 1" name="T4"/>
                <a:gd fmla="*/ 1 h 2" name="T5"/>
                <a:gd fmla="*/ 1 w 1" name="T6"/>
                <a:gd fmla="*/ 1 h 2" name="T7"/>
                <a:gd fmla="*/ 1 w 1" name="T8"/>
                <a:gd fmla="*/ 0 h 2" name="T9"/>
                <a:gd fmla="*/ 0 w 1" name="T10"/>
                <a:gd fmla="*/ 0 h 2" name="T11"/>
                <a:gd fmla="*/ 1 w 1" name="T12"/>
                <a:gd fmla="*/ 1 h 2" name="T13"/>
                <a:gd fmla="*/ 0 w 1" name="T14"/>
                <a:gd fmla="*/ 1 h 2" name="T15"/>
                <a:gd fmla="*/ 0 w 1" name="T16"/>
                <a:gd fmla="*/ 2 h 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 w="1">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3296"/>
            <p:cNvSpPr/>
            <p:nvPr/>
          </p:nvSpPr>
          <p:spPr bwMode="auto">
            <a:xfrm>
              <a:off x="8777288" y="4845050"/>
              <a:ext cx="12700" cy="6350"/>
            </a:xfrm>
            <a:custGeom>
              <a:gdLst>
                <a:gd fmla="*/ 1 w 4" name="T0"/>
                <a:gd fmla="*/ 2 h 2" name="T1"/>
                <a:gd fmla="*/ 4 w 4" name="T2"/>
                <a:gd fmla="*/ 1 h 2" name="T3"/>
                <a:gd fmla="*/ 1 w 4" name="T4"/>
                <a:gd fmla="*/ 2 h 2" name="T5"/>
              </a:gdLst>
              <a:cxnLst>
                <a:cxn ang="0">
                  <a:pos x="T0" y="T1"/>
                </a:cxn>
                <a:cxn ang="0">
                  <a:pos x="T2" y="T3"/>
                </a:cxn>
                <a:cxn ang="0">
                  <a:pos x="T4" y="T5"/>
                </a:cxn>
              </a:cxnLst>
              <a:rect b="b" l="0" r="r" t="0"/>
              <a:pathLst>
                <a:path h="2" w="4">
                  <a:moveTo>
                    <a:pt x="1" y="2"/>
                  </a:moveTo>
                  <a:cubicBezTo>
                    <a:pt x="2" y="2"/>
                    <a:pt x="3" y="2"/>
                    <a:pt x="4" y="1"/>
                  </a:cubicBezTo>
                  <a:cubicBezTo>
                    <a:pt x="4" y="1"/>
                    <a:pt x="0" y="0"/>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3297"/>
            <p:cNvSpPr/>
            <p:nvPr/>
          </p:nvSpPr>
          <p:spPr bwMode="auto">
            <a:xfrm>
              <a:off x="8743951" y="4851400"/>
              <a:ext cx="11113" cy="7937"/>
            </a:xfrm>
            <a:custGeom>
              <a:gdLst>
                <a:gd fmla="*/ 3 w 3" name="T0"/>
                <a:gd fmla="*/ 0 h 2" name="T1"/>
                <a:gd fmla="*/ 0 w 3" name="T2"/>
                <a:gd fmla="*/ 2 h 2" name="T3"/>
                <a:gd fmla="*/ 2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3298"/>
            <p:cNvSpPr/>
            <p:nvPr/>
          </p:nvSpPr>
          <p:spPr bwMode="auto">
            <a:xfrm>
              <a:off x="8755063" y="4600575"/>
              <a:ext cx="6350" cy="6350"/>
            </a:xfrm>
            <a:custGeom>
              <a:gdLst>
                <a:gd fmla="*/ 2 w 2" name="T0"/>
                <a:gd fmla="*/ 1 h 2" name="T1"/>
                <a:gd fmla="*/ 0 w 2" name="T2"/>
                <a:gd fmla="*/ 1 h 2" name="T3"/>
                <a:gd fmla="*/ 2 w 2" name="T4"/>
                <a:gd fmla="*/ 1 h 2" name="T5"/>
              </a:gdLst>
              <a:cxnLst>
                <a:cxn ang="0">
                  <a:pos x="T0" y="T1"/>
                </a:cxn>
                <a:cxn ang="0">
                  <a:pos x="T2" y="T3"/>
                </a:cxn>
                <a:cxn ang="0">
                  <a:pos x="T4" y="T5"/>
                </a:cxn>
              </a:cxnLst>
              <a:rect b="b" l="0" r="r" t="0"/>
              <a:pathLst>
                <a:path h="2" w="2">
                  <a:moveTo>
                    <a:pt x="2" y="1"/>
                  </a:moveTo>
                  <a:cubicBezTo>
                    <a:pt x="1" y="0"/>
                    <a:pt x="1" y="1"/>
                    <a:pt x="0" y="1"/>
                  </a:cubicBezTo>
                  <a:cubicBezTo>
                    <a:pt x="0" y="2"/>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3299"/>
            <p:cNvSpPr/>
            <p:nvPr/>
          </p:nvSpPr>
          <p:spPr bwMode="auto">
            <a:xfrm>
              <a:off x="8764588" y="4575175"/>
              <a:ext cx="15875" cy="9525"/>
            </a:xfrm>
            <a:custGeom>
              <a:gdLst>
                <a:gd fmla="*/ 1 w 5" name="T0"/>
                <a:gd fmla="*/ 0 h 3" name="T1"/>
                <a:gd fmla="*/ 1 w 5" name="T2"/>
                <a:gd fmla="*/ 2 h 3" name="T3"/>
                <a:gd fmla="*/ 5 w 5" name="T4"/>
                <a:gd fmla="*/ 3 h 3" name="T5"/>
                <a:gd fmla="*/ 4 w 5" name="T6"/>
                <a:gd fmla="*/ 1 h 3" name="T7"/>
                <a:gd fmla="*/ 1 w 5" name="T8"/>
                <a:gd fmla="*/ 0 h 3" name="T9"/>
              </a:gdLst>
              <a:cxnLst>
                <a:cxn ang="0">
                  <a:pos x="T0" y="T1"/>
                </a:cxn>
                <a:cxn ang="0">
                  <a:pos x="T2" y="T3"/>
                </a:cxn>
                <a:cxn ang="0">
                  <a:pos x="T4" y="T5"/>
                </a:cxn>
                <a:cxn ang="0">
                  <a:pos x="T6" y="T7"/>
                </a:cxn>
                <a:cxn ang="0">
                  <a:pos x="T8" y="T9"/>
                </a:cxn>
              </a:cxnLst>
              <a:rect b="b" l="0" r="r" t="0"/>
              <a:pathLst>
                <a:path h="3" w="5">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3300"/>
            <p:cNvSpPr/>
            <p:nvPr/>
          </p:nvSpPr>
          <p:spPr bwMode="auto">
            <a:xfrm>
              <a:off x="8737601" y="4578350"/>
              <a:ext cx="26988" cy="12700"/>
            </a:xfrm>
            <a:custGeom>
              <a:gdLst>
                <a:gd fmla="*/ 1 w 8" name="T0"/>
                <a:gd fmla="*/ 4 h 4" name="T1"/>
                <a:gd fmla="*/ 7 w 8" name="T2"/>
                <a:gd fmla="*/ 4 h 4" name="T3"/>
                <a:gd fmla="*/ 8 w 8" name="T4"/>
                <a:gd fmla="*/ 3 h 4" name="T5"/>
                <a:gd fmla="*/ 8 w 8" name="T6"/>
                <a:gd fmla="*/ 0 h 4" name="T7"/>
                <a:gd fmla="*/ 7 w 8" name="T8"/>
                <a:gd fmla="*/ 0 h 4" name="T9"/>
                <a:gd fmla="*/ 6 w 8" name="T10"/>
                <a:gd fmla="*/ 1 h 4" name="T11"/>
                <a:gd fmla="*/ 6 w 8" name="T12"/>
                <a:gd fmla="*/ 0 h 4" name="T13"/>
                <a:gd fmla="*/ 4 w 8" name="T14"/>
                <a:gd fmla="*/ 1 h 4" name="T15"/>
                <a:gd fmla="*/ 2 w 8" name="T16"/>
                <a:gd fmla="*/ 0 h 4" name="T17"/>
                <a:gd fmla="*/ 0 w 8" name="T18"/>
                <a:gd fmla="*/ 2 h 4" name="T19"/>
                <a:gd fmla="*/ 1 w 8" name="T20"/>
                <a:gd fmla="*/ 4 h 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 w="8">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3301"/>
            <p:cNvSpPr/>
            <p:nvPr/>
          </p:nvSpPr>
          <p:spPr bwMode="auto">
            <a:xfrm>
              <a:off x="8832851" y="4848225"/>
              <a:ext cx="6350" cy="14287"/>
            </a:xfrm>
            <a:custGeom>
              <a:gdLst>
                <a:gd fmla="*/ 2 w 2" name="T0"/>
                <a:gd fmla="*/ 2 h 4" name="T1"/>
                <a:gd fmla="*/ 2 w 2" name="T2"/>
                <a:gd fmla="*/ 2 h 4" name="T3"/>
              </a:gdLst>
              <a:cxnLst>
                <a:cxn ang="0">
                  <a:pos x="T0" y="T1"/>
                </a:cxn>
                <a:cxn ang="0">
                  <a:pos x="T2" y="T3"/>
                </a:cxn>
              </a:cxnLst>
              <a:rect b="b" l="0" r="r" t="0"/>
              <a:pathLst>
                <a:path h="4" w="2">
                  <a:moveTo>
                    <a:pt x="2" y="2"/>
                  </a:moveTo>
                  <a:cubicBezTo>
                    <a:pt x="1" y="0"/>
                    <a:pt x="0"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3302"/>
            <p:cNvSpPr/>
            <p:nvPr/>
          </p:nvSpPr>
          <p:spPr bwMode="auto">
            <a:xfrm>
              <a:off x="8870951" y="4845050"/>
              <a:ext cx="7938" cy="11112"/>
            </a:xfrm>
            <a:custGeom>
              <a:gdLst>
                <a:gd fmla="*/ 2 w 2" name="T0"/>
                <a:gd fmla="*/ 0 h 3" name="T1"/>
                <a:gd fmla="*/ 1 w 2" name="T2"/>
                <a:gd fmla="*/ 0 h 3" name="T3"/>
                <a:gd fmla="*/ 1 w 2" name="T4"/>
                <a:gd fmla="*/ 1 h 3" name="T5"/>
                <a:gd fmla="*/ 2 w 2" name="T6"/>
                <a:gd fmla="*/ 0 h 3" name="T7"/>
              </a:gdLst>
              <a:cxnLst>
                <a:cxn ang="0">
                  <a:pos x="T0" y="T1"/>
                </a:cxn>
                <a:cxn ang="0">
                  <a:pos x="T2" y="T3"/>
                </a:cxn>
                <a:cxn ang="0">
                  <a:pos x="T4" y="T5"/>
                </a:cxn>
                <a:cxn ang="0">
                  <a:pos x="T6" y="T7"/>
                </a:cxn>
              </a:cxnLst>
              <a:rect b="b" l="0" r="r" t="0"/>
              <a:pathLst>
                <a:path h="3" w="2">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3303"/>
            <p:cNvSpPr/>
            <p:nvPr/>
          </p:nvSpPr>
          <p:spPr bwMode="auto">
            <a:xfrm flipH="1">
              <a:off x="8988426" y="427196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3304"/>
            <p:cNvSpPr/>
            <p:nvPr/>
          </p:nvSpPr>
          <p:spPr bwMode="auto">
            <a:xfrm>
              <a:off x="8959851" y="4568825"/>
              <a:ext cx="9525" cy="6350"/>
            </a:xfrm>
            <a:custGeom>
              <a:gdLst>
                <a:gd fmla="*/ 0 w 3" name="T0"/>
                <a:gd fmla="*/ 0 h 2" name="T1"/>
                <a:gd fmla="*/ 3 w 3" name="T2"/>
                <a:gd fmla="*/ 2 h 2" name="T3"/>
                <a:gd fmla="*/ 0 w 3" name="T4"/>
                <a:gd fmla="*/ 0 h 2" name="T5"/>
              </a:gdLst>
              <a:cxnLst>
                <a:cxn ang="0">
                  <a:pos x="T0" y="T1"/>
                </a:cxn>
                <a:cxn ang="0">
                  <a:pos x="T2" y="T3"/>
                </a:cxn>
                <a:cxn ang="0">
                  <a:pos x="T4" y="T5"/>
                </a:cxn>
              </a:cxnLst>
              <a:rect b="b" l="0" r="r" t="0"/>
              <a:pathLst>
                <a:path h="2" w="3">
                  <a:moveTo>
                    <a:pt x="0" y="0"/>
                  </a:moveTo>
                  <a:cubicBezTo>
                    <a:pt x="0" y="2"/>
                    <a:pt x="1" y="2"/>
                    <a:pt x="3" y="2"/>
                  </a:cubicBezTo>
                  <a:cubicBezTo>
                    <a:pt x="2" y="1"/>
                    <a:pt x="1" y="1"/>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3305"/>
            <p:cNvSpPr/>
            <p:nvPr/>
          </p:nvSpPr>
          <p:spPr bwMode="auto">
            <a:xfrm>
              <a:off x="8943976" y="4562475"/>
              <a:ext cx="9525" cy="6350"/>
            </a:xfrm>
            <a:custGeom>
              <a:gdLst>
                <a:gd fmla="*/ 2 w 3" name="T0"/>
                <a:gd fmla="*/ 0 h 2" name="T1"/>
                <a:gd fmla="*/ 0 w 3" name="T2"/>
                <a:gd fmla="*/ 0 h 2" name="T3"/>
                <a:gd fmla="*/ 2 w 3" name="T4"/>
                <a:gd fmla="*/ 0 h 2" name="T5"/>
              </a:gdLst>
              <a:cxnLst>
                <a:cxn ang="0">
                  <a:pos x="T0" y="T1"/>
                </a:cxn>
                <a:cxn ang="0">
                  <a:pos x="T2" y="T3"/>
                </a:cxn>
                <a:cxn ang="0">
                  <a:pos x="T4" y="T5"/>
                </a:cxn>
              </a:cxnLst>
              <a:rect b="b" l="0" r="r" t="0"/>
              <a:pathLst>
                <a:path h="2" w="3">
                  <a:moveTo>
                    <a:pt x="2" y="0"/>
                  </a:moveTo>
                  <a:cubicBezTo>
                    <a:pt x="1" y="0"/>
                    <a:pt x="1" y="0"/>
                    <a:pt x="0" y="0"/>
                  </a:cubicBezTo>
                  <a:cubicBezTo>
                    <a:pt x="0" y="1"/>
                    <a:pt x="3"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3306"/>
            <p:cNvSpPr/>
            <p:nvPr/>
          </p:nvSpPr>
          <p:spPr bwMode="auto">
            <a:xfrm>
              <a:off x="8932863" y="4581525"/>
              <a:ext cx="4763" cy="3175"/>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3307"/>
            <p:cNvSpPr/>
            <p:nvPr/>
          </p:nvSpPr>
          <p:spPr bwMode="auto">
            <a:xfrm>
              <a:off x="9070976" y="4062413"/>
              <a:ext cx="6350" cy="6350"/>
            </a:xfrm>
            <a:custGeom>
              <a:gdLst>
                <a:gd fmla="*/ 1 w 2" name="T0"/>
                <a:gd fmla="*/ 0 h 2" name="T1"/>
                <a:gd fmla="*/ 0 w 2" name="T2"/>
                <a:gd fmla="*/ 0 h 2" name="T3"/>
                <a:gd fmla="*/ 0 w 2" name="T4"/>
                <a:gd fmla="*/ 1 h 2" name="T5"/>
                <a:gd fmla="*/ 2 w 2" name="T6"/>
                <a:gd fmla="*/ 2 h 2" name="T7"/>
                <a:gd fmla="*/ 2 w 2" name="T8"/>
                <a:gd fmla="*/ 0 h 2" name="T9"/>
                <a:gd fmla="*/ 1 w 2" name="T10"/>
                <a:gd fmla="*/ 0 h 2" name="T11"/>
              </a:gdLst>
              <a:cxnLst>
                <a:cxn ang="0">
                  <a:pos x="T0" y="T1"/>
                </a:cxn>
                <a:cxn ang="0">
                  <a:pos x="T2" y="T3"/>
                </a:cxn>
                <a:cxn ang="0">
                  <a:pos x="T4" y="T5"/>
                </a:cxn>
                <a:cxn ang="0">
                  <a:pos x="T6" y="T7"/>
                </a:cxn>
                <a:cxn ang="0">
                  <a:pos x="T8" y="T9"/>
                </a:cxn>
                <a:cxn ang="0">
                  <a:pos x="T10" y="T11"/>
                </a:cxn>
              </a:cxnLst>
              <a:rect b="b" l="0" r="r" t="0"/>
              <a:pathLst>
                <a:path h="2" w="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3308"/>
            <p:cNvSpPr/>
            <p:nvPr/>
          </p:nvSpPr>
          <p:spPr bwMode="auto">
            <a:xfrm>
              <a:off x="9080501" y="3960813"/>
              <a:ext cx="9525" cy="11112"/>
            </a:xfrm>
            <a:custGeom>
              <a:gdLst>
                <a:gd fmla="*/ 3 w 3" name="T0"/>
                <a:gd fmla="*/ 0 h 3" name="T1"/>
                <a:gd fmla="*/ 0 w 3" name="T2"/>
                <a:gd fmla="*/ 1 h 3" name="T3"/>
                <a:gd fmla="*/ 3 w 3" name="T4"/>
                <a:gd fmla="*/ 0 h 3" name="T5"/>
              </a:gdLst>
              <a:cxnLst>
                <a:cxn ang="0">
                  <a:pos x="T0" y="T1"/>
                </a:cxn>
                <a:cxn ang="0">
                  <a:pos x="T2" y="T3"/>
                </a:cxn>
                <a:cxn ang="0">
                  <a:pos x="T4" y="T5"/>
                </a:cxn>
              </a:cxnLst>
              <a:rect b="b" l="0" r="r" t="0"/>
              <a:pathLst>
                <a:path h="3" w="3">
                  <a:moveTo>
                    <a:pt x="3" y="0"/>
                  </a:moveTo>
                  <a:cubicBezTo>
                    <a:pt x="1" y="0"/>
                    <a:pt x="1" y="1"/>
                    <a:pt x="0" y="1"/>
                  </a:cubicBezTo>
                  <a:cubicBezTo>
                    <a:pt x="1" y="3"/>
                    <a:pt x="3"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3309"/>
            <p:cNvSpPr/>
            <p:nvPr/>
          </p:nvSpPr>
          <p:spPr bwMode="auto">
            <a:xfrm>
              <a:off x="8996363" y="4724400"/>
              <a:ext cx="9525" cy="3175"/>
            </a:xfrm>
            <a:custGeom>
              <a:gdLst>
                <a:gd fmla="*/ 2 w 3" name="T0"/>
                <a:gd fmla="*/ 0 h 1" name="T1"/>
                <a:gd fmla="*/ 3 w 3" name="T2"/>
                <a:gd fmla="*/ 1 h 1" name="T3"/>
                <a:gd fmla="*/ 2 w 3" name="T4"/>
                <a:gd fmla="*/ 0 h 1" name="T5"/>
              </a:gdLst>
              <a:cxnLst>
                <a:cxn ang="0">
                  <a:pos x="T0" y="T1"/>
                </a:cxn>
                <a:cxn ang="0">
                  <a:pos x="T2" y="T3"/>
                </a:cxn>
                <a:cxn ang="0">
                  <a:pos x="T4" y="T5"/>
                </a:cxn>
              </a:cxnLst>
              <a:rect b="b" l="0" r="r" t="0"/>
              <a:pathLst>
                <a:path h="1" w="3">
                  <a:moveTo>
                    <a:pt x="2" y="0"/>
                  </a:moveTo>
                  <a:cubicBezTo>
                    <a:pt x="0" y="1"/>
                    <a:pt x="2" y="1"/>
                    <a:pt x="3" y="1"/>
                  </a:cubicBezTo>
                  <a:cubicBezTo>
                    <a:pt x="3" y="0"/>
                    <a:pt x="1"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3310"/>
            <p:cNvSpPr/>
            <p:nvPr/>
          </p:nvSpPr>
          <p:spPr bwMode="auto">
            <a:xfrm>
              <a:off x="9191626" y="4473575"/>
              <a:ext cx="3175" cy="3175"/>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1"/>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3311"/>
            <p:cNvSpPr/>
            <p:nvPr/>
          </p:nvSpPr>
          <p:spPr bwMode="auto">
            <a:xfrm>
              <a:off x="9213851" y="3567113"/>
              <a:ext cx="3175" cy="3175"/>
            </a:xfrm>
            <a:custGeom>
              <a:gdLst>
                <a:gd fmla="*/ 1 w 1" name="T0"/>
                <a:gd fmla="*/ 1 h 1" name="T1"/>
                <a:gd fmla="*/ 1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3312"/>
            <p:cNvSpPr/>
            <p:nvPr/>
          </p:nvSpPr>
          <p:spPr bwMode="auto">
            <a:xfrm>
              <a:off x="9478963" y="3916363"/>
              <a:ext cx="6350" cy="6350"/>
            </a:xfrm>
            <a:custGeom>
              <a:gdLst>
                <a:gd fmla="*/ 1 w 2" name="T0"/>
                <a:gd fmla="*/ 0 h 2" name="T1"/>
                <a:gd fmla="*/ 0 w 2" name="T2"/>
                <a:gd fmla="*/ 1 h 2" name="T3"/>
                <a:gd fmla="*/ 1 w 2" name="T4"/>
                <a:gd fmla="*/ 0 h 2" name="T5"/>
              </a:gdLst>
              <a:cxnLst>
                <a:cxn ang="0">
                  <a:pos x="T0" y="T1"/>
                </a:cxn>
                <a:cxn ang="0">
                  <a:pos x="T2" y="T3"/>
                </a:cxn>
                <a:cxn ang="0">
                  <a:pos x="T4" y="T5"/>
                </a:cxn>
              </a:cxnLst>
              <a:rect b="b" l="0" r="r" t="0"/>
              <a:pathLst>
                <a:path h="2" w="2">
                  <a:moveTo>
                    <a:pt x="1" y="0"/>
                  </a:moveTo>
                  <a:cubicBezTo>
                    <a:pt x="1" y="0"/>
                    <a:pt x="1" y="1"/>
                    <a:pt x="0" y="1"/>
                  </a:cubicBezTo>
                  <a:cubicBezTo>
                    <a:pt x="0" y="2"/>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3313"/>
            <p:cNvSpPr/>
            <p:nvPr/>
          </p:nvSpPr>
          <p:spPr bwMode="auto">
            <a:xfrm>
              <a:off x="9302751" y="3948113"/>
              <a:ext cx="15875" cy="9525"/>
            </a:xfrm>
            <a:custGeom>
              <a:gdLst>
                <a:gd fmla="*/ 0 w 5" name="T0"/>
                <a:gd fmla="*/ 3 h 3" name="T1"/>
                <a:gd fmla="*/ 1 w 5" name="T2"/>
                <a:gd fmla="*/ 3 h 3" name="T3"/>
                <a:gd fmla="*/ 0 w 5" name="T4"/>
                <a:gd fmla="*/ 3 h 3" name="T5"/>
              </a:gdLst>
              <a:cxnLst>
                <a:cxn ang="0">
                  <a:pos x="T0" y="T1"/>
                </a:cxn>
                <a:cxn ang="0">
                  <a:pos x="T2" y="T3"/>
                </a:cxn>
                <a:cxn ang="0">
                  <a:pos x="T4" y="T5"/>
                </a:cxn>
              </a:cxnLst>
              <a:rect b="b" l="0" r="r" t="0"/>
              <a:pathLst>
                <a:path h="3" w="5">
                  <a:moveTo>
                    <a:pt x="0" y="3"/>
                  </a:moveTo>
                  <a:cubicBezTo>
                    <a:pt x="1" y="3"/>
                    <a:pt x="1" y="3"/>
                    <a:pt x="1" y="3"/>
                  </a:cubicBezTo>
                  <a:cubicBezTo>
                    <a:pt x="5" y="3"/>
                    <a:pt x="0" y="0"/>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3314"/>
            <p:cNvSpPr/>
            <p:nvPr/>
          </p:nvSpPr>
          <p:spPr bwMode="auto">
            <a:xfrm>
              <a:off x="9315451" y="3957638"/>
              <a:ext cx="6350" cy="3175"/>
            </a:xfrm>
            <a:custGeom>
              <a:gdLst>
                <a:gd fmla="*/ 1 w 2" name="T0"/>
                <a:gd fmla="*/ 0 h 1" name="T1"/>
                <a:gd fmla="*/ 0 w 2" name="T2"/>
                <a:gd fmla="*/ 1 h 1" name="T3"/>
                <a:gd fmla="*/ 1 w 2" name="T4"/>
                <a:gd fmla="*/ 0 h 1" name="T5"/>
              </a:gdLst>
              <a:cxnLst>
                <a:cxn ang="0">
                  <a:pos x="T0" y="T1"/>
                </a:cxn>
                <a:cxn ang="0">
                  <a:pos x="T2" y="T3"/>
                </a:cxn>
                <a:cxn ang="0">
                  <a:pos x="T4" y="T5"/>
                </a:cxn>
              </a:cxnLst>
              <a:rect b="b" l="0" r="r" t="0"/>
              <a:pathLst>
                <a:path h="1" w="2">
                  <a:moveTo>
                    <a:pt x="1" y="0"/>
                  </a:moveTo>
                  <a:cubicBezTo>
                    <a:pt x="1" y="0"/>
                    <a:pt x="1" y="1"/>
                    <a:pt x="0" y="1"/>
                  </a:cubicBezTo>
                  <a:cubicBezTo>
                    <a:pt x="0"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3315"/>
            <p:cNvSpPr/>
            <p:nvPr/>
          </p:nvSpPr>
          <p:spPr bwMode="auto">
            <a:xfrm>
              <a:off x="9223376" y="3954463"/>
              <a:ext cx="6350" cy="9525"/>
            </a:xfrm>
            <a:custGeom>
              <a:gdLst>
                <a:gd fmla="*/ 0 w 2" name="T0"/>
                <a:gd fmla="*/ 2 h 3" name="T1"/>
                <a:gd fmla="*/ 0 w 2" name="T2"/>
                <a:gd fmla="*/ 2 h 3" name="T3"/>
              </a:gdLst>
              <a:cxnLst>
                <a:cxn ang="0">
                  <a:pos x="T0" y="T1"/>
                </a:cxn>
                <a:cxn ang="0">
                  <a:pos x="T2" y="T3"/>
                </a:cxn>
              </a:cxnLst>
              <a:rect b="b" l="0" r="r" t="0"/>
              <a:pathLst>
                <a:path h="3" w="2">
                  <a:moveTo>
                    <a:pt x="0" y="2"/>
                  </a:moveTo>
                  <a:cubicBezTo>
                    <a:pt x="1" y="3"/>
                    <a:pt x="2"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3316"/>
            <p:cNvSpPr/>
            <p:nvPr/>
          </p:nvSpPr>
          <p:spPr bwMode="auto">
            <a:xfrm>
              <a:off x="9142413" y="4186238"/>
              <a:ext cx="3175" cy="9525"/>
            </a:xfrm>
            <a:custGeom>
              <a:gdLst>
                <a:gd fmla="*/ 0 w 1" name="T0"/>
                <a:gd fmla="*/ 1 h 3" name="T1"/>
                <a:gd fmla="*/ 1 w 1" name="T2"/>
                <a:gd fmla="*/ 3 h 3" name="T3"/>
                <a:gd fmla="*/ 0 w 1" name="T4"/>
                <a:gd fmla="*/ 1 h 3" name="T5"/>
              </a:gdLst>
              <a:cxnLst>
                <a:cxn ang="0">
                  <a:pos x="T0" y="T1"/>
                </a:cxn>
                <a:cxn ang="0">
                  <a:pos x="T2" y="T3"/>
                </a:cxn>
                <a:cxn ang="0">
                  <a:pos x="T4" y="T5"/>
                </a:cxn>
              </a:cxnLst>
              <a:rect b="b" l="0" r="r" t="0"/>
              <a:pathLst>
                <a:path h="3" w="1">
                  <a:moveTo>
                    <a:pt x="0" y="1"/>
                  </a:moveTo>
                  <a:cubicBezTo>
                    <a:pt x="0" y="2"/>
                    <a:pt x="0" y="3"/>
                    <a:pt x="1" y="3"/>
                  </a:cubicBezTo>
                  <a:cubicBezTo>
                    <a:pt x="1" y="2"/>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3317"/>
            <p:cNvSpPr/>
            <p:nvPr/>
          </p:nvSpPr>
          <p:spPr bwMode="auto">
            <a:xfrm>
              <a:off x="9244013" y="4195763"/>
              <a:ext cx="6350" cy="3175"/>
            </a:xfrm>
            <a:custGeom>
              <a:gdLst>
                <a:gd fmla="*/ 0 w 2" name="T0"/>
                <a:gd fmla="*/ 0 h 1" name="T1"/>
                <a:gd fmla="*/ 1 w 2" name="T2"/>
                <a:gd fmla="*/ 1 h 1" name="T3"/>
                <a:gd fmla="*/ 0 w 2" name="T4"/>
                <a:gd fmla="*/ 0 h 1" name="T5"/>
              </a:gdLst>
              <a:cxnLst>
                <a:cxn ang="0">
                  <a:pos x="T0" y="T1"/>
                </a:cxn>
                <a:cxn ang="0">
                  <a:pos x="T2" y="T3"/>
                </a:cxn>
                <a:cxn ang="0">
                  <a:pos x="T4" y="T5"/>
                </a:cxn>
              </a:cxnLst>
              <a:rect b="b" l="0" r="r" t="0"/>
              <a:pathLst>
                <a:path h="1" w="2">
                  <a:moveTo>
                    <a:pt x="0" y="0"/>
                  </a:moveTo>
                  <a:cubicBezTo>
                    <a:pt x="0" y="0"/>
                    <a:pt x="2" y="1"/>
                    <a:pt x="1" y="1"/>
                  </a:cubicBezTo>
                  <a:cubicBezTo>
                    <a:pt x="1"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3318"/>
            <p:cNvSpPr/>
            <p:nvPr/>
          </p:nvSpPr>
          <p:spPr bwMode="auto">
            <a:xfrm>
              <a:off x="9371013" y="3954463"/>
              <a:ext cx="6350" cy="6350"/>
            </a:xfrm>
            <a:custGeom>
              <a:gdLst>
                <a:gd fmla="*/ 2 w 2" name="T0"/>
                <a:gd fmla="*/ 2 h 2" name="T1"/>
                <a:gd fmla="*/ 2 w 2" name="T2"/>
                <a:gd fmla="*/ 0 h 2" name="T3"/>
                <a:gd fmla="*/ 0 w 2" name="T4"/>
                <a:gd fmla="*/ 1 h 2" name="T5"/>
                <a:gd fmla="*/ 2 w 2" name="T6"/>
                <a:gd fmla="*/ 2 h 2" name="T7"/>
              </a:gdLst>
              <a:cxnLst>
                <a:cxn ang="0">
                  <a:pos x="T0" y="T1"/>
                </a:cxn>
                <a:cxn ang="0">
                  <a:pos x="T2" y="T3"/>
                </a:cxn>
                <a:cxn ang="0">
                  <a:pos x="T4" y="T5"/>
                </a:cxn>
                <a:cxn ang="0">
                  <a:pos x="T6" y="T7"/>
                </a:cxn>
              </a:cxnLst>
              <a:rect b="b" l="0" r="r" t="0"/>
              <a:pathLst>
                <a:path h="2" w="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3319"/>
            <p:cNvSpPr/>
            <p:nvPr/>
          </p:nvSpPr>
          <p:spPr bwMode="auto">
            <a:xfrm>
              <a:off x="9513888" y="4065588"/>
              <a:ext cx="3175" cy="3175"/>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3320"/>
            <p:cNvSpPr/>
            <p:nvPr/>
          </p:nvSpPr>
          <p:spPr bwMode="auto">
            <a:xfrm>
              <a:off x="9386888" y="4084638"/>
              <a:ext cx="19050" cy="17462"/>
            </a:xfrm>
            <a:custGeom>
              <a:gdLst>
                <a:gd fmla="*/ 4 w 6" name="T0"/>
                <a:gd fmla="*/ 1 h 5" name="T1"/>
                <a:gd fmla="*/ 4 w 6" name="T2"/>
                <a:gd fmla="*/ 2 h 5" name="T3"/>
                <a:gd fmla="*/ 6 w 6" name="T4"/>
                <a:gd fmla="*/ 1 h 5" name="T5"/>
                <a:gd fmla="*/ 4 w 6" name="T6"/>
                <a:gd fmla="*/ 0 h 5" name="T7"/>
                <a:gd fmla="*/ 3 w 6" name="T8"/>
                <a:gd fmla="*/ 1 h 5" name="T9"/>
                <a:gd fmla="*/ 2 w 6" name="T10"/>
                <a:gd fmla="*/ 2 h 5" name="T11"/>
                <a:gd fmla="*/ 2 w 6" name="T12"/>
                <a:gd fmla="*/ 2 h 5" name="T13"/>
                <a:gd fmla="*/ 0 w 6" name="T14"/>
                <a:gd fmla="*/ 3 h 5" name="T15"/>
                <a:gd fmla="*/ 2 w 6" name="T16"/>
                <a:gd fmla="*/ 4 h 5" name="T17"/>
                <a:gd fmla="*/ 2 w 6" name="T18"/>
                <a:gd fmla="*/ 3 h 5" name="T19"/>
                <a:gd fmla="*/ 3 w 6" name="T20"/>
                <a:gd fmla="*/ 4 h 5" name="T21"/>
                <a:gd fmla="*/ 3 w 6" name="T22"/>
                <a:gd fmla="*/ 2 h 5" name="T23"/>
                <a:gd fmla="*/ 4 w 6" name="T24"/>
                <a:gd fmla="*/ 1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6">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3321"/>
            <p:cNvSpPr/>
            <p:nvPr/>
          </p:nvSpPr>
          <p:spPr bwMode="auto">
            <a:xfrm>
              <a:off x="9628188" y="4173538"/>
              <a:ext cx="6350" cy="6350"/>
            </a:xfrm>
            <a:custGeom>
              <a:gdLst>
                <a:gd fmla="*/ 0 w 2" name="T0"/>
                <a:gd fmla="*/ 1 h 2" name="T1"/>
                <a:gd fmla="*/ 2 w 2" name="T2"/>
                <a:gd fmla="*/ 0 h 2" name="T3"/>
                <a:gd fmla="*/ 0 w 2" name="T4"/>
                <a:gd fmla="*/ 1 h 2" name="T5"/>
              </a:gdLst>
              <a:cxnLst>
                <a:cxn ang="0">
                  <a:pos x="T0" y="T1"/>
                </a:cxn>
                <a:cxn ang="0">
                  <a:pos x="T2" y="T3"/>
                </a:cxn>
                <a:cxn ang="0">
                  <a:pos x="T4" y="T5"/>
                </a:cxn>
              </a:cxnLst>
              <a:rect b="b" l="0" r="r" t="0"/>
              <a:pathLst>
                <a:path h="2" w="2">
                  <a:moveTo>
                    <a:pt x="0" y="1"/>
                  </a:moveTo>
                  <a:cubicBezTo>
                    <a:pt x="0" y="2"/>
                    <a:pt x="2" y="1"/>
                    <a:pt x="2" y="0"/>
                  </a:cubicBezTo>
                  <a:cubicBezTo>
                    <a:pt x="1"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3322"/>
            <p:cNvSpPr/>
            <p:nvPr/>
          </p:nvSpPr>
          <p:spPr bwMode="auto">
            <a:xfrm>
              <a:off x="9099551" y="4186238"/>
              <a:ext cx="6350" cy="6350"/>
            </a:xfrm>
            <a:custGeom>
              <a:gdLst>
                <a:gd fmla="*/ 0 w 2" name="T0"/>
                <a:gd fmla="*/ 0 h 2" name="T1"/>
                <a:gd fmla="*/ 0 w 2" name="T2"/>
                <a:gd fmla="*/ 1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3323"/>
            <p:cNvSpPr/>
            <p:nvPr/>
          </p:nvSpPr>
          <p:spPr bwMode="auto">
            <a:xfrm>
              <a:off x="9544051" y="4102100"/>
              <a:ext cx="3175" cy="3175"/>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3324"/>
            <p:cNvSpPr/>
            <p:nvPr/>
          </p:nvSpPr>
          <p:spPr bwMode="auto">
            <a:xfrm>
              <a:off x="9517063" y="3957638"/>
              <a:ext cx="6350" cy="3175"/>
            </a:xfrm>
            <a:custGeom>
              <a:gdLst>
                <a:gd fmla="*/ 1 w 2" name="T0"/>
                <a:gd fmla="*/ 1 h 1" name="T1"/>
                <a:gd fmla="*/ 2 w 2" name="T2"/>
                <a:gd fmla="*/ 1 h 1" name="T3"/>
                <a:gd fmla="*/ 1 w 2" name="T4"/>
                <a:gd fmla="*/ 0 h 1" name="T5"/>
                <a:gd fmla="*/ 0 w 2" name="T6"/>
                <a:gd fmla="*/ 0 h 1" name="T7"/>
                <a:gd fmla="*/ 1 w 2" name="T8"/>
                <a:gd fmla="*/ 1 h 1" name="T9"/>
              </a:gdLst>
              <a:cxnLst>
                <a:cxn ang="0">
                  <a:pos x="T0" y="T1"/>
                </a:cxn>
                <a:cxn ang="0">
                  <a:pos x="T2" y="T3"/>
                </a:cxn>
                <a:cxn ang="0">
                  <a:pos x="T4" y="T5"/>
                </a:cxn>
                <a:cxn ang="0">
                  <a:pos x="T6" y="T7"/>
                </a:cxn>
                <a:cxn ang="0">
                  <a:pos x="T8" y="T9"/>
                </a:cxn>
              </a:cxnLst>
              <a:rect b="b" l="0" r="r" t="0"/>
              <a:pathLst>
                <a:path h="1" w="2">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3325"/>
            <p:cNvSpPr/>
            <p:nvPr/>
          </p:nvSpPr>
          <p:spPr bwMode="auto">
            <a:xfrm>
              <a:off x="8812213" y="4559300"/>
              <a:ext cx="20638" cy="19050"/>
            </a:xfrm>
            <a:custGeom>
              <a:gdLst>
                <a:gd fmla="*/ 0 w 6" name="T0"/>
                <a:gd fmla="*/ 3 h 6" name="T1"/>
                <a:gd fmla="*/ 1 w 6" name="T2"/>
                <a:gd fmla="*/ 3 h 6" name="T3"/>
                <a:gd fmla="*/ 0 w 6" name="T4"/>
                <a:gd fmla="*/ 4 h 6" name="T5"/>
                <a:gd fmla="*/ 2 w 6" name="T6"/>
                <a:gd fmla="*/ 6 h 6" name="T7"/>
                <a:gd fmla="*/ 6 w 6" name="T8"/>
                <a:gd fmla="*/ 4 h 6" name="T9"/>
                <a:gd fmla="*/ 5 w 6" name="T10"/>
                <a:gd fmla="*/ 2 h 6" name="T11"/>
                <a:gd fmla="*/ 4 w 6" name="T12"/>
                <a:gd fmla="*/ 3 h 6" name="T13"/>
                <a:gd fmla="*/ 4 w 6" name="T14"/>
                <a:gd fmla="*/ 2 h 6" name="T15"/>
                <a:gd fmla="*/ 5 w 6" name="T16"/>
                <a:gd fmla="*/ 1 h 6" name="T17"/>
                <a:gd fmla="*/ 3 w 6" name="T18"/>
                <a:gd fmla="*/ 0 h 6" name="T19"/>
                <a:gd fmla="*/ 4 w 6" name="T20"/>
                <a:gd fmla="*/ 1 h 6" name="T21"/>
                <a:gd fmla="*/ 2 w 6" name="T22"/>
                <a:gd fmla="*/ 1 h 6" name="T23"/>
                <a:gd fmla="*/ 1 w 6" name="T24"/>
                <a:gd fmla="*/ 2 h 6" name="T25"/>
                <a:gd fmla="*/ 0 w 6" name="T26"/>
                <a:gd fmla="*/ 2 h 6" name="T27"/>
                <a:gd fmla="*/ 0 w 6" name="T28"/>
                <a:gd fmla="*/ 3 h 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 w="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3326"/>
            <p:cNvSpPr/>
            <p:nvPr/>
          </p:nvSpPr>
          <p:spPr bwMode="auto">
            <a:xfrm>
              <a:off x="8882063" y="4316413"/>
              <a:ext cx="3175" cy="3175"/>
            </a:xfrm>
            <a:custGeom>
              <a:gdLst>
                <a:gd fmla="*/ 1 w 1" name="T0"/>
                <a:gd fmla="*/ 1 h 1" name="T1"/>
                <a:gd fmla="*/ 1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3327"/>
            <p:cNvSpPr/>
            <p:nvPr/>
          </p:nvSpPr>
          <p:spPr bwMode="auto">
            <a:xfrm>
              <a:off x="8823326" y="4578350"/>
              <a:ext cx="9525" cy="9525"/>
            </a:xfrm>
            <a:custGeom>
              <a:gdLst>
                <a:gd fmla="*/ 0 w 3" name="T0"/>
                <a:gd fmla="*/ 3 h 3" name="T1"/>
                <a:gd fmla="*/ 3 w 3" name="T2"/>
                <a:gd fmla="*/ 1 h 3" name="T3"/>
                <a:gd fmla="*/ 1 w 3" name="T4"/>
                <a:gd fmla="*/ 0 h 3" name="T5"/>
                <a:gd fmla="*/ 0 w 3" name="T6"/>
                <a:gd fmla="*/ 3 h 3" name="T7"/>
              </a:gdLst>
              <a:cxnLst>
                <a:cxn ang="0">
                  <a:pos x="T0" y="T1"/>
                </a:cxn>
                <a:cxn ang="0">
                  <a:pos x="T2" y="T3"/>
                </a:cxn>
                <a:cxn ang="0">
                  <a:pos x="T4" y="T5"/>
                </a:cxn>
                <a:cxn ang="0">
                  <a:pos x="T6" y="T7"/>
                </a:cxn>
              </a:cxnLst>
              <a:rect b="b" l="0" r="r" t="0"/>
              <a:pathLst>
                <a:path h="3" w="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3328"/>
            <p:cNvSpPr/>
            <p:nvPr/>
          </p:nvSpPr>
          <p:spPr bwMode="auto">
            <a:xfrm>
              <a:off x="8894763" y="4430713"/>
              <a:ext cx="6350" cy="3175"/>
            </a:xfrm>
            <a:custGeom>
              <a:gdLst>
                <a:gd fmla="*/ 1 w 2" name="T0"/>
                <a:gd fmla="*/ 0 h 1" name="T1"/>
                <a:gd fmla="*/ 0 w 2" name="T2"/>
                <a:gd fmla="*/ 1 h 1" name="T3"/>
                <a:gd fmla="*/ 2 w 2" name="T4"/>
                <a:gd fmla="*/ 1 h 1" name="T5"/>
                <a:gd fmla="*/ 2 w 2" name="T6"/>
                <a:gd fmla="*/ 0 h 1" name="T7"/>
                <a:gd fmla="*/ 1 w 2" name="T8"/>
                <a:gd fmla="*/ 0 h 1" name="T9"/>
              </a:gdLst>
              <a:cxnLst>
                <a:cxn ang="0">
                  <a:pos x="T0" y="T1"/>
                </a:cxn>
                <a:cxn ang="0">
                  <a:pos x="T2" y="T3"/>
                </a:cxn>
                <a:cxn ang="0">
                  <a:pos x="T4" y="T5"/>
                </a:cxn>
                <a:cxn ang="0">
                  <a:pos x="T6" y="T7"/>
                </a:cxn>
                <a:cxn ang="0">
                  <a:pos x="T8" y="T9"/>
                </a:cxn>
              </a:cxnLst>
              <a:rect b="b" l="0" r="r" t="0"/>
              <a:pathLst>
                <a:path h="1" w="2">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3329"/>
            <p:cNvSpPr/>
            <p:nvPr/>
          </p:nvSpPr>
          <p:spPr bwMode="auto">
            <a:xfrm>
              <a:off x="8901113" y="4562475"/>
              <a:ext cx="3175" cy="6350"/>
            </a:xfrm>
            <a:custGeom>
              <a:gdLst>
                <a:gd fmla="*/ 1 w 1" name="T0"/>
                <a:gd fmla="*/ 2 h 2" name="T1"/>
                <a:gd fmla="*/ 1 w 1" name="T2"/>
                <a:gd fmla="*/ 1 h 2" name="T3"/>
                <a:gd fmla="*/ 1 w 1" name="T4"/>
                <a:gd fmla="*/ 0 h 2" name="T5"/>
                <a:gd fmla="*/ 1 w 1" name="T6"/>
                <a:gd fmla="*/ 2 h 2" name="T7"/>
              </a:gdLst>
              <a:cxnLst>
                <a:cxn ang="0">
                  <a:pos x="T0" y="T1"/>
                </a:cxn>
                <a:cxn ang="0">
                  <a:pos x="T2" y="T3"/>
                </a:cxn>
                <a:cxn ang="0">
                  <a:pos x="T4" y="T5"/>
                </a:cxn>
                <a:cxn ang="0">
                  <a:pos x="T6" y="T7"/>
                </a:cxn>
              </a:cxnLst>
              <a:rect b="b" l="0" r="r" t="0"/>
              <a:pathLst>
                <a:path h="2" w="1">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3330"/>
            <p:cNvSpPr/>
            <p:nvPr/>
          </p:nvSpPr>
          <p:spPr bwMode="auto">
            <a:xfrm>
              <a:off x="8836026" y="4457700"/>
              <a:ext cx="6350" cy="9525"/>
            </a:xfrm>
            <a:custGeom>
              <a:gdLst>
                <a:gd fmla="*/ 2 w 2" name="T0"/>
                <a:gd fmla="*/ 2 h 3" name="T1"/>
                <a:gd fmla="*/ 1 w 2" name="T2"/>
                <a:gd fmla="*/ 3 h 3" name="T3"/>
                <a:gd fmla="*/ 2 w 2" name="T4"/>
                <a:gd fmla="*/ 2 h 3" name="T5"/>
              </a:gdLst>
              <a:cxnLst>
                <a:cxn ang="0">
                  <a:pos x="T0" y="T1"/>
                </a:cxn>
                <a:cxn ang="0">
                  <a:pos x="T2" y="T3"/>
                </a:cxn>
                <a:cxn ang="0">
                  <a:pos x="T4" y="T5"/>
                </a:cxn>
              </a:cxnLst>
              <a:rect b="b" l="0" r="r" t="0"/>
              <a:pathLst>
                <a:path h="3" w="2">
                  <a:moveTo>
                    <a:pt x="2" y="2"/>
                  </a:moveTo>
                  <a:cubicBezTo>
                    <a:pt x="2" y="0"/>
                    <a:pt x="0" y="1"/>
                    <a:pt x="1" y="3"/>
                  </a:cubicBezTo>
                  <a:cubicBezTo>
                    <a:pt x="1" y="3"/>
                    <a:pt x="2" y="1"/>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3331"/>
            <p:cNvSpPr/>
            <p:nvPr/>
          </p:nvSpPr>
          <p:spPr bwMode="auto">
            <a:xfrm>
              <a:off x="8780463" y="4454525"/>
              <a:ext cx="3175" cy="9525"/>
            </a:xfrm>
            <a:custGeom>
              <a:gdLst>
                <a:gd fmla="*/ 1 w 1" name="T0"/>
                <a:gd fmla="*/ 2 h 3" name="T1"/>
                <a:gd fmla="*/ 1 w 1" name="T2"/>
                <a:gd fmla="*/ 1 h 3" name="T3"/>
                <a:gd fmla="*/ 1 w 1" name="T4"/>
                <a:gd fmla="*/ 2 h 3" name="T5"/>
              </a:gdLst>
              <a:cxnLst>
                <a:cxn ang="0">
                  <a:pos x="T0" y="T1"/>
                </a:cxn>
                <a:cxn ang="0">
                  <a:pos x="T2" y="T3"/>
                </a:cxn>
                <a:cxn ang="0">
                  <a:pos x="T4" y="T5"/>
                </a:cxn>
              </a:cxnLst>
              <a:rect b="b" l="0" r="r" t="0"/>
              <a:pathLst>
                <a:path h="3" w="1">
                  <a:moveTo>
                    <a:pt x="1" y="2"/>
                  </a:moveTo>
                  <a:cubicBezTo>
                    <a:pt x="1" y="2"/>
                    <a:pt x="1" y="1"/>
                    <a:pt x="1" y="1"/>
                  </a:cubicBezTo>
                  <a:cubicBezTo>
                    <a:pt x="0" y="0"/>
                    <a:pt x="0" y="3"/>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3332"/>
            <p:cNvSpPr/>
            <p:nvPr/>
          </p:nvSpPr>
          <p:spPr bwMode="auto">
            <a:xfrm>
              <a:off x="9005888" y="4043363"/>
              <a:ext cx="6350" cy="6350"/>
            </a:xfrm>
            <a:custGeom>
              <a:gdLst>
                <a:gd fmla="*/ 2 w 2" name="T0"/>
                <a:gd fmla="*/ 0 h 2" name="T1"/>
                <a:gd fmla="*/ 0 w 2" name="T2"/>
                <a:gd fmla="*/ 0 h 2" name="T3"/>
                <a:gd fmla="*/ 2 w 2" name="T4"/>
                <a:gd fmla="*/ 0 h 2" name="T5"/>
              </a:gdLst>
              <a:cxnLst>
                <a:cxn ang="0">
                  <a:pos x="T0" y="T1"/>
                </a:cxn>
                <a:cxn ang="0">
                  <a:pos x="T2" y="T3"/>
                </a:cxn>
                <a:cxn ang="0">
                  <a:pos x="T4" y="T5"/>
                </a:cxn>
              </a:cxnLst>
              <a:rect b="b" l="0" r="r" t="0"/>
              <a:pathLst>
                <a:path h="2" w="2">
                  <a:moveTo>
                    <a:pt x="2" y="0"/>
                  </a:moveTo>
                  <a:cubicBezTo>
                    <a:pt x="1" y="0"/>
                    <a:pt x="1" y="0"/>
                    <a:pt x="0" y="0"/>
                  </a:cubicBezTo>
                  <a:cubicBezTo>
                    <a:pt x="0" y="2"/>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3333"/>
            <p:cNvSpPr/>
            <p:nvPr/>
          </p:nvSpPr>
          <p:spPr bwMode="auto">
            <a:xfrm>
              <a:off x="8999538" y="4133850"/>
              <a:ext cx="12700" cy="6350"/>
            </a:xfrm>
            <a:custGeom>
              <a:gdLst>
                <a:gd fmla="*/ 0 w 4" name="T0"/>
                <a:gd fmla="*/ 0 h 2" name="T1"/>
                <a:gd fmla="*/ 1 w 4" name="T2"/>
                <a:gd fmla="*/ 0 h 2" name="T3"/>
                <a:gd fmla="*/ 0 w 4" name="T4"/>
                <a:gd fmla="*/ 0 h 2" name="T5"/>
              </a:gdLst>
              <a:cxnLst>
                <a:cxn ang="0">
                  <a:pos x="T0" y="T1"/>
                </a:cxn>
                <a:cxn ang="0">
                  <a:pos x="T2" y="T3"/>
                </a:cxn>
                <a:cxn ang="0">
                  <a:pos x="T4" y="T5"/>
                </a:cxn>
              </a:cxnLst>
              <a:rect b="b" l="0" r="r" t="0"/>
              <a:pathLst>
                <a:path h="2" w="4">
                  <a:moveTo>
                    <a:pt x="0" y="0"/>
                  </a:moveTo>
                  <a:cubicBezTo>
                    <a:pt x="0" y="2"/>
                    <a:pt x="4" y="0"/>
                    <a:pt x="1" y="0"/>
                  </a:cubicBezTo>
                  <a:cubicBezTo>
                    <a:pt x="1"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3334"/>
            <p:cNvSpPr/>
            <p:nvPr/>
          </p:nvSpPr>
          <p:spPr bwMode="auto">
            <a:xfrm>
              <a:off x="9061451" y="3938588"/>
              <a:ext cx="3175" cy="6350"/>
            </a:xfrm>
            <a:custGeom>
              <a:gdLst>
                <a:gd fmla="*/ 0 w 1" name="T0"/>
                <a:gd fmla="*/ 2 h 2" name="T1"/>
                <a:gd fmla="*/ 1 w 1" name="T2"/>
                <a:gd fmla="*/ 1 h 2" name="T3"/>
                <a:gd fmla="*/ 0 w 1" name="T4"/>
                <a:gd fmla="*/ 2 h 2" name="T5"/>
              </a:gdLst>
              <a:cxnLst>
                <a:cxn ang="0">
                  <a:pos x="T0" y="T1"/>
                </a:cxn>
                <a:cxn ang="0">
                  <a:pos x="T2" y="T3"/>
                </a:cxn>
                <a:cxn ang="0">
                  <a:pos x="T4" y="T5"/>
                </a:cxn>
              </a:cxnLst>
              <a:rect b="b" l="0" r="r" t="0"/>
              <a:pathLst>
                <a:path h="2" w="1">
                  <a:moveTo>
                    <a:pt x="0" y="2"/>
                  </a:moveTo>
                  <a:cubicBezTo>
                    <a:pt x="1" y="2"/>
                    <a:pt x="1" y="2"/>
                    <a:pt x="1" y="1"/>
                  </a:cubicBezTo>
                  <a:cubicBezTo>
                    <a:pt x="0" y="0"/>
                    <a:pt x="0"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3335"/>
            <p:cNvSpPr>
              <a:spLocks noEditPoints="1"/>
            </p:cNvSpPr>
            <p:nvPr/>
          </p:nvSpPr>
          <p:spPr bwMode="auto">
            <a:xfrm>
              <a:off x="9015413" y="3905250"/>
              <a:ext cx="504825" cy="66675"/>
            </a:xfrm>
            <a:custGeom>
              <a:gdLst>
                <a:gd fmla="*/ 11 w 155" name="T0"/>
                <a:gd fmla="*/ 16 h 20" name="T1"/>
                <a:gd fmla="*/ 15 w 155" name="T2"/>
                <a:gd fmla="*/ 14 h 20" name="T3"/>
                <a:gd fmla="*/ 21 w 155" name="T4"/>
                <a:gd fmla="*/ 14 h 20" name="T5"/>
                <a:gd fmla="*/ 28 w 155" name="T6"/>
                <a:gd fmla="*/ 14 h 20" name="T7"/>
                <a:gd fmla="*/ 34 w 155" name="T8"/>
                <a:gd fmla="*/ 16 h 20" name="T9"/>
                <a:gd fmla="*/ 39 w 155" name="T10"/>
                <a:gd fmla="*/ 13 h 20" name="T11"/>
                <a:gd fmla="*/ 48 w 155" name="T12"/>
                <a:gd fmla="*/ 14 h 20" name="T13"/>
                <a:gd fmla="*/ 62 w 155" name="T14"/>
                <a:gd fmla="*/ 12 h 20" name="T15"/>
                <a:gd fmla="*/ 70 w 155" name="T16"/>
                <a:gd fmla="*/ 11 h 20" name="T17"/>
                <a:gd fmla="*/ 82 w 155" name="T18"/>
                <a:gd fmla="*/ 16 h 20" name="T19"/>
                <a:gd fmla="*/ 90 w 155" name="T20"/>
                <a:gd fmla="*/ 12 h 20" name="T21"/>
                <a:gd fmla="*/ 99 w 155" name="T22"/>
                <a:gd fmla="*/ 16 h 20" name="T23"/>
                <a:gd fmla="*/ 108 w 155" name="T24"/>
                <a:gd fmla="*/ 11 h 20" name="T25"/>
                <a:gd fmla="*/ 114 w 155" name="T26"/>
                <a:gd fmla="*/ 16 h 20" name="T27"/>
                <a:gd fmla="*/ 128 w 155" name="T28"/>
                <a:gd fmla="*/ 15 h 20" name="T29"/>
                <a:gd fmla="*/ 134 w 155" name="T30"/>
                <a:gd fmla="*/ 16 h 20" name="T31"/>
                <a:gd fmla="*/ 127 w 155" name="T32"/>
                <a:gd fmla="*/ 12 h 20" name="T33"/>
                <a:gd fmla="*/ 133 w 155" name="T34"/>
                <a:gd fmla="*/ 10 h 20" name="T35"/>
                <a:gd fmla="*/ 141 w 155" name="T36"/>
                <a:gd fmla="*/ 10 h 20" name="T37"/>
                <a:gd fmla="*/ 139 w 155" name="T38"/>
                <a:gd fmla="*/ 17 h 20" name="T39"/>
                <a:gd fmla="*/ 152 w 155" name="T40"/>
                <a:gd fmla="*/ 16 h 20" name="T41"/>
                <a:gd fmla="*/ 151 w 155" name="T42"/>
                <a:gd fmla="*/ 7 h 20" name="T43"/>
                <a:gd fmla="*/ 133 w 155" name="T44"/>
                <a:gd fmla="*/ 5 h 20" name="T45"/>
                <a:gd fmla="*/ 129 w 155" name="T46"/>
                <a:gd fmla="*/ 1 h 20" name="T47"/>
                <a:gd fmla="*/ 122 w 155" name="T48"/>
                <a:gd fmla="*/ 2 h 20" name="T49"/>
                <a:gd fmla="*/ 112 w 155" name="T50"/>
                <a:gd fmla="*/ 0 h 20" name="T51"/>
                <a:gd fmla="*/ 103 w 155" name="T52"/>
                <a:gd fmla="*/ 5 h 20" name="T53"/>
                <a:gd fmla="*/ 95 w 155" name="T54"/>
                <a:gd fmla="*/ 2 h 20" name="T55"/>
                <a:gd fmla="*/ 89 w 155" name="T56"/>
                <a:gd fmla="*/ 1 h 20" name="T57"/>
                <a:gd fmla="*/ 78 w 155" name="T58"/>
                <a:gd fmla="*/ 3 h 20" name="T59"/>
                <a:gd fmla="*/ 68 w 155" name="T60"/>
                <a:gd fmla="*/ 5 h 20" name="T61"/>
                <a:gd fmla="*/ 57 w 155" name="T62"/>
                <a:gd fmla="*/ 2 h 20" name="T63"/>
                <a:gd fmla="*/ 43 w 155" name="T64"/>
                <a:gd fmla="*/ 1 h 20" name="T65"/>
                <a:gd fmla="*/ 32 w 155" name="T66"/>
                <a:gd fmla="*/ 1 h 20" name="T67"/>
                <a:gd fmla="*/ 27 w 155" name="T68"/>
                <a:gd fmla="*/ 1 h 20" name="T69"/>
                <a:gd fmla="*/ 23 w 155" name="T70"/>
                <a:gd fmla="*/ 3 h 20" name="T71"/>
                <a:gd fmla="*/ 4 w 155" name="T72"/>
                <a:gd fmla="*/ 5 h 20" name="T73"/>
                <a:gd fmla="*/ 143 w 155" name="T74"/>
                <a:gd fmla="*/ 15 h 20" name="T75"/>
                <a:gd fmla="*/ 10 w 155" name="T76"/>
                <a:gd fmla="*/ 10 h 20" name="T77"/>
                <a:gd fmla="*/ 14 w 155" name="T78"/>
                <a:gd fmla="*/ 10 h 20" name="T79"/>
                <a:gd fmla="*/ 20 w 155" name="T80"/>
                <a:gd fmla="*/ 12 h 20" name="T81"/>
                <a:gd fmla="*/ 32 w 155" name="T82"/>
                <a:gd fmla="*/ 10 h 20" name="T83"/>
                <a:gd fmla="*/ 56 w 155" name="T84"/>
                <a:gd fmla="*/ 14 h 20" name="T85"/>
                <a:gd fmla="*/ 51 w 155" name="T86"/>
                <a:gd fmla="*/ 11 h 20" name="T87"/>
                <a:gd fmla="*/ 42 w 155" name="T88"/>
                <a:gd fmla="*/ 9 h 20" name="T89"/>
                <a:gd fmla="*/ 49 w 155" name="T90"/>
                <a:gd fmla="*/ 13 h 20" name="T91"/>
                <a:gd fmla="*/ 73 w 155" name="T92"/>
                <a:gd fmla="*/ 11 h 20" name="T93"/>
                <a:gd fmla="*/ 82 w 155" name="T94"/>
                <a:gd fmla="*/ 13 h 20" name="T95"/>
                <a:gd fmla="*/ 87 w 155" name="T96"/>
                <a:gd fmla="*/ 10 h 20" name="T97"/>
                <a:gd fmla="*/ 103 w 155" name="T98"/>
                <a:gd fmla="*/ 12 h 20" name="T99"/>
                <a:gd fmla="*/ 122 w 155" name="T100"/>
                <a:gd fmla="*/ 11 h 20" name="T101"/>
                <a:gd fmla="*/ 123 w 155" name="T102"/>
                <a:gd fmla="*/ 13 h 20" name="T103"/>
                <a:gd fmla="*/ 132 w 155" name="T104"/>
                <a:gd fmla="*/ 7 h 20" name="T105"/>
                <a:gd fmla="*/ 118 w 155" name="T106"/>
                <a:gd fmla="*/ 3 h 20" name="T107"/>
                <a:gd fmla="*/ 98 w 155" name="T108"/>
                <a:gd fmla="*/ 7 h 20" name="T109"/>
                <a:gd fmla="*/ 62 w 155" name="T110"/>
                <a:gd fmla="*/ 11 h 20" name="T111"/>
                <a:gd fmla="*/ 60 w 155" name="T112"/>
                <a:gd fmla="*/ 11 h 20" name="T113"/>
                <a:gd fmla="*/ 24 w 155" name="T114"/>
                <a:gd fmla="*/ 6 h 20" name="T115"/>
                <a:gd fmla="*/ 5 w 155" name="T116"/>
                <a:gd fmla="*/ 7 h 2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0" w="155">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3336"/>
            <p:cNvSpPr/>
            <p:nvPr/>
          </p:nvSpPr>
          <p:spPr bwMode="auto">
            <a:xfrm>
              <a:off x="9194801" y="4924425"/>
              <a:ext cx="6350" cy="6350"/>
            </a:xfrm>
            <a:custGeom>
              <a:gdLst>
                <a:gd fmla="*/ 0 w 2" name="T0"/>
                <a:gd fmla="*/ 2 h 2" name="T1"/>
                <a:gd fmla="*/ 2 w 2" name="T2"/>
                <a:gd fmla="*/ 1 h 2" name="T3"/>
                <a:gd fmla="*/ 1 w 2" name="T4"/>
                <a:gd fmla="*/ 0 h 2" name="T5"/>
                <a:gd fmla="*/ 0 w 2" name="T6"/>
                <a:gd fmla="*/ 2 h 2" name="T7"/>
              </a:gdLst>
              <a:cxnLst>
                <a:cxn ang="0">
                  <a:pos x="T0" y="T1"/>
                </a:cxn>
                <a:cxn ang="0">
                  <a:pos x="T2" y="T3"/>
                </a:cxn>
                <a:cxn ang="0">
                  <a:pos x="T4" y="T5"/>
                </a:cxn>
                <a:cxn ang="0">
                  <a:pos x="T6" y="T7"/>
                </a:cxn>
              </a:cxnLst>
              <a:rect b="b" l="0" r="r" t="0"/>
              <a:pathLst>
                <a:path h="2" w="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3337"/>
            <p:cNvSpPr/>
            <p:nvPr/>
          </p:nvSpPr>
          <p:spPr bwMode="auto">
            <a:xfrm>
              <a:off x="9217026" y="4914900"/>
              <a:ext cx="20638" cy="15875"/>
            </a:xfrm>
            <a:custGeom>
              <a:gdLst>
                <a:gd fmla="*/ 5 w 6" name="T0"/>
                <a:gd fmla="*/ 1 h 5" name="T1"/>
                <a:gd fmla="*/ 5 w 6" name="T2"/>
                <a:gd fmla="*/ 0 h 5" name="T3"/>
                <a:gd fmla="*/ 4 w 6" name="T4"/>
                <a:gd fmla="*/ 1 h 5" name="T5"/>
                <a:gd fmla="*/ 3 w 6" name="T6"/>
                <a:gd fmla="*/ 0 h 5" name="T7"/>
                <a:gd fmla="*/ 3 w 6" name="T8"/>
                <a:gd fmla="*/ 1 h 5" name="T9"/>
                <a:gd fmla="*/ 0 w 6" name="T10"/>
                <a:gd fmla="*/ 3 h 5" name="T11"/>
                <a:gd fmla="*/ 2 w 6" name="T12"/>
                <a:gd fmla="*/ 5 h 5" name="T13"/>
                <a:gd fmla="*/ 1 w 6" name="T14"/>
                <a:gd fmla="*/ 3 h 5" name="T15"/>
                <a:gd fmla="*/ 3 w 6" name="T16"/>
                <a:gd fmla="*/ 2 h 5" name="T17"/>
                <a:gd fmla="*/ 6 w 6" name="T18"/>
                <a:gd fmla="*/ 5 h 5" name="T19"/>
                <a:gd fmla="*/ 5 w 6" name="T20"/>
                <a:gd fmla="*/ 1 h 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 w="6">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3338"/>
            <p:cNvSpPr/>
            <p:nvPr/>
          </p:nvSpPr>
          <p:spPr bwMode="auto">
            <a:xfrm>
              <a:off x="9086851" y="4927600"/>
              <a:ext cx="6350" cy="3175"/>
            </a:xfrm>
            <a:custGeom>
              <a:gdLst>
                <a:gd fmla="*/ 2 w 2" name="T0"/>
                <a:gd fmla="*/ 1 h 1" name="T1"/>
                <a:gd fmla="*/ 0 w 2" name="T2"/>
                <a:gd fmla="*/ 0 h 1" name="T3"/>
                <a:gd fmla="*/ 2 w 2" name="T4"/>
                <a:gd fmla="*/ 1 h 1" name="T5"/>
              </a:gdLst>
              <a:cxnLst>
                <a:cxn ang="0">
                  <a:pos x="T0" y="T1"/>
                </a:cxn>
                <a:cxn ang="0">
                  <a:pos x="T2" y="T3"/>
                </a:cxn>
                <a:cxn ang="0">
                  <a:pos x="T4" y="T5"/>
                </a:cxn>
              </a:cxnLst>
              <a:rect b="b" l="0" r="r" t="0"/>
              <a:pathLst>
                <a:path h="1" w="2">
                  <a:moveTo>
                    <a:pt x="2" y="1"/>
                  </a:moveTo>
                  <a:cubicBezTo>
                    <a:pt x="1" y="0"/>
                    <a:pt x="1" y="0"/>
                    <a:pt x="0" y="0"/>
                  </a:cubicBezTo>
                  <a:cubicBezTo>
                    <a:pt x="0" y="1"/>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3339"/>
            <p:cNvSpPr/>
            <p:nvPr/>
          </p:nvSpPr>
          <p:spPr bwMode="auto">
            <a:xfrm>
              <a:off x="8731251" y="4856163"/>
              <a:ext cx="6350" cy="6350"/>
            </a:xfrm>
            <a:custGeom>
              <a:gdLst>
                <a:gd fmla="*/ 2 w 2" name="T0"/>
                <a:gd fmla="*/ 2 h 2" name="T1"/>
                <a:gd fmla="*/ 2 w 2" name="T2"/>
                <a:gd fmla="*/ 0 h 2" name="T3"/>
                <a:gd fmla="*/ 2 w 2" name="T4"/>
                <a:gd fmla="*/ 2 h 2" name="T5"/>
              </a:gdLst>
              <a:cxnLst>
                <a:cxn ang="0">
                  <a:pos x="T0" y="T1"/>
                </a:cxn>
                <a:cxn ang="0">
                  <a:pos x="T2" y="T3"/>
                </a:cxn>
                <a:cxn ang="0">
                  <a:pos x="T4" y="T5"/>
                </a:cxn>
              </a:cxnLst>
              <a:rect b="b" l="0" r="r" t="0"/>
              <a:pathLst>
                <a:path h="2" w="2">
                  <a:moveTo>
                    <a:pt x="2" y="2"/>
                  </a:moveTo>
                  <a:cubicBezTo>
                    <a:pt x="2" y="1"/>
                    <a:pt x="2" y="1"/>
                    <a:pt x="2" y="0"/>
                  </a:cubicBezTo>
                  <a:cubicBezTo>
                    <a:pt x="0" y="0"/>
                    <a:pt x="0"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3340"/>
            <p:cNvSpPr/>
            <p:nvPr/>
          </p:nvSpPr>
          <p:spPr bwMode="auto">
            <a:xfrm>
              <a:off x="8696326" y="4845050"/>
              <a:ext cx="9525" cy="6350"/>
            </a:xfrm>
            <a:custGeom>
              <a:gdLst>
                <a:gd fmla="*/ 1 w 3" name="T0"/>
                <a:gd fmla="*/ 0 h 2" name="T1"/>
                <a:gd fmla="*/ 2 w 3" name="T2"/>
                <a:gd fmla="*/ 2 h 2" name="T3"/>
                <a:gd fmla="*/ 1 w 3" name="T4"/>
                <a:gd fmla="*/ 0 h 2" name="T5"/>
              </a:gdLst>
              <a:cxnLst>
                <a:cxn ang="0">
                  <a:pos x="T0" y="T1"/>
                </a:cxn>
                <a:cxn ang="0">
                  <a:pos x="T2" y="T3"/>
                </a:cxn>
                <a:cxn ang="0">
                  <a:pos x="T4" y="T5"/>
                </a:cxn>
              </a:cxnLst>
              <a:rect b="b" l="0" r="r" t="0"/>
              <a:pathLst>
                <a:path h="2" w="3">
                  <a:moveTo>
                    <a:pt x="1" y="0"/>
                  </a:moveTo>
                  <a:cubicBezTo>
                    <a:pt x="0" y="1"/>
                    <a:pt x="2" y="1"/>
                    <a:pt x="2" y="2"/>
                  </a:cubicBezTo>
                  <a:cubicBezTo>
                    <a:pt x="3" y="2"/>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3341"/>
            <p:cNvSpPr/>
            <p:nvPr/>
          </p:nvSpPr>
          <p:spPr bwMode="auto">
            <a:xfrm>
              <a:off x="8728076" y="4848225"/>
              <a:ext cx="9525" cy="7937"/>
            </a:xfrm>
            <a:custGeom>
              <a:gdLst>
                <a:gd fmla="*/ 0 w 3" name="T0"/>
                <a:gd fmla="*/ 0 h 2" name="T1"/>
                <a:gd fmla="*/ 1 w 3" name="T2"/>
                <a:gd fmla="*/ 2 h 2" name="T3"/>
                <a:gd fmla="*/ 3 w 3" name="T4"/>
                <a:gd fmla="*/ 2 h 2" name="T5"/>
                <a:gd fmla="*/ 0 w 3" name="T6"/>
                <a:gd fmla="*/ 0 h 2" name="T7"/>
              </a:gdLst>
              <a:cxnLst>
                <a:cxn ang="0">
                  <a:pos x="T0" y="T1"/>
                </a:cxn>
                <a:cxn ang="0">
                  <a:pos x="T2" y="T3"/>
                </a:cxn>
                <a:cxn ang="0">
                  <a:pos x="T4" y="T5"/>
                </a:cxn>
                <a:cxn ang="0">
                  <a:pos x="T6" y="T7"/>
                </a:cxn>
              </a:cxnLst>
              <a:rect b="b" l="0" r="r" t="0"/>
              <a:pathLst>
                <a:path h="2" w="3">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3342"/>
            <p:cNvSpPr/>
            <p:nvPr/>
          </p:nvSpPr>
          <p:spPr bwMode="auto">
            <a:xfrm>
              <a:off x="8943976" y="4845050"/>
              <a:ext cx="6350" cy="11112"/>
            </a:xfrm>
            <a:custGeom>
              <a:gdLst>
                <a:gd fmla="*/ 0 w 2" name="T0"/>
                <a:gd fmla="*/ 2 h 3" name="T1"/>
                <a:gd fmla="*/ 1 w 2" name="T2"/>
                <a:gd fmla="*/ 3 h 3" name="T3"/>
                <a:gd fmla="*/ 2 w 2" name="T4"/>
                <a:gd fmla="*/ 3 h 3" name="T5"/>
                <a:gd fmla="*/ 2 w 2" name="T6"/>
                <a:gd fmla="*/ 1 h 3" name="T7"/>
                <a:gd fmla="*/ 0 w 2" name="T8"/>
                <a:gd fmla="*/ 2 h 3" name="T9"/>
              </a:gdLst>
              <a:cxnLst>
                <a:cxn ang="0">
                  <a:pos x="T0" y="T1"/>
                </a:cxn>
                <a:cxn ang="0">
                  <a:pos x="T2" y="T3"/>
                </a:cxn>
                <a:cxn ang="0">
                  <a:pos x="T4" y="T5"/>
                </a:cxn>
                <a:cxn ang="0">
                  <a:pos x="T6" y="T7"/>
                </a:cxn>
                <a:cxn ang="0">
                  <a:pos x="T8" y="T9"/>
                </a:cxn>
              </a:cxnLst>
              <a:rect b="b" l="0" r="r" t="0"/>
              <a:pathLst>
                <a:path h="3" w="2">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3343"/>
            <p:cNvSpPr/>
            <p:nvPr/>
          </p:nvSpPr>
          <p:spPr bwMode="auto">
            <a:xfrm>
              <a:off x="9021763" y="4797425"/>
              <a:ext cx="6350" cy="6350"/>
            </a:xfrm>
            <a:custGeom>
              <a:gdLst>
                <a:gd fmla="*/ 0 w 2" name="T0"/>
                <a:gd fmla="*/ 2 h 2" name="T1"/>
                <a:gd fmla="*/ 2 w 2" name="T2"/>
                <a:gd fmla="*/ 2 h 2" name="T3"/>
                <a:gd fmla="*/ 1 w 2" name="T4"/>
                <a:gd fmla="*/ 0 h 2" name="T5"/>
                <a:gd fmla="*/ 0 w 2" name="T6"/>
                <a:gd fmla="*/ 2 h 2" name="T7"/>
              </a:gdLst>
              <a:cxnLst>
                <a:cxn ang="0">
                  <a:pos x="T0" y="T1"/>
                </a:cxn>
                <a:cxn ang="0">
                  <a:pos x="T2" y="T3"/>
                </a:cxn>
                <a:cxn ang="0">
                  <a:pos x="T4" y="T5"/>
                </a:cxn>
                <a:cxn ang="0">
                  <a:pos x="T6" y="T7"/>
                </a:cxn>
              </a:cxnLst>
              <a:rect b="b" l="0" r="r" t="0"/>
              <a:pathLst>
                <a:path h="2" w="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3344"/>
            <p:cNvSpPr/>
            <p:nvPr/>
          </p:nvSpPr>
          <p:spPr bwMode="auto">
            <a:xfrm>
              <a:off x="9232901" y="4914900"/>
              <a:ext cx="11113" cy="9525"/>
            </a:xfrm>
            <a:custGeom>
              <a:gdLst>
                <a:gd fmla="*/ 0 w 3" name="T0"/>
                <a:gd fmla="*/ 1 h 3" name="T1"/>
                <a:gd fmla="*/ 2 w 3" name="T2"/>
                <a:gd fmla="*/ 3 h 3" name="T3"/>
                <a:gd fmla="*/ 0 w 3" name="T4"/>
                <a:gd fmla="*/ 1 h 3" name="T5"/>
              </a:gdLst>
              <a:cxnLst>
                <a:cxn ang="0">
                  <a:pos x="T0" y="T1"/>
                </a:cxn>
                <a:cxn ang="0">
                  <a:pos x="T2" y="T3"/>
                </a:cxn>
                <a:cxn ang="0">
                  <a:pos x="T4" y="T5"/>
                </a:cxn>
              </a:cxnLst>
              <a:rect b="b" l="0" r="r" t="0"/>
              <a:pathLst>
                <a:path h="3" w="3">
                  <a:moveTo>
                    <a:pt x="0" y="1"/>
                  </a:moveTo>
                  <a:cubicBezTo>
                    <a:pt x="0" y="2"/>
                    <a:pt x="2" y="1"/>
                    <a:pt x="2" y="3"/>
                  </a:cubicBezTo>
                  <a:cubicBezTo>
                    <a:pt x="3" y="2"/>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3345"/>
            <p:cNvSpPr/>
            <p:nvPr/>
          </p:nvSpPr>
          <p:spPr bwMode="auto">
            <a:xfrm>
              <a:off x="9240838" y="4924425"/>
              <a:ext cx="3175" cy="6350"/>
            </a:xfrm>
            <a:custGeom>
              <a:gdLst>
                <a:gd fmla="*/ 1 w 1" name="T0"/>
                <a:gd fmla="*/ 2 h 2" name="T1"/>
                <a:gd fmla="*/ 1 w 1" name="T2"/>
                <a:gd fmla="*/ 2 h 2" name="T3"/>
                <a:gd fmla="*/ 1 w 1" name="T4"/>
                <a:gd fmla="*/ 0 h 2" name="T5"/>
                <a:gd fmla="*/ 0 w 1" name="T6"/>
                <a:gd fmla="*/ 1 h 2" name="T7"/>
                <a:gd fmla="*/ 1 w 1" name="T8"/>
                <a:gd fmla="*/ 2 h 2" name="T9"/>
              </a:gdLst>
              <a:cxnLst>
                <a:cxn ang="0">
                  <a:pos x="T0" y="T1"/>
                </a:cxn>
                <a:cxn ang="0">
                  <a:pos x="T2" y="T3"/>
                </a:cxn>
                <a:cxn ang="0">
                  <a:pos x="T4" y="T5"/>
                </a:cxn>
                <a:cxn ang="0">
                  <a:pos x="T6" y="T7"/>
                </a:cxn>
                <a:cxn ang="0">
                  <a:pos x="T8" y="T9"/>
                </a:cxn>
              </a:cxnLst>
              <a:rect b="b" l="0" r="r" t="0"/>
              <a:pathLst>
                <a:path h="2" w="1">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3346"/>
            <p:cNvSpPr/>
            <p:nvPr/>
          </p:nvSpPr>
          <p:spPr bwMode="auto">
            <a:xfrm>
              <a:off x="9263063" y="4797425"/>
              <a:ext cx="12700" cy="6350"/>
            </a:xfrm>
            <a:custGeom>
              <a:gdLst>
                <a:gd fmla="*/ 3 w 4" name="T0"/>
                <a:gd fmla="*/ 0 h 2" name="T1"/>
                <a:gd fmla="*/ 3 w 4" name="T2"/>
                <a:gd fmla="*/ 0 h 2" name="T3"/>
              </a:gdLst>
              <a:cxnLst>
                <a:cxn ang="0">
                  <a:pos x="T0" y="T1"/>
                </a:cxn>
                <a:cxn ang="0">
                  <a:pos x="T2" y="T3"/>
                </a:cxn>
              </a:cxnLst>
              <a:rect b="b" l="0" r="r" t="0"/>
              <a:pathLst>
                <a:path h="2" w="4">
                  <a:moveTo>
                    <a:pt x="3" y="0"/>
                  </a:moveTo>
                  <a:cubicBezTo>
                    <a:pt x="0" y="0"/>
                    <a:pt x="4"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3347"/>
            <p:cNvSpPr/>
            <p:nvPr/>
          </p:nvSpPr>
          <p:spPr bwMode="auto">
            <a:xfrm>
              <a:off x="9282113" y="4786313"/>
              <a:ext cx="9525" cy="14287"/>
            </a:xfrm>
            <a:custGeom>
              <a:gdLst>
                <a:gd fmla="*/ 1 w 3" name="T0"/>
                <a:gd fmla="*/ 0 h 4" name="T1"/>
                <a:gd fmla="*/ 1 w 3" name="T2"/>
                <a:gd fmla="*/ 4 h 4" name="T3"/>
                <a:gd fmla="*/ 3 w 3" name="T4"/>
                <a:gd fmla="*/ 2 h 4" name="T5"/>
                <a:gd fmla="*/ 1 w 3" name="T6"/>
                <a:gd fmla="*/ 0 h 4" name="T7"/>
              </a:gdLst>
              <a:cxnLst>
                <a:cxn ang="0">
                  <a:pos x="T0" y="T1"/>
                </a:cxn>
                <a:cxn ang="0">
                  <a:pos x="T2" y="T3"/>
                </a:cxn>
                <a:cxn ang="0">
                  <a:pos x="T4" y="T5"/>
                </a:cxn>
                <a:cxn ang="0">
                  <a:pos x="T6" y="T7"/>
                </a:cxn>
              </a:cxnLst>
              <a:rect b="b" l="0" r="r" t="0"/>
              <a:pathLst>
                <a:path h="4" w="3">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3348"/>
            <p:cNvSpPr/>
            <p:nvPr/>
          </p:nvSpPr>
          <p:spPr bwMode="auto">
            <a:xfrm>
              <a:off x="9253538" y="4783138"/>
              <a:ext cx="12700" cy="20637"/>
            </a:xfrm>
            <a:custGeom>
              <a:gdLst>
                <a:gd fmla="*/ 1 w 4" name="T0"/>
                <a:gd fmla="*/ 0 h 6" name="T1"/>
                <a:gd fmla="*/ 1 w 4" name="T2"/>
                <a:gd fmla="*/ 1 h 6" name="T3"/>
                <a:gd fmla="*/ 1 w 4" name="T4"/>
                <a:gd fmla="*/ 1 h 6" name="T5"/>
                <a:gd fmla="*/ 1 w 4" name="T6"/>
                <a:gd fmla="*/ 1 h 6" name="T7"/>
                <a:gd fmla="*/ 0 w 4" name="T8"/>
                <a:gd fmla="*/ 2 h 6" name="T9"/>
                <a:gd fmla="*/ 0 w 4" name="T10"/>
                <a:gd fmla="*/ 6 h 6" name="T11"/>
                <a:gd fmla="*/ 2 w 4" name="T12"/>
                <a:gd fmla="*/ 6 h 6" name="T13"/>
                <a:gd fmla="*/ 3 w 4" name="T14"/>
                <a:gd fmla="*/ 0 h 6" name="T15"/>
                <a:gd fmla="*/ 1 w 4"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4">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3349"/>
            <p:cNvSpPr/>
            <p:nvPr/>
          </p:nvSpPr>
          <p:spPr bwMode="auto">
            <a:xfrm>
              <a:off x="9240838" y="4786313"/>
              <a:ext cx="3175" cy="3175"/>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0"/>
                    <a:pt x="1" y="0"/>
                  </a:cubicBezTo>
                  <a:cubicBezTo>
                    <a:pt x="0" y="0"/>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3350"/>
            <p:cNvSpPr/>
            <p:nvPr/>
          </p:nvSpPr>
          <p:spPr bwMode="auto">
            <a:xfrm>
              <a:off x="9090026" y="4792663"/>
              <a:ext cx="6350" cy="7937"/>
            </a:xfrm>
            <a:custGeom>
              <a:gdLst>
                <a:gd fmla="*/ 0 w 2" name="T0"/>
                <a:gd fmla="*/ 1 h 2" name="T1"/>
                <a:gd fmla="*/ 1 w 2" name="T2"/>
                <a:gd fmla="*/ 2 h 2" name="T3"/>
                <a:gd fmla="*/ 2 w 2" name="T4"/>
                <a:gd fmla="*/ 2 h 2" name="T5"/>
                <a:gd fmla="*/ 1 w 2" name="T6"/>
                <a:gd fmla="*/ 0 h 2" name="T7"/>
                <a:gd fmla="*/ 0 w 2" name="T8"/>
                <a:gd fmla="*/ 1 h 2" name="T9"/>
              </a:gdLst>
              <a:cxnLst>
                <a:cxn ang="0">
                  <a:pos x="T0" y="T1"/>
                </a:cxn>
                <a:cxn ang="0">
                  <a:pos x="T2" y="T3"/>
                </a:cxn>
                <a:cxn ang="0">
                  <a:pos x="T4" y="T5"/>
                </a:cxn>
                <a:cxn ang="0">
                  <a:pos x="T6" y="T7"/>
                </a:cxn>
                <a:cxn ang="0">
                  <a:pos x="T8" y="T9"/>
                </a:cxn>
              </a:cxnLst>
              <a:rect b="b" l="0" r="r" t="0"/>
              <a:pathLst>
                <a:path h="2" w="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3351"/>
            <p:cNvSpPr/>
            <p:nvPr/>
          </p:nvSpPr>
          <p:spPr bwMode="auto">
            <a:xfrm>
              <a:off x="9197976" y="4792663"/>
              <a:ext cx="3175" cy="4762"/>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0" y="0"/>
                    <a:pt x="0" y="0"/>
                  </a:cubicBezTo>
                  <a:cubicBezTo>
                    <a:pt x="0" y="1"/>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3352"/>
            <p:cNvSpPr/>
            <p:nvPr/>
          </p:nvSpPr>
          <p:spPr bwMode="auto">
            <a:xfrm>
              <a:off x="9132888" y="4786313"/>
              <a:ext cx="12700" cy="3175"/>
            </a:xfrm>
            <a:custGeom>
              <a:gdLst>
                <a:gd fmla="*/ 0 w 4" name="T0"/>
                <a:gd fmla="*/ 0 h 1" name="T1"/>
                <a:gd fmla="*/ 1 w 4" name="T2"/>
                <a:gd fmla="*/ 0 h 1" name="T3"/>
                <a:gd fmla="*/ 0 w 4" name="T4"/>
                <a:gd fmla="*/ 0 h 1" name="T5"/>
              </a:gdLst>
              <a:cxnLst>
                <a:cxn ang="0">
                  <a:pos x="T0" y="T1"/>
                </a:cxn>
                <a:cxn ang="0">
                  <a:pos x="T2" y="T3"/>
                </a:cxn>
                <a:cxn ang="0">
                  <a:pos x="T4" y="T5"/>
                </a:cxn>
              </a:cxnLst>
              <a:rect b="b" l="0" r="r" t="0"/>
              <a:pathLst>
                <a:path h="1" w="4">
                  <a:moveTo>
                    <a:pt x="0" y="0"/>
                  </a:moveTo>
                  <a:cubicBezTo>
                    <a:pt x="0" y="1"/>
                    <a:pt x="4" y="0"/>
                    <a:pt x="1" y="0"/>
                  </a:cubicBezTo>
                  <a:cubicBezTo>
                    <a:pt x="1"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3353"/>
            <p:cNvSpPr/>
            <p:nvPr/>
          </p:nvSpPr>
          <p:spPr bwMode="auto">
            <a:xfrm>
              <a:off x="9464676" y="4927600"/>
              <a:ext cx="9525" cy="6350"/>
            </a:xfrm>
            <a:custGeom>
              <a:gdLst>
                <a:gd fmla="*/ 0 w 3" name="T0"/>
                <a:gd fmla="*/ 0 h 2" name="T1"/>
                <a:gd fmla="*/ 3 w 3" name="T2"/>
                <a:gd fmla="*/ 0 h 2" name="T3"/>
                <a:gd fmla="*/ 0 w 3" name="T4"/>
                <a:gd fmla="*/ 0 h 2" name="T5"/>
              </a:gdLst>
              <a:cxnLst>
                <a:cxn ang="0">
                  <a:pos x="T0" y="T1"/>
                </a:cxn>
                <a:cxn ang="0">
                  <a:pos x="T2" y="T3"/>
                </a:cxn>
                <a:cxn ang="0">
                  <a:pos x="T4" y="T5"/>
                </a:cxn>
              </a:cxnLst>
              <a:rect b="b" l="0" r="r" t="0"/>
              <a:pathLst>
                <a:path h="2" w="3">
                  <a:moveTo>
                    <a:pt x="0" y="0"/>
                  </a:moveTo>
                  <a:cubicBezTo>
                    <a:pt x="0" y="1"/>
                    <a:pt x="3" y="2"/>
                    <a:pt x="3" y="0"/>
                  </a:cubicBezTo>
                  <a:cubicBezTo>
                    <a:pt x="2" y="1"/>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3354"/>
            <p:cNvSpPr/>
            <p:nvPr/>
          </p:nvSpPr>
          <p:spPr bwMode="auto">
            <a:xfrm>
              <a:off x="9482138" y="4786313"/>
              <a:ext cx="6350" cy="3175"/>
            </a:xfrm>
            <a:custGeom>
              <a:gdLst>
                <a:gd fmla="*/ 1 w 2" name="T0"/>
                <a:gd fmla="*/ 0 h 1" name="T1"/>
                <a:gd fmla="*/ 0 w 2" name="T2"/>
                <a:gd fmla="*/ 0 h 1" name="T3"/>
                <a:gd fmla="*/ 2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3355"/>
            <p:cNvSpPr/>
            <p:nvPr/>
          </p:nvSpPr>
          <p:spPr bwMode="auto">
            <a:xfrm>
              <a:off x="9390063" y="4797425"/>
              <a:ext cx="15875" cy="6350"/>
            </a:xfrm>
            <a:custGeom>
              <a:gdLst>
                <a:gd fmla="*/ 3 w 5" name="T0"/>
                <a:gd fmla="*/ 0 h 2" name="T1"/>
                <a:gd fmla="*/ 3 w 5" name="T2"/>
                <a:gd fmla="*/ 0 h 2" name="T3"/>
              </a:gdLst>
              <a:cxnLst>
                <a:cxn ang="0">
                  <a:pos x="T0" y="T1"/>
                </a:cxn>
                <a:cxn ang="0">
                  <a:pos x="T2" y="T3"/>
                </a:cxn>
              </a:cxnLst>
              <a:rect b="b" l="0" r="r" t="0"/>
              <a:pathLst>
                <a:path h="2" w="5">
                  <a:moveTo>
                    <a:pt x="3" y="0"/>
                  </a:moveTo>
                  <a:cubicBezTo>
                    <a:pt x="0" y="0"/>
                    <a:pt x="5"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3356"/>
            <p:cNvSpPr/>
            <p:nvPr/>
          </p:nvSpPr>
          <p:spPr bwMode="auto">
            <a:xfrm>
              <a:off x="9683751" y="4284663"/>
              <a:ext cx="9525" cy="6350"/>
            </a:xfrm>
            <a:custGeom>
              <a:gdLst>
                <a:gd fmla="*/ 2 w 3" name="T0"/>
                <a:gd fmla="*/ 0 h 2" name="T1"/>
                <a:gd fmla="*/ 0 w 3" name="T2"/>
                <a:gd fmla="*/ 1 h 2" name="T3"/>
                <a:gd fmla="*/ 2 w 3" name="T4"/>
                <a:gd fmla="*/ 0 h 2" name="T5"/>
              </a:gdLst>
              <a:cxnLst>
                <a:cxn ang="0">
                  <a:pos x="T0" y="T1"/>
                </a:cxn>
                <a:cxn ang="0">
                  <a:pos x="T2" y="T3"/>
                </a:cxn>
                <a:cxn ang="0">
                  <a:pos x="T4" y="T5"/>
                </a:cxn>
              </a:cxnLst>
              <a:rect b="b" l="0" r="r" t="0"/>
              <a:pathLst>
                <a:path h="2" w="3">
                  <a:moveTo>
                    <a:pt x="2" y="0"/>
                  </a:moveTo>
                  <a:cubicBezTo>
                    <a:pt x="1" y="0"/>
                    <a:pt x="1" y="1"/>
                    <a:pt x="0" y="1"/>
                  </a:cubicBezTo>
                  <a:cubicBezTo>
                    <a:pt x="0" y="2"/>
                    <a:pt x="3"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3357"/>
            <p:cNvSpPr>
              <a:spLocks noEditPoints="1"/>
            </p:cNvSpPr>
            <p:nvPr/>
          </p:nvSpPr>
          <p:spPr bwMode="auto">
            <a:xfrm>
              <a:off x="9755188" y="4603750"/>
              <a:ext cx="101600" cy="79375"/>
            </a:xfrm>
            <a:custGeom>
              <a:gdLst>
                <a:gd fmla="*/ 8 w 31" name="T0"/>
                <a:gd fmla="*/ 1 h 24" name="T1"/>
                <a:gd fmla="*/ 9 w 31" name="T2"/>
                <a:gd fmla="*/ 6 h 24" name="T3"/>
                <a:gd fmla="*/ 11 w 31" name="T4"/>
                <a:gd fmla="*/ 10 h 24" name="T5"/>
                <a:gd fmla="*/ 7 w 31" name="T6"/>
                <a:gd fmla="*/ 10 h 24" name="T7"/>
                <a:gd fmla="*/ 3 w 31" name="T8"/>
                <a:gd fmla="*/ 13 h 24" name="T9"/>
                <a:gd fmla="*/ 2 w 31" name="T10"/>
                <a:gd fmla="*/ 16 h 24" name="T11"/>
                <a:gd fmla="*/ 1 w 31" name="T12"/>
                <a:gd fmla="*/ 19 h 24" name="T13"/>
                <a:gd fmla="*/ 5 w 31" name="T14"/>
                <a:gd fmla="*/ 22 h 24" name="T15"/>
                <a:gd fmla="*/ 5 w 31" name="T16"/>
                <a:gd fmla="*/ 19 h 24" name="T17"/>
                <a:gd fmla="*/ 5 w 31" name="T18"/>
                <a:gd fmla="*/ 16 h 24" name="T19"/>
                <a:gd fmla="*/ 8 w 31" name="T20"/>
                <a:gd fmla="*/ 14 h 24" name="T21"/>
                <a:gd fmla="*/ 8 w 31" name="T22"/>
                <a:gd fmla="*/ 20 h 24" name="T23"/>
                <a:gd fmla="*/ 9 w 31" name="T24"/>
                <a:gd fmla="*/ 21 h 24" name="T25"/>
                <a:gd fmla="*/ 14 w 31" name="T26"/>
                <a:gd fmla="*/ 18 h 24" name="T27"/>
                <a:gd fmla="*/ 11 w 31" name="T28"/>
                <a:gd fmla="*/ 16 h 24" name="T29"/>
                <a:gd fmla="*/ 14 w 31" name="T30"/>
                <a:gd fmla="*/ 13 h 24" name="T31"/>
                <a:gd fmla="*/ 18 w 31" name="T32"/>
                <a:gd fmla="*/ 11 h 24" name="T33"/>
                <a:gd fmla="*/ 19 w 31" name="T34"/>
                <a:gd fmla="*/ 17 h 24" name="T35"/>
                <a:gd fmla="*/ 15 w 31" name="T36"/>
                <a:gd fmla="*/ 18 h 24" name="T37"/>
                <a:gd fmla="*/ 16 w 31" name="T38"/>
                <a:gd fmla="*/ 21 h 24" name="T39"/>
                <a:gd fmla="*/ 22 w 31" name="T40"/>
                <a:gd fmla="*/ 19 h 24" name="T41"/>
                <a:gd fmla="*/ 24 w 31" name="T42"/>
                <a:gd fmla="*/ 21 h 24" name="T43"/>
                <a:gd fmla="*/ 26 w 31" name="T44"/>
                <a:gd fmla="*/ 23 h 24" name="T45"/>
                <a:gd fmla="*/ 29 w 31" name="T46"/>
                <a:gd fmla="*/ 20 h 24" name="T47"/>
                <a:gd fmla="*/ 27 w 31" name="T48"/>
                <a:gd fmla="*/ 19 h 24" name="T49"/>
                <a:gd fmla="*/ 28 w 31" name="T50"/>
                <a:gd fmla="*/ 16 h 24" name="T51"/>
                <a:gd fmla="*/ 30 w 31" name="T52"/>
                <a:gd fmla="*/ 12 h 24" name="T53"/>
                <a:gd fmla="*/ 28 w 31" name="T54"/>
                <a:gd fmla="*/ 7 h 24" name="T55"/>
                <a:gd fmla="*/ 27 w 31" name="T56"/>
                <a:gd fmla="*/ 7 h 24" name="T57"/>
                <a:gd fmla="*/ 24 w 31" name="T58"/>
                <a:gd fmla="*/ 10 h 24" name="T59"/>
                <a:gd fmla="*/ 26 w 31" name="T60"/>
                <a:gd fmla="*/ 13 h 24" name="T61"/>
                <a:gd fmla="*/ 24 w 31" name="T62"/>
                <a:gd fmla="*/ 18 h 24" name="T63"/>
                <a:gd fmla="*/ 21 w 31" name="T64"/>
                <a:gd fmla="*/ 15 h 24" name="T65"/>
                <a:gd fmla="*/ 22 w 31" name="T66"/>
                <a:gd fmla="*/ 11 h 24" name="T67"/>
                <a:gd fmla="*/ 21 w 31" name="T68"/>
                <a:gd fmla="*/ 5 h 24" name="T69"/>
                <a:gd fmla="*/ 20 w 31" name="T70"/>
                <a:gd fmla="*/ 5 h 24" name="T71"/>
                <a:gd fmla="*/ 19 w 31" name="T72"/>
                <a:gd fmla="*/ 3 h 24" name="T73"/>
                <a:gd fmla="*/ 17 w 31" name="T74"/>
                <a:gd fmla="*/ 3 h 24" name="T75"/>
                <a:gd fmla="*/ 17 w 31" name="T76"/>
                <a:gd fmla="*/ 9 h 24" name="T77"/>
                <a:gd fmla="*/ 14 w 31" name="T78"/>
                <a:gd fmla="*/ 6 h 24" name="T79"/>
                <a:gd fmla="*/ 22 w 31" name="T80"/>
                <a:gd fmla="*/ 19 h 24" name="T81"/>
                <a:gd fmla="*/ 17 w 31" name="T82"/>
                <a:gd fmla="*/ 6 h 2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4" w="31">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3358"/>
            <p:cNvSpPr/>
            <p:nvPr/>
          </p:nvSpPr>
          <p:spPr bwMode="auto">
            <a:xfrm>
              <a:off x="9429751" y="3805238"/>
              <a:ext cx="31750" cy="41275"/>
            </a:xfrm>
            <a:custGeom>
              <a:gdLst>
                <a:gd fmla="*/ 1 w 10" name="T0"/>
                <a:gd fmla="*/ 5 h 13" name="T1"/>
                <a:gd fmla="*/ 3 w 10" name="T2"/>
                <a:gd fmla="*/ 5 h 13" name="T3"/>
                <a:gd fmla="*/ 3 w 10" name="T4"/>
                <a:gd fmla="*/ 6 h 13" name="T5"/>
                <a:gd fmla="*/ 1 w 10" name="T6"/>
                <a:gd fmla="*/ 6 h 13" name="T7"/>
                <a:gd fmla="*/ 2 w 10" name="T8"/>
                <a:gd fmla="*/ 7 h 13" name="T9"/>
                <a:gd fmla="*/ 0 w 10" name="T10"/>
                <a:gd fmla="*/ 11 h 13" name="T11"/>
                <a:gd fmla="*/ 3 w 10" name="T12"/>
                <a:gd fmla="*/ 10 h 13" name="T13"/>
                <a:gd fmla="*/ 5 w 10" name="T14"/>
                <a:gd fmla="*/ 11 h 13" name="T15"/>
                <a:gd fmla="*/ 7 w 10" name="T16"/>
                <a:gd fmla="*/ 11 h 13" name="T17"/>
                <a:gd fmla="*/ 8 w 10" name="T18"/>
                <a:gd fmla="*/ 9 h 13" name="T19"/>
                <a:gd fmla="*/ 7 w 10" name="T20"/>
                <a:gd fmla="*/ 11 h 13" name="T21"/>
                <a:gd fmla="*/ 9 w 10" name="T22"/>
                <a:gd fmla="*/ 12 h 13" name="T23"/>
                <a:gd fmla="*/ 9 w 10" name="T24"/>
                <a:gd fmla="*/ 13 h 13" name="T25"/>
                <a:gd fmla="*/ 10 w 10" name="T26"/>
                <a:gd fmla="*/ 12 h 13" name="T27"/>
                <a:gd fmla="*/ 10 w 10" name="T28"/>
                <a:gd fmla="*/ 12 h 13" name="T29"/>
                <a:gd fmla="*/ 8 w 10" name="T30"/>
                <a:gd fmla="*/ 8 h 13" name="T31"/>
                <a:gd fmla="*/ 5 w 10" name="T32"/>
                <a:gd fmla="*/ 9 h 13" name="T33"/>
                <a:gd fmla="*/ 5 w 10" name="T34"/>
                <a:gd fmla="*/ 7 h 13" name="T35"/>
                <a:gd fmla="*/ 6 w 10" name="T36"/>
                <a:gd fmla="*/ 6 h 13" name="T37"/>
                <a:gd fmla="*/ 5 w 10" name="T38"/>
                <a:gd fmla="*/ 2 h 13" name="T39"/>
                <a:gd fmla="*/ 4 w 10" name="T40"/>
                <a:gd fmla="*/ 3 h 13" name="T41"/>
                <a:gd fmla="*/ 4 w 10" name="T42"/>
                <a:gd fmla="*/ 2 h 13" name="T43"/>
                <a:gd fmla="*/ 3 w 10" name="T44"/>
                <a:gd fmla="*/ 3 h 13" name="T45"/>
                <a:gd fmla="*/ 4 w 10" name="T46"/>
                <a:gd fmla="*/ 2 h 13" name="T47"/>
                <a:gd fmla="*/ 0 w 10" name="T48"/>
                <a:gd fmla="*/ 2 h 13" name="T49"/>
                <a:gd fmla="*/ 1 w 10" name="T50"/>
                <a:gd fmla="*/ 5 h 1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3" w="10">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3359"/>
            <p:cNvSpPr/>
            <p:nvPr/>
          </p:nvSpPr>
          <p:spPr bwMode="auto">
            <a:xfrm>
              <a:off x="9445626" y="3840163"/>
              <a:ext cx="3175" cy="3175"/>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0"/>
                    <a:pt x="0" y="0"/>
                  </a:cubicBezTo>
                  <a:cubicBezTo>
                    <a:pt x="0" y="1"/>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3360"/>
            <p:cNvSpPr>
              <a:spLocks noEditPoints="1"/>
            </p:cNvSpPr>
            <p:nvPr/>
          </p:nvSpPr>
          <p:spPr bwMode="auto">
            <a:xfrm>
              <a:off x="9174163" y="3602038"/>
              <a:ext cx="179388" cy="49212"/>
            </a:xfrm>
            <a:custGeom>
              <a:gdLst>
                <a:gd fmla="*/ 4 w 55" name="T0"/>
                <a:gd fmla="*/ 11 h 15" name="T1"/>
                <a:gd fmla="*/ 8 w 55" name="T2"/>
                <a:gd fmla="*/ 12 h 15" name="T3"/>
                <a:gd fmla="*/ 18 w 55" name="T4"/>
                <a:gd fmla="*/ 12 h 15" name="T5"/>
                <a:gd fmla="*/ 19 w 55" name="T6"/>
                <a:gd fmla="*/ 12 h 15" name="T7"/>
                <a:gd fmla="*/ 22 w 55" name="T8"/>
                <a:gd fmla="*/ 11 h 15" name="T9"/>
                <a:gd fmla="*/ 24 w 55" name="T10"/>
                <a:gd fmla="*/ 11 h 15" name="T11"/>
                <a:gd fmla="*/ 25 w 55" name="T12"/>
                <a:gd fmla="*/ 11 h 15" name="T13"/>
                <a:gd fmla="*/ 27 w 55" name="T14"/>
                <a:gd fmla="*/ 12 h 15" name="T15"/>
                <a:gd fmla="*/ 30 w 55" name="T16"/>
                <a:gd fmla="*/ 10 h 15" name="T17"/>
                <a:gd fmla="*/ 35 w 55" name="T18"/>
                <a:gd fmla="*/ 12 h 15" name="T19"/>
                <a:gd fmla="*/ 41 w 55" name="T20"/>
                <a:gd fmla="*/ 12 h 15" name="T21"/>
                <a:gd fmla="*/ 49 w 55" name="T22"/>
                <a:gd fmla="*/ 14 h 15" name="T23"/>
                <a:gd fmla="*/ 53 w 55" name="T24"/>
                <a:gd fmla="*/ 13 h 15" name="T25"/>
                <a:gd fmla="*/ 52 w 55" name="T26"/>
                <a:gd fmla="*/ 8 h 15" name="T27"/>
                <a:gd fmla="*/ 49 w 55" name="T28"/>
                <a:gd fmla="*/ 4 h 15" name="T29"/>
                <a:gd fmla="*/ 44 w 55" name="T30"/>
                <a:gd fmla="*/ 3 h 15" name="T31"/>
                <a:gd fmla="*/ 40 w 55" name="T32"/>
                <a:gd fmla="*/ 2 h 15" name="T33"/>
                <a:gd fmla="*/ 31 w 55" name="T34"/>
                <a:gd fmla="*/ 3 h 15" name="T35"/>
                <a:gd fmla="*/ 29 w 55" name="T36"/>
                <a:gd fmla="*/ 1 h 15" name="T37"/>
                <a:gd fmla="*/ 28 w 55" name="T38"/>
                <a:gd fmla="*/ 2 h 15" name="T39"/>
                <a:gd fmla="*/ 24 w 55" name="T40"/>
                <a:gd fmla="*/ 1 h 15" name="T41"/>
                <a:gd fmla="*/ 18 w 55" name="T42"/>
                <a:gd fmla="*/ 2 h 15" name="T43"/>
                <a:gd fmla="*/ 13 w 55" name="T44"/>
                <a:gd fmla="*/ 3 h 15" name="T45"/>
                <a:gd fmla="*/ 8 w 55" name="T46"/>
                <a:gd fmla="*/ 3 h 15" name="T47"/>
                <a:gd fmla="*/ 5 w 55" name="T48"/>
                <a:gd fmla="*/ 6 h 15" name="T49"/>
                <a:gd fmla="*/ 2 w 55" name="T50"/>
                <a:gd fmla="*/ 7 h 15" name="T51"/>
                <a:gd fmla="*/ 5 w 55" name="T52"/>
                <a:gd fmla="*/ 8 h 15" name="T53"/>
                <a:gd fmla="*/ 5 w 55" name="T54"/>
                <a:gd fmla="*/ 11 h 15" name="T55"/>
                <a:gd fmla="*/ 18 w 55" name="T56"/>
                <a:gd fmla="*/ 5 h 15" name="T57"/>
                <a:gd fmla="*/ 16 w 55" name="T58"/>
                <a:gd fmla="*/ 6 h 15" name="T59"/>
                <a:gd fmla="*/ 28 w 55" name="T60"/>
                <a:gd fmla="*/ 3 h 15" name="T61"/>
                <a:gd fmla="*/ 23 w 55" name="T62"/>
                <a:gd fmla="*/ 8 h 15" name="T63"/>
                <a:gd fmla="*/ 16 w 55" name="T64"/>
                <a:gd fmla="*/ 8 h 15" name="T65"/>
                <a:gd fmla="*/ 18 w 55" name="T66"/>
                <a:gd fmla="*/ 10 h 15" name="T67"/>
                <a:gd fmla="*/ 27 w 55" name="T68"/>
                <a:gd fmla="*/ 10 h 15" name="T69"/>
                <a:gd fmla="*/ 42 w 55" name="T70"/>
                <a:gd fmla="*/ 7 h 15" name="T71"/>
                <a:gd fmla="*/ 41 w 55" name="T72"/>
                <a:gd fmla="*/ 6 h 15" name="T73"/>
                <a:gd fmla="*/ 40 w 55" name="T74"/>
                <a:gd fmla="*/ 7 h 15" name="T75"/>
                <a:gd fmla="*/ 33 w 55" name="T76"/>
                <a:gd fmla="*/ 9 h 15" name="T77"/>
                <a:gd fmla="*/ 34 w 55" name="T78"/>
                <a:gd fmla="*/ 10 h 15" name="T79"/>
                <a:gd fmla="*/ 37 w 55" name="T80"/>
                <a:gd fmla="*/ 10 h 15" name="T81"/>
                <a:gd fmla="*/ 38 w 55" name="T82"/>
                <a:gd fmla="*/ 9 h 15" name="T83"/>
                <a:gd fmla="*/ 39 w 55" name="T84"/>
                <a:gd fmla="*/ 10 h 15" name="T85"/>
                <a:gd fmla="*/ 44 w 55" name="T86"/>
                <a:gd fmla="*/ 8 h 15" name="T87"/>
                <a:gd fmla="*/ 44 w 55" name="T88"/>
                <a:gd fmla="*/ 8 h 15" name="T89"/>
                <a:gd fmla="*/ 52 w 55" name="T90"/>
                <a:gd fmla="*/ 13 h 15" name="T91"/>
                <a:gd fmla="*/ 48 w 55" name="T92"/>
                <a:gd fmla="*/ 9 h 15" name="T93"/>
                <a:gd fmla="*/ 50 w 55" name="T94"/>
                <a:gd fmla="*/ 8 h 15" name="T95"/>
                <a:gd fmla="*/ 47 w 55" name="T96"/>
                <a:gd fmla="*/ 4 h 15" name="T97"/>
                <a:gd fmla="*/ 46 w 55" name="T98"/>
                <a:gd fmla="*/ 4 h 15" name="T99"/>
                <a:gd fmla="*/ 45 w 55" name="T100"/>
                <a:gd fmla="*/ 7 h 15" name="T101"/>
                <a:gd fmla="*/ 40 w 55" name="T102"/>
                <a:gd fmla="*/ 4 h 15" name="T103"/>
                <a:gd fmla="*/ 33 w 55" name="T104"/>
                <a:gd fmla="*/ 4 h 15" name="T105"/>
                <a:gd fmla="*/ 33 w 55" name="T106"/>
                <a:gd fmla="*/ 4 h 15" name="T107"/>
                <a:gd fmla="*/ 33 w 55" name="T108"/>
                <a:gd fmla="*/ 3 h 15" name="T109"/>
                <a:gd fmla="*/ 17 w 55" name="T110"/>
                <a:gd fmla="*/ 4 h 15" name="T111"/>
                <a:gd fmla="*/ 16 w 55" name="T112"/>
                <a:gd fmla="*/ 4 h 15" name="T113"/>
                <a:gd fmla="*/ 13 w 55" name="T114"/>
                <a:gd fmla="*/ 5 h 15" name="T115"/>
                <a:gd fmla="*/ 7 w 55" name="T116"/>
                <a:gd fmla="*/ 5 h 1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5" w="5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3361"/>
            <p:cNvSpPr/>
            <p:nvPr/>
          </p:nvSpPr>
          <p:spPr bwMode="auto">
            <a:xfrm>
              <a:off x="9455151" y="3951288"/>
              <a:ext cx="9525" cy="12700"/>
            </a:xfrm>
            <a:custGeom>
              <a:gdLst>
                <a:gd fmla="*/ 0 w 3" name="T0"/>
                <a:gd fmla="*/ 2 h 4" name="T1"/>
                <a:gd fmla="*/ 1 w 3" name="T2"/>
                <a:gd fmla="*/ 2 h 4" name="T3"/>
                <a:gd fmla="*/ 1 w 3" name="T4"/>
                <a:gd fmla="*/ 3 h 4" name="T5"/>
                <a:gd fmla="*/ 3 w 3" name="T6"/>
                <a:gd fmla="*/ 2 h 4" name="T7"/>
                <a:gd fmla="*/ 0 w 3" name="T8"/>
                <a:gd fmla="*/ 2 h 4" name="T9"/>
              </a:gdLst>
              <a:cxnLst>
                <a:cxn ang="0">
                  <a:pos x="T0" y="T1"/>
                </a:cxn>
                <a:cxn ang="0">
                  <a:pos x="T2" y="T3"/>
                </a:cxn>
                <a:cxn ang="0">
                  <a:pos x="T4" y="T5"/>
                </a:cxn>
                <a:cxn ang="0">
                  <a:pos x="T6" y="T7"/>
                </a:cxn>
                <a:cxn ang="0">
                  <a:pos x="T8" y="T9"/>
                </a:cxn>
              </a:cxnLst>
              <a:rect b="b" l="0" r="r" t="0"/>
              <a:pathLst>
                <a:path h="4" w="3">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3362"/>
            <p:cNvSpPr/>
            <p:nvPr/>
          </p:nvSpPr>
          <p:spPr bwMode="auto">
            <a:xfrm>
              <a:off x="9559926" y="4056063"/>
              <a:ext cx="9525" cy="9525"/>
            </a:xfrm>
            <a:custGeom>
              <a:gdLst>
                <a:gd fmla="*/ 0 w 3" name="T0"/>
                <a:gd fmla="*/ 1 h 3" name="T1"/>
                <a:gd fmla="*/ 3 w 3" name="T2"/>
                <a:gd fmla="*/ 0 h 3" name="T3"/>
                <a:gd fmla="*/ 1 w 3" name="T4"/>
                <a:gd fmla="*/ 0 h 3" name="T5"/>
                <a:gd fmla="*/ 0 w 3" name="T6"/>
                <a:gd fmla="*/ 1 h 3" name="T7"/>
              </a:gdLst>
              <a:cxnLst>
                <a:cxn ang="0">
                  <a:pos x="T0" y="T1"/>
                </a:cxn>
                <a:cxn ang="0">
                  <a:pos x="T2" y="T3"/>
                </a:cxn>
                <a:cxn ang="0">
                  <a:pos x="T4" y="T5"/>
                </a:cxn>
                <a:cxn ang="0">
                  <a:pos x="T6" y="T7"/>
                </a:cxn>
              </a:cxnLst>
              <a:rect b="b" l="0" r="r" t="0"/>
              <a:pathLst>
                <a:path h="3" w="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3363"/>
            <p:cNvSpPr>
              <a:spLocks noEditPoints="1"/>
            </p:cNvSpPr>
            <p:nvPr/>
          </p:nvSpPr>
          <p:spPr bwMode="auto">
            <a:xfrm>
              <a:off x="9894888" y="4845050"/>
              <a:ext cx="39688" cy="52387"/>
            </a:xfrm>
            <a:custGeom>
              <a:gdLst>
                <a:gd fmla="*/ 7 w 12" name="T0"/>
                <a:gd fmla="*/ 12 h 16" name="T1"/>
                <a:gd fmla="*/ 6 w 12" name="T2"/>
                <a:gd fmla="*/ 11 h 16" name="T3"/>
                <a:gd fmla="*/ 6 w 12" name="T4"/>
                <a:gd fmla="*/ 11 h 16" name="T5"/>
                <a:gd fmla="*/ 6 w 12" name="T6"/>
                <a:gd fmla="*/ 9 h 16" name="T7"/>
                <a:gd fmla="*/ 7 w 12" name="T8"/>
                <a:gd fmla="*/ 8 h 16" name="T9"/>
                <a:gd fmla="*/ 7 w 12" name="T10"/>
                <a:gd fmla="*/ 8 h 16" name="T11"/>
                <a:gd fmla="*/ 6 w 12" name="T12"/>
                <a:gd fmla="*/ 10 h 16" name="T13"/>
                <a:gd fmla="*/ 8 w 12" name="T14"/>
                <a:gd fmla="*/ 9 h 16" name="T15"/>
                <a:gd fmla="*/ 8 w 12" name="T16"/>
                <a:gd fmla="*/ 10 h 16" name="T17"/>
                <a:gd fmla="*/ 11 w 12" name="T18"/>
                <a:gd fmla="*/ 10 h 16" name="T19"/>
                <a:gd fmla="*/ 11 w 12" name="T20"/>
                <a:gd fmla="*/ 7 h 16" name="T21"/>
                <a:gd fmla="*/ 11 w 12" name="T22"/>
                <a:gd fmla="*/ 7 h 16" name="T23"/>
                <a:gd fmla="*/ 12 w 12" name="T24"/>
                <a:gd fmla="*/ 7 h 16" name="T25"/>
                <a:gd fmla="*/ 12 w 12" name="T26"/>
                <a:gd fmla="*/ 6 h 16" name="T27"/>
                <a:gd fmla="*/ 10 w 12" name="T28"/>
                <a:gd fmla="*/ 6 h 16" name="T29"/>
                <a:gd fmla="*/ 10 w 12" name="T30"/>
                <a:gd fmla="*/ 7 h 16" name="T31"/>
                <a:gd fmla="*/ 8 w 12" name="T32"/>
                <a:gd fmla="*/ 8 h 16" name="T33"/>
                <a:gd fmla="*/ 8 w 12" name="T34"/>
                <a:gd fmla="*/ 7 h 16" name="T35"/>
                <a:gd fmla="*/ 9 w 12" name="T36"/>
                <a:gd fmla="*/ 6 h 16" name="T37"/>
                <a:gd fmla="*/ 10 w 12" name="T38"/>
                <a:gd fmla="*/ 5 h 16" name="T39"/>
                <a:gd fmla="*/ 7 w 12" name="T40"/>
                <a:gd fmla="*/ 7 h 16" name="T41"/>
                <a:gd fmla="*/ 6 w 12" name="T42"/>
                <a:gd fmla="*/ 6 h 16" name="T43"/>
                <a:gd fmla="*/ 7 w 12" name="T44"/>
                <a:gd fmla="*/ 6 h 16" name="T45"/>
                <a:gd fmla="*/ 6 w 12" name="T46"/>
                <a:gd fmla="*/ 5 h 16" name="T47"/>
                <a:gd fmla="*/ 5 w 12" name="T48"/>
                <a:gd fmla="*/ 6 h 16" name="T49"/>
                <a:gd fmla="*/ 4 w 12" name="T50"/>
                <a:gd fmla="*/ 5 h 16" name="T51"/>
                <a:gd fmla="*/ 4 w 12" name="T52"/>
                <a:gd fmla="*/ 4 h 16" name="T53"/>
                <a:gd fmla="*/ 4 w 12" name="T54"/>
                <a:gd fmla="*/ 3 h 16" name="T55"/>
                <a:gd fmla="*/ 3 w 12" name="T56"/>
                <a:gd fmla="*/ 2 h 16" name="T57"/>
                <a:gd fmla="*/ 3 w 12" name="T58"/>
                <a:gd fmla="*/ 0 h 16" name="T59"/>
                <a:gd fmla="*/ 3 w 12" name="T60"/>
                <a:gd fmla="*/ 1 h 16" name="T61"/>
                <a:gd fmla="*/ 1 w 12" name="T62"/>
                <a:gd fmla="*/ 2 h 16" name="T63"/>
                <a:gd fmla="*/ 2 w 12" name="T64"/>
                <a:gd fmla="*/ 3 h 16" name="T65"/>
                <a:gd fmla="*/ 1 w 12" name="T66"/>
                <a:gd fmla="*/ 7 h 16" name="T67"/>
                <a:gd fmla="*/ 2 w 12" name="T68"/>
                <a:gd fmla="*/ 6 h 16" name="T69"/>
                <a:gd fmla="*/ 3 w 12" name="T70"/>
                <a:gd fmla="*/ 7 h 16" name="T71"/>
                <a:gd fmla="*/ 4 w 12" name="T72"/>
                <a:gd fmla="*/ 7 h 16" name="T73"/>
                <a:gd fmla="*/ 4 w 12" name="T74"/>
                <a:gd fmla="*/ 9 h 16" name="T75"/>
                <a:gd fmla="*/ 2 w 12" name="T76"/>
                <a:gd fmla="*/ 9 h 16" name="T77"/>
                <a:gd fmla="*/ 3 w 12" name="T78"/>
                <a:gd fmla="*/ 9 h 16" name="T79"/>
                <a:gd fmla="*/ 3 w 12" name="T80"/>
                <a:gd fmla="*/ 10 h 16" name="T81"/>
                <a:gd fmla="*/ 3 w 12" name="T82"/>
                <a:gd fmla="*/ 10 h 16" name="T83"/>
                <a:gd fmla="*/ 3 w 12" name="T84"/>
                <a:gd fmla="*/ 14 h 16" name="T85"/>
                <a:gd fmla="*/ 3 w 12" name="T86"/>
                <a:gd fmla="*/ 14 h 16" name="T87"/>
                <a:gd fmla="*/ 2 w 12" name="T88"/>
                <a:gd fmla="*/ 14 h 16" name="T89"/>
                <a:gd fmla="*/ 3 w 12" name="T90"/>
                <a:gd fmla="*/ 16 h 16" name="T91"/>
                <a:gd fmla="*/ 3 w 12" name="T92"/>
                <a:gd fmla="*/ 15 h 16" name="T93"/>
                <a:gd fmla="*/ 5 w 12" name="T94"/>
                <a:gd fmla="*/ 14 h 16" name="T95"/>
                <a:gd fmla="*/ 5 w 12" name="T96"/>
                <a:gd fmla="*/ 15 h 16" name="T97"/>
                <a:gd fmla="*/ 7 w 12" name="T98"/>
                <a:gd fmla="*/ 16 h 16" name="T99"/>
                <a:gd fmla="*/ 8 w 12" name="T100"/>
                <a:gd fmla="*/ 14 h 16" name="T101"/>
                <a:gd fmla="*/ 7 w 12" name="T102"/>
                <a:gd fmla="*/ 12 h 16" name="T103"/>
                <a:gd fmla="*/ 4 w 12" name="T104"/>
                <a:gd fmla="*/ 10 h 16" name="T105"/>
                <a:gd fmla="*/ 4 w 12" name="T106"/>
                <a:gd fmla="*/ 9 h 16" name="T107"/>
                <a:gd fmla="*/ 6 w 12" name="T108"/>
                <a:gd fmla="*/ 10 h 16" name="T109"/>
                <a:gd fmla="*/ 4 w 12" name="T110"/>
                <a:gd fmla="*/ 10 h 1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 w="12">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3364"/>
            <p:cNvSpPr>
              <a:spLocks noEditPoints="1"/>
            </p:cNvSpPr>
            <p:nvPr/>
          </p:nvSpPr>
          <p:spPr bwMode="auto">
            <a:xfrm>
              <a:off x="8545513" y="4838700"/>
              <a:ext cx="1444625" cy="101600"/>
            </a:xfrm>
            <a:custGeom>
              <a:gdLst>
                <a:gd fmla="*/ 418 w 443" name="T0"/>
                <a:gd fmla="*/ 19 h 31" name="T1"/>
                <a:gd fmla="*/ 407 w 443" name="T2"/>
                <a:gd fmla="*/ 17 h 31" name="T3"/>
                <a:gd fmla="*/ 389 w 443" name="T4"/>
                <a:gd fmla="*/ 8 h 31" name="T5"/>
                <a:gd fmla="*/ 355 w 443" name="T6"/>
                <a:gd fmla="*/ 8 h 31" name="T7"/>
                <a:gd fmla="*/ 342 w 443" name="T8"/>
                <a:gd fmla="*/ 8 h 31" name="T9"/>
                <a:gd fmla="*/ 313 w 443" name="T10"/>
                <a:gd fmla="*/ 7 h 31" name="T11"/>
                <a:gd fmla="*/ 281 w 443" name="T12"/>
                <a:gd fmla="*/ 9 h 31" name="T13"/>
                <a:gd fmla="*/ 245 w 443" name="T14"/>
                <a:gd fmla="*/ 2 h 31" name="T15"/>
                <a:gd fmla="*/ 192 w 443" name="T16"/>
                <a:gd fmla="*/ 6 h 31" name="T17"/>
                <a:gd fmla="*/ 144 w 443" name="T18"/>
                <a:gd fmla="*/ 2 h 31" name="T19"/>
                <a:gd fmla="*/ 103 w 443" name="T20"/>
                <a:gd fmla="*/ 4 h 31" name="T21"/>
                <a:gd fmla="*/ 70 w 443" name="T22"/>
                <a:gd fmla="*/ 6 h 31" name="T23"/>
                <a:gd fmla="*/ 52 w 443" name="T24"/>
                <a:gd fmla="*/ 6 h 31" name="T25"/>
                <a:gd fmla="*/ 34 w 443" name="T26"/>
                <a:gd fmla="*/ 14 h 31" name="T27"/>
                <a:gd fmla="*/ 26 w 443" name="T28"/>
                <a:gd fmla="*/ 23 h 31" name="T29"/>
                <a:gd fmla="*/ 24 w 443" name="T30"/>
                <a:gd fmla="*/ 5 h 31" name="T31"/>
                <a:gd fmla="*/ 3 w 443" name="T32"/>
                <a:gd fmla="*/ 13 h 31" name="T33"/>
                <a:gd fmla="*/ 16 w 443" name="T34"/>
                <a:gd fmla="*/ 28 h 31" name="T35"/>
                <a:gd fmla="*/ 77 w 443" name="T36"/>
                <a:gd fmla="*/ 24 h 31" name="T37"/>
                <a:gd fmla="*/ 112 w 443" name="T38"/>
                <a:gd fmla="*/ 18 h 31" name="T39"/>
                <a:gd fmla="*/ 133 w 443" name="T40"/>
                <a:gd fmla="*/ 25 h 31" name="T41"/>
                <a:gd fmla="*/ 165 w 443" name="T42"/>
                <a:gd fmla="*/ 24 h 31" name="T43"/>
                <a:gd fmla="*/ 198 w 443" name="T44"/>
                <a:gd fmla="*/ 21 h 31" name="T45"/>
                <a:gd fmla="*/ 224 w 443" name="T46"/>
                <a:gd fmla="*/ 25 h 31" name="T47"/>
                <a:gd fmla="*/ 240 w 443" name="T48"/>
                <a:gd fmla="*/ 26 h 31" name="T49"/>
                <a:gd fmla="*/ 280 w 443" name="T50"/>
                <a:gd fmla="*/ 23 h 31" name="T51"/>
                <a:gd fmla="*/ 314 w 443" name="T52"/>
                <a:gd fmla="*/ 22 h 31" name="T53"/>
                <a:gd fmla="*/ 325 w 443" name="T54"/>
                <a:gd fmla="*/ 21 h 31" name="T55"/>
                <a:gd fmla="*/ 354 w 443" name="T56"/>
                <a:gd fmla="*/ 22 h 31" name="T57"/>
                <a:gd fmla="*/ 405 w 443" name="T58"/>
                <a:gd fmla="*/ 28 h 31" name="T59"/>
                <a:gd fmla="*/ 434 w 443" name="T60"/>
                <a:gd fmla="*/ 19 h 31" name="T61"/>
                <a:gd fmla="*/ 304 w 443" name="T62"/>
                <a:gd fmla="*/ 24 h 31" name="T63"/>
                <a:gd fmla="*/ 324 w 443" name="T64"/>
                <a:gd fmla="*/ 14 h 31" name="T65"/>
                <a:gd fmla="*/ 310 w 443" name="T66"/>
                <a:gd fmla="*/ 9 h 31" name="T67"/>
                <a:gd fmla="*/ 295 w 443" name="T68"/>
                <a:gd fmla="*/ 12 h 31" name="T69"/>
                <a:gd fmla="*/ 238 w 443" name="T70"/>
                <a:gd fmla="*/ 11 h 31" name="T71"/>
                <a:gd fmla="*/ 241 w 443" name="T72"/>
                <a:gd fmla="*/ 14 h 31" name="T73"/>
                <a:gd fmla="*/ 223 w 443" name="T74"/>
                <a:gd fmla="*/ 9 h 31" name="T75"/>
                <a:gd fmla="*/ 151 w 443" name="T76"/>
                <a:gd fmla="*/ 18 h 31" name="T77"/>
                <a:gd fmla="*/ 132 w 443" name="T78"/>
                <a:gd fmla="*/ 10 h 31" name="T79"/>
                <a:gd fmla="*/ 143 w 443" name="T80"/>
                <a:gd fmla="*/ 16 h 31" name="T81"/>
                <a:gd fmla="*/ 169 w 443" name="T82"/>
                <a:gd fmla="*/ 15 h 31" name="T83"/>
                <a:gd fmla="*/ 172 w 443" name="T84"/>
                <a:gd fmla="*/ 17 h 31" name="T85"/>
                <a:gd fmla="*/ 203 w 443" name="T86"/>
                <a:gd fmla="*/ 8 h 31" name="T87"/>
                <a:gd fmla="*/ 152 w 443" name="T88"/>
                <a:gd fmla="*/ 9 h 31" name="T89"/>
                <a:gd fmla="*/ 112 w 443" name="T90"/>
                <a:gd fmla="*/ 6 h 31" name="T91"/>
                <a:gd fmla="*/ 90 w 443" name="T92"/>
                <a:gd fmla="*/ 17 h 31" name="T93"/>
                <a:gd fmla="*/ 86 w 443" name="T94"/>
                <a:gd fmla="*/ 6 h 31" name="T95"/>
                <a:gd fmla="*/ 59 w 443" name="T96"/>
                <a:gd fmla="*/ 12 h 31" name="T97"/>
                <a:gd fmla="*/ 58 w 443" name="T98"/>
                <a:gd fmla="*/ 19 h 31" name="T99"/>
                <a:gd fmla="*/ 82 w 443" name="T100"/>
                <a:gd fmla="*/ 19 h 31" name="T101"/>
                <a:gd fmla="*/ 108 w 443" name="T102"/>
                <a:gd fmla="*/ 9 h 31" name="T103"/>
                <a:gd fmla="*/ 134 w 443" name="T104"/>
                <a:gd fmla="*/ 21 h 31" name="T105"/>
                <a:gd fmla="*/ 184 w 443" name="T106"/>
                <a:gd fmla="*/ 18 h 31" name="T107"/>
                <a:gd fmla="*/ 258 w 443" name="T108"/>
                <a:gd fmla="*/ 20 h 31" name="T109"/>
                <a:gd fmla="*/ 292 w 443" name="T110"/>
                <a:gd fmla="*/ 22 h 31" name="T111"/>
                <a:gd fmla="*/ 334 w 443" name="T112"/>
                <a:gd fmla="*/ 14 h 31" name="T113"/>
                <a:gd fmla="*/ 357 w 443" name="T114"/>
                <a:gd fmla="*/ 21 h 31" name="T115"/>
                <a:gd fmla="*/ 401 w 443" name="T116"/>
                <a:gd fmla="*/ 12 h 31" name="T117"/>
                <a:gd fmla="*/ 359 w 443" name="T118"/>
                <a:gd fmla="*/ 8 h 31" name="T119"/>
                <a:gd fmla="*/ 371 w 443" name="T120"/>
                <a:gd fmla="*/ 20 h 31" name="T121"/>
                <a:gd fmla="*/ 386 w 443" name="T122"/>
                <a:gd fmla="*/ 13 h 31" name="T123"/>
                <a:gd fmla="*/ 427 w 443" name="T124"/>
                <a:gd fmla="*/ 27 h 3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1" w="442">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3365"/>
            <p:cNvSpPr/>
            <p:nvPr/>
          </p:nvSpPr>
          <p:spPr bwMode="auto">
            <a:xfrm>
              <a:off x="8604251" y="4851400"/>
              <a:ext cx="3175" cy="476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36" name="组合 335"/>
          <p:cNvGrpSpPr/>
          <p:nvPr/>
        </p:nvGrpSpPr>
        <p:grpSpPr>
          <a:xfrm flipH="1" rot="900000">
            <a:off x="6225161" y="2661623"/>
            <a:ext cx="1191323" cy="220616"/>
            <a:chOff x="4811713" y="3189288"/>
            <a:chExt cx="2571751" cy="476251"/>
          </a:xfrm>
          <a:solidFill>
            <a:schemeClr val="bg1">
              <a:lumMod val="85000"/>
            </a:schemeClr>
          </a:solidFill>
        </p:grpSpPr>
        <p:sp>
          <p:nvSpPr>
            <p:cNvPr id="337" name="Freeform 5"/>
            <p:cNvSpPr/>
            <p:nvPr/>
          </p:nvSpPr>
          <p:spPr bwMode="auto">
            <a:xfrm>
              <a:off x="6980238" y="3281363"/>
              <a:ext cx="61913" cy="33338"/>
            </a:xfrm>
            <a:custGeom>
              <a:gdLst>
                <a:gd fmla="*/ 3 w 19" name="T0"/>
                <a:gd fmla="*/ 8 h 10" name="T1"/>
                <a:gd fmla="*/ 13 w 19" name="T2"/>
                <a:gd fmla="*/ 5 h 10" name="T3"/>
                <a:gd fmla="*/ 13 w 19" name="T4"/>
                <a:gd fmla="*/ 9 h 10" name="T5"/>
                <a:gd fmla="*/ 15 w 19" name="T6"/>
                <a:gd fmla="*/ 4 h 10" name="T7"/>
                <a:gd fmla="*/ 19 w 19" name="T8"/>
                <a:gd fmla="*/ 2 h 10" name="T9"/>
                <a:gd fmla="*/ 18 w 19" name="T10"/>
                <a:gd fmla="*/ 0 h 10" name="T11"/>
                <a:gd fmla="*/ 14 w 19" name="T12"/>
                <a:gd fmla="*/ 0 h 10" name="T13"/>
                <a:gd fmla="*/ 8 w 19" name="T14"/>
                <a:gd fmla="*/ 0 h 10" name="T15"/>
                <a:gd fmla="*/ 3 w 19" name="T16"/>
                <a:gd fmla="*/ 8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9">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6"/>
            <p:cNvSpPr/>
            <p:nvPr/>
          </p:nvSpPr>
          <p:spPr bwMode="auto">
            <a:xfrm>
              <a:off x="6980238" y="3271838"/>
              <a:ext cx="12700" cy="12700"/>
            </a:xfrm>
            <a:custGeom>
              <a:gdLst>
                <a:gd fmla="*/ 3 w 4" name="T0"/>
                <a:gd fmla="*/ 1 h 4" name="T1"/>
                <a:gd fmla="*/ 0 w 4" name="T2"/>
                <a:gd fmla="*/ 2 h 4" name="T3"/>
                <a:gd fmla="*/ 3 w 4" name="T4"/>
                <a:gd fmla="*/ 1 h 4" name="T5"/>
              </a:gdLst>
              <a:cxnLst>
                <a:cxn ang="0">
                  <a:pos x="T0" y="T1"/>
                </a:cxn>
                <a:cxn ang="0">
                  <a:pos x="T2" y="T3"/>
                </a:cxn>
                <a:cxn ang="0">
                  <a:pos x="T4" y="T5"/>
                </a:cxn>
              </a:cxnLst>
              <a:rect b="b" l="0" r="r" t="0"/>
              <a:pathLst>
                <a:path h="4" w="4">
                  <a:moveTo>
                    <a:pt x="3" y="1"/>
                  </a:moveTo>
                  <a:cubicBezTo>
                    <a:pt x="2" y="3"/>
                    <a:pt x="1" y="0"/>
                    <a:pt x="0" y="2"/>
                  </a:cubicBezTo>
                  <a:cubicBezTo>
                    <a:pt x="1" y="4"/>
                    <a:pt x="4"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7"/>
            <p:cNvSpPr/>
            <p:nvPr/>
          </p:nvSpPr>
          <p:spPr bwMode="auto">
            <a:xfrm>
              <a:off x="6958013" y="3271838"/>
              <a:ext cx="19050" cy="33338"/>
            </a:xfrm>
            <a:custGeom>
              <a:gdLst>
                <a:gd fmla="*/ 5 w 6" name="T0"/>
                <a:gd fmla="*/ 9 h 10" name="T1"/>
                <a:gd fmla="*/ 6 w 6" name="T2"/>
                <a:gd fmla="*/ 2 h 10" name="T3"/>
                <a:gd fmla="*/ 3 w 6" name="T4"/>
                <a:gd fmla="*/ 1 h 10" name="T5"/>
                <a:gd fmla="*/ 0 w 6" name="T6"/>
                <a:gd fmla="*/ 8 h 10" name="T7"/>
                <a:gd fmla="*/ 5 w 6" name="T8"/>
                <a:gd fmla="*/ 9 h 10" name="T9"/>
              </a:gdLst>
              <a:cxnLst>
                <a:cxn ang="0">
                  <a:pos x="T0" y="T1"/>
                </a:cxn>
                <a:cxn ang="0">
                  <a:pos x="T2" y="T3"/>
                </a:cxn>
                <a:cxn ang="0">
                  <a:pos x="T4" y="T5"/>
                </a:cxn>
                <a:cxn ang="0">
                  <a:pos x="T6" y="T7"/>
                </a:cxn>
                <a:cxn ang="0">
                  <a:pos x="T8" y="T9"/>
                </a:cxn>
              </a:cxnLst>
              <a:rect b="b" l="0" r="r" t="0"/>
              <a:pathLst>
                <a:path h="10" w="6">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8"/>
            <p:cNvSpPr/>
            <p:nvPr/>
          </p:nvSpPr>
          <p:spPr bwMode="auto">
            <a:xfrm>
              <a:off x="6927851" y="3262313"/>
              <a:ext cx="36513" cy="33338"/>
            </a:xfrm>
            <a:custGeom>
              <a:gdLst>
                <a:gd fmla="*/ 4 w 11" name="T0"/>
                <a:gd fmla="*/ 3 h 10" name="T1"/>
                <a:gd fmla="*/ 3 w 11" name="T2"/>
                <a:gd fmla="*/ 10 h 10" name="T3"/>
                <a:gd fmla="*/ 4 w 11" name="T4"/>
                <a:gd fmla="*/ 3 h 10" name="T5"/>
              </a:gdLst>
              <a:cxnLst>
                <a:cxn ang="0">
                  <a:pos x="T0" y="T1"/>
                </a:cxn>
                <a:cxn ang="0">
                  <a:pos x="T2" y="T3"/>
                </a:cxn>
                <a:cxn ang="0">
                  <a:pos x="T4" y="T5"/>
                </a:cxn>
              </a:cxnLst>
              <a:rect b="b" l="0" r="r" t="0"/>
              <a:pathLst>
                <a:path h="10" w="11">
                  <a:moveTo>
                    <a:pt x="4" y="3"/>
                  </a:moveTo>
                  <a:cubicBezTo>
                    <a:pt x="4" y="5"/>
                    <a:pt x="0" y="8"/>
                    <a:pt x="3" y="10"/>
                  </a:cubicBezTo>
                  <a:cubicBezTo>
                    <a:pt x="7" y="8"/>
                    <a:pt x="11" y="0"/>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9"/>
            <p:cNvSpPr>
              <a:spLocks noEditPoints="1"/>
            </p:cNvSpPr>
            <p:nvPr/>
          </p:nvSpPr>
          <p:spPr bwMode="auto">
            <a:xfrm>
              <a:off x="6980238" y="3338513"/>
              <a:ext cx="65088" cy="61913"/>
            </a:xfrm>
            <a:custGeom>
              <a:gdLst>
                <a:gd fmla="*/ 5 w 20" name="T0"/>
                <a:gd fmla="*/ 14 h 19" name="T1"/>
                <a:gd fmla="*/ 0 w 20" name="T2"/>
                <a:gd fmla="*/ 18 h 19" name="T3"/>
                <a:gd fmla="*/ 15 w 20" name="T4"/>
                <a:gd fmla="*/ 16 h 19" name="T5"/>
                <a:gd fmla="*/ 12 w 20" name="T6"/>
                <a:gd fmla="*/ 14 h 19" name="T7"/>
                <a:gd fmla="*/ 10 w 20" name="T8"/>
                <a:gd fmla="*/ 16 h 19" name="T9"/>
                <a:gd fmla="*/ 13 w 20" name="T10"/>
                <a:gd fmla="*/ 7 h 19" name="T11"/>
                <a:gd fmla="*/ 14 w 20" name="T12"/>
                <a:gd fmla="*/ 13 h 19" name="T13"/>
                <a:gd fmla="*/ 20 w 20" name="T14"/>
                <a:gd fmla="*/ 6 h 19" name="T15"/>
                <a:gd fmla="*/ 17 w 20" name="T16"/>
                <a:gd fmla="*/ 1 h 19" name="T17"/>
                <a:gd fmla="*/ 7 w 20" name="T18"/>
                <a:gd fmla="*/ 4 h 19" name="T19"/>
                <a:gd fmla="*/ 3 w 20" name="T20"/>
                <a:gd fmla="*/ 0 h 19" name="T21"/>
                <a:gd fmla="*/ 2 w 20" name="T22"/>
                <a:gd fmla="*/ 4 h 19" name="T23"/>
                <a:gd fmla="*/ 5 w 20" name="T24"/>
                <a:gd fmla="*/ 14 h 19" name="T25"/>
                <a:gd fmla="*/ 11 w 20" name="T26"/>
                <a:gd fmla="*/ 3 h 19" name="T27"/>
                <a:gd fmla="*/ 12 w 20" name="T28"/>
                <a:gd fmla="*/ 3 h 19" name="T29"/>
                <a:gd fmla="*/ 11 w 20" name="T30"/>
                <a:gd fmla="*/ 5 h 19" name="T31"/>
                <a:gd fmla="*/ 11 w 20" name="T32"/>
                <a:gd fmla="*/ 3 h 1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 w="20">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10"/>
            <p:cNvSpPr/>
            <p:nvPr/>
          </p:nvSpPr>
          <p:spPr bwMode="auto">
            <a:xfrm>
              <a:off x="6908801" y="3271838"/>
              <a:ext cx="22225" cy="23813"/>
            </a:xfrm>
            <a:custGeom>
              <a:gdLst>
                <a:gd fmla="*/ 0 w 7" name="T0"/>
                <a:gd fmla="*/ 5 h 7" name="T1"/>
                <a:gd fmla="*/ 2 w 7" name="T2"/>
                <a:gd fmla="*/ 7 h 7" name="T3"/>
                <a:gd fmla="*/ 6 w 7" name="T4"/>
                <a:gd fmla="*/ 0 h 7" name="T5"/>
                <a:gd fmla="*/ 3 w 7" name="T6"/>
                <a:gd fmla="*/ 1 h 7" name="T7"/>
                <a:gd fmla="*/ 0 w 7" name="T8"/>
                <a:gd fmla="*/ 5 h 7" name="T9"/>
              </a:gdLst>
              <a:cxnLst>
                <a:cxn ang="0">
                  <a:pos x="T0" y="T1"/>
                </a:cxn>
                <a:cxn ang="0">
                  <a:pos x="T2" y="T3"/>
                </a:cxn>
                <a:cxn ang="0">
                  <a:pos x="T4" y="T5"/>
                </a:cxn>
                <a:cxn ang="0">
                  <a:pos x="T6" y="T7"/>
                </a:cxn>
                <a:cxn ang="0">
                  <a:pos x="T8" y="T9"/>
                </a:cxn>
              </a:cxnLst>
              <a:rect b="b" l="0" r="r" t="0"/>
              <a:pathLst>
                <a:path h="7" w="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11"/>
            <p:cNvSpPr/>
            <p:nvPr/>
          </p:nvSpPr>
          <p:spPr bwMode="auto">
            <a:xfrm>
              <a:off x="6784976" y="3259138"/>
              <a:ext cx="39688" cy="22225"/>
            </a:xfrm>
            <a:custGeom>
              <a:gdLst>
                <a:gd fmla="*/ 9 w 12" name="T0"/>
                <a:gd fmla="*/ 4 h 7" name="T1"/>
                <a:gd fmla="*/ 12 w 12" name="T2"/>
                <a:gd fmla="*/ 0 h 7" name="T3"/>
                <a:gd fmla="*/ 8 w 12" name="T4"/>
                <a:gd fmla="*/ 0 h 7" name="T5"/>
                <a:gd fmla="*/ 5 w 12" name="T6"/>
                <a:gd fmla="*/ 5 h 7" name="T7"/>
                <a:gd fmla="*/ 0 w 12" name="T8"/>
                <a:gd fmla="*/ 6 h 7" name="T9"/>
                <a:gd fmla="*/ 11 w 12" name="T10"/>
                <a:gd fmla="*/ 7 h 7" name="T11"/>
                <a:gd fmla="*/ 9 w 12" name="T12"/>
                <a:gd fmla="*/ 4 h 7" name="T13"/>
              </a:gdLst>
              <a:cxnLst>
                <a:cxn ang="0">
                  <a:pos x="T0" y="T1"/>
                </a:cxn>
                <a:cxn ang="0">
                  <a:pos x="T2" y="T3"/>
                </a:cxn>
                <a:cxn ang="0">
                  <a:pos x="T4" y="T5"/>
                </a:cxn>
                <a:cxn ang="0">
                  <a:pos x="T6" y="T7"/>
                </a:cxn>
                <a:cxn ang="0">
                  <a:pos x="T8" y="T9"/>
                </a:cxn>
                <a:cxn ang="0">
                  <a:pos x="T10" y="T11"/>
                </a:cxn>
                <a:cxn ang="0">
                  <a:pos x="T12" y="T13"/>
                </a:cxn>
              </a:cxnLst>
              <a:rect b="b" l="0" r="r" t="0"/>
              <a:pathLst>
                <a:path h="7" w="12">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12"/>
            <p:cNvSpPr/>
            <p:nvPr/>
          </p:nvSpPr>
          <p:spPr bwMode="auto">
            <a:xfrm>
              <a:off x="6719888" y="3244851"/>
              <a:ext cx="58738" cy="33338"/>
            </a:xfrm>
            <a:custGeom>
              <a:gdLst>
                <a:gd fmla="*/ 0 w 18" name="T0"/>
                <a:gd fmla="*/ 8 h 10" name="T1"/>
                <a:gd fmla="*/ 18 w 18" name="T2"/>
                <a:gd fmla="*/ 1 h 10" name="T3"/>
                <a:gd fmla="*/ 5 w 18" name="T4"/>
                <a:gd fmla="*/ 0 h 10" name="T5"/>
                <a:gd fmla="*/ 0 w 18" name="T6"/>
                <a:gd fmla="*/ 8 h 10" name="T7"/>
              </a:gdLst>
              <a:cxnLst>
                <a:cxn ang="0">
                  <a:pos x="T0" y="T1"/>
                </a:cxn>
                <a:cxn ang="0">
                  <a:pos x="T2" y="T3"/>
                </a:cxn>
                <a:cxn ang="0">
                  <a:pos x="T4" y="T5"/>
                </a:cxn>
                <a:cxn ang="0">
                  <a:pos x="T6" y="T7"/>
                </a:cxn>
              </a:cxnLst>
              <a:rect b="b" l="0" r="r" t="0"/>
              <a:pathLst>
                <a:path h="10" w="18">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13"/>
            <p:cNvSpPr/>
            <p:nvPr/>
          </p:nvSpPr>
          <p:spPr bwMode="auto">
            <a:xfrm>
              <a:off x="6778626" y="3255963"/>
              <a:ext cx="15875" cy="12700"/>
            </a:xfrm>
            <a:custGeom>
              <a:gdLst>
                <a:gd fmla="*/ 2 w 5" name="T0"/>
                <a:gd fmla="*/ 4 h 4" name="T1"/>
                <a:gd fmla="*/ 5 w 5" name="T2"/>
                <a:gd fmla="*/ 3 h 4" name="T3"/>
                <a:gd fmla="*/ 3 w 5" name="T4"/>
                <a:gd fmla="*/ 0 h 4" name="T5"/>
                <a:gd fmla="*/ 2 w 5" name="T6"/>
                <a:gd fmla="*/ 4 h 4" name="T7"/>
              </a:gdLst>
              <a:cxnLst>
                <a:cxn ang="0">
                  <a:pos x="T0" y="T1"/>
                </a:cxn>
                <a:cxn ang="0">
                  <a:pos x="T2" y="T3"/>
                </a:cxn>
                <a:cxn ang="0">
                  <a:pos x="T4" y="T5"/>
                </a:cxn>
                <a:cxn ang="0">
                  <a:pos x="T6" y="T7"/>
                </a:cxn>
              </a:cxnLst>
              <a:rect b="b" l="0" r="r" t="0"/>
              <a:pathLst>
                <a:path h="4" w="5">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14"/>
            <p:cNvSpPr/>
            <p:nvPr/>
          </p:nvSpPr>
          <p:spPr bwMode="auto">
            <a:xfrm>
              <a:off x="6675438" y="3235326"/>
              <a:ext cx="47625" cy="33338"/>
            </a:xfrm>
            <a:custGeom>
              <a:gdLst>
                <a:gd fmla="*/ 4 w 15" name="T0"/>
                <a:gd fmla="*/ 10 h 10" name="T1"/>
                <a:gd fmla="*/ 4 w 15" name="T2"/>
                <a:gd fmla="*/ 5 h 10" name="T3"/>
                <a:gd fmla="*/ 9 w 15" name="T4"/>
                <a:gd fmla="*/ 4 h 10" name="T5"/>
                <a:gd fmla="*/ 10 w 15" name="T6"/>
                <a:gd fmla="*/ 9 h 10" name="T7"/>
                <a:gd fmla="*/ 14 w 15" name="T8"/>
                <a:gd fmla="*/ 2 h 10" name="T9"/>
                <a:gd fmla="*/ 9 w 15" name="T10"/>
                <a:gd fmla="*/ 1 h 10" name="T11"/>
                <a:gd fmla="*/ 0 w 15" name="T12"/>
                <a:gd fmla="*/ 5 h 10" name="T13"/>
                <a:gd fmla="*/ 4 w 15"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15"/>
            <p:cNvSpPr/>
            <p:nvPr/>
          </p:nvSpPr>
          <p:spPr bwMode="auto">
            <a:xfrm>
              <a:off x="6834188" y="3371851"/>
              <a:ext cx="19050" cy="9525"/>
            </a:xfrm>
            <a:custGeom>
              <a:gdLst>
                <a:gd fmla="*/ 4 w 6" name="T0"/>
                <a:gd fmla="*/ 0 h 3" name="T1"/>
                <a:gd fmla="*/ 3 w 6" name="T2"/>
                <a:gd fmla="*/ 0 h 3" name="T3"/>
                <a:gd fmla="*/ 1 w 6" name="T4"/>
                <a:gd fmla="*/ 3 h 3" name="T5"/>
                <a:gd fmla="*/ 4 w 6" name="T6"/>
                <a:gd fmla="*/ 0 h 3" name="T7"/>
              </a:gdLst>
              <a:cxnLst>
                <a:cxn ang="0">
                  <a:pos x="T0" y="T1"/>
                </a:cxn>
                <a:cxn ang="0">
                  <a:pos x="T2" y="T3"/>
                </a:cxn>
                <a:cxn ang="0">
                  <a:pos x="T4" y="T5"/>
                </a:cxn>
                <a:cxn ang="0">
                  <a:pos x="T6" y="T7"/>
                </a:cxn>
              </a:cxnLst>
              <a:rect b="b" l="0" r="r" t="0"/>
              <a:pathLst>
                <a:path h="3" w="6">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16"/>
            <p:cNvSpPr/>
            <p:nvPr/>
          </p:nvSpPr>
          <p:spPr bwMode="auto">
            <a:xfrm>
              <a:off x="6651626" y="3235326"/>
              <a:ext cx="17463" cy="9525"/>
            </a:xfrm>
            <a:custGeom>
              <a:gdLst>
                <a:gd fmla="*/ 2 w 5" name="T0"/>
                <a:gd fmla="*/ 0 h 3" name="T1"/>
                <a:gd fmla="*/ 1 w 5" name="T2"/>
                <a:gd fmla="*/ 3 h 3" name="T3"/>
                <a:gd fmla="*/ 2 w 5" name="T4"/>
                <a:gd fmla="*/ 0 h 3" name="T5"/>
              </a:gdLst>
              <a:cxnLst>
                <a:cxn ang="0">
                  <a:pos x="T0" y="T1"/>
                </a:cxn>
                <a:cxn ang="0">
                  <a:pos x="T2" y="T3"/>
                </a:cxn>
                <a:cxn ang="0">
                  <a:pos x="T4" y="T5"/>
                </a:cxn>
              </a:cxnLst>
              <a:rect b="b" l="0" r="r" t="0"/>
              <a:pathLst>
                <a:path h="3" w="5">
                  <a:moveTo>
                    <a:pt x="2" y="0"/>
                  </a:moveTo>
                  <a:cubicBezTo>
                    <a:pt x="1" y="0"/>
                    <a:pt x="0" y="2"/>
                    <a:pt x="1" y="3"/>
                  </a:cubicBezTo>
                  <a:cubicBezTo>
                    <a:pt x="2" y="3"/>
                    <a:pt x="5"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17"/>
            <p:cNvSpPr/>
            <p:nvPr/>
          </p:nvSpPr>
          <p:spPr bwMode="auto">
            <a:xfrm>
              <a:off x="6623051" y="3232151"/>
              <a:ext cx="28575" cy="15875"/>
            </a:xfrm>
            <a:custGeom>
              <a:gdLst>
                <a:gd fmla="*/ 7 w 9" name="T0"/>
                <a:gd fmla="*/ 0 h 5" name="T1"/>
                <a:gd fmla="*/ 3 w 9" name="T2"/>
                <a:gd fmla="*/ 0 h 5" name="T3"/>
                <a:gd fmla="*/ 0 w 9" name="T4"/>
                <a:gd fmla="*/ 4 h 5" name="T5"/>
                <a:gd fmla="*/ 5 w 9" name="T6"/>
                <a:gd fmla="*/ 5 h 5" name="T7"/>
                <a:gd fmla="*/ 7 w 9" name="T8"/>
                <a:gd fmla="*/ 0 h 5" name="T9"/>
              </a:gdLst>
              <a:cxnLst>
                <a:cxn ang="0">
                  <a:pos x="T0" y="T1"/>
                </a:cxn>
                <a:cxn ang="0">
                  <a:pos x="T2" y="T3"/>
                </a:cxn>
                <a:cxn ang="0">
                  <a:pos x="T4" y="T5"/>
                </a:cxn>
                <a:cxn ang="0">
                  <a:pos x="T6" y="T7"/>
                </a:cxn>
                <a:cxn ang="0">
                  <a:pos x="T8" y="T9"/>
                </a:cxn>
              </a:cxnLst>
              <a:rect b="b" l="0" r="r" t="0"/>
              <a:pathLst>
                <a:path h="5" w="9">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18"/>
            <p:cNvSpPr/>
            <p:nvPr/>
          </p:nvSpPr>
          <p:spPr bwMode="auto">
            <a:xfrm>
              <a:off x="6808788" y="3360738"/>
              <a:ext cx="19050" cy="26988"/>
            </a:xfrm>
            <a:custGeom>
              <a:gdLst>
                <a:gd fmla="*/ 3 w 6" name="T0"/>
                <a:gd fmla="*/ 0 h 8" name="T1"/>
                <a:gd fmla="*/ 0 w 6" name="T2"/>
                <a:gd fmla="*/ 1 h 8" name="T3"/>
                <a:gd fmla="*/ 3 w 6" name="T4"/>
                <a:gd fmla="*/ 8 h 8" name="T5"/>
                <a:gd fmla="*/ 3 w 6" name="T6"/>
                <a:gd fmla="*/ 0 h 8" name="T7"/>
              </a:gdLst>
              <a:cxnLst>
                <a:cxn ang="0">
                  <a:pos x="T0" y="T1"/>
                </a:cxn>
                <a:cxn ang="0">
                  <a:pos x="T2" y="T3"/>
                </a:cxn>
                <a:cxn ang="0">
                  <a:pos x="T4" y="T5"/>
                </a:cxn>
                <a:cxn ang="0">
                  <a:pos x="T6" y="T7"/>
                </a:cxn>
              </a:cxnLst>
              <a:rect b="b" l="0" r="r" t="0"/>
              <a:pathLst>
                <a:path h="8" w="6">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19"/>
            <p:cNvSpPr/>
            <p:nvPr/>
          </p:nvSpPr>
          <p:spPr bwMode="auto">
            <a:xfrm>
              <a:off x="6661151" y="3251201"/>
              <a:ext cx="11113" cy="11113"/>
            </a:xfrm>
            <a:custGeom>
              <a:gdLst>
                <a:gd fmla="*/ 3 w 3" name="T0"/>
                <a:gd fmla="*/ 1 h 3" name="T1"/>
                <a:gd fmla="*/ 1 w 3" name="T2"/>
                <a:gd fmla="*/ 0 h 3" name="T3"/>
                <a:gd fmla="*/ 1 w 3" name="T4"/>
                <a:gd fmla="*/ 3 h 3" name="T5"/>
                <a:gd fmla="*/ 3 w 3" name="T6"/>
                <a:gd fmla="*/ 1 h 3" name="T7"/>
              </a:gdLst>
              <a:cxnLst>
                <a:cxn ang="0">
                  <a:pos x="T0" y="T1"/>
                </a:cxn>
                <a:cxn ang="0">
                  <a:pos x="T2" y="T3"/>
                </a:cxn>
                <a:cxn ang="0">
                  <a:pos x="T4" y="T5"/>
                </a:cxn>
                <a:cxn ang="0">
                  <a:pos x="T6" y="T7"/>
                </a:cxn>
              </a:cxnLst>
              <a:rect b="b" l="0" r="r" t="0"/>
              <a:pathLst>
                <a:path h="3" w="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0"/>
            <p:cNvSpPr/>
            <p:nvPr/>
          </p:nvSpPr>
          <p:spPr bwMode="auto">
            <a:xfrm>
              <a:off x="6694488" y="3360738"/>
              <a:ext cx="103188" cy="60325"/>
            </a:xfrm>
            <a:custGeom>
              <a:gdLst>
                <a:gd fmla="*/ 27 w 32" name="T0"/>
                <a:gd fmla="*/ 1 h 18" name="T1"/>
                <a:gd fmla="*/ 26 w 32" name="T2"/>
                <a:gd fmla="*/ 9 h 18" name="T3"/>
                <a:gd fmla="*/ 20 w 32" name="T4"/>
                <a:gd fmla="*/ 10 h 18" name="T5"/>
                <a:gd fmla="*/ 18 w 32" name="T6"/>
                <a:gd fmla="*/ 9 h 18" name="T7"/>
                <a:gd fmla="*/ 21 w 32" name="T8"/>
                <a:gd fmla="*/ 2 h 18" name="T9"/>
                <a:gd fmla="*/ 17 w 32" name="T10"/>
                <a:gd fmla="*/ 1 h 18" name="T11"/>
                <a:gd fmla="*/ 17 w 32" name="T12"/>
                <a:gd fmla="*/ 10 h 18" name="T13"/>
                <a:gd fmla="*/ 14 w 32" name="T14"/>
                <a:gd fmla="*/ 10 h 18" name="T15"/>
                <a:gd fmla="*/ 6 w 32" name="T16"/>
                <a:gd fmla="*/ 8 h 18" name="T17"/>
                <a:gd fmla="*/ 0 w 32" name="T18"/>
                <a:gd fmla="*/ 7 h 18" name="T19"/>
                <a:gd fmla="*/ 5 w 32" name="T20"/>
                <a:gd fmla="*/ 14 h 18" name="T21"/>
                <a:gd fmla="*/ 11 w 32" name="T22"/>
                <a:gd fmla="*/ 12 h 18" name="T23"/>
                <a:gd fmla="*/ 28 w 32" name="T24"/>
                <a:gd fmla="*/ 14 h 18" name="T25"/>
                <a:gd fmla="*/ 30 w 32" name="T26"/>
                <a:gd fmla="*/ 2 h 18" name="T27"/>
                <a:gd fmla="*/ 27 w 32" name="T28"/>
                <a:gd fmla="*/ 1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32">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1"/>
            <p:cNvSpPr/>
            <p:nvPr/>
          </p:nvSpPr>
          <p:spPr bwMode="auto">
            <a:xfrm>
              <a:off x="6586538" y="3222626"/>
              <a:ext cx="17463" cy="25400"/>
            </a:xfrm>
            <a:custGeom>
              <a:gdLst>
                <a:gd fmla="*/ 5 w 5" name="T0"/>
                <a:gd fmla="*/ 5 h 8" name="T1"/>
                <a:gd fmla="*/ 0 w 5" name="T2"/>
                <a:gd fmla="*/ 3 h 8" name="T3"/>
                <a:gd fmla="*/ 5 w 5" name="T4"/>
                <a:gd fmla="*/ 5 h 8" name="T5"/>
              </a:gdLst>
              <a:cxnLst>
                <a:cxn ang="0">
                  <a:pos x="T0" y="T1"/>
                </a:cxn>
                <a:cxn ang="0">
                  <a:pos x="T2" y="T3"/>
                </a:cxn>
                <a:cxn ang="0">
                  <a:pos x="T4" y="T5"/>
                </a:cxn>
              </a:cxnLst>
              <a:rect b="b" l="0" r="r" t="0"/>
              <a:pathLst>
                <a:path h="8" w="5">
                  <a:moveTo>
                    <a:pt x="5" y="5"/>
                  </a:moveTo>
                  <a:cubicBezTo>
                    <a:pt x="5" y="2"/>
                    <a:pt x="2" y="0"/>
                    <a:pt x="0" y="3"/>
                  </a:cubicBezTo>
                  <a:cubicBezTo>
                    <a:pt x="0" y="4"/>
                    <a:pt x="4" y="8"/>
                    <a:pt x="5"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2"/>
            <p:cNvSpPr/>
            <p:nvPr/>
          </p:nvSpPr>
          <p:spPr bwMode="auto">
            <a:xfrm>
              <a:off x="6607176" y="3244851"/>
              <a:ext cx="15875" cy="11113"/>
            </a:xfrm>
            <a:custGeom>
              <a:gdLst>
                <a:gd fmla="*/ 3 w 5" name="T0"/>
                <a:gd fmla="*/ 3 h 3" name="T1"/>
                <a:gd fmla="*/ 5 w 5" name="T2"/>
                <a:gd fmla="*/ 0 h 3" name="T3"/>
                <a:gd fmla="*/ 2 w 5" name="T4"/>
                <a:gd fmla="*/ 0 h 3" name="T5"/>
                <a:gd fmla="*/ 0 w 5" name="T6"/>
                <a:gd fmla="*/ 1 h 3" name="T7"/>
                <a:gd fmla="*/ 3 w 5" name="T8"/>
                <a:gd fmla="*/ 3 h 3" name="T9"/>
              </a:gdLst>
              <a:cxnLst>
                <a:cxn ang="0">
                  <a:pos x="T0" y="T1"/>
                </a:cxn>
                <a:cxn ang="0">
                  <a:pos x="T2" y="T3"/>
                </a:cxn>
                <a:cxn ang="0">
                  <a:pos x="T4" y="T5"/>
                </a:cxn>
                <a:cxn ang="0">
                  <a:pos x="T6" y="T7"/>
                </a:cxn>
                <a:cxn ang="0">
                  <a:pos x="T8" y="T9"/>
                </a:cxn>
              </a:cxnLst>
              <a:rect b="b" l="0" r="r" t="0"/>
              <a:pathLst>
                <a:path h="3" w="5">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3"/>
            <p:cNvSpPr/>
            <p:nvPr/>
          </p:nvSpPr>
          <p:spPr bwMode="auto">
            <a:xfrm>
              <a:off x="6567488" y="3228976"/>
              <a:ext cx="15875" cy="12700"/>
            </a:xfrm>
            <a:custGeom>
              <a:gdLst>
                <a:gd fmla="*/ 5 w 5" name="T0"/>
                <a:gd fmla="*/ 2 h 4" name="T1"/>
                <a:gd fmla="*/ 0 w 5" name="T2"/>
                <a:gd fmla="*/ 2 h 4" name="T3"/>
                <a:gd fmla="*/ 2 w 5" name="T4"/>
                <a:gd fmla="*/ 4 h 4" name="T5"/>
                <a:gd fmla="*/ 5 w 5" name="T6"/>
                <a:gd fmla="*/ 2 h 4" name="T7"/>
              </a:gdLst>
              <a:cxnLst>
                <a:cxn ang="0">
                  <a:pos x="T0" y="T1"/>
                </a:cxn>
                <a:cxn ang="0">
                  <a:pos x="T2" y="T3"/>
                </a:cxn>
                <a:cxn ang="0">
                  <a:pos x="T4" y="T5"/>
                </a:cxn>
                <a:cxn ang="0">
                  <a:pos x="T6" y="T7"/>
                </a:cxn>
              </a:cxnLst>
              <a:rect b="b" l="0" r="r" t="0"/>
              <a:pathLst>
                <a:path h="4" w="5">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4"/>
            <p:cNvSpPr/>
            <p:nvPr/>
          </p:nvSpPr>
          <p:spPr bwMode="auto">
            <a:xfrm>
              <a:off x="6508751" y="3228976"/>
              <a:ext cx="52388" cy="26988"/>
            </a:xfrm>
            <a:custGeom>
              <a:gdLst>
                <a:gd fmla="*/ 9 w 16" name="T0"/>
                <a:gd fmla="*/ 8 h 8" name="T1"/>
                <a:gd fmla="*/ 11 w 16" name="T2"/>
                <a:gd fmla="*/ 4 h 8" name="T3"/>
                <a:gd fmla="*/ 16 w 16" name="T4"/>
                <a:gd fmla="*/ 3 h 8" name="T5"/>
                <a:gd fmla="*/ 15 w 16" name="T6"/>
                <a:gd fmla="*/ 1 h 8" name="T7"/>
                <a:gd fmla="*/ 8 w 16" name="T8"/>
                <a:gd fmla="*/ 1 h 8" name="T9"/>
                <a:gd fmla="*/ 0 w 16" name="T10"/>
                <a:gd fmla="*/ 7 h 8" name="T11"/>
                <a:gd fmla="*/ 9 w 16" name="T12"/>
                <a:gd fmla="*/ 8 h 8" name="T13"/>
              </a:gdLst>
              <a:cxnLst>
                <a:cxn ang="0">
                  <a:pos x="T0" y="T1"/>
                </a:cxn>
                <a:cxn ang="0">
                  <a:pos x="T2" y="T3"/>
                </a:cxn>
                <a:cxn ang="0">
                  <a:pos x="T4" y="T5"/>
                </a:cxn>
                <a:cxn ang="0">
                  <a:pos x="T6" y="T7"/>
                </a:cxn>
                <a:cxn ang="0">
                  <a:pos x="T8" y="T9"/>
                </a:cxn>
                <a:cxn ang="0">
                  <a:pos x="T10" y="T11"/>
                </a:cxn>
                <a:cxn ang="0">
                  <a:pos x="T12" y="T13"/>
                </a:cxn>
              </a:cxnLst>
              <a:rect b="b" l="0" r="r" t="0"/>
              <a:pathLst>
                <a:path h="8" w="16">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5"/>
            <p:cNvSpPr/>
            <p:nvPr/>
          </p:nvSpPr>
          <p:spPr bwMode="auto">
            <a:xfrm>
              <a:off x="6669088" y="3363913"/>
              <a:ext cx="31750" cy="23813"/>
            </a:xfrm>
            <a:custGeom>
              <a:gdLst>
                <a:gd fmla="*/ 9 w 10" name="T0"/>
                <a:gd fmla="*/ 0 h 7" name="T1"/>
                <a:gd fmla="*/ 0 w 10" name="T2"/>
                <a:gd fmla="*/ 3 h 7" name="T3"/>
                <a:gd fmla="*/ 3 w 10" name="T4"/>
                <a:gd fmla="*/ 7 h 7" name="T5"/>
                <a:gd fmla="*/ 10 w 10" name="T6"/>
                <a:gd fmla="*/ 2 h 7" name="T7"/>
                <a:gd fmla="*/ 9 w 10" name="T8"/>
                <a:gd fmla="*/ 0 h 7" name="T9"/>
              </a:gdLst>
              <a:cxnLst>
                <a:cxn ang="0">
                  <a:pos x="T0" y="T1"/>
                </a:cxn>
                <a:cxn ang="0">
                  <a:pos x="T2" y="T3"/>
                </a:cxn>
                <a:cxn ang="0">
                  <a:pos x="T4" y="T5"/>
                </a:cxn>
                <a:cxn ang="0">
                  <a:pos x="T6" y="T7"/>
                </a:cxn>
                <a:cxn ang="0">
                  <a:pos x="T8" y="T9"/>
                </a:cxn>
              </a:cxnLst>
              <a:rect b="b" l="0" r="r" t="0"/>
              <a:pathLst>
                <a:path h="7" w="10">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6"/>
            <p:cNvSpPr/>
            <p:nvPr/>
          </p:nvSpPr>
          <p:spPr bwMode="auto">
            <a:xfrm>
              <a:off x="6477001" y="3219451"/>
              <a:ext cx="34925" cy="36513"/>
            </a:xfrm>
            <a:custGeom>
              <a:gdLst>
                <a:gd fmla="*/ 8 w 11" name="T0"/>
                <a:gd fmla="*/ 11 h 11" name="T1"/>
                <a:gd fmla="*/ 10 w 11" name="T2"/>
                <a:gd fmla="*/ 4 h 11" name="T3"/>
                <a:gd fmla="*/ 4 w 11" name="T4"/>
                <a:gd fmla="*/ 0 h 11" name="T5"/>
                <a:gd fmla="*/ 3 w 11" name="T6"/>
                <a:gd fmla="*/ 5 h 11" name="T7"/>
                <a:gd fmla="*/ 6 w 11" name="T8"/>
                <a:gd fmla="*/ 9 h 11" name="T9"/>
                <a:gd fmla="*/ 1 w 11" name="T10"/>
                <a:gd fmla="*/ 8 h 11" name="T11"/>
                <a:gd fmla="*/ 8 w 11" name="T12"/>
                <a:gd fmla="*/ 11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
            <p:cNvSpPr/>
            <p:nvPr/>
          </p:nvSpPr>
          <p:spPr bwMode="auto">
            <a:xfrm>
              <a:off x="6456363" y="3211513"/>
              <a:ext cx="23813" cy="39688"/>
            </a:xfrm>
            <a:custGeom>
              <a:gdLst>
                <a:gd fmla="*/ 6 w 7" name="T0"/>
                <a:gd fmla="*/ 3 h 12" name="T1"/>
                <a:gd fmla="*/ 3 w 7" name="T2"/>
                <a:gd fmla="*/ 2 h 12" name="T3"/>
                <a:gd fmla="*/ 1 w 7" name="T4"/>
                <a:gd fmla="*/ 12 h 12" name="T5"/>
                <a:gd fmla="*/ 6 w 7" name="T6"/>
                <a:gd fmla="*/ 3 h 12" name="T7"/>
              </a:gdLst>
              <a:cxnLst>
                <a:cxn ang="0">
                  <a:pos x="T0" y="T1"/>
                </a:cxn>
                <a:cxn ang="0">
                  <a:pos x="T2" y="T3"/>
                </a:cxn>
                <a:cxn ang="0">
                  <a:pos x="T4" y="T5"/>
                </a:cxn>
                <a:cxn ang="0">
                  <a:pos x="T6" y="T7"/>
                </a:cxn>
              </a:cxnLst>
              <a:rect b="b" l="0" r="r" t="0"/>
              <a:pathLst>
                <a:path h="12" w="7">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8"/>
            <p:cNvSpPr/>
            <p:nvPr/>
          </p:nvSpPr>
          <p:spPr bwMode="auto">
            <a:xfrm>
              <a:off x="6665913" y="3394076"/>
              <a:ext cx="31750" cy="23813"/>
            </a:xfrm>
            <a:custGeom>
              <a:gdLst>
                <a:gd fmla="*/ 10 w 10" name="T0"/>
                <a:gd fmla="*/ 5 h 7" name="T1"/>
                <a:gd fmla="*/ 6 w 10" name="T2"/>
                <a:gd fmla="*/ 0 h 7" name="T3"/>
                <a:gd fmla="*/ 0 w 10" name="T4"/>
                <a:gd fmla="*/ 7 h 7" name="T5"/>
                <a:gd fmla="*/ 10 w 10" name="T6"/>
                <a:gd fmla="*/ 5 h 7" name="T7"/>
              </a:gdLst>
              <a:cxnLst>
                <a:cxn ang="0">
                  <a:pos x="T0" y="T1"/>
                </a:cxn>
                <a:cxn ang="0">
                  <a:pos x="T2" y="T3"/>
                </a:cxn>
                <a:cxn ang="0">
                  <a:pos x="T4" y="T5"/>
                </a:cxn>
                <a:cxn ang="0">
                  <a:pos x="T6" y="T7"/>
                </a:cxn>
              </a:cxnLst>
              <a:rect b="b" l="0" r="r" t="0"/>
              <a:pathLst>
                <a:path h="7" w="10">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9"/>
            <p:cNvSpPr/>
            <p:nvPr/>
          </p:nvSpPr>
          <p:spPr bwMode="auto">
            <a:xfrm>
              <a:off x="6424613" y="3216276"/>
              <a:ext cx="31750" cy="31750"/>
            </a:xfrm>
            <a:custGeom>
              <a:gdLst>
                <a:gd fmla="*/ 7 w 10" name="T0"/>
                <a:gd fmla="*/ 8 h 10" name="T1"/>
                <a:gd fmla="*/ 0 w 10" name="T2"/>
                <a:gd fmla="*/ 8 h 10" name="T3"/>
                <a:gd fmla="*/ 7 w 10" name="T4"/>
                <a:gd fmla="*/ 8 h 10" name="T5"/>
              </a:gdLst>
              <a:cxnLst>
                <a:cxn ang="0">
                  <a:pos x="T0" y="T1"/>
                </a:cxn>
                <a:cxn ang="0">
                  <a:pos x="T2" y="T3"/>
                </a:cxn>
                <a:cxn ang="0">
                  <a:pos x="T4" y="T5"/>
                </a:cxn>
              </a:cxnLst>
              <a:rect b="b" l="0" r="r" t="0"/>
              <a:pathLst>
                <a:path h="10" w="10">
                  <a:moveTo>
                    <a:pt x="7" y="8"/>
                  </a:moveTo>
                  <a:cubicBezTo>
                    <a:pt x="10" y="0"/>
                    <a:pt x="0" y="0"/>
                    <a:pt x="0" y="8"/>
                  </a:cubicBezTo>
                  <a:cubicBezTo>
                    <a:pt x="3" y="10"/>
                    <a:pt x="5" y="10"/>
                    <a:pt x="7"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30"/>
            <p:cNvSpPr/>
            <p:nvPr/>
          </p:nvSpPr>
          <p:spPr bwMode="auto">
            <a:xfrm>
              <a:off x="6551613" y="3367088"/>
              <a:ext cx="114300" cy="63500"/>
            </a:xfrm>
            <a:custGeom>
              <a:gdLst>
                <a:gd fmla="*/ 10 w 35" name="T0"/>
                <a:gd fmla="*/ 7 h 19" name="T1"/>
                <a:gd fmla="*/ 7 w 35" name="T2"/>
                <a:gd fmla="*/ 13 h 19" name="T3"/>
                <a:gd fmla="*/ 4 w 35" name="T4"/>
                <a:gd fmla="*/ 11 h 19" name="T5"/>
                <a:gd fmla="*/ 0 w 35" name="T6"/>
                <a:gd fmla="*/ 17 h 19" name="T7"/>
                <a:gd fmla="*/ 10 w 35" name="T8"/>
                <a:gd fmla="*/ 15 h 19" name="T9"/>
                <a:gd fmla="*/ 15 w 35" name="T10"/>
                <a:gd fmla="*/ 8 h 19" name="T11"/>
                <a:gd fmla="*/ 12 w 35" name="T12"/>
                <a:gd fmla="*/ 13 h 19" name="T13"/>
                <a:gd fmla="*/ 17 w 35" name="T14"/>
                <a:gd fmla="*/ 15 h 19" name="T15"/>
                <a:gd fmla="*/ 23 w 35" name="T16"/>
                <a:gd fmla="*/ 4 h 19" name="T17"/>
                <a:gd fmla="*/ 23 w 35" name="T18"/>
                <a:gd fmla="*/ 11 h 19" name="T19"/>
                <a:gd fmla="*/ 29 w 35" name="T20"/>
                <a:gd fmla="*/ 10 h 19" name="T21"/>
                <a:gd fmla="*/ 30 w 35" name="T22"/>
                <a:gd fmla="*/ 13 h 19" name="T23"/>
                <a:gd fmla="*/ 35 w 35" name="T24"/>
                <a:gd fmla="*/ 8 h 19" name="T25"/>
                <a:gd fmla="*/ 32 w 35" name="T26"/>
                <a:gd fmla="*/ 3 h 19" name="T27"/>
                <a:gd fmla="*/ 27 w 35" name="T28"/>
                <a:gd fmla="*/ 6 h 19" name="T29"/>
                <a:gd fmla="*/ 25 w 35" name="T30"/>
                <a:gd fmla="*/ 3 h 19" name="T31"/>
                <a:gd fmla="*/ 28 w 35" name="T32"/>
                <a:gd fmla="*/ 1 h 19" name="T33"/>
                <a:gd fmla="*/ 22 w 35" name="T34"/>
                <a:gd fmla="*/ 0 h 19" name="T35"/>
                <a:gd fmla="*/ 21 w 35" name="T36"/>
                <a:gd fmla="*/ 4 h 19" name="T37"/>
                <a:gd fmla="*/ 13 w 35" name="T38"/>
                <a:gd fmla="*/ 8 h 19" name="T39"/>
                <a:gd fmla="*/ 10 w 35" name="T40"/>
                <a:gd fmla="*/ 7 h 1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9" w="35">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31"/>
            <p:cNvSpPr/>
            <p:nvPr/>
          </p:nvSpPr>
          <p:spPr bwMode="auto">
            <a:xfrm>
              <a:off x="6378576" y="3216276"/>
              <a:ext cx="36513" cy="19050"/>
            </a:xfrm>
            <a:custGeom>
              <a:gdLst>
                <a:gd fmla="*/ 9 w 11" name="T0"/>
                <a:gd fmla="*/ 0 h 6" name="T1"/>
                <a:gd fmla="*/ 1 w 11" name="T2"/>
                <a:gd fmla="*/ 0 h 6" name="T3"/>
                <a:gd fmla="*/ 2 w 11" name="T4"/>
                <a:gd fmla="*/ 6 h 6" name="T5"/>
                <a:gd fmla="*/ 8 w 11" name="T6"/>
                <a:gd fmla="*/ 6 h 6" name="T7"/>
                <a:gd fmla="*/ 9 w 11" name="T8"/>
                <a:gd fmla="*/ 0 h 6" name="T9"/>
              </a:gdLst>
              <a:cxnLst>
                <a:cxn ang="0">
                  <a:pos x="T0" y="T1"/>
                </a:cxn>
                <a:cxn ang="0">
                  <a:pos x="T2" y="T3"/>
                </a:cxn>
                <a:cxn ang="0">
                  <a:pos x="T4" y="T5"/>
                </a:cxn>
                <a:cxn ang="0">
                  <a:pos x="T6" y="T7"/>
                </a:cxn>
                <a:cxn ang="0">
                  <a:pos x="T8" y="T9"/>
                </a:cxn>
              </a:cxnLst>
              <a:rect b="b" l="0" r="r" t="0"/>
              <a:pathLst>
                <a:path h="6" w="11">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32"/>
            <p:cNvSpPr/>
            <p:nvPr/>
          </p:nvSpPr>
          <p:spPr bwMode="auto">
            <a:xfrm>
              <a:off x="6359526" y="3211513"/>
              <a:ext cx="25400" cy="33338"/>
            </a:xfrm>
            <a:custGeom>
              <a:gdLst>
                <a:gd fmla="*/ 3 w 8" name="T0"/>
                <a:gd fmla="*/ 10 h 10" name="T1"/>
                <a:gd fmla="*/ 6 w 8" name="T2"/>
                <a:gd fmla="*/ 3 h 10" name="T3"/>
                <a:gd fmla="*/ 5 w 8" name="T4"/>
                <a:gd fmla="*/ 0 h 10" name="T5"/>
                <a:gd fmla="*/ 3 w 8" name="T6"/>
                <a:gd fmla="*/ 0 h 10" name="T7"/>
                <a:gd fmla="*/ 0 w 8" name="T8"/>
                <a:gd fmla="*/ 8 h 10" name="T9"/>
                <a:gd fmla="*/ 3 w 8" name="T10"/>
                <a:gd fmla="*/ 10 h 10" name="T11"/>
              </a:gdLst>
              <a:cxnLst>
                <a:cxn ang="0">
                  <a:pos x="T0" y="T1"/>
                </a:cxn>
                <a:cxn ang="0">
                  <a:pos x="T2" y="T3"/>
                </a:cxn>
                <a:cxn ang="0">
                  <a:pos x="T4" y="T5"/>
                </a:cxn>
                <a:cxn ang="0">
                  <a:pos x="T6" y="T7"/>
                </a:cxn>
                <a:cxn ang="0">
                  <a:pos x="T8" y="T9"/>
                </a:cxn>
                <a:cxn ang="0">
                  <a:pos x="T10" y="T11"/>
                </a:cxn>
              </a:cxnLst>
              <a:rect b="b" l="0" r="r" t="0"/>
              <a:pathLst>
                <a:path h="10" w="8">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33"/>
            <p:cNvSpPr/>
            <p:nvPr/>
          </p:nvSpPr>
          <p:spPr bwMode="auto">
            <a:xfrm>
              <a:off x="6551613" y="3371851"/>
              <a:ext cx="41275" cy="34925"/>
            </a:xfrm>
            <a:custGeom>
              <a:gdLst>
                <a:gd fmla="*/ 10 w 13" name="T0"/>
                <a:gd fmla="*/ 0 h 11" name="T1"/>
                <a:gd fmla="*/ 1 w 13" name="T2"/>
                <a:gd fmla="*/ 5 h 11" name="T3"/>
                <a:gd fmla="*/ 2 w 13" name="T4"/>
                <a:gd fmla="*/ 11 h 11" name="T5"/>
                <a:gd fmla="*/ 8 w 13" name="T6"/>
                <a:gd fmla="*/ 7 h 11" name="T7"/>
                <a:gd fmla="*/ 10 w 13" name="T8"/>
                <a:gd fmla="*/ 0 h 11" name="T9"/>
              </a:gdLst>
              <a:cxnLst>
                <a:cxn ang="0">
                  <a:pos x="T0" y="T1"/>
                </a:cxn>
                <a:cxn ang="0">
                  <a:pos x="T2" y="T3"/>
                </a:cxn>
                <a:cxn ang="0">
                  <a:pos x="T4" y="T5"/>
                </a:cxn>
                <a:cxn ang="0">
                  <a:pos x="T6" y="T7"/>
                </a:cxn>
                <a:cxn ang="0">
                  <a:pos x="T8" y="T9"/>
                </a:cxn>
              </a:cxnLst>
              <a:rect b="b" l="0" r="r" t="0"/>
              <a:pathLst>
                <a:path h="11" w="13">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34"/>
            <p:cNvSpPr>
              <a:spLocks noEditPoints="1"/>
            </p:cNvSpPr>
            <p:nvPr/>
          </p:nvSpPr>
          <p:spPr bwMode="auto">
            <a:xfrm>
              <a:off x="6269038" y="3198813"/>
              <a:ext cx="84138" cy="46038"/>
            </a:xfrm>
            <a:custGeom>
              <a:gdLst>
                <a:gd fmla="*/ 26 w 26" name="T0"/>
                <a:gd fmla="*/ 6 h 14" name="T1"/>
                <a:gd fmla="*/ 9 w 26" name="T2"/>
                <a:gd fmla="*/ 5 h 14" name="T3"/>
                <a:gd fmla="*/ 0 w 26" name="T4"/>
                <a:gd fmla="*/ 4 h 14" name="T5"/>
                <a:gd fmla="*/ 0 w 26" name="T6"/>
                <a:gd fmla="*/ 11 h 14" name="T7"/>
                <a:gd fmla="*/ 4 w 26" name="T8"/>
                <a:gd fmla="*/ 14 h 14" name="T9"/>
                <a:gd fmla="*/ 10 w 26" name="T10"/>
                <a:gd fmla="*/ 12 h 14" name="T11"/>
                <a:gd fmla="*/ 11 w 26" name="T12"/>
                <a:gd fmla="*/ 9 h 14" name="T13"/>
                <a:gd fmla="*/ 16 w 26" name="T14"/>
                <a:gd fmla="*/ 9 h 14" name="T15"/>
                <a:gd fmla="*/ 14 w 26" name="T16"/>
                <a:gd fmla="*/ 12 h 14" name="T17"/>
                <a:gd fmla="*/ 20 w 26" name="T18"/>
                <a:gd fmla="*/ 14 h 14" name="T19"/>
                <a:gd fmla="*/ 22 w 26" name="T20"/>
                <a:gd fmla="*/ 12 h 14" name="T21"/>
                <a:gd fmla="*/ 20 w 26" name="T22"/>
                <a:gd fmla="*/ 6 h 14" name="T23"/>
                <a:gd fmla="*/ 23 w 26" name="T24"/>
                <a:gd fmla="*/ 8 h 14" name="T25"/>
                <a:gd fmla="*/ 26 w 26" name="T26"/>
                <a:gd fmla="*/ 6 h 14" name="T27"/>
                <a:gd fmla="*/ 7 w 26" name="T28"/>
                <a:gd fmla="*/ 9 h 14" name="T29"/>
                <a:gd fmla="*/ 5 w 26" name="T30"/>
                <a:gd fmla="*/ 8 h 14" name="T31"/>
                <a:gd fmla="*/ 8 w 26" name="T32"/>
                <a:gd fmla="*/ 4 h 14" name="T33"/>
                <a:gd fmla="*/ 7 w 26" name="T34"/>
                <a:gd fmla="*/ 9 h 1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 w="26">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35"/>
            <p:cNvSpPr/>
            <p:nvPr/>
          </p:nvSpPr>
          <p:spPr bwMode="auto">
            <a:xfrm>
              <a:off x="6502401" y="3375026"/>
              <a:ext cx="46038" cy="55563"/>
            </a:xfrm>
            <a:custGeom>
              <a:gdLst>
                <a:gd fmla="*/ 2 w 14" name="T0"/>
                <a:gd fmla="*/ 15 h 17" name="T1"/>
                <a:gd fmla="*/ 14 w 14" name="T2"/>
                <a:gd fmla="*/ 10 h 17" name="T3"/>
                <a:gd fmla="*/ 9 w 14" name="T4"/>
                <a:gd fmla="*/ 7 h 17" name="T5"/>
                <a:gd fmla="*/ 0 w 14" name="T6"/>
                <a:gd fmla="*/ 1 h 17" name="T7"/>
                <a:gd fmla="*/ 4 w 14" name="T8"/>
                <a:gd fmla="*/ 7 h 17" name="T9"/>
                <a:gd fmla="*/ 7 w 14" name="T10"/>
                <a:gd fmla="*/ 5 h 17" name="T11"/>
                <a:gd fmla="*/ 9 w 14" name="T12"/>
                <a:gd fmla="*/ 6 h 17" name="T13"/>
                <a:gd fmla="*/ 2 w 14" name="T14"/>
                <a:gd fmla="*/ 15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36"/>
            <p:cNvSpPr/>
            <p:nvPr/>
          </p:nvSpPr>
          <p:spPr bwMode="auto">
            <a:xfrm>
              <a:off x="6765926" y="3579813"/>
              <a:ext cx="19050" cy="12700"/>
            </a:xfrm>
            <a:custGeom>
              <a:gdLst>
                <a:gd fmla="*/ 4 w 6" name="T0"/>
                <a:gd fmla="*/ 0 h 4" name="T1"/>
                <a:gd fmla="*/ 2 w 6" name="T2"/>
                <a:gd fmla="*/ 4 h 4" name="T3"/>
                <a:gd fmla="*/ 5 w 6" name="T4"/>
                <a:gd fmla="*/ 2 h 4" name="T5"/>
                <a:gd fmla="*/ 4 w 6" name="T6"/>
                <a:gd fmla="*/ 0 h 4" name="T7"/>
              </a:gdLst>
              <a:cxnLst>
                <a:cxn ang="0">
                  <a:pos x="T0" y="T1"/>
                </a:cxn>
                <a:cxn ang="0">
                  <a:pos x="T2" y="T3"/>
                </a:cxn>
                <a:cxn ang="0">
                  <a:pos x="T4" y="T5"/>
                </a:cxn>
                <a:cxn ang="0">
                  <a:pos x="T6" y="T7"/>
                </a:cxn>
              </a:cxnLst>
              <a:rect b="b" l="0" r="r" t="0"/>
              <a:pathLst>
                <a:path h="4" w="6">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37"/>
            <p:cNvSpPr/>
            <p:nvPr/>
          </p:nvSpPr>
          <p:spPr bwMode="auto">
            <a:xfrm>
              <a:off x="6408738" y="3378201"/>
              <a:ext cx="71438" cy="52388"/>
            </a:xfrm>
            <a:custGeom>
              <a:gdLst>
                <a:gd fmla="*/ 22 w 22" name="T0"/>
                <a:gd fmla="*/ 1 h 16" name="T1"/>
                <a:gd fmla="*/ 16 w 22" name="T2"/>
                <a:gd fmla="*/ 1 h 16" name="T3"/>
                <a:gd fmla="*/ 3 w 22" name="T4"/>
                <a:gd fmla="*/ 8 h 16" name="T5"/>
                <a:gd fmla="*/ 5 w 22" name="T6"/>
                <a:gd fmla="*/ 16 h 16" name="T7"/>
                <a:gd fmla="*/ 22 w 22" name="T8"/>
                <a:gd fmla="*/ 1 h 16" name="T9"/>
              </a:gdLst>
              <a:cxnLst>
                <a:cxn ang="0">
                  <a:pos x="T0" y="T1"/>
                </a:cxn>
                <a:cxn ang="0">
                  <a:pos x="T2" y="T3"/>
                </a:cxn>
                <a:cxn ang="0">
                  <a:pos x="T4" y="T5"/>
                </a:cxn>
                <a:cxn ang="0">
                  <a:pos x="T6" y="T7"/>
                </a:cxn>
                <a:cxn ang="0">
                  <a:pos x="T8" y="T9"/>
                </a:cxn>
              </a:cxnLst>
              <a:rect b="b" l="0" r="r" t="0"/>
              <a:pathLst>
                <a:path h="16" w="22">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38"/>
            <p:cNvSpPr/>
            <p:nvPr/>
          </p:nvSpPr>
          <p:spPr bwMode="auto">
            <a:xfrm>
              <a:off x="6470651" y="3397251"/>
              <a:ext cx="31750" cy="26988"/>
            </a:xfrm>
            <a:custGeom>
              <a:gdLst>
                <a:gd fmla="*/ 1 w 10" name="T0"/>
                <a:gd fmla="*/ 8 h 8" name="T1"/>
                <a:gd fmla="*/ 10 w 10" name="T2"/>
                <a:gd fmla="*/ 4 h 8" name="T3"/>
                <a:gd fmla="*/ 5 w 10" name="T4"/>
                <a:gd fmla="*/ 0 h 8" name="T5"/>
                <a:gd fmla="*/ 0 w 10" name="T6"/>
                <a:gd fmla="*/ 3 h 8" name="T7"/>
                <a:gd fmla="*/ 1 w 10" name="T8"/>
                <a:gd fmla="*/ 8 h 8" name="T9"/>
              </a:gdLst>
              <a:cxnLst>
                <a:cxn ang="0">
                  <a:pos x="T0" y="T1"/>
                </a:cxn>
                <a:cxn ang="0">
                  <a:pos x="T2" y="T3"/>
                </a:cxn>
                <a:cxn ang="0">
                  <a:pos x="T4" y="T5"/>
                </a:cxn>
                <a:cxn ang="0">
                  <a:pos x="T6" y="T7"/>
                </a:cxn>
                <a:cxn ang="0">
                  <a:pos x="T8" y="T9"/>
                </a:cxn>
              </a:cxnLst>
              <a:rect b="b" l="0" r="r" t="0"/>
              <a:pathLst>
                <a:path h="8" w="10">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39"/>
            <p:cNvSpPr/>
            <p:nvPr/>
          </p:nvSpPr>
          <p:spPr bwMode="auto">
            <a:xfrm>
              <a:off x="6319838" y="3397251"/>
              <a:ext cx="30163" cy="30163"/>
            </a:xfrm>
            <a:custGeom>
              <a:gdLst>
                <a:gd fmla="*/ 2 w 9" name="T0"/>
                <a:gd fmla="*/ 0 h 9" name="T1"/>
                <a:gd fmla="*/ 0 w 9" name="T2"/>
                <a:gd fmla="*/ 6 h 9" name="T3"/>
                <a:gd fmla="*/ 9 w 9" name="T4"/>
                <a:gd fmla="*/ 4 h 9" name="T5"/>
                <a:gd fmla="*/ 6 w 9" name="T6"/>
                <a:gd fmla="*/ 0 h 9" name="T7"/>
                <a:gd fmla="*/ 2 w 9" name="T8"/>
                <a:gd fmla="*/ 0 h 9" name="T9"/>
              </a:gdLst>
              <a:cxnLst>
                <a:cxn ang="0">
                  <a:pos x="T0" y="T1"/>
                </a:cxn>
                <a:cxn ang="0">
                  <a:pos x="T2" y="T3"/>
                </a:cxn>
                <a:cxn ang="0">
                  <a:pos x="T4" y="T5"/>
                </a:cxn>
                <a:cxn ang="0">
                  <a:pos x="T6" y="T7"/>
                </a:cxn>
                <a:cxn ang="0">
                  <a:pos x="T8" y="T9"/>
                </a:cxn>
              </a:cxnLst>
              <a:rect b="b" l="0" r="r" t="0"/>
              <a:pathLst>
                <a:path h="9" w="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40"/>
            <p:cNvSpPr/>
            <p:nvPr/>
          </p:nvSpPr>
          <p:spPr bwMode="auto">
            <a:xfrm>
              <a:off x="6259513" y="3384551"/>
              <a:ext cx="44450" cy="73025"/>
            </a:xfrm>
            <a:custGeom>
              <a:gdLst>
                <a:gd fmla="*/ 13 w 14" name="T0"/>
                <a:gd fmla="*/ 3 h 22" name="T1"/>
                <a:gd fmla="*/ 7 w 14" name="T2"/>
                <a:gd fmla="*/ 12 h 22" name="T3"/>
                <a:gd fmla="*/ 0 w 14" name="T4"/>
                <a:gd fmla="*/ 16 h 22" name="T5"/>
                <a:gd fmla="*/ 9 w 14" name="T6"/>
                <a:gd fmla="*/ 18 h 22" name="T7"/>
                <a:gd fmla="*/ 7 w 14" name="T8"/>
                <a:gd fmla="*/ 14 h 22" name="T9"/>
                <a:gd fmla="*/ 13 w 14" name="T10"/>
                <a:gd fmla="*/ 3 h 22" name="T11"/>
              </a:gdLst>
              <a:cxnLst>
                <a:cxn ang="0">
                  <a:pos x="T0" y="T1"/>
                </a:cxn>
                <a:cxn ang="0">
                  <a:pos x="T2" y="T3"/>
                </a:cxn>
                <a:cxn ang="0">
                  <a:pos x="T4" y="T5"/>
                </a:cxn>
                <a:cxn ang="0">
                  <a:pos x="T6" y="T7"/>
                </a:cxn>
                <a:cxn ang="0">
                  <a:pos x="T8" y="T9"/>
                </a:cxn>
                <a:cxn ang="0">
                  <a:pos x="T10" y="T11"/>
                </a:cxn>
              </a:cxnLst>
              <a:rect b="b" l="0" r="r" t="0"/>
              <a:pathLst>
                <a:path h="22" w="14">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41"/>
            <p:cNvSpPr/>
            <p:nvPr/>
          </p:nvSpPr>
          <p:spPr bwMode="auto">
            <a:xfrm>
              <a:off x="6300788" y="3406776"/>
              <a:ext cx="9525" cy="14288"/>
            </a:xfrm>
            <a:custGeom>
              <a:gdLst>
                <a:gd fmla="*/ 2 w 3" name="T0"/>
                <a:gd fmla="*/ 3 h 4" name="T1"/>
                <a:gd fmla="*/ 3 w 3" name="T2"/>
                <a:gd fmla="*/ 1 h 4" name="T3"/>
                <a:gd fmla="*/ 1 w 3" name="T4"/>
                <a:gd fmla="*/ 0 h 4" name="T5"/>
                <a:gd fmla="*/ 2 w 3" name="T6"/>
                <a:gd fmla="*/ 3 h 4" name="T7"/>
              </a:gdLst>
              <a:cxnLst>
                <a:cxn ang="0">
                  <a:pos x="T0" y="T1"/>
                </a:cxn>
                <a:cxn ang="0">
                  <a:pos x="T2" y="T3"/>
                </a:cxn>
                <a:cxn ang="0">
                  <a:pos x="T4" y="T5"/>
                </a:cxn>
                <a:cxn ang="0">
                  <a:pos x="T6" y="T7"/>
                </a:cxn>
              </a:cxnLst>
              <a:rect b="b" l="0" r="r" t="0"/>
              <a:pathLst>
                <a:path h="4" w="3">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42"/>
            <p:cNvSpPr/>
            <p:nvPr/>
          </p:nvSpPr>
          <p:spPr bwMode="auto">
            <a:xfrm>
              <a:off x="6291263" y="3427413"/>
              <a:ext cx="15875" cy="15875"/>
            </a:xfrm>
            <a:custGeom>
              <a:gdLst>
                <a:gd fmla="*/ 0 w 5" name="T0"/>
                <a:gd fmla="*/ 5 h 5" name="T1"/>
                <a:gd fmla="*/ 4 w 5" name="T2"/>
                <a:gd fmla="*/ 3 h 5" name="T3"/>
                <a:gd fmla="*/ 4 w 5" name="T4"/>
                <a:gd fmla="*/ 0 h 5" name="T5"/>
                <a:gd fmla="*/ 0 w 5" name="T6"/>
                <a:gd fmla="*/ 5 h 5" name="T7"/>
              </a:gdLst>
              <a:cxnLst>
                <a:cxn ang="0">
                  <a:pos x="T0" y="T1"/>
                </a:cxn>
                <a:cxn ang="0">
                  <a:pos x="T2" y="T3"/>
                </a:cxn>
                <a:cxn ang="0">
                  <a:pos x="T4" y="T5"/>
                </a:cxn>
                <a:cxn ang="0">
                  <a:pos x="T6" y="T7"/>
                </a:cxn>
              </a:cxnLst>
              <a:rect b="b" l="0" r="r" t="0"/>
              <a:pathLst>
                <a:path h="5" w="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 name="Freeform 43"/>
            <p:cNvSpPr/>
            <p:nvPr/>
          </p:nvSpPr>
          <p:spPr bwMode="auto">
            <a:xfrm>
              <a:off x="6118226" y="3400426"/>
              <a:ext cx="157163" cy="63500"/>
            </a:xfrm>
            <a:custGeom>
              <a:gdLst>
                <a:gd fmla="*/ 44 w 48" name="T0"/>
                <a:gd fmla="*/ 2 h 19" name="T1"/>
                <a:gd fmla="*/ 37 w 48" name="T2"/>
                <a:gd fmla="*/ 7 h 19" name="T3"/>
                <a:gd fmla="*/ 39 w 48" name="T4"/>
                <a:gd fmla="*/ 0 h 19" name="T5"/>
                <a:gd fmla="*/ 32 w 48" name="T6"/>
                <a:gd fmla="*/ 8 h 19" name="T7"/>
                <a:gd fmla="*/ 30 w 48" name="T8"/>
                <a:gd fmla="*/ 7 h 19" name="T9"/>
                <a:gd fmla="*/ 30 w 48" name="T10"/>
                <a:gd fmla="*/ 3 h 19" name="T11"/>
                <a:gd fmla="*/ 26 w 48" name="T12"/>
                <a:gd fmla="*/ 3 h 19" name="T13"/>
                <a:gd fmla="*/ 17 w 48" name="T14"/>
                <a:gd fmla="*/ 6 h 19" name="T15"/>
                <a:gd fmla="*/ 14 w 48" name="T16"/>
                <a:gd fmla="*/ 2 h 19" name="T17"/>
                <a:gd fmla="*/ 4 w 48" name="T18"/>
                <a:gd fmla="*/ 15 h 19" name="T19"/>
                <a:gd fmla="*/ 2 w 48" name="T20"/>
                <a:gd fmla="*/ 18 h 19" name="T21"/>
                <a:gd fmla="*/ 8 w 48" name="T22"/>
                <a:gd fmla="*/ 19 h 19" name="T23"/>
                <a:gd fmla="*/ 11 w 48" name="T24"/>
                <a:gd fmla="*/ 7 h 19" name="T25"/>
                <a:gd fmla="*/ 15 w 48" name="T26"/>
                <a:gd fmla="*/ 18 h 19" name="T27"/>
                <a:gd fmla="*/ 19 w 48" name="T28"/>
                <a:gd fmla="*/ 10 h 19" name="T29"/>
                <a:gd fmla="*/ 16 w 48" name="T30"/>
                <a:gd fmla="*/ 8 h 19" name="T31"/>
                <a:gd fmla="*/ 19 w 48" name="T32"/>
                <a:gd fmla="*/ 8 h 19" name="T33"/>
                <a:gd fmla="*/ 22 w 48" name="T34"/>
                <a:gd fmla="*/ 12 h 19" name="T35"/>
                <a:gd fmla="*/ 27 w 48" name="T36"/>
                <a:gd fmla="*/ 7 h 19" name="T37"/>
                <a:gd fmla="*/ 28 w 48" name="T38"/>
                <a:gd fmla="*/ 12 h 19" name="T39"/>
                <a:gd fmla="*/ 25 w 48" name="T40"/>
                <a:gd fmla="*/ 17 h 19" name="T41"/>
                <a:gd fmla="*/ 31 w 48" name="T42"/>
                <a:gd fmla="*/ 16 h 19" name="T43"/>
                <a:gd fmla="*/ 29 w 48" name="T44"/>
                <a:gd fmla="*/ 13 h 19" name="T45"/>
                <a:gd fmla="*/ 33 w 48" name="T46"/>
                <a:gd fmla="*/ 9 h 19" name="T47"/>
                <a:gd fmla="*/ 35 w 48" name="T48"/>
                <a:gd fmla="*/ 14 h 19" name="T49"/>
                <a:gd fmla="*/ 48 w 48" name="T50"/>
                <a:gd fmla="*/ 5 h 19" name="T51"/>
                <a:gd fmla="*/ 44 w 48" name="T52"/>
                <a:gd fmla="*/ 2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8">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 name="Freeform 44"/>
            <p:cNvSpPr/>
            <p:nvPr/>
          </p:nvSpPr>
          <p:spPr bwMode="auto">
            <a:xfrm>
              <a:off x="6030913" y="3433763"/>
              <a:ext cx="19050" cy="17463"/>
            </a:xfrm>
            <a:custGeom>
              <a:gdLst>
                <a:gd fmla="*/ 4 w 6" name="T0"/>
                <a:gd fmla="*/ 5 h 5" name="T1"/>
                <a:gd fmla="*/ 6 w 6" name="T2"/>
                <a:gd fmla="*/ 3 h 5" name="T3"/>
                <a:gd fmla="*/ 0 w 6" name="T4"/>
                <a:gd fmla="*/ 2 h 5" name="T5"/>
                <a:gd fmla="*/ 4 w 6" name="T6"/>
                <a:gd fmla="*/ 5 h 5" name="T7"/>
              </a:gdLst>
              <a:cxnLst>
                <a:cxn ang="0">
                  <a:pos x="T0" y="T1"/>
                </a:cxn>
                <a:cxn ang="0">
                  <a:pos x="T2" y="T3"/>
                </a:cxn>
                <a:cxn ang="0">
                  <a:pos x="T4" y="T5"/>
                </a:cxn>
                <a:cxn ang="0">
                  <a:pos x="T6" y="T7"/>
                </a:cxn>
              </a:cxnLst>
              <a:rect b="b" l="0" r="r" t="0"/>
              <a:pathLst>
                <a:path h="5" w="6">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 name="Freeform 45"/>
            <p:cNvSpPr/>
            <p:nvPr/>
          </p:nvSpPr>
          <p:spPr bwMode="auto">
            <a:xfrm>
              <a:off x="5862638" y="3440113"/>
              <a:ext cx="71438" cy="39688"/>
            </a:xfrm>
            <a:custGeom>
              <a:gdLst>
                <a:gd fmla="*/ 22 w 22" name="T0"/>
                <a:gd fmla="*/ 1 h 12" name="T1"/>
                <a:gd fmla="*/ 18 w 22" name="T2"/>
                <a:gd fmla="*/ 0 h 12" name="T3"/>
                <a:gd fmla="*/ 11 w 22" name="T4"/>
                <a:gd fmla="*/ 7 h 12" name="T5"/>
                <a:gd fmla="*/ 10 w 22" name="T6"/>
                <a:gd fmla="*/ 1 h 12" name="T7"/>
                <a:gd fmla="*/ 7 w 22" name="T8"/>
                <a:gd fmla="*/ 1 h 12" name="T9"/>
                <a:gd fmla="*/ 2 w 22" name="T10"/>
                <a:gd fmla="*/ 12 h 12" name="T11"/>
                <a:gd fmla="*/ 4 w 22" name="T12"/>
                <a:gd fmla="*/ 12 h 12" name="T13"/>
                <a:gd fmla="*/ 9 w 22" name="T14"/>
                <a:gd fmla="*/ 7 h 12" name="T15"/>
                <a:gd fmla="*/ 10 w 22" name="T16"/>
                <a:gd fmla="*/ 11 h 12" name="T17"/>
                <a:gd fmla="*/ 22 w 22" name="T18"/>
                <a:gd fmla="*/ 1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 name="Freeform 46"/>
            <p:cNvSpPr/>
            <p:nvPr/>
          </p:nvSpPr>
          <p:spPr bwMode="auto">
            <a:xfrm>
              <a:off x="5953126" y="3476626"/>
              <a:ext cx="9525" cy="11113"/>
            </a:xfrm>
            <a:custGeom>
              <a:gdLst>
                <a:gd fmla="*/ 0 w 3" name="T0"/>
                <a:gd fmla="*/ 2 h 3" name="T1"/>
                <a:gd fmla="*/ 3 w 3" name="T2"/>
                <a:gd fmla="*/ 2 h 3" name="T3"/>
                <a:gd fmla="*/ 0 w 3" name="T4"/>
                <a:gd fmla="*/ 2 h 3" name="T5"/>
              </a:gdLst>
              <a:cxnLst>
                <a:cxn ang="0">
                  <a:pos x="T0" y="T1"/>
                </a:cxn>
                <a:cxn ang="0">
                  <a:pos x="T2" y="T3"/>
                </a:cxn>
                <a:cxn ang="0">
                  <a:pos x="T4" y="T5"/>
                </a:cxn>
              </a:cxnLst>
              <a:rect b="b" l="0" r="r" t="0"/>
              <a:pathLst>
                <a:path h="3" w="3">
                  <a:moveTo>
                    <a:pt x="0" y="2"/>
                  </a:moveTo>
                  <a:cubicBezTo>
                    <a:pt x="0" y="3"/>
                    <a:pt x="2" y="3"/>
                    <a:pt x="3" y="2"/>
                  </a:cubicBezTo>
                  <a:cubicBezTo>
                    <a:pt x="2" y="1"/>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 name="Freeform 47"/>
            <p:cNvSpPr/>
            <p:nvPr/>
          </p:nvSpPr>
          <p:spPr bwMode="auto">
            <a:xfrm>
              <a:off x="5816601" y="3443288"/>
              <a:ext cx="55563" cy="53975"/>
            </a:xfrm>
            <a:custGeom>
              <a:gdLst>
                <a:gd fmla="*/ 9 w 17" name="T0"/>
                <a:gd fmla="*/ 9 h 16" name="T1"/>
                <a:gd fmla="*/ 17 w 17" name="T2"/>
                <a:gd fmla="*/ 4 h 16" name="T3"/>
                <a:gd fmla="*/ 16 w 17" name="T4"/>
                <a:gd fmla="*/ 1 h 16" name="T5"/>
                <a:gd fmla="*/ 11 w 17" name="T6"/>
                <a:gd fmla="*/ 2 h 16" name="T7"/>
                <a:gd fmla="*/ 10 w 17" name="T8"/>
                <a:gd fmla="*/ 7 h 16" name="T9"/>
                <a:gd fmla="*/ 10 w 17" name="T10"/>
                <a:gd fmla="*/ 3 h 16" name="T11"/>
                <a:gd fmla="*/ 0 w 17" name="T12"/>
                <a:gd fmla="*/ 8 h 16" name="T13"/>
                <a:gd fmla="*/ 5 w 17" name="T14"/>
                <a:gd fmla="*/ 9 h 16" name="T15"/>
                <a:gd fmla="*/ 1 w 17" name="T16"/>
                <a:gd fmla="*/ 15 h 16" name="T17"/>
                <a:gd fmla="*/ 10 w 17" name="T18"/>
                <a:gd fmla="*/ 15 h 16" name="T19"/>
                <a:gd fmla="*/ 11 w 17" name="T20"/>
                <a:gd fmla="*/ 12 h 16" name="T21"/>
                <a:gd fmla="*/ 9 w 17" name="T22"/>
                <a:gd fmla="*/ 9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17">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48"/>
            <p:cNvSpPr/>
            <p:nvPr/>
          </p:nvSpPr>
          <p:spPr bwMode="auto">
            <a:xfrm>
              <a:off x="5894388" y="3479801"/>
              <a:ext cx="22225" cy="17463"/>
            </a:xfrm>
            <a:custGeom>
              <a:gdLst>
                <a:gd fmla="*/ 2 w 7" name="T0"/>
                <a:gd fmla="*/ 0 h 5" name="T1"/>
                <a:gd fmla="*/ 0 w 7" name="T2"/>
                <a:gd fmla="*/ 3 h 5" name="T3"/>
                <a:gd fmla="*/ 7 w 7" name="T4"/>
                <a:gd fmla="*/ 2 h 5" name="T5"/>
                <a:gd fmla="*/ 2 w 7" name="T6"/>
                <a:gd fmla="*/ 0 h 5" name="T7"/>
              </a:gdLst>
              <a:cxnLst>
                <a:cxn ang="0">
                  <a:pos x="T0" y="T1"/>
                </a:cxn>
                <a:cxn ang="0">
                  <a:pos x="T2" y="T3"/>
                </a:cxn>
                <a:cxn ang="0">
                  <a:pos x="T4" y="T5"/>
                </a:cxn>
                <a:cxn ang="0">
                  <a:pos x="T6" y="T7"/>
                </a:cxn>
              </a:cxnLst>
              <a:rect b="b" l="0" r="r" t="0"/>
              <a:pathLst>
                <a:path h="5" w="7">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49"/>
            <p:cNvSpPr/>
            <p:nvPr/>
          </p:nvSpPr>
          <p:spPr bwMode="auto">
            <a:xfrm>
              <a:off x="5735638" y="3451226"/>
              <a:ext cx="84138" cy="61913"/>
            </a:xfrm>
            <a:custGeom>
              <a:gdLst>
                <a:gd fmla="*/ 21 w 26" name="T0"/>
                <a:gd fmla="*/ 1 h 19" name="T1"/>
                <a:gd fmla="*/ 19 w 26" name="T2"/>
                <a:gd fmla="*/ 0 h 19" name="T3"/>
                <a:gd fmla="*/ 15 w 26" name="T4"/>
                <a:gd fmla="*/ 2 h 19" name="T5"/>
                <a:gd fmla="*/ 11 w 26" name="T6"/>
                <a:gd fmla="*/ 5 h 19" name="T7"/>
                <a:gd fmla="*/ 9 w 26" name="T8"/>
                <a:gd fmla="*/ 2 h 19" name="T9"/>
                <a:gd fmla="*/ 5 w 26" name="T10"/>
                <a:gd fmla="*/ 11 h 19" name="T11"/>
                <a:gd fmla="*/ 4 w 26" name="T12"/>
                <a:gd fmla="*/ 9 h 19" name="T13"/>
                <a:gd fmla="*/ 2 w 26" name="T14"/>
                <a:gd fmla="*/ 14 h 19" name="T15"/>
                <a:gd fmla="*/ 5 w 26" name="T16"/>
                <a:gd fmla="*/ 12 h 19" name="T17"/>
                <a:gd fmla="*/ 6 w 26" name="T18"/>
                <a:gd fmla="*/ 16 h 19" name="T19"/>
                <a:gd fmla="*/ 12 w 26" name="T20"/>
                <a:gd fmla="*/ 12 h 19" name="T21"/>
                <a:gd fmla="*/ 17 w 26" name="T22"/>
                <a:gd fmla="*/ 10 h 19" name="T23"/>
                <a:gd fmla="*/ 14 w 26" name="T24"/>
                <a:gd fmla="*/ 8 h 19" name="T25"/>
                <a:gd fmla="*/ 15 w 26" name="T26"/>
                <a:gd fmla="*/ 7 h 19" name="T27"/>
                <a:gd fmla="*/ 20 w 26" name="T28"/>
                <a:gd fmla="*/ 5 h 19" name="T29"/>
                <a:gd fmla="*/ 20 w 26" name="T30"/>
                <a:gd fmla="*/ 11 h 19" name="T31"/>
                <a:gd fmla="*/ 26 w 26" name="T32"/>
                <a:gd fmla="*/ 14 h 19" name="T33"/>
                <a:gd fmla="*/ 21 w 26" name="T34"/>
                <a:gd fmla="*/ 1 h 1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 w="26">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50"/>
            <p:cNvSpPr/>
            <p:nvPr/>
          </p:nvSpPr>
          <p:spPr bwMode="auto">
            <a:xfrm>
              <a:off x="5791201" y="3494088"/>
              <a:ext cx="9525" cy="9525"/>
            </a:xfrm>
            <a:custGeom>
              <a:gdLst>
                <a:gd fmla="*/ 1 w 3" name="T0"/>
                <a:gd fmla="*/ 3 h 3" name="T1"/>
                <a:gd fmla="*/ 3 w 3" name="T2"/>
                <a:gd fmla="*/ 1 h 3" name="T3"/>
                <a:gd fmla="*/ 2 w 3" name="T4"/>
                <a:gd fmla="*/ 0 h 3" name="T5"/>
                <a:gd fmla="*/ 1 w 3" name="T6"/>
                <a:gd fmla="*/ 3 h 3" name="T7"/>
              </a:gdLst>
              <a:cxnLst>
                <a:cxn ang="0">
                  <a:pos x="T0" y="T1"/>
                </a:cxn>
                <a:cxn ang="0">
                  <a:pos x="T2" y="T3"/>
                </a:cxn>
                <a:cxn ang="0">
                  <a:pos x="T4" y="T5"/>
                </a:cxn>
                <a:cxn ang="0">
                  <a:pos x="T6" y="T7"/>
                </a:cxn>
              </a:cxnLst>
              <a:rect b="b" l="0" r="r" t="0"/>
              <a:pathLst>
                <a:path h="3" w="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51"/>
            <p:cNvSpPr/>
            <p:nvPr/>
          </p:nvSpPr>
          <p:spPr bwMode="auto">
            <a:xfrm>
              <a:off x="5719763" y="3497263"/>
              <a:ext cx="12700" cy="12700"/>
            </a:xfrm>
            <a:custGeom>
              <a:gdLst>
                <a:gd fmla="*/ 1 w 4" name="T0"/>
                <a:gd fmla="*/ 3 h 4" name="T1"/>
                <a:gd fmla="*/ 4 w 4" name="T2"/>
                <a:gd fmla="*/ 2 h 4" name="T3"/>
                <a:gd fmla="*/ 2 w 4" name="T4"/>
                <a:gd fmla="*/ 0 h 4" name="T5"/>
                <a:gd fmla="*/ 1 w 4" name="T6"/>
                <a:gd fmla="*/ 3 h 4" name="T7"/>
              </a:gdLst>
              <a:cxnLst>
                <a:cxn ang="0">
                  <a:pos x="T0" y="T1"/>
                </a:cxn>
                <a:cxn ang="0">
                  <a:pos x="T2" y="T3"/>
                </a:cxn>
                <a:cxn ang="0">
                  <a:pos x="T4" y="T5"/>
                </a:cxn>
                <a:cxn ang="0">
                  <a:pos x="T6" y="T7"/>
                </a:cxn>
              </a:cxnLst>
              <a:rect b="b" l="0" r="r" t="0"/>
              <a:pathLst>
                <a:path h="4" w="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52"/>
            <p:cNvSpPr/>
            <p:nvPr/>
          </p:nvSpPr>
          <p:spPr bwMode="auto">
            <a:xfrm>
              <a:off x="5595938" y="3473451"/>
              <a:ext cx="9525" cy="14288"/>
            </a:xfrm>
            <a:custGeom>
              <a:gdLst>
                <a:gd fmla="*/ 1 w 3" name="T0"/>
                <a:gd fmla="*/ 4 h 4" name="T1"/>
                <a:gd fmla="*/ 2 w 3" name="T2"/>
                <a:gd fmla="*/ 0 h 4" name="T3"/>
                <a:gd fmla="*/ 0 w 3" name="T4"/>
                <a:gd fmla="*/ 1 h 4" name="T5"/>
                <a:gd fmla="*/ 1 w 3" name="T6"/>
                <a:gd fmla="*/ 4 h 4" name="T7"/>
              </a:gdLst>
              <a:cxnLst>
                <a:cxn ang="0">
                  <a:pos x="T0" y="T1"/>
                </a:cxn>
                <a:cxn ang="0">
                  <a:pos x="T2" y="T3"/>
                </a:cxn>
                <a:cxn ang="0">
                  <a:pos x="T4" y="T5"/>
                </a:cxn>
                <a:cxn ang="0">
                  <a:pos x="T6" y="T7"/>
                </a:cxn>
              </a:cxnLst>
              <a:rect b="b" l="0" r="r" t="0"/>
              <a:pathLst>
                <a:path h="4" w="3">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53"/>
            <p:cNvSpPr/>
            <p:nvPr/>
          </p:nvSpPr>
          <p:spPr bwMode="auto">
            <a:xfrm>
              <a:off x="5592763" y="3516313"/>
              <a:ext cx="12700" cy="11113"/>
            </a:xfrm>
            <a:custGeom>
              <a:gdLst>
                <a:gd fmla="*/ 3 w 4" name="T0"/>
                <a:gd fmla="*/ 3 h 3" name="T1"/>
                <a:gd fmla="*/ 3 w 4" name="T2"/>
                <a:gd fmla="*/ 0 h 3" name="T3"/>
                <a:gd fmla="*/ 3 w 4" name="T4"/>
                <a:gd fmla="*/ 3 h 3" name="T5"/>
              </a:gdLst>
              <a:cxnLst>
                <a:cxn ang="0">
                  <a:pos x="T0" y="T1"/>
                </a:cxn>
                <a:cxn ang="0">
                  <a:pos x="T2" y="T3"/>
                </a:cxn>
                <a:cxn ang="0">
                  <a:pos x="T4" y="T5"/>
                </a:cxn>
              </a:cxnLst>
              <a:rect b="b" l="0" r="r" t="0"/>
              <a:pathLst>
                <a:path h="3" w="4">
                  <a:moveTo>
                    <a:pt x="3" y="3"/>
                  </a:moveTo>
                  <a:cubicBezTo>
                    <a:pt x="4" y="2"/>
                    <a:pt x="3" y="1"/>
                    <a:pt x="3" y="0"/>
                  </a:cubicBezTo>
                  <a:cubicBezTo>
                    <a:pt x="1" y="2"/>
                    <a:pt x="0"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54"/>
            <p:cNvSpPr/>
            <p:nvPr/>
          </p:nvSpPr>
          <p:spPr bwMode="auto">
            <a:xfrm>
              <a:off x="5481638" y="3522663"/>
              <a:ext cx="25400" cy="23813"/>
            </a:xfrm>
            <a:custGeom>
              <a:gdLst>
                <a:gd fmla="*/ 0 w 8" name="T0"/>
                <a:gd fmla="*/ 3 h 7" name="T1"/>
                <a:gd fmla="*/ 8 w 8" name="T2"/>
                <a:gd fmla="*/ 3 h 7" name="T3"/>
                <a:gd fmla="*/ 0 w 8" name="T4"/>
                <a:gd fmla="*/ 3 h 7" name="T5"/>
              </a:gdLst>
              <a:cxnLst>
                <a:cxn ang="0">
                  <a:pos x="T0" y="T1"/>
                </a:cxn>
                <a:cxn ang="0">
                  <a:pos x="T2" y="T3"/>
                </a:cxn>
                <a:cxn ang="0">
                  <a:pos x="T4" y="T5"/>
                </a:cxn>
              </a:cxnLst>
              <a:rect b="b" l="0" r="r" t="0"/>
              <a:pathLst>
                <a:path h="7" w="8">
                  <a:moveTo>
                    <a:pt x="0" y="3"/>
                  </a:moveTo>
                  <a:cubicBezTo>
                    <a:pt x="1" y="6"/>
                    <a:pt x="6" y="7"/>
                    <a:pt x="8" y="3"/>
                  </a:cubicBezTo>
                  <a:cubicBezTo>
                    <a:pt x="5" y="0"/>
                    <a:pt x="3" y="4"/>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55"/>
            <p:cNvSpPr/>
            <p:nvPr/>
          </p:nvSpPr>
          <p:spPr bwMode="auto">
            <a:xfrm>
              <a:off x="6856413" y="3262313"/>
              <a:ext cx="58738" cy="30163"/>
            </a:xfrm>
            <a:custGeom>
              <a:gdLst>
                <a:gd fmla="*/ 3 w 18" name="T0"/>
                <a:gd fmla="*/ 6 h 9" name="T1"/>
                <a:gd fmla="*/ 2 w 18" name="T2"/>
                <a:gd fmla="*/ 8 h 9" name="T3"/>
                <a:gd fmla="*/ 4 w 18" name="T4"/>
                <a:gd fmla="*/ 9 h 9" name="T5"/>
                <a:gd fmla="*/ 9 w 18" name="T6"/>
                <a:gd fmla="*/ 4 h 9" name="T7"/>
                <a:gd fmla="*/ 11 w 18" name="T8"/>
                <a:gd fmla="*/ 8 h 9" name="T9"/>
                <a:gd fmla="*/ 18 w 18" name="T10"/>
                <a:gd fmla="*/ 1 h 9" name="T11"/>
                <a:gd fmla="*/ 1 w 18" name="T12"/>
                <a:gd fmla="*/ 1 h 9" name="T13"/>
                <a:gd fmla="*/ 0 w 18" name="T14"/>
                <a:gd fmla="*/ 4 h 9" name="T15"/>
                <a:gd fmla="*/ 3 w 18" name="T16"/>
                <a:gd fmla="*/ 6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8">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56"/>
            <p:cNvSpPr/>
            <p:nvPr/>
          </p:nvSpPr>
          <p:spPr bwMode="auto">
            <a:xfrm>
              <a:off x="6797676" y="3327401"/>
              <a:ext cx="188913" cy="84138"/>
            </a:xfrm>
            <a:custGeom>
              <a:gdLst>
                <a:gd fmla="*/ 6 w 58" name="T0"/>
                <a:gd fmla="*/ 23 h 25" name="T1"/>
                <a:gd fmla="*/ 1 w 58" name="T2"/>
                <a:gd fmla="*/ 19 h 25" name="T3"/>
                <a:gd fmla="*/ 1 w 58" name="T4"/>
                <a:gd fmla="*/ 23 h 25" name="T5"/>
                <a:gd fmla="*/ 16 w 58" name="T6"/>
                <a:gd fmla="*/ 24 h 25" name="T7"/>
                <a:gd fmla="*/ 18 w 58" name="T8"/>
                <a:gd fmla="*/ 19 h 25" name="T9"/>
                <a:gd fmla="*/ 28 w 58" name="T10"/>
                <a:gd fmla="*/ 21 h 25" name="T11"/>
                <a:gd fmla="*/ 32 w 58" name="T12"/>
                <a:gd fmla="*/ 18 h 25" name="T13"/>
                <a:gd fmla="*/ 35 w 58" name="T14"/>
                <a:gd fmla="*/ 12 h 25" name="T15"/>
                <a:gd fmla="*/ 39 w 58" name="T16"/>
                <a:gd fmla="*/ 15 h 25" name="T17"/>
                <a:gd fmla="*/ 33 w 58" name="T18"/>
                <a:gd fmla="*/ 17 h 25" name="T19"/>
                <a:gd fmla="*/ 33 w 58" name="T20"/>
                <a:gd fmla="*/ 21 h 25" name="T21"/>
                <a:gd fmla="*/ 39 w 58" name="T22"/>
                <a:gd fmla="*/ 22 h 25" name="T23"/>
                <a:gd fmla="*/ 41 w 58" name="T24"/>
                <a:gd fmla="*/ 13 h 25" name="T25"/>
                <a:gd fmla="*/ 51 w 58" name="T26"/>
                <a:gd fmla="*/ 10 h 25" name="T27"/>
                <a:gd fmla="*/ 50 w 58" name="T28"/>
                <a:gd fmla="*/ 14 h 25" name="T29"/>
                <a:gd fmla="*/ 47 w 58" name="T30"/>
                <a:gd fmla="*/ 13 h 25" name="T31"/>
                <a:gd fmla="*/ 43 w 58" name="T32"/>
                <a:gd fmla="*/ 19 h 25" name="T33"/>
                <a:gd fmla="*/ 51 w 58" name="T34"/>
                <a:gd fmla="*/ 20 h 25" name="T35"/>
                <a:gd fmla="*/ 48 w 58" name="T36"/>
                <a:gd fmla="*/ 17 h 25" name="T37"/>
                <a:gd fmla="*/ 58 w 58" name="T38"/>
                <a:gd fmla="*/ 11 h 25" name="T39"/>
                <a:gd fmla="*/ 55 w 58" name="T40"/>
                <a:gd fmla="*/ 2 h 25" name="T41"/>
                <a:gd fmla="*/ 50 w 58" name="T42"/>
                <a:gd fmla="*/ 2 h 25" name="T43"/>
                <a:gd fmla="*/ 51 w 58" name="T44"/>
                <a:gd fmla="*/ 6 h 25" name="T45"/>
                <a:gd fmla="*/ 48 w 58" name="T46"/>
                <a:gd fmla="*/ 9 h 25" name="T47"/>
                <a:gd fmla="*/ 30 w 58" name="T48"/>
                <a:gd fmla="*/ 13 h 25" name="T49"/>
                <a:gd fmla="*/ 20 w 58" name="T50"/>
                <a:gd fmla="*/ 10 h 25" name="T51"/>
                <a:gd fmla="*/ 6 w 58" name="T52"/>
                <a:gd fmla="*/ 23 h 2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 w="57">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57"/>
            <p:cNvSpPr/>
            <p:nvPr/>
          </p:nvSpPr>
          <p:spPr bwMode="auto">
            <a:xfrm>
              <a:off x="6824663" y="3265488"/>
              <a:ext cx="28575" cy="33338"/>
            </a:xfrm>
            <a:custGeom>
              <a:gdLst>
                <a:gd fmla="*/ 0 w 9" name="T0"/>
                <a:gd fmla="*/ 7 h 10" name="T1"/>
                <a:gd fmla="*/ 9 w 9" name="T2"/>
                <a:gd fmla="*/ 3 h 10" name="T3"/>
                <a:gd fmla="*/ 2 w 9" name="T4"/>
                <a:gd fmla="*/ 0 h 10" name="T5"/>
                <a:gd fmla="*/ 0 w 9" name="T6"/>
                <a:gd fmla="*/ 7 h 10" name="T7"/>
              </a:gdLst>
              <a:cxnLst>
                <a:cxn ang="0">
                  <a:pos x="T0" y="T1"/>
                </a:cxn>
                <a:cxn ang="0">
                  <a:pos x="T2" y="T3"/>
                </a:cxn>
                <a:cxn ang="0">
                  <a:pos x="T4" y="T5"/>
                </a:cxn>
                <a:cxn ang="0">
                  <a:pos x="T6" y="T7"/>
                </a:cxn>
              </a:cxnLst>
              <a:rect b="b" l="0" r="r" t="0"/>
              <a:pathLst>
                <a:path h="10" w="9">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58"/>
            <p:cNvSpPr/>
            <p:nvPr/>
          </p:nvSpPr>
          <p:spPr bwMode="auto">
            <a:xfrm>
              <a:off x="6707188" y="3354388"/>
              <a:ext cx="30163" cy="17463"/>
            </a:xfrm>
            <a:custGeom>
              <a:gdLst>
                <a:gd fmla="*/ 7 w 9" name="T0"/>
                <a:gd fmla="*/ 2 h 5" name="T1"/>
                <a:gd fmla="*/ 0 w 9" name="T2"/>
                <a:gd fmla="*/ 4 h 5" name="T3"/>
                <a:gd fmla="*/ 9 w 9" name="T4"/>
                <a:gd fmla="*/ 5 h 5" name="T5"/>
                <a:gd fmla="*/ 7 w 9" name="T6"/>
                <a:gd fmla="*/ 2 h 5" name="T7"/>
              </a:gdLst>
              <a:cxnLst>
                <a:cxn ang="0">
                  <a:pos x="T0" y="T1"/>
                </a:cxn>
                <a:cxn ang="0">
                  <a:pos x="T2" y="T3"/>
                </a:cxn>
                <a:cxn ang="0">
                  <a:pos x="T4" y="T5"/>
                </a:cxn>
                <a:cxn ang="0">
                  <a:pos x="T6" y="T7"/>
                </a:cxn>
              </a:cxnLst>
              <a:rect b="b" l="0" r="r" t="0"/>
              <a:pathLst>
                <a:path h="5" w="9">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59"/>
            <p:cNvSpPr/>
            <p:nvPr/>
          </p:nvSpPr>
          <p:spPr bwMode="auto">
            <a:xfrm>
              <a:off x="6446838" y="3406776"/>
              <a:ext cx="23813" cy="33338"/>
            </a:xfrm>
            <a:custGeom>
              <a:gdLst>
                <a:gd fmla="*/ 5 w 7" name="T0"/>
                <a:gd fmla="*/ 1 h 10" name="T1"/>
                <a:gd fmla="*/ 2 w 7" name="T2"/>
                <a:gd fmla="*/ 1 h 10" name="T3"/>
                <a:gd fmla="*/ 3 w 7" name="T4"/>
                <a:gd fmla="*/ 9 h 10" name="T5"/>
                <a:gd fmla="*/ 2 w 7" name="T6"/>
                <a:gd fmla="*/ 9 h 10" name="T7"/>
                <a:gd fmla="*/ 7 w 7" name="T8"/>
                <a:gd fmla="*/ 8 h 10" name="T9"/>
                <a:gd fmla="*/ 5 w 7" name="T10"/>
                <a:gd fmla="*/ 1 h 10" name="T11"/>
              </a:gdLst>
              <a:cxnLst>
                <a:cxn ang="0">
                  <a:pos x="T0" y="T1"/>
                </a:cxn>
                <a:cxn ang="0">
                  <a:pos x="T2" y="T3"/>
                </a:cxn>
                <a:cxn ang="0">
                  <a:pos x="T4" y="T5"/>
                </a:cxn>
                <a:cxn ang="0">
                  <a:pos x="T6" y="T7"/>
                </a:cxn>
                <a:cxn ang="0">
                  <a:pos x="T8" y="T9"/>
                </a:cxn>
                <a:cxn ang="0">
                  <a:pos x="T10" y="T11"/>
                </a:cxn>
              </a:cxnLst>
              <a:rect b="b" l="0" r="r" t="0"/>
              <a:pathLst>
                <a:path h="10" w="7">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60"/>
            <p:cNvSpPr/>
            <p:nvPr/>
          </p:nvSpPr>
          <p:spPr bwMode="auto">
            <a:xfrm>
              <a:off x="5927726" y="3430588"/>
              <a:ext cx="103188" cy="52388"/>
            </a:xfrm>
            <a:custGeom>
              <a:gdLst>
                <a:gd fmla="*/ 30 w 32" name="T0"/>
                <a:gd fmla="*/ 5 h 16" name="T1"/>
                <a:gd fmla="*/ 28 w 32" name="T2"/>
                <a:gd fmla="*/ 5 h 16" name="T3"/>
                <a:gd fmla="*/ 28 w 32" name="T4"/>
                <a:gd fmla="*/ 1 h 16" name="T5"/>
                <a:gd fmla="*/ 25 w 32" name="T6"/>
                <a:gd fmla="*/ 7 h 16" name="T7"/>
                <a:gd fmla="*/ 18 w 32" name="T8"/>
                <a:gd fmla="*/ 8 h 16" name="T9"/>
                <a:gd fmla="*/ 17 w 32" name="T10"/>
                <a:gd fmla="*/ 6 h 16" name="T11"/>
                <a:gd fmla="*/ 13 w 32" name="T12"/>
                <a:gd fmla="*/ 7 h 16" name="T13"/>
                <a:gd fmla="*/ 14 w 32" name="T14"/>
                <a:gd fmla="*/ 4 h 16" name="T15"/>
                <a:gd fmla="*/ 22 w 32" name="T16"/>
                <a:gd fmla="*/ 1 h 16" name="T17"/>
                <a:gd fmla="*/ 14 w 32" name="T18"/>
                <a:gd fmla="*/ 0 h 16" name="T19"/>
                <a:gd fmla="*/ 0 w 32" name="T20"/>
                <a:gd fmla="*/ 14 h 16" name="T21"/>
                <a:gd fmla="*/ 5 w 32" name="T22"/>
                <a:gd fmla="*/ 14 h 16" name="T23"/>
                <a:gd fmla="*/ 12 w 32" name="T24"/>
                <a:gd fmla="*/ 10 h 16" name="T25"/>
                <a:gd fmla="*/ 13 w 32" name="T26"/>
                <a:gd fmla="*/ 14 h 16" name="T27"/>
                <a:gd fmla="*/ 14 w 32" name="T28"/>
                <a:gd fmla="*/ 15 h 16" name="T29"/>
                <a:gd fmla="*/ 19 w 32" name="T30"/>
                <a:gd fmla="*/ 9 h 16" name="T31"/>
                <a:gd fmla="*/ 18 w 32" name="T32"/>
                <a:gd fmla="*/ 15 h 16" name="T33"/>
                <a:gd fmla="*/ 26 w 32" name="T34"/>
                <a:gd fmla="*/ 11 h 16" name="T35"/>
                <a:gd fmla="*/ 25 w 32" name="T36"/>
                <a:gd fmla="*/ 7 h 16" name="T37"/>
                <a:gd fmla="*/ 27 w 32" name="T38"/>
                <a:gd fmla="*/ 9 h 16" name="T39"/>
                <a:gd fmla="*/ 30 w 32" name="T40"/>
                <a:gd fmla="*/ 5 h 1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6" w="32">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Freeform 61"/>
            <p:cNvSpPr/>
            <p:nvPr/>
          </p:nvSpPr>
          <p:spPr bwMode="auto">
            <a:xfrm>
              <a:off x="5422901" y="3487738"/>
              <a:ext cx="80963" cy="65088"/>
            </a:xfrm>
            <a:custGeom>
              <a:gdLst>
                <a:gd fmla="*/ 23 w 25" name="T0"/>
                <a:gd fmla="*/ 0 h 20" name="T1"/>
                <a:gd fmla="*/ 13 w 25" name="T2"/>
                <a:gd fmla="*/ 4 h 20" name="T3"/>
                <a:gd fmla="*/ 9 w 25" name="T4"/>
                <a:gd fmla="*/ 2 h 20" name="T5"/>
                <a:gd fmla="*/ 0 w 25" name="T6"/>
                <a:gd fmla="*/ 12 h 20" name="T7"/>
                <a:gd fmla="*/ 3 w 25" name="T8"/>
                <a:gd fmla="*/ 20 h 20" name="T9"/>
                <a:gd fmla="*/ 16 w 25" name="T10"/>
                <a:gd fmla="*/ 17 h 20" name="T11"/>
                <a:gd fmla="*/ 12 w 25" name="T12"/>
                <a:gd fmla="*/ 10 h 20" name="T13"/>
                <a:gd fmla="*/ 10 w 25" name="T14"/>
                <a:gd fmla="*/ 14 h 20" name="T15"/>
                <a:gd fmla="*/ 5 w 25" name="T16"/>
                <a:gd fmla="*/ 10 h 20" name="T17"/>
                <a:gd fmla="*/ 12 w 25" name="T18"/>
                <a:gd fmla="*/ 10 h 20" name="T19"/>
                <a:gd fmla="*/ 13 w 25" name="T20"/>
                <a:gd fmla="*/ 5 h 20" name="T21"/>
                <a:gd fmla="*/ 18 w 25" name="T22"/>
                <a:gd fmla="*/ 7 h 20" name="T23"/>
                <a:gd fmla="*/ 20 w 25" name="T24"/>
                <a:gd fmla="*/ 4 h 20" name="T25"/>
                <a:gd fmla="*/ 23 w 25" name="T26"/>
                <a:gd fmla="*/ 5 h 20" name="T27"/>
                <a:gd fmla="*/ 23 w 25" name="T28"/>
                <a:gd fmla="*/ 0 h 2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0" w="25">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62"/>
            <p:cNvSpPr>
              <a:spLocks noEditPoints="1"/>
            </p:cNvSpPr>
            <p:nvPr/>
          </p:nvSpPr>
          <p:spPr bwMode="auto">
            <a:xfrm>
              <a:off x="5465763" y="3446463"/>
              <a:ext cx="249238" cy="90488"/>
            </a:xfrm>
            <a:custGeom>
              <a:gdLst>
                <a:gd fmla="*/ 60 w 77" name="T0"/>
                <a:gd fmla="*/ 9 h 27" name="T1"/>
                <a:gd fmla="*/ 61 w 77" name="T2"/>
                <a:gd fmla="*/ 15 h 27" name="T3"/>
                <a:gd fmla="*/ 48 w 77" name="T4"/>
                <a:gd fmla="*/ 19 h 27" name="T5"/>
                <a:gd fmla="*/ 47 w 77" name="T6"/>
                <a:gd fmla="*/ 17 h 27" name="T7"/>
                <a:gd fmla="*/ 53 w 77" name="T8"/>
                <a:gd fmla="*/ 12 h 27" name="T9"/>
                <a:gd fmla="*/ 55 w 77" name="T10"/>
                <a:gd fmla="*/ 16 h 27" name="T11"/>
                <a:gd fmla="*/ 56 w 77" name="T12"/>
                <a:gd fmla="*/ 8 h 27" name="T13"/>
                <a:gd fmla="*/ 48 w 77" name="T14"/>
                <a:gd fmla="*/ 12 h 27" name="T15"/>
                <a:gd fmla="*/ 45 w 77" name="T16"/>
                <a:gd fmla="*/ 10 h 27" name="T17"/>
                <a:gd fmla="*/ 40 w 77" name="T18"/>
                <a:gd fmla="*/ 14 h 27" name="T19"/>
                <a:gd fmla="*/ 35 w 77" name="T20"/>
                <a:gd fmla="*/ 9 h 27" name="T21"/>
                <a:gd fmla="*/ 27 w 77" name="T22"/>
                <a:gd fmla="*/ 12 h 27" name="T23"/>
                <a:gd fmla="*/ 26 w 77" name="T24"/>
                <a:gd fmla="*/ 17 h 27" name="T25"/>
                <a:gd fmla="*/ 22 w 77" name="T26"/>
                <a:gd fmla="*/ 18 h 27" name="T27"/>
                <a:gd fmla="*/ 22 w 77" name="T28"/>
                <a:gd fmla="*/ 12 h 27" name="T29"/>
                <a:gd fmla="*/ 14 w 77" name="T30"/>
                <a:gd fmla="*/ 17 h 27" name="T31"/>
                <a:gd fmla="*/ 10 w 77" name="T32"/>
                <a:gd fmla="*/ 17 h 27" name="T33"/>
                <a:gd fmla="*/ 8 w 77" name="T34"/>
                <a:gd fmla="*/ 20 h 27" name="T35"/>
                <a:gd fmla="*/ 4 w 77" name="T36"/>
                <a:gd fmla="*/ 23 h 27" name="T37"/>
                <a:gd fmla="*/ 8 w 77" name="T38"/>
                <a:gd fmla="*/ 21 h 27" name="T39"/>
                <a:gd fmla="*/ 9 w 77" name="T40"/>
                <a:gd fmla="*/ 23 h 27" name="T41"/>
                <a:gd fmla="*/ 18 w 77" name="T42"/>
                <a:gd fmla="*/ 21 h 27" name="T43"/>
                <a:gd fmla="*/ 18 w 77" name="T44"/>
                <a:gd fmla="*/ 27 h 27" name="T45"/>
                <a:gd fmla="*/ 29 w 77" name="T46"/>
                <a:gd fmla="*/ 25 h 27" name="T47"/>
                <a:gd fmla="*/ 37 w 77" name="T48"/>
                <a:gd fmla="*/ 20 h 27" name="T49"/>
                <a:gd fmla="*/ 41 w 77" name="T50"/>
                <a:gd fmla="*/ 16 h 27" name="T51"/>
                <a:gd fmla="*/ 46 w 77" name="T52"/>
                <a:gd fmla="*/ 18 h 27" name="T53"/>
                <a:gd fmla="*/ 46 w 77" name="T54"/>
                <a:gd fmla="*/ 24 h 27" name="T55"/>
                <a:gd fmla="*/ 58 w 77" name="T56"/>
                <a:gd fmla="*/ 21 h 27" name="T57"/>
                <a:gd fmla="*/ 62 w 77" name="T58"/>
                <a:gd fmla="*/ 17 h 27" name="T59"/>
                <a:gd fmla="*/ 64 w 77" name="T60"/>
                <a:gd fmla="*/ 21 h 27" name="T61"/>
                <a:gd fmla="*/ 68 w 77" name="T62"/>
                <a:gd fmla="*/ 16 h 27" name="T63"/>
                <a:gd fmla="*/ 73 w 77" name="T64"/>
                <a:gd fmla="*/ 17 h 27" name="T65"/>
                <a:gd fmla="*/ 72 w 77" name="T66"/>
                <a:gd fmla="*/ 21 h 27" name="T67"/>
                <a:gd fmla="*/ 75 w 77" name="T68"/>
                <a:gd fmla="*/ 22 h 27" name="T69"/>
                <a:gd fmla="*/ 77 w 77" name="T70"/>
                <a:gd fmla="*/ 18 h 27" name="T71"/>
                <a:gd fmla="*/ 60 w 77" name="T72"/>
                <a:gd fmla="*/ 9 h 27" name="T73"/>
                <a:gd fmla="*/ 26 w 77" name="T74"/>
                <a:gd fmla="*/ 21 h 27" name="T75"/>
                <a:gd fmla="*/ 28 w 77" name="T76"/>
                <a:gd fmla="*/ 23 h 27" name="T77"/>
                <a:gd fmla="*/ 26 w 77" name="T78"/>
                <a:gd fmla="*/ 21 h 27" name="T79"/>
                <a:gd fmla="*/ 66 w 77" name="T80"/>
                <a:gd fmla="*/ 15 h 27" name="T81"/>
                <a:gd fmla="*/ 66 w 77" name="T82"/>
                <a:gd fmla="*/ 10 h 27" name="T83"/>
                <a:gd fmla="*/ 66 w 77" name="T84"/>
                <a:gd fmla="*/ 15 h 2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7" w="7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63"/>
            <p:cNvSpPr>
              <a:spLocks noEditPoints="1"/>
            </p:cNvSpPr>
            <p:nvPr/>
          </p:nvSpPr>
          <p:spPr bwMode="auto">
            <a:xfrm>
              <a:off x="5302251" y="3509963"/>
              <a:ext cx="114300" cy="63500"/>
            </a:xfrm>
            <a:custGeom>
              <a:gdLst>
                <a:gd fmla="*/ 32 w 35" name="T0"/>
                <a:gd fmla="*/ 1 h 19" name="T1"/>
                <a:gd fmla="*/ 27 w 35" name="T2"/>
                <a:gd fmla="*/ 3 h 19" name="T3"/>
                <a:gd fmla="*/ 25 w 35" name="T4"/>
                <a:gd fmla="*/ 1 h 19" name="T5"/>
                <a:gd fmla="*/ 15 w 35" name="T6"/>
                <a:gd fmla="*/ 3 h 19" name="T7"/>
                <a:gd fmla="*/ 13 w 35" name="T8"/>
                <a:gd fmla="*/ 0 h 19" name="T9"/>
                <a:gd fmla="*/ 5 w 35" name="T10"/>
                <a:gd fmla="*/ 4 h 19" name="T11"/>
                <a:gd fmla="*/ 5 w 35" name="T12"/>
                <a:gd fmla="*/ 1 h 19" name="T13"/>
                <a:gd fmla="*/ 2 w 35" name="T14"/>
                <a:gd fmla="*/ 3 h 19" name="T15"/>
                <a:gd fmla="*/ 4 w 35" name="T16"/>
                <a:gd fmla="*/ 6 h 19" name="T17"/>
                <a:gd fmla="*/ 0 w 35" name="T18"/>
                <a:gd fmla="*/ 16 h 19" name="T19"/>
                <a:gd fmla="*/ 3 w 35" name="T20"/>
                <a:gd fmla="*/ 19 h 19" name="T21"/>
                <a:gd fmla="*/ 13 w 35" name="T22"/>
                <a:gd fmla="*/ 12 h 19" name="T23"/>
                <a:gd fmla="*/ 11 w 35" name="T24"/>
                <a:gd fmla="*/ 7 h 19" name="T25"/>
                <a:gd fmla="*/ 14 w 35" name="T26"/>
                <a:gd fmla="*/ 14 h 19" name="T27"/>
                <a:gd fmla="*/ 24 w 35" name="T28"/>
                <a:gd fmla="*/ 14 h 19" name="T29"/>
                <a:gd fmla="*/ 27 w 35" name="T30"/>
                <a:gd fmla="*/ 9 h 19" name="T31"/>
                <a:gd fmla="*/ 29 w 35" name="T32"/>
                <a:gd fmla="*/ 15 h 19" name="T33"/>
                <a:gd fmla="*/ 35 w 35" name="T34"/>
                <a:gd fmla="*/ 10 h 19" name="T35"/>
                <a:gd fmla="*/ 32 w 35" name="T36"/>
                <a:gd fmla="*/ 1 h 19" name="T37"/>
                <a:gd fmla="*/ 19 w 35" name="T38"/>
                <a:gd fmla="*/ 13 h 19" name="T39"/>
                <a:gd fmla="*/ 20 w 35" name="T40"/>
                <a:gd fmla="*/ 6 h 19" name="T41"/>
                <a:gd fmla="*/ 19 w 35" name="T42"/>
                <a:gd fmla="*/ 13 h 19" name="T43"/>
                <a:gd fmla="*/ 22 w 35" name="T44"/>
                <a:gd fmla="*/ 4 h 19" name="T45"/>
                <a:gd fmla="*/ 25 w 35" name="T46"/>
                <a:gd fmla="*/ 5 h 19" name="T47"/>
                <a:gd fmla="*/ 22 w 35" name="T48"/>
                <a:gd fmla="*/ 4 h 1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9" w="35">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64"/>
            <p:cNvSpPr>
              <a:spLocks noEditPoints="1"/>
            </p:cNvSpPr>
            <p:nvPr/>
          </p:nvSpPr>
          <p:spPr bwMode="auto">
            <a:xfrm>
              <a:off x="4811713" y="3516313"/>
              <a:ext cx="490538" cy="119063"/>
            </a:xfrm>
            <a:custGeom>
              <a:gdLst>
                <a:gd fmla="*/ 151 w 151" name="T0"/>
                <a:gd fmla="*/ 0 h 36" name="T1"/>
                <a:gd fmla="*/ 136 w 151" name="T2"/>
                <a:gd fmla="*/ 5 h 36" name="T3"/>
                <a:gd fmla="*/ 131 w 151" name="T4"/>
                <a:gd fmla="*/ 5 h 36" name="T5"/>
                <a:gd fmla="*/ 106 w 151" name="T6"/>
                <a:gd fmla="*/ 10 h 36" name="T7"/>
                <a:gd fmla="*/ 95 w 151" name="T8"/>
                <a:gd fmla="*/ 7 h 36" name="T9"/>
                <a:gd fmla="*/ 87 w 151" name="T10"/>
                <a:gd fmla="*/ 16 h 36" name="T11"/>
                <a:gd fmla="*/ 90 w 151" name="T12"/>
                <a:gd fmla="*/ 17 h 36" name="T13"/>
                <a:gd fmla="*/ 84 w 151" name="T14"/>
                <a:gd fmla="*/ 15 h 36" name="T15"/>
                <a:gd fmla="*/ 87 w 151" name="T16"/>
                <a:gd fmla="*/ 9 h 36" name="T17"/>
                <a:gd fmla="*/ 69 w 151" name="T18"/>
                <a:gd fmla="*/ 11 h 36" name="T19"/>
                <a:gd fmla="*/ 58 w 151" name="T20"/>
                <a:gd fmla="*/ 14 h 36" name="T21"/>
                <a:gd fmla="*/ 44 w 151" name="T22"/>
                <a:gd fmla="*/ 14 h 36" name="T23"/>
                <a:gd fmla="*/ 37 w 151" name="T24"/>
                <a:gd fmla="*/ 15 h 36" name="T25"/>
                <a:gd fmla="*/ 34 w 151" name="T26"/>
                <a:gd fmla="*/ 20 h 36" name="T27"/>
                <a:gd fmla="*/ 23 w 151" name="T28"/>
                <a:gd fmla="*/ 16 h 36" name="T29"/>
                <a:gd fmla="*/ 20 w 151" name="T30"/>
                <a:gd fmla="*/ 17 h 36" name="T31"/>
                <a:gd fmla="*/ 13 w 151" name="T32"/>
                <a:gd fmla="*/ 21 h 36" name="T33"/>
                <a:gd fmla="*/ 2 w 151" name="T34"/>
                <a:gd fmla="*/ 28 h 36" name="T35"/>
                <a:gd fmla="*/ 9 w 151" name="T36"/>
                <a:gd fmla="*/ 29 h 36" name="T37"/>
                <a:gd fmla="*/ 11 w 151" name="T38"/>
                <a:gd fmla="*/ 33 h 36" name="T39"/>
                <a:gd fmla="*/ 22 w 151" name="T40"/>
                <a:gd fmla="*/ 35 h 36" name="T41"/>
                <a:gd fmla="*/ 31 w 151" name="T42"/>
                <a:gd fmla="*/ 33 h 36" name="T43"/>
                <a:gd fmla="*/ 40 w 151" name="T44"/>
                <a:gd fmla="*/ 33 h 36" name="T45"/>
                <a:gd fmla="*/ 55 w 151" name="T46"/>
                <a:gd fmla="*/ 24 h 36" name="T47"/>
                <a:gd fmla="*/ 68 w 151" name="T48"/>
                <a:gd fmla="*/ 25 h 36" name="T49"/>
                <a:gd fmla="*/ 69 w 151" name="T50"/>
                <a:gd fmla="*/ 29 h 36" name="T51"/>
                <a:gd fmla="*/ 92 w 151" name="T52"/>
                <a:gd fmla="*/ 23 h 36" name="T53"/>
                <a:gd fmla="*/ 99 w 151" name="T54"/>
                <a:gd fmla="*/ 22 h 36" name="T55"/>
                <a:gd fmla="*/ 107 w 151" name="T56"/>
                <a:gd fmla="*/ 17 h 36" name="T57"/>
                <a:gd fmla="*/ 113 w 151" name="T58"/>
                <a:gd fmla="*/ 22 h 36" name="T59"/>
                <a:gd fmla="*/ 127 w 151" name="T60"/>
                <a:gd fmla="*/ 18 h 36" name="T61"/>
                <a:gd fmla="*/ 134 w 151" name="T62"/>
                <a:gd fmla="*/ 11 h 36" name="T63"/>
                <a:gd fmla="*/ 132 w 151" name="T64"/>
                <a:gd fmla="*/ 16 h 36" name="T65"/>
                <a:gd fmla="*/ 144 w 151" name="T66"/>
                <a:gd fmla="*/ 8 h 36" name="T67"/>
                <a:gd fmla="*/ 144 w 151" name="T68"/>
                <a:gd fmla="*/ 18 h 36" name="T69"/>
                <a:gd fmla="*/ 151 w 151" name="T70"/>
                <a:gd fmla="*/ 8 h 36" name="T71"/>
                <a:gd fmla="*/ 16 w 151" name="T72"/>
                <a:gd fmla="*/ 23 h 36" name="T73"/>
                <a:gd fmla="*/ 20 w 151" name="T74"/>
                <a:gd fmla="*/ 23 h 36" name="T75"/>
                <a:gd fmla="*/ 32 w 151" name="T76"/>
                <a:gd fmla="*/ 21 h 36" name="T77"/>
                <a:gd fmla="*/ 30 w 151" name="T78"/>
                <a:gd fmla="*/ 24 h 36" name="T79"/>
                <a:gd fmla="*/ 46 w 151" name="T80"/>
                <a:gd fmla="*/ 24 h 36" name="T81"/>
                <a:gd fmla="*/ 73 w 151" name="T82"/>
                <a:gd fmla="*/ 28 h 36" name="T83"/>
                <a:gd fmla="*/ 73 w 151" name="T84"/>
                <a:gd fmla="*/ 28 h 36" name="T85"/>
                <a:gd fmla="*/ 73 w 151" name="T86"/>
                <a:gd fmla="*/ 23 h 36" name="T87"/>
                <a:gd fmla="*/ 79 w 151" name="T88"/>
                <a:gd fmla="*/ 11 h 36" name="T89"/>
                <a:gd fmla="*/ 77 w 151" name="T90"/>
                <a:gd fmla="*/ 13 h 36" name="T91"/>
                <a:gd fmla="*/ 103 w 151" name="T92"/>
                <a:gd fmla="*/ 15 h 36" name="T93"/>
                <a:gd fmla="*/ 102 w 151" name="T94"/>
                <a:gd fmla="*/ 17 h 36" name="T95"/>
                <a:gd fmla="*/ 111 w 151" name="T96"/>
                <a:gd fmla="*/ 11 h 36" name="T97"/>
                <a:gd fmla="*/ 111 w 151" name="T98"/>
                <a:gd fmla="*/ 14 h 36" name="T99"/>
                <a:gd fmla="*/ 119 w 151" name="T100"/>
                <a:gd fmla="*/ 11 h 3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6" w="151">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65"/>
            <p:cNvSpPr>
              <a:spLocks noEditPoints="1"/>
            </p:cNvSpPr>
            <p:nvPr/>
          </p:nvSpPr>
          <p:spPr bwMode="auto">
            <a:xfrm>
              <a:off x="6772276" y="3287713"/>
              <a:ext cx="611188" cy="298450"/>
            </a:xfrm>
            <a:custGeom>
              <a:gdLst>
                <a:gd fmla="*/ 148 w 188" name="T0"/>
                <a:gd fmla="*/ 7 h 90" name="T1"/>
                <a:gd fmla="*/ 132 w 188" name="T2"/>
                <a:gd fmla="*/ 7 h 90" name="T3"/>
                <a:gd fmla="*/ 114 w 188" name="T4"/>
                <a:gd fmla="*/ 4 h 90" name="T5"/>
                <a:gd fmla="*/ 122 w 188" name="T6"/>
                <a:gd fmla="*/ 9 h 90" name="T7"/>
                <a:gd fmla="*/ 105 w 188" name="T8"/>
                <a:gd fmla="*/ 18 h 90" name="T9"/>
                <a:gd fmla="*/ 95 w 188" name="T10"/>
                <a:gd fmla="*/ 18 h 90" name="T11"/>
                <a:gd fmla="*/ 81 w 188" name="T12"/>
                <a:gd fmla="*/ 32 h 90" name="T13"/>
                <a:gd fmla="*/ 90 w 188" name="T14"/>
                <a:gd fmla="*/ 40 h 90" name="T15"/>
                <a:gd fmla="*/ 82 w 188" name="T16"/>
                <a:gd fmla="*/ 50 h 90" name="T17"/>
                <a:gd fmla="*/ 60 w 188" name="T18"/>
                <a:gd fmla="*/ 49 h 90" name="T19"/>
                <a:gd fmla="*/ 45 w 188" name="T20"/>
                <a:gd fmla="*/ 54 h 90" name="T21"/>
                <a:gd fmla="*/ 31 w 188" name="T22"/>
                <a:gd fmla="*/ 72 h 90" name="T23"/>
                <a:gd fmla="*/ 22 w 188" name="T24"/>
                <a:gd fmla="*/ 63 h 90" name="T25"/>
                <a:gd fmla="*/ 4 w 188" name="T26"/>
                <a:gd fmla="*/ 83 h 90" name="T27"/>
                <a:gd fmla="*/ 13 w 188" name="T28"/>
                <a:gd fmla="*/ 87 h 90" name="T29"/>
                <a:gd fmla="*/ 19 w 188" name="T30"/>
                <a:gd fmla="*/ 80 h 90" name="T31"/>
                <a:gd fmla="*/ 35 w 188" name="T32"/>
                <a:gd fmla="*/ 76 h 90" name="T33"/>
                <a:gd fmla="*/ 53 w 188" name="T34"/>
                <a:gd fmla="*/ 74 h 90" name="T35"/>
                <a:gd fmla="*/ 63 w 188" name="T36"/>
                <a:gd fmla="*/ 62 h 90" name="T37"/>
                <a:gd fmla="*/ 81 w 188" name="T38"/>
                <a:gd fmla="*/ 57 h 90" name="T39"/>
                <a:gd fmla="*/ 84 w 188" name="T40"/>
                <a:gd fmla="*/ 57 h 90" name="T41"/>
                <a:gd fmla="*/ 89 w 188" name="T42"/>
                <a:gd fmla="*/ 50 h 90" name="T43"/>
                <a:gd fmla="*/ 95 w 188" name="T44"/>
                <a:gd fmla="*/ 52 h 90" name="T45"/>
                <a:gd fmla="*/ 110 w 188" name="T46"/>
                <a:gd fmla="*/ 48 h 90" name="T47"/>
                <a:gd fmla="*/ 117 w 188" name="T48"/>
                <a:gd fmla="*/ 40 h 90" name="T49"/>
                <a:gd fmla="*/ 120 w 188" name="T50"/>
                <a:gd fmla="*/ 43 h 90" name="T51"/>
                <a:gd fmla="*/ 137 w 188" name="T52"/>
                <a:gd fmla="*/ 34 h 90" name="T53"/>
                <a:gd fmla="*/ 155 w 188" name="T54"/>
                <a:gd fmla="*/ 26 h 90" name="T55"/>
                <a:gd fmla="*/ 161 w 188" name="T56"/>
                <a:gd fmla="*/ 30 h 90" name="T57"/>
                <a:gd fmla="*/ 181 w 188" name="T58"/>
                <a:gd fmla="*/ 8 h 90" name="T59"/>
                <a:gd fmla="*/ 7 w 188" name="T60"/>
                <a:gd fmla="*/ 77 h 90" name="T61"/>
                <a:gd fmla="*/ 19 w 188" name="T62"/>
                <a:gd fmla="*/ 68 h 90" name="T63"/>
                <a:gd fmla="*/ 42 w 188" name="T64"/>
                <a:gd fmla="*/ 68 h 90" name="T65"/>
                <a:gd fmla="*/ 42 w 188" name="T66"/>
                <a:gd fmla="*/ 66 h 90" name="T67"/>
                <a:gd fmla="*/ 42 w 188" name="T68"/>
                <a:gd fmla="*/ 68 h 90" name="T69"/>
                <a:gd fmla="*/ 52 w 188" name="T70"/>
                <a:gd fmla="*/ 61 h 90" name="T71"/>
                <a:gd fmla="*/ 57 w 188" name="T72"/>
                <a:gd fmla="*/ 55 h 90" name="T73"/>
                <a:gd fmla="*/ 70 w 188" name="T74"/>
                <a:gd fmla="*/ 60 h 90" name="T75"/>
                <a:gd fmla="*/ 70 w 188" name="T76"/>
                <a:gd fmla="*/ 51 h 90" name="T77"/>
                <a:gd fmla="*/ 70 w 188" name="T78"/>
                <a:gd fmla="*/ 60 h 90" name="T79"/>
                <a:gd fmla="*/ 79 w 188" name="T80"/>
                <a:gd fmla="*/ 50 h 90" name="T81"/>
                <a:gd fmla="*/ 95 w 188" name="T82"/>
                <a:gd fmla="*/ 20 h 90" name="T83"/>
                <a:gd fmla="*/ 98 w 188" name="T84"/>
                <a:gd fmla="*/ 39 h 90" name="T85"/>
                <a:gd fmla="*/ 100 w 188" name="T86"/>
                <a:gd fmla="*/ 39 h 90" name="T87"/>
                <a:gd fmla="*/ 91 w 188" name="T88"/>
                <a:gd fmla="*/ 33 h 90" name="T89"/>
                <a:gd fmla="*/ 97 w 188" name="T90"/>
                <a:gd fmla="*/ 30 h 90" name="T91"/>
                <a:gd fmla="*/ 104 w 188" name="T92"/>
                <a:gd fmla="*/ 35 h 90" name="T93"/>
                <a:gd fmla="*/ 111 w 188" name="T94"/>
                <a:gd fmla="*/ 30 h 90" name="T95"/>
                <a:gd fmla="*/ 122 w 188" name="T96"/>
                <a:gd fmla="*/ 21 h 90" name="T97"/>
                <a:gd fmla="*/ 130 w 188" name="T98"/>
                <a:gd fmla="*/ 28 h 90" name="T99"/>
                <a:gd fmla="*/ 130 w 188" name="T100"/>
                <a:gd fmla="*/ 17 h 90" name="T101"/>
                <a:gd fmla="*/ 130 w 188" name="T102"/>
                <a:gd fmla="*/ 17 h 90"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0" w="188">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66"/>
            <p:cNvSpPr/>
            <p:nvPr/>
          </p:nvSpPr>
          <p:spPr bwMode="auto">
            <a:xfrm>
              <a:off x="7038976" y="3284538"/>
              <a:ext cx="80963" cy="53975"/>
            </a:xfrm>
            <a:custGeom>
              <a:gdLst>
                <a:gd fmla="*/ 4 w 25" name="T0"/>
                <a:gd fmla="*/ 10 h 16" name="T1"/>
                <a:gd fmla="*/ 5 w 25" name="T2"/>
                <a:gd fmla="*/ 7 h 16" name="T3"/>
                <a:gd fmla="*/ 15 w 25" name="T4"/>
                <a:gd fmla="*/ 8 h 16" name="T5"/>
                <a:gd fmla="*/ 25 w 25" name="T6"/>
                <a:gd fmla="*/ 2 h 16" name="T7"/>
                <a:gd fmla="*/ 11 w 25" name="T8"/>
                <a:gd fmla="*/ 3 h 16" name="T9"/>
                <a:gd fmla="*/ 11 w 25" name="T10"/>
                <a:gd fmla="*/ 0 h 16" name="T11"/>
                <a:gd fmla="*/ 0 w 25" name="T12"/>
                <a:gd fmla="*/ 6 h 16" name="T13"/>
                <a:gd fmla="*/ 4 w 25" name="T14"/>
                <a:gd fmla="*/ 1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5">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67"/>
            <p:cNvSpPr>
              <a:spLocks noEditPoints="1"/>
            </p:cNvSpPr>
            <p:nvPr/>
          </p:nvSpPr>
          <p:spPr bwMode="auto">
            <a:xfrm>
              <a:off x="6164263" y="3189288"/>
              <a:ext cx="101600" cy="58738"/>
            </a:xfrm>
            <a:custGeom>
              <a:gdLst>
                <a:gd fmla="*/ 31 w 31" name="T0"/>
                <a:gd fmla="*/ 7 h 18" name="T1"/>
                <a:gd fmla="*/ 5 w 31" name="T2"/>
                <a:gd fmla="*/ 3 h 18" name="T3"/>
                <a:gd fmla="*/ 0 w 31" name="T4"/>
                <a:gd fmla="*/ 10 h 18" name="T5"/>
                <a:gd fmla="*/ 31 w 31" name="T6"/>
                <a:gd fmla="*/ 7 h 18" name="T7"/>
                <a:gd fmla="*/ 3 w 31" name="T8"/>
                <a:gd fmla="*/ 8 h 18" name="T9"/>
                <a:gd fmla="*/ 5 w 31" name="T10"/>
                <a:gd fmla="*/ 10 h 18" name="T11"/>
                <a:gd fmla="*/ 3 w 31" name="T12"/>
                <a:gd fmla="*/ 8 h 18" name="T13"/>
              </a:gdLst>
              <a:cxnLst>
                <a:cxn ang="0">
                  <a:pos x="T0" y="T1"/>
                </a:cxn>
                <a:cxn ang="0">
                  <a:pos x="T2" y="T3"/>
                </a:cxn>
                <a:cxn ang="0">
                  <a:pos x="T4" y="T5"/>
                </a:cxn>
                <a:cxn ang="0">
                  <a:pos x="T6" y="T7"/>
                </a:cxn>
                <a:cxn ang="0">
                  <a:pos x="T8" y="T9"/>
                </a:cxn>
                <a:cxn ang="0">
                  <a:pos x="T10" y="T11"/>
                </a:cxn>
                <a:cxn ang="0">
                  <a:pos x="T12" y="T13"/>
                </a:cxn>
              </a:cxnLst>
              <a:rect b="b" l="0" r="r" t="0"/>
              <a:pathLst>
                <a:path h="18" w="31">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68"/>
            <p:cNvSpPr/>
            <p:nvPr/>
          </p:nvSpPr>
          <p:spPr bwMode="auto">
            <a:xfrm>
              <a:off x="6362701" y="3390901"/>
              <a:ext cx="39688" cy="49213"/>
            </a:xfrm>
            <a:custGeom>
              <a:gdLst>
                <a:gd fmla="*/ 8 w 12" name="T0"/>
                <a:gd fmla="*/ 0 h 15" name="T1"/>
                <a:gd fmla="*/ 0 w 12" name="T2"/>
                <a:gd fmla="*/ 7 h 15" name="T3"/>
                <a:gd fmla="*/ 4 w 12" name="T4"/>
                <a:gd fmla="*/ 9 h 15" name="T5"/>
                <a:gd fmla="*/ 2 w 12" name="T6"/>
                <a:gd fmla="*/ 13 h 15" name="T7"/>
                <a:gd fmla="*/ 8 w 12" name="T8"/>
                <a:gd fmla="*/ 14 h 15" name="T9"/>
                <a:gd fmla="*/ 8 w 12" name="T10"/>
                <a:gd fmla="*/ 8 h 15" name="T11"/>
                <a:gd fmla="*/ 12 w 12" name="T12"/>
                <a:gd fmla="*/ 5 h 15" name="T13"/>
                <a:gd fmla="*/ 10 w 12" name="T14"/>
                <a:gd fmla="*/ 0 h 15" name="T15"/>
                <a:gd fmla="*/ 8 w 1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2">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69"/>
            <p:cNvSpPr>
              <a:spLocks noEditPoints="1"/>
            </p:cNvSpPr>
            <p:nvPr/>
          </p:nvSpPr>
          <p:spPr bwMode="auto">
            <a:xfrm>
              <a:off x="6489701" y="3536951"/>
              <a:ext cx="282575" cy="128588"/>
            </a:xfrm>
            <a:custGeom>
              <a:gdLst>
                <a:gd fmla="*/ 87 w 87" name="T0"/>
                <a:gd fmla="*/ 4 h 39" name="T1"/>
                <a:gd fmla="*/ 80 w 87" name="T2"/>
                <a:gd fmla="*/ 3 h 39" name="T3"/>
                <a:gd fmla="*/ 81 w 87" name="T4"/>
                <a:gd fmla="*/ 6 h 39" name="T5"/>
                <a:gd fmla="*/ 71 w 87" name="T6"/>
                <a:gd fmla="*/ 13 h 39" name="T7"/>
                <a:gd fmla="*/ 77 w 87" name="T8"/>
                <a:gd fmla="*/ 8 h 39" name="T9"/>
                <a:gd fmla="*/ 78 w 87" name="T10"/>
                <a:gd fmla="*/ 6 h 39" name="T11"/>
                <a:gd fmla="*/ 63 w 87" name="T12"/>
                <a:gd fmla="*/ 8 h 39" name="T13"/>
                <a:gd fmla="*/ 60 w 87" name="T14"/>
                <a:gd fmla="*/ 11 h 39" name="T15"/>
                <a:gd fmla="*/ 56 w 87" name="T16"/>
                <a:gd fmla="*/ 8 h 39" name="T17"/>
                <a:gd fmla="*/ 49 w 87" name="T18"/>
                <a:gd fmla="*/ 12 h 39" name="T19"/>
                <a:gd fmla="*/ 39 w 87" name="T20"/>
                <a:gd fmla="*/ 12 h 39" name="T21"/>
                <a:gd fmla="*/ 42 w 87" name="T22"/>
                <a:gd fmla="*/ 15 h 39" name="T23"/>
                <a:gd fmla="*/ 45 w 87" name="T24"/>
                <a:gd fmla="*/ 16 h 39" name="T25"/>
                <a:gd fmla="*/ 45 w 87" name="T26"/>
                <a:gd fmla="*/ 20 h 39" name="T27"/>
                <a:gd fmla="*/ 36 w 87" name="T28"/>
                <a:gd fmla="*/ 17 h 39" name="T29"/>
                <a:gd fmla="*/ 38 w 87" name="T30"/>
                <a:gd fmla="*/ 15 h 39" name="T31"/>
                <a:gd fmla="*/ 24 w 87" name="T32"/>
                <a:gd fmla="*/ 20 h 39" name="T33"/>
                <a:gd fmla="*/ 25 w 87" name="T34"/>
                <a:gd fmla="*/ 23 h 39" name="T35"/>
                <a:gd fmla="*/ 24 w 87" name="T36"/>
                <a:gd fmla="*/ 23 h 39" name="T37"/>
                <a:gd fmla="*/ 18 w 87" name="T38"/>
                <a:gd fmla="*/ 17 h 39" name="T39"/>
                <a:gd fmla="*/ 16 w 87" name="T40"/>
                <a:gd fmla="*/ 19 h 39" name="T41"/>
                <a:gd fmla="*/ 4 w 87" name="T42"/>
                <a:gd fmla="*/ 26 h 39" name="T43"/>
                <a:gd fmla="*/ 1 w 87" name="T44"/>
                <a:gd fmla="*/ 28 h 39" name="T45"/>
                <a:gd fmla="*/ 12 w 87" name="T46"/>
                <a:gd fmla="*/ 35 h 39" name="T47"/>
                <a:gd fmla="*/ 11 w 87" name="T48"/>
                <a:gd fmla="*/ 37 h 39" name="T49"/>
                <a:gd fmla="*/ 27 w 87" name="T50"/>
                <a:gd fmla="*/ 35 h 39" name="T51"/>
                <a:gd fmla="*/ 29 w 87" name="T52"/>
                <a:gd fmla="*/ 32 h 39" name="T53"/>
                <a:gd fmla="*/ 25 w 87" name="T54"/>
                <a:gd fmla="*/ 32 h 39" name="T55"/>
                <a:gd fmla="*/ 26 w 87" name="T56"/>
                <a:gd fmla="*/ 29 h 39" name="T57"/>
                <a:gd fmla="*/ 34 w 87" name="T58"/>
                <a:gd fmla="*/ 30 h 39" name="T59"/>
                <a:gd fmla="*/ 51 w 87" name="T60"/>
                <a:gd fmla="*/ 26 h 39" name="T61"/>
                <a:gd fmla="*/ 57 w 87" name="T62"/>
                <a:gd fmla="*/ 23 h 39" name="T63"/>
                <a:gd fmla="*/ 56 w 87" name="T64"/>
                <a:gd fmla="*/ 26 h 39" name="T65"/>
                <a:gd fmla="*/ 61 w 87" name="T66"/>
                <a:gd fmla="*/ 26 h 39" name="T67"/>
                <a:gd fmla="*/ 65 w 87" name="T68"/>
                <a:gd fmla="*/ 19 h 39" name="T69"/>
                <a:gd fmla="*/ 66 w 87" name="T70"/>
                <a:gd fmla="*/ 24 h 39" name="T71"/>
                <a:gd fmla="*/ 72 w 87" name="T72"/>
                <a:gd fmla="*/ 18 h 39" name="T73"/>
                <a:gd fmla="*/ 72 w 87" name="T74"/>
                <a:gd fmla="*/ 21 h 39" name="T75"/>
                <a:gd fmla="*/ 78 w 87" name="T76"/>
                <a:gd fmla="*/ 16 h 39" name="T77"/>
                <a:gd fmla="*/ 81 w 87" name="T78"/>
                <a:gd fmla="*/ 17 h 39" name="T79"/>
                <a:gd fmla="*/ 87 w 87" name="T80"/>
                <a:gd fmla="*/ 8 h 39" name="T81"/>
                <a:gd fmla="*/ 87 w 87" name="T82"/>
                <a:gd fmla="*/ 4 h 39" name="T83"/>
                <a:gd fmla="*/ 34 w 87" name="T84"/>
                <a:gd fmla="*/ 26 h 39" name="T85"/>
                <a:gd fmla="*/ 36 w 87" name="T86"/>
                <a:gd fmla="*/ 24 h 39" name="T87"/>
                <a:gd fmla="*/ 34 w 87" name="T88"/>
                <a:gd fmla="*/ 26 h 39" name="T89"/>
                <a:gd fmla="*/ 53 w 87" name="T90"/>
                <a:gd fmla="*/ 20 h 39" name="T91"/>
                <a:gd fmla="*/ 51 w 87" name="T92"/>
                <a:gd fmla="*/ 11 h 39" name="T93"/>
                <a:gd fmla="*/ 56 w 87" name="T94"/>
                <a:gd fmla="*/ 15 h 39" name="T95"/>
                <a:gd fmla="*/ 53 w 87" name="T96"/>
                <a:gd fmla="*/ 20 h 39" name="T97"/>
                <a:gd fmla="*/ 60 w 87" name="T98"/>
                <a:gd fmla="*/ 19 h 39" name="T99"/>
                <a:gd fmla="*/ 60 w 87" name="T100"/>
                <a:gd fmla="*/ 14 h 39" name="T101"/>
                <a:gd fmla="*/ 62 w 87" name="T102"/>
                <a:gd fmla="*/ 15 h 39" name="T103"/>
                <a:gd fmla="*/ 60 w 87" name="T104"/>
                <a:gd fmla="*/ 19 h 3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9" w="87">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Freeform 70"/>
            <p:cNvSpPr/>
            <p:nvPr/>
          </p:nvSpPr>
          <p:spPr bwMode="auto">
            <a:xfrm>
              <a:off x="6024563" y="3403601"/>
              <a:ext cx="104775" cy="73025"/>
            </a:xfrm>
            <a:custGeom>
              <a:gdLst>
                <a:gd fmla="*/ 29 w 32" name="T0"/>
                <a:gd fmla="*/ 6 h 22" name="T1"/>
                <a:gd fmla="*/ 17 w 32" name="T2"/>
                <a:gd fmla="*/ 8 h 22" name="T3"/>
                <a:gd fmla="*/ 14 w 32" name="T4"/>
                <a:gd fmla="*/ 4 h 22" name="T5"/>
                <a:gd fmla="*/ 14 w 32" name="T6"/>
                <a:gd fmla="*/ 11 h 22" name="T7"/>
                <a:gd fmla="*/ 9 w 32" name="T8"/>
                <a:gd fmla="*/ 11 h 22" name="T9"/>
                <a:gd fmla="*/ 8 w 32" name="T10"/>
                <a:gd fmla="*/ 16 h 22" name="T11"/>
                <a:gd fmla="*/ 0 w 32" name="T12"/>
                <a:gd fmla="*/ 21 h 22" name="T13"/>
                <a:gd fmla="*/ 7 w 32" name="T14"/>
                <a:gd fmla="*/ 21 h 22" name="T15"/>
                <a:gd fmla="*/ 16 w 32" name="T16"/>
                <a:gd fmla="*/ 16 h 22" name="T17"/>
                <a:gd fmla="*/ 15 w 32" name="T18"/>
                <a:gd fmla="*/ 20 h 22" name="T19"/>
                <a:gd fmla="*/ 28 w 32" name="T20"/>
                <a:gd fmla="*/ 9 h 22" name="T21"/>
                <a:gd fmla="*/ 25 w 32" name="T22"/>
                <a:gd fmla="*/ 14 h 22" name="T23"/>
                <a:gd fmla="*/ 18 w 32" name="T24"/>
                <a:gd fmla="*/ 14 h 22" name="T25"/>
                <a:gd fmla="*/ 29 w 32" name="T26"/>
                <a:gd fmla="*/ 6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3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71"/>
            <p:cNvSpPr/>
            <p:nvPr/>
          </p:nvSpPr>
          <p:spPr bwMode="auto">
            <a:xfrm>
              <a:off x="5699126" y="3457576"/>
              <a:ext cx="55563" cy="33338"/>
            </a:xfrm>
            <a:custGeom>
              <a:gdLst>
                <a:gd fmla="*/ 17 w 17" name="T0"/>
                <a:gd fmla="*/ 4 h 10" name="T1"/>
                <a:gd fmla="*/ 12 w 17" name="T2"/>
                <a:gd fmla="*/ 0 h 10" name="T3"/>
                <a:gd fmla="*/ 7 w 17" name="T4"/>
                <a:gd fmla="*/ 0 h 10" name="T5"/>
                <a:gd fmla="*/ 6 w 17" name="T6"/>
                <a:gd fmla="*/ 4 h 10" name="T7"/>
                <a:gd fmla="*/ 4 w 17" name="T8"/>
                <a:gd fmla="*/ 6 h 10" name="T9"/>
                <a:gd fmla="*/ 0 w 17" name="T10"/>
                <a:gd fmla="*/ 3 h 10" name="T11"/>
                <a:gd fmla="*/ 1 w 17" name="T12"/>
                <a:gd fmla="*/ 7 h 10" name="T13"/>
                <a:gd fmla="*/ 6 w 17" name="T14"/>
                <a:gd fmla="*/ 10 h 10" name="T15"/>
                <a:gd fmla="*/ 17 w 17" name="T16"/>
                <a:gd fmla="*/ 4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7">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404" name="文本框 403"/>
          <p:cNvSpPr txBox="1"/>
          <p:nvPr/>
        </p:nvSpPr>
        <p:spPr>
          <a:xfrm>
            <a:off x="1055688" y="2724818"/>
            <a:ext cx="4913460" cy="3291840"/>
          </a:xfrm>
          <a:prstGeom prst="rect">
            <a:avLst/>
          </a:prstGeom>
          <a:noFill/>
        </p:spPr>
        <p:txBody>
          <a:bodyPr rtlCol="0" wrap="square">
            <a:spAutoFit/>
          </a:bodyPr>
          <a:lstStyle/>
          <a:p>
            <a:pPr algn="ctr">
              <a:lnSpc>
                <a:spcPct val="150000"/>
              </a:lnSpc>
            </a:pPr>
            <a:r>
              <a:rPr altLang="en-US" lang="zh-CN" smtClean="0" sz="200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405" name="组合 404"/>
          <p:cNvGrpSpPr/>
          <p:nvPr/>
        </p:nvGrpSpPr>
        <p:grpSpPr>
          <a:xfrm>
            <a:off x="4772561" y="534413"/>
            <a:ext cx="2646878" cy="668912"/>
            <a:chOff x="4772561" y="534413"/>
            <a:chExt cx="2646878" cy="668912"/>
          </a:xfrm>
        </p:grpSpPr>
        <p:sp>
          <p:nvSpPr>
            <p:cNvPr id="406"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07" name="矩形 406"/>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sp>
        <p:nvSpPr>
          <p:cNvPr id="408" name="矩形 407"/>
          <p:cNvSpPr/>
          <p:nvPr/>
        </p:nvSpPr>
        <p:spPr>
          <a:xfrm>
            <a:off x="1998579" y="1970478"/>
            <a:ext cx="3027680" cy="579120"/>
          </a:xfrm>
          <a:prstGeom prst="rect">
            <a:avLst/>
          </a:prstGeom>
        </p:spPr>
        <p:txBody>
          <a:bodyPr wrap="none">
            <a:spAutoFit/>
          </a:bodyPr>
          <a:lstStyle/>
          <a:p>
            <a:pPr algn="ctr"/>
            <a:r>
              <a:rPr altLang="en-US" b="1" lang="zh-CN" sz="3200">
                <a:blipFill>
                  <a:blip r:embed="rId2"/>
                  <a:stretch>
                    <a:fillRect/>
                  </a:stretch>
                </a:blipFill>
              </a:rPr>
              <a:t>在此输入附标题</a:t>
            </a:r>
          </a:p>
        </p:txBody>
      </p:sp>
    </p:spTree>
    <p:extLst>
      <p:ext uri="{BB962C8B-B14F-4D97-AF65-F5344CB8AC3E}">
        <p14:creationId val="1711708515"/>
      </p:ext>
    </p:extLst>
  </p:cSld>
  <p:clrMapOvr>
    <a:masterClrMapping/>
  </p:clrMapOvr>
  <p:transition/>
  <p:timing/>
</p:sld>
</file>

<file path=ppt/slides/slide1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79" name="组合 178"/>
          <p:cNvGrpSpPr/>
          <p:nvPr/>
        </p:nvGrpSpPr>
        <p:grpSpPr>
          <a:xfrm>
            <a:off x="4974047" y="2106745"/>
            <a:ext cx="2243907" cy="4014880"/>
            <a:chOff x="4974047" y="1777893"/>
            <a:chExt cx="2243907" cy="4014880"/>
          </a:xfrm>
        </p:grpSpPr>
        <p:grpSp>
          <p:nvGrpSpPr>
            <p:cNvPr id="85" name="组合 84"/>
            <p:cNvGrpSpPr/>
            <p:nvPr/>
          </p:nvGrpSpPr>
          <p:grpSpPr>
            <a:xfrm rot="20700000">
              <a:off x="5380965" y="4734197"/>
              <a:ext cx="1251133" cy="1058576"/>
              <a:chOff x="5307614" y="4252313"/>
              <a:chExt cx="2011362" cy="1701801"/>
            </a:xfrm>
            <a:solidFill>
              <a:schemeClr val="bg1">
                <a:lumMod val="75000"/>
              </a:schemeClr>
            </a:solidFill>
          </p:grpSpPr>
          <p:sp>
            <p:nvSpPr>
              <p:cNvPr id="3" name="Freeform 81"/>
              <p:cNvSpPr>
                <a:spLocks noEditPoints="1"/>
              </p:cNvSpPr>
              <p:nvPr/>
            </p:nvSpPr>
            <p:spPr bwMode="auto">
              <a:xfrm>
                <a:off x="5463189" y="4252313"/>
                <a:ext cx="541337" cy="1128713"/>
              </a:xfrm>
              <a:custGeom>
                <a:gdLst>
                  <a:gd fmla="*/ 41 w 166" name="T0"/>
                  <a:gd fmla="*/ 287 h 346" name="T1"/>
                  <a:gd fmla="*/ 64 w 166" name="T2"/>
                  <a:gd fmla="*/ 242 h 346" name="T3"/>
                  <a:gd fmla="*/ 68 w 166" name="T4"/>
                  <a:gd fmla="*/ 231 h 346" name="T5"/>
                  <a:gd fmla="*/ 60 w 166" name="T6"/>
                  <a:gd fmla="*/ 254 h 346" name="T7"/>
                  <a:gd fmla="*/ 99 w 166" name="T8"/>
                  <a:gd fmla="*/ 167 h 346" name="T9"/>
                  <a:gd fmla="*/ 114 w 166" name="T10"/>
                  <a:gd fmla="*/ 110 h 346" name="T11"/>
                  <a:gd fmla="*/ 122 w 166" name="T12"/>
                  <a:gd fmla="*/ 67 h 346" name="T13"/>
                  <a:gd fmla="*/ 124 w 166" name="T14"/>
                  <a:gd fmla="*/ 51 h 346" name="T15"/>
                  <a:gd fmla="*/ 117 w 166" name="T16"/>
                  <a:gd fmla="*/ 50 h 346" name="T17"/>
                  <a:gd fmla="*/ 113 w 166" name="T18"/>
                  <a:gd fmla="*/ 48 h 346" name="T19"/>
                  <a:gd fmla="*/ 151 w 166" name="T20"/>
                  <a:gd fmla="*/ 38 h 346" name="T21"/>
                  <a:gd fmla="*/ 162 w 166" name="T22"/>
                  <a:gd fmla="*/ 34 h 346" name="T23"/>
                  <a:gd fmla="*/ 154 w 166" name="T24"/>
                  <a:gd fmla="*/ 24 h 346" name="T25"/>
                  <a:gd fmla="*/ 147 w 166" name="T26"/>
                  <a:gd fmla="*/ 29 h 346" name="T27"/>
                  <a:gd fmla="*/ 145 w 166" name="T28"/>
                  <a:gd fmla="*/ 26 h 346" name="T29"/>
                  <a:gd fmla="*/ 138 w 166" name="T30"/>
                  <a:gd fmla="*/ 25 h 346" name="T31"/>
                  <a:gd fmla="*/ 129 w 166" name="T32"/>
                  <a:gd fmla="*/ 24 h 346" name="T33"/>
                  <a:gd fmla="*/ 149 w 166" name="T34"/>
                  <a:gd fmla="*/ 14 h 346" name="T35"/>
                  <a:gd fmla="*/ 140 w 166" name="T36"/>
                  <a:gd fmla="*/ 14 h 346" name="T37"/>
                  <a:gd fmla="*/ 109 w 166" name="T38"/>
                  <a:gd fmla="*/ 16 h 346" name="T39"/>
                  <a:gd fmla="*/ 97 w 166" name="T40"/>
                  <a:gd fmla="*/ 4 h 346" name="T41"/>
                  <a:gd fmla="*/ 93 w 166" name="T42"/>
                  <a:gd fmla="*/ 9 h 346" name="T43"/>
                  <a:gd fmla="*/ 100 w 166" name="T44"/>
                  <a:gd fmla="*/ 21 h 346" name="T45"/>
                  <a:gd fmla="*/ 102 w 166" name="T46"/>
                  <a:gd fmla="*/ 28 h 346" name="T47"/>
                  <a:gd fmla="*/ 91 w 166" name="T48"/>
                  <a:gd fmla="*/ 31 h 346" name="T49"/>
                  <a:gd fmla="*/ 106 w 166" name="T50"/>
                  <a:gd fmla="*/ 47 h 346" name="T51"/>
                  <a:gd fmla="*/ 87 w 166" name="T52"/>
                  <a:gd fmla="*/ 109 h 346" name="T53"/>
                  <a:gd fmla="*/ 50 w 166" name="T54"/>
                  <a:gd fmla="*/ 223 h 346" name="T55"/>
                  <a:gd fmla="*/ 23 w 166" name="T56"/>
                  <a:gd fmla="*/ 284 h 346" name="T57"/>
                  <a:gd fmla="*/ 9 w 166" name="T58"/>
                  <a:gd fmla="*/ 317 h 346" name="T59"/>
                  <a:gd fmla="*/ 8 w 166" name="T60"/>
                  <a:gd fmla="*/ 320 h 346" name="T61"/>
                  <a:gd fmla="*/ 1 w 166" name="T62"/>
                  <a:gd fmla="*/ 338 h 346" name="T63"/>
                  <a:gd fmla="*/ 10 w 166" name="T64"/>
                  <a:gd fmla="*/ 343 h 346" name="T65"/>
                  <a:gd fmla="*/ 109 w 166" name="T66"/>
                  <a:gd fmla="*/ 88 h 346" name="T67"/>
                  <a:gd fmla="*/ 104 w 166" name="T68"/>
                  <a:gd fmla="*/ 106 h 346" name="T69"/>
                  <a:gd fmla="*/ 110 w 166" name="T70"/>
                  <a:gd fmla="*/ 75 h 346" name="T71"/>
                  <a:gd fmla="*/ 91 w 166" name="T72"/>
                  <a:gd fmla="*/ 120 h 346" name="T73"/>
                  <a:gd fmla="*/ 79 w 166" name="T74"/>
                  <a:gd fmla="*/ 153 h 346" name="T75"/>
                  <a:gd fmla="*/ 99 w 166" name="T76"/>
                  <a:gd fmla="*/ 139 h 346" name="T77"/>
                  <a:gd fmla="*/ 103 w 166" name="T78"/>
                  <a:gd fmla="*/ 121 h 34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346" w="16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 name="Freeform 82"/>
              <p:cNvSpPr/>
              <p:nvPr/>
            </p:nvSpPr>
            <p:spPr bwMode="auto">
              <a:xfrm>
                <a:off x="5307614" y="5308001"/>
                <a:ext cx="303212" cy="244475"/>
              </a:xfrm>
              <a:custGeom>
                <a:gdLst>
                  <a:gd fmla="*/ 89 w 93" name="T0"/>
                  <a:gd fmla="*/ 67 h 75" name="T1"/>
                  <a:gd fmla="*/ 79 w 93" name="T2"/>
                  <a:gd fmla="*/ 64 h 75" name="T3"/>
                  <a:gd fmla="*/ 76 w 93" name="T4"/>
                  <a:gd fmla="*/ 63 h 75" name="T5"/>
                  <a:gd fmla="*/ 44 w 93" name="T6"/>
                  <a:gd fmla="*/ 45 h 75" name="T7"/>
                  <a:gd fmla="*/ 43 w 93" name="T8"/>
                  <a:gd fmla="*/ 44 h 75" name="T9"/>
                  <a:gd fmla="*/ 49 w 93" name="T10"/>
                  <a:gd fmla="*/ 45 h 75" name="T11"/>
                  <a:gd fmla="*/ 50 w 93" name="T12"/>
                  <a:gd fmla="*/ 45 h 75" name="T13"/>
                  <a:gd fmla="*/ 51 w 93" name="T14"/>
                  <a:gd fmla="*/ 46 h 75" name="T15"/>
                  <a:gd fmla="*/ 56 w 93" name="T16"/>
                  <a:gd fmla="*/ 41 h 75" name="T17"/>
                  <a:gd fmla="*/ 65 w 93" name="T18"/>
                  <a:gd fmla="*/ 44 h 75" name="T19"/>
                  <a:gd fmla="*/ 67 w 93" name="T20"/>
                  <a:gd fmla="*/ 38 h 75" name="T21"/>
                  <a:gd fmla="*/ 64 w 93" name="T22"/>
                  <a:gd fmla="*/ 36 h 75" name="T23"/>
                  <a:gd fmla="*/ 61 w 93" name="T24"/>
                  <a:gd fmla="*/ 36 h 75" name="T25"/>
                  <a:gd fmla="*/ 48 w 93" name="T26"/>
                  <a:gd fmla="*/ 30 h 75" name="T27"/>
                  <a:gd fmla="*/ 47 w 93" name="T28"/>
                  <a:gd fmla="*/ 29 h 75" name="T29"/>
                  <a:gd fmla="*/ 44 w 93" name="T30"/>
                  <a:gd fmla="*/ 28 h 75" name="T31"/>
                  <a:gd fmla="*/ 21 w 93" name="T32"/>
                  <a:gd fmla="*/ 12 h 75" name="T33"/>
                  <a:gd fmla="*/ 17 w 93" name="T34"/>
                  <a:gd fmla="*/ 4 h 75" name="T35"/>
                  <a:gd fmla="*/ 10 w 93" name="T36"/>
                  <a:gd fmla="*/ 6 h 75" name="T37"/>
                  <a:gd fmla="*/ 12 w 93" name="T38"/>
                  <a:gd fmla="*/ 11 h 75" name="T39"/>
                  <a:gd fmla="*/ 13 w 93" name="T40"/>
                  <a:gd fmla="*/ 14 h 75" name="T41"/>
                  <a:gd fmla="*/ 16 w 93" name="T42"/>
                  <a:gd fmla="*/ 17 h 75" name="T43"/>
                  <a:gd fmla="*/ 21 w 93" name="T44"/>
                  <a:gd fmla="*/ 24 h 75" name="T45"/>
                  <a:gd fmla="*/ 20 w 93" name="T46"/>
                  <a:gd fmla="*/ 26 h 75" name="T47"/>
                  <a:gd fmla="*/ 9 w 93" name="T48"/>
                  <a:gd fmla="*/ 17 h 75" name="T49"/>
                  <a:gd fmla="*/ 4 w 93" name="T50"/>
                  <a:gd fmla="*/ 22 h 75" name="T51"/>
                  <a:gd fmla="*/ 31 w 93" name="T52"/>
                  <a:gd fmla="*/ 44 h 75" name="T53"/>
                  <a:gd fmla="*/ 33 w 93" name="T54"/>
                  <a:gd fmla="*/ 48 h 75" name="T55"/>
                  <a:gd fmla="*/ 46 w 93" name="T56"/>
                  <a:gd fmla="*/ 57 h 75" name="T57"/>
                  <a:gd fmla="*/ 57 w 93" name="T58"/>
                  <a:gd fmla="*/ 64 h 75" name="T59"/>
                  <a:gd fmla="*/ 77 w 93" name="T60"/>
                  <a:gd fmla="*/ 71 h 75" name="T61"/>
                  <a:gd fmla="*/ 87 w 93" name="T62"/>
                  <a:gd fmla="*/ 74 h 75" name="T63"/>
                  <a:gd fmla="*/ 89 w 93" name="T64"/>
                  <a:gd fmla="*/ 67 h 75"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75" w="93">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 name="Freeform 83"/>
              <p:cNvSpPr>
                <a:spLocks noEditPoints="1"/>
              </p:cNvSpPr>
              <p:nvPr/>
            </p:nvSpPr>
            <p:spPr bwMode="auto">
              <a:xfrm>
                <a:off x="5710839" y="4398363"/>
                <a:ext cx="628650" cy="1168400"/>
              </a:xfrm>
              <a:custGeom>
                <a:gdLst>
                  <a:gd fmla="*/ 160 w 193" name="T0"/>
                  <a:gd fmla="*/ 228 h 358" name="T1"/>
                  <a:gd fmla="*/ 193 w 193" name="T2"/>
                  <a:gd fmla="*/ 89 h 358" name="T3"/>
                  <a:gd fmla="*/ 185 w 193" name="T4"/>
                  <a:gd fmla="*/ 39 h 358" name="T5"/>
                  <a:gd fmla="*/ 163 w 193" name="T6"/>
                  <a:gd fmla="*/ 17 h 358" name="T7"/>
                  <a:gd fmla="*/ 124 w 193" name="T8"/>
                  <a:gd fmla="*/ 7 h 358" name="T9"/>
                  <a:gd fmla="*/ 96 w 193" name="T10"/>
                  <a:gd fmla="*/ 58 h 358" name="T11"/>
                  <a:gd fmla="*/ 23 w 193" name="T12"/>
                  <a:gd fmla="*/ 238 h 358" name="T13"/>
                  <a:gd fmla="*/ 7 w 193" name="T14"/>
                  <a:gd fmla="*/ 298 h 358" name="T15"/>
                  <a:gd fmla="*/ 7 w 193" name="T16"/>
                  <a:gd fmla="*/ 320 h 358" name="T17"/>
                  <a:gd fmla="*/ 55 w 193" name="T18"/>
                  <a:gd fmla="*/ 308 h 358" name="T19"/>
                  <a:gd fmla="*/ 37 w 193" name="T20"/>
                  <a:gd fmla="*/ 329 h 358" name="T21"/>
                  <a:gd fmla="*/ 37 w 193" name="T22"/>
                  <a:gd fmla="*/ 341 h 358" name="T23"/>
                  <a:gd fmla="*/ 10 w 193" name="T24"/>
                  <a:gd fmla="*/ 340 h 358" name="T25"/>
                  <a:gd fmla="*/ 2 w 193" name="T26"/>
                  <a:gd fmla="*/ 344 h 358" name="T27"/>
                  <a:gd fmla="*/ 112 w 193" name="T28"/>
                  <a:gd fmla="*/ 306 h 358" name="T29"/>
                  <a:gd fmla="*/ 145 w 193" name="T30"/>
                  <a:gd fmla="*/ 174 h 358" name="T31"/>
                  <a:gd fmla="*/ 165 w 193" name="T32"/>
                  <a:gd fmla="*/ 131 h 358" name="T33"/>
                  <a:gd fmla="*/ 148 w 193" name="T34"/>
                  <a:gd fmla="*/ 196 h 358" name="T35"/>
                  <a:gd fmla="*/ 62 w 193" name="T36"/>
                  <a:gd fmla="*/ 159 h 358" name="T37"/>
                  <a:gd fmla="*/ 23 w 193" name="T38"/>
                  <a:gd fmla="*/ 283 h 358" name="T39"/>
                  <a:gd fmla="*/ 17 w 193" name="T40"/>
                  <a:gd fmla="*/ 313 h 358" name="T41"/>
                  <a:gd fmla="*/ 26 w 193" name="T42"/>
                  <a:gd fmla="*/ 295 h 358" name="T43"/>
                  <a:gd fmla="*/ 38 w 193" name="T44"/>
                  <a:gd fmla="*/ 269 h 358" name="T45"/>
                  <a:gd fmla="*/ 41 w 193" name="T46"/>
                  <a:gd fmla="*/ 258 h 358" name="T47"/>
                  <a:gd fmla="*/ 26 w 193" name="T48"/>
                  <a:gd fmla="*/ 308 h 358" name="T49"/>
                  <a:gd fmla="*/ 33 w 193" name="T50"/>
                  <a:gd fmla="*/ 310 h 358" name="T51"/>
                  <a:gd fmla="*/ 90 w 193" name="T52"/>
                  <a:gd fmla="*/ 126 h 358" name="T53"/>
                  <a:gd fmla="*/ 96 w 193" name="T54"/>
                  <a:gd fmla="*/ 103 h 358" name="T55"/>
                  <a:gd fmla="*/ 107 w 193" name="T56"/>
                  <a:gd fmla="*/ 77 h 358" name="T57"/>
                  <a:gd fmla="*/ 113 w 193" name="T58"/>
                  <a:gd fmla="*/ 33 h 358" name="T59"/>
                  <a:gd fmla="*/ 121 w 193" name="T60"/>
                  <a:gd fmla="*/ 12 h 358" name="T61"/>
                  <a:gd fmla="*/ 172 w 193" name="T62"/>
                  <a:gd fmla="*/ 50 h 358" name="T63"/>
                  <a:gd fmla="*/ 175 w 193" name="T64"/>
                  <a:gd fmla="*/ 58 h 358" name="T65"/>
                  <a:gd fmla="*/ 174 w 193" name="T66"/>
                  <a:gd fmla="*/ 67 h 358" name="T67"/>
                  <a:gd fmla="*/ 167 w 193" name="T68"/>
                  <a:gd fmla="*/ 114 h 358" name="T69"/>
                  <a:gd fmla="*/ 120 w 193" name="T70"/>
                  <a:gd fmla="*/ 20 h 358" name="T71"/>
                  <a:gd fmla="*/ 136 w 193" name="T72"/>
                  <a:gd fmla="*/ 27 h 358" name="T73"/>
                  <a:gd fmla="*/ 33 w 193" name="T74"/>
                  <a:gd fmla="*/ 310 h 358" name="T75"/>
                  <a:gd fmla="*/ 156 w 193" name="T76"/>
                  <a:gd fmla="*/ 36 h 358" name="T77"/>
                  <a:gd fmla="*/ 87 w 193" name="T78"/>
                  <a:gd fmla="*/ 279 h 358" name="T79"/>
                  <a:gd fmla="*/ 38 w 193" name="T80"/>
                  <a:gd fmla="*/ 328 h 358" name="T81"/>
                  <a:gd fmla="*/ 79 w 193" name="T82"/>
                  <a:gd fmla="*/ 301 h 358" name="T83"/>
                  <a:gd fmla="*/ 87 w 193" name="T84"/>
                  <a:gd fmla="*/ 298 h 358" name="T85"/>
                  <a:gd fmla="*/ 69 w 193" name="T86"/>
                  <a:gd fmla="*/ 332 h 358" name="T87"/>
                  <a:gd fmla="*/ 99 w 193" name="T88"/>
                  <a:gd fmla="*/ 301 h 358"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358" w="193">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84"/>
              <p:cNvSpPr>
                <a:spLocks noEditPoints="1"/>
              </p:cNvSpPr>
              <p:nvPr/>
            </p:nvSpPr>
            <p:spPr bwMode="auto">
              <a:xfrm>
                <a:off x="6261701" y="4565051"/>
                <a:ext cx="719137" cy="1184275"/>
              </a:xfrm>
              <a:custGeom>
                <a:gdLst>
                  <a:gd fmla="*/ 71 w 221" name="T0"/>
                  <a:gd fmla="*/ 354 h 363" name="T1"/>
                  <a:gd fmla="*/ 78 w 221" name="T2"/>
                  <a:gd fmla="*/ 349 h 363" name="T3"/>
                  <a:gd fmla="*/ 94 w 221" name="T4"/>
                  <a:gd fmla="*/ 340 h 363" name="T5"/>
                  <a:gd fmla="*/ 74 w 221" name="T6"/>
                  <a:gd fmla="*/ 336 h 363" name="T7"/>
                  <a:gd fmla="*/ 61 w 221" name="T8"/>
                  <a:gd fmla="*/ 336 h 363" name="T9"/>
                  <a:gd fmla="*/ 43 w 221" name="T10"/>
                  <a:gd fmla="*/ 328 h 363" name="T11"/>
                  <a:gd fmla="*/ 28 w 221" name="T12"/>
                  <a:gd fmla="*/ 305 h 363" name="T13"/>
                  <a:gd fmla="*/ 34 w 221" name="T14"/>
                  <a:gd fmla="*/ 274 h 363" name="T15"/>
                  <a:gd fmla="*/ 58 w 221" name="T16"/>
                  <a:gd fmla="*/ 225 h 363" name="T17"/>
                  <a:gd fmla="*/ 86 w 221" name="T18"/>
                  <a:gd fmla="*/ 175 h 363" name="T19"/>
                  <a:gd fmla="*/ 88 w 221" name="T20"/>
                  <a:gd fmla="*/ 190 h 363" name="T21"/>
                  <a:gd fmla="*/ 129 w 221" name="T22"/>
                  <a:gd fmla="*/ 185 h 363" name="T23"/>
                  <a:gd fmla="*/ 125 w 221" name="T24"/>
                  <a:gd fmla="*/ 193 h 363" name="T25"/>
                  <a:gd fmla="*/ 116 w 221" name="T26"/>
                  <a:gd fmla="*/ 229 h 363" name="T27"/>
                  <a:gd fmla="*/ 150 w 221" name="T28"/>
                  <a:gd fmla="*/ 172 h 363" name="T29"/>
                  <a:gd fmla="*/ 161 w 221" name="T30"/>
                  <a:gd fmla="*/ 127 h 363" name="T31"/>
                  <a:gd fmla="*/ 149 w 221" name="T32"/>
                  <a:gd fmla="*/ 141 h 363" name="T33"/>
                  <a:gd fmla="*/ 128 w 221" name="T34"/>
                  <a:gd fmla="*/ 175 h 363" name="T35"/>
                  <a:gd fmla="*/ 109 w 221" name="T36"/>
                  <a:gd fmla="*/ 131 h 363" name="T37"/>
                  <a:gd fmla="*/ 143 w 221" name="T38"/>
                  <a:gd fmla="*/ 24 h 363" name="T39"/>
                  <a:gd fmla="*/ 195 w 221" name="T40"/>
                  <a:gd fmla="*/ 32 h 363" name="T41"/>
                  <a:gd fmla="*/ 191 w 221" name="T42"/>
                  <a:gd fmla="*/ 55 h 363" name="T43"/>
                  <a:gd fmla="*/ 193 w 221" name="T44"/>
                  <a:gd fmla="*/ 62 h 363" name="T45"/>
                  <a:gd fmla="*/ 214 w 221" name="T46"/>
                  <a:gd fmla="*/ 36 h 363" name="T47"/>
                  <a:gd fmla="*/ 215 w 221" name="T48"/>
                  <a:gd fmla="*/ 27 h 363" name="T49"/>
                  <a:gd fmla="*/ 213 w 221" name="T50"/>
                  <a:gd fmla="*/ 18 h 363" name="T51"/>
                  <a:gd fmla="*/ 194 w 221" name="T52"/>
                  <a:gd fmla="*/ 19 h 363" name="T53"/>
                  <a:gd fmla="*/ 142 w 221" name="T54"/>
                  <a:gd fmla="*/ 9 h 363" name="T55"/>
                  <a:gd fmla="*/ 123 w 221" name="T56"/>
                  <a:gd fmla="*/ 3 h 363" name="T57"/>
                  <a:gd fmla="*/ 113 w 221" name="T58"/>
                  <a:gd fmla="*/ 15 h 363" name="T59"/>
                  <a:gd fmla="*/ 109 w 221" name="T60"/>
                  <a:gd fmla="*/ 32 h 363" name="T61"/>
                  <a:gd fmla="*/ 76 w 221" name="T62"/>
                  <a:gd fmla="*/ 116 h 363" name="T63"/>
                  <a:gd fmla="*/ 42 w 221" name="T64"/>
                  <a:gd fmla="*/ 221 h 363" name="T65"/>
                  <a:gd fmla="*/ 22 w 221" name="T66"/>
                  <a:gd fmla="*/ 272 h 363" name="T67"/>
                  <a:gd fmla="*/ 17 w 221" name="T68"/>
                  <a:gd fmla="*/ 283 h 363" name="T69"/>
                  <a:gd fmla="*/ 10 w 221" name="T70"/>
                  <a:gd fmla="*/ 299 h 363" name="T71"/>
                  <a:gd fmla="*/ 5 w 221" name="T72"/>
                  <a:gd fmla="*/ 314 h 363" name="T73"/>
                  <a:gd fmla="*/ 15 w 221" name="T74"/>
                  <a:gd fmla="*/ 318 h 363" name="T75"/>
                  <a:gd fmla="*/ 15 w 221" name="T76"/>
                  <a:gd fmla="*/ 321 h 363" name="T77"/>
                  <a:gd fmla="*/ 11 w 221" name="T78"/>
                  <a:gd fmla="*/ 328 h 363" name="T79"/>
                  <a:gd fmla="*/ 84 w 221" name="T80"/>
                  <a:gd fmla="*/ 355 h 363" name="T81"/>
                  <a:gd fmla="*/ 93 w 221" name="T82"/>
                  <a:gd fmla="*/ 178 h 363" name="T83"/>
                  <a:gd fmla="*/ 112 w 221" name="T84"/>
                  <a:gd fmla="*/ 54 h 363" name="T85"/>
                  <a:gd fmla="*/ 128 w 221" name="T86"/>
                  <a:gd fmla="*/ 20 h 363" name="T87"/>
                  <a:gd fmla="*/ 138 w 221" name="T88"/>
                  <a:gd fmla="*/ 23 h 363" name="T89"/>
                  <a:gd fmla="*/ 132 w 221" name="T90"/>
                  <a:gd fmla="*/ 31 h 363" name="T91"/>
                  <a:gd fmla="*/ 89 w 221" name="T92"/>
                  <a:gd fmla="*/ 136 h 363" name="T93"/>
                  <a:gd fmla="*/ 116 w 221" name="T94"/>
                  <a:gd fmla="*/ 78 h 363" name="T95"/>
                  <a:gd fmla="*/ 84 w 221" name="T96"/>
                  <a:gd fmla="*/ 167 h 363"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363" w="221">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85"/>
              <p:cNvSpPr>
                <a:spLocks noEditPoints="1"/>
              </p:cNvSpPr>
              <p:nvPr/>
            </p:nvSpPr>
            <p:spPr bwMode="auto">
              <a:xfrm>
                <a:off x="6612539" y="4663476"/>
                <a:ext cx="706437" cy="1290638"/>
              </a:xfrm>
              <a:custGeom>
                <a:gdLst>
                  <a:gd fmla="*/ 128 w 217" name="T0"/>
                  <a:gd fmla="*/ 385 h 396" name="T1"/>
                  <a:gd fmla="*/ 136 w 217" name="T2"/>
                  <a:gd fmla="*/ 376 h 396" name="T3"/>
                  <a:gd fmla="*/ 144 w 217" name="T4"/>
                  <a:gd fmla="*/ 361 h 396" name="T5"/>
                  <a:gd fmla="*/ 166 w 217" name="T6"/>
                  <a:gd fmla="*/ 265 h 396" name="T7"/>
                  <a:gd fmla="*/ 206 w 217" name="T8"/>
                  <a:gd fmla="*/ 107 h 396" name="T9"/>
                  <a:gd fmla="*/ 203 w 217" name="T10"/>
                  <a:gd fmla="*/ 97 h 396" name="T11"/>
                  <a:gd fmla="*/ 214 w 217" name="T12"/>
                  <a:gd fmla="*/ 43 h 396" name="T13"/>
                  <a:gd fmla="*/ 215 w 217" name="T14"/>
                  <a:gd fmla="*/ 29 h 396" name="T15"/>
                  <a:gd fmla="*/ 207 w 217" name="T16"/>
                  <a:gd fmla="*/ 38 h 396" name="T17"/>
                  <a:gd fmla="*/ 194 w 217" name="T18"/>
                  <a:gd fmla="*/ 52 h 396" name="T19"/>
                  <a:gd fmla="*/ 187 w 217" name="T20"/>
                  <a:gd fmla="*/ 105 h 396" name="T21"/>
                  <a:gd fmla="*/ 192 w 217" name="T22"/>
                  <a:gd fmla="*/ 69 h 396" name="T23"/>
                  <a:gd fmla="*/ 205 w 217" name="T24"/>
                  <a:gd fmla="*/ 11 h 396" name="T25"/>
                  <a:gd fmla="*/ 179 w 217" name="T26"/>
                  <a:gd fmla="*/ 35 h 396" name="T27"/>
                  <a:gd fmla="*/ 153 w 217" name="T28"/>
                  <a:gd fmla="*/ 75 h 396" name="T29"/>
                  <a:gd fmla="*/ 99 w 217" name="T30"/>
                  <a:gd fmla="*/ 152 h 396" name="T31"/>
                  <a:gd fmla="*/ 100 w 217" name="T32"/>
                  <a:gd fmla="*/ 171 h 396" name="T33"/>
                  <a:gd fmla="*/ 79 w 217" name="T34"/>
                  <a:gd fmla="*/ 208 h 396" name="T35"/>
                  <a:gd fmla="*/ 2 w 217" name="T36"/>
                  <a:gd fmla="*/ 319 h 396" name="T37"/>
                  <a:gd fmla="*/ 16 w 217" name="T38"/>
                  <a:gd fmla="*/ 307 h 396" name="T39"/>
                  <a:gd fmla="*/ 25 w 217" name="T40"/>
                  <a:gd fmla="*/ 319 h 396" name="T41"/>
                  <a:gd fmla="*/ 23 w 217" name="T42"/>
                  <a:gd fmla="*/ 324 h 396" name="T43"/>
                  <a:gd fmla="*/ 15 w 217" name="T44"/>
                  <a:gd fmla="*/ 352 h 396" name="T45"/>
                  <a:gd fmla="*/ 22 w 217" name="T46"/>
                  <a:gd fmla="*/ 351 h 396" name="T47"/>
                  <a:gd fmla="*/ 31 w 217" name="T48"/>
                  <a:gd fmla="*/ 336 h 396" name="T49"/>
                  <a:gd fmla="*/ 37 w 217" name="T50"/>
                  <a:gd fmla="*/ 340 h 396" name="T51"/>
                  <a:gd fmla="*/ 31 w 217" name="T52"/>
                  <a:gd fmla="*/ 349 h 396" name="T53"/>
                  <a:gd fmla="*/ 72 w 217" name="T54"/>
                  <a:gd fmla="*/ 276 h 396" name="T55"/>
                  <a:gd fmla="*/ 131 w 217" name="T56"/>
                  <a:gd fmla="*/ 245 h 396" name="T57"/>
                  <a:gd fmla="*/ 137 w 217" name="T58"/>
                  <a:gd fmla="*/ 250 h 396" name="T59"/>
                  <a:gd fmla="*/ 142 w 217" name="T60"/>
                  <a:gd fmla="*/ 263 h 396" name="T61"/>
                  <a:gd fmla="*/ 125 w 217" name="T62"/>
                  <a:gd fmla="*/ 320 h 396" name="T63"/>
                  <a:gd fmla="*/ 125 w 217" name="T64"/>
                  <a:gd fmla="*/ 332 h 396" name="T65"/>
                  <a:gd fmla="*/ 117 w 217" name="T66"/>
                  <a:gd fmla="*/ 355 h 396" name="T67"/>
                  <a:gd fmla="*/ 128 w 217" name="T68"/>
                  <a:gd fmla="*/ 347 h 396" name="T69"/>
                  <a:gd fmla="*/ 118 w 217" name="T70"/>
                  <a:gd fmla="*/ 388 h 396" name="T71"/>
                  <a:gd fmla="*/ 123 w 217" name="T72"/>
                  <a:gd fmla="*/ 394 h 396" name="T73"/>
                  <a:gd fmla="*/ 186 w 217" name="T74"/>
                  <a:gd fmla="*/ 53 h 396" name="T75"/>
                  <a:gd fmla="*/ 174 w 217" name="T76"/>
                  <a:gd fmla="*/ 59 h 396" name="T77"/>
                  <a:gd fmla="*/ 174 w 217" name="T78"/>
                  <a:gd fmla="*/ 90 h 396" name="T79"/>
                  <a:gd fmla="*/ 175 w 217" name="T80"/>
                  <a:gd fmla="*/ 71 h 396" name="T81"/>
                  <a:gd fmla="*/ 174 w 217" name="T82"/>
                  <a:gd fmla="*/ 59 h 396" name="T83"/>
                  <a:gd fmla="*/ 151 w 217" name="T84"/>
                  <a:gd fmla="*/ 103 h 396" name="T85"/>
                  <a:gd fmla="*/ 162 w 217" name="T86"/>
                  <a:gd fmla="*/ 99 h 396" name="T87"/>
                  <a:gd fmla="*/ 106 w 217" name="T88"/>
                  <a:gd fmla="*/ 218 h 396" name="T89"/>
                  <a:gd fmla="*/ 119 w 217" name="T90"/>
                  <a:gd fmla="*/ 212 h 396" name="T91"/>
                  <a:gd fmla="*/ 112 w 217" name="T92"/>
                  <a:gd fmla="*/ 220 h 396" name="T93"/>
                  <a:gd fmla="*/ 139 w 217" name="T94"/>
                  <a:gd fmla="*/ 145 h 396" name="T95"/>
                  <a:gd fmla="*/ 140 w 217" name="T96"/>
                  <a:gd fmla="*/ 140 h 396" name="T97"/>
                  <a:gd fmla="*/ 150 w 217" name="T98"/>
                  <a:gd fmla="*/ 114 h 396" name="T99"/>
                  <a:gd fmla="*/ 161 w 217" name="T100"/>
                  <a:gd fmla="*/ 113 h 396" name="T101"/>
                  <a:gd fmla="*/ 135 w 217" name="T102"/>
                  <a:gd fmla="*/ 211 h 396" name="T103"/>
                  <a:gd fmla="*/ 148 w 217" name="T104"/>
                  <a:gd fmla="*/ 214 h 396" name="T105"/>
                  <a:gd fmla="*/ 153 w 217" name="T106"/>
                  <a:gd fmla="*/ 193 h 396" name="T107"/>
                  <a:gd fmla="*/ 141 w 217" name="T108"/>
                  <a:gd fmla="*/ 244 h 396" name="T109"/>
                  <a:gd fmla="*/ 141 w 217" name="T110"/>
                  <a:gd fmla="*/ 239 h 396" name="T111"/>
                  <a:gd fmla="*/ 141 w 217" name="T112"/>
                  <a:gd fmla="*/ 244 h 396" name="T113"/>
                  <a:gd fmla="*/ 149 w 217" name="T114"/>
                  <a:gd fmla="*/ 303 h 396"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396" w="21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8" name="Group 4"/>
            <p:cNvGrpSpPr>
              <a:grpSpLocks noChangeAspect="1"/>
            </p:cNvGrpSpPr>
            <p:nvPr/>
          </p:nvGrpSpPr>
          <p:grpSpPr>
            <a:xfrm>
              <a:off x="4974047" y="1777893"/>
              <a:ext cx="2243907" cy="2955540"/>
              <a:chOff x="721" y="397"/>
              <a:chExt cx="2182" cy="2874"/>
            </a:xfrm>
            <a:solidFill>
              <a:schemeClr val="bg1">
                <a:lumMod val="75000"/>
              </a:schemeClr>
            </a:solidFill>
          </p:grpSpPr>
          <p:sp>
            <p:nvSpPr>
              <p:cNvPr id="9" name="Freeform 5"/>
              <p:cNvSpPr/>
              <p:nvPr/>
            </p:nvSpPr>
            <p:spPr bwMode="auto">
              <a:xfrm>
                <a:off x="2416" y="1121"/>
                <a:ext cx="4" cy="8"/>
              </a:xfrm>
              <a:custGeom>
                <a:gdLst>
                  <a:gd fmla="*/ 0 w 2" name="T0"/>
                  <a:gd fmla="*/ 3 h 4" name="T1"/>
                  <a:gd fmla="*/ 0 w 2" name="T2"/>
                  <a:gd fmla="*/ 4 h 4" name="T3"/>
                  <a:gd fmla="*/ 2 w 2" name="T4"/>
                  <a:gd fmla="*/ 0 h 4" name="T5"/>
                  <a:gd fmla="*/ 0 w 2" name="T6"/>
                  <a:gd fmla="*/ 3 h 4" name="T7"/>
                </a:gdLst>
                <a:cxnLst>
                  <a:cxn ang="0">
                    <a:pos x="T0" y="T1"/>
                  </a:cxn>
                  <a:cxn ang="0">
                    <a:pos x="T2" y="T3"/>
                  </a:cxn>
                  <a:cxn ang="0">
                    <a:pos x="T4" y="T5"/>
                  </a:cxn>
                  <a:cxn ang="0">
                    <a:pos x="T6" y="T7"/>
                  </a:cxn>
                </a:cxnLst>
                <a:rect b="b" l="0" r="r" t="0"/>
                <a:pathLst>
                  <a:path h="4" w="2">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6"/>
              <p:cNvSpPr/>
              <p:nvPr/>
            </p:nvSpPr>
            <p:spPr bwMode="auto">
              <a:xfrm>
                <a:off x="1079" y="1583"/>
                <a:ext cx="4" cy="7"/>
              </a:xfrm>
              <a:custGeom>
                <a:gdLst>
                  <a:gd fmla="*/ 0 w 2" name="T0"/>
                  <a:gd fmla="*/ 2 h 3" name="T1"/>
                  <a:gd fmla="*/ 0 w 2" name="T2"/>
                  <a:gd fmla="*/ 3 h 3" name="T3"/>
                  <a:gd fmla="*/ 2 w 2" name="T4"/>
                  <a:gd fmla="*/ 0 h 3" name="T5"/>
                  <a:gd fmla="*/ 0 w 2" name="T6"/>
                  <a:gd fmla="*/ 2 h 3" name="T7"/>
                </a:gdLst>
                <a:cxnLst>
                  <a:cxn ang="0">
                    <a:pos x="T0" y="T1"/>
                  </a:cxn>
                  <a:cxn ang="0">
                    <a:pos x="T2" y="T3"/>
                  </a:cxn>
                  <a:cxn ang="0">
                    <a:pos x="T4" y="T5"/>
                  </a:cxn>
                  <a:cxn ang="0">
                    <a:pos x="T6" y="T7"/>
                  </a:cxn>
                </a:cxnLst>
                <a:rect b="b" l="0" r="r" t="0"/>
                <a:pathLst>
                  <a:path h="3" w="2">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7"/>
              <p:cNvSpPr/>
              <p:nvPr/>
            </p:nvSpPr>
            <p:spPr bwMode="auto">
              <a:xfrm>
                <a:off x="1083" y="1577"/>
                <a:ext cx="2" cy="6"/>
              </a:xfrm>
              <a:custGeom>
                <a:gdLst>
                  <a:gd fmla="*/ 1 w 1" name="T0"/>
                  <a:gd fmla="*/ 0 h 3" name="T1"/>
                  <a:gd fmla="*/ 0 w 1" name="T2"/>
                  <a:gd fmla="*/ 3 h 3" name="T3"/>
                  <a:gd fmla="*/ 1 w 1" name="T4"/>
                  <a:gd fmla="*/ 0 h 3" name="T5"/>
                  <a:gd fmla="*/ 1 w 1" name="T6"/>
                  <a:gd fmla="*/ 0 h 3" name="T7"/>
                </a:gdLst>
                <a:cxnLst>
                  <a:cxn ang="0">
                    <a:pos x="T0" y="T1"/>
                  </a:cxn>
                  <a:cxn ang="0">
                    <a:pos x="T2" y="T3"/>
                  </a:cxn>
                  <a:cxn ang="0">
                    <a:pos x="T4" y="T5"/>
                  </a:cxn>
                  <a:cxn ang="0">
                    <a:pos x="T6" y="T7"/>
                  </a:cxn>
                </a:cxnLst>
                <a:rect b="b" l="0" r="r" t="0"/>
                <a:pathLst>
                  <a:path h="3" w="1">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8"/>
              <p:cNvSpPr>
                <a:spLocks noEditPoints="1"/>
              </p:cNvSpPr>
              <p:nvPr/>
            </p:nvSpPr>
            <p:spPr bwMode="auto">
              <a:xfrm>
                <a:off x="1001" y="745"/>
                <a:ext cx="1546" cy="2526"/>
              </a:xfrm>
              <a:custGeom>
                <a:gdLst>
                  <a:gd fmla="*/ 299 w 756" name="T0"/>
                  <a:gd fmla="*/ 1199 h 1235" name="T1"/>
                  <a:gd fmla="*/ 734 w 756" name="T2"/>
                  <a:gd fmla="*/ 276 h 1235" name="T3"/>
                  <a:gd fmla="*/ 655 w 756" name="T4"/>
                  <a:gd fmla="*/ 152 h 1235" name="T5"/>
                  <a:gd fmla="*/ 339 w 756" name="T6"/>
                  <a:gd fmla="*/ 1204 h 1235" name="T7"/>
                  <a:gd fmla="*/ 321 w 756" name="T8"/>
                  <a:gd fmla="*/ 1212 h 1235" name="T9"/>
                  <a:gd fmla="*/ 341 w 756" name="T10"/>
                  <a:gd fmla="*/ 1218 h 1235" name="T11"/>
                  <a:gd fmla="*/ 354 w 756" name="T12"/>
                  <a:gd fmla="*/ 1207 h 1235" name="T13"/>
                  <a:gd fmla="*/ 366 w 756" name="T14"/>
                  <a:gd fmla="*/ 1225 h 1235" name="T15"/>
                  <a:gd fmla="*/ 381 w 756" name="T16"/>
                  <a:gd fmla="*/ 1221 h 1235" name="T17"/>
                  <a:gd fmla="*/ 419 w 756" name="T18"/>
                  <a:gd fmla="*/ 1204 h 1235" name="T19"/>
                  <a:gd fmla="*/ 404 w 756" name="T20"/>
                  <a:gd fmla="*/ 1221 h 1235" name="T21"/>
                  <a:gd fmla="*/ 512 w 756" name="T22"/>
                  <a:gd fmla="*/ 1018 h 1235" name="T23"/>
                  <a:gd fmla="*/ 510 w 756" name="T24"/>
                  <a:gd fmla="*/ 1095 h 1235" name="T25"/>
                  <a:gd fmla="*/ 231 w 756" name="T26"/>
                  <a:gd fmla="*/ 1125 h 1235" name="T27"/>
                  <a:gd fmla="*/ 373 w 756" name="T28"/>
                  <a:gd fmla="*/ 1131 h 1235" name="T29"/>
                  <a:gd fmla="*/ 302 w 756" name="T30"/>
                  <a:gd fmla="*/ 1125 h 1235" name="T31"/>
                  <a:gd fmla="*/ 416 w 756" name="T32"/>
                  <a:gd fmla="*/ 1083 h 1235" name="T33"/>
                  <a:gd fmla="*/ 366 w 756" name="T34"/>
                  <a:gd fmla="*/ 1083 h 1235" name="T35"/>
                  <a:gd fmla="*/ 309 w 756" name="T36"/>
                  <a:gd fmla="*/ 1079 h 1235" name="T37"/>
                  <a:gd fmla="*/ 254 w 756" name="T38"/>
                  <a:gd fmla="*/ 1033 h 1235" name="T39"/>
                  <a:gd fmla="*/ 352 w 756" name="T40"/>
                  <a:gd fmla="*/ 1040 h 1235" name="T41"/>
                  <a:gd fmla="*/ 283 w 756" name="T42"/>
                  <a:gd fmla="*/ 1031 h 1235" name="T43"/>
                  <a:gd fmla="*/ 436 w 756" name="T44"/>
                  <a:gd fmla="*/ 995 h 1235" name="T45"/>
                  <a:gd fmla="*/ 374 w 756" name="T46"/>
                  <a:gd fmla="*/ 1000 h 1235" name="T47"/>
                  <a:gd fmla="*/ 318 w 756" name="T48"/>
                  <a:gd fmla="*/ 990 h 1235" name="T49"/>
                  <a:gd fmla="*/ 260 w 756" name="T50"/>
                  <a:gd fmla="*/ 980 h 1235" name="T51"/>
                  <a:gd fmla="*/ 243 w 756" name="T52"/>
                  <a:gd fmla="*/ 944 h 1235" name="T53"/>
                  <a:gd fmla="*/ 413 w 756" name="T54"/>
                  <a:gd fmla="*/ 962 h 1235" name="T55"/>
                  <a:gd fmla="*/ 236 w 756" name="T56"/>
                  <a:gd fmla="*/ 929 h 1235" name="T57"/>
                  <a:gd fmla="*/ 283 w 756" name="T58"/>
                  <a:gd fmla="*/ 885 h 1235" name="T59"/>
                  <a:gd fmla="*/ 283 w 756" name="T60"/>
                  <a:gd fmla="*/ 925 h 1235" name="T61"/>
                  <a:gd fmla="*/ 272 w 756" name="T62"/>
                  <a:gd fmla="*/ 878 h 1235" name="T63"/>
                  <a:gd fmla="*/ 341 w 756" name="T64"/>
                  <a:gd fmla="*/ 679 h 1235" name="T65"/>
                  <a:gd fmla="*/ 426 w 756" name="T66"/>
                  <a:gd fmla="*/ 404 h 1235" name="T67"/>
                  <a:gd fmla="*/ 473 w 756" name="T68"/>
                  <a:gd fmla="*/ 427 h 1235" name="T69"/>
                  <a:gd fmla="*/ 394 w 756" name="T70"/>
                  <a:gd fmla="*/ 927 h 1235" name="T71"/>
                  <a:gd fmla="*/ 351 w 756" name="T72"/>
                  <a:gd fmla="*/ 932 h 1235" name="T73"/>
                  <a:gd fmla="*/ 361 w 756" name="T74"/>
                  <a:gd fmla="*/ 876 h 1235" name="T75"/>
                  <a:gd fmla="*/ 331 w 756" name="T76"/>
                  <a:gd fmla="*/ 913 h 1235" name="T77"/>
                  <a:gd fmla="*/ 389 w 756" name="T78"/>
                  <a:gd fmla="*/ 949 h 1235" name="T79"/>
                  <a:gd fmla="*/ 389 w 756" name="T80"/>
                  <a:gd fmla="*/ 872 h 1235" name="T81"/>
                  <a:gd fmla="*/ 370 w 756" name="T82"/>
                  <a:gd fmla="*/ 445 h 1235" name="T83"/>
                  <a:gd fmla="*/ 383 w 756" name="T84"/>
                  <a:gd fmla="*/ 603 h 1235" name="T85"/>
                  <a:gd fmla="*/ 416 w 756" name="T86"/>
                  <a:gd fmla="*/ 905 h 1235" name="T87"/>
                  <a:gd fmla="*/ 423 w 756" name="T88"/>
                  <a:gd fmla="*/ 908 h 1235" name="T89"/>
                  <a:gd fmla="*/ 425 w 756" name="T90"/>
                  <a:gd fmla="*/ 953 h 1235" name="T91"/>
                  <a:gd fmla="*/ 417 w 756" name="T92"/>
                  <a:gd fmla="*/ 634 h 1235" name="T93"/>
                  <a:gd fmla="*/ 319 w 756" name="T94"/>
                  <a:gd fmla="*/ 918 h 1235" name="T95"/>
                  <a:gd fmla="*/ 310 w 756" name="T96"/>
                  <a:gd fmla="*/ 951 h 1235" name="T97"/>
                  <a:gd fmla="*/ 452 w 756" name="T98"/>
                  <a:gd fmla="*/ 900 h 1235" name="T99"/>
                  <a:gd fmla="*/ 471 w 756" name="T100"/>
                  <a:gd fmla="*/ 936 h 1235" name="T101"/>
                  <a:gd fmla="*/ 496 w 756" name="T102"/>
                  <a:gd fmla="*/ 913 h 1235" name="T103"/>
                  <a:gd fmla="*/ 475 w 756" name="T104"/>
                  <a:gd fmla="*/ 916 h 1235" name="T105"/>
                  <a:gd fmla="*/ 495 w 756" name="T106"/>
                  <a:gd fmla="*/ 928 h 1235" name="T107"/>
                  <a:gd fmla="*/ 524 w 756" name="T108"/>
                  <a:gd fmla="*/ 907 h 1235" name="T109"/>
                  <a:gd fmla="*/ 463 w 756" name="T110"/>
                  <a:gd fmla="*/ 872 h 1235" name="T111"/>
                  <a:gd fmla="*/ 683 w 756" name="T112"/>
                  <a:gd fmla="*/ 568 h 1235" name="T113"/>
                  <a:gd fmla="*/ 531 w 756" name="T114"/>
                  <a:gd fmla="*/ 363 h 1235" name="T115"/>
                  <a:gd fmla="*/ 292 w 756" name="T116"/>
                  <a:gd fmla="*/ 375 h 1235" name="T117"/>
                  <a:gd fmla="*/ 158 w 756" name="T118"/>
                  <a:gd fmla="*/ 704 h 1235" name="T119"/>
                  <a:gd fmla="*/ 55 w 756" name="T120"/>
                  <a:gd fmla="*/ 512 h 1235" name="T121"/>
                  <a:gd fmla="*/ 16 w 756" name="T122"/>
                  <a:gd fmla="*/ 293 h 1235" name="T123"/>
                  <a:gd fmla="*/ 662 w 756" name="T124"/>
                  <a:gd fmla="*/ 165 h 12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235" w="756">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9"/>
              <p:cNvSpPr/>
              <p:nvPr/>
            </p:nvSpPr>
            <p:spPr bwMode="auto">
              <a:xfrm>
                <a:off x="1557" y="2694"/>
                <a:ext cx="2" cy="2"/>
              </a:xfrm>
              <a:custGeom>
                <a:gdLst>
                  <a:gd fmla="*/ 0 w 1" name="T0"/>
                  <a:gd fmla="*/ 0 h 1" name="T1"/>
                  <a:gd fmla="*/ 0 w 1" name="T2"/>
                  <a:gd fmla="*/ 1 h 1" name="T3"/>
                  <a:gd fmla="*/ 0 w 1" name="T4"/>
                  <a:gd fmla="*/ 0 h 1" name="T5"/>
                </a:gdLst>
                <a:cxnLst>
                  <a:cxn ang="0">
                    <a:pos x="T0" y="T1"/>
                  </a:cxn>
                  <a:cxn ang="0">
                    <a:pos x="T2" y="T3"/>
                  </a:cxn>
                  <a:cxn ang="0">
                    <a:pos x="T4" y="T5"/>
                  </a:cxn>
                </a:cxnLst>
                <a:rect b="b" l="0" r="r" t="0"/>
                <a:pathLst>
                  <a:path h="1" w="1">
                    <a:moveTo>
                      <a:pt x="0" y="0"/>
                    </a:moveTo>
                    <a:cubicBezTo>
                      <a:pt x="0" y="0"/>
                      <a:pt x="0" y="1"/>
                      <a:pt x="0" y="1"/>
                    </a:cubicBezTo>
                    <a:cubicBezTo>
                      <a:pt x="1" y="1"/>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10"/>
              <p:cNvSpPr/>
              <p:nvPr/>
            </p:nvSpPr>
            <p:spPr bwMode="auto">
              <a:xfrm>
                <a:off x="1960" y="2749"/>
                <a:ext cx="6" cy="11"/>
              </a:xfrm>
              <a:custGeom>
                <a:gdLst>
                  <a:gd fmla="*/ 2 w 3" name="T0"/>
                  <a:gd fmla="*/ 4 h 5" name="T1"/>
                  <a:gd fmla="*/ 1 w 3" name="T2"/>
                  <a:gd fmla="*/ 3 h 5" name="T3"/>
                  <a:gd fmla="*/ 1 w 3" name="T4"/>
                  <a:gd fmla="*/ 1 h 5" name="T5"/>
                  <a:gd fmla="*/ 1 w 3" name="T6"/>
                  <a:gd fmla="*/ 1 h 5" name="T7"/>
                  <a:gd fmla="*/ 1 w 3" name="T8"/>
                  <a:gd fmla="*/ 1 h 5" name="T9"/>
                  <a:gd fmla="*/ 0 w 3" name="T10"/>
                  <a:gd fmla="*/ 1 h 5" name="T11"/>
                  <a:gd fmla="*/ 2 w 3" name="T12"/>
                  <a:gd fmla="*/ 5 h 5" name="T13"/>
                  <a:gd fmla="*/ 2 w 3" name="T14"/>
                  <a:gd fmla="*/ 4 h 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 w="3">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1"/>
              <p:cNvSpPr/>
              <p:nvPr/>
            </p:nvSpPr>
            <p:spPr bwMode="auto">
              <a:xfrm>
                <a:off x="1966" y="2749"/>
                <a:ext cx="5" cy="11"/>
              </a:xfrm>
              <a:custGeom>
                <a:gdLst>
                  <a:gd fmla="*/ 2 w 2" name="T0"/>
                  <a:gd fmla="*/ 3 h 5" name="T1"/>
                  <a:gd fmla="*/ 1 w 2" name="T2"/>
                  <a:gd fmla="*/ 2 h 5" name="T3"/>
                  <a:gd fmla="*/ 1 w 2" name="T4"/>
                  <a:gd fmla="*/ 1 h 5" name="T5"/>
                  <a:gd fmla="*/ 0 w 2" name="T6"/>
                  <a:gd fmla="*/ 1 h 5" name="T7"/>
                  <a:gd fmla="*/ 0 w 2" name="T8"/>
                  <a:gd fmla="*/ 3 h 5" name="T9"/>
                  <a:gd fmla="*/ 1 w 2" name="T10"/>
                  <a:gd fmla="*/ 4 h 5" name="T11"/>
                  <a:gd fmla="*/ 2 w 2" name="T12"/>
                  <a:gd fmla="*/ 3 h 5" name="T13"/>
                </a:gdLst>
                <a:cxnLst>
                  <a:cxn ang="0">
                    <a:pos x="T0" y="T1"/>
                  </a:cxn>
                  <a:cxn ang="0">
                    <a:pos x="T2" y="T3"/>
                  </a:cxn>
                  <a:cxn ang="0">
                    <a:pos x="T4" y="T5"/>
                  </a:cxn>
                  <a:cxn ang="0">
                    <a:pos x="T6" y="T7"/>
                  </a:cxn>
                  <a:cxn ang="0">
                    <a:pos x="T8" y="T9"/>
                  </a:cxn>
                  <a:cxn ang="0">
                    <a:pos x="T10" y="T11"/>
                  </a:cxn>
                  <a:cxn ang="0">
                    <a:pos x="T12" y="T13"/>
                  </a:cxn>
                </a:cxnLst>
                <a:rect b="b" l="0" r="r" t="0"/>
                <a:pathLst>
                  <a:path h="5" w="2">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2"/>
              <p:cNvSpPr/>
              <p:nvPr/>
            </p:nvSpPr>
            <p:spPr bwMode="auto">
              <a:xfrm>
                <a:off x="1973" y="2747"/>
                <a:ext cx="8" cy="11"/>
              </a:xfrm>
              <a:custGeom>
                <a:gdLst>
                  <a:gd fmla="*/ 3 w 4" name="T0"/>
                  <a:gd fmla="*/ 4 h 5" name="T1"/>
                  <a:gd fmla="*/ 2 w 4" name="T2"/>
                  <a:gd fmla="*/ 2 h 5" name="T3"/>
                  <a:gd fmla="*/ 1 w 4" name="T4"/>
                  <a:gd fmla="*/ 1 h 5" name="T5"/>
                  <a:gd fmla="*/ 0 w 4" name="T6"/>
                  <a:gd fmla="*/ 1 h 5" name="T7"/>
                  <a:gd fmla="*/ 1 w 4" name="T8"/>
                  <a:gd fmla="*/ 3 h 5" name="T9"/>
                  <a:gd fmla="*/ 3 w 4" name="T10"/>
                  <a:gd fmla="*/ 5 h 5" name="T11"/>
                  <a:gd fmla="*/ 3 w 4" name="T12"/>
                  <a:gd fmla="*/ 4 h 5" name="T13"/>
                </a:gdLst>
                <a:cxnLst>
                  <a:cxn ang="0">
                    <a:pos x="T0" y="T1"/>
                  </a:cxn>
                  <a:cxn ang="0">
                    <a:pos x="T2" y="T3"/>
                  </a:cxn>
                  <a:cxn ang="0">
                    <a:pos x="T4" y="T5"/>
                  </a:cxn>
                  <a:cxn ang="0">
                    <a:pos x="T6" y="T7"/>
                  </a:cxn>
                  <a:cxn ang="0">
                    <a:pos x="T8" y="T9"/>
                  </a:cxn>
                  <a:cxn ang="0">
                    <a:pos x="T10" y="T11"/>
                  </a:cxn>
                  <a:cxn ang="0">
                    <a:pos x="T12" y="T13"/>
                  </a:cxn>
                </a:cxnLst>
                <a:rect b="b" l="0" r="r" t="0"/>
                <a:pathLst>
                  <a:path h="5" w="4">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3"/>
              <p:cNvSpPr/>
              <p:nvPr/>
            </p:nvSpPr>
            <p:spPr bwMode="auto">
              <a:xfrm>
                <a:off x="1979" y="2741"/>
                <a:ext cx="10" cy="17"/>
              </a:xfrm>
              <a:custGeom>
                <a:gdLst>
                  <a:gd fmla="*/ 4 w 5" name="T0"/>
                  <a:gd fmla="*/ 7 h 8" name="T1"/>
                  <a:gd fmla="*/ 3 w 5" name="T2"/>
                  <a:gd fmla="*/ 5 h 8" name="T3"/>
                  <a:gd fmla="*/ 2 w 5" name="T4"/>
                  <a:gd fmla="*/ 1 h 8" name="T5"/>
                  <a:gd fmla="*/ 1 w 5" name="T6"/>
                  <a:gd fmla="*/ 1 h 8" name="T7"/>
                  <a:gd fmla="*/ 2 w 5" name="T8"/>
                  <a:gd fmla="*/ 5 h 8" name="T9"/>
                  <a:gd fmla="*/ 4 w 5" name="T10"/>
                  <a:gd fmla="*/ 8 h 8" name="T11"/>
                  <a:gd fmla="*/ 4 w 5" name="T12"/>
                  <a:gd fmla="*/ 7 h 8" name="T13"/>
                </a:gdLst>
                <a:cxnLst>
                  <a:cxn ang="0">
                    <a:pos x="T0" y="T1"/>
                  </a:cxn>
                  <a:cxn ang="0">
                    <a:pos x="T2" y="T3"/>
                  </a:cxn>
                  <a:cxn ang="0">
                    <a:pos x="T4" y="T5"/>
                  </a:cxn>
                  <a:cxn ang="0">
                    <a:pos x="T6" y="T7"/>
                  </a:cxn>
                  <a:cxn ang="0">
                    <a:pos x="T8" y="T9"/>
                  </a:cxn>
                  <a:cxn ang="0">
                    <a:pos x="T10" y="T11"/>
                  </a:cxn>
                  <a:cxn ang="0">
                    <a:pos x="T12" y="T13"/>
                  </a:cxn>
                </a:cxnLst>
                <a:rect b="b" l="0" r="r" t="0"/>
                <a:pathLst>
                  <a:path h="8" w="5">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14"/>
              <p:cNvSpPr/>
              <p:nvPr/>
            </p:nvSpPr>
            <p:spPr bwMode="auto">
              <a:xfrm>
                <a:off x="1989" y="2739"/>
                <a:ext cx="10" cy="21"/>
              </a:xfrm>
              <a:custGeom>
                <a:gdLst>
                  <a:gd fmla="*/ 4 w 5" name="T0"/>
                  <a:gd fmla="*/ 8 h 10" name="T1"/>
                  <a:gd fmla="*/ 2 w 5" name="T2"/>
                  <a:gd fmla="*/ 5 h 10" name="T3"/>
                  <a:gd fmla="*/ 1 w 5" name="T4"/>
                  <a:gd fmla="*/ 1 h 10" name="T5"/>
                  <a:gd fmla="*/ 0 w 5" name="T6"/>
                  <a:gd fmla="*/ 1 h 10" name="T7"/>
                  <a:gd fmla="*/ 2 w 5" name="T8"/>
                  <a:gd fmla="*/ 7 h 10" name="T9"/>
                  <a:gd fmla="*/ 4 w 5" name="T10"/>
                  <a:gd fmla="*/ 10 h 10" name="T11"/>
                  <a:gd fmla="*/ 4 w 5" name="T12"/>
                  <a:gd fmla="*/ 9 h 10" name="T13"/>
                  <a:gd fmla="*/ 5 w 5" name="T14"/>
                  <a:gd fmla="*/ 9 h 10" name="T15"/>
                  <a:gd fmla="*/ 4 w 5" name="T16"/>
                  <a:gd fmla="*/ 8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5">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5"/>
              <p:cNvSpPr/>
              <p:nvPr/>
            </p:nvSpPr>
            <p:spPr bwMode="auto">
              <a:xfrm>
                <a:off x="1995" y="2739"/>
                <a:ext cx="10" cy="21"/>
              </a:xfrm>
              <a:custGeom>
                <a:gdLst>
                  <a:gd fmla="*/ 4 w 5" name="T0"/>
                  <a:gd fmla="*/ 8 h 10" name="T1"/>
                  <a:gd fmla="*/ 4 w 5" name="T2"/>
                  <a:gd fmla="*/ 7 h 10" name="T3"/>
                  <a:gd fmla="*/ 3 w 5" name="T4"/>
                  <a:gd fmla="*/ 4 h 10" name="T5"/>
                  <a:gd fmla="*/ 1 w 5" name="T6"/>
                  <a:gd fmla="*/ 0 h 10" name="T7"/>
                  <a:gd fmla="*/ 1 w 5" name="T8"/>
                  <a:gd fmla="*/ 1 h 10" name="T9"/>
                  <a:gd fmla="*/ 1 w 5" name="T10"/>
                  <a:gd fmla="*/ 2 h 10" name="T11"/>
                  <a:gd fmla="*/ 1 w 5" name="T12"/>
                  <a:gd fmla="*/ 3 h 10" name="T13"/>
                  <a:gd fmla="*/ 2 w 5" name="T14"/>
                  <a:gd fmla="*/ 6 h 10" name="T15"/>
                  <a:gd fmla="*/ 4 w 5" name="T16"/>
                  <a:gd fmla="*/ 10 h 10" name="T17"/>
                  <a:gd fmla="*/ 5 w 5" name="T18"/>
                  <a:gd fmla="*/ 10 h 10" name="T19"/>
                  <a:gd fmla="*/ 5 w 5" name="T20"/>
                  <a:gd fmla="*/ 9 h 10" name="T21"/>
                  <a:gd fmla="*/ 4 w 5" name="T22"/>
                  <a:gd fmla="*/ 8 h 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0" w="5">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16"/>
              <p:cNvSpPr/>
              <p:nvPr/>
            </p:nvSpPr>
            <p:spPr bwMode="auto">
              <a:xfrm>
                <a:off x="2003" y="2737"/>
                <a:ext cx="13" cy="23"/>
              </a:xfrm>
              <a:custGeom>
                <a:gdLst>
                  <a:gd fmla="*/ 6 w 6" name="T0"/>
                  <a:gd fmla="*/ 9 h 11" name="T1"/>
                  <a:gd fmla="*/ 5 w 6" name="T2"/>
                  <a:gd fmla="*/ 9 h 11" name="T3"/>
                  <a:gd fmla="*/ 1 w 6" name="T4"/>
                  <a:gd fmla="*/ 0 h 11" name="T5"/>
                  <a:gd fmla="*/ 0 w 6" name="T6"/>
                  <a:gd fmla="*/ 1 h 11" name="T7"/>
                  <a:gd fmla="*/ 4 w 6" name="T8"/>
                  <a:gd fmla="*/ 11 h 11" name="T9"/>
                  <a:gd fmla="*/ 5 w 6" name="T10"/>
                  <a:gd fmla="*/ 11 h 11" name="T11"/>
                  <a:gd fmla="*/ 6 w 6" name="T12"/>
                  <a:gd fmla="*/ 11 h 11" name="T13"/>
                  <a:gd fmla="*/ 6 w 6" name="T14"/>
                  <a:gd fmla="*/ 10 h 11" name="T15"/>
                  <a:gd fmla="*/ 6 w 6" name="T16"/>
                  <a:gd fmla="*/ 9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6">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17"/>
              <p:cNvSpPr/>
              <p:nvPr/>
            </p:nvSpPr>
            <p:spPr bwMode="auto">
              <a:xfrm>
                <a:off x="2011" y="2733"/>
                <a:ext cx="13" cy="27"/>
              </a:xfrm>
              <a:custGeom>
                <a:gdLst>
                  <a:gd fmla="*/ 5 w 6" name="T0"/>
                  <a:gd fmla="*/ 11 h 13" name="T1"/>
                  <a:gd fmla="*/ 1 w 6" name="T2"/>
                  <a:gd fmla="*/ 1 h 13" name="T3"/>
                  <a:gd fmla="*/ 0 w 6" name="T4"/>
                  <a:gd fmla="*/ 2 h 13" name="T5"/>
                  <a:gd fmla="*/ 4 w 6" name="T6"/>
                  <a:gd fmla="*/ 12 h 13" name="T7"/>
                  <a:gd fmla="*/ 5 w 6" name="T8"/>
                  <a:gd fmla="*/ 13 h 13" name="T9"/>
                  <a:gd fmla="*/ 6 w 6" name="T10"/>
                  <a:gd fmla="*/ 12 h 13" name="T11"/>
                  <a:gd fmla="*/ 5 w 6" name="T12"/>
                  <a:gd fmla="*/ 11 h 13" name="T13"/>
                </a:gdLst>
                <a:cxnLst>
                  <a:cxn ang="0">
                    <a:pos x="T0" y="T1"/>
                  </a:cxn>
                  <a:cxn ang="0">
                    <a:pos x="T2" y="T3"/>
                  </a:cxn>
                  <a:cxn ang="0">
                    <a:pos x="T4" y="T5"/>
                  </a:cxn>
                  <a:cxn ang="0">
                    <a:pos x="T6" y="T7"/>
                  </a:cxn>
                  <a:cxn ang="0">
                    <a:pos x="T8" y="T9"/>
                  </a:cxn>
                  <a:cxn ang="0">
                    <a:pos x="T10" y="T11"/>
                  </a:cxn>
                  <a:cxn ang="0">
                    <a:pos x="T12" y="T13"/>
                  </a:cxn>
                </a:cxnLst>
                <a:rect b="b" l="0" r="r" t="0"/>
                <a:pathLst>
                  <a:path h="13" w="6">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18"/>
              <p:cNvSpPr/>
              <p:nvPr/>
            </p:nvSpPr>
            <p:spPr bwMode="auto">
              <a:xfrm>
                <a:off x="2016" y="2731"/>
                <a:ext cx="14" cy="29"/>
              </a:xfrm>
              <a:custGeom>
                <a:gdLst>
                  <a:gd fmla="*/ 7 w 7" name="T0"/>
                  <a:gd fmla="*/ 10 h 14" name="T1"/>
                  <a:gd fmla="*/ 6 w 7" name="T2"/>
                  <a:gd fmla="*/ 10 h 14" name="T3"/>
                  <a:gd fmla="*/ 4 w 7" name="T4"/>
                  <a:gd fmla="*/ 7 h 14" name="T5"/>
                  <a:gd fmla="*/ 2 w 7" name="T6"/>
                  <a:gd fmla="*/ 1 h 14" name="T7"/>
                  <a:gd fmla="*/ 0 w 7" name="T8"/>
                  <a:gd fmla="*/ 1 h 14" name="T9"/>
                  <a:gd fmla="*/ 3 w 7" name="T10"/>
                  <a:gd fmla="*/ 8 h 14" name="T11"/>
                  <a:gd fmla="*/ 6 w 7" name="T12"/>
                  <a:gd fmla="*/ 14 h 14" name="T13"/>
                  <a:gd fmla="*/ 7 w 7" name="T14"/>
                  <a:gd fmla="*/ 13 h 14" name="T15"/>
                  <a:gd fmla="*/ 7 w 7" name="T16"/>
                  <a:gd fmla="*/ 10 h 1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4" w="7">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19"/>
              <p:cNvSpPr/>
              <p:nvPr/>
            </p:nvSpPr>
            <p:spPr bwMode="auto">
              <a:xfrm>
                <a:off x="2022" y="2729"/>
                <a:ext cx="14" cy="27"/>
              </a:xfrm>
              <a:custGeom>
                <a:gdLst>
                  <a:gd fmla="*/ 6 w 7" name="T0"/>
                  <a:gd fmla="*/ 12 h 13" name="T1"/>
                  <a:gd fmla="*/ 5 w 7" name="T2"/>
                  <a:gd fmla="*/ 9 h 13" name="T3"/>
                  <a:gd fmla="*/ 3 w 7" name="T4"/>
                  <a:gd fmla="*/ 5 h 13" name="T5"/>
                  <a:gd fmla="*/ 1 w 7" name="T6"/>
                  <a:gd fmla="*/ 1 h 13" name="T7"/>
                  <a:gd fmla="*/ 1 w 7" name="T8"/>
                  <a:gd fmla="*/ 2 h 13" name="T9"/>
                  <a:gd fmla="*/ 1 w 7" name="T10"/>
                  <a:gd fmla="*/ 3 h 13" name="T11"/>
                  <a:gd fmla="*/ 2 w 7" name="T12"/>
                  <a:gd fmla="*/ 5 h 13" name="T13"/>
                  <a:gd fmla="*/ 4 w 7" name="T14"/>
                  <a:gd fmla="*/ 9 h 13" name="T15"/>
                  <a:gd fmla="*/ 6 w 7" name="T16"/>
                  <a:gd fmla="*/ 13 h 13" name="T17"/>
                  <a:gd fmla="*/ 6 w 7" name="T18"/>
                  <a:gd fmla="*/ 12 h 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3" w="7">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20"/>
              <p:cNvSpPr/>
              <p:nvPr/>
            </p:nvSpPr>
            <p:spPr bwMode="auto">
              <a:xfrm>
                <a:off x="2050" y="2723"/>
                <a:ext cx="4" cy="6"/>
              </a:xfrm>
              <a:custGeom>
                <a:gdLst>
                  <a:gd fmla="*/ 2 w 2" name="T0"/>
                  <a:gd fmla="*/ 1 h 3" name="T1"/>
                  <a:gd fmla="*/ 1 w 2" name="T2"/>
                  <a:gd fmla="*/ 0 h 3" name="T3"/>
                  <a:gd fmla="*/ 0 w 2" name="T4"/>
                  <a:gd fmla="*/ 1 h 3" name="T5"/>
                  <a:gd fmla="*/ 1 w 2" name="T6"/>
                  <a:gd fmla="*/ 2 h 3" name="T7"/>
                  <a:gd fmla="*/ 2 w 2" name="T8"/>
                  <a:gd fmla="*/ 1 h 3" name="T9"/>
                </a:gdLst>
                <a:cxnLst>
                  <a:cxn ang="0">
                    <a:pos x="T0" y="T1"/>
                  </a:cxn>
                  <a:cxn ang="0">
                    <a:pos x="T2" y="T3"/>
                  </a:cxn>
                  <a:cxn ang="0">
                    <a:pos x="T4" y="T5"/>
                  </a:cxn>
                  <a:cxn ang="0">
                    <a:pos x="T6" y="T7"/>
                  </a:cxn>
                  <a:cxn ang="0">
                    <a:pos x="T8" y="T9"/>
                  </a:cxn>
                </a:cxnLst>
                <a:rect b="b" l="0" r="r" t="0"/>
                <a:pathLst>
                  <a:path h="3" w="2">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21"/>
              <p:cNvSpPr/>
              <p:nvPr/>
            </p:nvSpPr>
            <p:spPr bwMode="auto">
              <a:xfrm>
                <a:off x="2061" y="2715"/>
                <a:ext cx="4" cy="2"/>
              </a:xfrm>
              <a:custGeom>
                <a:gdLst>
                  <a:gd fmla="*/ 1 w 2" name="T0"/>
                  <a:gd fmla="*/ 0 h 1" name="T1"/>
                  <a:gd fmla="*/ 1 w 2" name="T2"/>
                  <a:gd fmla="*/ 1 h 1" name="T3"/>
                  <a:gd fmla="*/ 1 w 2" name="T4"/>
                  <a:gd fmla="*/ 0 h 1" name="T5"/>
                </a:gdLst>
                <a:cxnLst>
                  <a:cxn ang="0">
                    <a:pos x="T0" y="T1"/>
                  </a:cxn>
                  <a:cxn ang="0">
                    <a:pos x="T2" y="T3"/>
                  </a:cxn>
                  <a:cxn ang="0">
                    <a:pos x="T4" y="T5"/>
                  </a:cxn>
                </a:cxnLst>
                <a:rect b="b" l="0" r="r" t="0"/>
                <a:pathLst>
                  <a:path h="1" w="2">
                    <a:moveTo>
                      <a:pt x="1" y="0"/>
                    </a:moveTo>
                    <a:cubicBezTo>
                      <a:pt x="0" y="0"/>
                      <a:pt x="0" y="1"/>
                      <a:pt x="1" y="1"/>
                    </a:cubicBezTo>
                    <a:cubicBezTo>
                      <a:pt x="2" y="1"/>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22"/>
              <p:cNvSpPr/>
              <p:nvPr/>
            </p:nvSpPr>
            <p:spPr bwMode="auto">
              <a:xfrm>
                <a:off x="1997" y="2819"/>
                <a:ext cx="8" cy="14"/>
              </a:xfrm>
              <a:custGeom>
                <a:gdLst>
                  <a:gd fmla="*/ 3 w 4" name="T0"/>
                  <a:gd fmla="*/ 5 h 7" name="T1"/>
                  <a:gd fmla="*/ 1 w 4" name="T2"/>
                  <a:gd fmla="*/ 1 h 7" name="T3"/>
                  <a:gd fmla="*/ 1 w 4" name="T4"/>
                  <a:gd fmla="*/ 1 h 7" name="T5"/>
                  <a:gd fmla="*/ 1 w 4" name="T6"/>
                  <a:gd fmla="*/ 0 h 7" name="T7"/>
                  <a:gd fmla="*/ 0 w 4" name="T8"/>
                  <a:gd fmla="*/ 1 h 7" name="T9"/>
                  <a:gd fmla="*/ 2 w 4" name="T10"/>
                  <a:gd fmla="*/ 5 h 7" name="T11"/>
                  <a:gd fmla="*/ 4 w 4" name="T12"/>
                  <a:gd fmla="*/ 6 h 7" name="T13"/>
                  <a:gd fmla="*/ 3 w 4" name="T14"/>
                  <a:gd fmla="*/ 5 h 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 w="4">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23"/>
              <p:cNvSpPr/>
              <p:nvPr/>
            </p:nvSpPr>
            <p:spPr bwMode="auto">
              <a:xfrm>
                <a:off x="2001" y="2819"/>
                <a:ext cx="10" cy="12"/>
              </a:xfrm>
              <a:custGeom>
                <a:gdLst>
                  <a:gd fmla="*/ 4 w 5" name="T0"/>
                  <a:gd fmla="*/ 5 h 6" name="T1"/>
                  <a:gd fmla="*/ 3 w 5" name="T2"/>
                  <a:gd fmla="*/ 3 h 6" name="T3"/>
                  <a:gd fmla="*/ 2 w 5" name="T4"/>
                  <a:gd fmla="*/ 1 h 6" name="T5"/>
                  <a:gd fmla="*/ 1 w 5" name="T6"/>
                  <a:gd fmla="*/ 2 h 6" name="T7"/>
                  <a:gd fmla="*/ 2 w 5" name="T8"/>
                  <a:gd fmla="*/ 4 h 6" name="T9"/>
                  <a:gd fmla="*/ 4 w 5" name="T10"/>
                  <a:gd fmla="*/ 6 h 6" name="T11"/>
                  <a:gd fmla="*/ 4 w 5" name="T12"/>
                  <a:gd fmla="*/ 5 h 6" name="T13"/>
                </a:gdLst>
                <a:cxnLst>
                  <a:cxn ang="0">
                    <a:pos x="T0" y="T1"/>
                  </a:cxn>
                  <a:cxn ang="0">
                    <a:pos x="T2" y="T3"/>
                  </a:cxn>
                  <a:cxn ang="0">
                    <a:pos x="T4" y="T5"/>
                  </a:cxn>
                  <a:cxn ang="0">
                    <a:pos x="T6" y="T7"/>
                  </a:cxn>
                  <a:cxn ang="0">
                    <a:pos x="T8" y="T9"/>
                  </a:cxn>
                  <a:cxn ang="0">
                    <a:pos x="T10" y="T11"/>
                  </a:cxn>
                  <a:cxn ang="0">
                    <a:pos x="T12" y="T13"/>
                  </a:cxn>
                </a:cxnLst>
                <a:rect b="b" l="0" r="r" t="0"/>
                <a:pathLst>
                  <a:path h="6" w="5">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24"/>
              <p:cNvSpPr/>
              <p:nvPr/>
            </p:nvSpPr>
            <p:spPr bwMode="auto">
              <a:xfrm>
                <a:off x="2007" y="2817"/>
                <a:ext cx="11" cy="14"/>
              </a:xfrm>
              <a:custGeom>
                <a:gdLst>
                  <a:gd fmla="*/ 4 w 5" name="T0"/>
                  <a:gd fmla="*/ 5 h 7" name="T1"/>
                  <a:gd fmla="*/ 1 w 5" name="T2"/>
                  <a:gd fmla="*/ 1 h 7" name="T3"/>
                  <a:gd fmla="*/ 0 w 5" name="T4"/>
                  <a:gd fmla="*/ 1 h 7" name="T5"/>
                  <a:gd fmla="*/ 4 w 5" name="T6"/>
                  <a:gd fmla="*/ 6 h 7" name="T7"/>
                  <a:gd fmla="*/ 4 w 5" name="T8"/>
                  <a:gd fmla="*/ 5 h 7" name="T9"/>
                </a:gdLst>
                <a:cxnLst>
                  <a:cxn ang="0">
                    <a:pos x="T0" y="T1"/>
                  </a:cxn>
                  <a:cxn ang="0">
                    <a:pos x="T2" y="T3"/>
                  </a:cxn>
                  <a:cxn ang="0">
                    <a:pos x="T4" y="T5"/>
                  </a:cxn>
                  <a:cxn ang="0">
                    <a:pos x="T6" y="T7"/>
                  </a:cxn>
                  <a:cxn ang="0">
                    <a:pos x="T8" y="T9"/>
                  </a:cxn>
                </a:cxnLst>
                <a:rect b="b" l="0" r="r" t="0"/>
                <a:pathLst>
                  <a:path h="7" w="5">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5"/>
              <p:cNvSpPr/>
              <p:nvPr/>
            </p:nvSpPr>
            <p:spPr bwMode="auto">
              <a:xfrm>
                <a:off x="2013" y="2815"/>
                <a:ext cx="15" cy="16"/>
              </a:xfrm>
              <a:custGeom>
                <a:gdLst>
                  <a:gd fmla="*/ 6 w 7" name="T0"/>
                  <a:gd fmla="*/ 7 h 8" name="T1"/>
                  <a:gd fmla="*/ 4 w 7" name="T2"/>
                  <a:gd fmla="*/ 4 h 8" name="T3"/>
                  <a:gd fmla="*/ 2 w 7" name="T4"/>
                  <a:gd fmla="*/ 1 h 8" name="T5"/>
                  <a:gd fmla="*/ 1 w 7" name="T6"/>
                  <a:gd fmla="*/ 2 h 8" name="T7"/>
                  <a:gd fmla="*/ 6 w 7" name="T8"/>
                  <a:gd fmla="*/ 8 h 8" name="T9"/>
                  <a:gd fmla="*/ 6 w 7" name="T10"/>
                  <a:gd fmla="*/ 8 h 8" name="T11"/>
                  <a:gd fmla="*/ 6 w 7" name="T12"/>
                  <a:gd fmla="*/ 8 h 8" name="T13"/>
                  <a:gd fmla="*/ 6 w 7" name="T14"/>
                  <a:gd fmla="*/ 7 h 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8" w="7">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26"/>
              <p:cNvSpPr/>
              <p:nvPr/>
            </p:nvSpPr>
            <p:spPr bwMode="auto">
              <a:xfrm>
                <a:off x="2024" y="2813"/>
                <a:ext cx="12" cy="18"/>
              </a:xfrm>
              <a:custGeom>
                <a:gdLst>
                  <a:gd fmla="*/ 5 w 6" name="T0"/>
                  <a:gd fmla="*/ 7 h 9" name="T1"/>
                  <a:gd fmla="*/ 3 w 6" name="T2"/>
                  <a:gd fmla="*/ 5 h 9" name="T3"/>
                  <a:gd fmla="*/ 1 w 6" name="T4"/>
                  <a:gd fmla="*/ 0 h 9" name="T5"/>
                  <a:gd fmla="*/ 0 w 6" name="T6"/>
                  <a:gd fmla="*/ 1 h 9" name="T7"/>
                  <a:gd fmla="*/ 2 w 6" name="T8"/>
                  <a:gd fmla="*/ 6 h 9" name="T9"/>
                  <a:gd fmla="*/ 5 w 6" name="T10"/>
                  <a:gd fmla="*/ 9 h 9" name="T11"/>
                  <a:gd fmla="*/ 6 w 6" name="T12"/>
                  <a:gd fmla="*/ 8 h 9" name="T13"/>
                  <a:gd fmla="*/ 6 w 6" name="T14"/>
                  <a:gd fmla="*/ 8 h 9" name="T15"/>
                  <a:gd fmla="*/ 5 w 6" name="T16"/>
                  <a:gd fmla="*/ 7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6">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27"/>
              <p:cNvSpPr/>
              <p:nvPr/>
            </p:nvSpPr>
            <p:spPr bwMode="auto">
              <a:xfrm>
                <a:off x="2030" y="2813"/>
                <a:ext cx="12" cy="14"/>
              </a:xfrm>
              <a:custGeom>
                <a:gdLst>
                  <a:gd fmla="*/ 5 w 6" name="T0"/>
                  <a:gd fmla="*/ 6 h 7" name="T1"/>
                  <a:gd fmla="*/ 2 w 6" name="T2"/>
                  <a:gd fmla="*/ 0 h 7" name="T3"/>
                  <a:gd fmla="*/ 1 w 6" name="T4"/>
                  <a:gd fmla="*/ 1 h 7" name="T5"/>
                  <a:gd fmla="*/ 5 w 6" name="T6"/>
                  <a:gd fmla="*/ 7 h 7" name="T7"/>
                  <a:gd fmla="*/ 6 w 6" name="T8"/>
                  <a:gd fmla="*/ 7 h 7" name="T9"/>
                  <a:gd fmla="*/ 6 w 6" name="T10"/>
                  <a:gd fmla="*/ 6 h 7" name="T11"/>
                  <a:gd fmla="*/ 5 w 6" name="T12"/>
                  <a:gd fmla="*/ 6 h 7" name="T13"/>
                </a:gdLst>
                <a:cxnLst>
                  <a:cxn ang="0">
                    <a:pos x="T0" y="T1"/>
                  </a:cxn>
                  <a:cxn ang="0">
                    <a:pos x="T2" y="T3"/>
                  </a:cxn>
                  <a:cxn ang="0">
                    <a:pos x="T4" y="T5"/>
                  </a:cxn>
                  <a:cxn ang="0">
                    <a:pos x="T6" y="T7"/>
                  </a:cxn>
                  <a:cxn ang="0">
                    <a:pos x="T8" y="T9"/>
                  </a:cxn>
                  <a:cxn ang="0">
                    <a:pos x="T10" y="T11"/>
                  </a:cxn>
                  <a:cxn ang="0">
                    <a:pos x="T12" y="T13"/>
                  </a:cxn>
                </a:cxnLst>
                <a:rect b="b" l="0" r="r" t="0"/>
                <a:pathLst>
                  <a:path h="7" w="6">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28"/>
              <p:cNvSpPr/>
              <p:nvPr/>
            </p:nvSpPr>
            <p:spPr bwMode="auto">
              <a:xfrm>
                <a:off x="1991" y="2915"/>
                <a:ext cx="10" cy="10"/>
              </a:xfrm>
              <a:custGeom>
                <a:gdLst>
                  <a:gd fmla="*/ 4 w 5" name="T0"/>
                  <a:gd fmla="*/ 3 h 5" name="T1"/>
                  <a:gd fmla="*/ 3 w 5" name="T2"/>
                  <a:gd fmla="*/ 2 h 5" name="T3"/>
                  <a:gd fmla="*/ 2 w 5" name="T4"/>
                  <a:gd fmla="*/ 0 h 5" name="T5"/>
                  <a:gd fmla="*/ 1 w 5" name="T6"/>
                  <a:gd fmla="*/ 1 h 5" name="T7"/>
                  <a:gd fmla="*/ 2 w 5" name="T8"/>
                  <a:gd fmla="*/ 3 h 5" name="T9"/>
                  <a:gd fmla="*/ 4 w 5" name="T10"/>
                  <a:gd fmla="*/ 5 h 5" name="T11"/>
                  <a:gd fmla="*/ 4 w 5" name="T12"/>
                  <a:gd fmla="*/ 3 h 5" name="T13"/>
                </a:gdLst>
                <a:cxnLst>
                  <a:cxn ang="0">
                    <a:pos x="T0" y="T1"/>
                  </a:cxn>
                  <a:cxn ang="0">
                    <a:pos x="T2" y="T3"/>
                  </a:cxn>
                  <a:cxn ang="0">
                    <a:pos x="T4" y="T5"/>
                  </a:cxn>
                  <a:cxn ang="0">
                    <a:pos x="T6" y="T7"/>
                  </a:cxn>
                  <a:cxn ang="0">
                    <a:pos x="T8" y="T9"/>
                  </a:cxn>
                  <a:cxn ang="0">
                    <a:pos x="T10" y="T11"/>
                  </a:cxn>
                  <a:cxn ang="0">
                    <a:pos x="T12" y="T13"/>
                  </a:cxn>
                </a:cxnLst>
                <a:rect b="b" l="0" r="r" t="0"/>
                <a:pathLst>
                  <a:path h="5" w="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29"/>
              <p:cNvSpPr/>
              <p:nvPr/>
            </p:nvSpPr>
            <p:spPr bwMode="auto">
              <a:xfrm>
                <a:off x="1999" y="2909"/>
                <a:ext cx="8" cy="12"/>
              </a:xfrm>
              <a:custGeom>
                <a:gdLst>
                  <a:gd fmla="*/ 3 w 4" name="T0"/>
                  <a:gd fmla="*/ 5 h 6" name="T1"/>
                  <a:gd fmla="*/ 1 w 4" name="T2"/>
                  <a:gd fmla="*/ 1 h 6" name="T3"/>
                  <a:gd fmla="*/ 0 w 4" name="T4"/>
                  <a:gd fmla="*/ 2 h 6" name="T5"/>
                  <a:gd fmla="*/ 2 w 4" name="T6"/>
                  <a:gd fmla="*/ 6 h 6" name="T7"/>
                  <a:gd fmla="*/ 3 w 4" name="T8"/>
                  <a:gd fmla="*/ 5 h 6" name="T9"/>
                </a:gdLst>
                <a:cxnLst>
                  <a:cxn ang="0">
                    <a:pos x="T0" y="T1"/>
                  </a:cxn>
                  <a:cxn ang="0">
                    <a:pos x="T2" y="T3"/>
                  </a:cxn>
                  <a:cxn ang="0">
                    <a:pos x="T4" y="T5"/>
                  </a:cxn>
                  <a:cxn ang="0">
                    <a:pos x="T6" y="T7"/>
                  </a:cxn>
                  <a:cxn ang="0">
                    <a:pos x="T8" y="T9"/>
                  </a:cxn>
                </a:cxnLst>
                <a:rect b="b" l="0" r="r" t="0"/>
                <a:pathLst>
                  <a:path h="6" w="4">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30"/>
              <p:cNvSpPr/>
              <p:nvPr/>
            </p:nvSpPr>
            <p:spPr bwMode="auto">
              <a:xfrm>
                <a:off x="2003" y="2907"/>
                <a:ext cx="8" cy="8"/>
              </a:xfrm>
              <a:custGeom>
                <a:gdLst>
                  <a:gd fmla="*/ 3 w 4" name="T0"/>
                  <a:gd fmla="*/ 2 h 4" name="T1"/>
                  <a:gd fmla="*/ 2 w 4" name="T2"/>
                  <a:gd fmla="*/ 0 h 4" name="T3"/>
                  <a:gd fmla="*/ 1 w 4" name="T4"/>
                  <a:gd fmla="*/ 1 h 4" name="T5"/>
                  <a:gd fmla="*/ 3 w 4" name="T6"/>
                  <a:gd fmla="*/ 4 h 4" name="T7"/>
                  <a:gd fmla="*/ 3 w 4" name="T8"/>
                  <a:gd fmla="*/ 2 h 4" name="T9"/>
                </a:gdLst>
                <a:cxnLst>
                  <a:cxn ang="0">
                    <a:pos x="T0" y="T1"/>
                  </a:cxn>
                  <a:cxn ang="0">
                    <a:pos x="T2" y="T3"/>
                  </a:cxn>
                  <a:cxn ang="0">
                    <a:pos x="T4" y="T5"/>
                  </a:cxn>
                  <a:cxn ang="0">
                    <a:pos x="T6" y="T7"/>
                  </a:cxn>
                  <a:cxn ang="0">
                    <a:pos x="T8" y="T9"/>
                  </a:cxn>
                </a:cxnLst>
                <a:rect b="b" l="0" r="r" t="0"/>
                <a:pathLst>
                  <a:path h="4" w="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31"/>
              <p:cNvSpPr/>
              <p:nvPr/>
            </p:nvSpPr>
            <p:spPr bwMode="auto">
              <a:xfrm>
                <a:off x="2007" y="2901"/>
                <a:ext cx="13" cy="14"/>
              </a:xfrm>
              <a:custGeom>
                <a:gdLst>
                  <a:gd fmla="*/ 5 w 6" name="T0"/>
                  <a:gd fmla="*/ 6 h 7" name="T1"/>
                  <a:gd fmla="*/ 2 w 6" name="T2"/>
                  <a:gd fmla="*/ 1 h 7" name="T3"/>
                  <a:gd fmla="*/ 1 w 6" name="T4"/>
                  <a:gd fmla="*/ 1 h 7" name="T5"/>
                  <a:gd fmla="*/ 4 w 6" name="T6"/>
                  <a:gd fmla="*/ 7 h 7" name="T7"/>
                  <a:gd fmla="*/ 5 w 6" name="T8"/>
                  <a:gd fmla="*/ 6 h 7" name="T9"/>
                </a:gdLst>
                <a:cxnLst>
                  <a:cxn ang="0">
                    <a:pos x="T0" y="T1"/>
                  </a:cxn>
                  <a:cxn ang="0">
                    <a:pos x="T2" y="T3"/>
                  </a:cxn>
                  <a:cxn ang="0">
                    <a:pos x="T4" y="T5"/>
                  </a:cxn>
                  <a:cxn ang="0">
                    <a:pos x="T6" y="T7"/>
                  </a:cxn>
                  <a:cxn ang="0">
                    <a:pos x="T8" y="T9"/>
                  </a:cxn>
                </a:cxnLst>
                <a:rect b="b" l="0" r="r" t="0"/>
                <a:pathLst>
                  <a:path h="7" w="6">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32"/>
              <p:cNvSpPr/>
              <p:nvPr/>
            </p:nvSpPr>
            <p:spPr bwMode="auto">
              <a:xfrm>
                <a:off x="2016" y="2899"/>
                <a:ext cx="8" cy="12"/>
              </a:xfrm>
              <a:custGeom>
                <a:gdLst>
                  <a:gd fmla="*/ 3 w 4" name="T0"/>
                  <a:gd fmla="*/ 4 h 6" name="T1"/>
                  <a:gd fmla="*/ 2 w 4" name="T2"/>
                  <a:gd fmla="*/ 1 h 6" name="T3"/>
                  <a:gd fmla="*/ 1 w 4" name="T4"/>
                  <a:gd fmla="*/ 2 h 6" name="T5"/>
                  <a:gd fmla="*/ 3 w 4" name="T6"/>
                  <a:gd fmla="*/ 5 h 6" name="T7"/>
                  <a:gd fmla="*/ 4 w 4" name="T8"/>
                  <a:gd fmla="*/ 5 h 6" name="T9"/>
                  <a:gd fmla="*/ 4 w 4" name="T10"/>
                  <a:gd fmla="*/ 4 h 6" name="T11"/>
                  <a:gd fmla="*/ 3 w 4" name="T12"/>
                  <a:gd fmla="*/ 4 h 6" name="T13"/>
                </a:gdLst>
                <a:cxnLst>
                  <a:cxn ang="0">
                    <a:pos x="T0" y="T1"/>
                  </a:cxn>
                  <a:cxn ang="0">
                    <a:pos x="T2" y="T3"/>
                  </a:cxn>
                  <a:cxn ang="0">
                    <a:pos x="T4" y="T5"/>
                  </a:cxn>
                  <a:cxn ang="0">
                    <a:pos x="T6" y="T7"/>
                  </a:cxn>
                  <a:cxn ang="0">
                    <a:pos x="T8" y="T9"/>
                  </a:cxn>
                  <a:cxn ang="0">
                    <a:pos x="T10" y="T11"/>
                  </a:cxn>
                  <a:cxn ang="0">
                    <a:pos x="T12" y="T13"/>
                  </a:cxn>
                </a:cxnLst>
                <a:rect b="b" l="0" r="r" t="0"/>
                <a:pathLst>
                  <a:path h="6" w="4">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33"/>
              <p:cNvSpPr/>
              <p:nvPr/>
            </p:nvSpPr>
            <p:spPr bwMode="auto">
              <a:xfrm>
                <a:off x="2020" y="2895"/>
                <a:ext cx="14" cy="16"/>
              </a:xfrm>
              <a:custGeom>
                <a:gdLst>
                  <a:gd fmla="*/ 7 w 7" name="T0"/>
                  <a:gd fmla="*/ 7 h 8" name="T1"/>
                  <a:gd fmla="*/ 2 w 7" name="T2"/>
                  <a:gd fmla="*/ 1 h 8" name="T3"/>
                  <a:gd fmla="*/ 0 w 7" name="T4"/>
                  <a:gd fmla="*/ 1 h 8" name="T5"/>
                  <a:gd fmla="*/ 6 w 7" name="T6"/>
                  <a:gd fmla="*/ 8 h 8" name="T7"/>
                  <a:gd fmla="*/ 7 w 7" name="T8"/>
                  <a:gd fmla="*/ 7 h 8" name="T9"/>
                </a:gdLst>
                <a:cxnLst>
                  <a:cxn ang="0">
                    <a:pos x="T0" y="T1"/>
                  </a:cxn>
                  <a:cxn ang="0">
                    <a:pos x="T2" y="T3"/>
                  </a:cxn>
                  <a:cxn ang="0">
                    <a:pos x="T4" y="T5"/>
                  </a:cxn>
                  <a:cxn ang="0">
                    <a:pos x="T6" y="T7"/>
                  </a:cxn>
                  <a:cxn ang="0">
                    <a:pos x="T8" y="T9"/>
                  </a:cxn>
                </a:cxnLst>
                <a:rect b="b" l="0" r="r" t="0"/>
                <a:pathLst>
                  <a:path h="8" w="7">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34"/>
              <p:cNvSpPr/>
              <p:nvPr/>
            </p:nvSpPr>
            <p:spPr bwMode="auto">
              <a:xfrm>
                <a:off x="2026" y="2893"/>
                <a:ext cx="16" cy="16"/>
              </a:xfrm>
              <a:custGeom>
                <a:gdLst>
                  <a:gd fmla="*/ 7 w 8" name="T0"/>
                  <a:gd fmla="*/ 7 h 8" name="T1"/>
                  <a:gd fmla="*/ 5 w 8" name="T2"/>
                  <a:gd fmla="*/ 4 h 8" name="T3"/>
                  <a:gd fmla="*/ 1 w 8" name="T4"/>
                  <a:gd fmla="*/ 1 h 8" name="T5"/>
                  <a:gd fmla="*/ 0 w 8" name="T6"/>
                  <a:gd fmla="*/ 1 h 8" name="T7"/>
                  <a:gd fmla="*/ 4 w 8" name="T8"/>
                  <a:gd fmla="*/ 5 h 8" name="T9"/>
                  <a:gd fmla="*/ 6 w 8" name="T10"/>
                  <a:gd fmla="*/ 8 h 8" name="T11"/>
                  <a:gd fmla="*/ 7 w 8" name="T12"/>
                  <a:gd fmla="*/ 7 h 8" name="T13"/>
                </a:gdLst>
                <a:cxnLst>
                  <a:cxn ang="0">
                    <a:pos x="T0" y="T1"/>
                  </a:cxn>
                  <a:cxn ang="0">
                    <a:pos x="T2" y="T3"/>
                  </a:cxn>
                  <a:cxn ang="0">
                    <a:pos x="T4" y="T5"/>
                  </a:cxn>
                  <a:cxn ang="0">
                    <a:pos x="T6" y="T7"/>
                  </a:cxn>
                  <a:cxn ang="0">
                    <a:pos x="T8" y="T9"/>
                  </a:cxn>
                  <a:cxn ang="0">
                    <a:pos x="T10" y="T11"/>
                  </a:cxn>
                  <a:cxn ang="0">
                    <a:pos x="T12" y="T13"/>
                  </a:cxn>
                </a:cxnLst>
                <a:rect b="b" l="0" r="r" t="0"/>
                <a:pathLst>
                  <a:path h="8" w="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35"/>
              <p:cNvSpPr/>
              <p:nvPr/>
            </p:nvSpPr>
            <p:spPr bwMode="auto">
              <a:xfrm>
                <a:off x="1983" y="3005"/>
                <a:ext cx="6" cy="6"/>
              </a:xfrm>
              <a:custGeom>
                <a:gdLst>
                  <a:gd fmla="*/ 3 w 3" name="T0"/>
                  <a:gd fmla="*/ 2 h 3" name="T1"/>
                  <a:gd fmla="*/ 2 w 3" name="T2"/>
                  <a:gd fmla="*/ 0 h 3" name="T3"/>
                  <a:gd fmla="*/ 1 w 3" name="T4"/>
                  <a:gd fmla="*/ 1 h 3" name="T5"/>
                  <a:gd fmla="*/ 2 w 3" name="T6"/>
                  <a:gd fmla="*/ 3 h 3" name="T7"/>
                  <a:gd fmla="*/ 3 w 3" name="T8"/>
                  <a:gd fmla="*/ 2 h 3" name="T9"/>
                </a:gdLst>
                <a:cxnLst>
                  <a:cxn ang="0">
                    <a:pos x="T0" y="T1"/>
                  </a:cxn>
                  <a:cxn ang="0">
                    <a:pos x="T2" y="T3"/>
                  </a:cxn>
                  <a:cxn ang="0">
                    <a:pos x="T4" y="T5"/>
                  </a:cxn>
                  <a:cxn ang="0">
                    <a:pos x="T6" y="T7"/>
                  </a:cxn>
                  <a:cxn ang="0">
                    <a:pos x="T8" y="T9"/>
                  </a:cxn>
                </a:cxnLst>
                <a:rect b="b" l="0" r="r" t="0"/>
                <a:pathLst>
                  <a:path h="3" w="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36"/>
              <p:cNvSpPr/>
              <p:nvPr/>
            </p:nvSpPr>
            <p:spPr bwMode="auto">
              <a:xfrm>
                <a:off x="1991" y="3003"/>
                <a:ext cx="6" cy="6"/>
              </a:xfrm>
              <a:custGeom>
                <a:gdLst>
                  <a:gd fmla="*/ 3 w 3" name="T0"/>
                  <a:gd fmla="*/ 2 h 3" name="T1"/>
                  <a:gd fmla="*/ 2 w 3" name="T2"/>
                  <a:gd fmla="*/ 0 h 3" name="T3"/>
                  <a:gd fmla="*/ 1 w 3" name="T4"/>
                  <a:gd fmla="*/ 1 h 3" name="T5"/>
                  <a:gd fmla="*/ 2 w 3" name="T6"/>
                  <a:gd fmla="*/ 3 h 3" name="T7"/>
                  <a:gd fmla="*/ 3 w 3" name="T8"/>
                  <a:gd fmla="*/ 3 h 3" name="T9"/>
                  <a:gd fmla="*/ 3 w 3" name="T10"/>
                  <a:gd fmla="*/ 2 h 3" name="T11"/>
                  <a:gd fmla="*/ 3 w 3" name="T12"/>
                  <a:gd fmla="*/ 2 h 3" name="T13"/>
                </a:gdLst>
                <a:cxnLst>
                  <a:cxn ang="0">
                    <a:pos x="T0" y="T1"/>
                  </a:cxn>
                  <a:cxn ang="0">
                    <a:pos x="T2" y="T3"/>
                  </a:cxn>
                  <a:cxn ang="0">
                    <a:pos x="T4" y="T5"/>
                  </a:cxn>
                  <a:cxn ang="0">
                    <a:pos x="T6" y="T7"/>
                  </a:cxn>
                  <a:cxn ang="0">
                    <a:pos x="T8" y="T9"/>
                  </a:cxn>
                  <a:cxn ang="0">
                    <a:pos x="T10" y="T11"/>
                  </a:cxn>
                  <a:cxn ang="0">
                    <a:pos x="T12" y="T13"/>
                  </a:cxn>
                </a:cxnLst>
                <a:rect b="b" l="0" r="r" t="0"/>
                <a:pathLst>
                  <a:path h="3" w="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37"/>
              <p:cNvSpPr/>
              <p:nvPr/>
            </p:nvSpPr>
            <p:spPr bwMode="auto">
              <a:xfrm>
                <a:off x="1995" y="2999"/>
                <a:ext cx="10" cy="10"/>
              </a:xfrm>
              <a:custGeom>
                <a:gdLst>
                  <a:gd fmla="*/ 5 w 5" name="T0"/>
                  <a:gd fmla="*/ 4 h 5" name="T1"/>
                  <a:gd fmla="*/ 4 w 5" name="T2"/>
                  <a:gd fmla="*/ 4 h 5" name="T3"/>
                  <a:gd fmla="*/ 4 w 5" name="T4"/>
                  <a:gd fmla="*/ 3 h 5" name="T5"/>
                  <a:gd fmla="*/ 2 w 5" name="T6"/>
                  <a:gd fmla="*/ 0 h 5" name="T7"/>
                  <a:gd fmla="*/ 1 w 5" name="T8"/>
                  <a:gd fmla="*/ 1 h 5" name="T9"/>
                  <a:gd fmla="*/ 4 w 5" name="T10"/>
                  <a:gd fmla="*/ 5 h 5" name="T11"/>
                  <a:gd fmla="*/ 5 w 5" name="T12"/>
                  <a:gd fmla="*/ 4 h 5" name="T13"/>
                </a:gdLst>
                <a:cxnLst>
                  <a:cxn ang="0">
                    <a:pos x="T0" y="T1"/>
                  </a:cxn>
                  <a:cxn ang="0">
                    <a:pos x="T2" y="T3"/>
                  </a:cxn>
                  <a:cxn ang="0">
                    <a:pos x="T4" y="T5"/>
                  </a:cxn>
                  <a:cxn ang="0">
                    <a:pos x="T6" y="T7"/>
                  </a:cxn>
                  <a:cxn ang="0">
                    <a:pos x="T8" y="T9"/>
                  </a:cxn>
                  <a:cxn ang="0">
                    <a:pos x="T10" y="T11"/>
                  </a:cxn>
                  <a:cxn ang="0">
                    <a:pos x="T12" y="T13"/>
                  </a:cxn>
                </a:cxnLst>
                <a:rect b="b" l="0" r="r" t="0"/>
                <a:pathLst>
                  <a:path h="5" w="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38"/>
              <p:cNvSpPr/>
              <p:nvPr/>
            </p:nvSpPr>
            <p:spPr bwMode="auto">
              <a:xfrm>
                <a:off x="2001" y="2995"/>
                <a:ext cx="8" cy="12"/>
              </a:xfrm>
              <a:custGeom>
                <a:gdLst>
                  <a:gd fmla="*/ 4 w 4" name="T0"/>
                  <a:gd fmla="*/ 5 h 6" name="T1"/>
                  <a:gd fmla="*/ 3 w 4" name="T2"/>
                  <a:gd fmla="*/ 5 h 6" name="T3"/>
                  <a:gd fmla="*/ 1 w 4" name="T4"/>
                  <a:gd fmla="*/ 1 h 6" name="T5"/>
                  <a:gd fmla="*/ 0 w 4" name="T6"/>
                  <a:gd fmla="*/ 1 h 6" name="T7"/>
                  <a:gd fmla="*/ 3 w 4" name="T8"/>
                  <a:gd fmla="*/ 6 h 6" name="T9"/>
                  <a:gd fmla="*/ 4 w 4" name="T10"/>
                  <a:gd fmla="*/ 6 h 6" name="T11"/>
                  <a:gd fmla="*/ 4 w 4" name="T12"/>
                  <a:gd fmla="*/ 5 h 6" name="T13"/>
                </a:gdLst>
                <a:cxnLst>
                  <a:cxn ang="0">
                    <a:pos x="T0" y="T1"/>
                  </a:cxn>
                  <a:cxn ang="0">
                    <a:pos x="T2" y="T3"/>
                  </a:cxn>
                  <a:cxn ang="0">
                    <a:pos x="T4" y="T5"/>
                  </a:cxn>
                  <a:cxn ang="0">
                    <a:pos x="T6" y="T7"/>
                  </a:cxn>
                  <a:cxn ang="0">
                    <a:pos x="T8" y="T9"/>
                  </a:cxn>
                  <a:cxn ang="0">
                    <a:pos x="T10" y="T11"/>
                  </a:cxn>
                  <a:cxn ang="0">
                    <a:pos x="T12" y="T13"/>
                  </a:cxn>
                </a:cxnLst>
                <a:rect b="b" l="0" r="r" t="0"/>
                <a:pathLst>
                  <a:path h="6" w="4">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39"/>
              <p:cNvSpPr/>
              <p:nvPr/>
            </p:nvSpPr>
            <p:spPr bwMode="auto">
              <a:xfrm>
                <a:off x="2005" y="2991"/>
                <a:ext cx="13" cy="18"/>
              </a:xfrm>
              <a:custGeom>
                <a:gdLst>
                  <a:gd fmla="*/ 6 w 6" name="T0"/>
                  <a:gd fmla="*/ 7 h 9" name="T1"/>
                  <a:gd fmla="*/ 5 w 6" name="T2"/>
                  <a:gd fmla="*/ 7 h 9" name="T3"/>
                  <a:gd fmla="*/ 5 w 6" name="T4"/>
                  <a:gd fmla="*/ 7 h 9" name="T5"/>
                  <a:gd fmla="*/ 3 w 6" name="T6"/>
                  <a:gd fmla="*/ 5 h 9" name="T7"/>
                  <a:gd fmla="*/ 2 w 6" name="T8"/>
                  <a:gd fmla="*/ 1 h 9" name="T9"/>
                  <a:gd fmla="*/ 1 w 6" name="T10"/>
                  <a:gd fmla="*/ 2 h 9" name="T11"/>
                  <a:gd fmla="*/ 3 w 6" name="T12"/>
                  <a:gd fmla="*/ 6 h 9" name="T13"/>
                  <a:gd fmla="*/ 6 w 6" name="T14"/>
                  <a:gd fmla="*/ 9 h 9" name="T15"/>
                  <a:gd fmla="*/ 6 w 6" name="T16"/>
                  <a:gd fmla="*/ 8 h 9" name="T17"/>
                  <a:gd fmla="*/ 6 w 6" name="T18"/>
                  <a:gd fmla="*/ 7 h 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 w="6">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0"/>
              <p:cNvSpPr/>
              <p:nvPr/>
            </p:nvSpPr>
            <p:spPr bwMode="auto">
              <a:xfrm>
                <a:off x="2013" y="2995"/>
                <a:ext cx="9" cy="12"/>
              </a:xfrm>
              <a:custGeom>
                <a:gdLst>
                  <a:gd fmla="*/ 4 w 4" name="T0"/>
                  <a:gd fmla="*/ 5 h 6" name="T1"/>
                  <a:gd fmla="*/ 1 w 4" name="T2"/>
                  <a:gd fmla="*/ 0 h 6" name="T3"/>
                  <a:gd fmla="*/ 0 w 4" name="T4"/>
                  <a:gd fmla="*/ 1 h 6" name="T5"/>
                  <a:gd fmla="*/ 3 w 4" name="T6"/>
                  <a:gd fmla="*/ 5 h 6" name="T7"/>
                  <a:gd fmla="*/ 4 w 4" name="T8"/>
                  <a:gd fmla="*/ 5 h 6" name="T9"/>
                </a:gdLst>
                <a:cxnLst>
                  <a:cxn ang="0">
                    <a:pos x="T0" y="T1"/>
                  </a:cxn>
                  <a:cxn ang="0">
                    <a:pos x="T2" y="T3"/>
                  </a:cxn>
                  <a:cxn ang="0">
                    <a:pos x="T4" y="T5"/>
                  </a:cxn>
                  <a:cxn ang="0">
                    <a:pos x="T6" y="T7"/>
                  </a:cxn>
                  <a:cxn ang="0">
                    <a:pos x="T8" y="T9"/>
                  </a:cxn>
                </a:cxnLst>
                <a:rect b="b" l="0" r="r" t="0"/>
                <a:pathLst>
                  <a:path h="6" w="4">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1"/>
              <p:cNvSpPr/>
              <p:nvPr/>
            </p:nvSpPr>
            <p:spPr bwMode="auto">
              <a:xfrm>
                <a:off x="1521" y="3083"/>
                <a:ext cx="4" cy="16"/>
              </a:xfrm>
              <a:custGeom>
                <a:gdLst>
                  <a:gd fmla="*/ 0 w 2" name="T0"/>
                  <a:gd fmla="*/ 1 h 8" name="T1"/>
                  <a:gd fmla="*/ 0 w 2" name="T2"/>
                  <a:gd fmla="*/ 8 h 8" name="T3"/>
                  <a:gd fmla="*/ 2 w 2" name="T4"/>
                  <a:gd fmla="*/ 8 h 8" name="T5"/>
                  <a:gd fmla="*/ 2 w 2" name="T6"/>
                  <a:gd fmla="*/ 1 h 8" name="T7"/>
                  <a:gd fmla="*/ 0 w 2" name="T8"/>
                  <a:gd fmla="*/ 1 h 8" name="T9"/>
                </a:gdLst>
                <a:cxnLst>
                  <a:cxn ang="0">
                    <a:pos x="T0" y="T1"/>
                  </a:cxn>
                  <a:cxn ang="0">
                    <a:pos x="T2" y="T3"/>
                  </a:cxn>
                  <a:cxn ang="0">
                    <a:pos x="T4" y="T5"/>
                  </a:cxn>
                  <a:cxn ang="0">
                    <a:pos x="T6" y="T7"/>
                  </a:cxn>
                  <a:cxn ang="0">
                    <a:pos x="T8" y="T9"/>
                  </a:cxn>
                </a:cxnLst>
                <a:rect b="b" l="0" r="r" t="0"/>
                <a:pathLst>
                  <a:path h="8" w="2">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2"/>
              <p:cNvSpPr/>
              <p:nvPr/>
            </p:nvSpPr>
            <p:spPr bwMode="auto">
              <a:xfrm>
                <a:off x="1531" y="3083"/>
                <a:ext cx="6" cy="22"/>
              </a:xfrm>
              <a:custGeom>
                <a:gdLst>
                  <a:gd fmla="*/ 3 w 3" name="T0"/>
                  <a:gd fmla="*/ 9 h 11" name="T1"/>
                  <a:gd fmla="*/ 2 w 3" name="T2"/>
                  <a:gd fmla="*/ 1 h 11" name="T3"/>
                  <a:gd fmla="*/ 0 w 3" name="T4"/>
                  <a:gd fmla="*/ 1 h 11" name="T5"/>
                  <a:gd fmla="*/ 2 w 3" name="T6"/>
                  <a:gd fmla="*/ 10 h 11" name="T7"/>
                  <a:gd fmla="*/ 3 w 3" name="T8"/>
                  <a:gd fmla="*/ 9 h 11" name="T9"/>
                </a:gdLst>
                <a:cxnLst>
                  <a:cxn ang="0">
                    <a:pos x="T0" y="T1"/>
                  </a:cxn>
                  <a:cxn ang="0">
                    <a:pos x="T2" y="T3"/>
                  </a:cxn>
                  <a:cxn ang="0">
                    <a:pos x="T4" y="T5"/>
                  </a:cxn>
                  <a:cxn ang="0">
                    <a:pos x="T6" y="T7"/>
                  </a:cxn>
                  <a:cxn ang="0">
                    <a:pos x="T8" y="T9"/>
                  </a:cxn>
                </a:cxnLst>
                <a:rect b="b" l="0" r="r" t="0"/>
                <a:pathLst>
                  <a:path h="11" w="3">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3"/>
              <p:cNvSpPr/>
              <p:nvPr/>
            </p:nvSpPr>
            <p:spPr bwMode="auto">
              <a:xfrm>
                <a:off x="1543" y="3083"/>
                <a:ext cx="10" cy="35"/>
              </a:xfrm>
              <a:custGeom>
                <a:gdLst>
                  <a:gd fmla="*/ 4 w 5" name="T0"/>
                  <a:gd fmla="*/ 14 h 17" name="T1"/>
                  <a:gd fmla="*/ 2 w 5" name="T2"/>
                  <a:gd fmla="*/ 8 h 17" name="T3"/>
                  <a:gd fmla="*/ 2 w 5" name="T4"/>
                  <a:gd fmla="*/ 1 h 17" name="T5"/>
                  <a:gd fmla="*/ 1 w 5" name="T6"/>
                  <a:gd fmla="*/ 1 h 17" name="T7"/>
                  <a:gd fmla="*/ 1 w 5" name="T8"/>
                  <a:gd fmla="*/ 11 h 17" name="T9"/>
                  <a:gd fmla="*/ 4 w 5" name="T10"/>
                  <a:gd fmla="*/ 15 h 17" name="T11"/>
                  <a:gd fmla="*/ 4 w 5" name="T12"/>
                  <a:gd fmla="*/ 14 h 17" name="T13"/>
                </a:gdLst>
                <a:cxnLst>
                  <a:cxn ang="0">
                    <a:pos x="T0" y="T1"/>
                  </a:cxn>
                  <a:cxn ang="0">
                    <a:pos x="T2" y="T3"/>
                  </a:cxn>
                  <a:cxn ang="0">
                    <a:pos x="T4" y="T5"/>
                  </a:cxn>
                  <a:cxn ang="0">
                    <a:pos x="T6" y="T7"/>
                  </a:cxn>
                  <a:cxn ang="0">
                    <a:pos x="T8" y="T9"/>
                  </a:cxn>
                  <a:cxn ang="0">
                    <a:pos x="T10" y="T11"/>
                  </a:cxn>
                  <a:cxn ang="0">
                    <a:pos x="T12" y="T13"/>
                  </a:cxn>
                </a:cxnLst>
                <a:rect b="b" l="0" r="r" t="0"/>
                <a:pathLst>
                  <a:path h="17" w="5">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4"/>
              <p:cNvSpPr/>
              <p:nvPr/>
            </p:nvSpPr>
            <p:spPr bwMode="auto">
              <a:xfrm>
                <a:off x="1557" y="3087"/>
                <a:ext cx="9" cy="33"/>
              </a:xfrm>
              <a:custGeom>
                <a:gdLst>
                  <a:gd fmla="*/ 3 w 4" name="T0"/>
                  <a:gd fmla="*/ 13 h 16" name="T1"/>
                  <a:gd fmla="*/ 1 w 4" name="T2"/>
                  <a:gd fmla="*/ 1 h 16" name="T3"/>
                  <a:gd fmla="*/ 0 w 4" name="T4"/>
                  <a:gd fmla="*/ 1 h 16" name="T5"/>
                  <a:gd fmla="*/ 3 w 4" name="T6"/>
                  <a:gd fmla="*/ 15 h 16" name="T7"/>
                  <a:gd fmla="*/ 4 w 4" name="T8"/>
                  <a:gd fmla="*/ 15 h 16" name="T9"/>
                  <a:gd fmla="*/ 4 w 4" name="T10"/>
                  <a:gd fmla="*/ 14 h 16" name="T11"/>
                  <a:gd fmla="*/ 3 w 4" name="T12"/>
                  <a:gd fmla="*/ 13 h 16" name="T13"/>
                </a:gdLst>
                <a:cxnLst>
                  <a:cxn ang="0">
                    <a:pos x="T0" y="T1"/>
                  </a:cxn>
                  <a:cxn ang="0">
                    <a:pos x="T2" y="T3"/>
                  </a:cxn>
                  <a:cxn ang="0">
                    <a:pos x="T4" y="T5"/>
                  </a:cxn>
                  <a:cxn ang="0">
                    <a:pos x="T6" y="T7"/>
                  </a:cxn>
                  <a:cxn ang="0">
                    <a:pos x="T8" y="T9"/>
                  </a:cxn>
                  <a:cxn ang="0">
                    <a:pos x="T10" y="T11"/>
                  </a:cxn>
                  <a:cxn ang="0">
                    <a:pos x="T12" y="T13"/>
                  </a:cxn>
                </a:cxnLst>
                <a:rect b="b" l="0" r="r" t="0"/>
                <a:pathLst>
                  <a:path h="16" w="4">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5"/>
              <p:cNvSpPr/>
              <p:nvPr/>
            </p:nvSpPr>
            <p:spPr bwMode="auto">
              <a:xfrm>
                <a:off x="1572" y="3095"/>
                <a:ext cx="8" cy="39"/>
              </a:xfrm>
              <a:custGeom>
                <a:gdLst>
                  <a:gd fmla="*/ 3 w 4" name="T0"/>
                  <a:gd fmla="*/ 15 h 19" name="T1"/>
                  <a:gd fmla="*/ 2 w 4" name="T2"/>
                  <a:gd fmla="*/ 17 h 19" name="T3"/>
                  <a:gd fmla="*/ 2 w 4" name="T4"/>
                  <a:gd fmla="*/ 9 h 19" name="T5"/>
                  <a:gd fmla="*/ 1 w 4" name="T6"/>
                  <a:gd fmla="*/ 1 h 19" name="T7"/>
                  <a:gd fmla="*/ 0 w 4" name="T8"/>
                  <a:gd fmla="*/ 1 h 19" name="T9"/>
                  <a:gd fmla="*/ 1 w 4" name="T10"/>
                  <a:gd fmla="*/ 10 h 19" name="T11"/>
                  <a:gd fmla="*/ 2 w 4" name="T12"/>
                  <a:gd fmla="*/ 18 h 19" name="T13"/>
                  <a:gd fmla="*/ 3 w 4" name="T14"/>
                  <a:gd fmla="*/ 18 h 19" name="T15"/>
                  <a:gd fmla="*/ 4 w 4" name="T16"/>
                  <a:gd fmla="*/ 16 h 19" name="T17"/>
                  <a:gd fmla="*/ 3 w 4" name="T18"/>
                  <a:gd fmla="*/ 15 h 1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9" w="4">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6"/>
              <p:cNvSpPr/>
              <p:nvPr/>
            </p:nvSpPr>
            <p:spPr bwMode="auto">
              <a:xfrm>
                <a:off x="1584" y="3097"/>
                <a:ext cx="10" cy="37"/>
              </a:xfrm>
              <a:custGeom>
                <a:gdLst>
                  <a:gd fmla="*/ 4 w 5" name="T0"/>
                  <a:gd fmla="*/ 15 h 18" name="T1"/>
                  <a:gd fmla="*/ 2 w 5" name="T2"/>
                  <a:gd fmla="*/ 12 h 18" name="T3"/>
                  <a:gd fmla="*/ 2 w 5" name="T4"/>
                  <a:gd fmla="*/ 8 h 18" name="T5"/>
                  <a:gd fmla="*/ 2 w 5" name="T6"/>
                  <a:gd fmla="*/ 1 h 18" name="T7"/>
                  <a:gd fmla="*/ 0 w 5" name="T8"/>
                  <a:gd fmla="*/ 1 h 18" name="T9"/>
                  <a:gd fmla="*/ 1 w 5" name="T10"/>
                  <a:gd fmla="*/ 13 h 18" name="T11"/>
                  <a:gd fmla="*/ 5 w 5" name="T12"/>
                  <a:gd fmla="*/ 15 h 18" name="T13"/>
                  <a:gd fmla="*/ 4 w 5" name="T14"/>
                  <a:gd fmla="*/ 15 h 1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8" w="5">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7"/>
              <p:cNvSpPr/>
              <p:nvPr/>
            </p:nvSpPr>
            <p:spPr bwMode="auto">
              <a:xfrm>
                <a:off x="1598" y="3093"/>
                <a:ext cx="11" cy="41"/>
              </a:xfrm>
              <a:custGeom>
                <a:gdLst>
                  <a:gd fmla="*/ 4 w 5" name="T0"/>
                  <a:gd fmla="*/ 18 h 20" name="T1"/>
                  <a:gd fmla="*/ 1 w 5" name="T2"/>
                  <a:gd fmla="*/ 1 h 20" name="T3"/>
                  <a:gd fmla="*/ 0 w 5" name="T4"/>
                  <a:gd fmla="*/ 1 h 20" name="T5"/>
                  <a:gd fmla="*/ 3 w 5" name="T6"/>
                  <a:gd fmla="*/ 20 h 20" name="T7"/>
                  <a:gd fmla="*/ 4 w 5" name="T8"/>
                  <a:gd fmla="*/ 20 h 20" name="T9"/>
                  <a:gd fmla="*/ 5 w 5" name="T10"/>
                  <a:gd fmla="*/ 18 h 20" name="T11"/>
                  <a:gd fmla="*/ 4 w 5" name="T12"/>
                  <a:gd fmla="*/ 18 h 20" name="T13"/>
                </a:gdLst>
                <a:cxnLst>
                  <a:cxn ang="0">
                    <a:pos x="T0" y="T1"/>
                  </a:cxn>
                  <a:cxn ang="0">
                    <a:pos x="T2" y="T3"/>
                  </a:cxn>
                  <a:cxn ang="0">
                    <a:pos x="T4" y="T5"/>
                  </a:cxn>
                  <a:cxn ang="0">
                    <a:pos x="T6" y="T7"/>
                  </a:cxn>
                  <a:cxn ang="0">
                    <a:pos x="T8" y="T9"/>
                  </a:cxn>
                  <a:cxn ang="0">
                    <a:pos x="T10" y="T11"/>
                  </a:cxn>
                  <a:cxn ang="0">
                    <a:pos x="T12" y="T13"/>
                  </a:cxn>
                </a:cxnLst>
                <a:rect b="b" l="0" r="r" t="0"/>
                <a:pathLst>
                  <a:path h="20" w="5">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8"/>
              <p:cNvSpPr/>
              <p:nvPr/>
            </p:nvSpPr>
            <p:spPr bwMode="auto">
              <a:xfrm>
                <a:off x="1611" y="3099"/>
                <a:ext cx="10" cy="41"/>
              </a:xfrm>
              <a:custGeom>
                <a:gdLst>
                  <a:gd fmla="*/ 4 w 5" name="T0"/>
                  <a:gd fmla="*/ 18 h 20" name="T1"/>
                  <a:gd fmla="*/ 1 w 5" name="T2"/>
                  <a:gd fmla="*/ 0 h 20" name="T3"/>
                  <a:gd fmla="*/ 0 w 5" name="T4"/>
                  <a:gd fmla="*/ 0 h 20" name="T5"/>
                  <a:gd fmla="*/ 3 w 5" name="T6"/>
                  <a:gd fmla="*/ 20 h 20" name="T7"/>
                  <a:gd fmla="*/ 4 w 5" name="T8"/>
                  <a:gd fmla="*/ 20 h 20" name="T9"/>
                  <a:gd fmla="*/ 5 w 5" name="T10"/>
                  <a:gd fmla="*/ 18 h 20" name="T11"/>
                  <a:gd fmla="*/ 4 w 5" name="T12"/>
                  <a:gd fmla="*/ 18 h 20" name="T13"/>
                </a:gdLst>
                <a:cxnLst>
                  <a:cxn ang="0">
                    <a:pos x="T0" y="T1"/>
                  </a:cxn>
                  <a:cxn ang="0">
                    <a:pos x="T2" y="T3"/>
                  </a:cxn>
                  <a:cxn ang="0">
                    <a:pos x="T4" y="T5"/>
                  </a:cxn>
                  <a:cxn ang="0">
                    <a:pos x="T6" y="T7"/>
                  </a:cxn>
                  <a:cxn ang="0">
                    <a:pos x="T8" y="T9"/>
                  </a:cxn>
                  <a:cxn ang="0">
                    <a:pos x="T10" y="T11"/>
                  </a:cxn>
                  <a:cxn ang="0">
                    <a:pos x="T12" y="T13"/>
                  </a:cxn>
                </a:cxnLst>
                <a:rect b="b" l="0" r="r" t="0"/>
                <a:pathLst>
                  <a:path h="20" w="5">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49"/>
              <p:cNvSpPr/>
              <p:nvPr/>
            </p:nvSpPr>
            <p:spPr bwMode="auto">
              <a:xfrm>
                <a:off x="1621" y="3101"/>
                <a:ext cx="14" cy="37"/>
              </a:xfrm>
              <a:custGeom>
                <a:gdLst>
                  <a:gd fmla="*/ 7 w 7" name="T0"/>
                  <a:gd fmla="*/ 17 h 18" name="T1"/>
                  <a:gd fmla="*/ 1 w 7" name="T2"/>
                  <a:gd fmla="*/ 1 h 18" name="T3"/>
                  <a:gd fmla="*/ 0 w 7" name="T4"/>
                  <a:gd fmla="*/ 1 h 18" name="T5"/>
                  <a:gd fmla="*/ 6 w 7" name="T6"/>
                  <a:gd fmla="*/ 18 h 18" name="T7"/>
                  <a:gd fmla="*/ 7 w 7" name="T8"/>
                  <a:gd fmla="*/ 17 h 18" name="T9"/>
                </a:gdLst>
                <a:cxnLst>
                  <a:cxn ang="0">
                    <a:pos x="T0" y="T1"/>
                  </a:cxn>
                  <a:cxn ang="0">
                    <a:pos x="T2" y="T3"/>
                  </a:cxn>
                  <a:cxn ang="0">
                    <a:pos x="T4" y="T5"/>
                  </a:cxn>
                  <a:cxn ang="0">
                    <a:pos x="T6" y="T7"/>
                  </a:cxn>
                  <a:cxn ang="0">
                    <a:pos x="T8" y="T9"/>
                  </a:cxn>
                </a:cxnLst>
                <a:rect b="b" l="0" r="r" t="0"/>
                <a:pathLst>
                  <a:path h="18" w="7">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50"/>
              <p:cNvSpPr/>
              <p:nvPr/>
            </p:nvSpPr>
            <p:spPr bwMode="auto">
              <a:xfrm>
                <a:off x="1643" y="3101"/>
                <a:ext cx="9" cy="53"/>
              </a:xfrm>
              <a:custGeom>
                <a:gdLst>
                  <a:gd fmla="*/ 3 w 4" name="T0"/>
                  <a:gd fmla="*/ 23 h 26" name="T1"/>
                  <a:gd fmla="*/ 1 w 4" name="T2"/>
                  <a:gd fmla="*/ 14 h 26" name="T3"/>
                  <a:gd fmla="*/ 1 w 4" name="T4"/>
                  <a:gd fmla="*/ 1 h 26" name="T5"/>
                  <a:gd fmla="*/ 0 w 4" name="T6"/>
                  <a:gd fmla="*/ 1 h 26" name="T7"/>
                  <a:gd fmla="*/ 0 w 4" name="T8"/>
                  <a:gd fmla="*/ 15 h 26" name="T9"/>
                  <a:gd fmla="*/ 3 w 4" name="T10"/>
                  <a:gd fmla="*/ 25 h 26" name="T11"/>
                  <a:gd fmla="*/ 4 w 4" name="T12"/>
                  <a:gd fmla="*/ 25 h 26" name="T13"/>
                  <a:gd fmla="*/ 4 w 4" name="T14"/>
                  <a:gd fmla="*/ 24 h 26" name="T15"/>
                  <a:gd fmla="*/ 3 w 4" name="T16"/>
                  <a:gd fmla="*/ 23 h 2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 w="4">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51"/>
              <p:cNvSpPr/>
              <p:nvPr/>
            </p:nvSpPr>
            <p:spPr bwMode="auto">
              <a:xfrm>
                <a:off x="1656" y="3118"/>
                <a:ext cx="8" cy="30"/>
              </a:xfrm>
              <a:custGeom>
                <a:gdLst>
                  <a:gd fmla="*/ 4 w 4" name="T0"/>
                  <a:gd fmla="*/ 14 h 15" name="T1"/>
                  <a:gd fmla="*/ 1 w 4" name="T2"/>
                  <a:gd fmla="*/ 1 h 15" name="T3"/>
                  <a:gd fmla="*/ 0 w 4" name="T4"/>
                  <a:gd fmla="*/ 1 h 15" name="T5"/>
                  <a:gd fmla="*/ 2 w 4" name="T6"/>
                  <a:gd fmla="*/ 15 h 15" name="T7"/>
                  <a:gd fmla="*/ 4 w 4" name="T8"/>
                  <a:gd fmla="*/ 14 h 15" name="T9"/>
                </a:gdLst>
                <a:cxnLst>
                  <a:cxn ang="0">
                    <a:pos x="T0" y="T1"/>
                  </a:cxn>
                  <a:cxn ang="0">
                    <a:pos x="T2" y="T3"/>
                  </a:cxn>
                  <a:cxn ang="0">
                    <a:pos x="T4" y="T5"/>
                  </a:cxn>
                  <a:cxn ang="0">
                    <a:pos x="T6" y="T7"/>
                  </a:cxn>
                  <a:cxn ang="0">
                    <a:pos x="T8" y="T9"/>
                  </a:cxn>
                </a:cxnLst>
                <a:rect b="b" l="0" r="r" t="0"/>
                <a:pathLst>
                  <a:path h="15" w="4">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52"/>
              <p:cNvSpPr/>
              <p:nvPr/>
            </p:nvSpPr>
            <p:spPr bwMode="auto">
              <a:xfrm>
                <a:off x="1666" y="3118"/>
                <a:ext cx="12" cy="32"/>
              </a:xfrm>
              <a:custGeom>
                <a:gdLst>
                  <a:gd fmla="*/ 5 w 6" name="T0"/>
                  <a:gd fmla="*/ 14 h 16" name="T1"/>
                  <a:gd fmla="*/ 4 w 6" name="T2"/>
                  <a:gd fmla="*/ 11 h 16" name="T3"/>
                  <a:gd fmla="*/ 3 w 6" name="T4"/>
                  <a:gd fmla="*/ 7 h 16" name="T5"/>
                  <a:gd fmla="*/ 2 w 6" name="T6"/>
                  <a:gd fmla="*/ 1 h 16" name="T7"/>
                  <a:gd fmla="*/ 1 w 6" name="T8"/>
                  <a:gd fmla="*/ 1 h 16" name="T9"/>
                  <a:gd fmla="*/ 4 w 6" name="T10"/>
                  <a:gd fmla="*/ 15 h 16" name="T11"/>
                  <a:gd fmla="*/ 5 w 6" name="T12"/>
                  <a:gd fmla="*/ 16 h 16" name="T13"/>
                  <a:gd fmla="*/ 6 w 6" name="T14"/>
                  <a:gd fmla="*/ 15 h 16" name="T15"/>
                  <a:gd fmla="*/ 5 w 6" name="T16"/>
                  <a:gd fmla="*/ 14 h 1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 w="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53"/>
              <p:cNvSpPr/>
              <p:nvPr/>
            </p:nvSpPr>
            <p:spPr bwMode="auto">
              <a:xfrm>
                <a:off x="1686" y="3116"/>
                <a:ext cx="8" cy="34"/>
              </a:xfrm>
              <a:custGeom>
                <a:gdLst>
                  <a:gd fmla="*/ 2 w 4" name="T0"/>
                  <a:gd fmla="*/ 1 h 17" name="T1"/>
                  <a:gd fmla="*/ 0 w 4" name="T2"/>
                  <a:gd fmla="*/ 1 h 17" name="T3"/>
                  <a:gd fmla="*/ 2 w 4" name="T4"/>
                  <a:gd fmla="*/ 17 h 17" name="T5"/>
                  <a:gd fmla="*/ 3 w 4" name="T6"/>
                  <a:gd fmla="*/ 16 h 17" name="T7"/>
                  <a:gd fmla="*/ 2 w 4" name="T8"/>
                  <a:gd fmla="*/ 1 h 17" name="T9"/>
                </a:gdLst>
                <a:cxnLst>
                  <a:cxn ang="0">
                    <a:pos x="T0" y="T1"/>
                  </a:cxn>
                  <a:cxn ang="0">
                    <a:pos x="T2" y="T3"/>
                  </a:cxn>
                  <a:cxn ang="0">
                    <a:pos x="T4" y="T5"/>
                  </a:cxn>
                  <a:cxn ang="0">
                    <a:pos x="T6" y="T7"/>
                  </a:cxn>
                  <a:cxn ang="0">
                    <a:pos x="T8" y="T9"/>
                  </a:cxn>
                </a:cxnLst>
                <a:rect b="b" l="0" r="r" t="0"/>
                <a:pathLst>
                  <a:path h="17" w="4">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54"/>
              <p:cNvSpPr/>
              <p:nvPr/>
            </p:nvSpPr>
            <p:spPr bwMode="auto">
              <a:xfrm>
                <a:off x="1696" y="3118"/>
                <a:ext cx="11" cy="30"/>
              </a:xfrm>
              <a:custGeom>
                <a:gdLst>
                  <a:gd fmla="*/ 5 w 5" name="T0"/>
                  <a:gd fmla="*/ 13 h 15" name="T1"/>
                  <a:gd fmla="*/ 2 w 5" name="T2"/>
                  <a:gd fmla="*/ 1 h 15" name="T3"/>
                  <a:gd fmla="*/ 1 w 5" name="T4"/>
                  <a:gd fmla="*/ 2 h 15" name="T5"/>
                  <a:gd fmla="*/ 4 w 5" name="T6"/>
                  <a:gd fmla="*/ 14 h 15" name="T7"/>
                  <a:gd fmla="*/ 5 w 5" name="T8"/>
                  <a:gd fmla="*/ 13 h 15" name="T9"/>
                </a:gdLst>
                <a:cxnLst>
                  <a:cxn ang="0">
                    <a:pos x="T0" y="T1"/>
                  </a:cxn>
                  <a:cxn ang="0">
                    <a:pos x="T2" y="T3"/>
                  </a:cxn>
                  <a:cxn ang="0">
                    <a:pos x="T4" y="T5"/>
                  </a:cxn>
                  <a:cxn ang="0">
                    <a:pos x="T6" y="T7"/>
                  </a:cxn>
                  <a:cxn ang="0">
                    <a:pos x="T8" y="T9"/>
                  </a:cxn>
                </a:cxnLst>
                <a:rect b="b" l="0" r="r" t="0"/>
                <a:pathLst>
                  <a:path h="15" w="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55"/>
              <p:cNvSpPr/>
              <p:nvPr/>
            </p:nvSpPr>
            <p:spPr bwMode="auto">
              <a:xfrm>
                <a:off x="1717" y="3120"/>
                <a:ext cx="8" cy="30"/>
              </a:xfrm>
              <a:custGeom>
                <a:gdLst>
                  <a:gd fmla="*/ 1 w 4" name="T0"/>
                  <a:gd fmla="*/ 1 h 15" name="T1"/>
                  <a:gd fmla="*/ 0 w 4" name="T2"/>
                  <a:gd fmla="*/ 1 h 15" name="T3"/>
                  <a:gd fmla="*/ 3 w 4" name="T4"/>
                  <a:gd fmla="*/ 14 h 15" name="T5"/>
                  <a:gd fmla="*/ 4 w 4" name="T6"/>
                  <a:gd fmla="*/ 14 h 15" name="T7"/>
                  <a:gd fmla="*/ 1 w 4" name="T8"/>
                  <a:gd fmla="*/ 1 h 15" name="T9"/>
                </a:gdLst>
                <a:cxnLst>
                  <a:cxn ang="0">
                    <a:pos x="T0" y="T1"/>
                  </a:cxn>
                  <a:cxn ang="0">
                    <a:pos x="T2" y="T3"/>
                  </a:cxn>
                  <a:cxn ang="0">
                    <a:pos x="T4" y="T5"/>
                  </a:cxn>
                  <a:cxn ang="0">
                    <a:pos x="T6" y="T7"/>
                  </a:cxn>
                  <a:cxn ang="0">
                    <a:pos x="T8" y="T9"/>
                  </a:cxn>
                </a:cxnLst>
                <a:rect b="b" l="0" r="r" t="0"/>
                <a:pathLst>
                  <a:path h="15" w="4">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56"/>
              <p:cNvSpPr/>
              <p:nvPr/>
            </p:nvSpPr>
            <p:spPr bwMode="auto">
              <a:xfrm>
                <a:off x="2439" y="1313"/>
                <a:ext cx="96" cy="315"/>
              </a:xfrm>
              <a:custGeom>
                <a:gdLst>
                  <a:gd fmla="*/ 46 w 47" name="T0"/>
                  <a:gd fmla="*/ 91 h 154" name="T1"/>
                  <a:gd fmla="*/ 40 w 47" name="T2"/>
                  <a:gd fmla="*/ 102 h 154" name="T3"/>
                  <a:gd fmla="*/ 31 w 47" name="T4"/>
                  <a:gd fmla="*/ 116 h 154" name="T5"/>
                  <a:gd fmla="*/ 30 w 47" name="T6"/>
                  <a:gd fmla="*/ 117 h 154" name="T7"/>
                  <a:gd fmla="*/ 25 w 47" name="T8"/>
                  <a:gd fmla="*/ 95 h 154" name="T9"/>
                  <a:gd fmla="*/ 18 w 47" name="T10"/>
                  <a:gd fmla="*/ 73 h 154" name="T11"/>
                  <a:gd fmla="*/ 18 w 47" name="T12"/>
                  <a:gd fmla="*/ 73 h 154" name="T13"/>
                  <a:gd fmla="*/ 25 w 47" name="T14"/>
                  <a:gd fmla="*/ 51 h 154" name="T15"/>
                  <a:gd fmla="*/ 30 w 47" name="T16"/>
                  <a:gd fmla="*/ 26 h 154" name="T17"/>
                  <a:gd fmla="*/ 36 w 47" name="T18"/>
                  <a:gd fmla="*/ 1 h 154" name="T19"/>
                  <a:gd fmla="*/ 35 w 47" name="T20"/>
                  <a:gd fmla="*/ 1 h 154" name="T21"/>
                  <a:gd fmla="*/ 29 w 47" name="T22"/>
                  <a:gd fmla="*/ 26 h 154" name="T23"/>
                  <a:gd fmla="*/ 24 w 47" name="T24"/>
                  <a:gd fmla="*/ 51 h 154" name="T25"/>
                  <a:gd fmla="*/ 18 w 47" name="T26"/>
                  <a:gd fmla="*/ 71 h 154" name="T27"/>
                  <a:gd fmla="*/ 16 w 47" name="T28"/>
                  <a:gd fmla="*/ 69 h 154" name="T29"/>
                  <a:gd fmla="*/ 9 w 47" name="T30"/>
                  <a:gd fmla="*/ 56 h 154" name="T31"/>
                  <a:gd fmla="*/ 5 w 47" name="T32"/>
                  <a:gd fmla="*/ 49 h 154" name="T33"/>
                  <a:gd fmla="*/ 1 w 47" name="T34"/>
                  <a:gd fmla="*/ 40 h 154" name="T35"/>
                  <a:gd fmla="*/ 0 w 47" name="T36"/>
                  <a:gd fmla="*/ 40 h 154" name="T37"/>
                  <a:gd fmla="*/ 5 w 47" name="T38"/>
                  <a:gd fmla="*/ 51 h 154" name="T39"/>
                  <a:gd fmla="*/ 13 w 47" name="T40"/>
                  <a:gd fmla="*/ 65 h 154" name="T41"/>
                  <a:gd fmla="*/ 17 w 47" name="T42"/>
                  <a:gd fmla="*/ 73 h 154" name="T43"/>
                  <a:gd fmla="*/ 16 w 47" name="T44"/>
                  <a:gd fmla="*/ 74 h 154" name="T45"/>
                  <a:gd fmla="*/ 10 w 47" name="T46"/>
                  <a:gd fmla="*/ 83 h 154" name="T47"/>
                  <a:gd fmla="*/ 6 w 47" name="T48"/>
                  <a:gd fmla="*/ 91 h 154" name="T49"/>
                  <a:gd fmla="*/ 6 w 47" name="T50"/>
                  <a:gd fmla="*/ 91 h 154" name="T51"/>
                  <a:gd fmla="*/ 6 w 47" name="T52"/>
                  <a:gd fmla="*/ 92 h 154" name="T53"/>
                  <a:gd fmla="*/ 7 w 47" name="T54"/>
                  <a:gd fmla="*/ 91 h 154" name="T55"/>
                  <a:gd fmla="*/ 7 w 47" name="T56"/>
                  <a:gd fmla="*/ 91 h 154" name="T57"/>
                  <a:gd fmla="*/ 7 w 47" name="T58"/>
                  <a:gd fmla="*/ 90 h 154" name="T59"/>
                  <a:gd fmla="*/ 12 w 47" name="T60"/>
                  <a:gd fmla="*/ 83 h 154" name="T61"/>
                  <a:gd fmla="*/ 17 w 47" name="T62"/>
                  <a:gd fmla="*/ 74 h 154" name="T63"/>
                  <a:gd fmla="*/ 23 w 47" name="T64"/>
                  <a:gd fmla="*/ 92 h 154" name="T65"/>
                  <a:gd fmla="*/ 29 w 47" name="T66"/>
                  <a:gd fmla="*/ 118 h 154" name="T67"/>
                  <a:gd fmla="*/ 20 w 47" name="T68"/>
                  <a:gd fmla="*/ 131 h 154" name="T69"/>
                  <a:gd fmla="*/ 10 w 47" name="T70"/>
                  <a:gd fmla="*/ 142 h 154" name="T71"/>
                  <a:gd fmla="*/ 11 w 47" name="T72"/>
                  <a:gd fmla="*/ 143 h 154" name="T73"/>
                  <a:gd fmla="*/ 22 w 47" name="T74"/>
                  <a:gd fmla="*/ 131 h 154" name="T75"/>
                  <a:gd fmla="*/ 30 w 47" name="T76"/>
                  <a:gd fmla="*/ 120 h 154" name="T77"/>
                  <a:gd fmla="*/ 31 w 47" name="T78"/>
                  <a:gd fmla="*/ 151 h 154" name="T79"/>
                  <a:gd fmla="*/ 31 w 47" name="T80"/>
                  <a:gd fmla="*/ 152 h 154" name="T81"/>
                  <a:gd fmla="*/ 31 w 47" name="T82"/>
                  <a:gd fmla="*/ 153 h 154" name="T83"/>
                  <a:gd fmla="*/ 31 w 47" name="T84"/>
                  <a:gd fmla="*/ 154 h 154" name="T85"/>
                  <a:gd fmla="*/ 32 w 47" name="T86"/>
                  <a:gd fmla="*/ 154 h 154" name="T87"/>
                  <a:gd fmla="*/ 33 w 47" name="T88"/>
                  <a:gd fmla="*/ 152 h 154" name="T89"/>
                  <a:gd fmla="*/ 30 w 47" name="T90"/>
                  <a:gd fmla="*/ 119 h 154" name="T91"/>
                  <a:gd fmla="*/ 31 w 47" name="T92"/>
                  <a:gd fmla="*/ 119 h 154" name="T93"/>
                  <a:gd fmla="*/ 40 w 47" name="T94"/>
                  <a:gd fmla="*/ 106 h 154" name="T95"/>
                  <a:gd fmla="*/ 43 w 47" name="T96"/>
                  <a:gd fmla="*/ 99 h 154" name="T97"/>
                  <a:gd fmla="*/ 47 w 47" name="T98"/>
                  <a:gd fmla="*/ 92 h 154" name="T99"/>
                  <a:gd fmla="*/ 46 w 47" name="T100"/>
                  <a:gd fmla="*/ 91 h 154"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54" w="47">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57"/>
              <p:cNvSpPr/>
              <p:nvPr/>
            </p:nvSpPr>
            <p:spPr bwMode="auto">
              <a:xfrm>
                <a:off x="2435" y="1618"/>
                <a:ext cx="102" cy="170"/>
              </a:xfrm>
              <a:custGeom>
                <a:gdLst>
                  <a:gd fmla="*/ 49 w 50" name="T0"/>
                  <a:gd fmla="*/ 8 h 83" name="T1"/>
                  <a:gd fmla="*/ 49 w 50" name="T2"/>
                  <a:gd fmla="*/ 7 h 83" name="T3"/>
                  <a:gd fmla="*/ 48 w 50" name="T4"/>
                  <a:gd fmla="*/ 8 h 83" name="T5"/>
                  <a:gd fmla="*/ 48 w 50" name="T6"/>
                  <a:gd fmla="*/ 8 h 83" name="T7"/>
                  <a:gd fmla="*/ 36 w 50" name="T8"/>
                  <a:gd fmla="*/ 16 h 83" name="T9"/>
                  <a:gd fmla="*/ 24 w 50" name="T10"/>
                  <a:gd fmla="*/ 29 h 83" name="T11"/>
                  <a:gd fmla="*/ 20 w 50" name="T12"/>
                  <a:gd fmla="*/ 33 h 83" name="T13"/>
                  <a:gd fmla="*/ 18 w 50" name="T14"/>
                  <a:gd fmla="*/ 19 h 83" name="T15"/>
                  <a:gd fmla="*/ 16 w 50" name="T16"/>
                  <a:gd fmla="*/ 10 h 83" name="T17"/>
                  <a:gd fmla="*/ 14 w 50" name="T18"/>
                  <a:gd fmla="*/ 0 h 83" name="T19"/>
                  <a:gd fmla="*/ 13 w 50" name="T20"/>
                  <a:gd fmla="*/ 0 h 83" name="T21"/>
                  <a:gd fmla="*/ 17 w 50" name="T22"/>
                  <a:gd fmla="*/ 16 h 83" name="T23"/>
                  <a:gd fmla="*/ 19 w 50" name="T24"/>
                  <a:gd fmla="*/ 34 h 83" name="T25"/>
                  <a:gd fmla="*/ 11 w 50" name="T26"/>
                  <a:gd fmla="*/ 39 h 83" name="T27"/>
                  <a:gd fmla="*/ 1 w 50" name="T28"/>
                  <a:gd fmla="*/ 46 h 83" name="T29"/>
                  <a:gd fmla="*/ 1 w 50" name="T30"/>
                  <a:gd fmla="*/ 47 h 83" name="T31"/>
                  <a:gd fmla="*/ 2 w 50" name="T32"/>
                  <a:gd fmla="*/ 47 h 83" name="T33"/>
                  <a:gd fmla="*/ 2 w 50" name="T34"/>
                  <a:gd fmla="*/ 47 h 83" name="T35"/>
                  <a:gd fmla="*/ 11 w 50" name="T36"/>
                  <a:gd fmla="*/ 41 h 83" name="T37"/>
                  <a:gd fmla="*/ 19 w 50" name="T38"/>
                  <a:gd fmla="*/ 35 h 83" name="T39"/>
                  <a:gd fmla="*/ 19 w 50" name="T40"/>
                  <a:gd fmla="*/ 38 h 83" name="T41"/>
                  <a:gd fmla="*/ 20 w 50" name="T42"/>
                  <a:gd fmla="*/ 79 h 83" name="T43"/>
                  <a:gd fmla="*/ 20 w 50" name="T44"/>
                  <a:gd fmla="*/ 80 h 83" name="T45"/>
                  <a:gd fmla="*/ 21 w 50" name="T46"/>
                  <a:gd fmla="*/ 82 h 83" name="T47"/>
                  <a:gd fmla="*/ 22 w 50" name="T48"/>
                  <a:gd fmla="*/ 82 h 83" name="T49"/>
                  <a:gd fmla="*/ 20 w 50" name="T50"/>
                  <a:gd fmla="*/ 39 h 83" name="T51"/>
                  <a:gd fmla="*/ 20 w 50" name="T52"/>
                  <a:gd fmla="*/ 34 h 83" name="T53"/>
                  <a:gd fmla="*/ 23 w 50" name="T54"/>
                  <a:gd fmla="*/ 31 h 83" name="T55"/>
                  <a:gd fmla="*/ 35 w 50" name="T56"/>
                  <a:gd fmla="*/ 19 h 83" name="T57"/>
                  <a:gd fmla="*/ 49 w 50" name="T58"/>
                  <a:gd fmla="*/ 9 h 83" name="T59"/>
                  <a:gd fmla="*/ 49 w 50" name="T60"/>
                  <a:gd fmla="*/ 8 h 83"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83" w="50">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58"/>
              <p:cNvSpPr/>
              <p:nvPr/>
            </p:nvSpPr>
            <p:spPr bwMode="auto">
              <a:xfrm>
                <a:off x="2333" y="1874"/>
                <a:ext cx="92" cy="153"/>
              </a:xfrm>
              <a:custGeom>
                <a:gdLst>
                  <a:gd fmla="*/ 44 w 45" name="T0"/>
                  <a:gd fmla="*/ 18 h 75" name="T1"/>
                  <a:gd fmla="*/ 26 w 45" name="T2"/>
                  <a:gd fmla="*/ 30 h 75" name="T3"/>
                  <a:gd fmla="*/ 12 w 45" name="T4"/>
                  <a:gd fmla="*/ 36 h 75" name="T5"/>
                  <a:gd fmla="*/ 15 w 45" name="T6"/>
                  <a:gd fmla="*/ 19 h 75" name="T7"/>
                  <a:gd fmla="*/ 16 w 45" name="T8"/>
                  <a:gd fmla="*/ 10 h 75" name="T9"/>
                  <a:gd fmla="*/ 18 w 45" name="T10"/>
                  <a:gd fmla="*/ 2 h 75" name="T11"/>
                  <a:gd fmla="*/ 18 w 45" name="T12"/>
                  <a:gd fmla="*/ 1 h 75" name="T13"/>
                  <a:gd fmla="*/ 15 w 45" name="T14"/>
                  <a:gd fmla="*/ 10 h 75" name="T15"/>
                  <a:gd fmla="*/ 12 w 45" name="T16"/>
                  <a:gd fmla="*/ 32 h 75" name="T17"/>
                  <a:gd fmla="*/ 11 w 45" name="T18"/>
                  <a:gd fmla="*/ 36 h 75" name="T19"/>
                  <a:gd fmla="*/ 4 w 45" name="T20"/>
                  <a:gd fmla="*/ 38 h 75" name="T21"/>
                  <a:gd fmla="*/ 4 w 45" name="T22"/>
                  <a:gd fmla="*/ 40 h 75" name="T23"/>
                  <a:gd fmla="*/ 11 w 45" name="T24"/>
                  <a:gd fmla="*/ 38 h 75" name="T25"/>
                  <a:gd fmla="*/ 7 w 45" name="T26"/>
                  <a:gd fmla="*/ 54 h 75" name="T27"/>
                  <a:gd fmla="*/ 5 w 45" name="T28"/>
                  <a:gd fmla="*/ 63 h 75" name="T29"/>
                  <a:gd fmla="*/ 4 w 45" name="T30"/>
                  <a:gd fmla="*/ 67 h 75" name="T31"/>
                  <a:gd fmla="*/ 1 w 45" name="T32"/>
                  <a:gd fmla="*/ 71 h 75" name="T33"/>
                  <a:gd fmla="*/ 0 w 45" name="T34"/>
                  <a:gd fmla="*/ 72 h 75" name="T35"/>
                  <a:gd fmla="*/ 6 w 45" name="T36"/>
                  <a:gd fmla="*/ 65 h 75" name="T37"/>
                  <a:gd fmla="*/ 10 w 45" name="T38"/>
                  <a:gd fmla="*/ 46 h 75" name="T39"/>
                  <a:gd fmla="*/ 12 w 45" name="T40"/>
                  <a:gd fmla="*/ 37 h 75" name="T41"/>
                  <a:gd fmla="*/ 24 w 45" name="T42"/>
                  <a:gd fmla="*/ 32 h 75" name="T43"/>
                  <a:gd fmla="*/ 44 w 45" name="T44"/>
                  <a:gd fmla="*/ 19 h 75" name="T45"/>
                  <a:gd fmla="*/ 44 w 45" name="T46"/>
                  <a:gd fmla="*/ 18 h 75"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75" w="4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59"/>
              <p:cNvSpPr/>
              <p:nvPr/>
            </p:nvSpPr>
            <p:spPr bwMode="auto">
              <a:xfrm>
                <a:off x="2285" y="2029"/>
                <a:ext cx="17" cy="80"/>
              </a:xfrm>
              <a:custGeom>
                <a:gdLst>
                  <a:gd fmla="*/ 7 w 8" name="T0"/>
                  <a:gd fmla="*/ 1 h 39" name="T1"/>
                  <a:gd fmla="*/ 0 w 8" name="T2"/>
                  <a:gd fmla="*/ 38 h 39" name="T3"/>
                  <a:gd fmla="*/ 1 w 8" name="T4"/>
                  <a:gd fmla="*/ 38 h 39" name="T5"/>
                  <a:gd fmla="*/ 8 w 8" name="T6"/>
                  <a:gd fmla="*/ 1 h 39" name="T7"/>
                  <a:gd fmla="*/ 7 w 8" name="T8"/>
                  <a:gd fmla="*/ 1 h 39" name="T9"/>
                </a:gdLst>
                <a:cxnLst>
                  <a:cxn ang="0">
                    <a:pos x="T0" y="T1"/>
                  </a:cxn>
                  <a:cxn ang="0">
                    <a:pos x="T2" y="T3"/>
                  </a:cxn>
                  <a:cxn ang="0">
                    <a:pos x="T4" y="T5"/>
                  </a:cxn>
                  <a:cxn ang="0">
                    <a:pos x="T6" y="T7"/>
                  </a:cxn>
                  <a:cxn ang="0">
                    <a:pos x="T8" y="T9"/>
                  </a:cxn>
                </a:cxnLst>
                <a:rect b="b" l="0" r="r" t="0"/>
                <a:pathLst>
                  <a:path h="39" w="8">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60"/>
              <p:cNvSpPr/>
              <p:nvPr/>
            </p:nvSpPr>
            <p:spPr bwMode="auto">
              <a:xfrm>
                <a:off x="2173" y="2175"/>
                <a:ext cx="70" cy="36"/>
              </a:xfrm>
              <a:custGeom>
                <a:gdLst>
                  <a:gd fmla="*/ 32 w 34" name="T0"/>
                  <a:gd fmla="*/ 0 h 18" name="T1"/>
                  <a:gd fmla="*/ 19 w 34" name="T2"/>
                  <a:gd fmla="*/ 11 h 18" name="T3"/>
                  <a:gd fmla="*/ 1 w 34" name="T4"/>
                  <a:gd fmla="*/ 14 h 18" name="T5"/>
                  <a:gd fmla="*/ 0 w 34" name="T6"/>
                  <a:gd fmla="*/ 14 h 18" name="T7"/>
                  <a:gd fmla="*/ 16 w 34" name="T8"/>
                  <a:gd fmla="*/ 14 h 18" name="T9"/>
                  <a:gd fmla="*/ 33 w 34" name="T10"/>
                  <a:gd fmla="*/ 1 h 18" name="T11"/>
                  <a:gd fmla="*/ 32 w 34" name="T12"/>
                  <a:gd fmla="*/ 0 h 18" name="T13"/>
                </a:gdLst>
                <a:cxnLst>
                  <a:cxn ang="0">
                    <a:pos x="T0" y="T1"/>
                  </a:cxn>
                  <a:cxn ang="0">
                    <a:pos x="T2" y="T3"/>
                  </a:cxn>
                  <a:cxn ang="0">
                    <a:pos x="T4" y="T5"/>
                  </a:cxn>
                  <a:cxn ang="0">
                    <a:pos x="T6" y="T7"/>
                  </a:cxn>
                  <a:cxn ang="0">
                    <a:pos x="T8" y="T9"/>
                  </a:cxn>
                  <a:cxn ang="0">
                    <a:pos x="T10" y="T11"/>
                  </a:cxn>
                  <a:cxn ang="0">
                    <a:pos x="T12" y="T13"/>
                  </a:cxn>
                </a:cxnLst>
                <a:rect b="b" l="0" r="r" t="0"/>
                <a:pathLst>
                  <a:path h="18" w="34">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61"/>
              <p:cNvSpPr/>
              <p:nvPr/>
            </p:nvSpPr>
            <p:spPr bwMode="auto">
              <a:xfrm>
                <a:off x="2157" y="2293"/>
                <a:ext cx="51" cy="55"/>
              </a:xfrm>
              <a:custGeom>
                <a:gdLst>
                  <a:gd fmla="*/ 24 w 25" name="T0"/>
                  <a:gd fmla="*/ 2 h 27" name="T1"/>
                  <a:gd fmla="*/ 22 w 25" name="T2"/>
                  <a:gd fmla="*/ 1 h 27" name="T3"/>
                  <a:gd fmla="*/ 22 w 25" name="T4"/>
                  <a:gd fmla="*/ 2 h 27" name="T5"/>
                  <a:gd fmla="*/ 2 w 25" name="T6"/>
                  <a:gd fmla="*/ 24 h 27" name="T7"/>
                  <a:gd fmla="*/ 1 w 25" name="T8"/>
                  <a:gd fmla="*/ 24 h 27" name="T9"/>
                  <a:gd fmla="*/ 0 w 25" name="T10"/>
                  <a:gd fmla="*/ 26 h 27" name="T11"/>
                  <a:gd fmla="*/ 1 w 25" name="T12"/>
                  <a:gd fmla="*/ 26 h 27" name="T13"/>
                  <a:gd fmla="*/ 24 w 25" name="T14"/>
                  <a:gd fmla="*/ 3 h 27" name="T15"/>
                  <a:gd fmla="*/ 24 w 25" name="T16"/>
                  <a:gd fmla="*/ 2 h 2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7" w="25">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62"/>
              <p:cNvSpPr/>
              <p:nvPr/>
            </p:nvSpPr>
            <p:spPr bwMode="auto">
              <a:xfrm>
                <a:off x="1786" y="1708"/>
                <a:ext cx="60" cy="12"/>
              </a:xfrm>
              <a:custGeom>
                <a:gdLst>
                  <a:gd fmla="*/ 28 w 29" name="T0"/>
                  <a:gd fmla="*/ 1 h 6" name="T1"/>
                  <a:gd fmla="*/ 15 w 29" name="T2"/>
                  <a:gd fmla="*/ 3 h 6" name="T3"/>
                  <a:gd fmla="*/ 3 w 29" name="T4"/>
                  <a:gd fmla="*/ 1 h 6" name="T5"/>
                  <a:gd fmla="*/ 2 w 29" name="T6"/>
                  <a:gd fmla="*/ 1 h 6" name="T7"/>
                  <a:gd fmla="*/ 28 w 29" name="T8"/>
                  <a:gd fmla="*/ 2 h 6" name="T9"/>
                  <a:gd fmla="*/ 28 w 29" name="T10"/>
                  <a:gd fmla="*/ 1 h 6" name="T11"/>
                </a:gdLst>
                <a:cxnLst>
                  <a:cxn ang="0">
                    <a:pos x="T0" y="T1"/>
                  </a:cxn>
                  <a:cxn ang="0">
                    <a:pos x="T2" y="T3"/>
                  </a:cxn>
                  <a:cxn ang="0">
                    <a:pos x="T4" y="T5"/>
                  </a:cxn>
                  <a:cxn ang="0">
                    <a:pos x="T6" y="T7"/>
                  </a:cxn>
                  <a:cxn ang="0">
                    <a:pos x="T8" y="T9"/>
                  </a:cxn>
                  <a:cxn ang="0">
                    <a:pos x="T10" y="T11"/>
                  </a:cxn>
                </a:cxnLst>
                <a:rect b="b" l="0" r="r" t="0"/>
                <a:pathLst>
                  <a:path h="6" w="28">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63"/>
              <p:cNvSpPr/>
              <p:nvPr/>
            </p:nvSpPr>
            <p:spPr bwMode="auto">
              <a:xfrm>
                <a:off x="1784" y="1737"/>
                <a:ext cx="70" cy="20"/>
              </a:xfrm>
              <a:custGeom>
                <a:gdLst>
                  <a:gd fmla="*/ 31 w 34" name="T0"/>
                  <a:gd fmla="*/ 1 h 10" name="T1"/>
                  <a:gd fmla="*/ 29 w 34" name="T2"/>
                  <a:gd fmla="*/ 1 h 10" name="T3"/>
                  <a:gd fmla="*/ 16 w 34" name="T4"/>
                  <a:gd fmla="*/ 4 h 10" name="T5"/>
                  <a:gd fmla="*/ 0 w 34" name="T6"/>
                  <a:gd fmla="*/ 1 h 10" name="T7"/>
                  <a:gd fmla="*/ 0 w 34" name="T8"/>
                  <a:gd fmla="*/ 2 h 10" name="T9"/>
                  <a:gd fmla="*/ 0 w 34" name="T10"/>
                  <a:gd fmla="*/ 2 h 10" name="T11"/>
                  <a:gd fmla="*/ 0 w 34" name="T12"/>
                  <a:gd fmla="*/ 3 h 10" name="T13"/>
                  <a:gd fmla="*/ 1 w 34" name="T14"/>
                  <a:gd fmla="*/ 3 h 10" name="T15"/>
                  <a:gd fmla="*/ 1 w 34" name="T16"/>
                  <a:gd fmla="*/ 3 h 10" name="T17"/>
                  <a:gd fmla="*/ 31 w 34" name="T18"/>
                  <a:gd fmla="*/ 1 h 1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0" w="34">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64"/>
              <p:cNvSpPr/>
              <p:nvPr/>
            </p:nvSpPr>
            <p:spPr bwMode="auto">
              <a:xfrm>
                <a:off x="1789" y="1970"/>
                <a:ext cx="6" cy="4"/>
              </a:xfrm>
              <a:custGeom>
                <a:gdLst>
                  <a:gd fmla="*/ 2 w 3" name="T0"/>
                  <a:gd fmla="*/ 0 h 2" name="T1"/>
                  <a:gd fmla="*/ 1 w 3" name="T2"/>
                  <a:gd fmla="*/ 1 h 2" name="T3"/>
                  <a:gd fmla="*/ 2 w 3" name="T4"/>
                  <a:gd fmla="*/ 2 h 2" name="T5"/>
                  <a:gd fmla="*/ 2 w 3" name="T6"/>
                  <a:gd fmla="*/ 1 h 2" name="T7"/>
                  <a:gd fmla="*/ 2 w 3" name="T8"/>
                  <a:gd fmla="*/ 0 h 2" name="T9"/>
                </a:gdLst>
                <a:cxnLst>
                  <a:cxn ang="0">
                    <a:pos x="T0" y="T1"/>
                  </a:cxn>
                  <a:cxn ang="0">
                    <a:pos x="T2" y="T3"/>
                  </a:cxn>
                  <a:cxn ang="0">
                    <a:pos x="T4" y="T5"/>
                  </a:cxn>
                  <a:cxn ang="0">
                    <a:pos x="T6" y="T7"/>
                  </a:cxn>
                  <a:cxn ang="0">
                    <a:pos x="T8" y="T9"/>
                  </a:cxn>
                </a:cxnLst>
                <a:rect b="b" l="0" r="r" t="0"/>
                <a:pathLst>
                  <a:path h="2" w="3">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65"/>
              <p:cNvSpPr/>
              <p:nvPr/>
            </p:nvSpPr>
            <p:spPr bwMode="auto">
              <a:xfrm>
                <a:off x="1525" y="2999"/>
                <a:ext cx="6" cy="18"/>
              </a:xfrm>
              <a:custGeom>
                <a:gdLst>
                  <a:gd fmla="*/ 2 w 3" name="T0"/>
                  <a:gd fmla="*/ 0 h 9" name="T1"/>
                  <a:gd fmla="*/ 2 w 3" name="T2"/>
                  <a:gd fmla="*/ 0 h 9" name="T3"/>
                  <a:gd fmla="*/ 1 w 3" name="T4"/>
                  <a:gd fmla="*/ 1 h 9" name="T5"/>
                  <a:gd fmla="*/ 1 w 3" name="T6"/>
                  <a:gd fmla="*/ 1 h 9" name="T7"/>
                  <a:gd fmla="*/ 0 w 3" name="T8"/>
                  <a:gd fmla="*/ 8 h 9" name="T9"/>
                  <a:gd fmla="*/ 2 w 3" name="T10"/>
                  <a:gd fmla="*/ 8 h 9" name="T11"/>
                  <a:gd fmla="*/ 3 w 3" name="T12"/>
                  <a:gd fmla="*/ 1 h 9" name="T13"/>
                  <a:gd fmla="*/ 2 w 3" name="T14"/>
                  <a:gd fmla="*/ 0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3">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66"/>
              <p:cNvSpPr/>
              <p:nvPr/>
            </p:nvSpPr>
            <p:spPr bwMode="auto">
              <a:xfrm>
                <a:off x="1752" y="2862"/>
                <a:ext cx="10" cy="10"/>
              </a:xfrm>
              <a:custGeom>
                <a:gdLst>
                  <a:gd fmla="*/ 4 w 5" name="T0"/>
                  <a:gd fmla="*/ 3 h 5" name="T1"/>
                  <a:gd fmla="*/ 2 w 5" name="T2"/>
                  <a:gd fmla="*/ 2 h 5" name="T3"/>
                  <a:gd fmla="*/ 2 w 5" name="T4"/>
                  <a:gd fmla="*/ 0 h 5" name="T5"/>
                  <a:gd fmla="*/ 1 w 5" name="T6"/>
                  <a:gd fmla="*/ 1 h 5" name="T7"/>
                  <a:gd fmla="*/ 4 w 5" name="T8"/>
                  <a:gd fmla="*/ 4 h 5" name="T9"/>
                  <a:gd fmla="*/ 4 w 5" name="T10"/>
                  <a:gd fmla="*/ 3 h 5" name="T11"/>
                </a:gdLst>
                <a:cxnLst>
                  <a:cxn ang="0">
                    <a:pos x="T0" y="T1"/>
                  </a:cxn>
                  <a:cxn ang="0">
                    <a:pos x="T2" y="T3"/>
                  </a:cxn>
                  <a:cxn ang="0">
                    <a:pos x="T4" y="T5"/>
                  </a:cxn>
                  <a:cxn ang="0">
                    <a:pos x="T6" y="T7"/>
                  </a:cxn>
                  <a:cxn ang="0">
                    <a:pos x="T8" y="T9"/>
                  </a:cxn>
                  <a:cxn ang="0">
                    <a:pos x="T10" y="T11"/>
                  </a:cxn>
                </a:cxnLst>
                <a:rect b="b" l="0" r="r" t="0"/>
                <a:pathLst>
                  <a:path h="5" w="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67"/>
              <p:cNvSpPr/>
              <p:nvPr/>
            </p:nvSpPr>
            <p:spPr bwMode="auto">
              <a:xfrm>
                <a:off x="721" y="1747"/>
                <a:ext cx="106" cy="72"/>
              </a:xfrm>
              <a:custGeom>
                <a:gdLst>
                  <a:gd fmla="*/ 44 w 52" name="T0"/>
                  <a:gd fmla="*/ 4 h 35" name="T1"/>
                  <a:gd fmla="*/ 5 w 52" name="T2"/>
                  <a:gd fmla="*/ 27 h 35" name="T3"/>
                  <a:gd fmla="*/ 7 w 52" name="T4"/>
                  <a:gd fmla="*/ 34 h 35" name="T5"/>
                  <a:gd fmla="*/ 49 w 52" name="T6"/>
                  <a:gd fmla="*/ 9 h 35" name="T7"/>
                  <a:gd fmla="*/ 44 w 52" name="T8"/>
                  <a:gd fmla="*/ 4 h 35" name="T9"/>
                </a:gdLst>
                <a:cxnLst>
                  <a:cxn ang="0">
                    <a:pos x="T0" y="T1"/>
                  </a:cxn>
                  <a:cxn ang="0">
                    <a:pos x="T2" y="T3"/>
                  </a:cxn>
                  <a:cxn ang="0">
                    <a:pos x="T4" y="T5"/>
                  </a:cxn>
                  <a:cxn ang="0">
                    <a:pos x="T6" y="T7"/>
                  </a:cxn>
                  <a:cxn ang="0">
                    <a:pos x="T8" y="T9"/>
                  </a:cxn>
                </a:cxnLst>
                <a:rect b="b" l="0" r="r" t="0"/>
                <a:pathLst>
                  <a:path h="35" w="52">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68"/>
              <p:cNvSpPr/>
              <p:nvPr/>
            </p:nvSpPr>
            <p:spPr bwMode="auto">
              <a:xfrm>
                <a:off x="725" y="1260"/>
                <a:ext cx="104" cy="39"/>
              </a:xfrm>
              <a:custGeom>
                <a:gdLst>
                  <a:gd fmla="*/ 42 w 51" name="T0"/>
                  <a:gd fmla="*/ 4 h 19" name="T1"/>
                  <a:gd fmla="*/ 22 w 51" name="T2"/>
                  <a:gd fmla="*/ 2 h 19" name="T3"/>
                  <a:gd fmla="*/ 5 w 51" name="T4"/>
                  <a:gd fmla="*/ 1 h 19" name="T5"/>
                  <a:gd fmla="*/ 7 w 51" name="T6"/>
                  <a:gd fmla="*/ 9 h 19" name="T7"/>
                  <a:gd fmla="*/ 47 w 51" name="T8"/>
                  <a:gd fmla="*/ 10 h 19" name="T9"/>
                  <a:gd fmla="*/ 42 w 51" name="T10"/>
                  <a:gd fmla="*/ 4 h 19" name="T11"/>
                </a:gdLst>
                <a:cxnLst>
                  <a:cxn ang="0">
                    <a:pos x="T0" y="T1"/>
                  </a:cxn>
                  <a:cxn ang="0">
                    <a:pos x="T2" y="T3"/>
                  </a:cxn>
                  <a:cxn ang="0">
                    <a:pos x="T4" y="T5"/>
                  </a:cxn>
                  <a:cxn ang="0">
                    <a:pos x="T6" y="T7"/>
                  </a:cxn>
                  <a:cxn ang="0">
                    <a:pos x="T8" y="T9"/>
                  </a:cxn>
                  <a:cxn ang="0">
                    <a:pos x="T10" y="T11"/>
                  </a:cxn>
                </a:cxnLst>
                <a:rect b="b" l="0" r="r" t="0"/>
                <a:pathLst>
                  <a:path h="19" w="51">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69"/>
              <p:cNvSpPr/>
              <p:nvPr/>
            </p:nvSpPr>
            <p:spPr bwMode="auto">
              <a:xfrm>
                <a:off x="874" y="914"/>
                <a:ext cx="119" cy="86"/>
              </a:xfrm>
              <a:custGeom>
                <a:gdLst>
                  <a:gd fmla="*/ 54 w 58" name="T0"/>
                  <a:gd fmla="*/ 34 h 42" name="T1"/>
                  <a:gd fmla="*/ 32 w 58" name="T2"/>
                  <a:gd fmla="*/ 20 h 42" name="T3"/>
                  <a:gd fmla="*/ 8 w 58" name="T4"/>
                  <a:gd fmla="*/ 2 h 42" name="T5"/>
                  <a:gd fmla="*/ 4 w 58" name="T6"/>
                  <a:gd fmla="*/ 9 h 42" name="T7"/>
                  <a:gd fmla="*/ 30 w 58" name="T8"/>
                  <a:gd fmla="*/ 29 h 42" name="T9"/>
                  <a:gd fmla="*/ 54 w 58" name="T10"/>
                  <a:gd fmla="*/ 42 h 42" name="T11"/>
                  <a:gd fmla="*/ 54 w 58" name="T12"/>
                  <a:gd fmla="*/ 34 h 42" name="T13"/>
                </a:gdLst>
                <a:cxnLst>
                  <a:cxn ang="0">
                    <a:pos x="T0" y="T1"/>
                  </a:cxn>
                  <a:cxn ang="0">
                    <a:pos x="T2" y="T3"/>
                  </a:cxn>
                  <a:cxn ang="0">
                    <a:pos x="T4" y="T5"/>
                  </a:cxn>
                  <a:cxn ang="0">
                    <a:pos x="T6" y="T7"/>
                  </a:cxn>
                  <a:cxn ang="0">
                    <a:pos x="T8" y="T9"/>
                  </a:cxn>
                  <a:cxn ang="0">
                    <a:pos x="T10" y="T11"/>
                  </a:cxn>
                  <a:cxn ang="0">
                    <a:pos x="T12" y="T13"/>
                  </a:cxn>
                </a:cxnLst>
                <a:rect b="b" l="0" r="r" t="0"/>
                <a:pathLst>
                  <a:path h="42" w="57">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70"/>
              <p:cNvSpPr/>
              <p:nvPr/>
            </p:nvSpPr>
            <p:spPr bwMode="auto">
              <a:xfrm>
                <a:off x="1093" y="661"/>
                <a:ext cx="88" cy="166"/>
              </a:xfrm>
              <a:custGeom>
                <a:gdLst>
                  <a:gd fmla="*/ 41 w 43" name="T0"/>
                  <a:gd fmla="*/ 74 h 81" name="T1"/>
                  <a:gd fmla="*/ 8 w 43" name="T2"/>
                  <a:gd fmla="*/ 5 h 81" name="T3"/>
                  <a:gd fmla="*/ 2 w 43" name="T4"/>
                  <a:gd fmla="*/ 8 h 81" name="T5"/>
                  <a:gd fmla="*/ 34 w 43" name="T6"/>
                  <a:gd fmla="*/ 77 h 81" name="T7"/>
                  <a:gd fmla="*/ 41 w 43" name="T8"/>
                  <a:gd fmla="*/ 74 h 81" name="T9"/>
                </a:gdLst>
                <a:cxnLst>
                  <a:cxn ang="0">
                    <a:pos x="T0" y="T1"/>
                  </a:cxn>
                  <a:cxn ang="0">
                    <a:pos x="T2" y="T3"/>
                  </a:cxn>
                  <a:cxn ang="0">
                    <a:pos x="T4" y="T5"/>
                  </a:cxn>
                  <a:cxn ang="0">
                    <a:pos x="T6" y="T7"/>
                  </a:cxn>
                  <a:cxn ang="0">
                    <a:pos x="T8" y="T9"/>
                  </a:cxn>
                </a:cxnLst>
                <a:rect b="b" l="0" r="r" t="0"/>
                <a:pathLst>
                  <a:path h="81" w="43">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71"/>
              <p:cNvSpPr/>
              <p:nvPr/>
            </p:nvSpPr>
            <p:spPr bwMode="auto">
              <a:xfrm>
                <a:off x="1355" y="450"/>
                <a:ext cx="69" cy="109"/>
              </a:xfrm>
              <a:custGeom>
                <a:gdLst>
                  <a:gd fmla="*/ 31 w 34" name="T0"/>
                  <a:gd fmla="*/ 44 h 53" name="T1"/>
                  <a:gd fmla="*/ 21 w 34" name="T2"/>
                  <a:gd fmla="*/ 21 h 53" name="T3"/>
                  <a:gd fmla="*/ 8 w 34" name="T4"/>
                  <a:gd fmla="*/ 3 h 53" name="T5"/>
                  <a:gd fmla="*/ 5 w 34" name="T6"/>
                  <a:gd fmla="*/ 9 h 53" name="T7"/>
                  <a:gd fmla="*/ 25 w 34" name="T8"/>
                  <a:gd fmla="*/ 50 h 53" name="T9"/>
                  <a:gd fmla="*/ 31 w 34" name="T10"/>
                  <a:gd fmla="*/ 44 h 53" name="T11"/>
                </a:gdLst>
                <a:cxnLst>
                  <a:cxn ang="0">
                    <a:pos x="T0" y="T1"/>
                  </a:cxn>
                  <a:cxn ang="0">
                    <a:pos x="T2" y="T3"/>
                  </a:cxn>
                  <a:cxn ang="0">
                    <a:pos x="T4" y="T5"/>
                  </a:cxn>
                  <a:cxn ang="0">
                    <a:pos x="T6" y="T7"/>
                  </a:cxn>
                  <a:cxn ang="0">
                    <a:pos x="T8" y="T9"/>
                  </a:cxn>
                  <a:cxn ang="0">
                    <a:pos x="T10" y="T11"/>
                  </a:cxn>
                </a:cxnLst>
                <a:rect b="b" l="0" r="r" t="0"/>
                <a:pathLst>
                  <a:path h="52" w="34">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72"/>
              <p:cNvSpPr/>
              <p:nvPr/>
            </p:nvSpPr>
            <p:spPr bwMode="auto">
              <a:xfrm>
                <a:off x="1883" y="397"/>
                <a:ext cx="28" cy="129"/>
              </a:xfrm>
              <a:custGeom>
                <a:gdLst>
                  <a:gd fmla="*/ 10 w 14" name="T0"/>
                  <a:gd fmla="*/ 9 h 63" name="T1"/>
                  <a:gd fmla="*/ 5 w 14" name="T2"/>
                  <a:gd fmla="*/ 3 h 63" name="T3"/>
                  <a:gd fmla="*/ 1 w 14" name="T4"/>
                  <a:gd fmla="*/ 27 h 63" name="T5"/>
                  <a:gd fmla="*/ 2 w 14" name="T6"/>
                  <a:gd fmla="*/ 58 h 63" name="T7"/>
                  <a:gd fmla="*/ 9 w 14" name="T8"/>
                  <a:gd fmla="*/ 58 h 63" name="T9"/>
                  <a:gd fmla="*/ 8 w 14" name="T10"/>
                  <a:gd fmla="*/ 32 h 63" name="T11"/>
                  <a:gd fmla="*/ 8 w 14" name="T12"/>
                  <a:gd fmla="*/ 18 h 63" name="T13"/>
                  <a:gd fmla="*/ 10 w 14" name="T14"/>
                  <a:gd fmla="*/ 9 h 6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2" w="14">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73"/>
              <p:cNvSpPr/>
              <p:nvPr/>
            </p:nvSpPr>
            <p:spPr bwMode="auto">
              <a:xfrm>
                <a:off x="2196" y="577"/>
                <a:ext cx="112" cy="102"/>
              </a:xfrm>
              <a:custGeom>
                <a:gdLst>
                  <a:gd fmla="*/ 47 w 55" name="T0"/>
                  <a:gd fmla="*/ 3 h 50" name="T1"/>
                  <a:gd fmla="*/ 5 w 55" name="T2"/>
                  <a:gd fmla="*/ 42 h 50" name="T3"/>
                  <a:gd fmla="*/ 7 w 55" name="T4"/>
                  <a:gd fmla="*/ 49 h 50" name="T5"/>
                  <a:gd fmla="*/ 51 w 55" name="T6"/>
                  <a:gd fmla="*/ 10 h 50" name="T7"/>
                  <a:gd fmla="*/ 47 w 55" name="T8"/>
                  <a:gd fmla="*/ 3 h 50" name="T9"/>
                </a:gdLst>
                <a:cxnLst>
                  <a:cxn ang="0">
                    <a:pos x="T0" y="T1"/>
                  </a:cxn>
                  <a:cxn ang="0">
                    <a:pos x="T2" y="T3"/>
                  </a:cxn>
                  <a:cxn ang="0">
                    <a:pos x="T4" y="T5"/>
                  </a:cxn>
                  <a:cxn ang="0">
                    <a:pos x="T6" y="T7"/>
                  </a:cxn>
                  <a:cxn ang="0">
                    <a:pos x="T8" y="T9"/>
                  </a:cxn>
                </a:cxnLst>
                <a:rect b="b" l="0" r="r" t="0"/>
                <a:pathLst>
                  <a:path h="50" w="55">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74"/>
              <p:cNvSpPr/>
              <p:nvPr/>
            </p:nvSpPr>
            <p:spPr bwMode="auto">
              <a:xfrm>
                <a:off x="2420" y="829"/>
                <a:ext cx="117" cy="63"/>
              </a:xfrm>
              <a:custGeom>
                <a:gdLst>
                  <a:gd fmla="*/ 50 w 57" name="T0"/>
                  <a:gd fmla="*/ 1 h 31" name="T1"/>
                  <a:gd fmla="*/ 5 w 57" name="T2"/>
                  <a:gd fmla="*/ 22 h 31" name="T3"/>
                  <a:gd fmla="*/ 7 w 57" name="T4"/>
                  <a:gd fmla="*/ 30 h 31" name="T5"/>
                  <a:gd fmla="*/ 52 w 57" name="T6"/>
                  <a:gd fmla="*/ 8 h 31" name="T7"/>
                  <a:gd fmla="*/ 50 w 57" name="T8"/>
                  <a:gd fmla="*/ 1 h 31" name="T9"/>
                </a:gdLst>
                <a:cxnLst>
                  <a:cxn ang="0">
                    <a:pos x="T0" y="T1"/>
                  </a:cxn>
                  <a:cxn ang="0">
                    <a:pos x="T2" y="T3"/>
                  </a:cxn>
                  <a:cxn ang="0">
                    <a:pos x="T4" y="T5"/>
                  </a:cxn>
                  <a:cxn ang="0">
                    <a:pos x="T6" y="T7"/>
                  </a:cxn>
                  <a:cxn ang="0">
                    <a:pos x="T8" y="T9"/>
                  </a:cxn>
                </a:cxnLst>
                <a:rect b="b" l="0" r="r" t="0"/>
                <a:pathLst>
                  <a:path h="31" w="57">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75"/>
              <p:cNvSpPr/>
              <p:nvPr/>
            </p:nvSpPr>
            <p:spPr bwMode="auto">
              <a:xfrm>
                <a:off x="2602" y="1062"/>
                <a:ext cx="148" cy="55"/>
              </a:xfrm>
              <a:custGeom>
                <a:gdLst>
                  <a:gd fmla="*/ 64 w 72" name="T0"/>
                  <a:gd fmla="*/ 1 h 27" name="T1"/>
                  <a:gd fmla="*/ 4 w 72" name="T2"/>
                  <a:gd fmla="*/ 18 h 27" name="T3"/>
                  <a:gd fmla="*/ 6 w 72" name="T4"/>
                  <a:gd fmla="*/ 26 h 27" name="T5"/>
                  <a:gd fmla="*/ 68 w 72" name="T6"/>
                  <a:gd fmla="*/ 8 h 27" name="T7"/>
                  <a:gd fmla="*/ 64 w 72" name="T8"/>
                  <a:gd fmla="*/ 1 h 27" name="T9"/>
                </a:gdLst>
                <a:cxnLst>
                  <a:cxn ang="0">
                    <a:pos x="T0" y="T1"/>
                  </a:cxn>
                  <a:cxn ang="0">
                    <a:pos x="T2" y="T3"/>
                  </a:cxn>
                  <a:cxn ang="0">
                    <a:pos x="T4" y="T5"/>
                  </a:cxn>
                  <a:cxn ang="0">
                    <a:pos x="T6" y="T7"/>
                  </a:cxn>
                  <a:cxn ang="0">
                    <a:pos x="T8" y="T9"/>
                  </a:cxn>
                </a:cxnLst>
                <a:rect b="b" l="0" r="r" t="0"/>
                <a:pathLst>
                  <a:path h="27" w="72">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76"/>
              <p:cNvSpPr/>
              <p:nvPr/>
            </p:nvSpPr>
            <p:spPr bwMode="auto">
              <a:xfrm>
                <a:off x="2654" y="1418"/>
                <a:ext cx="171" cy="67"/>
              </a:xfrm>
              <a:custGeom>
                <a:gdLst>
                  <a:gd fmla="*/ 76 w 84" name="T0"/>
                  <a:gd fmla="*/ 2 h 33" name="T1"/>
                  <a:gd fmla="*/ 4 w 84" name="T2"/>
                  <a:gd fmla="*/ 24 h 33" name="T3"/>
                  <a:gd fmla="*/ 8 w 84" name="T4"/>
                  <a:gd fmla="*/ 30 h 33" name="T5"/>
                  <a:gd fmla="*/ 79 w 84" name="T6"/>
                  <a:gd fmla="*/ 9 h 33" name="T7"/>
                  <a:gd fmla="*/ 76 w 84" name="T8"/>
                  <a:gd fmla="*/ 2 h 33" name="T9"/>
                </a:gdLst>
                <a:cxnLst>
                  <a:cxn ang="0">
                    <a:pos x="T0" y="T1"/>
                  </a:cxn>
                  <a:cxn ang="0">
                    <a:pos x="T2" y="T3"/>
                  </a:cxn>
                  <a:cxn ang="0">
                    <a:pos x="T4" y="T5"/>
                  </a:cxn>
                  <a:cxn ang="0">
                    <a:pos x="T6" y="T7"/>
                  </a:cxn>
                  <a:cxn ang="0">
                    <a:pos x="T8" y="T9"/>
                  </a:cxn>
                </a:cxnLst>
                <a:rect b="b" l="0" r="r" t="0"/>
                <a:pathLst>
                  <a:path h="33" w="84">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77"/>
              <p:cNvSpPr/>
              <p:nvPr/>
            </p:nvSpPr>
            <p:spPr bwMode="auto">
              <a:xfrm>
                <a:off x="2664" y="1790"/>
                <a:ext cx="239" cy="47"/>
              </a:xfrm>
              <a:custGeom>
                <a:gdLst>
                  <a:gd fmla="*/ 110 w 117" name="T0"/>
                  <a:gd fmla="*/ 1 h 23" name="T1"/>
                  <a:gd fmla="*/ 60 w 117" name="T2"/>
                  <a:gd fmla="*/ 13 h 23" name="T3"/>
                  <a:gd fmla="*/ 6 w 117" name="T4"/>
                  <a:gd fmla="*/ 12 h 23" name="T5"/>
                  <a:gd fmla="*/ 4 w 117" name="T6"/>
                  <a:gd fmla="*/ 19 h 23" name="T7"/>
                  <a:gd fmla="*/ 58 w 117" name="T8"/>
                  <a:gd fmla="*/ 20 h 23" name="T9"/>
                  <a:gd fmla="*/ 112 w 117" name="T10"/>
                  <a:gd fmla="*/ 9 h 23" name="T11"/>
                  <a:gd fmla="*/ 110 w 117" name="T12"/>
                  <a:gd fmla="*/ 1 h 23" name="T13"/>
                </a:gdLst>
                <a:cxnLst>
                  <a:cxn ang="0">
                    <a:pos x="T0" y="T1"/>
                  </a:cxn>
                  <a:cxn ang="0">
                    <a:pos x="T2" y="T3"/>
                  </a:cxn>
                  <a:cxn ang="0">
                    <a:pos x="T4" y="T5"/>
                  </a:cxn>
                  <a:cxn ang="0">
                    <a:pos x="T6" y="T7"/>
                  </a:cxn>
                  <a:cxn ang="0">
                    <a:pos x="T8" y="T9"/>
                  </a:cxn>
                  <a:cxn ang="0">
                    <a:pos x="T10" y="T11"/>
                  </a:cxn>
                  <a:cxn ang="0">
                    <a:pos x="T12" y="T13"/>
                  </a:cxn>
                </a:cxnLst>
                <a:rect b="b" l="0" r="r" t="0"/>
                <a:pathLst>
                  <a:path h="23" w="117">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82" name="组合 81"/>
          <p:cNvGrpSpPr/>
          <p:nvPr/>
        </p:nvGrpSpPr>
        <p:grpSpPr>
          <a:xfrm>
            <a:off x="4772561" y="534413"/>
            <a:ext cx="2646878" cy="668912"/>
            <a:chOff x="4772561" y="534413"/>
            <a:chExt cx="2646878" cy="668912"/>
          </a:xfrm>
        </p:grpSpPr>
        <p:sp>
          <p:nvSpPr>
            <p:cNvPr id="83"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4" name="矩形 83"/>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grpSp>
        <p:nvGrpSpPr>
          <p:cNvPr id="110" name="组合 109"/>
          <p:cNvGrpSpPr/>
          <p:nvPr/>
        </p:nvGrpSpPr>
        <p:grpSpPr>
          <a:xfrm rot="20588984">
            <a:off x="6665442" y="3943802"/>
            <a:ext cx="1703085" cy="243452"/>
            <a:chOff x="4811713" y="3189288"/>
            <a:chExt cx="2571751" cy="476251"/>
          </a:xfrm>
          <a:solidFill>
            <a:schemeClr val="bg1">
              <a:lumMod val="85000"/>
            </a:schemeClr>
          </a:solidFill>
        </p:grpSpPr>
        <p:sp>
          <p:nvSpPr>
            <p:cNvPr id="111" name="Freeform 5"/>
            <p:cNvSpPr/>
            <p:nvPr/>
          </p:nvSpPr>
          <p:spPr bwMode="auto">
            <a:xfrm>
              <a:off x="6980238" y="3281363"/>
              <a:ext cx="61913" cy="33338"/>
            </a:xfrm>
            <a:custGeom>
              <a:gdLst>
                <a:gd fmla="*/ 3 w 19" name="T0"/>
                <a:gd fmla="*/ 8 h 10" name="T1"/>
                <a:gd fmla="*/ 13 w 19" name="T2"/>
                <a:gd fmla="*/ 5 h 10" name="T3"/>
                <a:gd fmla="*/ 13 w 19" name="T4"/>
                <a:gd fmla="*/ 9 h 10" name="T5"/>
                <a:gd fmla="*/ 15 w 19" name="T6"/>
                <a:gd fmla="*/ 4 h 10" name="T7"/>
                <a:gd fmla="*/ 19 w 19" name="T8"/>
                <a:gd fmla="*/ 2 h 10" name="T9"/>
                <a:gd fmla="*/ 18 w 19" name="T10"/>
                <a:gd fmla="*/ 0 h 10" name="T11"/>
                <a:gd fmla="*/ 14 w 19" name="T12"/>
                <a:gd fmla="*/ 0 h 10" name="T13"/>
                <a:gd fmla="*/ 8 w 19" name="T14"/>
                <a:gd fmla="*/ 0 h 10" name="T15"/>
                <a:gd fmla="*/ 3 w 19" name="T16"/>
                <a:gd fmla="*/ 8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9">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6"/>
            <p:cNvSpPr/>
            <p:nvPr/>
          </p:nvSpPr>
          <p:spPr bwMode="auto">
            <a:xfrm>
              <a:off x="6980238" y="3271838"/>
              <a:ext cx="12700" cy="12700"/>
            </a:xfrm>
            <a:custGeom>
              <a:gdLst>
                <a:gd fmla="*/ 3 w 4" name="T0"/>
                <a:gd fmla="*/ 1 h 4" name="T1"/>
                <a:gd fmla="*/ 0 w 4" name="T2"/>
                <a:gd fmla="*/ 2 h 4" name="T3"/>
                <a:gd fmla="*/ 3 w 4" name="T4"/>
                <a:gd fmla="*/ 1 h 4" name="T5"/>
              </a:gdLst>
              <a:cxnLst>
                <a:cxn ang="0">
                  <a:pos x="T0" y="T1"/>
                </a:cxn>
                <a:cxn ang="0">
                  <a:pos x="T2" y="T3"/>
                </a:cxn>
                <a:cxn ang="0">
                  <a:pos x="T4" y="T5"/>
                </a:cxn>
              </a:cxnLst>
              <a:rect b="b" l="0" r="r" t="0"/>
              <a:pathLst>
                <a:path h="4" w="4">
                  <a:moveTo>
                    <a:pt x="3" y="1"/>
                  </a:moveTo>
                  <a:cubicBezTo>
                    <a:pt x="2" y="3"/>
                    <a:pt x="1" y="0"/>
                    <a:pt x="0" y="2"/>
                  </a:cubicBezTo>
                  <a:cubicBezTo>
                    <a:pt x="1" y="4"/>
                    <a:pt x="4"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7"/>
            <p:cNvSpPr/>
            <p:nvPr/>
          </p:nvSpPr>
          <p:spPr bwMode="auto">
            <a:xfrm>
              <a:off x="6958013" y="3271838"/>
              <a:ext cx="19050" cy="33338"/>
            </a:xfrm>
            <a:custGeom>
              <a:gdLst>
                <a:gd fmla="*/ 5 w 6" name="T0"/>
                <a:gd fmla="*/ 9 h 10" name="T1"/>
                <a:gd fmla="*/ 6 w 6" name="T2"/>
                <a:gd fmla="*/ 2 h 10" name="T3"/>
                <a:gd fmla="*/ 3 w 6" name="T4"/>
                <a:gd fmla="*/ 1 h 10" name="T5"/>
                <a:gd fmla="*/ 0 w 6" name="T6"/>
                <a:gd fmla="*/ 8 h 10" name="T7"/>
                <a:gd fmla="*/ 5 w 6" name="T8"/>
                <a:gd fmla="*/ 9 h 10" name="T9"/>
              </a:gdLst>
              <a:cxnLst>
                <a:cxn ang="0">
                  <a:pos x="T0" y="T1"/>
                </a:cxn>
                <a:cxn ang="0">
                  <a:pos x="T2" y="T3"/>
                </a:cxn>
                <a:cxn ang="0">
                  <a:pos x="T4" y="T5"/>
                </a:cxn>
                <a:cxn ang="0">
                  <a:pos x="T6" y="T7"/>
                </a:cxn>
                <a:cxn ang="0">
                  <a:pos x="T8" y="T9"/>
                </a:cxn>
              </a:cxnLst>
              <a:rect b="b" l="0" r="r" t="0"/>
              <a:pathLst>
                <a:path h="10" w="6">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8"/>
            <p:cNvSpPr/>
            <p:nvPr/>
          </p:nvSpPr>
          <p:spPr bwMode="auto">
            <a:xfrm>
              <a:off x="6927851" y="3262313"/>
              <a:ext cx="36513" cy="33338"/>
            </a:xfrm>
            <a:custGeom>
              <a:gdLst>
                <a:gd fmla="*/ 4 w 11" name="T0"/>
                <a:gd fmla="*/ 3 h 10" name="T1"/>
                <a:gd fmla="*/ 3 w 11" name="T2"/>
                <a:gd fmla="*/ 10 h 10" name="T3"/>
                <a:gd fmla="*/ 4 w 11" name="T4"/>
                <a:gd fmla="*/ 3 h 10" name="T5"/>
              </a:gdLst>
              <a:cxnLst>
                <a:cxn ang="0">
                  <a:pos x="T0" y="T1"/>
                </a:cxn>
                <a:cxn ang="0">
                  <a:pos x="T2" y="T3"/>
                </a:cxn>
                <a:cxn ang="0">
                  <a:pos x="T4" y="T5"/>
                </a:cxn>
              </a:cxnLst>
              <a:rect b="b" l="0" r="r" t="0"/>
              <a:pathLst>
                <a:path h="10" w="11">
                  <a:moveTo>
                    <a:pt x="4" y="3"/>
                  </a:moveTo>
                  <a:cubicBezTo>
                    <a:pt x="4" y="5"/>
                    <a:pt x="0" y="8"/>
                    <a:pt x="3" y="10"/>
                  </a:cubicBezTo>
                  <a:cubicBezTo>
                    <a:pt x="7" y="8"/>
                    <a:pt x="11" y="0"/>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9"/>
            <p:cNvSpPr>
              <a:spLocks noEditPoints="1"/>
            </p:cNvSpPr>
            <p:nvPr/>
          </p:nvSpPr>
          <p:spPr bwMode="auto">
            <a:xfrm>
              <a:off x="6980238" y="3338513"/>
              <a:ext cx="65088" cy="61913"/>
            </a:xfrm>
            <a:custGeom>
              <a:gdLst>
                <a:gd fmla="*/ 5 w 20" name="T0"/>
                <a:gd fmla="*/ 14 h 19" name="T1"/>
                <a:gd fmla="*/ 0 w 20" name="T2"/>
                <a:gd fmla="*/ 18 h 19" name="T3"/>
                <a:gd fmla="*/ 15 w 20" name="T4"/>
                <a:gd fmla="*/ 16 h 19" name="T5"/>
                <a:gd fmla="*/ 12 w 20" name="T6"/>
                <a:gd fmla="*/ 14 h 19" name="T7"/>
                <a:gd fmla="*/ 10 w 20" name="T8"/>
                <a:gd fmla="*/ 16 h 19" name="T9"/>
                <a:gd fmla="*/ 13 w 20" name="T10"/>
                <a:gd fmla="*/ 7 h 19" name="T11"/>
                <a:gd fmla="*/ 14 w 20" name="T12"/>
                <a:gd fmla="*/ 13 h 19" name="T13"/>
                <a:gd fmla="*/ 20 w 20" name="T14"/>
                <a:gd fmla="*/ 6 h 19" name="T15"/>
                <a:gd fmla="*/ 17 w 20" name="T16"/>
                <a:gd fmla="*/ 1 h 19" name="T17"/>
                <a:gd fmla="*/ 7 w 20" name="T18"/>
                <a:gd fmla="*/ 4 h 19" name="T19"/>
                <a:gd fmla="*/ 3 w 20" name="T20"/>
                <a:gd fmla="*/ 0 h 19" name="T21"/>
                <a:gd fmla="*/ 2 w 20" name="T22"/>
                <a:gd fmla="*/ 4 h 19" name="T23"/>
                <a:gd fmla="*/ 5 w 20" name="T24"/>
                <a:gd fmla="*/ 14 h 19" name="T25"/>
                <a:gd fmla="*/ 11 w 20" name="T26"/>
                <a:gd fmla="*/ 3 h 19" name="T27"/>
                <a:gd fmla="*/ 12 w 20" name="T28"/>
                <a:gd fmla="*/ 3 h 19" name="T29"/>
                <a:gd fmla="*/ 11 w 20" name="T30"/>
                <a:gd fmla="*/ 5 h 19" name="T31"/>
                <a:gd fmla="*/ 11 w 20" name="T32"/>
                <a:gd fmla="*/ 3 h 1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 w="20">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10"/>
            <p:cNvSpPr/>
            <p:nvPr/>
          </p:nvSpPr>
          <p:spPr bwMode="auto">
            <a:xfrm>
              <a:off x="6908801" y="3271838"/>
              <a:ext cx="22225" cy="23813"/>
            </a:xfrm>
            <a:custGeom>
              <a:gdLst>
                <a:gd fmla="*/ 0 w 7" name="T0"/>
                <a:gd fmla="*/ 5 h 7" name="T1"/>
                <a:gd fmla="*/ 2 w 7" name="T2"/>
                <a:gd fmla="*/ 7 h 7" name="T3"/>
                <a:gd fmla="*/ 6 w 7" name="T4"/>
                <a:gd fmla="*/ 0 h 7" name="T5"/>
                <a:gd fmla="*/ 3 w 7" name="T6"/>
                <a:gd fmla="*/ 1 h 7" name="T7"/>
                <a:gd fmla="*/ 0 w 7" name="T8"/>
                <a:gd fmla="*/ 5 h 7" name="T9"/>
              </a:gdLst>
              <a:cxnLst>
                <a:cxn ang="0">
                  <a:pos x="T0" y="T1"/>
                </a:cxn>
                <a:cxn ang="0">
                  <a:pos x="T2" y="T3"/>
                </a:cxn>
                <a:cxn ang="0">
                  <a:pos x="T4" y="T5"/>
                </a:cxn>
                <a:cxn ang="0">
                  <a:pos x="T6" y="T7"/>
                </a:cxn>
                <a:cxn ang="0">
                  <a:pos x="T8" y="T9"/>
                </a:cxn>
              </a:cxnLst>
              <a:rect b="b" l="0" r="r" t="0"/>
              <a:pathLst>
                <a:path h="7" w="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11"/>
            <p:cNvSpPr/>
            <p:nvPr/>
          </p:nvSpPr>
          <p:spPr bwMode="auto">
            <a:xfrm>
              <a:off x="6784976" y="3259138"/>
              <a:ext cx="39688" cy="22225"/>
            </a:xfrm>
            <a:custGeom>
              <a:gdLst>
                <a:gd fmla="*/ 9 w 12" name="T0"/>
                <a:gd fmla="*/ 4 h 7" name="T1"/>
                <a:gd fmla="*/ 12 w 12" name="T2"/>
                <a:gd fmla="*/ 0 h 7" name="T3"/>
                <a:gd fmla="*/ 8 w 12" name="T4"/>
                <a:gd fmla="*/ 0 h 7" name="T5"/>
                <a:gd fmla="*/ 5 w 12" name="T6"/>
                <a:gd fmla="*/ 5 h 7" name="T7"/>
                <a:gd fmla="*/ 0 w 12" name="T8"/>
                <a:gd fmla="*/ 6 h 7" name="T9"/>
                <a:gd fmla="*/ 11 w 12" name="T10"/>
                <a:gd fmla="*/ 7 h 7" name="T11"/>
                <a:gd fmla="*/ 9 w 12" name="T12"/>
                <a:gd fmla="*/ 4 h 7" name="T13"/>
              </a:gdLst>
              <a:cxnLst>
                <a:cxn ang="0">
                  <a:pos x="T0" y="T1"/>
                </a:cxn>
                <a:cxn ang="0">
                  <a:pos x="T2" y="T3"/>
                </a:cxn>
                <a:cxn ang="0">
                  <a:pos x="T4" y="T5"/>
                </a:cxn>
                <a:cxn ang="0">
                  <a:pos x="T6" y="T7"/>
                </a:cxn>
                <a:cxn ang="0">
                  <a:pos x="T8" y="T9"/>
                </a:cxn>
                <a:cxn ang="0">
                  <a:pos x="T10" y="T11"/>
                </a:cxn>
                <a:cxn ang="0">
                  <a:pos x="T12" y="T13"/>
                </a:cxn>
              </a:cxnLst>
              <a:rect b="b" l="0" r="r" t="0"/>
              <a:pathLst>
                <a:path h="7" w="12">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12"/>
            <p:cNvSpPr/>
            <p:nvPr/>
          </p:nvSpPr>
          <p:spPr bwMode="auto">
            <a:xfrm>
              <a:off x="6719888" y="3244851"/>
              <a:ext cx="58738" cy="33338"/>
            </a:xfrm>
            <a:custGeom>
              <a:gdLst>
                <a:gd fmla="*/ 0 w 18" name="T0"/>
                <a:gd fmla="*/ 8 h 10" name="T1"/>
                <a:gd fmla="*/ 18 w 18" name="T2"/>
                <a:gd fmla="*/ 1 h 10" name="T3"/>
                <a:gd fmla="*/ 5 w 18" name="T4"/>
                <a:gd fmla="*/ 0 h 10" name="T5"/>
                <a:gd fmla="*/ 0 w 18" name="T6"/>
                <a:gd fmla="*/ 8 h 10" name="T7"/>
              </a:gdLst>
              <a:cxnLst>
                <a:cxn ang="0">
                  <a:pos x="T0" y="T1"/>
                </a:cxn>
                <a:cxn ang="0">
                  <a:pos x="T2" y="T3"/>
                </a:cxn>
                <a:cxn ang="0">
                  <a:pos x="T4" y="T5"/>
                </a:cxn>
                <a:cxn ang="0">
                  <a:pos x="T6" y="T7"/>
                </a:cxn>
              </a:cxnLst>
              <a:rect b="b" l="0" r="r" t="0"/>
              <a:pathLst>
                <a:path h="10" w="18">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13"/>
            <p:cNvSpPr/>
            <p:nvPr/>
          </p:nvSpPr>
          <p:spPr bwMode="auto">
            <a:xfrm>
              <a:off x="6778626" y="3255963"/>
              <a:ext cx="15875" cy="12700"/>
            </a:xfrm>
            <a:custGeom>
              <a:gdLst>
                <a:gd fmla="*/ 2 w 5" name="T0"/>
                <a:gd fmla="*/ 4 h 4" name="T1"/>
                <a:gd fmla="*/ 5 w 5" name="T2"/>
                <a:gd fmla="*/ 3 h 4" name="T3"/>
                <a:gd fmla="*/ 3 w 5" name="T4"/>
                <a:gd fmla="*/ 0 h 4" name="T5"/>
                <a:gd fmla="*/ 2 w 5" name="T6"/>
                <a:gd fmla="*/ 4 h 4" name="T7"/>
              </a:gdLst>
              <a:cxnLst>
                <a:cxn ang="0">
                  <a:pos x="T0" y="T1"/>
                </a:cxn>
                <a:cxn ang="0">
                  <a:pos x="T2" y="T3"/>
                </a:cxn>
                <a:cxn ang="0">
                  <a:pos x="T4" y="T5"/>
                </a:cxn>
                <a:cxn ang="0">
                  <a:pos x="T6" y="T7"/>
                </a:cxn>
              </a:cxnLst>
              <a:rect b="b" l="0" r="r" t="0"/>
              <a:pathLst>
                <a:path h="4" w="5">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14"/>
            <p:cNvSpPr/>
            <p:nvPr/>
          </p:nvSpPr>
          <p:spPr bwMode="auto">
            <a:xfrm>
              <a:off x="6675438" y="3235326"/>
              <a:ext cx="47625" cy="33338"/>
            </a:xfrm>
            <a:custGeom>
              <a:gdLst>
                <a:gd fmla="*/ 4 w 15" name="T0"/>
                <a:gd fmla="*/ 10 h 10" name="T1"/>
                <a:gd fmla="*/ 4 w 15" name="T2"/>
                <a:gd fmla="*/ 5 h 10" name="T3"/>
                <a:gd fmla="*/ 9 w 15" name="T4"/>
                <a:gd fmla="*/ 4 h 10" name="T5"/>
                <a:gd fmla="*/ 10 w 15" name="T6"/>
                <a:gd fmla="*/ 9 h 10" name="T7"/>
                <a:gd fmla="*/ 14 w 15" name="T8"/>
                <a:gd fmla="*/ 2 h 10" name="T9"/>
                <a:gd fmla="*/ 9 w 15" name="T10"/>
                <a:gd fmla="*/ 1 h 10" name="T11"/>
                <a:gd fmla="*/ 0 w 15" name="T12"/>
                <a:gd fmla="*/ 5 h 10" name="T13"/>
                <a:gd fmla="*/ 4 w 15"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15"/>
            <p:cNvSpPr/>
            <p:nvPr/>
          </p:nvSpPr>
          <p:spPr bwMode="auto">
            <a:xfrm>
              <a:off x="6834188" y="3371851"/>
              <a:ext cx="19050" cy="9525"/>
            </a:xfrm>
            <a:custGeom>
              <a:gdLst>
                <a:gd fmla="*/ 4 w 6" name="T0"/>
                <a:gd fmla="*/ 0 h 3" name="T1"/>
                <a:gd fmla="*/ 3 w 6" name="T2"/>
                <a:gd fmla="*/ 0 h 3" name="T3"/>
                <a:gd fmla="*/ 1 w 6" name="T4"/>
                <a:gd fmla="*/ 3 h 3" name="T5"/>
                <a:gd fmla="*/ 4 w 6" name="T6"/>
                <a:gd fmla="*/ 0 h 3" name="T7"/>
              </a:gdLst>
              <a:cxnLst>
                <a:cxn ang="0">
                  <a:pos x="T0" y="T1"/>
                </a:cxn>
                <a:cxn ang="0">
                  <a:pos x="T2" y="T3"/>
                </a:cxn>
                <a:cxn ang="0">
                  <a:pos x="T4" y="T5"/>
                </a:cxn>
                <a:cxn ang="0">
                  <a:pos x="T6" y="T7"/>
                </a:cxn>
              </a:cxnLst>
              <a:rect b="b" l="0" r="r" t="0"/>
              <a:pathLst>
                <a:path h="3" w="6">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16"/>
            <p:cNvSpPr/>
            <p:nvPr/>
          </p:nvSpPr>
          <p:spPr bwMode="auto">
            <a:xfrm>
              <a:off x="6651626" y="3235326"/>
              <a:ext cx="17463" cy="9525"/>
            </a:xfrm>
            <a:custGeom>
              <a:gdLst>
                <a:gd fmla="*/ 2 w 5" name="T0"/>
                <a:gd fmla="*/ 0 h 3" name="T1"/>
                <a:gd fmla="*/ 1 w 5" name="T2"/>
                <a:gd fmla="*/ 3 h 3" name="T3"/>
                <a:gd fmla="*/ 2 w 5" name="T4"/>
                <a:gd fmla="*/ 0 h 3" name="T5"/>
              </a:gdLst>
              <a:cxnLst>
                <a:cxn ang="0">
                  <a:pos x="T0" y="T1"/>
                </a:cxn>
                <a:cxn ang="0">
                  <a:pos x="T2" y="T3"/>
                </a:cxn>
                <a:cxn ang="0">
                  <a:pos x="T4" y="T5"/>
                </a:cxn>
              </a:cxnLst>
              <a:rect b="b" l="0" r="r" t="0"/>
              <a:pathLst>
                <a:path h="3" w="5">
                  <a:moveTo>
                    <a:pt x="2" y="0"/>
                  </a:moveTo>
                  <a:cubicBezTo>
                    <a:pt x="1" y="0"/>
                    <a:pt x="0" y="2"/>
                    <a:pt x="1" y="3"/>
                  </a:cubicBezTo>
                  <a:cubicBezTo>
                    <a:pt x="2" y="3"/>
                    <a:pt x="5"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17"/>
            <p:cNvSpPr/>
            <p:nvPr/>
          </p:nvSpPr>
          <p:spPr bwMode="auto">
            <a:xfrm>
              <a:off x="6623051" y="3232151"/>
              <a:ext cx="28575" cy="15875"/>
            </a:xfrm>
            <a:custGeom>
              <a:gdLst>
                <a:gd fmla="*/ 7 w 9" name="T0"/>
                <a:gd fmla="*/ 0 h 5" name="T1"/>
                <a:gd fmla="*/ 3 w 9" name="T2"/>
                <a:gd fmla="*/ 0 h 5" name="T3"/>
                <a:gd fmla="*/ 0 w 9" name="T4"/>
                <a:gd fmla="*/ 4 h 5" name="T5"/>
                <a:gd fmla="*/ 5 w 9" name="T6"/>
                <a:gd fmla="*/ 5 h 5" name="T7"/>
                <a:gd fmla="*/ 7 w 9" name="T8"/>
                <a:gd fmla="*/ 0 h 5" name="T9"/>
              </a:gdLst>
              <a:cxnLst>
                <a:cxn ang="0">
                  <a:pos x="T0" y="T1"/>
                </a:cxn>
                <a:cxn ang="0">
                  <a:pos x="T2" y="T3"/>
                </a:cxn>
                <a:cxn ang="0">
                  <a:pos x="T4" y="T5"/>
                </a:cxn>
                <a:cxn ang="0">
                  <a:pos x="T6" y="T7"/>
                </a:cxn>
                <a:cxn ang="0">
                  <a:pos x="T8" y="T9"/>
                </a:cxn>
              </a:cxnLst>
              <a:rect b="b" l="0" r="r" t="0"/>
              <a:pathLst>
                <a:path h="5" w="9">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18"/>
            <p:cNvSpPr/>
            <p:nvPr/>
          </p:nvSpPr>
          <p:spPr bwMode="auto">
            <a:xfrm>
              <a:off x="6808788" y="3360738"/>
              <a:ext cx="19050" cy="26988"/>
            </a:xfrm>
            <a:custGeom>
              <a:gdLst>
                <a:gd fmla="*/ 3 w 6" name="T0"/>
                <a:gd fmla="*/ 0 h 8" name="T1"/>
                <a:gd fmla="*/ 0 w 6" name="T2"/>
                <a:gd fmla="*/ 1 h 8" name="T3"/>
                <a:gd fmla="*/ 3 w 6" name="T4"/>
                <a:gd fmla="*/ 8 h 8" name="T5"/>
                <a:gd fmla="*/ 3 w 6" name="T6"/>
                <a:gd fmla="*/ 0 h 8" name="T7"/>
              </a:gdLst>
              <a:cxnLst>
                <a:cxn ang="0">
                  <a:pos x="T0" y="T1"/>
                </a:cxn>
                <a:cxn ang="0">
                  <a:pos x="T2" y="T3"/>
                </a:cxn>
                <a:cxn ang="0">
                  <a:pos x="T4" y="T5"/>
                </a:cxn>
                <a:cxn ang="0">
                  <a:pos x="T6" y="T7"/>
                </a:cxn>
              </a:cxnLst>
              <a:rect b="b" l="0" r="r" t="0"/>
              <a:pathLst>
                <a:path h="8" w="6">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19"/>
            <p:cNvSpPr/>
            <p:nvPr/>
          </p:nvSpPr>
          <p:spPr bwMode="auto">
            <a:xfrm>
              <a:off x="6661151" y="3251201"/>
              <a:ext cx="11113" cy="11113"/>
            </a:xfrm>
            <a:custGeom>
              <a:gdLst>
                <a:gd fmla="*/ 3 w 3" name="T0"/>
                <a:gd fmla="*/ 1 h 3" name="T1"/>
                <a:gd fmla="*/ 1 w 3" name="T2"/>
                <a:gd fmla="*/ 0 h 3" name="T3"/>
                <a:gd fmla="*/ 1 w 3" name="T4"/>
                <a:gd fmla="*/ 3 h 3" name="T5"/>
                <a:gd fmla="*/ 3 w 3" name="T6"/>
                <a:gd fmla="*/ 1 h 3" name="T7"/>
              </a:gdLst>
              <a:cxnLst>
                <a:cxn ang="0">
                  <a:pos x="T0" y="T1"/>
                </a:cxn>
                <a:cxn ang="0">
                  <a:pos x="T2" y="T3"/>
                </a:cxn>
                <a:cxn ang="0">
                  <a:pos x="T4" y="T5"/>
                </a:cxn>
                <a:cxn ang="0">
                  <a:pos x="T6" y="T7"/>
                </a:cxn>
              </a:cxnLst>
              <a:rect b="b" l="0" r="r" t="0"/>
              <a:pathLst>
                <a:path h="3" w="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20"/>
            <p:cNvSpPr/>
            <p:nvPr/>
          </p:nvSpPr>
          <p:spPr bwMode="auto">
            <a:xfrm>
              <a:off x="6694488" y="3360738"/>
              <a:ext cx="103188" cy="60325"/>
            </a:xfrm>
            <a:custGeom>
              <a:gdLst>
                <a:gd fmla="*/ 27 w 32" name="T0"/>
                <a:gd fmla="*/ 1 h 18" name="T1"/>
                <a:gd fmla="*/ 26 w 32" name="T2"/>
                <a:gd fmla="*/ 9 h 18" name="T3"/>
                <a:gd fmla="*/ 20 w 32" name="T4"/>
                <a:gd fmla="*/ 10 h 18" name="T5"/>
                <a:gd fmla="*/ 18 w 32" name="T6"/>
                <a:gd fmla="*/ 9 h 18" name="T7"/>
                <a:gd fmla="*/ 21 w 32" name="T8"/>
                <a:gd fmla="*/ 2 h 18" name="T9"/>
                <a:gd fmla="*/ 17 w 32" name="T10"/>
                <a:gd fmla="*/ 1 h 18" name="T11"/>
                <a:gd fmla="*/ 17 w 32" name="T12"/>
                <a:gd fmla="*/ 10 h 18" name="T13"/>
                <a:gd fmla="*/ 14 w 32" name="T14"/>
                <a:gd fmla="*/ 10 h 18" name="T15"/>
                <a:gd fmla="*/ 6 w 32" name="T16"/>
                <a:gd fmla="*/ 8 h 18" name="T17"/>
                <a:gd fmla="*/ 0 w 32" name="T18"/>
                <a:gd fmla="*/ 7 h 18" name="T19"/>
                <a:gd fmla="*/ 5 w 32" name="T20"/>
                <a:gd fmla="*/ 14 h 18" name="T21"/>
                <a:gd fmla="*/ 11 w 32" name="T22"/>
                <a:gd fmla="*/ 12 h 18" name="T23"/>
                <a:gd fmla="*/ 28 w 32" name="T24"/>
                <a:gd fmla="*/ 14 h 18" name="T25"/>
                <a:gd fmla="*/ 30 w 32" name="T26"/>
                <a:gd fmla="*/ 2 h 18" name="T27"/>
                <a:gd fmla="*/ 27 w 32" name="T28"/>
                <a:gd fmla="*/ 1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32">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21"/>
            <p:cNvSpPr/>
            <p:nvPr/>
          </p:nvSpPr>
          <p:spPr bwMode="auto">
            <a:xfrm>
              <a:off x="6586538" y="3222626"/>
              <a:ext cx="17463" cy="25400"/>
            </a:xfrm>
            <a:custGeom>
              <a:gdLst>
                <a:gd fmla="*/ 5 w 5" name="T0"/>
                <a:gd fmla="*/ 5 h 8" name="T1"/>
                <a:gd fmla="*/ 0 w 5" name="T2"/>
                <a:gd fmla="*/ 3 h 8" name="T3"/>
                <a:gd fmla="*/ 5 w 5" name="T4"/>
                <a:gd fmla="*/ 5 h 8" name="T5"/>
              </a:gdLst>
              <a:cxnLst>
                <a:cxn ang="0">
                  <a:pos x="T0" y="T1"/>
                </a:cxn>
                <a:cxn ang="0">
                  <a:pos x="T2" y="T3"/>
                </a:cxn>
                <a:cxn ang="0">
                  <a:pos x="T4" y="T5"/>
                </a:cxn>
              </a:cxnLst>
              <a:rect b="b" l="0" r="r" t="0"/>
              <a:pathLst>
                <a:path h="8" w="5">
                  <a:moveTo>
                    <a:pt x="5" y="5"/>
                  </a:moveTo>
                  <a:cubicBezTo>
                    <a:pt x="5" y="2"/>
                    <a:pt x="2" y="0"/>
                    <a:pt x="0" y="3"/>
                  </a:cubicBezTo>
                  <a:cubicBezTo>
                    <a:pt x="0" y="4"/>
                    <a:pt x="4" y="8"/>
                    <a:pt x="5"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22"/>
            <p:cNvSpPr/>
            <p:nvPr/>
          </p:nvSpPr>
          <p:spPr bwMode="auto">
            <a:xfrm>
              <a:off x="6607176" y="3244851"/>
              <a:ext cx="15875" cy="11113"/>
            </a:xfrm>
            <a:custGeom>
              <a:gdLst>
                <a:gd fmla="*/ 3 w 5" name="T0"/>
                <a:gd fmla="*/ 3 h 3" name="T1"/>
                <a:gd fmla="*/ 5 w 5" name="T2"/>
                <a:gd fmla="*/ 0 h 3" name="T3"/>
                <a:gd fmla="*/ 2 w 5" name="T4"/>
                <a:gd fmla="*/ 0 h 3" name="T5"/>
                <a:gd fmla="*/ 0 w 5" name="T6"/>
                <a:gd fmla="*/ 1 h 3" name="T7"/>
                <a:gd fmla="*/ 3 w 5" name="T8"/>
                <a:gd fmla="*/ 3 h 3" name="T9"/>
              </a:gdLst>
              <a:cxnLst>
                <a:cxn ang="0">
                  <a:pos x="T0" y="T1"/>
                </a:cxn>
                <a:cxn ang="0">
                  <a:pos x="T2" y="T3"/>
                </a:cxn>
                <a:cxn ang="0">
                  <a:pos x="T4" y="T5"/>
                </a:cxn>
                <a:cxn ang="0">
                  <a:pos x="T6" y="T7"/>
                </a:cxn>
                <a:cxn ang="0">
                  <a:pos x="T8" y="T9"/>
                </a:cxn>
              </a:cxnLst>
              <a:rect b="b" l="0" r="r" t="0"/>
              <a:pathLst>
                <a:path h="3" w="5">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23"/>
            <p:cNvSpPr/>
            <p:nvPr/>
          </p:nvSpPr>
          <p:spPr bwMode="auto">
            <a:xfrm>
              <a:off x="6567488" y="3228976"/>
              <a:ext cx="15875" cy="12700"/>
            </a:xfrm>
            <a:custGeom>
              <a:gdLst>
                <a:gd fmla="*/ 5 w 5" name="T0"/>
                <a:gd fmla="*/ 2 h 4" name="T1"/>
                <a:gd fmla="*/ 0 w 5" name="T2"/>
                <a:gd fmla="*/ 2 h 4" name="T3"/>
                <a:gd fmla="*/ 2 w 5" name="T4"/>
                <a:gd fmla="*/ 4 h 4" name="T5"/>
                <a:gd fmla="*/ 5 w 5" name="T6"/>
                <a:gd fmla="*/ 2 h 4" name="T7"/>
              </a:gdLst>
              <a:cxnLst>
                <a:cxn ang="0">
                  <a:pos x="T0" y="T1"/>
                </a:cxn>
                <a:cxn ang="0">
                  <a:pos x="T2" y="T3"/>
                </a:cxn>
                <a:cxn ang="0">
                  <a:pos x="T4" y="T5"/>
                </a:cxn>
                <a:cxn ang="0">
                  <a:pos x="T6" y="T7"/>
                </a:cxn>
              </a:cxnLst>
              <a:rect b="b" l="0" r="r" t="0"/>
              <a:pathLst>
                <a:path h="4" w="5">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24"/>
            <p:cNvSpPr/>
            <p:nvPr/>
          </p:nvSpPr>
          <p:spPr bwMode="auto">
            <a:xfrm>
              <a:off x="6508751" y="3228976"/>
              <a:ext cx="52388" cy="26988"/>
            </a:xfrm>
            <a:custGeom>
              <a:gdLst>
                <a:gd fmla="*/ 9 w 16" name="T0"/>
                <a:gd fmla="*/ 8 h 8" name="T1"/>
                <a:gd fmla="*/ 11 w 16" name="T2"/>
                <a:gd fmla="*/ 4 h 8" name="T3"/>
                <a:gd fmla="*/ 16 w 16" name="T4"/>
                <a:gd fmla="*/ 3 h 8" name="T5"/>
                <a:gd fmla="*/ 15 w 16" name="T6"/>
                <a:gd fmla="*/ 1 h 8" name="T7"/>
                <a:gd fmla="*/ 8 w 16" name="T8"/>
                <a:gd fmla="*/ 1 h 8" name="T9"/>
                <a:gd fmla="*/ 0 w 16" name="T10"/>
                <a:gd fmla="*/ 7 h 8" name="T11"/>
                <a:gd fmla="*/ 9 w 16" name="T12"/>
                <a:gd fmla="*/ 8 h 8" name="T13"/>
              </a:gdLst>
              <a:cxnLst>
                <a:cxn ang="0">
                  <a:pos x="T0" y="T1"/>
                </a:cxn>
                <a:cxn ang="0">
                  <a:pos x="T2" y="T3"/>
                </a:cxn>
                <a:cxn ang="0">
                  <a:pos x="T4" y="T5"/>
                </a:cxn>
                <a:cxn ang="0">
                  <a:pos x="T6" y="T7"/>
                </a:cxn>
                <a:cxn ang="0">
                  <a:pos x="T8" y="T9"/>
                </a:cxn>
                <a:cxn ang="0">
                  <a:pos x="T10" y="T11"/>
                </a:cxn>
                <a:cxn ang="0">
                  <a:pos x="T12" y="T13"/>
                </a:cxn>
              </a:cxnLst>
              <a:rect b="b" l="0" r="r" t="0"/>
              <a:pathLst>
                <a:path h="8" w="16">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25"/>
            <p:cNvSpPr/>
            <p:nvPr/>
          </p:nvSpPr>
          <p:spPr bwMode="auto">
            <a:xfrm>
              <a:off x="6669088" y="3363913"/>
              <a:ext cx="31750" cy="23813"/>
            </a:xfrm>
            <a:custGeom>
              <a:gdLst>
                <a:gd fmla="*/ 9 w 10" name="T0"/>
                <a:gd fmla="*/ 0 h 7" name="T1"/>
                <a:gd fmla="*/ 0 w 10" name="T2"/>
                <a:gd fmla="*/ 3 h 7" name="T3"/>
                <a:gd fmla="*/ 3 w 10" name="T4"/>
                <a:gd fmla="*/ 7 h 7" name="T5"/>
                <a:gd fmla="*/ 10 w 10" name="T6"/>
                <a:gd fmla="*/ 2 h 7" name="T7"/>
                <a:gd fmla="*/ 9 w 10" name="T8"/>
                <a:gd fmla="*/ 0 h 7" name="T9"/>
              </a:gdLst>
              <a:cxnLst>
                <a:cxn ang="0">
                  <a:pos x="T0" y="T1"/>
                </a:cxn>
                <a:cxn ang="0">
                  <a:pos x="T2" y="T3"/>
                </a:cxn>
                <a:cxn ang="0">
                  <a:pos x="T4" y="T5"/>
                </a:cxn>
                <a:cxn ang="0">
                  <a:pos x="T6" y="T7"/>
                </a:cxn>
                <a:cxn ang="0">
                  <a:pos x="T8" y="T9"/>
                </a:cxn>
              </a:cxnLst>
              <a:rect b="b" l="0" r="r" t="0"/>
              <a:pathLst>
                <a:path h="7" w="10">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26"/>
            <p:cNvSpPr/>
            <p:nvPr/>
          </p:nvSpPr>
          <p:spPr bwMode="auto">
            <a:xfrm>
              <a:off x="6477001" y="3219451"/>
              <a:ext cx="34925" cy="36513"/>
            </a:xfrm>
            <a:custGeom>
              <a:gdLst>
                <a:gd fmla="*/ 8 w 11" name="T0"/>
                <a:gd fmla="*/ 11 h 11" name="T1"/>
                <a:gd fmla="*/ 10 w 11" name="T2"/>
                <a:gd fmla="*/ 4 h 11" name="T3"/>
                <a:gd fmla="*/ 4 w 11" name="T4"/>
                <a:gd fmla="*/ 0 h 11" name="T5"/>
                <a:gd fmla="*/ 3 w 11" name="T6"/>
                <a:gd fmla="*/ 5 h 11" name="T7"/>
                <a:gd fmla="*/ 6 w 11" name="T8"/>
                <a:gd fmla="*/ 9 h 11" name="T9"/>
                <a:gd fmla="*/ 1 w 11" name="T10"/>
                <a:gd fmla="*/ 8 h 11" name="T11"/>
                <a:gd fmla="*/ 8 w 11" name="T12"/>
                <a:gd fmla="*/ 11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27"/>
            <p:cNvSpPr/>
            <p:nvPr/>
          </p:nvSpPr>
          <p:spPr bwMode="auto">
            <a:xfrm>
              <a:off x="6456363" y="3211513"/>
              <a:ext cx="23813" cy="39688"/>
            </a:xfrm>
            <a:custGeom>
              <a:gdLst>
                <a:gd fmla="*/ 6 w 7" name="T0"/>
                <a:gd fmla="*/ 3 h 12" name="T1"/>
                <a:gd fmla="*/ 3 w 7" name="T2"/>
                <a:gd fmla="*/ 2 h 12" name="T3"/>
                <a:gd fmla="*/ 1 w 7" name="T4"/>
                <a:gd fmla="*/ 12 h 12" name="T5"/>
                <a:gd fmla="*/ 6 w 7" name="T6"/>
                <a:gd fmla="*/ 3 h 12" name="T7"/>
              </a:gdLst>
              <a:cxnLst>
                <a:cxn ang="0">
                  <a:pos x="T0" y="T1"/>
                </a:cxn>
                <a:cxn ang="0">
                  <a:pos x="T2" y="T3"/>
                </a:cxn>
                <a:cxn ang="0">
                  <a:pos x="T4" y="T5"/>
                </a:cxn>
                <a:cxn ang="0">
                  <a:pos x="T6" y="T7"/>
                </a:cxn>
              </a:cxnLst>
              <a:rect b="b" l="0" r="r" t="0"/>
              <a:pathLst>
                <a:path h="12" w="7">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28"/>
            <p:cNvSpPr/>
            <p:nvPr/>
          </p:nvSpPr>
          <p:spPr bwMode="auto">
            <a:xfrm>
              <a:off x="6665913" y="3394076"/>
              <a:ext cx="31750" cy="23813"/>
            </a:xfrm>
            <a:custGeom>
              <a:gdLst>
                <a:gd fmla="*/ 10 w 10" name="T0"/>
                <a:gd fmla="*/ 5 h 7" name="T1"/>
                <a:gd fmla="*/ 6 w 10" name="T2"/>
                <a:gd fmla="*/ 0 h 7" name="T3"/>
                <a:gd fmla="*/ 0 w 10" name="T4"/>
                <a:gd fmla="*/ 7 h 7" name="T5"/>
                <a:gd fmla="*/ 10 w 10" name="T6"/>
                <a:gd fmla="*/ 5 h 7" name="T7"/>
              </a:gdLst>
              <a:cxnLst>
                <a:cxn ang="0">
                  <a:pos x="T0" y="T1"/>
                </a:cxn>
                <a:cxn ang="0">
                  <a:pos x="T2" y="T3"/>
                </a:cxn>
                <a:cxn ang="0">
                  <a:pos x="T4" y="T5"/>
                </a:cxn>
                <a:cxn ang="0">
                  <a:pos x="T6" y="T7"/>
                </a:cxn>
              </a:cxnLst>
              <a:rect b="b" l="0" r="r" t="0"/>
              <a:pathLst>
                <a:path h="7" w="10">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29"/>
            <p:cNvSpPr/>
            <p:nvPr/>
          </p:nvSpPr>
          <p:spPr bwMode="auto">
            <a:xfrm>
              <a:off x="6424613" y="3216276"/>
              <a:ext cx="31750" cy="31750"/>
            </a:xfrm>
            <a:custGeom>
              <a:gdLst>
                <a:gd fmla="*/ 7 w 10" name="T0"/>
                <a:gd fmla="*/ 8 h 10" name="T1"/>
                <a:gd fmla="*/ 0 w 10" name="T2"/>
                <a:gd fmla="*/ 8 h 10" name="T3"/>
                <a:gd fmla="*/ 7 w 10" name="T4"/>
                <a:gd fmla="*/ 8 h 10" name="T5"/>
              </a:gdLst>
              <a:cxnLst>
                <a:cxn ang="0">
                  <a:pos x="T0" y="T1"/>
                </a:cxn>
                <a:cxn ang="0">
                  <a:pos x="T2" y="T3"/>
                </a:cxn>
                <a:cxn ang="0">
                  <a:pos x="T4" y="T5"/>
                </a:cxn>
              </a:cxnLst>
              <a:rect b="b" l="0" r="r" t="0"/>
              <a:pathLst>
                <a:path h="10" w="10">
                  <a:moveTo>
                    <a:pt x="7" y="8"/>
                  </a:moveTo>
                  <a:cubicBezTo>
                    <a:pt x="10" y="0"/>
                    <a:pt x="0" y="0"/>
                    <a:pt x="0" y="8"/>
                  </a:cubicBezTo>
                  <a:cubicBezTo>
                    <a:pt x="3" y="10"/>
                    <a:pt x="5" y="10"/>
                    <a:pt x="7"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30"/>
            <p:cNvSpPr/>
            <p:nvPr/>
          </p:nvSpPr>
          <p:spPr bwMode="auto">
            <a:xfrm>
              <a:off x="6551613" y="3367088"/>
              <a:ext cx="114300" cy="63500"/>
            </a:xfrm>
            <a:custGeom>
              <a:gdLst>
                <a:gd fmla="*/ 10 w 35" name="T0"/>
                <a:gd fmla="*/ 7 h 19" name="T1"/>
                <a:gd fmla="*/ 7 w 35" name="T2"/>
                <a:gd fmla="*/ 13 h 19" name="T3"/>
                <a:gd fmla="*/ 4 w 35" name="T4"/>
                <a:gd fmla="*/ 11 h 19" name="T5"/>
                <a:gd fmla="*/ 0 w 35" name="T6"/>
                <a:gd fmla="*/ 17 h 19" name="T7"/>
                <a:gd fmla="*/ 10 w 35" name="T8"/>
                <a:gd fmla="*/ 15 h 19" name="T9"/>
                <a:gd fmla="*/ 15 w 35" name="T10"/>
                <a:gd fmla="*/ 8 h 19" name="T11"/>
                <a:gd fmla="*/ 12 w 35" name="T12"/>
                <a:gd fmla="*/ 13 h 19" name="T13"/>
                <a:gd fmla="*/ 17 w 35" name="T14"/>
                <a:gd fmla="*/ 15 h 19" name="T15"/>
                <a:gd fmla="*/ 23 w 35" name="T16"/>
                <a:gd fmla="*/ 4 h 19" name="T17"/>
                <a:gd fmla="*/ 23 w 35" name="T18"/>
                <a:gd fmla="*/ 11 h 19" name="T19"/>
                <a:gd fmla="*/ 29 w 35" name="T20"/>
                <a:gd fmla="*/ 10 h 19" name="T21"/>
                <a:gd fmla="*/ 30 w 35" name="T22"/>
                <a:gd fmla="*/ 13 h 19" name="T23"/>
                <a:gd fmla="*/ 35 w 35" name="T24"/>
                <a:gd fmla="*/ 8 h 19" name="T25"/>
                <a:gd fmla="*/ 32 w 35" name="T26"/>
                <a:gd fmla="*/ 3 h 19" name="T27"/>
                <a:gd fmla="*/ 27 w 35" name="T28"/>
                <a:gd fmla="*/ 6 h 19" name="T29"/>
                <a:gd fmla="*/ 25 w 35" name="T30"/>
                <a:gd fmla="*/ 3 h 19" name="T31"/>
                <a:gd fmla="*/ 28 w 35" name="T32"/>
                <a:gd fmla="*/ 1 h 19" name="T33"/>
                <a:gd fmla="*/ 22 w 35" name="T34"/>
                <a:gd fmla="*/ 0 h 19" name="T35"/>
                <a:gd fmla="*/ 21 w 35" name="T36"/>
                <a:gd fmla="*/ 4 h 19" name="T37"/>
                <a:gd fmla="*/ 13 w 35" name="T38"/>
                <a:gd fmla="*/ 8 h 19" name="T39"/>
                <a:gd fmla="*/ 10 w 35" name="T40"/>
                <a:gd fmla="*/ 7 h 1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9" w="35">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31"/>
            <p:cNvSpPr/>
            <p:nvPr/>
          </p:nvSpPr>
          <p:spPr bwMode="auto">
            <a:xfrm>
              <a:off x="6378576" y="3216276"/>
              <a:ext cx="36513" cy="19050"/>
            </a:xfrm>
            <a:custGeom>
              <a:gdLst>
                <a:gd fmla="*/ 9 w 11" name="T0"/>
                <a:gd fmla="*/ 0 h 6" name="T1"/>
                <a:gd fmla="*/ 1 w 11" name="T2"/>
                <a:gd fmla="*/ 0 h 6" name="T3"/>
                <a:gd fmla="*/ 2 w 11" name="T4"/>
                <a:gd fmla="*/ 6 h 6" name="T5"/>
                <a:gd fmla="*/ 8 w 11" name="T6"/>
                <a:gd fmla="*/ 6 h 6" name="T7"/>
                <a:gd fmla="*/ 9 w 11" name="T8"/>
                <a:gd fmla="*/ 0 h 6" name="T9"/>
              </a:gdLst>
              <a:cxnLst>
                <a:cxn ang="0">
                  <a:pos x="T0" y="T1"/>
                </a:cxn>
                <a:cxn ang="0">
                  <a:pos x="T2" y="T3"/>
                </a:cxn>
                <a:cxn ang="0">
                  <a:pos x="T4" y="T5"/>
                </a:cxn>
                <a:cxn ang="0">
                  <a:pos x="T6" y="T7"/>
                </a:cxn>
                <a:cxn ang="0">
                  <a:pos x="T8" y="T9"/>
                </a:cxn>
              </a:cxnLst>
              <a:rect b="b" l="0" r="r" t="0"/>
              <a:pathLst>
                <a:path h="6" w="11">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32"/>
            <p:cNvSpPr/>
            <p:nvPr/>
          </p:nvSpPr>
          <p:spPr bwMode="auto">
            <a:xfrm>
              <a:off x="6359526" y="3211513"/>
              <a:ext cx="25400" cy="33338"/>
            </a:xfrm>
            <a:custGeom>
              <a:gdLst>
                <a:gd fmla="*/ 3 w 8" name="T0"/>
                <a:gd fmla="*/ 10 h 10" name="T1"/>
                <a:gd fmla="*/ 6 w 8" name="T2"/>
                <a:gd fmla="*/ 3 h 10" name="T3"/>
                <a:gd fmla="*/ 5 w 8" name="T4"/>
                <a:gd fmla="*/ 0 h 10" name="T5"/>
                <a:gd fmla="*/ 3 w 8" name="T6"/>
                <a:gd fmla="*/ 0 h 10" name="T7"/>
                <a:gd fmla="*/ 0 w 8" name="T8"/>
                <a:gd fmla="*/ 8 h 10" name="T9"/>
                <a:gd fmla="*/ 3 w 8" name="T10"/>
                <a:gd fmla="*/ 10 h 10" name="T11"/>
              </a:gdLst>
              <a:cxnLst>
                <a:cxn ang="0">
                  <a:pos x="T0" y="T1"/>
                </a:cxn>
                <a:cxn ang="0">
                  <a:pos x="T2" y="T3"/>
                </a:cxn>
                <a:cxn ang="0">
                  <a:pos x="T4" y="T5"/>
                </a:cxn>
                <a:cxn ang="0">
                  <a:pos x="T6" y="T7"/>
                </a:cxn>
                <a:cxn ang="0">
                  <a:pos x="T8" y="T9"/>
                </a:cxn>
                <a:cxn ang="0">
                  <a:pos x="T10" y="T11"/>
                </a:cxn>
              </a:cxnLst>
              <a:rect b="b" l="0" r="r" t="0"/>
              <a:pathLst>
                <a:path h="10" w="8">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33"/>
            <p:cNvSpPr/>
            <p:nvPr/>
          </p:nvSpPr>
          <p:spPr bwMode="auto">
            <a:xfrm>
              <a:off x="6551613" y="3371851"/>
              <a:ext cx="41275" cy="34925"/>
            </a:xfrm>
            <a:custGeom>
              <a:gdLst>
                <a:gd fmla="*/ 10 w 13" name="T0"/>
                <a:gd fmla="*/ 0 h 11" name="T1"/>
                <a:gd fmla="*/ 1 w 13" name="T2"/>
                <a:gd fmla="*/ 5 h 11" name="T3"/>
                <a:gd fmla="*/ 2 w 13" name="T4"/>
                <a:gd fmla="*/ 11 h 11" name="T5"/>
                <a:gd fmla="*/ 8 w 13" name="T6"/>
                <a:gd fmla="*/ 7 h 11" name="T7"/>
                <a:gd fmla="*/ 10 w 13" name="T8"/>
                <a:gd fmla="*/ 0 h 11" name="T9"/>
              </a:gdLst>
              <a:cxnLst>
                <a:cxn ang="0">
                  <a:pos x="T0" y="T1"/>
                </a:cxn>
                <a:cxn ang="0">
                  <a:pos x="T2" y="T3"/>
                </a:cxn>
                <a:cxn ang="0">
                  <a:pos x="T4" y="T5"/>
                </a:cxn>
                <a:cxn ang="0">
                  <a:pos x="T6" y="T7"/>
                </a:cxn>
                <a:cxn ang="0">
                  <a:pos x="T8" y="T9"/>
                </a:cxn>
              </a:cxnLst>
              <a:rect b="b" l="0" r="r" t="0"/>
              <a:pathLst>
                <a:path h="11" w="13">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34"/>
            <p:cNvSpPr>
              <a:spLocks noEditPoints="1"/>
            </p:cNvSpPr>
            <p:nvPr/>
          </p:nvSpPr>
          <p:spPr bwMode="auto">
            <a:xfrm>
              <a:off x="6269038" y="3198813"/>
              <a:ext cx="84138" cy="46038"/>
            </a:xfrm>
            <a:custGeom>
              <a:gdLst>
                <a:gd fmla="*/ 26 w 26" name="T0"/>
                <a:gd fmla="*/ 6 h 14" name="T1"/>
                <a:gd fmla="*/ 9 w 26" name="T2"/>
                <a:gd fmla="*/ 5 h 14" name="T3"/>
                <a:gd fmla="*/ 0 w 26" name="T4"/>
                <a:gd fmla="*/ 4 h 14" name="T5"/>
                <a:gd fmla="*/ 0 w 26" name="T6"/>
                <a:gd fmla="*/ 11 h 14" name="T7"/>
                <a:gd fmla="*/ 4 w 26" name="T8"/>
                <a:gd fmla="*/ 14 h 14" name="T9"/>
                <a:gd fmla="*/ 10 w 26" name="T10"/>
                <a:gd fmla="*/ 12 h 14" name="T11"/>
                <a:gd fmla="*/ 11 w 26" name="T12"/>
                <a:gd fmla="*/ 9 h 14" name="T13"/>
                <a:gd fmla="*/ 16 w 26" name="T14"/>
                <a:gd fmla="*/ 9 h 14" name="T15"/>
                <a:gd fmla="*/ 14 w 26" name="T16"/>
                <a:gd fmla="*/ 12 h 14" name="T17"/>
                <a:gd fmla="*/ 20 w 26" name="T18"/>
                <a:gd fmla="*/ 14 h 14" name="T19"/>
                <a:gd fmla="*/ 22 w 26" name="T20"/>
                <a:gd fmla="*/ 12 h 14" name="T21"/>
                <a:gd fmla="*/ 20 w 26" name="T22"/>
                <a:gd fmla="*/ 6 h 14" name="T23"/>
                <a:gd fmla="*/ 23 w 26" name="T24"/>
                <a:gd fmla="*/ 8 h 14" name="T25"/>
                <a:gd fmla="*/ 26 w 26" name="T26"/>
                <a:gd fmla="*/ 6 h 14" name="T27"/>
                <a:gd fmla="*/ 7 w 26" name="T28"/>
                <a:gd fmla="*/ 9 h 14" name="T29"/>
                <a:gd fmla="*/ 5 w 26" name="T30"/>
                <a:gd fmla="*/ 8 h 14" name="T31"/>
                <a:gd fmla="*/ 8 w 26" name="T32"/>
                <a:gd fmla="*/ 4 h 14" name="T33"/>
                <a:gd fmla="*/ 7 w 26" name="T34"/>
                <a:gd fmla="*/ 9 h 1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 w="26">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35"/>
            <p:cNvSpPr/>
            <p:nvPr/>
          </p:nvSpPr>
          <p:spPr bwMode="auto">
            <a:xfrm>
              <a:off x="6502401" y="3375026"/>
              <a:ext cx="46038" cy="55563"/>
            </a:xfrm>
            <a:custGeom>
              <a:gdLst>
                <a:gd fmla="*/ 2 w 14" name="T0"/>
                <a:gd fmla="*/ 15 h 17" name="T1"/>
                <a:gd fmla="*/ 14 w 14" name="T2"/>
                <a:gd fmla="*/ 10 h 17" name="T3"/>
                <a:gd fmla="*/ 9 w 14" name="T4"/>
                <a:gd fmla="*/ 7 h 17" name="T5"/>
                <a:gd fmla="*/ 0 w 14" name="T6"/>
                <a:gd fmla="*/ 1 h 17" name="T7"/>
                <a:gd fmla="*/ 4 w 14" name="T8"/>
                <a:gd fmla="*/ 7 h 17" name="T9"/>
                <a:gd fmla="*/ 7 w 14" name="T10"/>
                <a:gd fmla="*/ 5 h 17" name="T11"/>
                <a:gd fmla="*/ 9 w 14" name="T12"/>
                <a:gd fmla="*/ 6 h 17" name="T13"/>
                <a:gd fmla="*/ 2 w 14" name="T14"/>
                <a:gd fmla="*/ 15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36"/>
            <p:cNvSpPr/>
            <p:nvPr/>
          </p:nvSpPr>
          <p:spPr bwMode="auto">
            <a:xfrm>
              <a:off x="6765926" y="3579813"/>
              <a:ext cx="19050" cy="12700"/>
            </a:xfrm>
            <a:custGeom>
              <a:gdLst>
                <a:gd fmla="*/ 4 w 6" name="T0"/>
                <a:gd fmla="*/ 0 h 4" name="T1"/>
                <a:gd fmla="*/ 2 w 6" name="T2"/>
                <a:gd fmla="*/ 4 h 4" name="T3"/>
                <a:gd fmla="*/ 5 w 6" name="T4"/>
                <a:gd fmla="*/ 2 h 4" name="T5"/>
                <a:gd fmla="*/ 4 w 6" name="T6"/>
                <a:gd fmla="*/ 0 h 4" name="T7"/>
              </a:gdLst>
              <a:cxnLst>
                <a:cxn ang="0">
                  <a:pos x="T0" y="T1"/>
                </a:cxn>
                <a:cxn ang="0">
                  <a:pos x="T2" y="T3"/>
                </a:cxn>
                <a:cxn ang="0">
                  <a:pos x="T4" y="T5"/>
                </a:cxn>
                <a:cxn ang="0">
                  <a:pos x="T6" y="T7"/>
                </a:cxn>
              </a:cxnLst>
              <a:rect b="b" l="0" r="r" t="0"/>
              <a:pathLst>
                <a:path h="4" w="6">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37"/>
            <p:cNvSpPr/>
            <p:nvPr/>
          </p:nvSpPr>
          <p:spPr bwMode="auto">
            <a:xfrm>
              <a:off x="6408738" y="3378201"/>
              <a:ext cx="71438" cy="52388"/>
            </a:xfrm>
            <a:custGeom>
              <a:gdLst>
                <a:gd fmla="*/ 22 w 22" name="T0"/>
                <a:gd fmla="*/ 1 h 16" name="T1"/>
                <a:gd fmla="*/ 16 w 22" name="T2"/>
                <a:gd fmla="*/ 1 h 16" name="T3"/>
                <a:gd fmla="*/ 3 w 22" name="T4"/>
                <a:gd fmla="*/ 8 h 16" name="T5"/>
                <a:gd fmla="*/ 5 w 22" name="T6"/>
                <a:gd fmla="*/ 16 h 16" name="T7"/>
                <a:gd fmla="*/ 22 w 22" name="T8"/>
                <a:gd fmla="*/ 1 h 16" name="T9"/>
              </a:gdLst>
              <a:cxnLst>
                <a:cxn ang="0">
                  <a:pos x="T0" y="T1"/>
                </a:cxn>
                <a:cxn ang="0">
                  <a:pos x="T2" y="T3"/>
                </a:cxn>
                <a:cxn ang="0">
                  <a:pos x="T4" y="T5"/>
                </a:cxn>
                <a:cxn ang="0">
                  <a:pos x="T6" y="T7"/>
                </a:cxn>
                <a:cxn ang="0">
                  <a:pos x="T8" y="T9"/>
                </a:cxn>
              </a:cxnLst>
              <a:rect b="b" l="0" r="r" t="0"/>
              <a:pathLst>
                <a:path h="16" w="22">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38"/>
            <p:cNvSpPr/>
            <p:nvPr/>
          </p:nvSpPr>
          <p:spPr bwMode="auto">
            <a:xfrm>
              <a:off x="6470651" y="3397251"/>
              <a:ext cx="31750" cy="26988"/>
            </a:xfrm>
            <a:custGeom>
              <a:gdLst>
                <a:gd fmla="*/ 1 w 10" name="T0"/>
                <a:gd fmla="*/ 8 h 8" name="T1"/>
                <a:gd fmla="*/ 10 w 10" name="T2"/>
                <a:gd fmla="*/ 4 h 8" name="T3"/>
                <a:gd fmla="*/ 5 w 10" name="T4"/>
                <a:gd fmla="*/ 0 h 8" name="T5"/>
                <a:gd fmla="*/ 0 w 10" name="T6"/>
                <a:gd fmla="*/ 3 h 8" name="T7"/>
                <a:gd fmla="*/ 1 w 10" name="T8"/>
                <a:gd fmla="*/ 8 h 8" name="T9"/>
              </a:gdLst>
              <a:cxnLst>
                <a:cxn ang="0">
                  <a:pos x="T0" y="T1"/>
                </a:cxn>
                <a:cxn ang="0">
                  <a:pos x="T2" y="T3"/>
                </a:cxn>
                <a:cxn ang="0">
                  <a:pos x="T4" y="T5"/>
                </a:cxn>
                <a:cxn ang="0">
                  <a:pos x="T6" y="T7"/>
                </a:cxn>
                <a:cxn ang="0">
                  <a:pos x="T8" y="T9"/>
                </a:cxn>
              </a:cxnLst>
              <a:rect b="b" l="0" r="r" t="0"/>
              <a:pathLst>
                <a:path h="8" w="10">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39"/>
            <p:cNvSpPr/>
            <p:nvPr/>
          </p:nvSpPr>
          <p:spPr bwMode="auto">
            <a:xfrm>
              <a:off x="6319838" y="3397251"/>
              <a:ext cx="30163" cy="30163"/>
            </a:xfrm>
            <a:custGeom>
              <a:gdLst>
                <a:gd fmla="*/ 2 w 9" name="T0"/>
                <a:gd fmla="*/ 0 h 9" name="T1"/>
                <a:gd fmla="*/ 0 w 9" name="T2"/>
                <a:gd fmla="*/ 6 h 9" name="T3"/>
                <a:gd fmla="*/ 9 w 9" name="T4"/>
                <a:gd fmla="*/ 4 h 9" name="T5"/>
                <a:gd fmla="*/ 6 w 9" name="T6"/>
                <a:gd fmla="*/ 0 h 9" name="T7"/>
                <a:gd fmla="*/ 2 w 9" name="T8"/>
                <a:gd fmla="*/ 0 h 9" name="T9"/>
              </a:gdLst>
              <a:cxnLst>
                <a:cxn ang="0">
                  <a:pos x="T0" y="T1"/>
                </a:cxn>
                <a:cxn ang="0">
                  <a:pos x="T2" y="T3"/>
                </a:cxn>
                <a:cxn ang="0">
                  <a:pos x="T4" y="T5"/>
                </a:cxn>
                <a:cxn ang="0">
                  <a:pos x="T6" y="T7"/>
                </a:cxn>
                <a:cxn ang="0">
                  <a:pos x="T8" y="T9"/>
                </a:cxn>
              </a:cxnLst>
              <a:rect b="b" l="0" r="r" t="0"/>
              <a:pathLst>
                <a:path h="9" w="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40"/>
            <p:cNvSpPr/>
            <p:nvPr/>
          </p:nvSpPr>
          <p:spPr bwMode="auto">
            <a:xfrm>
              <a:off x="6259513" y="3384551"/>
              <a:ext cx="44450" cy="73025"/>
            </a:xfrm>
            <a:custGeom>
              <a:gdLst>
                <a:gd fmla="*/ 13 w 14" name="T0"/>
                <a:gd fmla="*/ 3 h 22" name="T1"/>
                <a:gd fmla="*/ 7 w 14" name="T2"/>
                <a:gd fmla="*/ 12 h 22" name="T3"/>
                <a:gd fmla="*/ 0 w 14" name="T4"/>
                <a:gd fmla="*/ 16 h 22" name="T5"/>
                <a:gd fmla="*/ 9 w 14" name="T6"/>
                <a:gd fmla="*/ 18 h 22" name="T7"/>
                <a:gd fmla="*/ 7 w 14" name="T8"/>
                <a:gd fmla="*/ 14 h 22" name="T9"/>
                <a:gd fmla="*/ 13 w 14" name="T10"/>
                <a:gd fmla="*/ 3 h 22" name="T11"/>
              </a:gdLst>
              <a:cxnLst>
                <a:cxn ang="0">
                  <a:pos x="T0" y="T1"/>
                </a:cxn>
                <a:cxn ang="0">
                  <a:pos x="T2" y="T3"/>
                </a:cxn>
                <a:cxn ang="0">
                  <a:pos x="T4" y="T5"/>
                </a:cxn>
                <a:cxn ang="0">
                  <a:pos x="T6" y="T7"/>
                </a:cxn>
                <a:cxn ang="0">
                  <a:pos x="T8" y="T9"/>
                </a:cxn>
                <a:cxn ang="0">
                  <a:pos x="T10" y="T11"/>
                </a:cxn>
              </a:cxnLst>
              <a:rect b="b" l="0" r="r" t="0"/>
              <a:pathLst>
                <a:path h="22" w="14">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41"/>
            <p:cNvSpPr/>
            <p:nvPr/>
          </p:nvSpPr>
          <p:spPr bwMode="auto">
            <a:xfrm>
              <a:off x="6300788" y="3406776"/>
              <a:ext cx="9525" cy="14288"/>
            </a:xfrm>
            <a:custGeom>
              <a:gdLst>
                <a:gd fmla="*/ 2 w 3" name="T0"/>
                <a:gd fmla="*/ 3 h 4" name="T1"/>
                <a:gd fmla="*/ 3 w 3" name="T2"/>
                <a:gd fmla="*/ 1 h 4" name="T3"/>
                <a:gd fmla="*/ 1 w 3" name="T4"/>
                <a:gd fmla="*/ 0 h 4" name="T5"/>
                <a:gd fmla="*/ 2 w 3" name="T6"/>
                <a:gd fmla="*/ 3 h 4" name="T7"/>
              </a:gdLst>
              <a:cxnLst>
                <a:cxn ang="0">
                  <a:pos x="T0" y="T1"/>
                </a:cxn>
                <a:cxn ang="0">
                  <a:pos x="T2" y="T3"/>
                </a:cxn>
                <a:cxn ang="0">
                  <a:pos x="T4" y="T5"/>
                </a:cxn>
                <a:cxn ang="0">
                  <a:pos x="T6" y="T7"/>
                </a:cxn>
              </a:cxnLst>
              <a:rect b="b" l="0" r="r" t="0"/>
              <a:pathLst>
                <a:path h="4" w="3">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42"/>
            <p:cNvSpPr/>
            <p:nvPr/>
          </p:nvSpPr>
          <p:spPr bwMode="auto">
            <a:xfrm>
              <a:off x="6291263" y="3427413"/>
              <a:ext cx="15875" cy="15875"/>
            </a:xfrm>
            <a:custGeom>
              <a:gdLst>
                <a:gd fmla="*/ 0 w 5" name="T0"/>
                <a:gd fmla="*/ 5 h 5" name="T1"/>
                <a:gd fmla="*/ 4 w 5" name="T2"/>
                <a:gd fmla="*/ 3 h 5" name="T3"/>
                <a:gd fmla="*/ 4 w 5" name="T4"/>
                <a:gd fmla="*/ 0 h 5" name="T5"/>
                <a:gd fmla="*/ 0 w 5" name="T6"/>
                <a:gd fmla="*/ 5 h 5" name="T7"/>
              </a:gdLst>
              <a:cxnLst>
                <a:cxn ang="0">
                  <a:pos x="T0" y="T1"/>
                </a:cxn>
                <a:cxn ang="0">
                  <a:pos x="T2" y="T3"/>
                </a:cxn>
                <a:cxn ang="0">
                  <a:pos x="T4" y="T5"/>
                </a:cxn>
                <a:cxn ang="0">
                  <a:pos x="T6" y="T7"/>
                </a:cxn>
              </a:cxnLst>
              <a:rect b="b" l="0" r="r" t="0"/>
              <a:pathLst>
                <a:path h="5" w="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43"/>
            <p:cNvSpPr/>
            <p:nvPr/>
          </p:nvSpPr>
          <p:spPr bwMode="auto">
            <a:xfrm>
              <a:off x="6118226" y="3400426"/>
              <a:ext cx="157163" cy="63500"/>
            </a:xfrm>
            <a:custGeom>
              <a:gdLst>
                <a:gd fmla="*/ 44 w 48" name="T0"/>
                <a:gd fmla="*/ 2 h 19" name="T1"/>
                <a:gd fmla="*/ 37 w 48" name="T2"/>
                <a:gd fmla="*/ 7 h 19" name="T3"/>
                <a:gd fmla="*/ 39 w 48" name="T4"/>
                <a:gd fmla="*/ 0 h 19" name="T5"/>
                <a:gd fmla="*/ 32 w 48" name="T6"/>
                <a:gd fmla="*/ 8 h 19" name="T7"/>
                <a:gd fmla="*/ 30 w 48" name="T8"/>
                <a:gd fmla="*/ 7 h 19" name="T9"/>
                <a:gd fmla="*/ 30 w 48" name="T10"/>
                <a:gd fmla="*/ 3 h 19" name="T11"/>
                <a:gd fmla="*/ 26 w 48" name="T12"/>
                <a:gd fmla="*/ 3 h 19" name="T13"/>
                <a:gd fmla="*/ 17 w 48" name="T14"/>
                <a:gd fmla="*/ 6 h 19" name="T15"/>
                <a:gd fmla="*/ 14 w 48" name="T16"/>
                <a:gd fmla="*/ 2 h 19" name="T17"/>
                <a:gd fmla="*/ 4 w 48" name="T18"/>
                <a:gd fmla="*/ 15 h 19" name="T19"/>
                <a:gd fmla="*/ 2 w 48" name="T20"/>
                <a:gd fmla="*/ 18 h 19" name="T21"/>
                <a:gd fmla="*/ 8 w 48" name="T22"/>
                <a:gd fmla="*/ 19 h 19" name="T23"/>
                <a:gd fmla="*/ 11 w 48" name="T24"/>
                <a:gd fmla="*/ 7 h 19" name="T25"/>
                <a:gd fmla="*/ 15 w 48" name="T26"/>
                <a:gd fmla="*/ 18 h 19" name="T27"/>
                <a:gd fmla="*/ 19 w 48" name="T28"/>
                <a:gd fmla="*/ 10 h 19" name="T29"/>
                <a:gd fmla="*/ 16 w 48" name="T30"/>
                <a:gd fmla="*/ 8 h 19" name="T31"/>
                <a:gd fmla="*/ 19 w 48" name="T32"/>
                <a:gd fmla="*/ 8 h 19" name="T33"/>
                <a:gd fmla="*/ 22 w 48" name="T34"/>
                <a:gd fmla="*/ 12 h 19" name="T35"/>
                <a:gd fmla="*/ 27 w 48" name="T36"/>
                <a:gd fmla="*/ 7 h 19" name="T37"/>
                <a:gd fmla="*/ 28 w 48" name="T38"/>
                <a:gd fmla="*/ 12 h 19" name="T39"/>
                <a:gd fmla="*/ 25 w 48" name="T40"/>
                <a:gd fmla="*/ 17 h 19" name="T41"/>
                <a:gd fmla="*/ 31 w 48" name="T42"/>
                <a:gd fmla="*/ 16 h 19" name="T43"/>
                <a:gd fmla="*/ 29 w 48" name="T44"/>
                <a:gd fmla="*/ 13 h 19" name="T45"/>
                <a:gd fmla="*/ 33 w 48" name="T46"/>
                <a:gd fmla="*/ 9 h 19" name="T47"/>
                <a:gd fmla="*/ 35 w 48" name="T48"/>
                <a:gd fmla="*/ 14 h 19" name="T49"/>
                <a:gd fmla="*/ 48 w 48" name="T50"/>
                <a:gd fmla="*/ 5 h 19" name="T51"/>
                <a:gd fmla="*/ 44 w 48" name="T52"/>
                <a:gd fmla="*/ 2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8">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44"/>
            <p:cNvSpPr/>
            <p:nvPr/>
          </p:nvSpPr>
          <p:spPr bwMode="auto">
            <a:xfrm>
              <a:off x="6030913" y="3433763"/>
              <a:ext cx="19050" cy="17463"/>
            </a:xfrm>
            <a:custGeom>
              <a:gdLst>
                <a:gd fmla="*/ 4 w 6" name="T0"/>
                <a:gd fmla="*/ 5 h 5" name="T1"/>
                <a:gd fmla="*/ 6 w 6" name="T2"/>
                <a:gd fmla="*/ 3 h 5" name="T3"/>
                <a:gd fmla="*/ 0 w 6" name="T4"/>
                <a:gd fmla="*/ 2 h 5" name="T5"/>
                <a:gd fmla="*/ 4 w 6" name="T6"/>
                <a:gd fmla="*/ 5 h 5" name="T7"/>
              </a:gdLst>
              <a:cxnLst>
                <a:cxn ang="0">
                  <a:pos x="T0" y="T1"/>
                </a:cxn>
                <a:cxn ang="0">
                  <a:pos x="T2" y="T3"/>
                </a:cxn>
                <a:cxn ang="0">
                  <a:pos x="T4" y="T5"/>
                </a:cxn>
                <a:cxn ang="0">
                  <a:pos x="T6" y="T7"/>
                </a:cxn>
              </a:cxnLst>
              <a:rect b="b" l="0" r="r" t="0"/>
              <a:pathLst>
                <a:path h="5" w="6">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45"/>
            <p:cNvSpPr/>
            <p:nvPr/>
          </p:nvSpPr>
          <p:spPr bwMode="auto">
            <a:xfrm>
              <a:off x="5862638" y="3440113"/>
              <a:ext cx="71438" cy="39688"/>
            </a:xfrm>
            <a:custGeom>
              <a:gdLst>
                <a:gd fmla="*/ 22 w 22" name="T0"/>
                <a:gd fmla="*/ 1 h 12" name="T1"/>
                <a:gd fmla="*/ 18 w 22" name="T2"/>
                <a:gd fmla="*/ 0 h 12" name="T3"/>
                <a:gd fmla="*/ 11 w 22" name="T4"/>
                <a:gd fmla="*/ 7 h 12" name="T5"/>
                <a:gd fmla="*/ 10 w 22" name="T6"/>
                <a:gd fmla="*/ 1 h 12" name="T7"/>
                <a:gd fmla="*/ 7 w 22" name="T8"/>
                <a:gd fmla="*/ 1 h 12" name="T9"/>
                <a:gd fmla="*/ 2 w 22" name="T10"/>
                <a:gd fmla="*/ 12 h 12" name="T11"/>
                <a:gd fmla="*/ 4 w 22" name="T12"/>
                <a:gd fmla="*/ 12 h 12" name="T13"/>
                <a:gd fmla="*/ 9 w 22" name="T14"/>
                <a:gd fmla="*/ 7 h 12" name="T15"/>
                <a:gd fmla="*/ 10 w 22" name="T16"/>
                <a:gd fmla="*/ 11 h 12" name="T17"/>
                <a:gd fmla="*/ 22 w 22" name="T18"/>
                <a:gd fmla="*/ 1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46"/>
            <p:cNvSpPr/>
            <p:nvPr/>
          </p:nvSpPr>
          <p:spPr bwMode="auto">
            <a:xfrm>
              <a:off x="5953126" y="3476626"/>
              <a:ext cx="9525" cy="11113"/>
            </a:xfrm>
            <a:custGeom>
              <a:gdLst>
                <a:gd fmla="*/ 0 w 3" name="T0"/>
                <a:gd fmla="*/ 2 h 3" name="T1"/>
                <a:gd fmla="*/ 3 w 3" name="T2"/>
                <a:gd fmla="*/ 2 h 3" name="T3"/>
                <a:gd fmla="*/ 0 w 3" name="T4"/>
                <a:gd fmla="*/ 2 h 3" name="T5"/>
              </a:gdLst>
              <a:cxnLst>
                <a:cxn ang="0">
                  <a:pos x="T0" y="T1"/>
                </a:cxn>
                <a:cxn ang="0">
                  <a:pos x="T2" y="T3"/>
                </a:cxn>
                <a:cxn ang="0">
                  <a:pos x="T4" y="T5"/>
                </a:cxn>
              </a:cxnLst>
              <a:rect b="b" l="0" r="r" t="0"/>
              <a:pathLst>
                <a:path h="3" w="3">
                  <a:moveTo>
                    <a:pt x="0" y="2"/>
                  </a:moveTo>
                  <a:cubicBezTo>
                    <a:pt x="0" y="3"/>
                    <a:pt x="2" y="3"/>
                    <a:pt x="3" y="2"/>
                  </a:cubicBezTo>
                  <a:cubicBezTo>
                    <a:pt x="2" y="1"/>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47"/>
            <p:cNvSpPr/>
            <p:nvPr/>
          </p:nvSpPr>
          <p:spPr bwMode="auto">
            <a:xfrm>
              <a:off x="5816601" y="3443288"/>
              <a:ext cx="55563" cy="53975"/>
            </a:xfrm>
            <a:custGeom>
              <a:gdLst>
                <a:gd fmla="*/ 9 w 17" name="T0"/>
                <a:gd fmla="*/ 9 h 16" name="T1"/>
                <a:gd fmla="*/ 17 w 17" name="T2"/>
                <a:gd fmla="*/ 4 h 16" name="T3"/>
                <a:gd fmla="*/ 16 w 17" name="T4"/>
                <a:gd fmla="*/ 1 h 16" name="T5"/>
                <a:gd fmla="*/ 11 w 17" name="T6"/>
                <a:gd fmla="*/ 2 h 16" name="T7"/>
                <a:gd fmla="*/ 10 w 17" name="T8"/>
                <a:gd fmla="*/ 7 h 16" name="T9"/>
                <a:gd fmla="*/ 10 w 17" name="T10"/>
                <a:gd fmla="*/ 3 h 16" name="T11"/>
                <a:gd fmla="*/ 0 w 17" name="T12"/>
                <a:gd fmla="*/ 8 h 16" name="T13"/>
                <a:gd fmla="*/ 5 w 17" name="T14"/>
                <a:gd fmla="*/ 9 h 16" name="T15"/>
                <a:gd fmla="*/ 1 w 17" name="T16"/>
                <a:gd fmla="*/ 15 h 16" name="T17"/>
                <a:gd fmla="*/ 10 w 17" name="T18"/>
                <a:gd fmla="*/ 15 h 16" name="T19"/>
                <a:gd fmla="*/ 11 w 17" name="T20"/>
                <a:gd fmla="*/ 12 h 16" name="T21"/>
                <a:gd fmla="*/ 9 w 17" name="T22"/>
                <a:gd fmla="*/ 9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17">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8"/>
            <p:cNvSpPr/>
            <p:nvPr/>
          </p:nvSpPr>
          <p:spPr bwMode="auto">
            <a:xfrm>
              <a:off x="5894388" y="3479801"/>
              <a:ext cx="22225" cy="17463"/>
            </a:xfrm>
            <a:custGeom>
              <a:gdLst>
                <a:gd fmla="*/ 2 w 7" name="T0"/>
                <a:gd fmla="*/ 0 h 5" name="T1"/>
                <a:gd fmla="*/ 0 w 7" name="T2"/>
                <a:gd fmla="*/ 3 h 5" name="T3"/>
                <a:gd fmla="*/ 7 w 7" name="T4"/>
                <a:gd fmla="*/ 2 h 5" name="T5"/>
                <a:gd fmla="*/ 2 w 7" name="T6"/>
                <a:gd fmla="*/ 0 h 5" name="T7"/>
              </a:gdLst>
              <a:cxnLst>
                <a:cxn ang="0">
                  <a:pos x="T0" y="T1"/>
                </a:cxn>
                <a:cxn ang="0">
                  <a:pos x="T2" y="T3"/>
                </a:cxn>
                <a:cxn ang="0">
                  <a:pos x="T4" y="T5"/>
                </a:cxn>
                <a:cxn ang="0">
                  <a:pos x="T6" y="T7"/>
                </a:cxn>
              </a:cxnLst>
              <a:rect b="b" l="0" r="r" t="0"/>
              <a:pathLst>
                <a:path h="5" w="7">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9"/>
            <p:cNvSpPr/>
            <p:nvPr/>
          </p:nvSpPr>
          <p:spPr bwMode="auto">
            <a:xfrm>
              <a:off x="5735638" y="3451226"/>
              <a:ext cx="84138" cy="61913"/>
            </a:xfrm>
            <a:custGeom>
              <a:gdLst>
                <a:gd fmla="*/ 21 w 26" name="T0"/>
                <a:gd fmla="*/ 1 h 19" name="T1"/>
                <a:gd fmla="*/ 19 w 26" name="T2"/>
                <a:gd fmla="*/ 0 h 19" name="T3"/>
                <a:gd fmla="*/ 15 w 26" name="T4"/>
                <a:gd fmla="*/ 2 h 19" name="T5"/>
                <a:gd fmla="*/ 11 w 26" name="T6"/>
                <a:gd fmla="*/ 5 h 19" name="T7"/>
                <a:gd fmla="*/ 9 w 26" name="T8"/>
                <a:gd fmla="*/ 2 h 19" name="T9"/>
                <a:gd fmla="*/ 5 w 26" name="T10"/>
                <a:gd fmla="*/ 11 h 19" name="T11"/>
                <a:gd fmla="*/ 4 w 26" name="T12"/>
                <a:gd fmla="*/ 9 h 19" name="T13"/>
                <a:gd fmla="*/ 2 w 26" name="T14"/>
                <a:gd fmla="*/ 14 h 19" name="T15"/>
                <a:gd fmla="*/ 5 w 26" name="T16"/>
                <a:gd fmla="*/ 12 h 19" name="T17"/>
                <a:gd fmla="*/ 6 w 26" name="T18"/>
                <a:gd fmla="*/ 16 h 19" name="T19"/>
                <a:gd fmla="*/ 12 w 26" name="T20"/>
                <a:gd fmla="*/ 12 h 19" name="T21"/>
                <a:gd fmla="*/ 17 w 26" name="T22"/>
                <a:gd fmla="*/ 10 h 19" name="T23"/>
                <a:gd fmla="*/ 14 w 26" name="T24"/>
                <a:gd fmla="*/ 8 h 19" name="T25"/>
                <a:gd fmla="*/ 15 w 26" name="T26"/>
                <a:gd fmla="*/ 7 h 19" name="T27"/>
                <a:gd fmla="*/ 20 w 26" name="T28"/>
                <a:gd fmla="*/ 5 h 19" name="T29"/>
                <a:gd fmla="*/ 20 w 26" name="T30"/>
                <a:gd fmla="*/ 11 h 19" name="T31"/>
                <a:gd fmla="*/ 26 w 26" name="T32"/>
                <a:gd fmla="*/ 14 h 19" name="T33"/>
                <a:gd fmla="*/ 21 w 26" name="T34"/>
                <a:gd fmla="*/ 1 h 1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 w="26">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50"/>
            <p:cNvSpPr/>
            <p:nvPr/>
          </p:nvSpPr>
          <p:spPr bwMode="auto">
            <a:xfrm>
              <a:off x="5791201" y="3494088"/>
              <a:ext cx="9525" cy="9525"/>
            </a:xfrm>
            <a:custGeom>
              <a:gdLst>
                <a:gd fmla="*/ 1 w 3" name="T0"/>
                <a:gd fmla="*/ 3 h 3" name="T1"/>
                <a:gd fmla="*/ 3 w 3" name="T2"/>
                <a:gd fmla="*/ 1 h 3" name="T3"/>
                <a:gd fmla="*/ 2 w 3" name="T4"/>
                <a:gd fmla="*/ 0 h 3" name="T5"/>
                <a:gd fmla="*/ 1 w 3" name="T6"/>
                <a:gd fmla="*/ 3 h 3" name="T7"/>
              </a:gdLst>
              <a:cxnLst>
                <a:cxn ang="0">
                  <a:pos x="T0" y="T1"/>
                </a:cxn>
                <a:cxn ang="0">
                  <a:pos x="T2" y="T3"/>
                </a:cxn>
                <a:cxn ang="0">
                  <a:pos x="T4" y="T5"/>
                </a:cxn>
                <a:cxn ang="0">
                  <a:pos x="T6" y="T7"/>
                </a:cxn>
              </a:cxnLst>
              <a:rect b="b" l="0" r="r" t="0"/>
              <a:pathLst>
                <a:path h="3" w="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51"/>
            <p:cNvSpPr/>
            <p:nvPr/>
          </p:nvSpPr>
          <p:spPr bwMode="auto">
            <a:xfrm>
              <a:off x="5719763" y="3497263"/>
              <a:ext cx="12700" cy="12700"/>
            </a:xfrm>
            <a:custGeom>
              <a:gdLst>
                <a:gd fmla="*/ 1 w 4" name="T0"/>
                <a:gd fmla="*/ 3 h 4" name="T1"/>
                <a:gd fmla="*/ 4 w 4" name="T2"/>
                <a:gd fmla="*/ 2 h 4" name="T3"/>
                <a:gd fmla="*/ 2 w 4" name="T4"/>
                <a:gd fmla="*/ 0 h 4" name="T5"/>
                <a:gd fmla="*/ 1 w 4" name="T6"/>
                <a:gd fmla="*/ 3 h 4" name="T7"/>
              </a:gdLst>
              <a:cxnLst>
                <a:cxn ang="0">
                  <a:pos x="T0" y="T1"/>
                </a:cxn>
                <a:cxn ang="0">
                  <a:pos x="T2" y="T3"/>
                </a:cxn>
                <a:cxn ang="0">
                  <a:pos x="T4" y="T5"/>
                </a:cxn>
                <a:cxn ang="0">
                  <a:pos x="T6" y="T7"/>
                </a:cxn>
              </a:cxnLst>
              <a:rect b="b" l="0" r="r" t="0"/>
              <a:pathLst>
                <a:path h="4" w="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52"/>
            <p:cNvSpPr/>
            <p:nvPr/>
          </p:nvSpPr>
          <p:spPr bwMode="auto">
            <a:xfrm>
              <a:off x="5595938" y="3473451"/>
              <a:ext cx="9525" cy="14288"/>
            </a:xfrm>
            <a:custGeom>
              <a:gdLst>
                <a:gd fmla="*/ 1 w 3" name="T0"/>
                <a:gd fmla="*/ 4 h 4" name="T1"/>
                <a:gd fmla="*/ 2 w 3" name="T2"/>
                <a:gd fmla="*/ 0 h 4" name="T3"/>
                <a:gd fmla="*/ 0 w 3" name="T4"/>
                <a:gd fmla="*/ 1 h 4" name="T5"/>
                <a:gd fmla="*/ 1 w 3" name="T6"/>
                <a:gd fmla="*/ 4 h 4" name="T7"/>
              </a:gdLst>
              <a:cxnLst>
                <a:cxn ang="0">
                  <a:pos x="T0" y="T1"/>
                </a:cxn>
                <a:cxn ang="0">
                  <a:pos x="T2" y="T3"/>
                </a:cxn>
                <a:cxn ang="0">
                  <a:pos x="T4" y="T5"/>
                </a:cxn>
                <a:cxn ang="0">
                  <a:pos x="T6" y="T7"/>
                </a:cxn>
              </a:cxnLst>
              <a:rect b="b" l="0" r="r" t="0"/>
              <a:pathLst>
                <a:path h="4" w="3">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53"/>
            <p:cNvSpPr/>
            <p:nvPr/>
          </p:nvSpPr>
          <p:spPr bwMode="auto">
            <a:xfrm>
              <a:off x="5592763" y="3516313"/>
              <a:ext cx="12700" cy="11113"/>
            </a:xfrm>
            <a:custGeom>
              <a:gdLst>
                <a:gd fmla="*/ 3 w 4" name="T0"/>
                <a:gd fmla="*/ 3 h 3" name="T1"/>
                <a:gd fmla="*/ 3 w 4" name="T2"/>
                <a:gd fmla="*/ 0 h 3" name="T3"/>
                <a:gd fmla="*/ 3 w 4" name="T4"/>
                <a:gd fmla="*/ 3 h 3" name="T5"/>
              </a:gdLst>
              <a:cxnLst>
                <a:cxn ang="0">
                  <a:pos x="T0" y="T1"/>
                </a:cxn>
                <a:cxn ang="0">
                  <a:pos x="T2" y="T3"/>
                </a:cxn>
                <a:cxn ang="0">
                  <a:pos x="T4" y="T5"/>
                </a:cxn>
              </a:cxnLst>
              <a:rect b="b" l="0" r="r" t="0"/>
              <a:pathLst>
                <a:path h="3" w="4">
                  <a:moveTo>
                    <a:pt x="3" y="3"/>
                  </a:moveTo>
                  <a:cubicBezTo>
                    <a:pt x="4" y="2"/>
                    <a:pt x="3" y="1"/>
                    <a:pt x="3" y="0"/>
                  </a:cubicBezTo>
                  <a:cubicBezTo>
                    <a:pt x="1" y="2"/>
                    <a:pt x="0"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54"/>
            <p:cNvSpPr/>
            <p:nvPr/>
          </p:nvSpPr>
          <p:spPr bwMode="auto">
            <a:xfrm>
              <a:off x="5481638" y="3522663"/>
              <a:ext cx="25400" cy="23813"/>
            </a:xfrm>
            <a:custGeom>
              <a:gdLst>
                <a:gd fmla="*/ 0 w 8" name="T0"/>
                <a:gd fmla="*/ 3 h 7" name="T1"/>
                <a:gd fmla="*/ 8 w 8" name="T2"/>
                <a:gd fmla="*/ 3 h 7" name="T3"/>
                <a:gd fmla="*/ 0 w 8" name="T4"/>
                <a:gd fmla="*/ 3 h 7" name="T5"/>
              </a:gdLst>
              <a:cxnLst>
                <a:cxn ang="0">
                  <a:pos x="T0" y="T1"/>
                </a:cxn>
                <a:cxn ang="0">
                  <a:pos x="T2" y="T3"/>
                </a:cxn>
                <a:cxn ang="0">
                  <a:pos x="T4" y="T5"/>
                </a:cxn>
              </a:cxnLst>
              <a:rect b="b" l="0" r="r" t="0"/>
              <a:pathLst>
                <a:path h="7" w="8">
                  <a:moveTo>
                    <a:pt x="0" y="3"/>
                  </a:moveTo>
                  <a:cubicBezTo>
                    <a:pt x="1" y="6"/>
                    <a:pt x="6" y="7"/>
                    <a:pt x="8" y="3"/>
                  </a:cubicBezTo>
                  <a:cubicBezTo>
                    <a:pt x="5" y="0"/>
                    <a:pt x="3" y="4"/>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55"/>
            <p:cNvSpPr/>
            <p:nvPr/>
          </p:nvSpPr>
          <p:spPr bwMode="auto">
            <a:xfrm>
              <a:off x="6856413" y="3262313"/>
              <a:ext cx="58738" cy="30163"/>
            </a:xfrm>
            <a:custGeom>
              <a:gdLst>
                <a:gd fmla="*/ 3 w 18" name="T0"/>
                <a:gd fmla="*/ 6 h 9" name="T1"/>
                <a:gd fmla="*/ 2 w 18" name="T2"/>
                <a:gd fmla="*/ 8 h 9" name="T3"/>
                <a:gd fmla="*/ 4 w 18" name="T4"/>
                <a:gd fmla="*/ 9 h 9" name="T5"/>
                <a:gd fmla="*/ 9 w 18" name="T6"/>
                <a:gd fmla="*/ 4 h 9" name="T7"/>
                <a:gd fmla="*/ 11 w 18" name="T8"/>
                <a:gd fmla="*/ 8 h 9" name="T9"/>
                <a:gd fmla="*/ 18 w 18" name="T10"/>
                <a:gd fmla="*/ 1 h 9" name="T11"/>
                <a:gd fmla="*/ 1 w 18" name="T12"/>
                <a:gd fmla="*/ 1 h 9" name="T13"/>
                <a:gd fmla="*/ 0 w 18" name="T14"/>
                <a:gd fmla="*/ 4 h 9" name="T15"/>
                <a:gd fmla="*/ 3 w 18" name="T16"/>
                <a:gd fmla="*/ 6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8">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56"/>
            <p:cNvSpPr/>
            <p:nvPr/>
          </p:nvSpPr>
          <p:spPr bwMode="auto">
            <a:xfrm>
              <a:off x="6797676" y="3327401"/>
              <a:ext cx="188913" cy="84138"/>
            </a:xfrm>
            <a:custGeom>
              <a:gdLst>
                <a:gd fmla="*/ 6 w 58" name="T0"/>
                <a:gd fmla="*/ 23 h 25" name="T1"/>
                <a:gd fmla="*/ 1 w 58" name="T2"/>
                <a:gd fmla="*/ 19 h 25" name="T3"/>
                <a:gd fmla="*/ 1 w 58" name="T4"/>
                <a:gd fmla="*/ 23 h 25" name="T5"/>
                <a:gd fmla="*/ 16 w 58" name="T6"/>
                <a:gd fmla="*/ 24 h 25" name="T7"/>
                <a:gd fmla="*/ 18 w 58" name="T8"/>
                <a:gd fmla="*/ 19 h 25" name="T9"/>
                <a:gd fmla="*/ 28 w 58" name="T10"/>
                <a:gd fmla="*/ 21 h 25" name="T11"/>
                <a:gd fmla="*/ 32 w 58" name="T12"/>
                <a:gd fmla="*/ 18 h 25" name="T13"/>
                <a:gd fmla="*/ 35 w 58" name="T14"/>
                <a:gd fmla="*/ 12 h 25" name="T15"/>
                <a:gd fmla="*/ 39 w 58" name="T16"/>
                <a:gd fmla="*/ 15 h 25" name="T17"/>
                <a:gd fmla="*/ 33 w 58" name="T18"/>
                <a:gd fmla="*/ 17 h 25" name="T19"/>
                <a:gd fmla="*/ 33 w 58" name="T20"/>
                <a:gd fmla="*/ 21 h 25" name="T21"/>
                <a:gd fmla="*/ 39 w 58" name="T22"/>
                <a:gd fmla="*/ 22 h 25" name="T23"/>
                <a:gd fmla="*/ 41 w 58" name="T24"/>
                <a:gd fmla="*/ 13 h 25" name="T25"/>
                <a:gd fmla="*/ 51 w 58" name="T26"/>
                <a:gd fmla="*/ 10 h 25" name="T27"/>
                <a:gd fmla="*/ 50 w 58" name="T28"/>
                <a:gd fmla="*/ 14 h 25" name="T29"/>
                <a:gd fmla="*/ 47 w 58" name="T30"/>
                <a:gd fmla="*/ 13 h 25" name="T31"/>
                <a:gd fmla="*/ 43 w 58" name="T32"/>
                <a:gd fmla="*/ 19 h 25" name="T33"/>
                <a:gd fmla="*/ 51 w 58" name="T34"/>
                <a:gd fmla="*/ 20 h 25" name="T35"/>
                <a:gd fmla="*/ 48 w 58" name="T36"/>
                <a:gd fmla="*/ 17 h 25" name="T37"/>
                <a:gd fmla="*/ 58 w 58" name="T38"/>
                <a:gd fmla="*/ 11 h 25" name="T39"/>
                <a:gd fmla="*/ 55 w 58" name="T40"/>
                <a:gd fmla="*/ 2 h 25" name="T41"/>
                <a:gd fmla="*/ 50 w 58" name="T42"/>
                <a:gd fmla="*/ 2 h 25" name="T43"/>
                <a:gd fmla="*/ 51 w 58" name="T44"/>
                <a:gd fmla="*/ 6 h 25" name="T45"/>
                <a:gd fmla="*/ 48 w 58" name="T46"/>
                <a:gd fmla="*/ 9 h 25" name="T47"/>
                <a:gd fmla="*/ 30 w 58" name="T48"/>
                <a:gd fmla="*/ 13 h 25" name="T49"/>
                <a:gd fmla="*/ 20 w 58" name="T50"/>
                <a:gd fmla="*/ 10 h 25" name="T51"/>
                <a:gd fmla="*/ 6 w 58" name="T52"/>
                <a:gd fmla="*/ 23 h 2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 w="57">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57"/>
            <p:cNvSpPr/>
            <p:nvPr/>
          </p:nvSpPr>
          <p:spPr bwMode="auto">
            <a:xfrm>
              <a:off x="6824663" y="3265488"/>
              <a:ext cx="28575" cy="33338"/>
            </a:xfrm>
            <a:custGeom>
              <a:gdLst>
                <a:gd fmla="*/ 0 w 9" name="T0"/>
                <a:gd fmla="*/ 7 h 10" name="T1"/>
                <a:gd fmla="*/ 9 w 9" name="T2"/>
                <a:gd fmla="*/ 3 h 10" name="T3"/>
                <a:gd fmla="*/ 2 w 9" name="T4"/>
                <a:gd fmla="*/ 0 h 10" name="T5"/>
                <a:gd fmla="*/ 0 w 9" name="T6"/>
                <a:gd fmla="*/ 7 h 10" name="T7"/>
              </a:gdLst>
              <a:cxnLst>
                <a:cxn ang="0">
                  <a:pos x="T0" y="T1"/>
                </a:cxn>
                <a:cxn ang="0">
                  <a:pos x="T2" y="T3"/>
                </a:cxn>
                <a:cxn ang="0">
                  <a:pos x="T4" y="T5"/>
                </a:cxn>
                <a:cxn ang="0">
                  <a:pos x="T6" y="T7"/>
                </a:cxn>
              </a:cxnLst>
              <a:rect b="b" l="0" r="r" t="0"/>
              <a:pathLst>
                <a:path h="10" w="9">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58"/>
            <p:cNvSpPr/>
            <p:nvPr/>
          </p:nvSpPr>
          <p:spPr bwMode="auto">
            <a:xfrm>
              <a:off x="6707188" y="3354388"/>
              <a:ext cx="30163" cy="17463"/>
            </a:xfrm>
            <a:custGeom>
              <a:gdLst>
                <a:gd fmla="*/ 7 w 9" name="T0"/>
                <a:gd fmla="*/ 2 h 5" name="T1"/>
                <a:gd fmla="*/ 0 w 9" name="T2"/>
                <a:gd fmla="*/ 4 h 5" name="T3"/>
                <a:gd fmla="*/ 9 w 9" name="T4"/>
                <a:gd fmla="*/ 5 h 5" name="T5"/>
                <a:gd fmla="*/ 7 w 9" name="T6"/>
                <a:gd fmla="*/ 2 h 5" name="T7"/>
              </a:gdLst>
              <a:cxnLst>
                <a:cxn ang="0">
                  <a:pos x="T0" y="T1"/>
                </a:cxn>
                <a:cxn ang="0">
                  <a:pos x="T2" y="T3"/>
                </a:cxn>
                <a:cxn ang="0">
                  <a:pos x="T4" y="T5"/>
                </a:cxn>
                <a:cxn ang="0">
                  <a:pos x="T6" y="T7"/>
                </a:cxn>
              </a:cxnLst>
              <a:rect b="b" l="0" r="r" t="0"/>
              <a:pathLst>
                <a:path h="5" w="9">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59"/>
            <p:cNvSpPr/>
            <p:nvPr/>
          </p:nvSpPr>
          <p:spPr bwMode="auto">
            <a:xfrm>
              <a:off x="6446838" y="3406776"/>
              <a:ext cx="23813" cy="33338"/>
            </a:xfrm>
            <a:custGeom>
              <a:gdLst>
                <a:gd fmla="*/ 5 w 7" name="T0"/>
                <a:gd fmla="*/ 1 h 10" name="T1"/>
                <a:gd fmla="*/ 2 w 7" name="T2"/>
                <a:gd fmla="*/ 1 h 10" name="T3"/>
                <a:gd fmla="*/ 3 w 7" name="T4"/>
                <a:gd fmla="*/ 9 h 10" name="T5"/>
                <a:gd fmla="*/ 2 w 7" name="T6"/>
                <a:gd fmla="*/ 9 h 10" name="T7"/>
                <a:gd fmla="*/ 7 w 7" name="T8"/>
                <a:gd fmla="*/ 8 h 10" name="T9"/>
                <a:gd fmla="*/ 5 w 7" name="T10"/>
                <a:gd fmla="*/ 1 h 10" name="T11"/>
              </a:gdLst>
              <a:cxnLst>
                <a:cxn ang="0">
                  <a:pos x="T0" y="T1"/>
                </a:cxn>
                <a:cxn ang="0">
                  <a:pos x="T2" y="T3"/>
                </a:cxn>
                <a:cxn ang="0">
                  <a:pos x="T4" y="T5"/>
                </a:cxn>
                <a:cxn ang="0">
                  <a:pos x="T6" y="T7"/>
                </a:cxn>
                <a:cxn ang="0">
                  <a:pos x="T8" y="T9"/>
                </a:cxn>
                <a:cxn ang="0">
                  <a:pos x="T10" y="T11"/>
                </a:cxn>
              </a:cxnLst>
              <a:rect b="b" l="0" r="r" t="0"/>
              <a:pathLst>
                <a:path h="10" w="7">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60"/>
            <p:cNvSpPr/>
            <p:nvPr/>
          </p:nvSpPr>
          <p:spPr bwMode="auto">
            <a:xfrm>
              <a:off x="5927726" y="3430588"/>
              <a:ext cx="103188" cy="52388"/>
            </a:xfrm>
            <a:custGeom>
              <a:gdLst>
                <a:gd fmla="*/ 30 w 32" name="T0"/>
                <a:gd fmla="*/ 5 h 16" name="T1"/>
                <a:gd fmla="*/ 28 w 32" name="T2"/>
                <a:gd fmla="*/ 5 h 16" name="T3"/>
                <a:gd fmla="*/ 28 w 32" name="T4"/>
                <a:gd fmla="*/ 1 h 16" name="T5"/>
                <a:gd fmla="*/ 25 w 32" name="T6"/>
                <a:gd fmla="*/ 7 h 16" name="T7"/>
                <a:gd fmla="*/ 18 w 32" name="T8"/>
                <a:gd fmla="*/ 8 h 16" name="T9"/>
                <a:gd fmla="*/ 17 w 32" name="T10"/>
                <a:gd fmla="*/ 6 h 16" name="T11"/>
                <a:gd fmla="*/ 13 w 32" name="T12"/>
                <a:gd fmla="*/ 7 h 16" name="T13"/>
                <a:gd fmla="*/ 14 w 32" name="T14"/>
                <a:gd fmla="*/ 4 h 16" name="T15"/>
                <a:gd fmla="*/ 22 w 32" name="T16"/>
                <a:gd fmla="*/ 1 h 16" name="T17"/>
                <a:gd fmla="*/ 14 w 32" name="T18"/>
                <a:gd fmla="*/ 0 h 16" name="T19"/>
                <a:gd fmla="*/ 0 w 32" name="T20"/>
                <a:gd fmla="*/ 14 h 16" name="T21"/>
                <a:gd fmla="*/ 5 w 32" name="T22"/>
                <a:gd fmla="*/ 14 h 16" name="T23"/>
                <a:gd fmla="*/ 12 w 32" name="T24"/>
                <a:gd fmla="*/ 10 h 16" name="T25"/>
                <a:gd fmla="*/ 13 w 32" name="T26"/>
                <a:gd fmla="*/ 14 h 16" name="T27"/>
                <a:gd fmla="*/ 14 w 32" name="T28"/>
                <a:gd fmla="*/ 15 h 16" name="T29"/>
                <a:gd fmla="*/ 19 w 32" name="T30"/>
                <a:gd fmla="*/ 9 h 16" name="T31"/>
                <a:gd fmla="*/ 18 w 32" name="T32"/>
                <a:gd fmla="*/ 15 h 16" name="T33"/>
                <a:gd fmla="*/ 26 w 32" name="T34"/>
                <a:gd fmla="*/ 11 h 16" name="T35"/>
                <a:gd fmla="*/ 25 w 32" name="T36"/>
                <a:gd fmla="*/ 7 h 16" name="T37"/>
                <a:gd fmla="*/ 27 w 32" name="T38"/>
                <a:gd fmla="*/ 9 h 16" name="T39"/>
                <a:gd fmla="*/ 30 w 32" name="T40"/>
                <a:gd fmla="*/ 5 h 1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6" w="32">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61"/>
            <p:cNvSpPr/>
            <p:nvPr/>
          </p:nvSpPr>
          <p:spPr bwMode="auto">
            <a:xfrm>
              <a:off x="5422901" y="3487738"/>
              <a:ext cx="80963" cy="65088"/>
            </a:xfrm>
            <a:custGeom>
              <a:gdLst>
                <a:gd fmla="*/ 23 w 25" name="T0"/>
                <a:gd fmla="*/ 0 h 20" name="T1"/>
                <a:gd fmla="*/ 13 w 25" name="T2"/>
                <a:gd fmla="*/ 4 h 20" name="T3"/>
                <a:gd fmla="*/ 9 w 25" name="T4"/>
                <a:gd fmla="*/ 2 h 20" name="T5"/>
                <a:gd fmla="*/ 0 w 25" name="T6"/>
                <a:gd fmla="*/ 12 h 20" name="T7"/>
                <a:gd fmla="*/ 3 w 25" name="T8"/>
                <a:gd fmla="*/ 20 h 20" name="T9"/>
                <a:gd fmla="*/ 16 w 25" name="T10"/>
                <a:gd fmla="*/ 17 h 20" name="T11"/>
                <a:gd fmla="*/ 12 w 25" name="T12"/>
                <a:gd fmla="*/ 10 h 20" name="T13"/>
                <a:gd fmla="*/ 10 w 25" name="T14"/>
                <a:gd fmla="*/ 14 h 20" name="T15"/>
                <a:gd fmla="*/ 5 w 25" name="T16"/>
                <a:gd fmla="*/ 10 h 20" name="T17"/>
                <a:gd fmla="*/ 12 w 25" name="T18"/>
                <a:gd fmla="*/ 10 h 20" name="T19"/>
                <a:gd fmla="*/ 13 w 25" name="T20"/>
                <a:gd fmla="*/ 5 h 20" name="T21"/>
                <a:gd fmla="*/ 18 w 25" name="T22"/>
                <a:gd fmla="*/ 7 h 20" name="T23"/>
                <a:gd fmla="*/ 20 w 25" name="T24"/>
                <a:gd fmla="*/ 4 h 20" name="T25"/>
                <a:gd fmla="*/ 23 w 25" name="T26"/>
                <a:gd fmla="*/ 5 h 20" name="T27"/>
                <a:gd fmla="*/ 23 w 25" name="T28"/>
                <a:gd fmla="*/ 0 h 2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0" w="25">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62"/>
            <p:cNvSpPr>
              <a:spLocks noEditPoints="1"/>
            </p:cNvSpPr>
            <p:nvPr/>
          </p:nvSpPr>
          <p:spPr bwMode="auto">
            <a:xfrm>
              <a:off x="5465763" y="3446463"/>
              <a:ext cx="249238" cy="90488"/>
            </a:xfrm>
            <a:custGeom>
              <a:gdLst>
                <a:gd fmla="*/ 60 w 77" name="T0"/>
                <a:gd fmla="*/ 9 h 27" name="T1"/>
                <a:gd fmla="*/ 61 w 77" name="T2"/>
                <a:gd fmla="*/ 15 h 27" name="T3"/>
                <a:gd fmla="*/ 48 w 77" name="T4"/>
                <a:gd fmla="*/ 19 h 27" name="T5"/>
                <a:gd fmla="*/ 47 w 77" name="T6"/>
                <a:gd fmla="*/ 17 h 27" name="T7"/>
                <a:gd fmla="*/ 53 w 77" name="T8"/>
                <a:gd fmla="*/ 12 h 27" name="T9"/>
                <a:gd fmla="*/ 55 w 77" name="T10"/>
                <a:gd fmla="*/ 16 h 27" name="T11"/>
                <a:gd fmla="*/ 56 w 77" name="T12"/>
                <a:gd fmla="*/ 8 h 27" name="T13"/>
                <a:gd fmla="*/ 48 w 77" name="T14"/>
                <a:gd fmla="*/ 12 h 27" name="T15"/>
                <a:gd fmla="*/ 45 w 77" name="T16"/>
                <a:gd fmla="*/ 10 h 27" name="T17"/>
                <a:gd fmla="*/ 40 w 77" name="T18"/>
                <a:gd fmla="*/ 14 h 27" name="T19"/>
                <a:gd fmla="*/ 35 w 77" name="T20"/>
                <a:gd fmla="*/ 9 h 27" name="T21"/>
                <a:gd fmla="*/ 27 w 77" name="T22"/>
                <a:gd fmla="*/ 12 h 27" name="T23"/>
                <a:gd fmla="*/ 26 w 77" name="T24"/>
                <a:gd fmla="*/ 17 h 27" name="T25"/>
                <a:gd fmla="*/ 22 w 77" name="T26"/>
                <a:gd fmla="*/ 18 h 27" name="T27"/>
                <a:gd fmla="*/ 22 w 77" name="T28"/>
                <a:gd fmla="*/ 12 h 27" name="T29"/>
                <a:gd fmla="*/ 14 w 77" name="T30"/>
                <a:gd fmla="*/ 17 h 27" name="T31"/>
                <a:gd fmla="*/ 10 w 77" name="T32"/>
                <a:gd fmla="*/ 17 h 27" name="T33"/>
                <a:gd fmla="*/ 8 w 77" name="T34"/>
                <a:gd fmla="*/ 20 h 27" name="T35"/>
                <a:gd fmla="*/ 4 w 77" name="T36"/>
                <a:gd fmla="*/ 23 h 27" name="T37"/>
                <a:gd fmla="*/ 8 w 77" name="T38"/>
                <a:gd fmla="*/ 21 h 27" name="T39"/>
                <a:gd fmla="*/ 9 w 77" name="T40"/>
                <a:gd fmla="*/ 23 h 27" name="T41"/>
                <a:gd fmla="*/ 18 w 77" name="T42"/>
                <a:gd fmla="*/ 21 h 27" name="T43"/>
                <a:gd fmla="*/ 18 w 77" name="T44"/>
                <a:gd fmla="*/ 27 h 27" name="T45"/>
                <a:gd fmla="*/ 29 w 77" name="T46"/>
                <a:gd fmla="*/ 25 h 27" name="T47"/>
                <a:gd fmla="*/ 37 w 77" name="T48"/>
                <a:gd fmla="*/ 20 h 27" name="T49"/>
                <a:gd fmla="*/ 41 w 77" name="T50"/>
                <a:gd fmla="*/ 16 h 27" name="T51"/>
                <a:gd fmla="*/ 46 w 77" name="T52"/>
                <a:gd fmla="*/ 18 h 27" name="T53"/>
                <a:gd fmla="*/ 46 w 77" name="T54"/>
                <a:gd fmla="*/ 24 h 27" name="T55"/>
                <a:gd fmla="*/ 58 w 77" name="T56"/>
                <a:gd fmla="*/ 21 h 27" name="T57"/>
                <a:gd fmla="*/ 62 w 77" name="T58"/>
                <a:gd fmla="*/ 17 h 27" name="T59"/>
                <a:gd fmla="*/ 64 w 77" name="T60"/>
                <a:gd fmla="*/ 21 h 27" name="T61"/>
                <a:gd fmla="*/ 68 w 77" name="T62"/>
                <a:gd fmla="*/ 16 h 27" name="T63"/>
                <a:gd fmla="*/ 73 w 77" name="T64"/>
                <a:gd fmla="*/ 17 h 27" name="T65"/>
                <a:gd fmla="*/ 72 w 77" name="T66"/>
                <a:gd fmla="*/ 21 h 27" name="T67"/>
                <a:gd fmla="*/ 75 w 77" name="T68"/>
                <a:gd fmla="*/ 22 h 27" name="T69"/>
                <a:gd fmla="*/ 77 w 77" name="T70"/>
                <a:gd fmla="*/ 18 h 27" name="T71"/>
                <a:gd fmla="*/ 60 w 77" name="T72"/>
                <a:gd fmla="*/ 9 h 27" name="T73"/>
                <a:gd fmla="*/ 26 w 77" name="T74"/>
                <a:gd fmla="*/ 21 h 27" name="T75"/>
                <a:gd fmla="*/ 28 w 77" name="T76"/>
                <a:gd fmla="*/ 23 h 27" name="T77"/>
                <a:gd fmla="*/ 26 w 77" name="T78"/>
                <a:gd fmla="*/ 21 h 27" name="T79"/>
                <a:gd fmla="*/ 66 w 77" name="T80"/>
                <a:gd fmla="*/ 15 h 27" name="T81"/>
                <a:gd fmla="*/ 66 w 77" name="T82"/>
                <a:gd fmla="*/ 10 h 27" name="T83"/>
                <a:gd fmla="*/ 66 w 77" name="T84"/>
                <a:gd fmla="*/ 15 h 2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7" w="7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63"/>
            <p:cNvSpPr>
              <a:spLocks noEditPoints="1"/>
            </p:cNvSpPr>
            <p:nvPr/>
          </p:nvSpPr>
          <p:spPr bwMode="auto">
            <a:xfrm>
              <a:off x="5302251" y="3509963"/>
              <a:ext cx="114300" cy="63500"/>
            </a:xfrm>
            <a:custGeom>
              <a:gdLst>
                <a:gd fmla="*/ 32 w 35" name="T0"/>
                <a:gd fmla="*/ 1 h 19" name="T1"/>
                <a:gd fmla="*/ 27 w 35" name="T2"/>
                <a:gd fmla="*/ 3 h 19" name="T3"/>
                <a:gd fmla="*/ 25 w 35" name="T4"/>
                <a:gd fmla="*/ 1 h 19" name="T5"/>
                <a:gd fmla="*/ 15 w 35" name="T6"/>
                <a:gd fmla="*/ 3 h 19" name="T7"/>
                <a:gd fmla="*/ 13 w 35" name="T8"/>
                <a:gd fmla="*/ 0 h 19" name="T9"/>
                <a:gd fmla="*/ 5 w 35" name="T10"/>
                <a:gd fmla="*/ 4 h 19" name="T11"/>
                <a:gd fmla="*/ 5 w 35" name="T12"/>
                <a:gd fmla="*/ 1 h 19" name="T13"/>
                <a:gd fmla="*/ 2 w 35" name="T14"/>
                <a:gd fmla="*/ 3 h 19" name="T15"/>
                <a:gd fmla="*/ 4 w 35" name="T16"/>
                <a:gd fmla="*/ 6 h 19" name="T17"/>
                <a:gd fmla="*/ 0 w 35" name="T18"/>
                <a:gd fmla="*/ 16 h 19" name="T19"/>
                <a:gd fmla="*/ 3 w 35" name="T20"/>
                <a:gd fmla="*/ 19 h 19" name="T21"/>
                <a:gd fmla="*/ 13 w 35" name="T22"/>
                <a:gd fmla="*/ 12 h 19" name="T23"/>
                <a:gd fmla="*/ 11 w 35" name="T24"/>
                <a:gd fmla="*/ 7 h 19" name="T25"/>
                <a:gd fmla="*/ 14 w 35" name="T26"/>
                <a:gd fmla="*/ 14 h 19" name="T27"/>
                <a:gd fmla="*/ 24 w 35" name="T28"/>
                <a:gd fmla="*/ 14 h 19" name="T29"/>
                <a:gd fmla="*/ 27 w 35" name="T30"/>
                <a:gd fmla="*/ 9 h 19" name="T31"/>
                <a:gd fmla="*/ 29 w 35" name="T32"/>
                <a:gd fmla="*/ 15 h 19" name="T33"/>
                <a:gd fmla="*/ 35 w 35" name="T34"/>
                <a:gd fmla="*/ 10 h 19" name="T35"/>
                <a:gd fmla="*/ 32 w 35" name="T36"/>
                <a:gd fmla="*/ 1 h 19" name="T37"/>
                <a:gd fmla="*/ 19 w 35" name="T38"/>
                <a:gd fmla="*/ 13 h 19" name="T39"/>
                <a:gd fmla="*/ 20 w 35" name="T40"/>
                <a:gd fmla="*/ 6 h 19" name="T41"/>
                <a:gd fmla="*/ 19 w 35" name="T42"/>
                <a:gd fmla="*/ 13 h 19" name="T43"/>
                <a:gd fmla="*/ 22 w 35" name="T44"/>
                <a:gd fmla="*/ 4 h 19" name="T45"/>
                <a:gd fmla="*/ 25 w 35" name="T46"/>
                <a:gd fmla="*/ 5 h 19" name="T47"/>
                <a:gd fmla="*/ 22 w 35" name="T48"/>
                <a:gd fmla="*/ 4 h 1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9" w="35">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64"/>
            <p:cNvSpPr>
              <a:spLocks noEditPoints="1"/>
            </p:cNvSpPr>
            <p:nvPr/>
          </p:nvSpPr>
          <p:spPr bwMode="auto">
            <a:xfrm>
              <a:off x="4811713" y="3516313"/>
              <a:ext cx="490538" cy="119063"/>
            </a:xfrm>
            <a:custGeom>
              <a:gdLst>
                <a:gd fmla="*/ 151 w 151" name="T0"/>
                <a:gd fmla="*/ 0 h 36" name="T1"/>
                <a:gd fmla="*/ 136 w 151" name="T2"/>
                <a:gd fmla="*/ 5 h 36" name="T3"/>
                <a:gd fmla="*/ 131 w 151" name="T4"/>
                <a:gd fmla="*/ 5 h 36" name="T5"/>
                <a:gd fmla="*/ 106 w 151" name="T6"/>
                <a:gd fmla="*/ 10 h 36" name="T7"/>
                <a:gd fmla="*/ 95 w 151" name="T8"/>
                <a:gd fmla="*/ 7 h 36" name="T9"/>
                <a:gd fmla="*/ 87 w 151" name="T10"/>
                <a:gd fmla="*/ 16 h 36" name="T11"/>
                <a:gd fmla="*/ 90 w 151" name="T12"/>
                <a:gd fmla="*/ 17 h 36" name="T13"/>
                <a:gd fmla="*/ 84 w 151" name="T14"/>
                <a:gd fmla="*/ 15 h 36" name="T15"/>
                <a:gd fmla="*/ 87 w 151" name="T16"/>
                <a:gd fmla="*/ 9 h 36" name="T17"/>
                <a:gd fmla="*/ 69 w 151" name="T18"/>
                <a:gd fmla="*/ 11 h 36" name="T19"/>
                <a:gd fmla="*/ 58 w 151" name="T20"/>
                <a:gd fmla="*/ 14 h 36" name="T21"/>
                <a:gd fmla="*/ 44 w 151" name="T22"/>
                <a:gd fmla="*/ 14 h 36" name="T23"/>
                <a:gd fmla="*/ 37 w 151" name="T24"/>
                <a:gd fmla="*/ 15 h 36" name="T25"/>
                <a:gd fmla="*/ 34 w 151" name="T26"/>
                <a:gd fmla="*/ 20 h 36" name="T27"/>
                <a:gd fmla="*/ 23 w 151" name="T28"/>
                <a:gd fmla="*/ 16 h 36" name="T29"/>
                <a:gd fmla="*/ 20 w 151" name="T30"/>
                <a:gd fmla="*/ 17 h 36" name="T31"/>
                <a:gd fmla="*/ 13 w 151" name="T32"/>
                <a:gd fmla="*/ 21 h 36" name="T33"/>
                <a:gd fmla="*/ 2 w 151" name="T34"/>
                <a:gd fmla="*/ 28 h 36" name="T35"/>
                <a:gd fmla="*/ 9 w 151" name="T36"/>
                <a:gd fmla="*/ 29 h 36" name="T37"/>
                <a:gd fmla="*/ 11 w 151" name="T38"/>
                <a:gd fmla="*/ 33 h 36" name="T39"/>
                <a:gd fmla="*/ 22 w 151" name="T40"/>
                <a:gd fmla="*/ 35 h 36" name="T41"/>
                <a:gd fmla="*/ 31 w 151" name="T42"/>
                <a:gd fmla="*/ 33 h 36" name="T43"/>
                <a:gd fmla="*/ 40 w 151" name="T44"/>
                <a:gd fmla="*/ 33 h 36" name="T45"/>
                <a:gd fmla="*/ 55 w 151" name="T46"/>
                <a:gd fmla="*/ 24 h 36" name="T47"/>
                <a:gd fmla="*/ 68 w 151" name="T48"/>
                <a:gd fmla="*/ 25 h 36" name="T49"/>
                <a:gd fmla="*/ 69 w 151" name="T50"/>
                <a:gd fmla="*/ 29 h 36" name="T51"/>
                <a:gd fmla="*/ 92 w 151" name="T52"/>
                <a:gd fmla="*/ 23 h 36" name="T53"/>
                <a:gd fmla="*/ 99 w 151" name="T54"/>
                <a:gd fmla="*/ 22 h 36" name="T55"/>
                <a:gd fmla="*/ 107 w 151" name="T56"/>
                <a:gd fmla="*/ 17 h 36" name="T57"/>
                <a:gd fmla="*/ 113 w 151" name="T58"/>
                <a:gd fmla="*/ 22 h 36" name="T59"/>
                <a:gd fmla="*/ 127 w 151" name="T60"/>
                <a:gd fmla="*/ 18 h 36" name="T61"/>
                <a:gd fmla="*/ 134 w 151" name="T62"/>
                <a:gd fmla="*/ 11 h 36" name="T63"/>
                <a:gd fmla="*/ 132 w 151" name="T64"/>
                <a:gd fmla="*/ 16 h 36" name="T65"/>
                <a:gd fmla="*/ 144 w 151" name="T66"/>
                <a:gd fmla="*/ 8 h 36" name="T67"/>
                <a:gd fmla="*/ 144 w 151" name="T68"/>
                <a:gd fmla="*/ 18 h 36" name="T69"/>
                <a:gd fmla="*/ 151 w 151" name="T70"/>
                <a:gd fmla="*/ 8 h 36" name="T71"/>
                <a:gd fmla="*/ 16 w 151" name="T72"/>
                <a:gd fmla="*/ 23 h 36" name="T73"/>
                <a:gd fmla="*/ 20 w 151" name="T74"/>
                <a:gd fmla="*/ 23 h 36" name="T75"/>
                <a:gd fmla="*/ 32 w 151" name="T76"/>
                <a:gd fmla="*/ 21 h 36" name="T77"/>
                <a:gd fmla="*/ 30 w 151" name="T78"/>
                <a:gd fmla="*/ 24 h 36" name="T79"/>
                <a:gd fmla="*/ 46 w 151" name="T80"/>
                <a:gd fmla="*/ 24 h 36" name="T81"/>
                <a:gd fmla="*/ 73 w 151" name="T82"/>
                <a:gd fmla="*/ 28 h 36" name="T83"/>
                <a:gd fmla="*/ 73 w 151" name="T84"/>
                <a:gd fmla="*/ 28 h 36" name="T85"/>
                <a:gd fmla="*/ 73 w 151" name="T86"/>
                <a:gd fmla="*/ 23 h 36" name="T87"/>
                <a:gd fmla="*/ 79 w 151" name="T88"/>
                <a:gd fmla="*/ 11 h 36" name="T89"/>
                <a:gd fmla="*/ 77 w 151" name="T90"/>
                <a:gd fmla="*/ 13 h 36" name="T91"/>
                <a:gd fmla="*/ 103 w 151" name="T92"/>
                <a:gd fmla="*/ 15 h 36" name="T93"/>
                <a:gd fmla="*/ 102 w 151" name="T94"/>
                <a:gd fmla="*/ 17 h 36" name="T95"/>
                <a:gd fmla="*/ 111 w 151" name="T96"/>
                <a:gd fmla="*/ 11 h 36" name="T97"/>
                <a:gd fmla="*/ 111 w 151" name="T98"/>
                <a:gd fmla="*/ 14 h 36" name="T99"/>
                <a:gd fmla="*/ 119 w 151" name="T100"/>
                <a:gd fmla="*/ 11 h 3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6" w="151">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65"/>
            <p:cNvSpPr>
              <a:spLocks noEditPoints="1"/>
            </p:cNvSpPr>
            <p:nvPr/>
          </p:nvSpPr>
          <p:spPr bwMode="auto">
            <a:xfrm>
              <a:off x="6772276" y="3287713"/>
              <a:ext cx="611188" cy="298450"/>
            </a:xfrm>
            <a:custGeom>
              <a:gdLst>
                <a:gd fmla="*/ 148 w 188" name="T0"/>
                <a:gd fmla="*/ 7 h 90" name="T1"/>
                <a:gd fmla="*/ 132 w 188" name="T2"/>
                <a:gd fmla="*/ 7 h 90" name="T3"/>
                <a:gd fmla="*/ 114 w 188" name="T4"/>
                <a:gd fmla="*/ 4 h 90" name="T5"/>
                <a:gd fmla="*/ 122 w 188" name="T6"/>
                <a:gd fmla="*/ 9 h 90" name="T7"/>
                <a:gd fmla="*/ 105 w 188" name="T8"/>
                <a:gd fmla="*/ 18 h 90" name="T9"/>
                <a:gd fmla="*/ 95 w 188" name="T10"/>
                <a:gd fmla="*/ 18 h 90" name="T11"/>
                <a:gd fmla="*/ 81 w 188" name="T12"/>
                <a:gd fmla="*/ 32 h 90" name="T13"/>
                <a:gd fmla="*/ 90 w 188" name="T14"/>
                <a:gd fmla="*/ 40 h 90" name="T15"/>
                <a:gd fmla="*/ 82 w 188" name="T16"/>
                <a:gd fmla="*/ 50 h 90" name="T17"/>
                <a:gd fmla="*/ 60 w 188" name="T18"/>
                <a:gd fmla="*/ 49 h 90" name="T19"/>
                <a:gd fmla="*/ 45 w 188" name="T20"/>
                <a:gd fmla="*/ 54 h 90" name="T21"/>
                <a:gd fmla="*/ 31 w 188" name="T22"/>
                <a:gd fmla="*/ 72 h 90" name="T23"/>
                <a:gd fmla="*/ 22 w 188" name="T24"/>
                <a:gd fmla="*/ 63 h 90" name="T25"/>
                <a:gd fmla="*/ 4 w 188" name="T26"/>
                <a:gd fmla="*/ 83 h 90" name="T27"/>
                <a:gd fmla="*/ 13 w 188" name="T28"/>
                <a:gd fmla="*/ 87 h 90" name="T29"/>
                <a:gd fmla="*/ 19 w 188" name="T30"/>
                <a:gd fmla="*/ 80 h 90" name="T31"/>
                <a:gd fmla="*/ 35 w 188" name="T32"/>
                <a:gd fmla="*/ 76 h 90" name="T33"/>
                <a:gd fmla="*/ 53 w 188" name="T34"/>
                <a:gd fmla="*/ 74 h 90" name="T35"/>
                <a:gd fmla="*/ 63 w 188" name="T36"/>
                <a:gd fmla="*/ 62 h 90" name="T37"/>
                <a:gd fmla="*/ 81 w 188" name="T38"/>
                <a:gd fmla="*/ 57 h 90" name="T39"/>
                <a:gd fmla="*/ 84 w 188" name="T40"/>
                <a:gd fmla="*/ 57 h 90" name="T41"/>
                <a:gd fmla="*/ 89 w 188" name="T42"/>
                <a:gd fmla="*/ 50 h 90" name="T43"/>
                <a:gd fmla="*/ 95 w 188" name="T44"/>
                <a:gd fmla="*/ 52 h 90" name="T45"/>
                <a:gd fmla="*/ 110 w 188" name="T46"/>
                <a:gd fmla="*/ 48 h 90" name="T47"/>
                <a:gd fmla="*/ 117 w 188" name="T48"/>
                <a:gd fmla="*/ 40 h 90" name="T49"/>
                <a:gd fmla="*/ 120 w 188" name="T50"/>
                <a:gd fmla="*/ 43 h 90" name="T51"/>
                <a:gd fmla="*/ 137 w 188" name="T52"/>
                <a:gd fmla="*/ 34 h 90" name="T53"/>
                <a:gd fmla="*/ 155 w 188" name="T54"/>
                <a:gd fmla="*/ 26 h 90" name="T55"/>
                <a:gd fmla="*/ 161 w 188" name="T56"/>
                <a:gd fmla="*/ 30 h 90" name="T57"/>
                <a:gd fmla="*/ 181 w 188" name="T58"/>
                <a:gd fmla="*/ 8 h 90" name="T59"/>
                <a:gd fmla="*/ 7 w 188" name="T60"/>
                <a:gd fmla="*/ 77 h 90" name="T61"/>
                <a:gd fmla="*/ 19 w 188" name="T62"/>
                <a:gd fmla="*/ 68 h 90" name="T63"/>
                <a:gd fmla="*/ 42 w 188" name="T64"/>
                <a:gd fmla="*/ 68 h 90" name="T65"/>
                <a:gd fmla="*/ 42 w 188" name="T66"/>
                <a:gd fmla="*/ 66 h 90" name="T67"/>
                <a:gd fmla="*/ 42 w 188" name="T68"/>
                <a:gd fmla="*/ 68 h 90" name="T69"/>
                <a:gd fmla="*/ 52 w 188" name="T70"/>
                <a:gd fmla="*/ 61 h 90" name="T71"/>
                <a:gd fmla="*/ 57 w 188" name="T72"/>
                <a:gd fmla="*/ 55 h 90" name="T73"/>
                <a:gd fmla="*/ 70 w 188" name="T74"/>
                <a:gd fmla="*/ 60 h 90" name="T75"/>
                <a:gd fmla="*/ 70 w 188" name="T76"/>
                <a:gd fmla="*/ 51 h 90" name="T77"/>
                <a:gd fmla="*/ 70 w 188" name="T78"/>
                <a:gd fmla="*/ 60 h 90" name="T79"/>
                <a:gd fmla="*/ 79 w 188" name="T80"/>
                <a:gd fmla="*/ 50 h 90" name="T81"/>
                <a:gd fmla="*/ 95 w 188" name="T82"/>
                <a:gd fmla="*/ 20 h 90" name="T83"/>
                <a:gd fmla="*/ 98 w 188" name="T84"/>
                <a:gd fmla="*/ 39 h 90" name="T85"/>
                <a:gd fmla="*/ 100 w 188" name="T86"/>
                <a:gd fmla="*/ 39 h 90" name="T87"/>
                <a:gd fmla="*/ 91 w 188" name="T88"/>
                <a:gd fmla="*/ 33 h 90" name="T89"/>
                <a:gd fmla="*/ 97 w 188" name="T90"/>
                <a:gd fmla="*/ 30 h 90" name="T91"/>
                <a:gd fmla="*/ 104 w 188" name="T92"/>
                <a:gd fmla="*/ 35 h 90" name="T93"/>
                <a:gd fmla="*/ 111 w 188" name="T94"/>
                <a:gd fmla="*/ 30 h 90" name="T95"/>
                <a:gd fmla="*/ 122 w 188" name="T96"/>
                <a:gd fmla="*/ 21 h 90" name="T97"/>
                <a:gd fmla="*/ 130 w 188" name="T98"/>
                <a:gd fmla="*/ 28 h 90" name="T99"/>
                <a:gd fmla="*/ 130 w 188" name="T100"/>
                <a:gd fmla="*/ 17 h 90" name="T101"/>
                <a:gd fmla="*/ 130 w 188" name="T102"/>
                <a:gd fmla="*/ 17 h 90"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0" w="188">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66"/>
            <p:cNvSpPr/>
            <p:nvPr/>
          </p:nvSpPr>
          <p:spPr bwMode="auto">
            <a:xfrm>
              <a:off x="7038976" y="3284538"/>
              <a:ext cx="80963" cy="53975"/>
            </a:xfrm>
            <a:custGeom>
              <a:gdLst>
                <a:gd fmla="*/ 4 w 25" name="T0"/>
                <a:gd fmla="*/ 10 h 16" name="T1"/>
                <a:gd fmla="*/ 5 w 25" name="T2"/>
                <a:gd fmla="*/ 7 h 16" name="T3"/>
                <a:gd fmla="*/ 15 w 25" name="T4"/>
                <a:gd fmla="*/ 8 h 16" name="T5"/>
                <a:gd fmla="*/ 25 w 25" name="T6"/>
                <a:gd fmla="*/ 2 h 16" name="T7"/>
                <a:gd fmla="*/ 11 w 25" name="T8"/>
                <a:gd fmla="*/ 3 h 16" name="T9"/>
                <a:gd fmla="*/ 11 w 25" name="T10"/>
                <a:gd fmla="*/ 0 h 16" name="T11"/>
                <a:gd fmla="*/ 0 w 25" name="T12"/>
                <a:gd fmla="*/ 6 h 16" name="T13"/>
                <a:gd fmla="*/ 4 w 25" name="T14"/>
                <a:gd fmla="*/ 1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5">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67"/>
            <p:cNvSpPr>
              <a:spLocks noEditPoints="1"/>
            </p:cNvSpPr>
            <p:nvPr/>
          </p:nvSpPr>
          <p:spPr bwMode="auto">
            <a:xfrm>
              <a:off x="6164263" y="3189288"/>
              <a:ext cx="101600" cy="58738"/>
            </a:xfrm>
            <a:custGeom>
              <a:gdLst>
                <a:gd fmla="*/ 31 w 31" name="T0"/>
                <a:gd fmla="*/ 7 h 18" name="T1"/>
                <a:gd fmla="*/ 5 w 31" name="T2"/>
                <a:gd fmla="*/ 3 h 18" name="T3"/>
                <a:gd fmla="*/ 0 w 31" name="T4"/>
                <a:gd fmla="*/ 10 h 18" name="T5"/>
                <a:gd fmla="*/ 31 w 31" name="T6"/>
                <a:gd fmla="*/ 7 h 18" name="T7"/>
                <a:gd fmla="*/ 3 w 31" name="T8"/>
                <a:gd fmla="*/ 8 h 18" name="T9"/>
                <a:gd fmla="*/ 5 w 31" name="T10"/>
                <a:gd fmla="*/ 10 h 18" name="T11"/>
                <a:gd fmla="*/ 3 w 31" name="T12"/>
                <a:gd fmla="*/ 8 h 18" name="T13"/>
              </a:gdLst>
              <a:cxnLst>
                <a:cxn ang="0">
                  <a:pos x="T0" y="T1"/>
                </a:cxn>
                <a:cxn ang="0">
                  <a:pos x="T2" y="T3"/>
                </a:cxn>
                <a:cxn ang="0">
                  <a:pos x="T4" y="T5"/>
                </a:cxn>
                <a:cxn ang="0">
                  <a:pos x="T6" y="T7"/>
                </a:cxn>
                <a:cxn ang="0">
                  <a:pos x="T8" y="T9"/>
                </a:cxn>
                <a:cxn ang="0">
                  <a:pos x="T10" y="T11"/>
                </a:cxn>
                <a:cxn ang="0">
                  <a:pos x="T12" y="T13"/>
                </a:cxn>
              </a:cxnLst>
              <a:rect b="b" l="0" r="r" t="0"/>
              <a:pathLst>
                <a:path h="18" w="31">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68"/>
            <p:cNvSpPr/>
            <p:nvPr/>
          </p:nvSpPr>
          <p:spPr bwMode="auto">
            <a:xfrm>
              <a:off x="6362701" y="3390901"/>
              <a:ext cx="39688" cy="49213"/>
            </a:xfrm>
            <a:custGeom>
              <a:gdLst>
                <a:gd fmla="*/ 8 w 12" name="T0"/>
                <a:gd fmla="*/ 0 h 15" name="T1"/>
                <a:gd fmla="*/ 0 w 12" name="T2"/>
                <a:gd fmla="*/ 7 h 15" name="T3"/>
                <a:gd fmla="*/ 4 w 12" name="T4"/>
                <a:gd fmla="*/ 9 h 15" name="T5"/>
                <a:gd fmla="*/ 2 w 12" name="T6"/>
                <a:gd fmla="*/ 13 h 15" name="T7"/>
                <a:gd fmla="*/ 8 w 12" name="T8"/>
                <a:gd fmla="*/ 14 h 15" name="T9"/>
                <a:gd fmla="*/ 8 w 12" name="T10"/>
                <a:gd fmla="*/ 8 h 15" name="T11"/>
                <a:gd fmla="*/ 12 w 12" name="T12"/>
                <a:gd fmla="*/ 5 h 15" name="T13"/>
                <a:gd fmla="*/ 10 w 12" name="T14"/>
                <a:gd fmla="*/ 0 h 15" name="T15"/>
                <a:gd fmla="*/ 8 w 1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2">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69"/>
            <p:cNvSpPr>
              <a:spLocks noEditPoints="1"/>
            </p:cNvSpPr>
            <p:nvPr/>
          </p:nvSpPr>
          <p:spPr bwMode="auto">
            <a:xfrm>
              <a:off x="6489701" y="3536951"/>
              <a:ext cx="282575" cy="128588"/>
            </a:xfrm>
            <a:custGeom>
              <a:gdLst>
                <a:gd fmla="*/ 87 w 87" name="T0"/>
                <a:gd fmla="*/ 4 h 39" name="T1"/>
                <a:gd fmla="*/ 80 w 87" name="T2"/>
                <a:gd fmla="*/ 3 h 39" name="T3"/>
                <a:gd fmla="*/ 81 w 87" name="T4"/>
                <a:gd fmla="*/ 6 h 39" name="T5"/>
                <a:gd fmla="*/ 71 w 87" name="T6"/>
                <a:gd fmla="*/ 13 h 39" name="T7"/>
                <a:gd fmla="*/ 77 w 87" name="T8"/>
                <a:gd fmla="*/ 8 h 39" name="T9"/>
                <a:gd fmla="*/ 78 w 87" name="T10"/>
                <a:gd fmla="*/ 6 h 39" name="T11"/>
                <a:gd fmla="*/ 63 w 87" name="T12"/>
                <a:gd fmla="*/ 8 h 39" name="T13"/>
                <a:gd fmla="*/ 60 w 87" name="T14"/>
                <a:gd fmla="*/ 11 h 39" name="T15"/>
                <a:gd fmla="*/ 56 w 87" name="T16"/>
                <a:gd fmla="*/ 8 h 39" name="T17"/>
                <a:gd fmla="*/ 49 w 87" name="T18"/>
                <a:gd fmla="*/ 12 h 39" name="T19"/>
                <a:gd fmla="*/ 39 w 87" name="T20"/>
                <a:gd fmla="*/ 12 h 39" name="T21"/>
                <a:gd fmla="*/ 42 w 87" name="T22"/>
                <a:gd fmla="*/ 15 h 39" name="T23"/>
                <a:gd fmla="*/ 45 w 87" name="T24"/>
                <a:gd fmla="*/ 16 h 39" name="T25"/>
                <a:gd fmla="*/ 45 w 87" name="T26"/>
                <a:gd fmla="*/ 20 h 39" name="T27"/>
                <a:gd fmla="*/ 36 w 87" name="T28"/>
                <a:gd fmla="*/ 17 h 39" name="T29"/>
                <a:gd fmla="*/ 38 w 87" name="T30"/>
                <a:gd fmla="*/ 15 h 39" name="T31"/>
                <a:gd fmla="*/ 24 w 87" name="T32"/>
                <a:gd fmla="*/ 20 h 39" name="T33"/>
                <a:gd fmla="*/ 25 w 87" name="T34"/>
                <a:gd fmla="*/ 23 h 39" name="T35"/>
                <a:gd fmla="*/ 24 w 87" name="T36"/>
                <a:gd fmla="*/ 23 h 39" name="T37"/>
                <a:gd fmla="*/ 18 w 87" name="T38"/>
                <a:gd fmla="*/ 17 h 39" name="T39"/>
                <a:gd fmla="*/ 16 w 87" name="T40"/>
                <a:gd fmla="*/ 19 h 39" name="T41"/>
                <a:gd fmla="*/ 4 w 87" name="T42"/>
                <a:gd fmla="*/ 26 h 39" name="T43"/>
                <a:gd fmla="*/ 1 w 87" name="T44"/>
                <a:gd fmla="*/ 28 h 39" name="T45"/>
                <a:gd fmla="*/ 12 w 87" name="T46"/>
                <a:gd fmla="*/ 35 h 39" name="T47"/>
                <a:gd fmla="*/ 11 w 87" name="T48"/>
                <a:gd fmla="*/ 37 h 39" name="T49"/>
                <a:gd fmla="*/ 27 w 87" name="T50"/>
                <a:gd fmla="*/ 35 h 39" name="T51"/>
                <a:gd fmla="*/ 29 w 87" name="T52"/>
                <a:gd fmla="*/ 32 h 39" name="T53"/>
                <a:gd fmla="*/ 25 w 87" name="T54"/>
                <a:gd fmla="*/ 32 h 39" name="T55"/>
                <a:gd fmla="*/ 26 w 87" name="T56"/>
                <a:gd fmla="*/ 29 h 39" name="T57"/>
                <a:gd fmla="*/ 34 w 87" name="T58"/>
                <a:gd fmla="*/ 30 h 39" name="T59"/>
                <a:gd fmla="*/ 51 w 87" name="T60"/>
                <a:gd fmla="*/ 26 h 39" name="T61"/>
                <a:gd fmla="*/ 57 w 87" name="T62"/>
                <a:gd fmla="*/ 23 h 39" name="T63"/>
                <a:gd fmla="*/ 56 w 87" name="T64"/>
                <a:gd fmla="*/ 26 h 39" name="T65"/>
                <a:gd fmla="*/ 61 w 87" name="T66"/>
                <a:gd fmla="*/ 26 h 39" name="T67"/>
                <a:gd fmla="*/ 65 w 87" name="T68"/>
                <a:gd fmla="*/ 19 h 39" name="T69"/>
                <a:gd fmla="*/ 66 w 87" name="T70"/>
                <a:gd fmla="*/ 24 h 39" name="T71"/>
                <a:gd fmla="*/ 72 w 87" name="T72"/>
                <a:gd fmla="*/ 18 h 39" name="T73"/>
                <a:gd fmla="*/ 72 w 87" name="T74"/>
                <a:gd fmla="*/ 21 h 39" name="T75"/>
                <a:gd fmla="*/ 78 w 87" name="T76"/>
                <a:gd fmla="*/ 16 h 39" name="T77"/>
                <a:gd fmla="*/ 81 w 87" name="T78"/>
                <a:gd fmla="*/ 17 h 39" name="T79"/>
                <a:gd fmla="*/ 87 w 87" name="T80"/>
                <a:gd fmla="*/ 8 h 39" name="T81"/>
                <a:gd fmla="*/ 87 w 87" name="T82"/>
                <a:gd fmla="*/ 4 h 39" name="T83"/>
                <a:gd fmla="*/ 34 w 87" name="T84"/>
                <a:gd fmla="*/ 26 h 39" name="T85"/>
                <a:gd fmla="*/ 36 w 87" name="T86"/>
                <a:gd fmla="*/ 24 h 39" name="T87"/>
                <a:gd fmla="*/ 34 w 87" name="T88"/>
                <a:gd fmla="*/ 26 h 39" name="T89"/>
                <a:gd fmla="*/ 53 w 87" name="T90"/>
                <a:gd fmla="*/ 20 h 39" name="T91"/>
                <a:gd fmla="*/ 51 w 87" name="T92"/>
                <a:gd fmla="*/ 11 h 39" name="T93"/>
                <a:gd fmla="*/ 56 w 87" name="T94"/>
                <a:gd fmla="*/ 15 h 39" name="T95"/>
                <a:gd fmla="*/ 53 w 87" name="T96"/>
                <a:gd fmla="*/ 20 h 39" name="T97"/>
                <a:gd fmla="*/ 60 w 87" name="T98"/>
                <a:gd fmla="*/ 19 h 39" name="T99"/>
                <a:gd fmla="*/ 60 w 87" name="T100"/>
                <a:gd fmla="*/ 14 h 39" name="T101"/>
                <a:gd fmla="*/ 62 w 87" name="T102"/>
                <a:gd fmla="*/ 15 h 39" name="T103"/>
                <a:gd fmla="*/ 60 w 87" name="T104"/>
                <a:gd fmla="*/ 19 h 3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9" w="87">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70"/>
            <p:cNvSpPr/>
            <p:nvPr/>
          </p:nvSpPr>
          <p:spPr bwMode="auto">
            <a:xfrm>
              <a:off x="6024563" y="3403601"/>
              <a:ext cx="104775" cy="73025"/>
            </a:xfrm>
            <a:custGeom>
              <a:gdLst>
                <a:gd fmla="*/ 29 w 32" name="T0"/>
                <a:gd fmla="*/ 6 h 22" name="T1"/>
                <a:gd fmla="*/ 17 w 32" name="T2"/>
                <a:gd fmla="*/ 8 h 22" name="T3"/>
                <a:gd fmla="*/ 14 w 32" name="T4"/>
                <a:gd fmla="*/ 4 h 22" name="T5"/>
                <a:gd fmla="*/ 14 w 32" name="T6"/>
                <a:gd fmla="*/ 11 h 22" name="T7"/>
                <a:gd fmla="*/ 9 w 32" name="T8"/>
                <a:gd fmla="*/ 11 h 22" name="T9"/>
                <a:gd fmla="*/ 8 w 32" name="T10"/>
                <a:gd fmla="*/ 16 h 22" name="T11"/>
                <a:gd fmla="*/ 0 w 32" name="T12"/>
                <a:gd fmla="*/ 21 h 22" name="T13"/>
                <a:gd fmla="*/ 7 w 32" name="T14"/>
                <a:gd fmla="*/ 21 h 22" name="T15"/>
                <a:gd fmla="*/ 16 w 32" name="T16"/>
                <a:gd fmla="*/ 16 h 22" name="T17"/>
                <a:gd fmla="*/ 15 w 32" name="T18"/>
                <a:gd fmla="*/ 20 h 22" name="T19"/>
                <a:gd fmla="*/ 28 w 32" name="T20"/>
                <a:gd fmla="*/ 9 h 22" name="T21"/>
                <a:gd fmla="*/ 25 w 32" name="T22"/>
                <a:gd fmla="*/ 14 h 22" name="T23"/>
                <a:gd fmla="*/ 18 w 32" name="T24"/>
                <a:gd fmla="*/ 14 h 22" name="T25"/>
                <a:gd fmla="*/ 29 w 32" name="T26"/>
                <a:gd fmla="*/ 6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3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71"/>
            <p:cNvSpPr/>
            <p:nvPr/>
          </p:nvSpPr>
          <p:spPr bwMode="auto">
            <a:xfrm>
              <a:off x="5699126" y="3457576"/>
              <a:ext cx="55563" cy="33338"/>
            </a:xfrm>
            <a:custGeom>
              <a:gdLst>
                <a:gd fmla="*/ 17 w 17" name="T0"/>
                <a:gd fmla="*/ 4 h 10" name="T1"/>
                <a:gd fmla="*/ 12 w 17" name="T2"/>
                <a:gd fmla="*/ 0 h 10" name="T3"/>
                <a:gd fmla="*/ 7 w 17" name="T4"/>
                <a:gd fmla="*/ 0 h 10" name="T5"/>
                <a:gd fmla="*/ 6 w 17" name="T6"/>
                <a:gd fmla="*/ 4 h 10" name="T7"/>
                <a:gd fmla="*/ 4 w 17" name="T8"/>
                <a:gd fmla="*/ 6 h 10" name="T9"/>
                <a:gd fmla="*/ 0 w 17" name="T10"/>
                <a:gd fmla="*/ 3 h 10" name="T11"/>
                <a:gd fmla="*/ 1 w 17" name="T12"/>
                <a:gd fmla="*/ 7 h 10" name="T13"/>
                <a:gd fmla="*/ 6 w 17" name="T14"/>
                <a:gd fmla="*/ 10 h 10" name="T15"/>
                <a:gd fmla="*/ 17 w 17" name="T16"/>
                <a:gd fmla="*/ 4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7">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78" name="文本框 177"/>
          <p:cNvSpPr txBox="1"/>
          <p:nvPr/>
        </p:nvSpPr>
        <p:spPr>
          <a:xfrm>
            <a:off x="1058203" y="2924603"/>
            <a:ext cx="3113720" cy="1920240"/>
          </a:xfrm>
          <a:prstGeom prst="rect">
            <a:avLst/>
          </a:prstGeom>
          <a:noFill/>
        </p:spPr>
        <p:txBody>
          <a:bodyPr rtlCol="0" wrap="square">
            <a:spAutoFit/>
          </a:bodyPr>
          <a:lstStyle/>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p:txBody>
      </p:sp>
      <p:sp>
        <p:nvSpPr>
          <p:cNvPr id="180" name="文本框 179"/>
          <p:cNvSpPr txBox="1"/>
          <p:nvPr/>
        </p:nvSpPr>
        <p:spPr>
          <a:xfrm>
            <a:off x="8040948" y="2924603"/>
            <a:ext cx="3113720" cy="1920240"/>
          </a:xfrm>
          <a:prstGeom prst="rect">
            <a:avLst/>
          </a:prstGeom>
          <a:noFill/>
        </p:spPr>
        <p:txBody>
          <a:bodyPr rtlCol="0" wrap="square">
            <a:spAutoFit/>
          </a:bodyPr>
          <a:lstStyle/>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p:txBody>
      </p:sp>
      <p:grpSp>
        <p:nvGrpSpPr>
          <p:cNvPr id="181" name="组合 180"/>
          <p:cNvGrpSpPr/>
          <p:nvPr/>
        </p:nvGrpSpPr>
        <p:grpSpPr>
          <a:xfrm flipH="1" rot="2128931">
            <a:off x="3729191" y="4637387"/>
            <a:ext cx="1703085" cy="243452"/>
            <a:chOff x="4811713" y="3189288"/>
            <a:chExt cx="2571751" cy="476251"/>
          </a:xfrm>
          <a:solidFill>
            <a:schemeClr val="bg1">
              <a:lumMod val="85000"/>
            </a:schemeClr>
          </a:solidFill>
        </p:grpSpPr>
        <p:sp>
          <p:nvSpPr>
            <p:cNvPr id="182" name="Freeform 5"/>
            <p:cNvSpPr/>
            <p:nvPr/>
          </p:nvSpPr>
          <p:spPr bwMode="auto">
            <a:xfrm>
              <a:off x="6980238" y="3281363"/>
              <a:ext cx="61913" cy="33338"/>
            </a:xfrm>
            <a:custGeom>
              <a:gdLst>
                <a:gd fmla="*/ 3 w 19" name="T0"/>
                <a:gd fmla="*/ 8 h 10" name="T1"/>
                <a:gd fmla="*/ 13 w 19" name="T2"/>
                <a:gd fmla="*/ 5 h 10" name="T3"/>
                <a:gd fmla="*/ 13 w 19" name="T4"/>
                <a:gd fmla="*/ 9 h 10" name="T5"/>
                <a:gd fmla="*/ 15 w 19" name="T6"/>
                <a:gd fmla="*/ 4 h 10" name="T7"/>
                <a:gd fmla="*/ 19 w 19" name="T8"/>
                <a:gd fmla="*/ 2 h 10" name="T9"/>
                <a:gd fmla="*/ 18 w 19" name="T10"/>
                <a:gd fmla="*/ 0 h 10" name="T11"/>
                <a:gd fmla="*/ 14 w 19" name="T12"/>
                <a:gd fmla="*/ 0 h 10" name="T13"/>
                <a:gd fmla="*/ 8 w 19" name="T14"/>
                <a:gd fmla="*/ 0 h 10" name="T15"/>
                <a:gd fmla="*/ 3 w 19" name="T16"/>
                <a:gd fmla="*/ 8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9">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6"/>
            <p:cNvSpPr/>
            <p:nvPr/>
          </p:nvSpPr>
          <p:spPr bwMode="auto">
            <a:xfrm>
              <a:off x="6980238" y="3271838"/>
              <a:ext cx="12700" cy="12700"/>
            </a:xfrm>
            <a:custGeom>
              <a:gdLst>
                <a:gd fmla="*/ 3 w 4" name="T0"/>
                <a:gd fmla="*/ 1 h 4" name="T1"/>
                <a:gd fmla="*/ 0 w 4" name="T2"/>
                <a:gd fmla="*/ 2 h 4" name="T3"/>
                <a:gd fmla="*/ 3 w 4" name="T4"/>
                <a:gd fmla="*/ 1 h 4" name="T5"/>
              </a:gdLst>
              <a:cxnLst>
                <a:cxn ang="0">
                  <a:pos x="T0" y="T1"/>
                </a:cxn>
                <a:cxn ang="0">
                  <a:pos x="T2" y="T3"/>
                </a:cxn>
                <a:cxn ang="0">
                  <a:pos x="T4" y="T5"/>
                </a:cxn>
              </a:cxnLst>
              <a:rect b="b" l="0" r="r" t="0"/>
              <a:pathLst>
                <a:path h="4" w="4">
                  <a:moveTo>
                    <a:pt x="3" y="1"/>
                  </a:moveTo>
                  <a:cubicBezTo>
                    <a:pt x="2" y="3"/>
                    <a:pt x="1" y="0"/>
                    <a:pt x="0" y="2"/>
                  </a:cubicBezTo>
                  <a:cubicBezTo>
                    <a:pt x="1" y="4"/>
                    <a:pt x="4"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7"/>
            <p:cNvSpPr/>
            <p:nvPr/>
          </p:nvSpPr>
          <p:spPr bwMode="auto">
            <a:xfrm>
              <a:off x="6958013" y="3271838"/>
              <a:ext cx="19050" cy="33338"/>
            </a:xfrm>
            <a:custGeom>
              <a:gdLst>
                <a:gd fmla="*/ 5 w 6" name="T0"/>
                <a:gd fmla="*/ 9 h 10" name="T1"/>
                <a:gd fmla="*/ 6 w 6" name="T2"/>
                <a:gd fmla="*/ 2 h 10" name="T3"/>
                <a:gd fmla="*/ 3 w 6" name="T4"/>
                <a:gd fmla="*/ 1 h 10" name="T5"/>
                <a:gd fmla="*/ 0 w 6" name="T6"/>
                <a:gd fmla="*/ 8 h 10" name="T7"/>
                <a:gd fmla="*/ 5 w 6" name="T8"/>
                <a:gd fmla="*/ 9 h 10" name="T9"/>
              </a:gdLst>
              <a:cxnLst>
                <a:cxn ang="0">
                  <a:pos x="T0" y="T1"/>
                </a:cxn>
                <a:cxn ang="0">
                  <a:pos x="T2" y="T3"/>
                </a:cxn>
                <a:cxn ang="0">
                  <a:pos x="T4" y="T5"/>
                </a:cxn>
                <a:cxn ang="0">
                  <a:pos x="T6" y="T7"/>
                </a:cxn>
                <a:cxn ang="0">
                  <a:pos x="T8" y="T9"/>
                </a:cxn>
              </a:cxnLst>
              <a:rect b="b" l="0" r="r" t="0"/>
              <a:pathLst>
                <a:path h="10" w="6">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8"/>
            <p:cNvSpPr/>
            <p:nvPr/>
          </p:nvSpPr>
          <p:spPr bwMode="auto">
            <a:xfrm>
              <a:off x="6927851" y="3262313"/>
              <a:ext cx="36513" cy="33338"/>
            </a:xfrm>
            <a:custGeom>
              <a:gdLst>
                <a:gd fmla="*/ 4 w 11" name="T0"/>
                <a:gd fmla="*/ 3 h 10" name="T1"/>
                <a:gd fmla="*/ 3 w 11" name="T2"/>
                <a:gd fmla="*/ 10 h 10" name="T3"/>
                <a:gd fmla="*/ 4 w 11" name="T4"/>
                <a:gd fmla="*/ 3 h 10" name="T5"/>
              </a:gdLst>
              <a:cxnLst>
                <a:cxn ang="0">
                  <a:pos x="T0" y="T1"/>
                </a:cxn>
                <a:cxn ang="0">
                  <a:pos x="T2" y="T3"/>
                </a:cxn>
                <a:cxn ang="0">
                  <a:pos x="T4" y="T5"/>
                </a:cxn>
              </a:cxnLst>
              <a:rect b="b" l="0" r="r" t="0"/>
              <a:pathLst>
                <a:path h="10" w="11">
                  <a:moveTo>
                    <a:pt x="4" y="3"/>
                  </a:moveTo>
                  <a:cubicBezTo>
                    <a:pt x="4" y="5"/>
                    <a:pt x="0" y="8"/>
                    <a:pt x="3" y="10"/>
                  </a:cubicBezTo>
                  <a:cubicBezTo>
                    <a:pt x="7" y="8"/>
                    <a:pt x="11" y="0"/>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9"/>
            <p:cNvSpPr>
              <a:spLocks noEditPoints="1"/>
            </p:cNvSpPr>
            <p:nvPr/>
          </p:nvSpPr>
          <p:spPr bwMode="auto">
            <a:xfrm>
              <a:off x="6980238" y="3338513"/>
              <a:ext cx="65088" cy="61913"/>
            </a:xfrm>
            <a:custGeom>
              <a:gdLst>
                <a:gd fmla="*/ 5 w 20" name="T0"/>
                <a:gd fmla="*/ 14 h 19" name="T1"/>
                <a:gd fmla="*/ 0 w 20" name="T2"/>
                <a:gd fmla="*/ 18 h 19" name="T3"/>
                <a:gd fmla="*/ 15 w 20" name="T4"/>
                <a:gd fmla="*/ 16 h 19" name="T5"/>
                <a:gd fmla="*/ 12 w 20" name="T6"/>
                <a:gd fmla="*/ 14 h 19" name="T7"/>
                <a:gd fmla="*/ 10 w 20" name="T8"/>
                <a:gd fmla="*/ 16 h 19" name="T9"/>
                <a:gd fmla="*/ 13 w 20" name="T10"/>
                <a:gd fmla="*/ 7 h 19" name="T11"/>
                <a:gd fmla="*/ 14 w 20" name="T12"/>
                <a:gd fmla="*/ 13 h 19" name="T13"/>
                <a:gd fmla="*/ 20 w 20" name="T14"/>
                <a:gd fmla="*/ 6 h 19" name="T15"/>
                <a:gd fmla="*/ 17 w 20" name="T16"/>
                <a:gd fmla="*/ 1 h 19" name="T17"/>
                <a:gd fmla="*/ 7 w 20" name="T18"/>
                <a:gd fmla="*/ 4 h 19" name="T19"/>
                <a:gd fmla="*/ 3 w 20" name="T20"/>
                <a:gd fmla="*/ 0 h 19" name="T21"/>
                <a:gd fmla="*/ 2 w 20" name="T22"/>
                <a:gd fmla="*/ 4 h 19" name="T23"/>
                <a:gd fmla="*/ 5 w 20" name="T24"/>
                <a:gd fmla="*/ 14 h 19" name="T25"/>
                <a:gd fmla="*/ 11 w 20" name="T26"/>
                <a:gd fmla="*/ 3 h 19" name="T27"/>
                <a:gd fmla="*/ 12 w 20" name="T28"/>
                <a:gd fmla="*/ 3 h 19" name="T29"/>
                <a:gd fmla="*/ 11 w 20" name="T30"/>
                <a:gd fmla="*/ 5 h 19" name="T31"/>
                <a:gd fmla="*/ 11 w 20" name="T32"/>
                <a:gd fmla="*/ 3 h 1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 w="20">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10"/>
            <p:cNvSpPr/>
            <p:nvPr/>
          </p:nvSpPr>
          <p:spPr bwMode="auto">
            <a:xfrm>
              <a:off x="6908801" y="3271838"/>
              <a:ext cx="22225" cy="23813"/>
            </a:xfrm>
            <a:custGeom>
              <a:gdLst>
                <a:gd fmla="*/ 0 w 7" name="T0"/>
                <a:gd fmla="*/ 5 h 7" name="T1"/>
                <a:gd fmla="*/ 2 w 7" name="T2"/>
                <a:gd fmla="*/ 7 h 7" name="T3"/>
                <a:gd fmla="*/ 6 w 7" name="T4"/>
                <a:gd fmla="*/ 0 h 7" name="T5"/>
                <a:gd fmla="*/ 3 w 7" name="T6"/>
                <a:gd fmla="*/ 1 h 7" name="T7"/>
                <a:gd fmla="*/ 0 w 7" name="T8"/>
                <a:gd fmla="*/ 5 h 7" name="T9"/>
              </a:gdLst>
              <a:cxnLst>
                <a:cxn ang="0">
                  <a:pos x="T0" y="T1"/>
                </a:cxn>
                <a:cxn ang="0">
                  <a:pos x="T2" y="T3"/>
                </a:cxn>
                <a:cxn ang="0">
                  <a:pos x="T4" y="T5"/>
                </a:cxn>
                <a:cxn ang="0">
                  <a:pos x="T6" y="T7"/>
                </a:cxn>
                <a:cxn ang="0">
                  <a:pos x="T8" y="T9"/>
                </a:cxn>
              </a:cxnLst>
              <a:rect b="b" l="0" r="r" t="0"/>
              <a:pathLst>
                <a:path h="7" w="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11"/>
            <p:cNvSpPr/>
            <p:nvPr/>
          </p:nvSpPr>
          <p:spPr bwMode="auto">
            <a:xfrm>
              <a:off x="6784976" y="3259138"/>
              <a:ext cx="39688" cy="22225"/>
            </a:xfrm>
            <a:custGeom>
              <a:gdLst>
                <a:gd fmla="*/ 9 w 12" name="T0"/>
                <a:gd fmla="*/ 4 h 7" name="T1"/>
                <a:gd fmla="*/ 12 w 12" name="T2"/>
                <a:gd fmla="*/ 0 h 7" name="T3"/>
                <a:gd fmla="*/ 8 w 12" name="T4"/>
                <a:gd fmla="*/ 0 h 7" name="T5"/>
                <a:gd fmla="*/ 5 w 12" name="T6"/>
                <a:gd fmla="*/ 5 h 7" name="T7"/>
                <a:gd fmla="*/ 0 w 12" name="T8"/>
                <a:gd fmla="*/ 6 h 7" name="T9"/>
                <a:gd fmla="*/ 11 w 12" name="T10"/>
                <a:gd fmla="*/ 7 h 7" name="T11"/>
                <a:gd fmla="*/ 9 w 12" name="T12"/>
                <a:gd fmla="*/ 4 h 7" name="T13"/>
              </a:gdLst>
              <a:cxnLst>
                <a:cxn ang="0">
                  <a:pos x="T0" y="T1"/>
                </a:cxn>
                <a:cxn ang="0">
                  <a:pos x="T2" y="T3"/>
                </a:cxn>
                <a:cxn ang="0">
                  <a:pos x="T4" y="T5"/>
                </a:cxn>
                <a:cxn ang="0">
                  <a:pos x="T6" y="T7"/>
                </a:cxn>
                <a:cxn ang="0">
                  <a:pos x="T8" y="T9"/>
                </a:cxn>
                <a:cxn ang="0">
                  <a:pos x="T10" y="T11"/>
                </a:cxn>
                <a:cxn ang="0">
                  <a:pos x="T12" y="T13"/>
                </a:cxn>
              </a:cxnLst>
              <a:rect b="b" l="0" r="r" t="0"/>
              <a:pathLst>
                <a:path h="7" w="12">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12"/>
            <p:cNvSpPr/>
            <p:nvPr/>
          </p:nvSpPr>
          <p:spPr bwMode="auto">
            <a:xfrm>
              <a:off x="6719888" y="3244851"/>
              <a:ext cx="58738" cy="33338"/>
            </a:xfrm>
            <a:custGeom>
              <a:gdLst>
                <a:gd fmla="*/ 0 w 18" name="T0"/>
                <a:gd fmla="*/ 8 h 10" name="T1"/>
                <a:gd fmla="*/ 18 w 18" name="T2"/>
                <a:gd fmla="*/ 1 h 10" name="T3"/>
                <a:gd fmla="*/ 5 w 18" name="T4"/>
                <a:gd fmla="*/ 0 h 10" name="T5"/>
                <a:gd fmla="*/ 0 w 18" name="T6"/>
                <a:gd fmla="*/ 8 h 10" name="T7"/>
              </a:gdLst>
              <a:cxnLst>
                <a:cxn ang="0">
                  <a:pos x="T0" y="T1"/>
                </a:cxn>
                <a:cxn ang="0">
                  <a:pos x="T2" y="T3"/>
                </a:cxn>
                <a:cxn ang="0">
                  <a:pos x="T4" y="T5"/>
                </a:cxn>
                <a:cxn ang="0">
                  <a:pos x="T6" y="T7"/>
                </a:cxn>
              </a:cxnLst>
              <a:rect b="b" l="0" r="r" t="0"/>
              <a:pathLst>
                <a:path h="10" w="18">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13"/>
            <p:cNvSpPr/>
            <p:nvPr/>
          </p:nvSpPr>
          <p:spPr bwMode="auto">
            <a:xfrm>
              <a:off x="6778626" y="3255963"/>
              <a:ext cx="15875" cy="12700"/>
            </a:xfrm>
            <a:custGeom>
              <a:gdLst>
                <a:gd fmla="*/ 2 w 5" name="T0"/>
                <a:gd fmla="*/ 4 h 4" name="T1"/>
                <a:gd fmla="*/ 5 w 5" name="T2"/>
                <a:gd fmla="*/ 3 h 4" name="T3"/>
                <a:gd fmla="*/ 3 w 5" name="T4"/>
                <a:gd fmla="*/ 0 h 4" name="T5"/>
                <a:gd fmla="*/ 2 w 5" name="T6"/>
                <a:gd fmla="*/ 4 h 4" name="T7"/>
              </a:gdLst>
              <a:cxnLst>
                <a:cxn ang="0">
                  <a:pos x="T0" y="T1"/>
                </a:cxn>
                <a:cxn ang="0">
                  <a:pos x="T2" y="T3"/>
                </a:cxn>
                <a:cxn ang="0">
                  <a:pos x="T4" y="T5"/>
                </a:cxn>
                <a:cxn ang="0">
                  <a:pos x="T6" y="T7"/>
                </a:cxn>
              </a:cxnLst>
              <a:rect b="b" l="0" r="r" t="0"/>
              <a:pathLst>
                <a:path h="4" w="5">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14"/>
            <p:cNvSpPr/>
            <p:nvPr/>
          </p:nvSpPr>
          <p:spPr bwMode="auto">
            <a:xfrm>
              <a:off x="6675438" y="3235326"/>
              <a:ext cx="47625" cy="33338"/>
            </a:xfrm>
            <a:custGeom>
              <a:gdLst>
                <a:gd fmla="*/ 4 w 15" name="T0"/>
                <a:gd fmla="*/ 10 h 10" name="T1"/>
                <a:gd fmla="*/ 4 w 15" name="T2"/>
                <a:gd fmla="*/ 5 h 10" name="T3"/>
                <a:gd fmla="*/ 9 w 15" name="T4"/>
                <a:gd fmla="*/ 4 h 10" name="T5"/>
                <a:gd fmla="*/ 10 w 15" name="T6"/>
                <a:gd fmla="*/ 9 h 10" name="T7"/>
                <a:gd fmla="*/ 14 w 15" name="T8"/>
                <a:gd fmla="*/ 2 h 10" name="T9"/>
                <a:gd fmla="*/ 9 w 15" name="T10"/>
                <a:gd fmla="*/ 1 h 10" name="T11"/>
                <a:gd fmla="*/ 0 w 15" name="T12"/>
                <a:gd fmla="*/ 5 h 10" name="T13"/>
                <a:gd fmla="*/ 4 w 15"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15"/>
            <p:cNvSpPr/>
            <p:nvPr/>
          </p:nvSpPr>
          <p:spPr bwMode="auto">
            <a:xfrm>
              <a:off x="6834188" y="3371851"/>
              <a:ext cx="19050" cy="9525"/>
            </a:xfrm>
            <a:custGeom>
              <a:gdLst>
                <a:gd fmla="*/ 4 w 6" name="T0"/>
                <a:gd fmla="*/ 0 h 3" name="T1"/>
                <a:gd fmla="*/ 3 w 6" name="T2"/>
                <a:gd fmla="*/ 0 h 3" name="T3"/>
                <a:gd fmla="*/ 1 w 6" name="T4"/>
                <a:gd fmla="*/ 3 h 3" name="T5"/>
                <a:gd fmla="*/ 4 w 6" name="T6"/>
                <a:gd fmla="*/ 0 h 3" name="T7"/>
              </a:gdLst>
              <a:cxnLst>
                <a:cxn ang="0">
                  <a:pos x="T0" y="T1"/>
                </a:cxn>
                <a:cxn ang="0">
                  <a:pos x="T2" y="T3"/>
                </a:cxn>
                <a:cxn ang="0">
                  <a:pos x="T4" y="T5"/>
                </a:cxn>
                <a:cxn ang="0">
                  <a:pos x="T6" y="T7"/>
                </a:cxn>
              </a:cxnLst>
              <a:rect b="b" l="0" r="r" t="0"/>
              <a:pathLst>
                <a:path h="3" w="6">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16"/>
            <p:cNvSpPr/>
            <p:nvPr/>
          </p:nvSpPr>
          <p:spPr bwMode="auto">
            <a:xfrm>
              <a:off x="6651626" y="3235326"/>
              <a:ext cx="17463" cy="9525"/>
            </a:xfrm>
            <a:custGeom>
              <a:gdLst>
                <a:gd fmla="*/ 2 w 5" name="T0"/>
                <a:gd fmla="*/ 0 h 3" name="T1"/>
                <a:gd fmla="*/ 1 w 5" name="T2"/>
                <a:gd fmla="*/ 3 h 3" name="T3"/>
                <a:gd fmla="*/ 2 w 5" name="T4"/>
                <a:gd fmla="*/ 0 h 3" name="T5"/>
              </a:gdLst>
              <a:cxnLst>
                <a:cxn ang="0">
                  <a:pos x="T0" y="T1"/>
                </a:cxn>
                <a:cxn ang="0">
                  <a:pos x="T2" y="T3"/>
                </a:cxn>
                <a:cxn ang="0">
                  <a:pos x="T4" y="T5"/>
                </a:cxn>
              </a:cxnLst>
              <a:rect b="b" l="0" r="r" t="0"/>
              <a:pathLst>
                <a:path h="3" w="5">
                  <a:moveTo>
                    <a:pt x="2" y="0"/>
                  </a:moveTo>
                  <a:cubicBezTo>
                    <a:pt x="1" y="0"/>
                    <a:pt x="0" y="2"/>
                    <a:pt x="1" y="3"/>
                  </a:cubicBezTo>
                  <a:cubicBezTo>
                    <a:pt x="2" y="3"/>
                    <a:pt x="5"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17"/>
            <p:cNvSpPr/>
            <p:nvPr/>
          </p:nvSpPr>
          <p:spPr bwMode="auto">
            <a:xfrm>
              <a:off x="6623051" y="3232151"/>
              <a:ext cx="28575" cy="15875"/>
            </a:xfrm>
            <a:custGeom>
              <a:gdLst>
                <a:gd fmla="*/ 7 w 9" name="T0"/>
                <a:gd fmla="*/ 0 h 5" name="T1"/>
                <a:gd fmla="*/ 3 w 9" name="T2"/>
                <a:gd fmla="*/ 0 h 5" name="T3"/>
                <a:gd fmla="*/ 0 w 9" name="T4"/>
                <a:gd fmla="*/ 4 h 5" name="T5"/>
                <a:gd fmla="*/ 5 w 9" name="T6"/>
                <a:gd fmla="*/ 5 h 5" name="T7"/>
                <a:gd fmla="*/ 7 w 9" name="T8"/>
                <a:gd fmla="*/ 0 h 5" name="T9"/>
              </a:gdLst>
              <a:cxnLst>
                <a:cxn ang="0">
                  <a:pos x="T0" y="T1"/>
                </a:cxn>
                <a:cxn ang="0">
                  <a:pos x="T2" y="T3"/>
                </a:cxn>
                <a:cxn ang="0">
                  <a:pos x="T4" y="T5"/>
                </a:cxn>
                <a:cxn ang="0">
                  <a:pos x="T6" y="T7"/>
                </a:cxn>
                <a:cxn ang="0">
                  <a:pos x="T8" y="T9"/>
                </a:cxn>
              </a:cxnLst>
              <a:rect b="b" l="0" r="r" t="0"/>
              <a:pathLst>
                <a:path h="5" w="9">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18"/>
            <p:cNvSpPr/>
            <p:nvPr/>
          </p:nvSpPr>
          <p:spPr bwMode="auto">
            <a:xfrm>
              <a:off x="6808788" y="3360738"/>
              <a:ext cx="19050" cy="26988"/>
            </a:xfrm>
            <a:custGeom>
              <a:gdLst>
                <a:gd fmla="*/ 3 w 6" name="T0"/>
                <a:gd fmla="*/ 0 h 8" name="T1"/>
                <a:gd fmla="*/ 0 w 6" name="T2"/>
                <a:gd fmla="*/ 1 h 8" name="T3"/>
                <a:gd fmla="*/ 3 w 6" name="T4"/>
                <a:gd fmla="*/ 8 h 8" name="T5"/>
                <a:gd fmla="*/ 3 w 6" name="T6"/>
                <a:gd fmla="*/ 0 h 8" name="T7"/>
              </a:gdLst>
              <a:cxnLst>
                <a:cxn ang="0">
                  <a:pos x="T0" y="T1"/>
                </a:cxn>
                <a:cxn ang="0">
                  <a:pos x="T2" y="T3"/>
                </a:cxn>
                <a:cxn ang="0">
                  <a:pos x="T4" y="T5"/>
                </a:cxn>
                <a:cxn ang="0">
                  <a:pos x="T6" y="T7"/>
                </a:cxn>
              </a:cxnLst>
              <a:rect b="b" l="0" r="r" t="0"/>
              <a:pathLst>
                <a:path h="8" w="6">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19"/>
            <p:cNvSpPr/>
            <p:nvPr/>
          </p:nvSpPr>
          <p:spPr bwMode="auto">
            <a:xfrm>
              <a:off x="6661151" y="3251201"/>
              <a:ext cx="11113" cy="11113"/>
            </a:xfrm>
            <a:custGeom>
              <a:gdLst>
                <a:gd fmla="*/ 3 w 3" name="T0"/>
                <a:gd fmla="*/ 1 h 3" name="T1"/>
                <a:gd fmla="*/ 1 w 3" name="T2"/>
                <a:gd fmla="*/ 0 h 3" name="T3"/>
                <a:gd fmla="*/ 1 w 3" name="T4"/>
                <a:gd fmla="*/ 3 h 3" name="T5"/>
                <a:gd fmla="*/ 3 w 3" name="T6"/>
                <a:gd fmla="*/ 1 h 3" name="T7"/>
              </a:gdLst>
              <a:cxnLst>
                <a:cxn ang="0">
                  <a:pos x="T0" y="T1"/>
                </a:cxn>
                <a:cxn ang="0">
                  <a:pos x="T2" y="T3"/>
                </a:cxn>
                <a:cxn ang="0">
                  <a:pos x="T4" y="T5"/>
                </a:cxn>
                <a:cxn ang="0">
                  <a:pos x="T6" y="T7"/>
                </a:cxn>
              </a:cxnLst>
              <a:rect b="b" l="0" r="r" t="0"/>
              <a:pathLst>
                <a:path h="3" w="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20"/>
            <p:cNvSpPr/>
            <p:nvPr/>
          </p:nvSpPr>
          <p:spPr bwMode="auto">
            <a:xfrm>
              <a:off x="6694488" y="3360738"/>
              <a:ext cx="103188" cy="60325"/>
            </a:xfrm>
            <a:custGeom>
              <a:gdLst>
                <a:gd fmla="*/ 27 w 32" name="T0"/>
                <a:gd fmla="*/ 1 h 18" name="T1"/>
                <a:gd fmla="*/ 26 w 32" name="T2"/>
                <a:gd fmla="*/ 9 h 18" name="T3"/>
                <a:gd fmla="*/ 20 w 32" name="T4"/>
                <a:gd fmla="*/ 10 h 18" name="T5"/>
                <a:gd fmla="*/ 18 w 32" name="T6"/>
                <a:gd fmla="*/ 9 h 18" name="T7"/>
                <a:gd fmla="*/ 21 w 32" name="T8"/>
                <a:gd fmla="*/ 2 h 18" name="T9"/>
                <a:gd fmla="*/ 17 w 32" name="T10"/>
                <a:gd fmla="*/ 1 h 18" name="T11"/>
                <a:gd fmla="*/ 17 w 32" name="T12"/>
                <a:gd fmla="*/ 10 h 18" name="T13"/>
                <a:gd fmla="*/ 14 w 32" name="T14"/>
                <a:gd fmla="*/ 10 h 18" name="T15"/>
                <a:gd fmla="*/ 6 w 32" name="T16"/>
                <a:gd fmla="*/ 8 h 18" name="T17"/>
                <a:gd fmla="*/ 0 w 32" name="T18"/>
                <a:gd fmla="*/ 7 h 18" name="T19"/>
                <a:gd fmla="*/ 5 w 32" name="T20"/>
                <a:gd fmla="*/ 14 h 18" name="T21"/>
                <a:gd fmla="*/ 11 w 32" name="T22"/>
                <a:gd fmla="*/ 12 h 18" name="T23"/>
                <a:gd fmla="*/ 28 w 32" name="T24"/>
                <a:gd fmla="*/ 14 h 18" name="T25"/>
                <a:gd fmla="*/ 30 w 32" name="T26"/>
                <a:gd fmla="*/ 2 h 18" name="T27"/>
                <a:gd fmla="*/ 27 w 32" name="T28"/>
                <a:gd fmla="*/ 1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32">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21"/>
            <p:cNvSpPr/>
            <p:nvPr/>
          </p:nvSpPr>
          <p:spPr bwMode="auto">
            <a:xfrm>
              <a:off x="6586538" y="3222626"/>
              <a:ext cx="17463" cy="25400"/>
            </a:xfrm>
            <a:custGeom>
              <a:gdLst>
                <a:gd fmla="*/ 5 w 5" name="T0"/>
                <a:gd fmla="*/ 5 h 8" name="T1"/>
                <a:gd fmla="*/ 0 w 5" name="T2"/>
                <a:gd fmla="*/ 3 h 8" name="T3"/>
                <a:gd fmla="*/ 5 w 5" name="T4"/>
                <a:gd fmla="*/ 5 h 8" name="T5"/>
              </a:gdLst>
              <a:cxnLst>
                <a:cxn ang="0">
                  <a:pos x="T0" y="T1"/>
                </a:cxn>
                <a:cxn ang="0">
                  <a:pos x="T2" y="T3"/>
                </a:cxn>
                <a:cxn ang="0">
                  <a:pos x="T4" y="T5"/>
                </a:cxn>
              </a:cxnLst>
              <a:rect b="b" l="0" r="r" t="0"/>
              <a:pathLst>
                <a:path h="8" w="5">
                  <a:moveTo>
                    <a:pt x="5" y="5"/>
                  </a:moveTo>
                  <a:cubicBezTo>
                    <a:pt x="5" y="2"/>
                    <a:pt x="2" y="0"/>
                    <a:pt x="0" y="3"/>
                  </a:cubicBezTo>
                  <a:cubicBezTo>
                    <a:pt x="0" y="4"/>
                    <a:pt x="4" y="8"/>
                    <a:pt x="5"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22"/>
            <p:cNvSpPr/>
            <p:nvPr/>
          </p:nvSpPr>
          <p:spPr bwMode="auto">
            <a:xfrm>
              <a:off x="6607176" y="3244851"/>
              <a:ext cx="15875" cy="11113"/>
            </a:xfrm>
            <a:custGeom>
              <a:gdLst>
                <a:gd fmla="*/ 3 w 5" name="T0"/>
                <a:gd fmla="*/ 3 h 3" name="T1"/>
                <a:gd fmla="*/ 5 w 5" name="T2"/>
                <a:gd fmla="*/ 0 h 3" name="T3"/>
                <a:gd fmla="*/ 2 w 5" name="T4"/>
                <a:gd fmla="*/ 0 h 3" name="T5"/>
                <a:gd fmla="*/ 0 w 5" name="T6"/>
                <a:gd fmla="*/ 1 h 3" name="T7"/>
                <a:gd fmla="*/ 3 w 5" name="T8"/>
                <a:gd fmla="*/ 3 h 3" name="T9"/>
              </a:gdLst>
              <a:cxnLst>
                <a:cxn ang="0">
                  <a:pos x="T0" y="T1"/>
                </a:cxn>
                <a:cxn ang="0">
                  <a:pos x="T2" y="T3"/>
                </a:cxn>
                <a:cxn ang="0">
                  <a:pos x="T4" y="T5"/>
                </a:cxn>
                <a:cxn ang="0">
                  <a:pos x="T6" y="T7"/>
                </a:cxn>
                <a:cxn ang="0">
                  <a:pos x="T8" y="T9"/>
                </a:cxn>
              </a:cxnLst>
              <a:rect b="b" l="0" r="r" t="0"/>
              <a:pathLst>
                <a:path h="3" w="5">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23"/>
            <p:cNvSpPr/>
            <p:nvPr/>
          </p:nvSpPr>
          <p:spPr bwMode="auto">
            <a:xfrm>
              <a:off x="6567488" y="3228976"/>
              <a:ext cx="15875" cy="12700"/>
            </a:xfrm>
            <a:custGeom>
              <a:gdLst>
                <a:gd fmla="*/ 5 w 5" name="T0"/>
                <a:gd fmla="*/ 2 h 4" name="T1"/>
                <a:gd fmla="*/ 0 w 5" name="T2"/>
                <a:gd fmla="*/ 2 h 4" name="T3"/>
                <a:gd fmla="*/ 2 w 5" name="T4"/>
                <a:gd fmla="*/ 4 h 4" name="T5"/>
                <a:gd fmla="*/ 5 w 5" name="T6"/>
                <a:gd fmla="*/ 2 h 4" name="T7"/>
              </a:gdLst>
              <a:cxnLst>
                <a:cxn ang="0">
                  <a:pos x="T0" y="T1"/>
                </a:cxn>
                <a:cxn ang="0">
                  <a:pos x="T2" y="T3"/>
                </a:cxn>
                <a:cxn ang="0">
                  <a:pos x="T4" y="T5"/>
                </a:cxn>
                <a:cxn ang="0">
                  <a:pos x="T6" y="T7"/>
                </a:cxn>
              </a:cxnLst>
              <a:rect b="b" l="0" r="r" t="0"/>
              <a:pathLst>
                <a:path h="4" w="5">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24"/>
            <p:cNvSpPr/>
            <p:nvPr/>
          </p:nvSpPr>
          <p:spPr bwMode="auto">
            <a:xfrm>
              <a:off x="6508751" y="3228976"/>
              <a:ext cx="52388" cy="26988"/>
            </a:xfrm>
            <a:custGeom>
              <a:gdLst>
                <a:gd fmla="*/ 9 w 16" name="T0"/>
                <a:gd fmla="*/ 8 h 8" name="T1"/>
                <a:gd fmla="*/ 11 w 16" name="T2"/>
                <a:gd fmla="*/ 4 h 8" name="T3"/>
                <a:gd fmla="*/ 16 w 16" name="T4"/>
                <a:gd fmla="*/ 3 h 8" name="T5"/>
                <a:gd fmla="*/ 15 w 16" name="T6"/>
                <a:gd fmla="*/ 1 h 8" name="T7"/>
                <a:gd fmla="*/ 8 w 16" name="T8"/>
                <a:gd fmla="*/ 1 h 8" name="T9"/>
                <a:gd fmla="*/ 0 w 16" name="T10"/>
                <a:gd fmla="*/ 7 h 8" name="T11"/>
                <a:gd fmla="*/ 9 w 16" name="T12"/>
                <a:gd fmla="*/ 8 h 8" name="T13"/>
              </a:gdLst>
              <a:cxnLst>
                <a:cxn ang="0">
                  <a:pos x="T0" y="T1"/>
                </a:cxn>
                <a:cxn ang="0">
                  <a:pos x="T2" y="T3"/>
                </a:cxn>
                <a:cxn ang="0">
                  <a:pos x="T4" y="T5"/>
                </a:cxn>
                <a:cxn ang="0">
                  <a:pos x="T6" y="T7"/>
                </a:cxn>
                <a:cxn ang="0">
                  <a:pos x="T8" y="T9"/>
                </a:cxn>
                <a:cxn ang="0">
                  <a:pos x="T10" y="T11"/>
                </a:cxn>
                <a:cxn ang="0">
                  <a:pos x="T12" y="T13"/>
                </a:cxn>
              </a:cxnLst>
              <a:rect b="b" l="0" r="r" t="0"/>
              <a:pathLst>
                <a:path h="8" w="16">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25"/>
            <p:cNvSpPr/>
            <p:nvPr/>
          </p:nvSpPr>
          <p:spPr bwMode="auto">
            <a:xfrm>
              <a:off x="6669088" y="3363913"/>
              <a:ext cx="31750" cy="23813"/>
            </a:xfrm>
            <a:custGeom>
              <a:gdLst>
                <a:gd fmla="*/ 9 w 10" name="T0"/>
                <a:gd fmla="*/ 0 h 7" name="T1"/>
                <a:gd fmla="*/ 0 w 10" name="T2"/>
                <a:gd fmla="*/ 3 h 7" name="T3"/>
                <a:gd fmla="*/ 3 w 10" name="T4"/>
                <a:gd fmla="*/ 7 h 7" name="T5"/>
                <a:gd fmla="*/ 10 w 10" name="T6"/>
                <a:gd fmla="*/ 2 h 7" name="T7"/>
                <a:gd fmla="*/ 9 w 10" name="T8"/>
                <a:gd fmla="*/ 0 h 7" name="T9"/>
              </a:gdLst>
              <a:cxnLst>
                <a:cxn ang="0">
                  <a:pos x="T0" y="T1"/>
                </a:cxn>
                <a:cxn ang="0">
                  <a:pos x="T2" y="T3"/>
                </a:cxn>
                <a:cxn ang="0">
                  <a:pos x="T4" y="T5"/>
                </a:cxn>
                <a:cxn ang="0">
                  <a:pos x="T6" y="T7"/>
                </a:cxn>
                <a:cxn ang="0">
                  <a:pos x="T8" y="T9"/>
                </a:cxn>
              </a:cxnLst>
              <a:rect b="b" l="0" r="r" t="0"/>
              <a:pathLst>
                <a:path h="7" w="10">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26"/>
            <p:cNvSpPr/>
            <p:nvPr/>
          </p:nvSpPr>
          <p:spPr bwMode="auto">
            <a:xfrm>
              <a:off x="6477001" y="3219451"/>
              <a:ext cx="34925" cy="36513"/>
            </a:xfrm>
            <a:custGeom>
              <a:gdLst>
                <a:gd fmla="*/ 8 w 11" name="T0"/>
                <a:gd fmla="*/ 11 h 11" name="T1"/>
                <a:gd fmla="*/ 10 w 11" name="T2"/>
                <a:gd fmla="*/ 4 h 11" name="T3"/>
                <a:gd fmla="*/ 4 w 11" name="T4"/>
                <a:gd fmla="*/ 0 h 11" name="T5"/>
                <a:gd fmla="*/ 3 w 11" name="T6"/>
                <a:gd fmla="*/ 5 h 11" name="T7"/>
                <a:gd fmla="*/ 6 w 11" name="T8"/>
                <a:gd fmla="*/ 9 h 11" name="T9"/>
                <a:gd fmla="*/ 1 w 11" name="T10"/>
                <a:gd fmla="*/ 8 h 11" name="T11"/>
                <a:gd fmla="*/ 8 w 11" name="T12"/>
                <a:gd fmla="*/ 11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27"/>
            <p:cNvSpPr/>
            <p:nvPr/>
          </p:nvSpPr>
          <p:spPr bwMode="auto">
            <a:xfrm>
              <a:off x="6456363" y="3211513"/>
              <a:ext cx="23813" cy="39688"/>
            </a:xfrm>
            <a:custGeom>
              <a:gdLst>
                <a:gd fmla="*/ 6 w 7" name="T0"/>
                <a:gd fmla="*/ 3 h 12" name="T1"/>
                <a:gd fmla="*/ 3 w 7" name="T2"/>
                <a:gd fmla="*/ 2 h 12" name="T3"/>
                <a:gd fmla="*/ 1 w 7" name="T4"/>
                <a:gd fmla="*/ 12 h 12" name="T5"/>
                <a:gd fmla="*/ 6 w 7" name="T6"/>
                <a:gd fmla="*/ 3 h 12" name="T7"/>
              </a:gdLst>
              <a:cxnLst>
                <a:cxn ang="0">
                  <a:pos x="T0" y="T1"/>
                </a:cxn>
                <a:cxn ang="0">
                  <a:pos x="T2" y="T3"/>
                </a:cxn>
                <a:cxn ang="0">
                  <a:pos x="T4" y="T5"/>
                </a:cxn>
                <a:cxn ang="0">
                  <a:pos x="T6" y="T7"/>
                </a:cxn>
              </a:cxnLst>
              <a:rect b="b" l="0" r="r" t="0"/>
              <a:pathLst>
                <a:path h="12" w="7">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28"/>
            <p:cNvSpPr/>
            <p:nvPr/>
          </p:nvSpPr>
          <p:spPr bwMode="auto">
            <a:xfrm>
              <a:off x="6665913" y="3394076"/>
              <a:ext cx="31750" cy="23813"/>
            </a:xfrm>
            <a:custGeom>
              <a:gdLst>
                <a:gd fmla="*/ 10 w 10" name="T0"/>
                <a:gd fmla="*/ 5 h 7" name="T1"/>
                <a:gd fmla="*/ 6 w 10" name="T2"/>
                <a:gd fmla="*/ 0 h 7" name="T3"/>
                <a:gd fmla="*/ 0 w 10" name="T4"/>
                <a:gd fmla="*/ 7 h 7" name="T5"/>
                <a:gd fmla="*/ 10 w 10" name="T6"/>
                <a:gd fmla="*/ 5 h 7" name="T7"/>
              </a:gdLst>
              <a:cxnLst>
                <a:cxn ang="0">
                  <a:pos x="T0" y="T1"/>
                </a:cxn>
                <a:cxn ang="0">
                  <a:pos x="T2" y="T3"/>
                </a:cxn>
                <a:cxn ang="0">
                  <a:pos x="T4" y="T5"/>
                </a:cxn>
                <a:cxn ang="0">
                  <a:pos x="T6" y="T7"/>
                </a:cxn>
              </a:cxnLst>
              <a:rect b="b" l="0" r="r" t="0"/>
              <a:pathLst>
                <a:path h="7" w="10">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29"/>
            <p:cNvSpPr/>
            <p:nvPr/>
          </p:nvSpPr>
          <p:spPr bwMode="auto">
            <a:xfrm>
              <a:off x="6424613" y="3216276"/>
              <a:ext cx="31750" cy="31750"/>
            </a:xfrm>
            <a:custGeom>
              <a:gdLst>
                <a:gd fmla="*/ 7 w 10" name="T0"/>
                <a:gd fmla="*/ 8 h 10" name="T1"/>
                <a:gd fmla="*/ 0 w 10" name="T2"/>
                <a:gd fmla="*/ 8 h 10" name="T3"/>
                <a:gd fmla="*/ 7 w 10" name="T4"/>
                <a:gd fmla="*/ 8 h 10" name="T5"/>
              </a:gdLst>
              <a:cxnLst>
                <a:cxn ang="0">
                  <a:pos x="T0" y="T1"/>
                </a:cxn>
                <a:cxn ang="0">
                  <a:pos x="T2" y="T3"/>
                </a:cxn>
                <a:cxn ang="0">
                  <a:pos x="T4" y="T5"/>
                </a:cxn>
              </a:cxnLst>
              <a:rect b="b" l="0" r="r" t="0"/>
              <a:pathLst>
                <a:path h="10" w="10">
                  <a:moveTo>
                    <a:pt x="7" y="8"/>
                  </a:moveTo>
                  <a:cubicBezTo>
                    <a:pt x="10" y="0"/>
                    <a:pt x="0" y="0"/>
                    <a:pt x="0" y="8"/>
                  </a:cubicBezTo>
                  <a:cubicBezTo>
                    <a:pt x="3" y="10"/>
                    <a:pt x="5" y="10"/>
                    <a:pt x="7"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30"/>
            <p:cNvSpPr/>
            <p:nvPr/>
          </p:nvSpPr>
          <p:spPr bwMode="auto">
            <a:xfrm>
              <a:off x="6551613" y="3367088"/>
              <a:ext cx="114300" cy="63500"/>
            </a:xfrm>
            <a:custGeom>
              <a:gdLst>
                <a:gd fmla="*/ 10 w 35" name="T0"/>
                <a:gd fmla="*/ 7 h 19" name="T1"/>
                <a:gd fmla="*/ 7 w 35" name="T2"/>
                <a:gd fmla="*/ 13 h 19" name="T3"/>
                <a:gd fmla="*/ 4 w 35" name="T4"/>
                <a:gd fmla="*/ 11 h 19" name="T5"/>
                <a:gd fmla="*/ 0 w 35" name="T6"/>
                <a:gd fmla="*/ 17 h 19" name="T7"/>
                <a:gd fmla="*/ 10 w 35" name="T8"/>
                <a:gd fmla="*/ 15 h 19" name="T9"/>
                <a:gd fmla="*/ 15 w 35" name="T10"/>
                <a:gd fmla="*/ 8 h 19" name="T11"/>
                <a:gd fmla="*/ 12 w 35" name="T12"/>
                <a:gd fmla="*/ 13 h 19" name="T13"/>
                <a:gd fmla="*/ 17 w 35" name="T14"/>
                <a:gd fmla="*/ 15 h 19" name="T15"/>
                <a:gd fmla="*/ 23 w 35" name="T16"/>
                <a:gd fmla="*/ 4 h 19" name="T17"/>
                <a:gd fmla="*/ 23 w 35" name="T18"/>
                <a:gd fmla="*/ 11 h 19" name="T19"/>
                <a:gd fmla="*/ 29 w 35" name="T20"/>
                <a:gd fmla="*/ 10 h 19" name="T21"/>
                <a:gd fmla="*/ 30 w 35" name="T22"/>
                <a:gd fmla="*/ 13 h 19" name="T23"/>
                <a:gd fmla="*/ 35 w 35" name="T24"/>
                <a:gd fmla="*/ 8 h 19" name="T25"/>
                <a:gd fmla="*/ 32 w 35" name="T26"/>
                <a:gd fmla="*/ 3 h 19" name="T27"/>
                <a:gd fmla="*/ 27 w 35" name="T28"/>
                <a:gd fmla="*/ 6 h 19" name="T29"/>
                <a:gd fmla="*/ 25 w 35" name="T30"/>
                <a:gd fmla="*/ 3 h 19" name="T31"/>
                <a:gd fmla="*/ 28 w 35" name="T32"/>
                <a:gd fmla="*/ 1 h 19" name="T33"/>
                <a:gd fmla="*/ 22 w 35" name="T34"/>
                <a:gd fmla="*/ 0 h 19" name="T35"/>
                <a:gd fmla="*/ 21 w 35" name="T36"/>
                <a:gd fmla="*/ 4 h 19" name="T37"/>
                <a:gd fmla="*/ 13 w 35" name="T38"/>
                <a:gd fmla="*/ 8 h 19" name="T39"/>
                <a:gd fmla="*/ 10 w 35" name="T40"/>
                <a:gd fmla="*/ 7 h 1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9" w="35">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31"/>
            <p:cNvSpPr/>
            <p:nvPr/>
          </p:nvSpPr>
          <p:spPr bwMode="auto">
            <a:xfrm>
              <a:off x="6378576" y="3216276"/>
              <a:ext cx="36513" cy="19050"/>
            </a:xfrm>
            <a:custGeom>
              <a:gdLst>
                <a:gd fmla="*/ 9 w 11" name="T0"/>
                <a:gd fmla="*/ 0 h 6" name="T1"/>
                <a:gd fmla="*/ 1 w 11" name="T2"/>
                <a:gd fmla="*/ 0 h 6" name="T3"/>
                <a:gd fmla="*/ 2 w 11" name="T4"/>
                <a:gd fmla="*/ 6 h 6" name="T5"/>
                <a:gd fmla="*/ 8 w 11" name="T6"/>
                <a:gd fmla="*/ 6 h 6" name="T7"/>
                <a:gd fmla="*/ 9 w 11" name="T8"/>
                <a:gd fmla="*/ 0 h 6" name="T9"/>
              </a:gdLst>
              <a:cxnLst>
                <a:cxn ang="0">
                  <a:pos x="T0" y="T1"/>
                </a:cxn>
                <a:cxn ang="0">
                  <a:pos x="T2" y="T3"/>
                </a:cxn>
                <a:cxn ang="0">
                  <a:pos x="T4" y="T5"/>
                </a:cxn>
                <a:cxn ang="0">
                  <a:pos x="T6" y="T7"/>
                </a:cxn>
                <a:cxn ang="0">
                  <a:pos x="T8" y="T9"/>
                </a:cxn>
              </a:cxnLst>
              <a:rect b="b" l="0" r="r" t="0"/>
              <a:pathLst>
                <a:path h="6" w="11">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32"/>
            <p:cNvSpPr/>
            <p:nvPr/>
          </p:nvSpPr>
          <p:spPr bwMode="auto">
            <a:xfrm>
              <a:off x="6359526" y="3211513"/>
              <a:ext cx="25400" cy="33338"/>
            </a:xfrm>
            <a:custGeom>
              <a:gdLst>
                <a:gd fmla="*/ 3 w 8" name="T0"/>
                <a:gd fmla="*/ 10 h 10" name="T1"/>
                <a:gd fmla="*/ 6 w 8" name="T2"/>
                <a:gd fmla="*/ 3 h 10" name="T3"/>
                <a:gd fmla="*/ 5 w 8" name="T4"/>
                <a:gd fmla="*/ 0 h 10" name="T5"/>
                <a:gd fmla="*/ 3 w 8" name="T6"/>
                <a:gd fmla="*/ 0 h 10" name="T7"/>
                <a:gd fmla="*/ 0 w 8" name="T8"/>
                <a:gd fmla="*/ 8 h 10" name="T9"/>
                <a:gd fmla="*/ 3 w 8" name="T10"/>
                <a:gd fmla="*/ 10 h 10" name="T11"/>
              </a:gdLst>
              <a:cxnLst>
                <a:cxn ang="0">
                  <a:pos x="T0" y="T1"/>
                </a:cxn>
                <a:cxn ang="0">
                  <a:pos x="T2" y="T3"/>
                </a:cxn>
                <a:cxn ang="0">
                  <a:pos x="T4" y="T5"/>
                </a:cxn>
                <a:cxn ang="0">
                  <a:pos x="T6" y="T7"/>
                </a:cxn>
                <a:cxn ang="0">
                  <a:pos x="T8" y="T9"/>
                </a:cxn>
                <a:cxn ang="0">
                  <a:pos x="T10" y="T11"/>
                </a:cxn>
              </a:cxnLst>
              <a:rect b="b" l="0" r="r" t="0"/>
              <a:pathLst>
                <a:path h="10" w="8">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33"/>
            <p:cNvSpPr/>
            <p:nvPr/>
          </p:nvSpPr>
          <p:spPr bwMode="auto">
            <a:xfrm>
              <a:off x="6551613" y="3371851"/>
              <a:ext cx="41275" cy="34925"/>
            </a:xfrm>
            <a:custGeom>
              <a:gdLst>
                <a:gd fmla="*/ 10 w 13" name="T0"/>
                <a:gd fmla="*/ 0 h 11" name="T1"/>
                <a:gd fmla="*/ 1 w 13" name="T2"/>
                <a:gd fmla="*/ 5 h 11" name="T3"/>
                <a:gd fmla="*/ 2 w 13" name="T4"/>
                <a:gd fmla="*/ 11 h 11" name="T5"/>
                <a:gd fmla="*/ 8 w 13" name="T6"/>
                <a:gd fmla="*/ 7 h 11" name="T7"/>
                <a:gd fmla="*/ 10 w 13" name="T8"/>
                <a:gd fmla="*/ 0 h 11" name="T9"/>
              </a:gdLst>
              <a:cxnLst>
                <a:cxn ang="0">
                  <a:pos x="T0" y="T1"/>
                </a:cxn>
                <a:cxn ang="0">
                  <a:pos x="T2" y="T3"/>
                </a:cxn>
                <a:cxn ang="0">
                  <a:pos x="T4" y="T5"/>
                </a:cxn>
                <a:cxn ang="0">
                  <a:pos x="T6" y="T7"/>
                </a:cxn>
                <a:cxn ang="0">
                  <a:pos x="T8" y="T9"/>
                </a:cxn>
              </a:cxnLst>
              <a:rect b="b" l="0" r="r" t="0"/>
              <a:pathLst>
                <a:path h="11" w="13">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34"/>
            <p:cNvSpPr>
              <a:spLocks noEditPoints="1"/>
            </p:cNvSpPr>
            <p:nvPr/>
          </p:nvSpPr>
          <p:spPr bwMode="auto">
            <a:xfrm>
              <a:off x="6269038" y="3198813"/>
              <a:ext cx="84138" cy="46038"/>
            </a:xfrm>
            <a:custGeom>
              <a:gdLst>
                <a:gd fmla="*/ 26 w 26" name="T0"/>
                <a:gd fmla="*/ 6 h 14" name="T1"/>
                <a:gd fmla="*/ 9 w 26" name="T2"/>
                <a:gd fmla="*/ 5 h 14" name="T3"/>
                <a:gd fmla="*/ 0 w 26" name="T4"/>
                <a:gd fmla="*/ 4 h 14" name="T5"/>
                <a:gd fmla="*/ 0 w 26" name="T6"/>
                <a:gd fmla="*/ 11 h 14" name="T7"/>
                <a:gd fmla="*/ 4 w 26" name="T8"/>
                <a:gd fmla="*/ 14 h 14" name="T9"/>
                <a:gd fmla="*/ 10 w 26" name="T10"/>
                <a:gd fmla="*/ 12 h 14" name="T11"/>
                <a:gd fmla="*/ 11 w 26" name="T12"/>
                <a:gd fmla="*/ 9 h 14" name="T13"/>
                <a:gd fmla="*/ 16 w 26" name="T14"/>
                <a:gd fmla="*/ 9 h 14" name="T15"/>
                <a:gd fmla="*/ 14 w 26" name="T16"/>
                <a:gd fmla="*/ 12 h 14" name="T17"/>
                <a:gd fmla="*/ 20 w 26" name="T18"/>
                <a:gd fmla="*/ 14 h 14" name="T19"/>
                <a:gd fmla="*/ 22 w 26" name="T20"/>
                <a:gd fmla="*/ 12 h 14" name="T21"/>
                <a:gd fmla="*/ 20 w 26" name="T22"/>
                <a:gd fmla="*/ 6 h 14" name="T23"/>
                <a:gd fmla="*/ 23 w 26" name="T24"/>
                <a:gd fmla="*/ 8 h 14" name="T25"/>
                <a:gd fmla="*/ 26 w 26" name="T26"/>
                <a:gd fmla="*/ 6 h 14" name="T27"/>
                <a:gd fmla="*/ 7 w 26" name="T28"/>
                <a:gd fmla="*/ 9 h 14" name="T29"/>
                <a:gd fmla="*/ 5 w 26" name="T30"/>
                <a:gd fmla="*/ 8 h 14" name="T31"/>
                <a:gd fmla="*/ 8 w 26" name="T32"/>
                <a:gd fmla="*/ 4 h 14" name="T33"/>
                <a:gd fmla="*/ 7 w 26" name="T34"/>
                <a:gd fmla="*/ 9 h 1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 w="26">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35"/>
            <p:cNvSpPr/>
            <p:nvPr/>
          </p:nvSpPr>
          <p:spPr bwMode="auto">
            <a:xfrm>
              <a:off x="6502401" y="3375026"/>
              <a:ext cx="46038" cy="55563"/>
            </a:xfrm>
            <a:custGeom>
              <a:gdLst>
                <a:gd fmla="*/ 2 w 14" name="T0"/>
                <a:gd fmla="*/ 15 h 17" name="T1"/>
                <a:gd fmla="*/ 14 w 14" name="T2"/>
                <a:gd fmla="*/ 10 h 17" name="T3"/>
                <a:gd fmla="*/ 9 w 14" name="T4"/>
                <a:gd fmla="*/ 7 h 17" name="T5"/>
                <a:gd fmla="*/ 0 w 14" name="T6"/>
                <a:gd fmla="*/ 1 h 17" name="T7"/>
                <a:gd fmla="*/ 4 w 14" name="T8"/>
                <a:gd fmla="*/ 7 h 17" name="T9"/>
                <a:gd fmla="*/ 7 w 14" name="T10"/>
                <a:gd fmla="*/ 5 h 17" name="T11"/>
                <a:gd fmla="*/ 9 w 14" name="T12"/>
                <a:gd fmla="*/ 6 h 17" name="T13"/>
                <a:gd fmla="*/ 2 w 14" name="T14"/>
                <a:gd fmla="*/ 15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36"/>
            <p:cNvSpPr/>
            <p:nvPr/>
          </p:nvSpPr>
          <p:spPr bwMode="auto">
            <a:xfrm>
              <a:off x="6765926" y="3579813"/>
              <a:ext cx="19050" cy="12700"/>
            </a:xfrm>
            <a:custGeom>
              <a:gdLst>
                <a:gd fmla="*/ 4 w 6" name="T0"/>
                <a:gd fmla="*/ 0 h 4" name="T1"/>
                <a:gd fmla="*/ 2 w 6" name="T2"/>
                <a:gd fmla="*/ 4 h 4" name="T3"/>
                <a:gd fmla="*/ 5 w 6" name="T4"/>
                <a:gd fmla="*/ 2 h 4" name="T5"/>
                <a:gd fmla="*/ 4 w 6" name="T6"/>
                <a:gd fmla="*/ 0 h 4" name="T7"/>
              </a:gdLst>
              <a:cxnLst>
                <a:cxn ang="0">
                  <a:pos x="T0" y="T1"/>
                </a:cxn>
                <a:cxn ang="0">
                  <a:pos x="T2" y="T3"/>
                </a:cxn>
                <a:cxn ang="0">
                  <a:pos x="T4" y="T5"/>
                </a:cxn>
                <a:cxn ang="0">
                  <a:pos x="T6" y="T7"/>
                </a:cxn>
              </a:cxnLst>
              <a:rect b="b" l="0" r="r" t="0"/>
              <a:pathLst>
                <a:path h="4" w="6">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37"/>
            <p:cNvSpPr/>
            <p:nvPr/>
          </p:nvSpPr>
          <p:spPr bwMode="auto">
            <a:xfrm>
              <a:off x="6408738" y="3378201"/>
              <a:ext cx="71438" cy="52388"/>
            </a:xfrm>
            <a:custGeom>
              <a:gdLst>
                <a:gd fmla="*/ 22 w 22" name="T0"/>
                <a:gd fmla="*/ 1 h 16" name="T1"/>
                <a:gd fmla="*/ 16 w 22" name="T2"/>
                <a:gd fmla="*/ 1 h 16" name="T3"/>
                <a:gd fmla="*/ 3 w 22" name="T4"/>
                <a:gd fmla="*/ 8 h 16" name="T5"/>
                <a:gd fmla="*/ 5 w 22" name="T6"/>
                <a:gd fmla="*/ 16 h 16" name="T7"/>
                <a:gd fmla="*/ 22 w 22" name="T8"/>
                <a:gd fmla="*/ 1 h 16" name="T9"/>
              </a:gdLst>
              <a:cxnLst>
                <a:cxn ang="0">
                  <a:pos x="T0" y="T1"/>
                </a:cxn>
                <a:cxn ang="0">
                  <a:pos x="T2" y="T3"/>
                </a:cxn>
                <a:cxn ang="0">
                  <a:pos x="T4" y="T5"/>
                </a:cxn>
                <a:cxn ang="0">
                  <a:pos x="T6" y="T7"/>
                </a:cxn>
                <a:cxn ang="0">
                  <a:pos x="T8" y="T9"/>
                </a:cxn>
              </a:cxnLst>
              <a:rect b="b" l="0" r="r" t="0"/>
              <a:pathLst>
                <a:path h="16" w="22">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38"/>
            <p:cNvSpPr/>
            <p:nvPr/>
          </p:nvSpPr>
          <p:spPr bwMode="auto">
            <a:xfrm>
              <a:off x="6470651" y="3397251"/>
              <a:ext cx="31750" cy="26988"/>
            </a:xfrm>
            <a:custGeom>
              <a:gdLst>
                <a:gd fmla="*/ 1 w 10" name="T0"/>
                <a:gd fmla="*/ 8 h 8" name="T1"/>
                <a:gd fmla="*/ 10 w 10" name="T2"/>
                <a:gd fmla="*/ 4 h 8" name="T3"/>
                <a:gd fmla="*/ 5 w 10" name="T4"/>
                <a:gd fmla="*/ 0 h 8" name="T5"/>
                <a:gd fmla="*/ 0 w 10" name="T6"/>
                <a:gd fmla="*/ 3 h 8" name="T7"/>
                <a:gd fmla="*/ 1 w 10" name="T8"/>
                <a:gd fmla="*/ 8 h 8" name="T9"/>
              </a:gdLst>
              <a:cxnLst>
                <a:cxn ang="0">
                  <a:pos x="T0" y="T1"/>
                </a:cxn>
                <a:cxn ang="0">
                  <a:pos x="T2" y="T3"/>
                </a:cxn>
                <a:cxn ang="0">
                  <a:pos x="T4" y="T5"/>
                </a:cxn>
                <a:cxn ang="0">
                  <a:pos x="T6" y="T7"/>
                </a:cxn>
                <a:cxn ang="0">
                  <a:pos x="T8" y="T9"/>
                </a:cxn>
              </a:cxnLst>
              <a:rect b="b" l="0" r="r" t="0"/>
              <a:pathLst>
                <a:path h="8" w="10">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39"/>
            <p:cNvSpPr/>
            <p:nvPr/>
          </p:nvSpPr>
          <p:spPr bwMode="auto">
            <a:xfrm>
              <a:off x="6319838" y="3397251"/>
              <a:ext cx="30163" cy="30163"/>
            </a:xfrm>
            <a:custGeom>
              <a:gdLst>
                <a:gd fmla="*/ 2 w 9" name="T0"/>
                <a:gd fmla="*/ 0 h 9" name="T1"/>
                <a:gd fmla="*/ 0 w 9" name="T2"/>
                <a:gd fmla="*/ 6 h 9" name="T3"/>
                <a:gd fmla="*/ 9 w 9" name="T4"/>
                <a:gd fmla="*/ 4 h 9" name="T5"/>
                <a:gd fmla="*/ 6 w 9" name="T6"/>
                <a:gd fmla="*/ 0 h 9" name="T7"/>
                <a:gd fmla="*/ 2 w 9" name="T8"/>
                <a:gd fmla="*/ 0 h 9" name="T9"/>
              </a:gdLst>
              <a:cxnLst>
                <a:cxn ang="0">
                  <a:pos x="T0" y="T1"/>
                </a:cxn>
                <a:cxn ang="0">
                  <a:pos x="T2" y="T3"/>
                </a:cxn>
                <a:cxn ang="0">
                  <a:pos x="T4" y="T5"/>
                </a:cxn>
                <a:cxn ang="0">
                  <a:pos x="T6" y="T7"/>
                </a:cxn>
                <a:cxn ang="0">
                  <a:pos x="T8" y="T9"/>
                </a:cxn>
              </a:cxnLst>
              <a:rect b="b" l="0" r="r" t="0"/>
              <a:pathLst>
                <a:path h="9" w="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40"/>
            <p:cNvSpPr/>
            <p:nvPr/>
          </p:nvSpPr>
          <p:spPr bwMode="auto">
            <a:xfrm>
              <a:off x="6259513" y="3384551"/>
              <a:ext cx="44450" cy="73025"/>
            </a:xfrm>
            <a:custGeom>
              <a:gdLst>
                <a:gd fmla="*/ 13 w 14" name="T0"/>
                <a:gd fmla="*/ 3 h 22" name="T1"/>
                <a:gd fmla="*/ 7 w 14" name="T2"/>
                <a:gd fmla="*/ 12 h 22" name="T3"/>
                <a:gd fmla="*/ 0 w 14" name="T4"/>
                <a:gd fmla="*/ 16 h 22" name="T5"/>
                <a:gd fmla="*/ 9 w 14" name="T6"/>
                <a:gd fmla="*/ 18 h 22" name="T7"/>
                <a:gd fmla="*/ 7 w 14" name="T8"/>
                <a:gd fmla="*/ 14 h 22" name="T9"/>
                <a:gd fmla="*/ 13 w 14" name="T10"/>
                <a:gd fmla="*/ 3 h 22" name="T11"/>
              </a:gdLst>
              <a:cxnLst>
                <a:cxn ang="0">
                  <a:pos x="T0" y="T1"/>
                </a:cxn>
                <a:cxn ang="0">
                  <a:pos x="T2" y="T3"/>
                </a:cxn>
                <a:cxn ang="0">
                  <a:pos x="T4" y="T5"/>
                </a:cxn>
                <a:cxn ang="0">
                  <a:pos x="T6" y="T7"/>
                </a:cxn>
                <a:cxn ang="0">
                  <a:pos x="T8" y="T9"/>
                </a:cxn>
                <a:cxn ang="0">
                  <a:pos x="T10" y="T11"/>
                </a:cxn>
              </a:cxnLst>
              <a:rect b="b" l="0" r="r" t="0"/>
              <a:pathLst>
                <a:path h="22" w="14">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41"/>
            <p:cNvSpPr/>
            <p:nvPr/>
          </p:nvSpPr>
          <p:spPr bwMode="auto">
            <a:xfrm>
              <a:off x="6300788" y="3406776"/>
              <a:ext cx="9525" cy="14288"/>
            </a:xfrm>
            <a:custGeom>
              <a:gdLst>
                <a:gd fmla="*/ 2 w 3" name="T0"/>
                <a:gd fmla="*/ 3 h 4" name="T1"/>
                <a:gd fmla="*/ 3 w 3" name="T2"/>
                <a:gd fmla="*/ 1 h 4" name="T3"/>
                <a:gd fmla="*/ 1 w 3" name="T4"/>
                <a:gd fmla="*/ 0 h 4" name="T5"/>
                <a:gd fmla="*/ 2 w 3" name="T6"/>
                <a:gd fmla="*/ 3 h 4" name="T7"/>
              </a:gdLst>
              <a:cxnLst>
                <a:cxn ang="0">
                  <a:pos x="T0" y="T1"/>
                </a:cxn>
                <a:cxn ang="0">
                  <a:pos x="T2" y="T3"/>
                </a:cxn>
                <a:cxn ang="0">
                  <a:pos x="T4" y="T5"/>
                </a:cxn>
                <a:cxn ang="0">
                  <a:pos x="T6" y="T7"/>
                </a:cxn>
              </a:cxnLst>
              <a:rect b="b" l="0" r="r" t="0"/>
              <a:pathLst>
                <a:path h="4" w="3">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42"/>
            <p:cNvSpPr/>
            <p:nvPr/>
          </p:nvSpPr>
          <p:spPr bwMode="auto">
            <a:xfrm>
              <a:off x="6291263" y="3427413"/>
              <a:ext cx="15875" cy="15875"/>
            </a:xfrm>
            <a:custGeom>
              <a:gdLst>
                <a:gd fmla="*/ 0 w 5" name="T0"/>
                <a:gd fmla="*/ 5 h 5" name="T1"/>
                <a:gd fmla="*/ 4 w 5" name="T2"/>
                <a:gd fmla="*/ 3 h 5" name="T3"/>
                <a:gd fmla="*/ 4 w 5" name="T4"/>
                <a:gd fmla="*/ 0 h 5" name="T5"/>
                <a:gd fmla="*/ 0 w 5" name="T6"/>
                <a:gd fmla="*/ 5 h 5" name="T7"/>
              </a:gdLst>
              <a:cxnLst>
                <a:cxn ang="0">
                  <a:pos x="T0" y="T1"/>
                </a:cxn>
                <a:cxn ang="0">
                  <a:pos x="T2" y="T3"/>
                </a:cxn>
                <a:cxn ang="0">
                  <a:pos x="T4" y="T5"/>
                </a:cxn>
                <a:cxn ang="0">
                  <a:pos x="T6" y="T7"/>
                </a:cxn>
              </a:cxnLst>
              <a:rect b="b" l="0" r="r" t="0"/>
              <a:pathLst>
                <a:path h="5" w="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43"/>
            <p:cNvSpPr/>
            <p:nvPr/>
          </p:nvSpPr>
          <p:spPr bwMode="auto">
            <a:xfrm>
              <a:off x="6118226" y="3400426"/>
              <a:ext cx="157163" cy="63500"/>
            </a:xfrm>
            <a:custGeom>
              <a:gdLst>
                <a:gd fmla="*/ 44 w 48" name="T0"/>
                <a:gd fmla="*/ 2 h 19" name="T1"/>
                <a:gd fmla="*/ 37 w 48" name="T2"/>
                <a:gd fmla="*/ 7 h 19" name="T3"/>
                <a:gd fmla="*/ 39 w 48" name="T4"/>
                <a:gd fmla="*/ 0 h 19" name="T5"/>
                <a:gd fmla="*/ 32 w 48" name="T6"/>
                <a:gd fmla="*/ 8 h 19" name="T7"/>
                <a:gd fmla="*/ 30 w 48" name="T8"/>
                <a:gd fmla="*/ 7 h 19" name="T9"/>
                <a:gd fmla="*/ 30 w 48" name="T10"/>
                <a:gd fmla="*/ 3 h 19" name="T11"/>
                <a:gd fmla="*/ 26 w 48" name="T12"/>
                <a:gd fmla="*/ 3 h 19" name="T13"/>
                <a:gd fmla="*/ 17 w 48" name="T14"/>
                <a:gd fmla="*/ 6 h 19" name="T15"/>
                <a:gd fmla="*/ 14 w 48" name="T16"/>
                <a:gd fmla="*/ 2 h 19" name="T17"/>
                <a:gd fmla="*/ 4 w 48" name="T18"/>
                <a:gd fmla="*/ 15 h 19" name="T19"/>
                <a:gd fmla="*/ 2 w 48" name="T20"/>
                <a:gd fmla="*/ 18 h 19" name="T21"/>
                <a:gd fmla="*/ 8 w 48" name="T22"/>
                <a:gd fmla="*/ 19 h 19" name="T23"/>
                <a:gd fmla="*/ 11 w 48" name="T24"/>
                <a:gd fmla="*/ 7 h 19" name="T25"/>
                <a:gd fmla="*/ 15 w 48" name="T26"/>
                <a:gd fmla="*/ 18 h 19" name="T27"/>
                <a:gd fmla="*/ 19 w 48" name="T28"/>
                <a:gd fmla="*/ 10 h 19" name="T29"/>
                <a:gd fmla="*/ 16 w 48" name="T30"/>
                <a:gd fmla="*/ 8 h 19" name="T31"/>
                <a:gd fmla="*/ 19 w 48" name="T32"/>
                <a:gd fmla="*/ 8 h 19" name="T33"/>
                <a:gd fmla="*/ 22 w 48" name="T34"/>
                <a:gd fmla="*/ 12 h 19" name="T35"/>
                <a:gd fmla="*/ 27 w 48" name="T36"/>
                <a:gd fmla="*/ 7 h 19" name="T37"/>
                <a:gd fmla="*/ 28 w 48" name="T38"/>
                <a:gd fmla="*/ 12 h 19" name="T39"/>
                <a:gd fmla="*/ 25 w 48" name="T40"/>
                <a:gd fmla="*/ 17 h 19" name="T41"/>
                <a:gd fmla="*/ 31 w 48" name="T42"/>
                <a:gd fmla="*/ 16 h 19" name="T43"/>
                <a:gd fmla="*/ 29 w 48" name="T44"/>
                <a:gd fmla="*/ 13 h 19" name="T45"/>
                <a:gd fmla="*/ 33 w 48" name="T46"/>
                <a:gd fmla="*/ 9 h 19" name="T47"/>
                <a:gd fmla="*/ 35 w 48" name="T48"/>
                <a:gd fmla="*/ 14 h 19" name="T49"/>
                <a:gd fmla="*/ 48 w 48" name="T50"/>
                <a:gd fmla="*/ 5 h 19" name="T51"/>
                <a:gd fmla="*/ 44 w 48" name="T52"/>
                <a:gd fmla="*/ 2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8">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44"/>
            <p:cNvSpPr/>
            <p:nvPr/>
          </p:nvSpPr>
          <p:spPr bwMode="auto">
            <a:xfrm>
              <a:off x="6030913" y="3433763"/>
              <a:ext cx="19050" cy="17463"/>
            </a:xfrm>
            <a:custGeom>
              <a:gdLst>
                <a:gd fmla="*/ 4 w 6" name="T0"/>
                <a:gd fmla="*/ 5 h 5" name="T1"/>
                <a:gd fmla="*/ 6 w 6" name="T2"/>
                <a:gd fmla="*/ 3 h 5" name="T3"/>
                <a:gd fmla="*/ 0 w 6" name="T4"/>
                <a:gd fmla="*/ 2 h 5" name="T5"/>
                <a:gd fmla="*/ 4 w 6" name="T6"/>
                <a:gd fmla="*/ 5 h 5" name="T7"/>
              </a:gdLst>
              <a:cxnLst>
                <a:cxn ang="0">
                  <a:pos x="T0" y="T1"/>
                </a:cxn>
                <a:cxn ang="0">
                  <a:pos x="T2" y="T3"/>
                </a:cxn>
                <a:cxn ang="0">
                  <a:pos x="T4" y="T5"/>
                </a:cxn>
                <a:cxn ang="0">
                  <a:pos x="T6" y="T7"/>
                </a:cxn>
              </a:cxnLst>
              <a:rect b="b" l="0" r="r" t="0"/>
              <a:pathLst>
                <a:path h="5" w="6">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45"/>
            <p:cNvSpPr/>
            <p:nvPr/>
          </p:nvSpPr>
          <p:spPr bwMode="auto">
            <a:xfrm>
              <a:off x="5862638" y="3440113"/>
              <a:ext cx="71438" cy="39688"/>
            </a:xfrm>
            <a:custGeom>
              <a:gdLst>
                <a:gd fmla="*/ 22 w 22" name="T0"/>
                <a:gd fmla="*/ 1 h 12" name="T1"/>
                <a:gd fmla="*/ 18 w 22" name="T2"/>
                <a:gd fmla="*/ 0 h 12" name="T3"/>
                <a:gd fmla="*/ 11 w 22" name="T4"/>
                <a:gd fmla="*/ 7 h 12" name="T5"/>
                <a:gd fmla="*/ 10 w 22" name="T6"/>
                <a:gd fmla="*/ 1 h 12" name="T7"/>
                <a:gd fmla="*/ 7 w 22" name="T8"/>
                <a:gd fmla="*/ 1 h 12" name="T9"/>
                <a:gd fmla="*/ 2 w 22" name="T10"/>
                <a:gd fmla="*/ 12 h 12" name="T11"/>
                <a:gd fmla="*/ 4 w 22" name="T12"/>
                <a:gd fmla="*/ 12 h 12" name="T13"/>
                <a:gd fmla="*/ 9 w 22" name="T14"/>
                <a:gd fmla="*/ 7 h 12" name="T15"/>
                <a:gd fmla="*/ 10 w 22" name="T16"/>
                <a:gd fmla="*/ 11 h 12" name="T17"/>
                <a:gd fmla="*/ 22 w 22" name="T18"/>
                <a:gd fmla="*/ 1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46"/>
            <p:cNvSpPr/>
            <p:nvPr/>
          </p:nvSpPr>
          <p:spPr bwMode="auto">
            <a:xfrm>
              <a:off x="5953126" y="3476626"/>
              <a:ext cx="9525" cy="11113"/>
            </a:xfrm>
            <a:custGeom>
              <a:gdLst>
                <a:gd fmla="*/ 0 w 3" name="T0"/>
                <a:gd fmla="*/ 2 h 3" name="T1"/>
                <a:gd fmla="*/ 3 w 3" name="T2"/>
                <a:gd fmla="*/ 2 h 3" name="T3"/>
                <a:gd fmla="*/ 0 w 3" name="T4"/>
                <a:gd fmla="*/ 2 h 3" name="T5"/>
              </a:gdLst>
              <a:cxnLst>
                <a:cxn ang="0">
                  <a:pos x="T0" y="T1"/>
                </a:cxn>
                <a:cxn ang="0">
                  <a:pos x="T2" y="T3"/>
                </a:cxn>
                <a:cxn ang="0">
                  <a:pos x="T4" y="T5"/>
                </a:cxn>
              </a:cxnLst>
              <a:rect b="b" l="0" r="r" t="0"/>
              <a:pathLst>
                <a:path h="3" w="3">
                  <a:moveTo>
                    <a:pt x="0" y="2"/>
                  </a:moveTo>
                  <a:cubicBezTo>
                    <a:pt x="0" y="3"/>
                    <a:pt x="2" y="3"/>
                    <a:pt x="3" y="2"/>
                  </a:cubicBezTo>
                  <a:cubicBezTo>
                    <a:pt x="2" y="1"/>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47"/>
            <p:cNvSpPr/>
            <p:nvPr/>
          </p:nvSpPr>
          <p:spPr bwMode="auto">
            <a:xfrm>
              <a:off x="5816601" y="3443288"/>
              <a:ext cx="55563" cy="53975"/>
            </a:xfrm>
            <a:custGeom>
              <a:gdLst>
                <a:gd fmla="*/ 9 w 17" name="T0"/>
                <a:gd fmla="*/ 9 h 16" name="T1"/>
                <a:gd fmla="*/ 17 w 17" name="T2"/>
                <a:gd fmla="*/ 4 h 16" name="T3"/>
                <a:gd fmla="*/ 16 w 17" name="T4"/>
                <a:gd fmla="*/ 1 h 16" name="T5"/>
                <a:gd fmla="*/ 11 w 17" name="T6"/>
                <a:gd fmla="*/ 2 h 16" name="T7"/>
                <a:gd fmla="*/ 10 w 17" name="T8"/>
                <a:gd fmla="*/ 7 h 16" name="T9"/>
                <a:gd fmla="*/ 10 w 17" name="T10"/>
                <a:gd fmla="*/ 3 h 16" name="T11"/>
                <a:gd fmla="*/ 0 w 17" name="T12"/>
                <a:gd fmla="*/ 8 h 16" name="T13"/>
                <a:gd fmla="*/ 5 w 17" name="T14"/>
                <a:gd fmla="*/ 9 h 16" name="T15"/>
                <a:gd fmla="*/ 1 w 17" name="T16"/>
                <a:gd fmla="*/ 15 h 16" name="T17"/>
                <a:gd fmla="*/ 10 w 17" name="T18"/>
                <a:gd fmla="*/ 15 h 16" name="T19"/>
                <a:gd fmla="*/ 11 w 17" name="T20"/>
                <a:gd fmla="*/ 12 h 16" name="T21"/>
                <a:gd fmla="*/ 9 w 17" name="T22"/>
                <a:gd fmla="*/ 9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17">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48"/>
            <p:cNvSpPr/>
            <p:nvPr/>
          </p:nvSpPr>
          <p:spPr bwMode="auto">
            <a:xfrm>
              <a:off x="5894388" y="3479801"/>
              <a:ext cx="22225" cy="17463"/>
            </a:xfrm>
            <a:custGeom>
              <a:gdLst>
                <a:gd fmla="*/ 2 w 7" name="T0"/>
                <a:gd fmla="*/ 0 h 5" name="T1"/>
                <a:gd fmla="*/ 0 w 7" name="T2"/>
                <a:gd fmla="*/ 3 h 5" name="T3"/>
                <a:gd fmla="*/ 7 w 7" name="T4"/>
                <a:gd fmla="*/ 2 h 5" name="T5"/>
                <a:gd fmla="*/ 2 w 7" name="T6"/>
                <a:gd fmla="*/ 0 h 5" name="T7"/>
              </a:gdLst>
              <a:cxnLst>
                <a:cxn ang="0">
                  <a:pos x="T0" y="T1"/>
                </a:cxn>
                <a:cxn ang="0">
                  <a:pos x="T2" y="T3"/>
                </a:cxn>
                <a:cxn ang="0">
                  <a:pos x="T4" y="T5"/>
                </a:cxn>
                <a:cxn ang="0">
                  <a:pos x="T6" y="T7"/>
                </a:cxn>
              </a:cxnLst>
              <a:rect b="b" l="0" r="r" t="0"/>
              <a:pathLst>
                <a:path h="5" w="7">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49"/>
            <p:cNvSpPr/>
            <p:nvPr/>
          </p:nvSpPr>
          <p:spPr bwMode="auto">
            <a:xfrm>
              <a:off x="5735638" y="3451226"/>
              <a:ext cx="84138" cy="61913"/>
            </a:xfrm>
            <a:custGeom>
              <a:gdLst>
                <a:gd fmla="*/ 21 w 26" name="T0"/>
                <a:gd fmla="*/ 1 h 19" name="T1"/>
                <a:gd fmla="*/ 19 w 26" name="T2"/>
                <a:gd fmla="*/ 0 h 19" name="T3"/>
                <a:gd fmla="*/ 15 w 26" name="T4"/>
                <a:gd fmla="*/ 2 h 19" name="T5"/>
                <a:gd fmla="*/ 11 w 26" name="T6"/>
                <a:gd fmla="*/ 5 h 19" name="T7"/>
                <a:gd fmla="*/ 9 w 26" name="T8"/>
                <a:gd fmla="*/ 2 h 19" name="T9"/>
                <a:gd fmla="*/ 5 w 26" name="T10"/>
                <a:gd fmla="*/ 11 h 19" name="T11"/>
                <a:gd fmla="*/ 4 w 26" name="T12"/>
                <a:gd fmla="*/ 9 h 19" name="T13"/>
                <a:gd fmla="*/ 2 w 26" name="T14"/>
                <a:gd fmla="*/ 14 h 19" name="T15"/>
                <a:gd fmla="*/ 5 w 26" name="T16"/>
                <a:gd fmla="*/ 12 h 19" name="T17"/>
                <a:gd fmla="*/ 6 w 26" name="T18"/>
                <a:gd fmla="*/ 16 h 19" name="T19"/>
                <a:gd fmla="*/ 12 w 26" name="T20"/>
                <a:gd fmla="*/ 12 h 19" name="T21"/>
                <a:gd fmla="*/ 17 w 26" name="T22"/>
                <a:gd fmla="*/ 10 h 19" name="T23"/>
                <a:gd fmla="*/ 14 w 26" name="T24"/>
                <a:gd fmla="*/ 8 h 19" name="T25"/>
                <a:gd fmla="*/ 15 w 26" name="T26"/>
                <a:gd fmla="*/ 7 h 19" name="T27"/>
                <a:gd fmla="*/ 20 w 26" name="T28"/>
                <a:gd fmla="*/ 5 h 19" name="T29"/>
                <a:gd fmla="*/ 20 w 26" name="T30"/>
                <a:gd fmla="*/ 11 h 19" name="T31"/>
                <a:gd fmla="*/ 26 w 26" name="T32"/>
                <a:gd fmla="*/ 14 h 19" name="T33"/>
                <a:gd fmla="*/ 21 w 26" name="T34"/>
                <a:gd fmla="*/ 1 h 1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 w="26">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0"/>
            <p:cNvSpPr/>
            <p:nvPr/>
          </p:nvSpPr>
          <p:spPr bwMode="auto">
            <a:xfrm>
              <a:off x="5791201" y="3494088"/>
              <a:ext cx="9525" cy="9525"/>
            </a:xfrm>
            <a:custGeom>
              <a:gdLst>
                <a:gd fmla="*/ 1 w 3" name="T0"/>
                <a:gd fmla="*/ 3 h 3" name="T1"/>
                <a:gd fmla="*/ 3 w 3" name="T2"/>
                <a:gd fmla="*/ 1 h 3" name="T3"/>
                <a:gd fmla="*/ 2 w 3" name="T4"/>
                <a:gd fmla="*/ 0 h 3" name="T5"/>
                <a:gd fmla="*/ 1 w 3" name="T6"/>
                <a:gd fmla="*/ 3 h 3" name="T7"/>
              </a:gdLst>
              <a:cxnLst>
                <a:cxn ang="0">
                  <a:pos x="T0" y="T1"/>
                </a:cxn>
                <a:cxn ang="0">
                  <a:pos x="T2" y="T3"/>
                </a:cxn>
                <a:cxn ang="0">
                  <a:pos x="T4" y="T5"/>
                </a:cxn>
                <a:cxn ang="0">
                  <a:pos x="T6" y="T7"/>
                </a:cxn>
              </a:cxnLst>
              <a:rect b="b" l="0" r="r" t="0"/>
              <a:pathLst>
                <a:path h="3" w="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1"/>
            <p:cNvSpPr/>
            <p:nvPr/>
          </p:nvSpPr>
          <p:spPr bwMode="auto">
            <a:xfrm>
              <a:off x="5719763" y="3497263"/>
              <a:ext cx="12700" cy="12700"/>
            </a:xfrm>
            <a:custGeom>
              <a:gdLst>
                <a:gd fmla="*/ 1 w 4" name="T0"/>
                <a:gd fmla="*/ 3 h 4" name="T1"/>
                <a:gd fmla="*/ 4 w 4" name="T2"/>
                <a:gd fmla="*/ 2 h 4" name="T3"/>
                <a:gd fmla="*/ 2 w 4" name="T4"/>
                <a:gd fmla="*/ 0 h 4" name="T5"/>
                <a:gd fmla="*/ 1 w 4" name="T6"/>
                <a:gd fmla="*/ 3 h 4" name="T7"/>
              </a:gdLst>
              <a:cxnLst>
                <a:cxn ang="0">
                  <a:pos x="T0" y="T1"/>
                </a:cxn>
                <a:cxn ang="0">
                  <a:pos x="T2" y="T3"/>
                </a:cxn>
                <a:cxn ang="0">
                  <a:pos x="T4" y="T5"/>
                </a:cxn>
                <a:cxn ang="0">
                  <a:pos x="T6" y="T7"/>
                </a:cxn>
              </a:cxnLst>
              <a:rect b="b" l="0" r="r" t="0"/>
              <a:pathLst>
                <a:path h="4" w="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2"/>
            <p:cNvSpPr/>
            <p:nvPr/>
          </p:nvSpPr>
          <p:spPr bwMode="auto">
            <a:xfrm>
              <a:off x="5595938" y="3473451"/>
              <a:ext cx="9525" cy="14288"/>
            </a:xfrm>
            <a:custGeom>
              <a:gdLst>
                <a:gd fmla="*/ 1 w 3" name="T0"/>
                <a:gd fmla="*/ 4 h 4" name="T1"/>
                <a:gd fmla="*/ 2 w 3" name="T2"/>
                <a:gd fmla="*/ 0 h 4" name="T3"/>
                <a:gd fmla="*/ 0 w 3" name="T4"/>
                <a:gd fmla="*/ 1 h 4" name="T5"/>
                <a:gd fmla="*/ 1 w 3" name="T6"/>
                <a:gd fmla="*/ 4 h 4" name="T7"/>
              </a:gdLst>
              <a:cxnLst>
                <a:cxn ang="0">
                  <a:pos x="T0" y="T1"/>
                </a:cxn>
                <a:cxn ang="0">
                  <a:pos x="T2" y="T3"/>
                </a:cxn>
                <a:cxn ang="0">
                  <a:pos x="T4" y="T5"/>
                </a:cxn>
                <a:cxn ang="0">
                  <a:pos x="T6" y="T7"/>
                </a:cxn>
              </a:cxnLst>
              <a:rect b="b" l="0" r="r" t="0"/>
              <a:pathLst>
                <a:path h="4" w="3">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3"/>
            <p:cNvSpPr/>
            <p:nvPr/>
          </p:nvSpPr>
          <p:spPr bwMode="auto">
            <a:xfrm>
              <a:off x="5592763" y="3516313"/>
              <a:ext cx="12700" cy="11113"/>
            </a:xfrm>
            <a:custGeom>
              <a:gdLst>
                <a:gd fmla="*/ 3 w 4" name="T0"/>
                <a:gd fmla="*/ 3 h 3" name="T1"/>
                <a:gd fmla="*/ 3 w 4" name="T2"/>
                <a:gd fmla="*/ 0 h 3" name="T3"/>
                <a:gd fmla="*/ 3 w 4" name="T4"/>
                <a:gd fmla="*/ 3 h 3" name="T5"/>
              </a:gdLst>
              <a:cxnLst>
                <a:cxn ang="0">
                  <a:pos x="T0" y="T1"/>
                </a:cxn>
                <a:cxn ang="0">
                  <a:pos x="T2" y="T3"/>
                </a:cxn>
                <a:cxn ang="0">
                  <a:pos x="T4" y="T5"/>
                </a:cxn>
              </a:cxnLst>
              <a:rect b="b" l="0" r="r" t="0"/>
              <a:pathLst>
                <a:path h="3" w="4">
                  <a:moveTo>
                    <a:pt x="3" y="3"/>
                  </a:moveTo>
                  <a:cubicBezTo>
                    <a:pt x="4" y="2"/>
                    <a:pt x="3" y="1"/>
                    <a:pt x="3" y="0"/>
                  </a:cubicBezTo>
                  <a:cubicBezTo>
                    <a:pt x="1" y="2"/>
                    <a:pt x="0"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
            <p:cNvSpPr/>
            <p:nvPr/>
          </p:nvSpPr>
          <p:spPr bwMode="auto">
            <a:xfrm>
              <a:off x="5481638" y="3522663"/>
              <a:ext cx="25400" cy="23813"/>
            </a:xfrm>
            <a:custGeom>
              <a:gdLst>
                <a:gd fmla="*/ 0 w 8" name="T0"/>
                <a:gd fmla="*/ 3 h 7" name="T1"/>
                <a:gd fmla="*/ 8 w 8" name="T2"/>
                <a:gd fmla="*/ 3 h 7" name="T3"/>
                <a:gd fmla="*/ 0 w 8" name="T4"/>
                <a:gd fmla="*/ 3 h 7" name="T5"/>
              </a:gdLst>
              <a:cxnLst>
                <a:cxn ang="0">
                  <a:pos x="T0" y="T1"/>
                </a:cxn>
                <a:cxn ang="0">
                  <a:pos x="T2" y="T3"/>
                </a:cxn>
                <a:cxn ang="0">
                  <a:pos x="T4" y="T5"/>
                </a:cxn>
              </a:cxnLst>
              <a:rect b="b" l="0" r="r" t="0"/>
              <a:pathLst>
                <a:path h="7" w="8">
                  <a:moveTo>
                    <a:pt x="0" y="3"/>
                  </a:moveTo>
                  <a:cubicBezTo>
                    <a:pt x="1" y="6"/>
                    <a:pt x="6" y="7"/>
                    <a:pt x="8" y="3"/>
                  </a:cubicBezTo>
                  <a:cubicBezTo>
                    <a:pt x="5" y="0"/>
                    <a:pt x="3" y="4"/>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5"/>
            <p:cNvSpPr/>
            <p:nvPr/>
          </p:nvSpPr>
          <p:spPr bwMode="auto">
            <a:xfrm>
              <a:off x="6856413" y="3262313"/>
              <a:ext cx="58738" cy="30163"/>
            </a:xfrm>
            <a:custGeom>
              <a:gdLst>
                <a:gd fmla="*/ 3 w 18" name="T0"/>
                <a:gd fmla="*/ 6 h 9" name="T1"/>
                <a:gd fmla="*/ 2 w 18" name="T2"/>
                <a:gd fmla="*/ 8 h 9" name="T3"/>
                <a:gd fmla="*/ 4 w 18" name="T4"/>
                <a:gd fmla="*/ 9 h 9" name="T5"/>
                <a:gd fmla="*/ 9 w 18" name="T6"/>
                <a:gd fmla="*/ 4 h 9" name="T7"/>
                <a:gd fmla="*/ 11 w 18" name="T8"/>
                <a:gd fmla="*/ 8 h 9" name="T9"/>
                <a:gd fmla="*/ 18 w 18" name="T10"/>
                <a:gd fmla="*/ 1 h 9" name="T11"/>
                <a:gd fmla="*/ 1 w 18" name="T12"/>
                <a:gd fmla="*/ 1 h 9" name="T13"/>
                <a:gd fmla="*/ 0 w 18" name="T14"/>
                <a:gd fmla="*/ 4 h 9" name="T15"/>
                <a:gd fmla="*/ 3 w 18" name="T16"/>
                <a:gd fmla="*/ 6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8">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6"/>
            <p:cNvSpPr/>
            <p:nvPr/>
          </p:nvSpPr>
          <p:spPr bwMode="auto">
            <a:xfrm>
              <a:off x="6797676" y="3327401"/>
              <a:ext cx="188913" cy="84138"/>
            </a:xfrm>
            <a:custGeom>
              <a:gdLst>
                <a:gd fmla="*/ 6 w 58" name="T0"/>
                <a:gd fmla="*/ 23 h 25" name="T1"/>
                <a:gd fmla="*/ 1 w 58" name="T2"/>
                <a:gd fmla="*/ 19 h 25" name="T3"/>
                <a:gd fmla="*/ 1 w 58" name="T4"/>
                <a:gd fmla="*/ 23 h 25" name="T5"/>
                <a:gd fmla="*/ 16 w 58" name="T6"/>
                <a:gd fmla="*/ 24 h 25" name="T7"/>
                <a:gd fmla="*/ 18 w 58" name="T8"/>
                <a:gd fmla="*/ 19 h 25" name="T9"/>
                <a:gd fmla="*/ 28 w 58" name="T10"/>
                <a:gd fmla="*/ 21 h 25" name="T11"/>
                <a:gd fmla="*/ 32 w 58" name="T12"/>
                <a:gd fmla="*/ 18 h 25" name="T13"/>
                <a:gd fmla="*/ 35 w 58" name="T14"/>
                <a:gd fmla="*/ 12 h 25" name="T15"/>
                <a:gd fmla="*/ 39 w 58" name="T16"/>
                <a:gd fmla="*/ 15 h 25" name="T17"/>
                <a:gd fmla="*/ 33 w 58" name="T18"/>
                <a:gd fmla="*/ 17 h 25" name="T19"/>
                <a:gd fmla="*/ 33 w 58" name="T20"/>
                <a:gd fmla="*/ 21 h 25" name="T21"/>
                <a:gd fmla="*/ 39 w 58" name="T22"/>
                <a:gd fmla="*/ 22 h 25" name="T23"/>
                <a:gd fmla="*/ 41 w 58" name="T24"/>
                <a:gd fmla="*/ 13 h 25" name="T25"/>
                <a:gd fmla="*/ 51 w 58" name="T26"/>
                <a:gd fmla="*/ 10 h 25" name="T27"/>
                <a:gd fmla="*/ 50 w 58" name="T28"/>
                <a:gd fmla="*/ 14 h 25" name="T29"/>
                <a:gd fmla="*/ 47 w 58" name="T30"/>
                <a:gd fmla="*/ 13 h 25" name="T31"/>
                <a:gd fmla="*/ 43 w 58" name="T32"/>
                <a:gd fmla="*/ 19 h 25" name="T33"/>
                <a:gd fmla="*/ 51 w 58" name="T34"/>
                <a:gd fmla="*/ 20 h 25" name="T35"/>
                <a:gd fmla="*/ 48 w 58" name="T36"/>
                <a:gd fmla="*/ 17 h 25" name="T37"/>
                <a:gd fmla="*/ 58 w 58" name="T38"/>
                <a:gd fmla="*/ 11 h 25" name="T39"/>
                <a:gd fmla="*/ 55 w 58" name="T40"/>
                <a:gd fmla="*/ 2 h 25" name="T41"/>
                <a:gd fmla="*/ 50 w 58" name="T42"/>
                <a:gd fmla="*/ 2 h 25" name="T43"/>
                <a:gd fmla="*/ 51 w 58" name="T44"/>
                <a:gd fmla="*/ 6 h 25" name="T45"/>
                <a:gd fmla="*/ 48 w 58" name="T46"/>
                <a:gd fmla="*/ 9 h 25" name="T47"/>
                <a:gd fmla="*/ 30 w 58" name="T48"/>
                <a:gd fmla="*/ 13 h 25" name="T49"/>
                <a:gd fmla="*/ 20 w 58" name="T50"/>
                <a:gd fmla="*/ 10 h 25" name="T51"/>
                <a:gd fmla="*/ 6 w 58" name="T52"/>
                <a:gd fmla="*/ 23 h 2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 w="57">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7"/>
            <p:cNvSpPr/>
            <p:nvPr/>
          </p:nvSpPr>
          <p:spPr bwMode="auto">
            <a:xfrm>
              <a:off x="6824663" y="3265488"/>
              <a:ext cx="28575" cy="33338"/>
            </a:xfrm>
            <a:custGeom>
              <a:gdLst>
                <a:gd fmla="*/ 0 w 9" name="T0"/>
                <a:gd fmla="*/ 7 h 10" name="T1"/>
                <a:gd fmla="*/ 9 w 9" name="T2"/>
                <a:gd fmla="*/ 3 h 10" name="T3"/>
                <a:gd fmla="*/ 2 w 9" name="T4"/>
                <a:gd fmla="*/ 0 h 10" name="T5"/>
                <a:gd fmla="*/ 0 w 9" name="T6"/>
                <a:gd fmla="*/ 7 h 10" name="T7"/>
              </a:gdLst>
              <a:cxnLst>
                <a:cxn ang="0">
                  <a:pos x="T0" y="T1"/>
                </a:cxn>
                <a:cxn ang="0">
                  <a:pos x="T2" y="T3"/>
                </a:cxn>
                <a:cxn ang="0">
                  <a:pos x="T4" y="T5"/>
                </a:cxn>
                <a:cxn ang="0">
                  <a:pos x="T6" y="T7"/>
                </a:cxn>
              </a:cxnLst>
              <a:rect b="b" l="0" r="r" t="0"/>
              <a:pathLst>
                <a:path h="10" w="9">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8"/>
            <p:cNvSpPr/>
            <p:nvPr/>
          </p:nvSpPr>
          <p:spPr bwMode="auto">
            <a:xfrm>
              <a:off x="6707188" y="3354388"/>
              <a:ext cx="30163" cy="17463"/>
            </a:xfrm>
            <a:custGeom>
              <a:gdLst>
                <a:gd fmla="*/ 7 w 9" name="T0"/>
                <a:gd fmla="*/ 2 h 5" name="T1"/>
                <a:gd fmla="*/ 0 w 9" name="T2"/>
                <a:gd fmla="*/ 4 h 5" name="T3"/>
                <a:gd fmla="*/ 9 w 9" name="T4"/>
                <a:gd fmla="*/ 5 h 5" name="T5"/>
                <a:gd fmla="*/ 7 w 9" name="T6"/>
                <a:gd fmla="*/ 2 h 5" name="T7"/>
              </a:gdLst>
              <a:cxnLst>
                <a:cxn ang="0">
                  <a:pos x="T0" y="T1"/>
                </a:cxn>
                <a:cxn ang="0">
                  <a:pos x="T2" y="T3"/>
                </a:cxn>
                <a:cxn ang="0">
                  <a:pos x="T4" y="T5"/>
                </a:cxn>
                <a:cxn ang="0">
                  <a:pos x="T6" y="T7"/>
                </a:cxn>
              </a:cxnLst>
              <a:rect b="b" l="0" r="r" t="0"/>
              <a:pathLst>
                <a:path h="5" w="9">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9"/>
            <p:cNvSpPr/>
            <p:nvPr/>
          </p:nvSpPr>
          <p:spPr bwMode="auto">
            <a:xfrm>
              <a:off x="6446838" y="3406776"/>
              <a:ext cx="23813" cy="33338"/>
            </a:xfrm>
            <a:custGeom>
              <a:gdLst>
                <a:gd fmla="*/ 5 w 7" name="T0"/>
                <a:gd fmla="*/ 1 h 10" name="T1"/>
                <a:gd fmla="*/ 2 w 7" name="T2"/>
                <a:gd fmla="*/ 1 h 10" name="T3"/>
                <a:gd fmla="*/ 3 w 7" name="T4"/>
                <a:gd fmla="*/ 9 h 10" name="T5"/>
                <a:gd fmla="*/ 2 w 7" name="T6"/>
                <a:gd fmla="*/ 9 h 10" name="T7"/>
                <a:gd fmla="*/ 7 w 7" name="T8"/>
                <a:gd fmla="*/ 8 h 10" name="T9"/>
                <a:gd fmla="*/ 5 w 7" name="T10"/>
                <a:gd fmla="*/ 1 h 10" name="T11"/>
              </a:gdLst>
              <a:cxnLst>
                <a:cxn ang="0">
                  <a:pos x="T0" y="T1"/>
                </a:cxn>
                <a:cxn ang="0">
                  <a:pos x="T2" y="T3"/>
                </a:cxn>
                <a:cxn ang="0">
                  <a:pos x="T4" y="T5"/>
                </a:cxn>
                <a:cxn ang="0">
                  <a:pos x="T6" y="T7"/>
                </a:cxn>
                <a:cxn ang="0">
                  <a:pos x="T8" y="T9"/>
                </a:cxn>
                <a:cxn ang="0">
                  <a:pos x="T10" y="T11"/>
                </a:cxn>
              </a:cxnLst>
              <a:rect b="b" l="0" r="r" t="0"/>
              <a:pathLst>
                <a:path h="10" w="7">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60"/>
            <p:cNvSpPr/>
            <p:nvPr/>
          </p:nvSpPr>
          <p:spPr bwMode="auto">
            <a:xfrm>
              <a:off x="5927726" y="3430588"/>
              <a:ext cx="103188" cy="52388"/>
            </a:xfrm>
            <a:custGeom>
              <a:gdLst>
                <a:gd fmla="*/ 30 w 32" name="T0"/>
                <a:gd fmla="*/ 5 h 16" name="T1"/>
                <a:gd fmla="*/ 28 w 32" name="T2"/>
                <a:gd fmla="*/ 5 h 16" name="T3"/>
                <a:gd fmla="*/ 28 w 32" name="T4"/>
                <a:gd fmla="*/ 1 h 16" name="T5"/>
                <a:gd fmla="*/ 25 w 32" name="T6"/>
                <a:gd fmla="*/ 7 h 16" name="T7"/>
                <a:gd fmla="*/ 18 w 32" name="T8"/>
                <a:gd fmla="*/ 8 h 16" name="T9"/>
                <a:gd fmla="*/ 17 w 32" name="T10"/>
                <a:gd fmla="*/ 6 h 16" name="T11"/>
                <a:gd fmla="*/ 13 w 32" name="T12"/>
                <a:gd fmla="*/ 7 h 16" name="T13"/>
                <a:gd fmla="*/ 14 w 32" name="T14"/>
                <a:gd fmla="*/ 4 h 16" name="T15"/>
                <a:gd fmla="*/ 22 w 32" name="T16"/>
                <a:gd fmla="*/ 1 h 16" name="T17"/>
                <a:gd fmla="*/ 14 w 32" name="T18"/>
                <a:gd fmla="*/ 0 h 16" name="T19"/>
                <a:gd fmla="*/ 0 w 32" name="T20"/>
                <a:gd fmla="*/ 14 h 16" name="T21"/>
                <a:gd fmla="*/ 5 w 32" name="T22"/>
                <a:gd fmla="*/ 14 h 16" name="T23"/>
                <a:gd fmla="*/ 12 w 32" name="T24"/>
                <a:gd fmla="*/ 10 h 16" name="T25"/>
                <a:gd fmla="*/ 13 w 32" name="T26"/>
                <a:gd fmla="*/ 14 h 16" name="T27"/>
                <a:gd fmla="*/ 14 w 32" name="T28"/>
                <a:gd fmla="*/ 15 h 16" name="T29"/>
                <a:gd fmla="*/ 19 w 32" name="T30"/>
                <a:gd fmla="*/ 9 h 16" name="T31"/>
                <a:gd fmla="*/ 18 w 32" name="T32"/>
                <a:gd fmla="*/ 15 h 16" name="T33"/>
                <a:gd fmla="*/ 26 w 32" name="T34"/>
                <a:gd fmla="*/ 11 h 16" name="T35"/>
                <a:gd fmla="*/ 25 w 32" name="T36"/>
                <a:gd fmla="*/ 7 h 16" name="T37"/>
                <a:gd fmla="*/ 27 w 32" name="T38"/>
                <a:gd fmla="*/ 9 h 16" name="T39"/>
                <a:gd fmla="*/ 30 w 32" name="T40"/>
                <a:gd fmla="*/ 5 h 1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6" w="32">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61"/>
            <p:cNvSpPr/>
            <p:nvPr/>
          </p:nvSpPr>
          <p:spPr bwMode="auto">
            <a:xfrm>
              <a:off x="5422901" y="3487738"/>
              <a:ext cx="80963" cy="65088"/>
            </a:xfrm>
            <a:custGeom>
              <a:gdLst>
                <a:gd fmla="*/ 23 w 25" name="T0"/>
                <a:gd fmla="*/ 0 h 20" name="T1"/>
                <a:gd fmla="*/ 13 w 25" name="T2"/>
                <a:gd fmla="*/ 4 h 20" name="T3"/>
                <a:gd fmla="*/ 9 w 25" name="T4"/>
                <a:gd fmla="*/ 2 h 20" name="T5"/>
                <a:gd fmla="*/ 0 w 25" name="T6"/>
                <a:gd fmla="*/ 12 h 20" name="T7"/>
                <a:gd fmla="*/ 3 w 25" name="T8"/>
                <a:gd fmla="*/ 20 h 20" name="T9"/>
                <a:gd fmla="*/ 16 w 25" name="T10"/>
                <a:gd fmla="*/ 17 h 20" name="T11"/>
                <a:gd fmla="*/ 12 w 25" name="T12"/>
                <a:gd fmla="*/ 10 h 20" name="T13"/>
                <a:gd fmla="*/ 10 w 25" name="T14"/>
                <a:gd fmla="*/ 14 h 20" name="T15"/>
                <a:gd fmla="*/ 5 w 25" name="T16"/>
                <a:gd fmla="*/ 10 h 20" name="T17"/>
                <a:gd fmla="*/ 12 w 25" name="T18"/>
                <a:gd fmla="*/ 10 h 20" name="T19"/>
                <a:gd fmla="*/ 13 w 25" name="T20"/>
                <a:gd fmla="*/ 5 h 20" name="T21"/>
                <a:gd fmla="*/ 18 w 25" name="T22"/>
                <a:gd fmla="*/ 7 h 20" name="T23"/>
                <a:gd fmla="*/ 20 w 25" name="T24"/>
                <a:gd fmla="*/ 4 h 20" name="T25"/>
                <a:gd fmla="*/ 23 w 25" name="T26"/>
                <a:gd fmla="*/ 5 h 20" name="T27"/>
                <a:gd fmla="*/ 23 w 25" name="T28"/>
                <a:gd fmla="*/ 0 h 2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0" w="25">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62"/>
            <p:cNvSpPr>
              <a:spLocks noEditPoints="1"/>
            </p:cNvSpPr>
            <p:nvPr/>
          </p:nvSpPr>
          <p:spPr bwMode="auto">
            <a:xfrm>
              <a:off x="5465763" y="3446463"/>
              <a:ext cx="249238" cy="90488"/>
            </a:xfrm>
            <a:custGeom>
              <a:gdLst>
                <a:gd fmla="*/ 60 w 77" name="T0"/>
                <a:gd fmla="*/ 9 h 27" name="T1"/>
                <a:gd fmla="*/ 61 w 77" name="T2"/>
                <a:gd fmla="*/ 15 h 27" name="T3"/>
                <a:gd fmla="*/ 48 w 77" name="T4"/>
                <a:gd fmla="*/ 19 h 27" name="T5"/>
                <a:gd fmla="*/ 47 w 77" name="T6"/>
                <a:gd fmla="*/ 17 h 27" name="T7"/>
                <a:gd fmla="*/ 53 w 77" name="T8"/>
                <a:gd fmla="*/ 12 h 27" name="T9"/>
                <a:gd fmla="*/ 55 w 77" name="T10"/>
                <a:gd fmla="*/ 16 h 27" name="T11"/>
                <a:gd fmla="*/ 56 w 77" name="T12"/>
                <a:gd fmla="*/ 8 h 27" name="T13"/>
                <a:gd fmla="*/ 48 w 77" name="T14"/>
                <a:gd fmla="*/ 12 h 27" name="T15"/>
                <a:gd fmla="*/ 45 w 77" name="T16"/>
                <a:gd fmla="*/ 10 h 27" name="T17"/>
                <a:gd fmla="*/ 40 w 77" name="T18"/>
                <a:gd fmla="*/ 14 h 27" name="T19"/>
                <a:gd fmla="*/ 35 w 77" name="T20"/>
                <a:gd fmla="*/ 9 h 27" name="T21"/>
                <a:gd fmla="*/ 27 w 77" name="T22"/>
                <a:gd fmla="*/ 12 h 27" name="T23"/>
                <a:gd fmla="*/ 26 w 77" name="T24"/>
                <a:gd fmla="*/ 17 h 27" name="T25"/>
                <a:gd fmla="*/ 22 w 77" name="T26"/>
                <a:gd fmla="*/ 18 h 27" name="T27"/>
                <a:gd fmla="*/ 22 w 77" name="T28"/>
                <a:gd fmla="*/ 12 h 27" name="T29"/>
                <a:gd fmla="*/ 14 w 77" name="T30"/>
                <a:gd fmla="*/ 17 h 27" name="T31"/>
                <a:gd fmla="*/ 10 w 77" name="T32"/>
                <a:gd fmla="*/ 17 h 27" name="T33"/>
                <a:gd fmla="*/ 8 w 77" name="T34"/>
                <a:gd fmla="*/ 20 h 27" name="T35"/>
                <a:gd fmla="*/ 4 w 77" name="T36"/>
                <a:gd fmla="*/ 23 h 27" name="T37"/>
                <a:gd fmla="*/ 8 w 77" name="T38"/>
                <a:gd fmla="*/ 21 h 27" name="T39"/>
                <a:gd fmla="*/ 9 w 77" name="T40"/>
                <a:gd fmla="*/ 23 h 27" name="T41"/>
                <a:gd fmla="*/ 18 w 77" name="T42"/>
                <a:gd fmla="*/ 21 h 27" name="T43"/>
                <a:gd fmla="*/ 18 w 77" name="T44"/>
                <a:gd fmla="*/ 27 h 27" name="T45"/>
                <a:gd fmla="*/ 29 w 77" name="T46"/>
                <a:gd fmla="*/ 25 h 27" name="T47"/>
                <a:gd fmla="*/ 37 w 77" name="T48"/>
                <a:gd fmla="*/ 20 h 27" name="T49"/>
                <a:gd fmla="*/ 41 w 77" name="T50"/>
                <a:gd fmla="*/ 16 h 27" name="T51"/>
                <a:gd fmla="*/ 46 w 77" name="T52"/>
                <a:gd fmla="*/ 18 h 27" name="T53"/>
                <a:gd fmla="*/ 46 w 77" name="T54"/>
                <a:gd fmla="*/ 24 h 27" name="T55"/>
                <a:gd fmla="*/ 58 w 77" name="T56"/>
                <a:gd fmla="*/ 21 h 27" name="T57"/>
                <a:gd fmla="*/ 62 w 77" name="T58"/>
                <a:gd fmla="*/ 17 h 27" name="T59"/>
                <a:gd fmla="*/ 64 w 77" name="T60"/>
                <a:gd fmla="*/ 21 h 27" name="T61"/>
                <a:gd fmla="*/ 68 w 77" name="T62"/>
                <a:gd fmla="*/ 16 h 27" name="T63"/>
                <a:gd fmla="*/ 73 w 77" name="T64"/>
                <a:gd fmla="*/ 17 h 27" name="T65"/>
                <a:gd fmla="*/ 72 w 77" name="T66"/>
                <a:gd fmla="*/ 21 h 27" name="T67"/>
                <a:gd fmla="*/ 75 w 77" name="T68"/>
                <a:gd fmla="*/ 22 h 27" name="T69"/>
                <a:gd fmla="*/ 77 w 77" name="T70"/>
                <a:gd fmla="*/ 18 h 27" name="T71"/>
                <a:gd fmla="*/ 60 w 77" name="T72"/>
                <a:gd fmla="*/ 9 h 27" name="T73"/>
                <a:gd fmla="*/ 26 w 77" name="T74"/>
                <a:gd fmla="*/ 21 h 27" name="T75"/>
                <a:gd fmla="*/ 28 w 77" name="T76"/>
                <a:gd fmla="*/ 23 h 27" name="T77"/>
                <a:gd fmla="*/ 26 w 77" name="T78"/>
                <a:gd fmla="*/ 21 h 27" name="T79"/>
                <a:gd fmla="*/ 66 w 77" name="T80"/>
                <a:gd fmla="*/ 15 h 27" name="T81"/>
                <a:gd fmla="*/ 66 w 77" name="T82"/>
                <a:gd fmla="*/ 10 h 27" name="T83"/>
                <a:gd fmla="*/ 66 w 77" name="T84"/>
                <a:gd fmla="*/ 15 h 2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7" w="7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63"/>
            <p:cNvSpPr>
              <a:spLocks noEditPoints="1"/>
            </p:cNvSpPr>
            <p:nvPr/>
          </p:nvSpPr>
          <p:spPr bwMode="auto">
            <a:xfrm>
              <a:off x="5302251" y="3509963"/>
              <a:ext cx="114300" cy="63500"/>
            </a:xfrm>
            <a:custGeom>
              <a:gdLst>
                <a:gd fmla="*/ 32 w 35" name="T0"/>
                <a:gd fmla="*/ 1 h 19" name="T1"/>
                <a:gd fmla="*/ 27 w 35" name="T2"/>
                <a:gd fmla="*/ 3 h 19" name="T3"/>
                <a:gd fmla="*/ 25 w 35" name="T4"/>
                <a:gd fmla="*/ 1 h 19" name="T5"/>
                <a:gd fmla="*/ 15 w 35" name="T6"/>
                <a:gd fmla="*/ 3 h 19" name="T7"/>
                <a:gd fmla="*/ 13 w 35" name="T8"/>
                <a:gd fmla="*/ 0 h 19" name="T9"/>
                <a:gd fmla="*/ 5 w 35" name="T10"/>
                <a:gd fmla="*/ 4 h 19" name="T11"/>
                <a:gd fmla="*/ 5 w 35" name="T12"/>
                <a:gd fmla="*/ 1 h 19" name="T13"/>
                <a:gd fmla="*/ 2 w 35" name="T14"/>
                <a:gd fmla="*/ 3 h 19" name="T15"/>
                <a:gd fmla="*/ 4 w 35" name="T16"/>
                <a:gd fmla="*/ 6 h 19" name="T17"/>
                <a:gd fmla="*/ 0 w 35" name="T18"/>
                <a:gd fmla="*/ 16 h 19" name="T19"/>
                <a:gd fmla="*/ 3 w 35" name="T20"/>
                <a:gd fmla="*/ 19 h 19" name="T21"/>
                <a:gd fmla="*/ 13 w 35" name="T22"/>
                <a:gd fmla="*/ 12 h 19" name="T23"/>
                <a:gd fmla="*/ 11 w 35" name="T24"/>
                <a:gd fmla="*/ 7 h 19" name="T25"/>
                <a:gd fmla="*/ 14 w 35" name="T26"/>
                <a:gd fmla="*/ 14 h 19" name="T27"/>
                <a:gd fmla="*/ 24 w 35" name="T28"/>
                <a:gd fmla="*/ 14 h 19" name="T29"/>
                <a:gd fmla="*/ 27 w 35" name="T30"/>
                <a:gd fmla="*/ 9 h 19" name="T31"/>
                <a:gd fmla="*/ 29 w 35" name="T32"/>
                <a:gd fmla="*/ 15 h 19" name="T33"/>
                <a:gd fmla="*/ 35 w 35" name="T34"/>
                <a:gd fmla="*/ 10 h 19" name="T35"/>
                <a:gd fmla="*/ 32 w 35" name="T36"/>
                <a:gd fmla="*/ 1 h 19" name="T37"/>
                <a:gd fmla="*/ 19 w 35" name="T38"/>
                <a:gd fmla="*/ 13 h 19" name="T39"/>
                <a:gd fmla="*/ 20 w 35" name="T40"/>
                <a:gd fmla="*/ 6 h 19" name="T41"/>
                <a:gd fmla="*/ 19 w 35" name="T42"/>
                <a:gd fmla="*/ 13 h 19" name="T43"/>
                <a:gd fmla="*/ 22 w 35" name="T44"/>
                <a:gd fmla="*/ 4 h 19" name="T45"/>
                <a:gd fmla="*/ 25 w 35" name="T46"/>
                <a:gd fmla="*/ 5 h 19" name="T47"/>
                <a:gd fmla="*/ 22 w 35" name="T48"/>
                <a:gd fmla="*/ 4 h 1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9" w="35">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64"/>
            <p:cNvSpPr>
              <a:spLocks noEditPoints="1"/>
            </p:cNvSpPr>
            <p:nvPr/>
          </p:nvSpPr>
          <p:spPr bwMode="auto">
            <a:xfrm>
              <a:off x="4811713" y="3516313"/>
              <a:ext cx="490538" cy="119063"/>
            </a:xfrm>
            <a:custGeom>
              <a:gdLst>
                <a:gd fmla="*/ 151 w 151" name="T0"/>
                <a:gd fmla="*/ 0 h 36" name="T1"/>
                <a:gd fmla="*/ 136 w 151" name="T2"/>
                <a:gd fmla="*/ 5 h 36" name="T3"/>
                <a:gd fmla="*/ 131 w 151" name="T4"/>
                <a:gd fmla="*/ 5 h 36" name="T5"/>
                <a:gd fmla="*/ 106 w 151" name="T6"/>
                <a:gd fmla="*/ 10 h 36" name="T7"/>
                <a:gd fmla="*/ 95 w 151" name="T8"/>
                <a:gd fmla="*/ 7 h 36" name="T9"/>
                <a:gd fmla="*/ 87 w 151" name="T10"/>
                <a:gd fmla="*/ 16 h 36" name="T11"/>
                <a:gd fmla="*/ 90 w 151" name="T12"/>
                <a:gd fmla="*/ 17 h 36" name="T13"/>
                <a:gd fmla="*/ 84 w 151" name="T14"/>
                <a:gd fmla="*/ 15 h 36" name="T15"/>
                <a:gd fmla="*/ 87 w 151" name="T16"/>
                <a:gd fmla="*/ 9 h 36" name="T17"/>
                <a:gd fmla="*/ 69 w 151" name="T18"/>
                <a:gd fmla="*/ 11 h 36" name="T19"/>
                <a:gd fmla="*/ 58 w 151" name="T20"/>
                <a:gd fmla="*/ 14 h 36" name="T21"/>
                <a:gd fmla="*/ 44 w 151" name="T22"/>
                <a:gd fmla="*/ 14 h 36" name="T23"/>
                <a:gd fmla="*/ 37 w 151" name="T24"/>
                <a:gd fmla="*/ 15 h 36" name="T25"/>
                <a:gd fmla="*/ 34 w 151" name="T26"/>
                <a:gd fmla="*/ 20 h 36" name="T27"/>
                <a:gd fmla="*/ 23 w 151" name="T28"/>
                <a:gd fmla="*/ 16 h 36" name="T29"/>
                <a:gd fmla="*/ 20 w 151" name="T30"/>
                <a:gd fmla="*/ 17 h 36" name="T31"/>
                <a:gd fmla="*/ 13 w 151" name="T32"/>
                <a:gd fmla="*/ 21 h 36" name="T33"/>
                <a:gd fmla="*/ 2 w 151" name="T34"/>
                <a:gd fmla="*/ 28 h 36" name="T35"/>
                <a:gd fmla="*/ 9 w 151" name="T36"/>
                <a:gd fmla="*/ 29 h 36" name="T37"/>
                <a:gd fmla="*/ 11 w 151" name="T38"/>
                <a:gd fmla="*/ 33 h 36" name="T39"/>
                <a:gd fmla="*/ 22 w 151" name="T40"/>
                <a:gd fmla="*/ 35 h 36" name="T41"/>
                <a:gd fmla="*/ 31 w 151" name="T42"/>
                <a:gd fmla="*/ 33 h 36" name="T43"/>
                <a:gd fmla="*/ 40 w 151" name="T44"/>
                <a:gd fmla="*/ 33 h 36" name="T45"/>
                <a:gd fmla="*/ 55 w 151" name="T46"/>
                <a:gd fmla="*/ 24 h 36" name="T47"/>
                <a:gd fmla="*/ 68 w 151" name="T48"/>
                <a:gd fmla="*/ 25 h 36" name="T49"/>
                <a:gd fmla="*/ 69 w 151" name="T50"/>
                <a:gd fmla="*/ 29 h 36" name="T51"/>
                <a:gd fmla="*/ 92 w 151" name="T52"/>
                <a:gd fmla="*/ 23 h 36" name="T53"/>
                <a:gd fmla="*/ 99 w 151" name="T54"/>
                <a:gd fmla="*/ 22 h 36" name="T55"/>
                <a:gd fmla="*/ 107 w 151" name="T56"/>
                <a:gd fmla="*/ 17 h 36" name="T57"/>
                <a:gd fmla="*/ 113 w 151" name="T58"/>
                <a:gd fmla="*/ 22 h 36" name="T59"/>
                <a:gd fmla="*/ 127 w 151" name="T60"/>
                <a:gd fmla="*/ 18 h 36" name="T61"/>
                <a:gd fmla="*/ 134 w 151" name="T62"/>
                <a:gd fmla="*/ 11 h 36" name="T63"/>
                <a:gd fmla="*/ 132 w 151" name="T64"/>
                <a:gd fmla="*/ 16 h 36" name="T65"/>
                <a:gd fmla="*/ 144 w 151" name="T66"/>
                <a:gd fmla="*/ 8 h 36" name="T67"/>
                <a:gd fmla="*/ 144 w 151" name="T68"/>
                <a:gd fmla="*/ 18 h 36" name="T69"/>
                <a:gd fmla="*/ 151 w 151" name="T70"/>
                <a:gd fmla="*/ 8 h 36" name="T71"/>
                <a:gd fmla="*/ 16 w 151" name="T72"/>
                <a:gd fmla="*/ 23 h 36" name="T73"/>
                <a:gd fmla="*/ 20 w 151" name="T74"/>
                <a:gd fmla="*/ 23 h 36" name="T75"/>
                <a:gd fmla="*/ 32 w 151" name="T76"/>
                <a:gd fmla="*/ 21 h 36" name="T77"/>
                <a:gd fmla="*/ 30 w 151" name="T78"/>
                <a:gd fmla="*/ 24 h 36" name="T79"/>
                <a:gd fmla="*/ 46 w 151" name="T80"/>
                <a:gd fmla="*/ 24 h 36" name="T81"/>
                <a:gd fmla="*/ 73 w 151" name="T82"/>
                <a:gd fmla="*/ 28 h 36" name="T83"/>
                <a:gd fmla="*/ 73 w 151" name="T84"/>
                <a:gd fmla="*/ 28 h 36" name="T85"/>
                <a:gd fmla="*/ 73 w 151" name="T86"/>
                <a:gd fmla="*/ 23 h 36" name="T87"/>
                <a:gd fmla="*/ 79 w 151" name="T88"/>
                <a:gd fmla="*/ 11 h 36" name="T89"/>
                <a:gd fmla="*/ 77 w 151" name="T90"/>
                <a:gd fmla="*/ 13 h 36" name="T91"/>
                <a:gd fmla="*/ 103 w 151" name="T92"/>
                <a:gd fmla="*/ 15 h 36" name="T93"/>
                <a:gd fmla="*/ 102 w 151" name="T94"/>
                <a:gd fmla="*/ 17 h 36" name="T95"/>
                <a:gd fmla="*/ 111 w 151" name="T96"/>
                <a:gd fmla="*/ 11 h 36" name="T97"/>
                <a:gd fmla="*/ 111 w 151" name="T98"/>
                <a:gd fmla="*/ 14 h 36" name="T99"/>
                <a:gd fmla="*/ 119 w 151" name="T100"/>
                <a:gd fmla="*/ 11 h 3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6" w="151">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65"/>
            <p:cNvSpPr>
              <a:spLocks noEditPoints="1"/>
            </p:cNvSpPr>
            <p:nvPr/>
          </p:nvSpPr>
          <p:spPr bwMode="auto">
            <a:xfrm>
              <a:off x="6772276" y="3287713"/>
              <a:ext cx="611188" cy="298450"/>
            </a:xfrm>
            <a:custGeom>
              <a:gdLst>
                <a:gd fmla="*/ 148 w 188" name="T0"/>
                <a:gd fmla="*/ 7 h 90" name="T1"/>
                <a:gd fmla="*/ 132 w 188" name="T2"/>
                <a:gd fmla="*/ 7 h 90" name="T3"/>
                <a:gd fmla="*/ 114 w 188" name="T4"/>
                <a:gd fmla="*/ 4 h 90" name="T5"/>
                <a:gd fmla="*/ 122 w 188" name="T6"/>
                <a:gd fmla="*/ 9 h 90" name="T7"/>
                <a:gd fmla="*/ 105 w 188" name="T8"/>
                <a:gd fmla="*/ 18 h 90" name="T9"/>
                <a:gd fmla="*/ 95 w 188" name="T10"/>
                <a:gd fmla="*/ 18 h 90" name="T11"/>
                <a:gd fmla="*/ 81 w 188" name="T12"/>
                <a:gd fmla="*/ 32 h 90" name="T13"/>
                <a:gd fmla="*/ 90 w 188" name="T14"/>
                <a:gd fmla="*/ 40 h 90" name="T15"/>
                <a:gd fmla="*/ 82 w 188" name="T16"/>
                <a:gd fmla="*/ 50 h 90" name="T17"/>
                <a:gd fmla="*/ 60 w 188" name="T18"/>
                <a:gd fmla="*/ 49 h 90" name="T19"/>
                <a:gd fmla="*/ 45 w 188" name="T20"/>
                <a:gd fmla="*/ 54 h 90" name="T21"/>
                <a:gd fmla="*/ 31 w 188" name="T22"/>
                <a:gd fmla="*/ 72 h 90" name="T23"/>
                <a:gd fmla="*/ 22 w 188" name="T24"/>
                <a:gd fmla="*/ 63 h 90" name="T25"/>
                <a:gd fmla="*/ 4 w 188" name="T26"/>
                <a:gd fmla="*/ 83 h 90" name="T27"/>
                <a:gd fmla="*/ 13 w 188" name="T28"/>
                <a:gd fmla="*/ 87 h 90" name="T29"/>
                <a:gd fmla="*/ 19 w 188" name="T30"/>
                <a:gd fmla="*/ 80 h 90" name="T31"/>
                <a:gd fmla="*/ 35 w 188" name="T32"/>
                <a:gd fmla="*/ 76 h 90" name="T33"/>
                <a:gd fmla="*/ 53 w 188" name="T34"/>
                <a:gd fmla="*/ 74 h 90" name="T35"/>
                <a:gd fmla="*/ 63 w 188" name="T36"/>
                <a:gd fmla="*/ 62 h 90" name="T37"/>
                <a:gd fmla="*/ 81 w 188" name="T38"/>
                <a:gd fmla="*/ 57 h 90" name="T39"/>
                <a:gd fmla="*/ 84 w 188" name="T40"/>
                <a:gd fmla="*/ 57 h 90" name="T41"/>
                <a:gd fmla="*/ 89 w 188" name="T42"/>
                <a:gd fmla="*/ 50 h 90" name="T43"/>
                <a:gd fmla="*/ 95 w 188" name="T44"/>
                <a:gd fmla="*/ 52 h 90" name="T45"/>
                <a:gd fmla="*/ 110 w 188" name="T46"/>
                <a:gd fmla="*/ 48 h 90" name="T47"/>
                <a:gd fmla="*/ 117 w 188" name="T48"/>
                <a:gd fmla="*/ 40 h 90" name="T49"/>
                <a:gd fmla="*/ 120 w 188" name="T50"/>
                <a:gd fmla="*/ 43 h 90" name="T51"/>
                <a:gd fmla="*/ 137 w 188" name="T52"/>
                <a:gd fmla="*/ 34 h 90" name="T53"/>
                <a:gd fmla="*/ 155 w 188" name="T54"/>
                <a:gd fmla="*/ 26 h 90" name="T55"/>
                <a:gd fmla="*/ 161 w 188" name="T56"/>
                <a:gd fmla="*/ 30 h 90" name="T57"/>
                <a:gd fmla="*/ 181 w 188" name="T58"/>
                <a:gd fmla="*/ 8 h 90" name="T59"/>
                <a:gd fmla="*/ 7 w 188" name="T60"/>
                <a:gd fmla="*/ 77 h 90" name="T61"/>
                <a:gd fmla="*/ 19 w 188" name="T62"/>
                <a:gd fmla="*/ 68 h 90" name="T63"/>
                <a:gd fmla="*/ 42 w 188" name="T64"/>
                <a:gd fmla="*/ 68 h 90" name="T65"/>
                <a:gd fmla="*/ 42 w 188" name="T66"/>
                <a:gd fmla="*/ 66 h 90" name="T67"/>
                <a:gd fmla="*/ 42 w 188" name="T68"/>
                <a:gd fmla="*/ 68 h 90" name="T69"/>
                <a:gd fmla="*/ 52 w 188" name="T70"/>
                <a:gd fmla="*/ 61 h 90" name="T71"/>
                <a:gd fmla="*/ 57 w 188" name="T72"/>
                <a:gd fmla="*/ 55 h 90" name="T73"/>
                <a:gd fmla="*/ 70 w 188" name="T74"/>
                <a:gd fmla="*/ 60 h 90" name="T75"/>
                <a:gd fmla="*/ 70 w 188" name="T76"/>
                <a:gd fmla="*/ 51 h 90" name="T77"/>
                <a:gd fmla="*/ 70 w 188" name="T78"/>
                <a:gd fmla="*/ 60 h 90" name="T79"/>
                <a:gd fmla="*/ 79 w 188" name="T80"/>
                <a:gd fmla="*/ 50 h 90" name="T81"/>
                <a:gd fmla="*/ 95 w 188" name="T82"/>
                <a:gd fmla="*/ 20 h 90" name="T83"/>
                <a:gd fmla="*/ 98 w 188" name="T84"/>
                <a:gd fmla="*/ 39 h 90" name="T85"/>
                <a:gd fmla="*/ 100 w 188" name="T86"/>
                <a:gd fmla="*/ 39 h 90" name="T87"/>
                <a:gd fmla="*/ 91 w 188" name="T88"/>
                <a:gd fmla="*/ 33 h 90" name="T89"/>
                <a:gd fmla="*/ 97 w 188" name="T90"/>
                <a:gd fmla="*/ 30 h 90" name="T91"/>
                <a:gd fmla="*/ 104 w 188" name="T92"/>
                <a:gd fmla="*/ 35 h 90" name="T93"/>
                <a:gd fmla="*/ 111 w 188" name="T94"/>
                <a:gd fmla="*/ 30 h 90" name="T95"/>
                <a:gd fmla="*/ 122 w 188" name="T96"/>
                <a:gd fmla="*/ 21 h 90" name="T97"/>
                <a:gd fmla="*/ 130 w 188" name="T98"/>
                <a:gd fmla="*/ 28 h 90" name="T99"/>
                <a:gd fmla="*/ 130 w 188" name="T100"/>
                <a:gd fmla="*/ 17 h 90" name="T101"/>
                <a:gd fmla="*/ 130 w 188" name="T102"/>
                <a:gd fmla="*/ 17 h 90"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0" w="188">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66"/>
            <p:cNvSpPr/>
            <p:nvPr/>
          </p:nvSpPr>
          <p:spPr bwMode="auto">
            <a:xfrm>
              <a:off x="7038976" y="3284538"/>
              <a:ext cx="80963" cy="53975"/>
            </a:xfrm>
            <a:custGeom>
              <a:gdLst>
                <a:gd fmla="*/ 4 w 25" name="T0"/>
                <a:gd fmla="*/ 10 h 16" name="T1"/>
                <a:gd fmla="*/ 5 w 25" name="T2"/>
                <a:gd fmla="*/ 7 h 16" name="T3"/>
                <a:gd fmla="*/ 15 w 25" name="T4"/>
                <a:gd fmla="*/ 8 h 16" name="T5"/>
                <a:gd fmla="*/ 25 w 25" name="T6"/>
                <a:gd fmla="*/ 2 h 16" name="T7"/>
                <a:gd fmla="*/ 11 w 25" name="T8"/>
                <a:gd fmla="*/ 3 h 16" name="T9"/>
                <a:gd fmla="*/ 11 w 25" name="T10"/>
                <a:gd fmla="*/ 0 h 16" name="T11"/>
                <a:gd fmla="*/ 0 w 25" name="T12"/>
                <a:gd fmla="*/ 6 h 16" name="T13"/>
                <a:gd fmla="*/ 4 w 25" name="T14"/>
                <a:gd fmla="*/ 1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5">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67"/>
            <p:cNvSpPr>
              <a:spLocks noEditPoints="1"/>
            </p:cNvSpPr>
            <p:nvPr/>
          </p:nvSpPr>
          <p:spPr bwMode="auto">
            <a:xfrm>
              <a:off x="6164263" y="3189288"/>
              <a:ext cx="101600" cy="58738"/>
            </a:xfrm>
            <a:custGeom>
              <a:gdLst>
                <a:gd fmla="*/ 31 w 31" name="T0"/>
                <a:gd fmla="*/ 7 h 18" name="T1"/>
                <a:gd fmla="*/ 5 w 31" name="T2"/>
                <a:gd fmla="*/ 3 h 18" name="T3"/>
                <a:gd fmla="*/ 0 w 31" name="T4"/>
                <a:gd fmla="*/ 10 h 18" name="T5"/>
                <a:gd fmla="*/ 31 w 31" name="T6"/>
                <a:gd fmla="*/ 7 h 18" name="T7"/>
                <a:gd fmla="*/ 3 w 31" name="T8"/>
                <a:gd fmla="*/ 8 h 18" name="T9"/>
                <a:gd fmla="*/ 5 w 31" name="T10"/>
                <a:gd fmla="*/ 10 h 18" name="T11"/>
                <a:gd fmla="*/ 3 w 31" name="T12"/>
                <a:gd fmla="*/ 8 h 18" name="T13"/>
              </a:gdLst>
              <a:cxnLst>
                <a:cxn ang="0">
                  <a:pos x="T0" y="T1"/>
                </a:cxn>
                <a:cxn ang="0">
                  <a:pos x="T2" y="T3"/>
                </a:cxn>
                <a:cxn ang="0">
                  <a:pos x="T4" y="T5"/>
                </a:cxn>
                <a:cxn ang="0">
                  <a:pos x="T6" y="T7"/>
                </a:cxn>
                <a:cxn ang="0">
                  <a:pos x="T8" y="T9"/>
                </a:cxn>
                <a:cxn ang="0">
                  <a:pos x="T10" y="T11"/>
                </a:cxn>
                <a:cxn ang="0">
                  <a:pos x="T12" y="T13"/>
                </a:cxn>
              </a:cxnLst>
              <a:rect b="b" l="0" r="r" t="0"/>
              <a:pathLst>
                <a:path h="18" w="31">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68"/>
            <p:cNvSpPr/>
            <p:nvPr/>
          </p:nvSpPr>
          <p:spPr bwMode="auto">
            <a:xfrm>
              <a:off x="6362701" y="3390901"/>
              <a:ext cx="39688" cy="49213"/>
            </a:xfrm>
            <a:custGeom>
              <a:gdLst>
                <a:gd fmla="*/ 8 w 12" name="T0"/>
                <a:gd fmla="*/ 0 h 15" name="T1"/>
                <a:gd fmla="*/ 0 w 12" name="T2"/>
                <a:gd fmla="*/ 7 h 15" name="T3"/>
                <a:gd fmla="*/ 4 w 12" name="T4"/>
                <a:gd fmla="*/ 9 h 15" name="T5"/>
                <a:gd fmla="*/ 2 w 12" name="T6"/>
                <a:gd fmla="*/ 13 h 15" name="T7"/>
                <a:gd fmla="*/ 8 w 12" name="T8"/>
                <a:gd fmla="*/ 14 h 15" name="T9"/>
                <a:gd fmla="*/ 8 w 12" name="T10"/>
                <a:gd fmla="*/ 8 h 15" name="T11"/>
                <a:gd fmla="*/ 12 w 12" name="T12"/>
                <a:gd fmla="*/ 5 h 15" name="T13"/>
                <a:gd fmla="*/ 10 w 12" name="T14"/>
                <a:gd fmla="*/ 0 h 15" name="T15"/>
                <a:gd fmla="*/ 8 w 1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2">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69"/>
            <p:cNvSpPr>
              <a:spLocks noEditPoints="1"/>
            </p:cNvSpPr>
            <p:nvPr/>
          </p:nvSpPr>
          <p:spPr bwMode="auto">
            <a:xfrm>
              <a:off x="6489701" y="3536951"/>
              <a:ext cx="282575" cy="128588"/>
            </a:xfrm>
            <a:custGeom>
              <a:gdLst>
                <a:gd fmla="*/ 87 w 87" name="T0"/>
                <a:gd fmla="*/ 4 h 39" name="T1"/>
                <a:gd fmla="*/ 80 w 87" name="T2"/>
                <a:gd fmla="*/ 3 h 39" name="T3"/>
                <a:gd fmla="*/ 81 w 87" name="T4"/>
                <a:gd fmla="*/ 6 h 39" name="T5"/>
                <a:gd fmla="*/ 71 w 87" name="T6"/>
                <a:gd fmla="*/ 13 h 39" name="T7"/>
                <a:gd fmla="*/ 77 w 87" name="T8"/>
                <a:gd fmla="*/ 8 h 39" name="T9"/>
                <a:gd fmla="*/ 78 w 87" name="T10"/>
                <a:gd fmla="*/ 6 h 39" name="T11"/>
                <a:gd fmla="*/ 63 w 87" name="T12"/>
                <a:gd fmla="*/ 8 h 39" name="T13"/>
                <a:gd fmla="*/ 60 w 87" name="T14"/>
                <a:gd fmla="*/ 11 h 39" name="T15"/>
                <a:gd fmla="*/ 56 w 87" name="T16"/>
                <a:gd fmla="*/ 8 h 39" name="T17"/>
                <a:gd fmla="*/ 49 w 87" name="T18"/>
                <a:gd fmla="*/ 12 h 39" name="T19"/>
                <a:gd fmla="*/ 39 w 87" name="T20"/>
                <a:gd fmla="*/ 12 h 39" name="T21"/>
                <a:gd fmla="*/ 42 w 87" name="T22"/>
                <a:gd fmla="*/ 15 h 39" name="T23"/>
                <a:gd fmla="*/ 45 w 87" name="T24"/>
                <a:gd fmla="*/ 16 h 39" name="T25"/>
                <a:gd fmla="*/ 45 w 87" name="T26"/>
                <a:gd fmla="*/ 20 h 39" name="T27"/>
                <a:gd fmla="*/ 36 w 87" name="T28"/>
                <a:gd fmla="*/ 17 h 39" name="T29"/>
                <a:gd fmla="*/ 38 w 87" name="T30"/>
                <a:gd fmla="*/ 15 h 39" name="T31"/>
                <a:gd fmla="*/ 24 w 87" name="T32"/>
                <a:gd fmla="*/ 20 h 39" name="T33"/>
                <a:gd fmla="*/ 25 w 87" name="T34"/>
                <a:gd fmla="*/ 23 h 39" name="T35"/>
                <a:gd fmla="*/ 24 w 87" name="T36"/>
                <a:gd fmla="*/ 23 h 39" name="T37"/>
                <a:gd fmla="*/ 18 w 87" name="T38"/>
                <a:gd fmla="*/ 17 h 39" name="T39"/>
                <a:gd fmla="*/ 16 w 87" name="T40"/>
                <a:gd fmla="*/ 19 h 39" name="T41"/>
                <a:gd fmla="*/ 4 w 87" name="T42"/>
                <a:gd fmla="*/ 26 h 39" name="T43"/>
                <a:gd fmla="*/ 1 w 87" name="T44"/>
                <a:gd fmla="*/ 28 h 39" name="T45"/>
                <a:gd fmla="*/ 12 w 87" name="T46"/>
                <a:gd fmla="*/ 35 h 39" name="T47"/>
                <a:gd fmla="*/ 11 w 87" name="T48"/>
                <a:gd fmla="*/ 37 h 39" name="T49"/>
                <a:gd fmla="*/ 27 w 87" name="T50"/>
                <a:gd fmla="*/ 35 h 39" name="T51"/>
                <a:gd fmla="*/ 29 w 87" name="T52"/>
                <a:gd fmla="*/ 32 h 39" name="T53"/>
                <a:gd fmla="*/ 25 w 87" name="T54"/>
                <a:gd fmla="*/ 32 h 39" name="T55"/>
                <a:gd fmla="*/ 26 w 87" name="T56"/>
                <a:gd fmla="*/ 29 h 39" name="T57"/>
                <a:gd fmla="*/ 34 w 87" name="T58"/>
                <a:gd fmla="*/ 30 h 39" name="T59"/>
                <a:gd fmla="*/ 51 w 87" name="T60"/>
                <a:gd fmla="*/ 26 h 39" name="T61"/>
                <a:gd fmla="*/ 57 w 87" name="T62"/>
                <a:gd fmla="*/ 23 h 39" name="T63"/>
                <a:gd fmla="*/ 56 w 87" name="T64"/>
                <a:gd fmla="*/ 26 h 39" name="T65"/>
                <a:gd fmla="*/ 61 w 87" name="T66"/>
                <a:gd fmla="*/ 26 h 39" name="T67"/>
                <a:gd fmla="*/ 65 w 87" name="T68"/>
                <a:gd fmla="*/ 19 h 39" name="T69"/>
                <a:gd fmla="*/ 66 w 87" name="T70"/>
                <a:gd fmla="*/ 24 h 39" name="T71"/>
                <a:gd fmla="*/ 72 w 87" name="T72"/>
                <a:gd fmla="*/ 18 h 39" name="T73"/>
                <a:gd fmla="*/ 72 w 87" name="T74"/>
                <a:gd fmla="*/ 21 h 39" name="T75"/>
                <a:gd fmla="*/ 78 w 87" name="T76"/>
                <a:gd fmla="*/ 16 h 39" name="T77"/>
                <a:gd fmla="*/ 81 w 87" name="T78"/>
                <a:gd fmla="*/ 17 h 39" name="T79"/>
                <a:gd fmla="*/ 87 w 87" name="T80"/>
                <a:gd fmla="*/ 8 h 39" name="T81"/>
                <a:gd fmla="*/ 87 w 87" name="T82"/>
                <a:gd fmla="*/ 4 h 39" name="T83"/>
                <a:gd fmla="*/ 34 w 87" name="T84"/>
                <a:gd fmla="*/ 26 h 39" name="T85"/>
                <a:gd fmla="*/ 36 w 87" name="T86"/>
                <a:gd fmla="*/ 24 h 39" name="T87"/>
                <a:gd fmla="*/ 34 w 87" name="T88"/>
                <a:gd fmla="*/ 26 h 39" name="T89"/>
                <a:gd fmla="*/ 53 w 87" name="T90"/>
                <a:gd fmla="*/ 20 h 39" name="T91"/>
                <a:gd fmla="*/ 51 w 87" name="T92"/>
                <a:gd fmla="*/ 11 h 39" name="T93"/>
                <a:gd fmla="*/ 56 w 87" name="T94"/>
                <a:gd fmla="*/ 15 h 39" name="T95"/>
                <a:gd fmla="*/ 53 w 87" name="T96"/>
                <a:gd fmla="*/ 20 h 39" name="T97"/>
                <a:gd fmla="*/ 60 w 87" name="T98"/>
                <a:gd fmla="*/ 19 h 39" name="T99"/>
                <a:gd fmla="*/ 60 w 87" name="T100"/>
                <a:gd fmla="*/ 14 h 39" name="T101"/>
                <a:gd fmla="*/ 62 w 87" name="T102"/>
                <a:gd fmla="*/ 15 h 39" name="T103"/>
                <a:gd fmla="*/ 60 w 87" name="T104"/>
                <a:gd fmla="*/ 19 h 3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9" w="87">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70"/>
            <p:cNvSpPr/>
            <p:nvPr/>
          </p:nvSpPr>
          <p:spPr bwMode="auto">
            <a:xfrm>
              <a:off x="6024563" y="3403601"/>
              <a:ext cx="104775" cy="73025"/>
            </a:xfrm>
            <a:custGeom>
              <a:gdLst>
                <a:gd fmla="*/ 29 w 32" name="T0"/>
                <a:gd fmla="*/ 6 h 22" name="T1"/>
                <a:gd fmla="*/ 17 w 32" name="T2"/>
                <a:gd fmla="*/ 8 h 22" name="T3"/>
                <a:gd fmla="*/ 14 w 32" name="T4"/>
                <a:gd fmla="*/ 4 h 22" name="T5"/>
                <a:gd fmla="*/ 14 w 32" name="T6"/>
                <a:gd fmla="*/ 11 h 22" name="T7"/>
                <a:gd fmla="*/ 9 w 32" name="T8"/>
                <a:gd fmla="*/ 11 h 22" name="T9"/>
                <a:gd fmla="*/ 8 w 32" name="T10"/>
                <a:gd fmla="*/ 16 h 22" name="T11"/>
                <a:gd fmla="*/ 0 w 32" name="T12"/>
                <a:gd fmla="*/ 21 h 22" name="T13"/>
                <a:gd fmla="*/ 7 w 32" name="T14"/>
                <a:gd fmla="*/ 21 h 22" name="T15"/>
                <a:gd fmla="*/ 16 w 32" name="T16"/>
                <a:gd fmla="*/ 16 h 22" name="T17"/>
                <a:gd fmla="*/ 15 w 32" name="T18"/>
                <a:gd fmla="*/ 20 h 22" name="T19"/>
                <a:gd fmla="*/ 28 w 32" name="T20"/>
                <a:gd fmla="*/ 9 h 22" name="T21"/>
                <a:gd fmla="*/ 25 w 32" name="T22"/>
                <a:gd fmla="*/ 14 h 22" name="T23"/>
                <a:gd fmla="*/ 18 w 32" name="T24"/>
                <a:gd fmla="*/ 14 h 22" name="T25"/>
                <a:gd fmla="*/ 29 w 32" name="T26"/>
                <a:gd fmla="*/ 6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3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71"/>
            <p:cNvSpPr/>
            <p:nvPr/>
          </p:nvSpPr>
          <p:spPr bwMode="auto">
            <a:xfrm>
              <a:off x="5699126" y="3457576"/>
              <a:ext cx="55563" cy="33338"/>
            </a:xfrm>
            <a:custGeom>
              <a:gdLst>
                <a:gd fmla="*/ 17 w 17" name="T0"/>
                <a:gd fmla="*/ 4 h 10" name="T1"/>
                <a:gd fmla="*/ 12 w 17" name="T2"/>
                <a:gd fmla="*/ 0 h 10" name="T3"/>
                <a:gd fmla="*/ 7 w 17" name="T4"/>
                <a:gd fmla="*/ 0 h 10" name="T5"/>
                <a:gd fmla="*/ 6 w 17" name="T6"/>
                <a:gd fmla="*/ 4 h 10" name="T7"/>
                <a:gd fmla="*/ 4 w 17" name="T8"/>
                <a:gd fmla="*/ 6 h 10" name="T9"/>
                <a:gd fmla="*/ 0 w 17" name="T10"/>
                <a:gd fmla="*/ 3 h 10" name="T11"/>
                <a:gd fmla="*/ 1 w 17" name="T12"/>
                <a:gd fmla="*/ 7 h 10" name="T13"/>
                <a:gd fmla="*/ 6 w 17" name="T14"/>
                <a:gd fmla="*/ 10 h 10" name="T15"/>
                <a:gd fmla="*/ 17 w 17" name="T16"/>
                <a:gd fmla="*/ 4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7">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Tree>
    <p:extLst>
      <p:ext uri="{BB962C8B-B14F-4D97-AF65-F5344CB8AC3E}">
        <p14:creationId val="1615673211"/>
      </p:ext>
    </p:extLst>
  </p:cSld>
  <p:clrMapOvr>
    <a:masterClrMapping/>
  </p:clrMapOvr>
  <p:transition/>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19" name="组合 218"/>
          <p:cNvGrpSpPr/>
          <p:nvPr/>
        </p:nvGrpSpPr>
        <p:grpSpPr>
          <a:xfrm>
            <a:off x="3961234" y="2071397"/>
            <a:ext cx="4269532" cy="1592263"/>
            <a:chOff x="3961234" y="2071397"/>
            <a:chExt cx="4269532" cy="1592263"/>
          </a:xfrm>
        </p:grpSpPr>
        <p:grpSp>
          <p:nvGrpSpPr>
            <p:cNvPr id="181" name="组合 180"/>
            <p:cNvGrpSpPr/>
            <p:nvPr/>
          </p:nvGrpSpPr>
          <p:grpSpPr>
            <a:xfrm>
              <a:off x="3961234" y="2071397"/>
              <a:ext cx="550068" cy="1592263"/>
              <a:chOff x="2022476" y="5602288"/>
              <a:chExt cx="500062" cy="1592263"/>
            </a:xfrm>
          </p:grpSpPr>
          <p:sp>
            <p:nvSpPr>
              <p:cNvPr id="182" name="Freeform 270"/>
              <p:cNvSpPr/>
              <p:nvPr/>
            </p:nvSpPr>
            <p:spPr bwMode="auto">
              <a:xfrm>
                <a:off x="2033588" y="6632575"/>
                <a:ext cx="488950" cy="446088"/>
              </a:xfrm>
              <a:custGeom>
                <a:gdLst>
                  <a:gd fmla="*/ 121 w 151" name="T0"/>
                  <a:gd fmla="*/ 137 h 137" name="T1"/>
                  <a:gd fmla="*/ 121 w 151" name="T2"/>
                  <a:gd fmla="*/ 136 h 137" name="T3"/>
                  <a:gd fmla="*/ 117 w 151" name="T4"/>
                  <a:gd fmla="*/ 134 h 137" name="T5"/>
                  <a:gd fmla="*/ 144 w 151" name="T6"/>
                  <a:gd fmla="*/ 100 h 137" name="T7"/>
                  <a:gd fmla="*/ 105 w 151" name="T8"/>
                  <a:gd fmla="*/ 122 h 137" name="T9"/>
                  <a:gd fmla="*/ 105 w 151" name="T10"/>
                  <a:gd fmla="*/ 121 h 137" name="T11"/>
                  <a:gd fmla="*/ 71 w 151" name="T12"/>
                  <a:gd fmla="*/ 121 h 137" name="T13"/>
                  <a:gd fmla="*/ 146 w 151" name="T14"/>
                  <a:gd fmla="*/ 61 h 137" name="T15"/>
                  <a:gd fmla="*/ 24 w 151" name="T16"/>
                  <a:gd fmla="*/ 131 h 137" name="T17"/>
                  <a:gd fmla="*/ 19 w 151" name="T18"/>
                  <a:gd fmla="*/ 134 h 137" name="T19"/>
                  <a:gd fmla="*/ 135 w 151" name="T20"/>
                  <a:gd fmla="*/ 57 h 137" name="T21"/>
                  <a:gd fmla="*/ 24 w 151" name="T22"/>
                  <a:gd fmla="*/ 122 h 137" name="T23"/>
                  <a:gd fmla="*/ 24 w 151" name="T24"/>
                  <a:gd fmla="*/ 121 h 137" name="T25"/>
                  <a:gd fmla="*/ 114 w 151" name="T26"/>
                  <a:gd fmla="*/ 55 h 137" name="T27"/>
                  <a:gd fmla="*/ 24 w 151" name="T28"/>
                  <a:gd fmla="*/ 107 h 137" name="T29"/>
                  <a:gd fmla="*/ 24 w 151" name="T30"/>
                  <a:gd fmla="*/ 106 h 137" name="T31"/>
                  <a:gd fmla="*/ 107 w 151" name="T32"/>
                  <a:gd fmla="*/ 55 h 137" name="T33"/>
                  <a:gd fmla="*/ 1 w 151" name="T34"/>
                  <a:gd fmla="*/ 117 h 137" name="T35"/>
                  <a:gd fmla="*/ 0 w 151" name="T36"/>
                  <a:gd fmla="*/ 117 h 137" name="T37"/>
                  <a:gd fmla="*/ 16 w 151" name="T38"/>
                  <a:gd fmla="*/ 88 h 137" name="T39"/>
                  <a:gd fmla="*/ 29 w 151" name="T40"/>
                  <a:gd fmla="*/ 79 h 137" name="T41"/>
                  <a:gd fmla="*/ 30 w 151" name="T42"/>
                  <a:gd fmla="*/ 74 h 137" name="T43"/>
                  <a:gd fmla="*/ 30 w 151" name="T44"/>
                  <a:gd fmla="*/ 73 h 137" name="T45"/>
                  <a:gd fmla="*/ 33 w 151" name="T46"/>
                  <a:gd fmla="*/ 71 h 137" name="T47"/>
                  <a:gd fmla="*/ 61 w 151" name="T48"/>
                  <a:gd fmla="*/ 48 h 137" name="T49"/>
                  <a:gd fmla="*/ 26 w 151" name="T50"/>
                  <a:gd fmla="*/ 68 h 137" name="T51"/>
                  <a:gd fmla="*/ 25 w 151" name="T52"/>
                  <a:gd fmla="*/ 67 h 137" name="T53"/>
                  <a:gd fmla="*/ 13 w 151" name="T54"/>
                  <a:gd fmla="*/ 65 h 137" name="T55"/>
                  <a:gd fmla="*/ 15 w 151" name="T56"/>
                  <a:gd fmla="*/ 50 h 137" name="T57"/>
                  <a:gd fmla="*/ 14 w 151" name="T58"/>
                  <a:gd fmla="*/ 50 h 137" name="T59"/>
                  <a:gd fmla="*/ 15 w 151" name="T60"/>
                  <a:gd fmla="*/ 54 h 137" name="T61"/>
                  <a:gd fmla="*/ 123 w 151" name="T62"/>
                  <a:gd fmla="*/ 0 h 137" name="T63"/>
                  <a:gd fmla="*/ 75 w 151" name="T64"/>
                  <a:gd fmla="*/ 35 h 137" name="T65"/>
                  <a:gd fmla="*/ 110 w 151" name="T66"/>
                  <a:gd fmla="*/ 18 h 137" name="T67"/>
                  <a:gd fmla="*/ 86 w 151" name="T68"/>
                  <a:gd fmla="*/ 36 h 137" name="T69"/>
                  <a:gd fmla="*/ 101 w 151" name="T70"/>
                  <a:gd fmla="*/ 32 h 137" name="T71"/>
                  <a:gd fmla="*/ 24 w 151" name="T72"/>
                  <a:gd fmla="*/ 83 h 137" name="T73"/>
                  <a:gd fmla="*/ 117 w 151" name="T74"/>
                  <a:gd fmla="*/ 30 h 137" name="T75"/>
                  <a:gd fmla="*/ 117 w 151" name="T76"/>
                  <a:gd fmla="*/ 30 h 137" name="T77"/>
                  <a:gd fmla="*/ 53 w 151" name="T78"/>
                  <a:gd fmla="*/ 85 h 137" name="T79"/>
                  <a:gd fmla="*/ 129 w 151" name="T80"/>
                  <a:gd fmla="*/ 42 h 137" name="T81"/>
                  <a:gd fmla="*/ 129 w 151" name="T82"/>
                  <a:gd fmla="*/ 43 h 137" name="T83"/>
                  <a:gd fmla="*/ 118 w 151" name="T84"/>
                  <a:gd fmla="*/ 52 h 137" name="T85"/>
                  <a:gd fmla="*/ 118 w 151" name="T86"/>
                  <a:gd fmla="*/ 53 h 137" name="T87"/>
                  <a:gd fmla="*/ 144 w 151" name="T88"/>
                  <a:gd fmla="*/ 52 h 137" name="T89"/>
                  <a:gd fmla="*/ 145 w 151" name="T90"/>
                  <a:gd fmla="*/ 52 h 137" name="T91"/>
                  <a:gd fmla="*/ 80 w 151" name="T92"/>
                  <a:gd fmla="*/ 98 h 137" name="T93"/>
                  <a:gd fmla="*/ 150 w 151" name="T94"/>
                  <a:gd fmla="*/ 58 h 137" name="T95"/>
                  <a:gd fmla="*/ 151 w 151" name="T96"/>
                  <a:gd fmla="*/ 58 h 137" name="T97"/>
                  <a:gd fmla="*/ 147 w 151" name="T98"/>
                  <a:gd fmla="*/ 61 h 137" name="T99"/>
                  <a:gd fmla="*/ 131 w 151" name="T100"/>
                  <a:gd fmla="*/ 86 h 137" name="T101"/>
                  <a:gd fmla="*/ 107 w 151" name="T102"/>
                  <a:gd fmla="*/ 120 h 137" name="T103"/>
                  <a:gd fmla="*/ 146 w 151" name="T104"/>
                  <a:gd fmla="*/ 98 h 137" name="T105"/>
                  <a:gd fmla="*/ 146 w 151" name="T106"/>
                  <a:gd fmla="*/ 99 h 137" name="T107"/>
                  <a:gd fmla="*/ 134 w 151" name="T108"/>
                  <a:gd fmla="*/ 124 h 137" name="T109"/>
                  <a:gd fmla="*/ 134 w 151" name="T110"/>
                  <a:gd fmla="*/ 125 h 137" name="T111"/>
                  <a:gd fmla="*/ 135 w 151" name="T112"/>
                  <a:gd fmla="*/ 128 h 137" name="T113"/>
                  <a:gd fmla="*/ 130 w 151" name="T114"/>
                  <a:gd fmla="*/ 134 h 137" name="T115"/>
                  <a:gd fmla="*/ 126 w 151" name="T116"/>
                  <a:gd fmla="*/ 137 h 137" name="T117"/>
                  <a:gd fmla="*/ 131 w 151" name="T118"/>
                  <a:gd fmla="*/ 132 h 13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37" w="151">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271"/>
              <p:cNvSpPr/>
              <p:nvPr/>
            </p:nvSpPr>
            <p:spPr bwMode="auto">
              <a:xfrm>
                <a:off x="2022476" y="5624513"/>
                <a:ext cx="444500" cy="1190625"/>
              </a:xfrm>
              <a:custGeom>
                <a:gdLst>
                  <a:gd fmla="*/ 35 w 137" name="T0"/>
                  <a:gd fmla="*/ 353 h 367" name="T1"/>
                  <a:gd fmla="*/ 37 w 137" name="T2"/>
                  <a:gd fmla="*/ 344 h 367" name="T3"/>
                  <a:gd fmla="*/ 32 w 137" name="T4"/>
                  <a:gd fmla="*/ 326 h 367" name="T5"/>
                  <a:gd fmla="*/ 31 w 137" name="T6"/>
                  <a:gd fmla="*/ 324 h 367" name="T7"/>
                  <a:gd fmla="*/ 130 w 137" name="T8"/>
                  <a:gd fmla="*/ 242 h 367" name="T9"/>
                  <a:gd fmla="*/ 88 w 137" name="T10"/>
                  <a:gd fmla="*/ 252 h 367" name="T11"/>
                  <a:gd fmla="*/ 52 w 137" name="T12"/>
                  <a:gd fmla="*/ 265 h 367" name="T13"/>
                  <a:gd fmla="*/ 30 w 137" name="T14"/>
                  <a:gd fmla="*/ 275 h 367" name="T15"/>
                  <a:gd fmla="*/ 40 w 137" name="T16"/>
                  <a:gd fmla="*/ 257 h 367" name="T17"/>
                  <a:gd fmla="*/ 36 w 137" name="T18"/>
                  <a:gd fmla="*/ 258 h 367" name="T19"/>
                  <a:gd fmla="*/ 48 w 137" name="T20"/>
                  <a:gd fmla="*/ 230 h 367" name="T21"/>
                  <a:gd fmla="*/ 28 w 137" name="T22"/>
                  <a:gd fmla="*/ 214 h 367" name="T23"/>
                  <a:gd fmla="*/ 52 w 137" name="T24"/>
                  <a:gd fmla="*/ 189 h 367" name="T25"/>
                  <a:gd fmla="*/ 35 w 137" name="T26"/>
                  <a:gd fmla="*/ 193 h 367" name="T27"/>
                  <a:gd fmla="*/ 42 w 137" name="T28"/>
                  <a:gd fmla="*/ 176 h 367" name="T29"/>
                  <a:gd fmla="*/ 56 w 137" name="T30"/>
                  <a:gd fmla="*/ 167 h 367" name="T31"/>
                  <a:gd fmla="*/ 32 w 137" name="T32"/>
                  <a:gd fmla="*/ 176 h 367" name="T33"/>
                  <a:gd fmla="*/ 25 w 137" name="T34"/>
                  <a:gd fmla="*/ 159 h 367" name="T35"/>
                  <a:gd fmla="*/ 57 w 137" name="T36"/>
                  <a:gd fmla="*/ 140 h 367" name="T37"/>
                  <a:gd fmla="*/ 122 w 137" name="T38"/>
                  <a:gd fmla="*/ 64 h 367" name="T39"/>
                  <a:gd fmla="*/ 129 w 137" name="T40"/>
                  <a:gd fmla="*/ 39 h 367" name="T41"/>
                  <a:gd fmla="*/ 12 w 137" name="T42"/>
                  <a:gd fmla="*/ 100 h 367" name="T43"/>
                  <a:gd fmla="*/ 25 w 137" name="T44"/>
                  <a:gd fmla="*/ 88 h 367" name="T45"/>
                  <a:gd fmla="*/ 27 w 137" name="T46"/>
                  <a:gd fmla="*/ 77 h 367" name="T47"/>
                  <a:gd fmla="*/ 2 w 137" name="T48"/>
                  <a:gd fmla="*/ 90 h 367" name="T49"/>
                  <a:gd fmla="*/ 72 w 137" name="T50"/>
                  <a:gd fmla="*/ 34 h 367" name="T51"/>
                  <a:gd fmla="*/ 19 w 137" name="T52"/>
                  <a:gd fmla="*/ 59 h 367" name="T53"/>
                  <a:gd fmla="*/ 68 w 137" name="T54"/>
                  <a:gd fmla="*/ 18 h 367" name="T55"/>
                  <a:gd fmla="*/ 72 w 137" name="T56"/>
                  <a:gd fmla="*/ 7 h 367" name="T57"/>
                  <a:gd fmla="*/ 93 w 137" name="T58"/>
                  <a:gd fmla="*/ 4 h 367" name="T59"/>
                  <a:gd fmla="*/ 82 w 137" name="T60"/>
                  <a:gd fmla="*/ 18 h 367" name="T61"/>
                  <a:gd fmla="*/ 62 w 137" name="T62"/>
                  <a:gd fmla="*/ 32 h 367" name="T63"/>
                  <a:gd fmla="*/ 106 w 137" name="T64"/>
                  <a:gd fmla="*/ 22 h 367" name="T65"/>
                  <a:gd fmla="*/ 28 w 137" name="T66"/>
                  <a:gd fmla="*/ 76 h 367" name="T67"/>
                  <a:gd fmla="*/ 128 w 137" name="T68"/>
                  <a:gd fmla="*/ 18 h 367" name="T69"/>
                  <a:gd fmla="*/ 73 w 137" name="T70"/>
                  <a:gd fmla="*/ 59 h 367" name="T71"/>
                  <a:gd fmla="*/ 38 w 137" name="T72"/>
                  <a:gd fmla="*/ 84 h 367" name="T73"/>
                  <a:gd fmla="*/ 21 w 137" name="T74"/>
                  <a:gd fmla="*/ 100 h 367" name="T75"/>
                  <a:gd fmla="*/ 128 w 137" name="T76"/>
                  <a:gd fmla="*/ 61 h 367" name="T77"/>
                  <a:gd fmla="*/ 119 w 137" name="T78"/>
                  <a:gd fmla="*/ 86 h 367" name="T79"/>
                  <a:gd fmla="*/ 106 w 137" name="T80"/>
                  <a:gd fmla="*/ 113 h 367" name="T81"/>
                  <a:gd fmla="*/ 84 w 137" name="T82"/>
                  <a:gd fmla="*/ 151 h 367" name="T83"/>
                  <a:gd fmla="*/ 128 w 137" name="T84"/>
                  <a:gd fmla="*/ 127 h 367" name="T85"/>
                  <a:gd fmla="*/ 133 w 137" name="T86"/>
                  <a:gd fmla="*/ 136 h 367" name="T87"/>
                  <a:gd fmla="*/ 119 w 137" name="T88"/>
                  <a:gd fmla="*/ 152 h 367" name="T89"/>
                  <a:gd fmla="*/ 120 w 137" name="T90"/>
                  <a:gd fmla="*/ 160 h 367" name="T91"/>
                  <a:gd fmla="*/ 83 w 137" name="T92"/>
                  <a:gd fmla="*/ 192 h 367" name="T93"/>
                  <a:gd fmla="*/ 118 w 137" name="T94"/>
                  <a:gd fmla="*/ 181 h 367" name="T95"/>
                  <a:gd fmla="*/ 128 w 137" name="T96"/>
                  <a:gd fmla="*/ 184 h 367" name="T97"/>
                  <a:gd fmla="*/ 109 w 137" name="T98"/>
                  <a:gd fmla="*/ 215 h 367" name="T99"/>
                  <a:gd fmla="*/ 113 w 137" name="T100"/>
                  <a:gd fmla="*/ 215 h 367" name="T101"/>
                  <a:gd fmla="*/ 137 w 137" name="T102"/>
                  <a:gd fmla="*/ 212 h 367" name="T103"/>
                  <a:gd fmla="*/ 102 w 137" name="T104"/>
                  <a:gd fmla="*/ 236 h 367" name="T105"/>
                  <a:gd fmla="*/ 137 w 137" name="T106"/>
                  <a:gd fmla="*/ 217 h 367" name="T107"/>
                  <a:gd fmla="*/ 40 w 137" name="T108"/>
                  <a:gd fmla="*/ 294 h 367" name="T109"/>
                  <a:gd fmla="*/ 136 w 137" name="T110"/>
                  <a:gd fmla="*/ 255 h 367" name="T111"/>
                  <a:gd fmla="*/ 84 w 137" name="T112"/>
                  <a:gd fmla="*/ 290 h 367" name="T113"/>
                  <a:gd fmla="*/ 121 w 137" name="T114"/>
                  <a:gd fmla="*/ 272 h 367" name="T115"/>
                  <a:gd fmla="*/ 129 w 137" name="T116"/>
                  <a:gd fmla="*/ 269 h 367" name="T117"/>
                  <a:gd fmla="*/ 128 w 137" name="T118"/>
                  <a:gd fmla="*/ 292 h 367" name="T119"/>
                  <a:gd fmla="*/ 111 w 137" name="T120"/>
                  <a:gd fmla="*/ 309 h 367" name="T121"/>
                  <a:gd fmla="*/ 110 w 137" name="T122"/>
                  <a:gd fmla="*/ 320 h 36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67" w="13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272"/>
              <p:cNvSpPr>
                <a:spLocks noEditPoints="1"/>
              </p:cNvSpPr>
              <p:nvPr/>
            </p:nvSpPr>
            <p:spPr bwMode="auto">
              <a:xfrm>
                <a:off x="2025651" y="5602288"/>
                <a:ext cx="487363" cy="1592263"/>
              </a:xfrm>
              <a:custGeom>
                <a:gdLst>
                  <a:gd fmla="*/ 1 w 150" name="T0"/>
                  <a:gd fmla="*/ 416 h 491" name="T1"/>
                  <a:gd fmla="*/ 3 w 150" name="T2"/>
                  <a:gd fmla="*/ 378 h 491" name="T3"/>
                  <a:gd fmla="*/ 10 w 150" name="T4"/>
                  <a:gd fmla="*/ 380 h 491" name="T5"/>
                  <a:gd fmla="*/ 22 w 150" name="T6"/>
                  <a:gd fmla="*/ 340 h 491" name="T7"/>
                  <a:gd fmla="*/ 25 w 150" name="T8"/>
                  <a:gd fmla="*/ 285 h 491" name="T9"/>
                  <a:gd fmla="*/ 48 w 150" name="T10"/>
                  <a:gd fmla="*/ 179 h 491" name="T11"/>
                  <a:gd fmla="*/ 49 w 150" name="T12"/>
                  <a:gd fmla="*/ 115 h 491" name="T13"/>
                  <a:gd fmla="*/ 43 w 150" name="T14"/>
                  <a:gd fmla="*/ 116 h 491" name="T15"/>
                  <a:gd fmla="*/ 27 w 150" name="T16"/>
                  <a:gd fmla="*/ 124 h 491" name="T17"/>
                  <a:gd fmla="*/ 25 w 150" name="T18"/>
                  <a:gd fmla="*/ 75 h 491" name="T19"/>
                  <a:gd fmla="*/ 35 w 150" name="T20"/>
                  <a:gd fmla="*/ 58 h 491" name="T21"/>
                  <a:gd fmla="*/ 53 w 150" name="T22"/>
                  <a:gd fmla="*/ 50 h 491" name="T23"/>
                  <a:gd fmla="*/ 61 w 150" name="T24"/>
                  <a:gd fmla="*/ 27 h 491" name="T25"/>
                  <a:gd fmla="*/ 69 w 150" name="T26"/>
                  <a:gd fmla="*/ 18 h 491" name="T27"/>
                  <a:gd fmla="*/ 105 w 150" name="T28"/>
                  <a:gd fmla="*/ 9 h 491" name="T29"/>
                  <a:gd fmla="*/ 132 w 150" name="T30"/>
                  <a:gd fmla="*/ 67 h 491" name="T31"/>
                  <a:gd fmla="*/ 134 w 150" name="T32"/>
                  <a:gd fmla="*/ 73 h 491" name="T33"/>
                  <a:gd fmla="*/ 138 w 150" name="T34"/>
                  <a:gd fmla="*/ 112 h 491" name="T35"/>
                  <a:gd fmla="*/ 132 w 150" name="T36"/>
                  <a:gd fmla="*/ 154 h 491" name="T37"/>
                  <a:gd fmla="*/ 131 w 150" name="T38"/>
                  <a:gd fmla="*/ 199 h 491" name="T39"/>
                  <a:gd fmla="*/ 107 w 150" name="T40"/>
                  <a:gd fmla="*/ 332 h 491" name="T41"/>
                  <a:gd fmla="*/ 100 w 150" name="T42"/>
                  <a:gd fmla="*/ 361 h 491" name="T43"/>
                  <a:gd fmla="*/ 116 w 150" name="T44"/>
                  <a:gd fmla="*/ 396 h 491" name="T45"/>
                  <a:gd fmla="*/ 133 w 150" name="T46"/>
                  <a:gd fmla="*/ 386 h 491" name="T47"/>
                  <a:gd fmla="*/ 132 w 150" name="T48"/>
                  <a:gd fmla="*/ 430 h 491" name="T49"/>
                  <a:gd fmla="*/ 144 w 150" name="T50"/>
                  <a:gd fmla="*/ 472 h 491" name="T51"/>
                  <a:gd fmla="*/ 115 w 150" name="T52"/>
                  <a:gd fmla="*/ 473 h 491" name="T53"/>
                  <a:gd fmla="*/ 62 w 150" name="T54"/>
                  <a:gd fmla="*/ 469 h 491" name="T55"/>
                  <a:gd fmla="*/ 12 w 150" name="T56"/>
                  <a:gd fmla="*/ 490 h 491" name="T57"/>
                  <a:gd fmla="*/ 15 w 150" name="T58"/>
                  <a:gd fmla="*/ 459 h 491" name="T59"/>
                  <a:gd fmla="*/ 13 w 150" name="T60"/>
                  <a:gd fmla="*/ 459 h 491" name="T61"/>
                  <a:gd fmla="*/ 11 w 150" name="T62"/>
                  <a:gd fmla="*/ 490 h 491" name="T63"/>
                  <a:gd fmla="*/ 61 w 150" name="T64"/>
                  <a:gd fmla="*/ 469 h 491" name="T65"/>
                  <a:gd fmla="*/ 115 w 150" name="T66"/>
                  <a:gd fmla="*/ 473 h 491" name="T67"/>
                  <a:gd fmla="*/ 143 w 150" name="T68"/>
                  <a:gd fmla="*/ 473 h 491" name="T69"/>
                  <a:gd fmla="*/ 131 w 150" name="T70"/>
                  <a:gd fmla="*/ 430 h 491" name="T71"/>
                  <a:gd fmla="*/ 132 w 150" name="T72"/>
                  <a:gd fmla="*/ 386 h 491" name="T73"/>
                  <a:gd fmla="*/ 112 w 150" name="T74"/>
                  <a:gd fmla="*/ 398 h 491" name="T75"/>
                  <a:gd fmla="*/ 99 w 150" name="T76"/>
                  <a:gd fmla="*/ 361 h 491" name="T77"/>
                  <a:gd fmla="*/ 106 w 150" name="T78"/>
                  <a:gd fmla="*/ 331 h 491" name="T79"/>
                  <a:gd fmla="*/ 130 w 150" name="T80"/>
                  <a:gd fmla="*/ 188 h 491" name="T81"/>
                  <a:gd fmla="*/ 131 w 150" name="T82"/>
                  <a:gd fmla="*/ 154 h 491" name="T83"/>
                  <a:gd fmla="*/ 137 w 150" name="T84"/>
                  <a:gd fmla="*/ 112 h 491" name="T85"/>
                  <a:gd fmla="*/ 134 w 150" name="T86"/>
                  <a:gd fmla="*/ 75 h 491" name="T87"/>
                  <a:gd fmla="*/ 130 w 150" name="T88"/>
                  <a:gd fmla="*/ 57 h 491" name="T89"/>
                  <a:gd fmla="*/ 84 w 150" name="T90"/>
                  <a:gd fmla="*/ 19 h 491" name="T91"/>
                  <a:gd fmla="*/ 61 w 150" name="T92"/>
                  <a:gd fmla="*/ 19 h 491" name="T93"/>
                  <a:gd fmla="*/ 61 w 150" name="T94"/>
                  <a:gd fmla="*/ 39 h 491" name="T95"/>
                  <a:gd fmla="*/ 47 w 150" name="T96"/>
                  <a:gd fmla="*/ 56 h 491" name="T97"/>
                  <a:gd fmla="*/ 23 w 150" name="T98"/>
                  <a:gd fmla="*/ 59 h 491" name="T99"/>
                  <a:gd fmla="*/ 29 w 150" name="T100"/>
                  <a:gd fmla="*/ 108 h 491" name="T101"/>
                  <a:gd fmla="*/ 35 w 150" name="T102"/>
                  <a:gd fmla="*/ 121 h 491" name="T103"/>
                  <a:gd fmla="*/ 51 w 150" name="T104"/>
                  <a:gd fmla="*/ 110 h 491" name="T105"/>
                  <a:gd fmla="*/ 52 w 150" name="T106"/>
                  <a:gd fmla="*/ 158 h 491" name="T107"/>
                  <a:gd fmla="*/ 27 w 150" name="T108"/>
                  <a:gd fmla="*/ 285 h 491" name="T109"/>
                  <a:gd fmla="*/ 23 w 150" name="T110"/>
                  <a:gd fmla="*/ 312 h 491" name="T111"/>
                  <a:gd fmla="*/ 16 w 150" name="T112"/>
                  <a:gd fmla="*/ 386 h 491" name="T113"/>
                  <a:gd fmla="*/ 7 w 150" name="T114"/>
                  <a:gd fmla="*/ 366 h 491" name="T115"/>
                  <a:gd fmla="*/ 0 w 150" name="T116"/>
                  <a:gd fmla="*/ 403 h 491" name="T117"/>
                  <a:gd fmla="*/ 8 w 150" name="T118"/>
                  <a:gd fmla="*/ 459 h 49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91" w="150">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273"/>
              <p:cNvSpPr>
                <a:spLocks noEditPoints="1"/>
              </p:cNvSpPr>
              <p:nvPr/>
            </p:nvSpPr>
            <p:spPr bwMode="auto">
              <a:xfrm>
                <a:off x="2025651" y="5618163"/>
                <a:ext cx="473075" cy="1504950"/>
              </a:xfrm>
              <a:custGeom>
                <a:gdLst>
                  <a:gd fmla="*/ 4 w 146" name="T0"/>
                  <a:gd fmla="*/ 416 h 464" name="T1"/>
                  <a:gd fmla="*/ 1 w 146" name="T2"/>
                  <a:gd fmla="*/ 380 h 464" name="T3"/>
                  <a:gd fmla="*/ 21 w 146" name="T4"/>
                  <a:gd fmla="*/ 368 h 464" name="T5"/>
                  <a:gd fmla="*/ 20 w 146" name="T6"/>
                  <a:gd fmla="*/ 315 h 464" name="T7"/>
                  <a:gd fmla="*/ 30 w 146" name="T8"/>
                  <a:gd fmla="*/ 263 h 464" name="T9"/>
                  <a:gd fmla="*/ 52 w 146" name="T10"/>
                  <a:gd fmla="*/ 172 h 464" name="T11"/>
                  <a:gd fmla="*/ 56 w 146" name="T12"/>
                  <a:gd fmla="*/ 120 h 464" name="T13"/>
                  <a:gd fmla="*/ 42 w 146" name="T14"/>
                  <a:gd fmla="*/ 101 h 464" name="T15"/>
                  <a:gd fmla="*/ 34 w 146" name="T16"/>
                  <a:gd fmla="*/ 99 h 464" name="T17"/>
                  <a:gd fmla="*/ 29 w 146" name="T18"/>
                  <a:gd fmla="*/ 82 h 464" name="T19"/>
                  <a:gd fmla="*/ 28 w 146" name="T20"/>
                  <a:gd fmla="*/ 56 h 464" name="T21"/>
                  <a:gd fmla="*/ 41 w 146" name="T22"/>
                  <a:gd fmla="*/ 44 h 464" name="T23"/>
                  <a:gd fmla="*/ 62 w 146" name="T24"/>
                  <a:gd fmla="*/ 17 h 464" name="T25"/>
                  <a:gd fmla="*/ 68 w 146" name="T26"/>
                  <a:gd fmla="*/ 0 h 464" name="T27"/>
                  <a:gd fmla="*/ 131 w 146" name="T28"/>
                  <a:gd fmla="*/ 22 h 464" name="T29"/>
                  <a:gd fmla="*/ 139 w 146" name="T30"/>
                  <a:gd fmla="*/ 92 h 464" name="T31"/>
                  <a:gd fmla="*/ 139 w 146" name="T32"/>
                  <a:gd fmla="*/ 148 h 464" name="T33"/>
                  <a:gd fmla="*/ 129 w 146" name="T34"/>
                  <a:gd fmla="*/ 206 h 464" name="T35"/>
                  <a:gd fmla="*/ 107 w 146" name="T36"/>
                  <a:gd fmla="*/ 292 h 464" name="T37"/>
                  <a:gd fmla="*/ 100 w 146" name="T38"/>
                  <a:gd fmla="*/ 343 h 464" name="T39"/>
                  <a:gd fmla="*/ 105 w 146" name="T40"/>
                  <a:gd fmla="*/ 379 h 464" name="T41"/>
                  <a:gd fmla="*/ 129 w 146" name="T42"/>
                  <a:gd fmla="*/ 382 h 464" name="T43"/>
                  <a:gd fmla="*/ 132 w 146" name="T44"/>
                  <a:gd fmla="*/ 413 h 464" name="T45"/>
                  <a:gd fmla="*/ 146 w 146" name="T46"/>
                  <a:gd fmla="*/ 463 h 464" name="T47"/>
                  <a:gd fmla="*/ 121 w 146" name="T48"/>
                  <a:gd fmla="*/ 464 h 464" name="T49"/>
                  <a:gd fmla="*/ 47 w 146" name="T50"/>
                  <a:gd fmla="*/ 459 h 464" name="T51"/>
                  <a:gd fmla="*/ 14 w 146" name="T52"/>
                  <a:gd fmla="*/ 463 h 464" name="T53"/>
                  <a:gd fmla="*/ 55 w 146" name="T54"/>
                  <a:gd fmla="*/ 459 h 464" name="T55"/>
                  <a:gd fmla="*/ 129 w 146" name="T56"/>
                  <a:gd fmla="*/ 463 h 464" name="T57"/>
                  <a:gd fmla="*/ 138 w 146" name="T58"/>
                  <a:gd fmla="*/ 444 h 464" name="T59"/>
                  <a:gd fmla="*/ 128 w 146" name="T60"/>
                  <a:gd fmla="*/ 393 h 464" name="T61"/>
                  <a:gd fmla="*/ 107 w 146" name="T62"/>
                  <a:gd fmla="*/ 382 h 464" name="T63"/>
                  <a:gd fmla="*/ 101 w 146" name="T64"/>
                  <a:gd fmla="*/ 365 h 464" name="T65"/>
                  <a:gd fmla="*/ 100 w 146" name="T66"/>
                  <a:gd fmla="*/ 321 h 464" name="T67"/>
                  <a:gd fmla="*/ 120 w 146" name="T68"/>
                  <a:gd fmla="*/ 234 h 464" name="T69"/>
                  <a:gd fmla="*/ 135 w 146" name="T70"/>
                  <a:gd fmla="*/ 170 h 464" name="T71"/>
                  <a:gd fmla="*/ 138 w 146" name="T72"/>
                  <a:gd fmla="*/ 92 h 464" name="T73"/>
                  <a:gd fmla="*/ 129 w 146" name="T74"/>
                  <a:gd fmla="*/ 23 h 464" name="T75"/>
                  <a:gd fmla="*/ 69 w 146" name="T76"/>
                  <a:gd fmla="*/ 1 h 464" name="T77"/>
                  <a:gd fmla="*/ 60 w 146" name="T78"/>
                  <a:gd fmla="*/ 26 h 464" name="T79"/>
                  <a:gd fmla="*/ 28 w 146" name="T80"/>
                  <a:gd fmla="*/ 54 h 464" name="T81"/>
                  <a:gd fmla="*/ 31 w 146" name="T82"/>
                  <a:gd fmla="*/ 65 h 464" name="T83"/>
                  <a:gd fmla="*/ 32 w 146" name="T84"/>
                  <a:gd fmla="*/ 94 h 464" name="T85"/>
                  <a:gd fmla="*/ 39 w 146" name="T86"/>
                  <a:gd fmla="*/ 100 h 464" name="T87"/>
                  <a:gd fmla="*/ 55 w 146" name="T88"/>
                  <a:gd fmla="*/ 99 h 464" name="T89"/>
                  <a:gd fmla="*/ 56 w 146" name="T90"/>
                  <a:gd fmla="*/ 151 h 464" name="T91"/>
                  <a:gd fmla="*/ 36 w 146" name="T92"/>
                  <a:gd fmla="*/ 243 h 464" name="T93"/>
                  <a:gd fmla="*/ 28 w 146" name="T94"/>
                  <a:gd fmla="*/ 276 h 464" name="T95"/>
                  <a:gd fmla="*/ 20 w 146" name="T96"/>
                  <a:gd fmla="*/ 342 h 464" name="T97"/>
                  <a:gd fmla="*/ 4 w 146" name="T98"/>
                  <a:gd fmla="*/ 369 h 464" name="T99"/>
                  <a:gd fmla="*/ 1 w 146" name="T100"/>
                  <a:gd fmla="*/ 392 h 464" name="T101"/>
                  <a:gd fmla="*/ 12 w 146" name="T102"/>
                  <a:gd fmla="*/ 451 h 46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463" w="146">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274"/>
              <p:cNvSpPr>
                <a:spLocks noEditPoints="1"/>
              </p:cNvSpPr>
              <p:nvPr/>
            </p:nvSpPr>
            <p:spPr bwMode="auto">
              <a:xfrm>
                <a:off x="2071688" y="5618163"/>
                <a:ext cx="420688" cy="1498600"/>
              </a:xfrm>
              <a:custGeom>
                <a:gdLst>
                  <a:gd fmla="*/ 1 w 130" name="T0"/>
                  <a:gd fmla="*/ 377 h 462" name="T1"/>
                  <a:gd fmla="*/ 1 w 130" name="T2"/>
                  <a:gd fmla="*/ 376 h 462" name="T3"/>
                  <a:gd fmla="*/ 24 w 130" name="T4"/>
                  <a:gd fmla="*/ 377 h 462" name="T5"/>
                  <a:gd fmla="*/ 24 w 130" name="T6"/>
                  <a:gd fmla="*/ 106 h 462" name="T7"/>
                  <a:gd fmla="*/ 0 w 130" name="T8"/>
                  <a:gd fmla="*/ 106 h 462" name="T9"/>
                  <a:gd fmla="*/ 0 w 130" name="T10"/>
                  <a:gd fmla="*/ 59 h 462" name="T11"/>
                  <a:gd fmla="*/ 1 w 130" name="T12"/>
                  <a:gd fmla="*/ 58 h 462" name="T13"/>
                  <a:gd fmla="*/ 16 w 130" name="T14"/>
                  <a:gd fmla="*/ 46 h 462" name="T15"/>
                  <a:gd fmla="*/ 29 w 130" name="T16"/>
                  <a:gd fmla="*/ 33 h 462" name="T17"/>
                  <a:gd fmla="*/ 35 w 130" name="T18"/>
                  <a:gd fmla="*/ 25 h 462" name="T19"/>
                  <a:gd fmla="*/ 41 w 130" name="T20"/>
                  <a:gd fmla="*/ 17 h 462" name="T21"/>
                  <a:gd fmla="*/ 51 w 130" name="T22"/>
                  <a:gd fmla="*/ 1 h 462" name="T23"/>
                  <a:gd fmla="*/ 51 w 130" name="T24"/>
                  <a:gd fmla="*/ 0 h 462" name="T25"/>
                  <a:gd fmla="*/ 107 w 130" name="T26"/>
                  <a:gd fmla="*/ 0 h 462" name="T27"/>
                  <a:gd fmla="*/ 107 w 130" name="T28"/>
                  <a:gd fmla="*/ 377 h 462" name="T29"/>
                  <a:gd fmla="*/ 130 w 130" name="T30"/>
                  <a:gd fmla="*/ 376 h 462" name="T31"/>
                  <a:gd fmla="*/ 130 w 130" name="T32"/>
                  <a:gd fmla="*/ 377 h 462" name="T33"/>
                  <a:gd fmla="*/ 130 w 130" name="T34"/>
                  <a:gd fmla="*/ 462 h 462" name="T35"/>
                  <a:gd fmla="*/ 1 w 130" name="T36"/>
                  <a:gd fmla="*/ 462 h 462" name="T37"/>
                  <a:gd fmla="*/ 130 w 130" name="T38"/>
                  <a:gd fmla="*/ 461 h 462" name="T39"/>
                  <a:gd fmla="*/ 129 w 130" name="T40"/>
                  <a:gd fmla="*/ 377 h 462" name="T41"/>
                  <a:gd fmla="*/ 106 w 130" name="T42"/>
                  <a:gd fmla="*/ 377 h 462" name="T43"/>
                  <a:gd fmla="*/ 106 w 130" name="T44"/>
                  <a:gd fmla="*/ 377 h 462" name="T45"/>
                  <a:gd fmla="*/ 106 w 130" name="T46"/>
                  <a:gd fmla="*/ 2 h 462" name="T47"/>
                  <a:gd fmla="*/ 52 w 130" name="T48"/>
                  <a:gd fmla="*/ 1 h 462" name="T49"/>
                  <a:gd fmla="*/ 42 w 130" name="T50"/>
                  <a:gd fmla="*/ 18 h 462" name="T51"/>
                  <a:gd fmla="*/ 36 w 130" name="T52"/>
                  <a:gd fmla="*/ 26 h 462" name="T53"/>
                  <a:gd fmla="*/ 30 w 130" name="T54"/>
                  <a:gd fmla="*/ 34 h 462" name="T55"/>
                  <a:gd fmla="*/ 17 w 130" name="T56"/>
                  <a:gd fmla="*/ 47 h 462" name="T57"/>
                  <a:gd fmla="*/ 1 w 130" name="T58"/>
                  <a:gd fmla="*/ 59 h 462" name="T59"/>
                  <a:gd fmla="*/ 2 w 130" name="T60"/>
                  <a:gd fmla="*/ 106 h 462" name="T61"/>
                  <a:gd fmla="*/ 24 w 130" name="T62"/>
                  <a:gd fmla="*/ 105 h 462" name="T63"/>
                  <a:gd fmla="*/ 25 w 130" name="T64"/>
                  <a:gd fmla="*/ 106 h 462" name="T65"/>
                  <a:gd fmla="*/ 25 w 130" name="T66"/>
                  <a:gd fmla="*/ 377 h 462" name="T67"/>
                  <a:gd fmla="*/ 1 w 130" name="T68"/>
                  <a:gd fmla="*/ 377 h 462" name="T69"/>
                  <a:gd fmla="*/ 1 w 130" name="T70"/>
                  <a:gd fmla="*/ 462 h 46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462" w="130">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275"/>
              <p:cNvSpPr>
                <a:spLocks noEditPoints="1"/>
              </p:cNvSpPr>
              <p:nvPr/>
            </p:nvSpPr>
            <p:spPr bwMode="auto">
              <a:xfrm>
                <a:off x="2065338" y="5640388"/>
                <a:ext cx="430213" cy="1417638"/>
              </a:xfrm>
              <a:custGeom>
                <a:gdLst>
                  <a:gd fmla="*/ 4 w 133" name="T0"/>
                  <a:gd fmla="*/ 395 h 437" name="T1"/>
                  <a:gd fmla="*/ 3 w 133" name="T2"/>
                  <a:gd fmla="*/ 354 h 437" name="T3"/>
                  <a:gd fmla="*/ 28 w 133" name="T4"/>
                  <a:gd fmla="*/ 354 h 437" name="T5"/>
                  <a:gd fmla="*/ 25 w 133" name="T6"/>
                  <a:gd fmla="*/ 292 h 437" name="T7"/>
                  <a:gd fmla="*/ 23 w 133" name="T8"/>
                  <a:gd fmla="*/ 102 h 437" name="T9"/>
                  <a:gd fmla="*/ 5 w 133" name="T10"/>
                  <a:gd fmla="*/ 107 h 437" name="T11"/>
                  <a:gd fmla="*/ 0 w 133" name="T12"/>
                  <a:gd fmla="*/ 102 h 437" name="T13"/>
                  <a:gd fmla="*/ 0 w 133" name="T14"/>
                  <a:gd fmla="*/ 56 h 437" name="T15"/>
                  <a:gd fmla="*/ 10 w 133" name="T16"/>
                  <a:gd fmla="*/ 49 h 437" name="T17"/>
                  <a:gd fmla="*/ 16 w 133" name="T18"/>
                  <a:gd fmla="*/ 44 h 437" name="T19"/>
                  <a:gd fmla="*/ 26 w 133" name="T20"/>
                  <a:gd fmla="*/ 35 h 437" name="T21"/>
                  <a:gd fmla="*/ 29 w 133" name="T22"/>
                  <a:gd fmla="*/ 31 h 437" name="T23"/>
                  <a:gd fmla="*/ 35 w 133" name="T24"/>
                  <a:gd fmla="*/ 24 h 437" name="T25"/>
                  <a:gd fmla="*/ 40 w 133" name="T26"/>
                  <a:gd fmla="*/ 17 h 437" name="T27"/>
                  <a:gd fmla="*/ 50 w 133" name="T28"/>
                  <a:gd fmla="*/ 2 h 437" name="T29"/>
                  <a:gd fmla="*/ 54 w 133" name="T30"/>
                  <a:gd fmla="*/ 0 h 437" name="T31"/>
                  <a:gd fmla="*/ 112 w 133" name="T32"/>
                  <a:gd fmla="*/ 0 h 437" name="T33"/>
                  <a:gd fmla="*/ 112 w 133" name="T34"/>
                  <a:gd fmla="*/ 180 h 437" name="T35"/>
                  <a:gd fmla="*/ 110 w 133" name="T36"/>
                  <a:gd fmla="*/ 355 h 437" name="T37"/>
                  <a:gd fmla="*/ 130 w 133" name="T38"/>
                  <a:gd fmla="*/ 352 h 437" name="T39"/>
                  <a:gd fmla="*/ 133 w 133" name="T40"/>
                  <a:gd fmla="*/ 355 h 437" name="T41"/>
                  <a:gd fmla="*/ 132 w 133" name="T42"/>
                  <a:gd fmla="*/ 437 h 437" name="T43"/>
                  <a:gd fmla="*/ 67 w 133" name="T44"/>
                  <a:gd fmla="*/ 436 h 437" name="T45"/>
                  <a:gd fmla="*/ 5 w 133" name="T46"/>
                  <a:gd fmla="*/ 435 h 437" name="T47"/>
                  <a:gd fmla="*/ 36 w 133" name="T48"/>
                  <a:gd fmla="*/ 434 h 437" name="T49"/>
                  <a:gd fmla="*/ 130 w 133" name="T50"/>
                  <a:gd fmla="*/ 433 h 437" name="T51"/>
                  <a:gd fmla="*/ 127 w 133" name="T52"/>
                  <a:gd fmla="*/ 355 h 437" name="T53"/>
                  <a:gd fmla="*/ 107 w 133" name="T54"/>
                  <a:gd fmla="*/ 359 h 437" name="T55"/>
                  <a:gd fmla="*/ 104 w 133" name="T56"/>
                  <a:gd fmla="*/ 355 h 437" name="T57"/>
                  <a:gd fmla="*/ 102 w 133" name="T58"/>
                  <a:gd fmla="*/ 180 h 437" name="T59"/>
                  <a:gd fmla="*/ 107 w 133" name="T60"/>
                  <a:gd fmla="*/ 9 h 437" name="T61"/>
                  <a:gd fmla="*/ 58 w 133" name="T62"/>
                  <a:gd fmla="*/ 7 h 437" name="T63"/>
                  <a:gd fmla="*/ 48 w 133" name="T64"/>
                  <a:gd fmla="*/ 23 h 437" name="T65"/>
                  <a:gd fmla="*/ 42 w 133" name="T66"/>
                  <a:gd fmla="*/ 30 h 437" name="T67"/>
                  <a:gd fmla="*/ 36 w 133" name="T68"/>
                  <a:gd fmla="*/ 38 h 437" name="T69"/>
                  <a:gd fmla="*/ 33 w 133" name="T70"/>
                  <a:gd fmla="*/ 41 h 437" name="T71"/>
                  <a:gd fmla="*/ 23 w 133" name="T72"/>
                  <a:gd fmla="*/ 51 h 437" name="T73"/>
                  <a:gd fmla="*/ 7 w 133" name="T74"/>
                  <a:gd fmla="*/ 62 h 437" name="T75"/>
                  <a:gd fmla="*/ 9 w 133" name="T76"/>
                  <a:gd fmla="*/ 102 h 437" name="T77"/>
                  <a:gd fmla="*/ 28 w 133" name="T78"/>
                  <a:gd fmla="*/ 98 h 437" name="T79"/>
                  <a:gd fmla="*/ 32 w 133" name="T80"/>
                  <a:gd fmla="*/ 102 h 437" name="T81"/>
                  <a:gd fmla="*/ 30 w 133" name="T82"/>
                  <a:gd fmla="*/ 292 h 437" name="T83"/>
                  <a:gd fmla="*/ 29 w 133" name="T84"/>
                  <a:gd fmla="*/ 357 h 437" name="T85"/>
                  <a:gd fmla="*/ 5 w 133" name="T86"/>
                  <a:gd fmla="*/ 357 h 437" name="T87"/>
                  <a:gd fmla="*/ 6 w 133" name="T88"/>
                  <a:gd fmla="*/ 395 h 43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37" w="133">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18" name="组合 217"/>
            <p:cNvGrpSpPr/>
            <p:nvPr/>
          </p:nvGrpSpPr>
          <p:grpSpPr>
            <a:xfrm>
              <a:off x="4669860"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sp>
          <p:nvSpPr>
            <p:cNvPr id="216" name="文本框 215"/>
            <p:cNvSpPr txBox="1"/>
            <p:nvPr/>
          </p:nvSpPr>
          <p:spPr>
            <a:xfrm>
              <a:off x="4523526" y="2109497"/>
              <a:ext cx="3707240" cy="914400"/>
            </a:xfrm>
            <a:prstGeom prst="rect">
              <a:avLst/>
            </a:prstGeom>
            <a:noFill/>
            <a:ln>
              <a:noFill/>
            </a:ln>
          </p:spPr>
          <p:txBody>
            <a:bodyPr rtlCol="0" wrap="square">
              <a:spAutoFit/>
            </a:bodyPr>
            <a:lstStyle/>
            <a:p>
              <a:r>
                <a:rPr altLang="en-US" b="1" lang="zh-CN" smtClean="0" sz="5400">
                  <a:blipFill dpi="0" rotWithShape="1">
                    <a:blip r:embed="rId2"/>
                    <a:stretch>
                      <a:fillRect/>
                    </a:stretch>
                  </a:blipFill>
                </a:rPr>
                <a:t>输入主标题</a:t>
              </a:r>
            </a:p>
          </p:txBody>
        </p:sp>
      </p:grpSp>
      <p:sp>
        <p:nvSpPr>
          <p:cNvPr id="220" name="文本框 219"/>
          <p:cNvSpPr txBox="1"/>
          <p:nvPr/>
        </p:nvSpPr>
        <p:spPr>
          <a:xfrm>
            <a:off x="4008382" y="3876523"/>
            <a:ext cx="4175236" cy="701040"/>
          </a:xfrm>
          <a:prstGeom prst="rect">
            <a:avLst/>
          </a:prstGeom>
          <a:noFill/>
          <a:ln>
            <a:noFill/>
          </a:ln>
        </p:spPr>
        <p:txBody>
          <a:bodyPr rtlCol="0" wrap="square">
            <a:spAutoFit/>
          </a:bodyPr>
          <a:lstStyle/>
          <a:p>
            <a:pPr algn="ctr"/>
            <a:r>
              <a:rPr altLang="en-US" lang="zh-CN" smtClean="0" sz="2000">
                <a:blipFill>
                  <a:blip r:embed="rId2"/>
                  <a:stretch>
                    <a:fillRect/>
                  </a:stretch>
                </a:blipFill>
              </a:rPr>
              <a:t>输入描述性文字输入描述性文字</a:t>
            </a:r>
          </a:p>
          <a:p>
            <a:pPr algn="ctr"/>
            <a:r>
              <a:rPr altLang="en-US" lang="zh-CN" smtClean="0" sz="2000">
                <a:blipFill>
                  <a:blip r:embed="rId2"/>
                  <a:stretch>
                    <a:fillRect/>
                  </a:stretch>
                </a:blipFill>
              </a:rPr>
              <a:t>输入描述性文字输入描述性文字</a:t>
            </a:r>
          </a:p>
        </p:txBody>
      </p:sp>
      <p:sp>
        <p:nvSpPr>
          <p:cNvPr id="221" name="Freeform 5"/>
          <p:cNvSpPr>
            <a:spLocks noEditPoints="1"/>
          </p:cNvSpPr>
          <p:nvPr/>
        </p:nvSpPr>
        <p:spPr bwMode="auto">
          <a:xfrm>
            <a:off x="5893595" y="4836320"/>
            <a:ext cx="404812" cy="464964"/>
          </a:xfrm>
          <a:custGeom>
            <a:gdLst>
              <a:gd fmla="*/ 24 w 241" name="T0"/>
              <a:gd fmla="*/ 114 h 277" name="T1"/>
              <a:gd fmla="*/ 40 w 241" name="T2"/>
              <a:gd fmla="*/ 96 h 277" name="T3"/>
              <a:gd fmla="*/ 35 w 241" name="T4"/>
              <a:gd fmla="*/ 7 h 277" name="T5"/>
              <a:gd fmla="*/ 71 w 241" name="T6"/>
              <a:gd fmla="*/ 70 h 277" name="T7"/>
              <a:gd fmla="*/ 133 w 241" name="T8"/>
              <a:gd fmla="*/ 86 h 277" name="T9"/>
              <a:gd fmla="*/ 206 w 241" name="T10"/>
              <a:gd fmla="*/ 153 h 277" name="T11"/>
              <a:gd fmla="*/ 231 w 241" name="T12"/>
              <a:gd fmla="*/ 223 h 277" name="T13"/>
              <a:gd fmla="*/ 178 w 241" name="T14"/>
              <a:gd fmla="*/ 276 h 277" name="T15"/>
              <a:gd fmla="*/ 111 w 241" name="T16"/>
              <a:gd fmla="*/ 235 h 277" name="T17"/>
              <a:gd fmla="*/ 39 w 241" name="T18"/>
              <a:gd fmla="*/ 170 h 277" name="T19"/>
              <a:gd fmla="*/ 79 w 241" name="T20"/>
              <a:gd fmla="*/ 206 h 277" name="T21"/>
              <a:gd fmla="*/ 22 w 241" name="T22"/>
              <a:gd fmla="*/ 71 h 277" name="T23"/>
              <a:gd fmla="*/ 31 w 241" name="T24"/>
              <a:gd fmla="*/ 82 h 277" name="T25"/>
              <a:gd fmla="*/ 34 w 241" name="T26"/>
              <a:gd fmla="*/ 74 h 277" name="T27"/>
              <a:gd fmla="*/ 21 w 241" name="T28"/>
              <a:gd fmla="*/ 8 h 277" name="T29"/>
              <a:gd fmla="*/ 31 w 241" name="T30"/>
              <a:gd fmla="*/ 72 h 277" name="T31"/>
              <a:gd fmla="*/ 122 w 241" name="T32"/>
              <a:gd fmla="*/ 92 h 277" name="T33"/>
              <a:gd fmla="*/ 73 w 241" name="T34"/>
              <a:gd fmla="*/ 78 h 277" name="T35"/>
              <a:gd fmla="*/ 66 w 241" name="T36"/>
              <a:gd fmla="*/ 97 h 277" name="T37"/>
              <a:gd fmla="*/ 57 w 241" name="T38"/>
              <a:gd fmla="*/ 118 h 277" name="T39"/>
              <a:gd fmla="*/ 47 w 241" name="T40"/>
              <a:gd fmla="*/ 99 h 277" name="T41"/>
              <a:gd fmla="*/ 42 w 241" name="T42"/>
              <a:gd fmla="*/ 155 h 277" name="T43"/>
              <a:gd fmla="*/ 106 w 241" name="T44"/>
              <a:gd fmla="*/ 221 h 277" name="T45"/>
              <a:gd fmla="*/ 184 w 241" name="T46"/>
              <a:gd fmla="*/ 265 h 277" name="T47"/>
              <a:gd fmla="*/ 235 w 241" name="T48"/>
              <a:gd fmla="*/ 206 h 277" name="T49"/>
              <a:gd fmla="*/ 162 w 241" name="T50"/>
              <a:gd fmla="*/ 119 h 277" name="T51"/>
              <a:gd fmla="*/ 58 w 241" name="T52"/>
              <a:gd fmla="*/ 80 h 277" name="T53"/>
              <a:gd fmla="*/ 21 w 241" name="T54"/>
              <a:gd fmla="*/ 11 h 277" name="T55"/>
              <a:gd fmla="*/ 47 w 241" name="T56"/>
              <a:gd fmla="*/ 87 h 277" name="T57"/>
              <a:gd fmla="*/ 146 w 241" name="T58"/>
              <a:gd fmla="*/ 256 h 277" name="T59"/>
              <a:gd fmla="*/ 155 w 241" name="T60"/>
              <a:gd fmla="*/ 264 h 277" name="T61"/>
              <a:gd fmla="*/ 58 w 241" name="T62"/>
              <a:gd fmla="*/ 111 h 277" name="T63"/>
              <a:gd fmla="*/ 66 w 241" name="T64"/>
              <a:gd fmla="*/ 103 h 277" name="T65"/>
              <a:gd fmla="*/ 59 w 241" name="T66"/>
              <a:gd fmla="*/ 109 h 277" name="T67"/>
              <a:gd fmla="*/ 56 w 241" name="T68"/>
              <a:gd fmla="*/ 61 h 277" name="T69"/>
              <a:gd fmla="*/ 45 w 241" name="T70"/>
              <a:gd fmla="*/ 27 h 277" name="T71"/>
              <a:gd fmla="*/ 55 w 241" name="T72"/>
              <a:gd fmla="*/ 43 h 277" name="T73"/>
              <a:gd fmla="*/ 132 w 241" name="T74"/>
              <a:gd fmla="*/ 252 h 277" name="T75"/>
              <a:gd fmla="*/ 141 w 241" name="T76"/>
              <a:gd fmla="*/ 259 h 277" name="T77"/>
              <a:gd fmla="*/ 5 w 241" name="T78"/>
              <a:gd fmla="*/ 29 h 277" name="T79"/>
              <a:gd fmla="*/ 11 w 241" name="T80"/>
              <a:gd fmla="*/ 48 h 277" name="T81"/>
              <a:gd fmla="*/ 161 w 241" name="T82"/>
              <a:gd fmla="*/ 115 h 277" name="T83"/>
              <a:gd fmla="*/ 22 w 241" name="T84"/>
              <a:gd fmla="*/ 3 h 277" name="T85"/>
              <a:gd fmla="*/ 99 w 241" name="T86"/>
              <a:gd fmla="*/ 220 h 277" name="T87"/>
              <a:gd fmla="*/ 71 w 241" name="T88"/>
              <a:gd fmla="*/ 196 h 277" name="T89"/>
              <a:gd fmla="*/ 15 w 241" name="T90"/>
              <a:gd fmla="*/ 7 h 277" name="T91"/>
              <a:gd fmla="*/ 234 w 241" name="T92"/>
              <a:gd fmla="*/ 187 h 277" name="T93"/>
              <a:gd fmla="*/ 141 w 241" name="T94"/>
              <a:gd fmla="*/ 94 h 277" name="T95"/>
              <a:gd fmla="*/ 31 w 241" name="T96"/>
              <a:gd fmla="*/ 105 h 277" name="T97"/>
              <a:gd fmla="*/ 74 w 241" name="T98"/>
              <a:gd fmla="*/ 201 h 277" name="T99"/>
              <a:gd fmla="*/ 93 w 241" name="T100"/>
              <a:gd fmla="*/ 215 h 277" name="T101"/>
              <a:gd fmla="*/ 91 w 241" name="T102"/>
              <a:gd fmla="*/ 213 h 277" name="T103"/>
              <a:gd fmla="*/ 56 w 241" name="T104"/>
              <a:gd fmla="*/ 114 h 277" name="T105"/>
              <a:gd fmla="*/ 98 w 241" name="T106"/>
              <a:gd fmla="*/ 219 h 277" name="T107"/>
              <a:gd fmla="*/ 62 w 241" name="T108"/>
              <a:gd fmla="*/ 72 h 277" name="T109"/>
              <a:gd fmla="*/ 132 w 241" name="T110"/>
              <a:gd fmla="*/ 93 h 27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77" w="241">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895126127"/>
      </p:ext>
    </p:extLst>
  </p:cSld>
  <p:clrMapOvr>
    <a:masterClrMapping/>
  </p:clrMapOvr>
  <p:transition/>
  <p:timing/>
</p:sld>
</file>

<file path=ppt/slides/slide2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8" name="Freeform 544"/>
          <p:cNvSpPr>
            <a:spLocks noEditPoints="1"/>
          </p:cNvSpPr>
          <p:nvPr/>
        </p:nvSpPr>
        <p:spPr bwMode="auto">
          <a:xfrm rot="16200000">
            <a:off x="-469755" y="4183305"/>
            <a:ext cx="3095490" cy="62858"/>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 name="Freeform 544"/>
          <p:cNvSpPr>
            <a:spLocks noEditPoints="1"/>
          </p:cNvSpPr>
          <p:nvPr/>
        </p:nvSpPr>
        <p:spPr bwMode="auto">
          <a:xfrm rot="16200000">
            <a:off x="4939718" y="3785709"/>
            <a:ext cx="2300298" cy="62858"/>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1" name="Freeform 544"/>
          <p:cNvSpPr>
            <a:spLocks noEditPoints="1"/>
          </p:cNvSpPr>
          <p:nvPr/>
        </p:nvSpPr>
        <p:spPr bwMode="auto">
          <a:xfrm rot="16200000">
            <a:off x="9553996" y="4183305"/>
            <a:ext cx="3095490" cy="62858"/>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 name="文本框 11"/>
          <p:cNvSpPr txBox="1"/>
          <p:nvPr/>
        </p:nvSpPr>
        <p:spPr>
          <a:xfrm>
            <a:off x="1666875" y="3281719"/>
            <a:ext cx="3834106" cy="2225040"/>
          </a:xfrm>
          <a:prstGeom prst="rect">
            <a:avLst/>
          </a:prstGeom>
          <a:noFill/>
        </p:spPr>
        <p:txBody>
          <a:bodyPr rtlCol="0" wrap="square">
            <a:spAutoFit/>
          </a:bodyPr>
          <a:lstStyle/>
          <a:p>
            <a:pPr algn="ctr"/>
            <a:r>
              <a:rPr altLang="en-US" lang="zh-CN" smtClean="0" sz="200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13" name="文本框 12"/>
          <p:cNvSpPr txBox="1"/>
          <p:nvPr/>
        </p:nvSpPr>
        <p:spPr>
          <a:xfrm>
            <a:off x="6678751" y="3281719"/>
            <a:ext cx="3834106" cy="2225040"/>
          </a:xfrm>
          <a:prstGeom prst="rect">
            <a:avLst/>
          </a:prstGeom>
          <a:noFill/>
        </p:spPr>
        <p:txBody>
          <a:bodyPr rtlCol="0" wrap="square">
            <a:spAutoFit/>
          </a:bodyPr>
          <a:lstStyle/>
          <a:p>
            <a:pPr algn="ctr"/>
            <a:r>
              <a:rPr altLang="en-US" lang="zh-CN" smtClean="0" sz="200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181" name="组合 180"/>
          <p:cNvGrpSpPr/>
          <p:nvPr/>
        </p:nvGrpSpPr>
        <p:grpSpPr>
          <a:xfrm>
            <a:off x="4772561" y="534413"/>
            <a:ext cx="2646878" cy="668912"/>
            <a:chOff x="4772561" y="534413"/>
            <a:chExt cx="2646878" cy="668912"/>
          </a:xfrm>
        </p:grpSpPr>
        <p:sp>
          <p:nvSpPr>
            <p:cNvPr id="182"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83" name="矩形 182"/>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grpSp>
        <p:nvGrpSpPr>
          <p:cNvPr id="186" name="组合 185"/>
          <p:cNvGrpSpPr/>
          <p:nvPr/>
        </p:nvGrpSpPr>
        <p:grpSpPr>
          <a:xfrm>
            <a:off x="5849771" y="5167588"/>
            <a:ext cx="492459" cy="594891"/>
            <a:chOff x="7024688" y="1708150"/>
            <a:chExt cx="793750" cy="958850"/>
          </a:xfrm>
          <a:solidFill>
            <a:schemeClr val="bg1">
              <a:lumMod val="75000"/>
            </a:schemeClr>
          </a:solidFill>
        </p:grpSpPr>
        <p:sp>
          <p:nvSpPr>
            <p:cNvPr id="184" name="Freeform 5"/>
            <p:cNvSpPr>
              <a:spLocks noEditPoints="1"/>
            </p:cNvSpPr>
            <p:nvPr/>
          </p:nvSpPr>
          <p:spPr bwMode="auto">
            <a:xfrm>
              <a:off x="7092951" y="1708150"/>
              <a:ext cx="660400" cy="831850"/>
            </a:xfrm>
            <a:custGeom>
              <a:gdLst>
                <a:gd fmla="*/ 38 w 201" name="T0"/>
                <a:gd fmla="*/ 156 h 254" name="T1"/>
                <a:gd fmla="*/ 105 w 201" name="T2"/>
                <a:gd fmla="*/ 212 h 254" name="T3"/>
                <a:gd fmla="*/ 106 w 201" name="T4"/>
                <a:gd fmla="*/ 226 h 254" name="T5"/>
                <a:gd fmla="*/ 157 w 201" name="T6"/>
                <a:gd fmla="*/ 9 h 254" name="T7"/>
                <a:gd fmla="*/ 151 w 201" name="T8"/>
                <a:gd fmla="*/ 99 h 254" name="T9"/>
                <a:gd fmla="*/ 128 w 201" name="T10"/>
                <a:gd fmla="*/ 144 h 254" name="T11"/>
                <a:gd fmla="*/ 123 w 201" name="T12"/>
                <a:gd fmla="*/ 81 h 254" name="T13"/>
                <a:gd fmla="*/ 108 w 201" name="T14"/>
                <a:gd fmla="*/ 69 h 254" name="T15"/>
                <a:gd fmla="*/ 48 w 201" name="T16"/>
                <a:gd fmla="*/ 72 h 254" name="T17"/>
                <a:gd fmla="*/ 117 w 201" name="T18"/>
                <a:gd fmla="*/ 61 h 254" name="T19"/>
                <a:gd fmla="*/ 137 w 201" name="T20"/>
                <a:gd fmla="*/ 87 h 254" name="T21"/>
                <a:gd fmla="*/ 94 w 201" name="T22"/>
                <a:gd fmla="*/ 220 h 254" name="T23"/>
                <a:gd fmla="*/ 97 w 201" name="T24"/>
                <a:gd fmla="*/ 45 h 254" name="T25"/>
                <a:gd fmla="*/ 73 w 201" name="T26"/>
                <a:gd fmla="*/ 185 h 254" name="T27"/>
                <a:gd fmla="*/ 137 w 201" name="T28"/>
                <a:gd fmla="*/ 49 h 254" name="T29"/>
                <a:gd fmla="*/ 130 w 201" name="T30"/>
                <a:gd fmla="*/ 209 h 254" name="T31"/>
                <a:gd fmla="*/ 71 w 201" name="T32"/>
                <a:gd fmla="*/ 182 h 254" name="T33"/>
                <a:gd fmla="*/ 115 w 201" name="T34"/>
                <a:gd fmla="*/ 163 h 254" name="T35"/>
                <a:gd fmla="*/ 115 w 201" name="T36"/>
                <a:gd fmla="*/ 190 h 254" name="T37"/>
                <a:gd fmla="*/ 124 w 201" name="T38"/>
                <a:gd fmla="*/ 45 h 254" name="T39"/>
                <a:gd fmla="*/ 148 w 201" name="T40"/>
                <a:gd fmla="*/ 19 h 254" name="T41"/>
                <a:gd fmla="*/ 54 w 201" name="T42"/>
                <a:gd fmla="*/ 31 h 254" name="T43"/>
                <a:gd fmla="*/ 92 w 201" name="T44"/>
                <a:gd fmla="*/ 117 h 254" name="T45"/>
                <a:gd fmla="*/ 99 w 201" name="T46"/>
                <a:gd fmla="*/ 246 h 254" name="T47"/>
                <a:gd fmla="*/ 47 w 201" name="T48"/>
                <a:gd fmla="*/ 170 h 254" name="T49"/>
                <a:gd fmla="*/ 101 w 201" name="T50"/>
                <a:gd fmla="*/ 199 h 254" name="T51"/>
                <a:gd fmla="*/ 98 w 201" name="T52"/>
                <a:gd fmla="*/ 36 h 254" name="T53"/>
                <a:gd fmla="*/ 138 w 201" name="T54"/>
                <a:gd fmla="*/ 179 h 254" name="T55"/>
                <a:gd fmla="*/ 132 w 201" name="T56"/>
                <a:gd fmla="*/ 66 h 254" name="T57"/>
                <a:gd fmla="*/ 196 w 201" name="T58"/>
                <a:gd fmla="*/ 164 h 254" name="T59"/>
                <a:gd fmla="*/ 68 w 201" name="T60"/>
                <a:gd fmla="*/ 120 h 254" name="T61"/>
                <a:gd fmla="*/ 107 w 201" name="T62"/>
                <a:gd fmla="*/ 175 h 254" name="T63"/>
                <a:gd fmla="*/ 138 w 201" name="T64"/>
                <a:gd fmla="*/ 24 h 254" name="T65"/>
                <a:gd fmla="*/ 89 w 201" name="T66"/>
                <a:gd fmla="*/ 155 h 254" name="T67"/>
                <a:gd fmla="*/ 128 w 201" name="T68"/>
                <a:gd fmla="*/ 120 h 254" name="T69"/>
                <a:gd fmla="*/ 92 w 201" name="T70"/>
                <a:gd fmla="*/ 122 h 254" name="T71"/>
                <a:gd fmla="*/ 52 w 201" name="T72"/>
                <a:gd fmla="*/ 63 h 254" name="T73"/>
                <a:gd fmla="*/ 148 w 201" name="T74"/>
                <a:gd fmla="*/ 10 h 254" name="T75"/>
                <a:gd fmla="*/ 144 w 201" name="T76"/>
                <a:gd fmla="*/ 25 h 254" name="T77"/>
                <a:gd fmla="*/ 87 w 201" name="T78"/>
                <a:gd fmla="*/ 221 h 254" name="T79"/>
                <a:gd fmla="*/ 122 w 201" name="T80"/>
                <a:gd fmla="*/ 166 h 254" name="T81"/>
                <a:gd fmla="*/ 79 w 201" name="T82"/>
                <a:gd fmla="*/ 25 h 254" name="T83"/>
                <a:gd fmla="*/ 106 w 201" name="T84"/>
                <a:gd fmla="*/ 39 h 254" name="T85"/>
                <a:gd fmla="*/ 107 w 201" name="T86"/>
                <a:gd fmla="*/ 159 h 254" name="T87"/>
                <a:gd fmla="*/ 122 w 201" name="T88"/>
                <a:gd fmla="*/ 20 h 254" name="T89"/>
                <a:gd fmla="*/ 42 w 201" name="T90"/>
                <a:gd fmla="*/ 163 h 254" name="T91"/>
                <a:gd fmla="*/ 5 w 201" name="T92"/>
                <a:gd fmla="*/ 160 h 254" name="T93"/>
                <a:gd fmla="*/ 122 w 201" name="T94"/>
                <a:gd fmla="*/ 28 h 254" name="T95"/>
                <a:gd fmla="*/ 146 w 201" name="T96"/>
                <a:gd fmla="*/ 30 h 254" name="T97"/>
                <a:gd fmla="*/ 59 w 201" name="T98"/>
                <a:gd fmla="*/ 21 h 254" name="T99"/>
                <a:gd fmla="*/ 62 w 201" name="T100"/>
                <a:gd fmla="*/ 57 h 254" name="T101"/>
                <a:gd fmla="*/ 89 w 201" name="T102"/>
                <a:gd fmla="*/ 23 h 254" name="T103"/>
                <a:gd fmla="*/ 78 w 201" name="T104"/>
                <a:gd fmla="*/ 187 h 254" name="T105"/>
                <a:gd fmla="*/ 57 w 201" name="T106"/>
                <a:gd fmla="*/ 123 h 254" name="T107"/>
                <a:gd fmla="*/ 110 w 201" name="T108"/>
                <a:gd fmla="*/ 119 h 254" name="T109"/>
                <a:gd fmla="*/ 96 w 201" name="T110"/>
                <a:gd fmla="*/ 207 h 254" name="T111"/>
                <a:gd fmla="*/ 154 w 201" name="T112"/>
                <a:gd fmla="*/ 191 h 254" name="T113"/>
                <a:gd fmla="*/ 64 w 201" name="T114"/>
                <a:gd fmla="*/ 67 h 254" name="T115"/>
                <a:gd fmla="*/ 111 w 201" name="T116"/>
                <a:gd fmla="*/ 168 h 254" name="T117"/>
                <a:gd fmla="*/ 107 w 201" name="T118"/>
                <a:gd fmla="*/ 27 h 254" name="T119"/>
                <a:gd fmla="*/ 141 w 201" name="T120"/>
                <a:gd fmla="*/ 62 h 254" name="T121"/>
                <a:gd fmla="*/ 132 w 201" name="T122"/>
                <a:gd fmla="*/ 42 h 254" name="T123"/>
                <a:gd fmla="*/ 125 w 201" name="T124"/>
                <a:gd fmla="*/ 172 h 25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54" w="201">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6"/>
            <p:cNvSpPr>
              <a:spLocks noEditPoints="1"/>
            </p:cNvSpPr>
            <p:nvPr/>
          </p:nvSpPr>
          <p:spPr bwMode="auto">
            <a:xfrm>
              <a:off x="7024688" y="2435225"/>
              <a:ext cx="793750" cy="231775"/>
            </a:xfrm>
            <a:custGeom>
              <a:gdLst>
                <a:gd fmla="*/ 209 w 242" name="T0"/>
                <a:gd fmla="*/ 2 h 71" name="T1"/>
                <a:gd fmla="*/ 233 w 242" name="T2"/>
                <a:gd fmla="*/ 0 h 71" name="T3"/>
                <a:gd fmla="*/ 233 w 242" name="T4"/>
                <a:gd fmla="*/ 3 h 71" name="T5"/>
                <a:gd fmla="*/ 238 w 242" name="T6"/>
                <a:gd fmla="*/ 6 h 71" name="T7"/>
                <a:gd fmla="*/ 233 w 242" name="T8"/>
                <a:gd fmla="*/ 9 h 71" name="T9"/>
                <a:gd fmla="*/ 237 w 242" name="T10"/>
                <a:gd fmla="*/ 42 h 71" name="T11"/>
                <a:gd fmla="*/ 232 w 242" name="T12"/>
                <a:gd fmla="*/ 61 h 71" name="T13"/>
                <a:gd fmla="*/ 124 w 242" name="T14"/>
                <a:gd fmla="*/ 66 h 71" name="T15"/>
                <a:gd fmla="*/ 70 w 242" name="T16"/>
                <a:gd fmla="*/ 70 h 71" name="T17"/>
                <a:gd fmla="*/ 17 w 242" name="T18"/>
                <a:gd fmla="*/ 68 h 71" name="T19"/>
                <a:gd fmla="*/ 11 w 242" name="T20"/>
                <a:gd fmla="*/ 63 h 71" name="T21"/>
                <a:gd fmla="*/ 6 w 242" name="T22"/>
                <a:gd fmla="*/ 26 h 71" name="T23"/>
                <a:gd fmla="*/ 1 w 242" name="T24"/>
                <a:gd fmla="*/ 9 h 71" name="T25"/>
                <a:gd fmla="*/ 15 w 242" name="T26"/>
                <a:gd fmla="*/ 6 h 71" name="T27"/>
                <a:gd fmla="*/ 27 w 242" name="T28"/>
                <a:gd fmla="*/ 5 h 71" name="T29"/>
                <a:gd fmla="*/ 23 w 242" name="T30"/>
                <a:gd fmla="*/ 32 h 71" name="T31"/>
                <a:gd fmla="*/ 32 w 242" name="T32"/>
                <a:gd fmla="*/ 55 h 71" name="T33"/>
                <a:gd fmla="*/ 100 w 242" name="T34"/>
                <a:gd fmla="*/ 56 h 71" name="T35"/>
                <a:gd fmla="*/ 177 w 242" name="T36"/>
                <a:gd fmla="*/ 51 h 71" name="T37"/>
                <a:gd fmla="*/ 219 w 242" name="T38"/>
                <a:gd fmla="*/ 42 h 71" name="T39"/>
                <a:gd fmla="*/ 214 w 242" name="T40"/>
                <a:gd fmla="*/ 7 h 71" name="T41"/>
                <a:gd fmla="*/ 214 w 242" name="T42"/>
                <a:gd fmla="*/ 5 h 71" name="T43"/>
                <a:gd fmla="*/ 91 w 242" name="T44"/>
                <a:gd fmla="*/ 65 h 71" name="T45"/>
                <a:gd fmla="*/ 88 w 242" name="T46"/>
                <a:gd fmla="*/ 65 h 71" name="T47"/>
                <a:gd fmla="*/ 129 w 242" name="T48"/>
                <a:gd fmla="*/ 64 h 71" name="T49"/>
                <a:gd fmla="*/ 192 w 242" name="T50"/>
                <a:gd fmla="*/ 64 h 71" name="T51"/>
                <a:gd fmla="*/ 169 w 242" name="T52"/>
                <a:gd fmla="*/ 63 h 71" name="T53"/>
                <a:gd fmla="*/ 190 w 242" name="T54"/>
                <a:gd fmla="*/ 58 h 71" name="T55"/>
                <a:gd fmla="*/ 227 w 242" name="T56"/>
                <a:gd fmla="*/ 57 h 71" name="T57"/>
                <a:gd fmla="*/ 201 w 242" name="T58"/>
                <a:gd fmla="*/ 53 h 71" name="T59"/>
                <a:gd fmla="*/ 218 w 242" name="T60"/>
                <a:gd fmla="*/ 9 h 71" name="T61"/>
                <a:gd fmla="*/ 222 w 242" name="T62"/>
                <a:gd fmla="*/ 48 h 71" name="T63"/>
                <a:gd fmla="*/ 223 w 242" name="T64"/>
                <a:gd fmla="*/ 47 h 71" name="T65"/>
                <a:gd fmla="*/ 218 w 242" name="T66"/>
                <a:gd fmla="*/ 8 h 71" name="T67"/>
                <a:gd fmla="*/ 15 w 242" name="T68"/>
                <a:gd fmla="*/ 39 h 71" name="T69"/>
                <a:gd fmla="*/ 15 w 242" name="T70"/>
                <a:gd fmla="*/ 34 h 71" name="T71"/>
                <a:gd fmla="*/ 17 w 242" name="T72"/>
                <a:gd fmla="*/ 13 h 71" name="T73"/>
                <a:gd fmla="*/ 224 w 242" name="T74"/>
                <a:gd fmla="*/ 7 h 71" name="T75"/>
                <a:gd fmla="*/ 225 w 242" name="T76"/>
                <a:gd fmla="*/ 12 h 71" name="T77"/>
                <a:gd fmla="*/ 228 w 242" name="T78"/>
                <a:gd fmla="*/ 7 h 71" name="T79"/>
                <a:gd fmla="*/ 237 w 242" name="T80"/>
                <a:gd fmla="*/ 47 h 71" name="T81"/>
                <a:gd fmla="*/ 237 w 242" name="T82"/>
                <a:gd fmla="*/ 56 h 71" name="T83"/>
                <a:gd fmla="*/ 27 w 242" name="T84"/>
                <a:gd fmla="*/ 61 h 71" name="T85"/>
                <a:gd fmla="*/ 20 w 242" name="T86"/>
                <a:gd fmla="*/ 62 h 71" name="T87"/>
                <a:gd fmla="*/ 9 w 242" name="T88"/>
                <a:gd fmla="*/ 38 h 71" name="T89"/>
                <a:gd fmla="*/ 13 w 242" name="T90"/>
                <a:gd fmla="*/ 59 h 71" name="T91"/>
                <a:gd fmla="*/ 14 w 242" name="T92"/>
                <a:gd fmla="*/ 58 h 71" name="T93"/>
                <a:gd fmla="*/ 15 w 242" name="T94"/>
                <a:gd fmla="*/ 9 h 71" name="T95"/>
                <a:gd fmla="*/ 41 w 242" name="T96"/>
                <a:gd fmla="*/ 60 h 71" name="T97"/>
                <a:gd fmla="*/ 26 w 242" name="T98"/>
                <a:gd fmla="*/ 68 h 71" name="T99"/>
                <a:gd fmla="*/ 22 w 242" name="T100"/>
                <a:gd fmla="*/ 7 h 71" name="T101"/>
                <a:gd fmla="*/ 223 w 242" name="T102"/>
                <a:gd fmla="*/ 3 h 71" name="T103"/>
                <a:gd fmla="*/ 21 w 242" name="T104"/>
                <a:gd fmla="*/ 41 h 71" name="T105"/>
                <a:gd fmla="*/ 232 w 242" name="T106"/>
                <a:gd fmla="*/ 48 h 71" name="T107"/>
                <a:gd fmla="*/ 230 w 242" name="T108"/>
                <a:gd fmla="*/ 4 h 71" name="T109"/>
                <a:gd fmla="*/ 232 w 242" name="T110"/>
                <a:gd fmla="*/ 56 h 71" name="T111"/>
                <a:gd fmla="*/ 10 w 242" name="T112"/>
                <a:gd fmla="*/ 14 h 71" name="T113"/>
                <a:gd fmla="*/ 5 w 242" name="T114"/>
                <a:gd fmla="*/ 9 h 71" name="T115"/>
                <a:gd fmla="*/ 20 w 242" name="T116"/>
                <a:gd fmla="*/ 59 h 71" name="T117"/>
                <a:gd fmla="*/ 14 w 242" name="T118"/>
                <a:gd fmla="*/ 66 h 7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71" w="24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87" name="矩形 186"/>
          <p:cNvSpPr/>
          <p:nvPr/>
        </p:nvSpPr>
        <p:spPr>
          <a:xfrm>
            <a:off x="2572546" y="2306047"/>
            <a:ext cx="2022764" cy="518160"/>
          </a:xfrm>
          <a:prstGeom prst="rect">
            <a:avLst/>
          </a:prstGeom>
        </p:spPr>
        <p:txBody>
          <a:bodyPr wrap="square">
            <a:spAutoFit/>
          </a:bodyPr>
          <a:lstStyle/>
          <a:p>
            <a:pPr algn="ctr"/>
            <a:r>
              <a:rPr altLang="en-US" b="1" lang="zh-CN" smtClean="0" sz="2800">
                <a:blipFill>
                  <a:blip r:embed="rId2"/>
                  <a:stretch>
                    <a:fillRect/>
                  </a:stretch>
                </a:blipFill>
              </a:rPr>
              <a:t>附标题</a:t>
            </a:r>
          </a:p>
        </p:txBody>
      </p:sp>
      <p:sp>
        <p:nvSpPr>
          <p:cNvPr id="188" name="矩形 187"/>
          <p:cNvSpPr/>
          <p:nvPr/>
        </p:nvSpPr>
        <p:spPr>
          <a:xfrm>
            <a:off x="7584423" y="2306047"/>
            <a:ext cx="2022764" cy="518160"/>
          </a:xfrm>
          <a:prstGeom prst="rect">
            <a:avLst/>
          </a:prstGeom>
        </p:spPr>
        <p:txBody>
          <a:bodyPr wrap="square">
            <a:spAutoFit/>
          </a:bodyPr>
          <a:lstStyle/>
          <a:p>
            <a:pPr algn="ctr"/>
            <a:r>
              <a:rPr altLang="en-US" b="1" lang="zh-CN" smtClean="0" sz="2800">
                <a:blipFill>
                  <a:blip r:embed="rId2"/>
                  <a:stretch>
                    <a:fillRect/>
                  </a:stretch>
                </a:blipFill>
              </a:rPr>
              <a:t>附标题</a:t>
            </a:r>
          </a:p>
        </p:txBody>
      </p:sp>
    </p:spTree>
    <p:extLst>
      <p:ext uri="{BB962C8B-B14F-4D97-AF65-F5344CB8AC3E}">
        <p14:creationId val="2875113951"/>
      </p:ext>
    </p:extLst>
  </p:cSld>
  <p:clrMapOvr>
    <a:masterClrMapping/>
  </p:clrMapOvr>
  <p:transition/>
  <p:timing/>
</p:sld>
</file>

<file path=ppt/slides/slide2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5" name="组合 14"/>
          <p:cNvGrpSpPr/>
          <p:nvPr/>
        </p:nvGrpSpPr>
        <p:grpSpPr>
          <a:xfrm rot="431478">
            <a:off x="3631324" y="2802040"/>
            <a:ext cx="1095520" cy="202874"/>
            <a:chOff x="4811713" y="3189288"/>
            <a:chExt cx="2571751" cy="476251"/>
          </a:xfrm>
          <a:solidFill>
            <a:schemeClr val="bg1">
              <a:lumMod val="85000"/>
            </a:schemeClr>
          </a:solidFill>
        </p:grpSpPr>
        <p:sp>
          <p:nvSpPr>
            <p:cNvPr id="16" name="Freeform 5"/>
            <p:cNvSpPr/>
            <p:nvPr/>
          </p:nvSpPr>
          <p:spPr bwMode="auto">
            <a:xfrm>
              <a:off x="6980238" y="3281363"/>
              <a:ext cx="61913" cy="33338"/>
            </a:xfrm>
            <a:custGeom>
              <a:gdLst>
                <a:gd fmla="*/ 3 w 19" name="T0"/>
                <a:gd fmla="*/ 8 h 10" name="T1"/>
                <a:gd fmla="*/ 13 w 19" name="T2"/>
                <a:gd fmla="*/ 5 h 10" name="T3"/>
                <a:gd fmla="*/ 13 w 19" name="T4"/>
                <a:gd fmla="*/ 9 h 10" name="T5"/>
                <a:gd fmla="*/ 15 w 19" name="T6"/>
                <a:gd fmla="*/ 4 h 10" name="T7"/>
                <a:gd fmla="*/ 19 w 19" name="T8"/>
                <a:gd fmla="*/ 2 h 10" name="T9"/>
                <a:gd fmla="*/ 18 w 19" name="T10"/>
                <a:gd fmla="*/ 0 h 10" name="T11"/>
                <a:gd fmla="*/ 14 w 19" name="T12"/>
                <a:gd fmla="*/ 0 h 10" name="T13"/>
                <a:gd fmla="*/ 8 w 19" name="T14"/>
                <a:gd fmla="*/ 0 h 10" name="T15"/>
                <a:gd fmla="*/ 3 w 19" name="T16"/>
                <a:gd fmla="*/ 8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9">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
            <p:cNvSpPr/>
            <p:nvPr/>
          </p:nvSpPr>
          <p:spPr bwMode="auto">
            <a:xfrm>
              <a:off x="6980238" y="3271838"/>
              <a:ext cx="12700" cy="12700"/>
            </a:xfrm>
            <a:custGeom>
              <a:gdLst>
                <a:gd fmla="*/ 3 w 4" name="T0"/>
                <a:gd fmla="*/ 1 h 4" name="T1"/>
                <a:gd fmla="*/ 0 w 4" name="T2"/>
                <a:gd fmla="*/ 2 h 4" name="T3"/>
                <a:gd fmla="*/ 3 w 4" name="T4"/>
                <a:gd fmla="*/ 1 h 4" name="T5"/>
              </a:gdLst>
              <a:cxnLst>
                <a:cxn ang="0">
                  <a:pos x="T0" y="T1"/>
                </a:cxn>
                <a:cxn ang="0">
                  <a:pos x="T2" y="T3"/>
                </a:cxn>
                <a:cxn ang="0">
                  <a:pos x="T4" y="T5"/>
                </a:cxn>
              </a:cxnLst>
              <a:rect b="b" l="0" r="r" t="0"/>
              <a:pathLst>
                <a:path h="4" w="4">
                  <a:moveTo>
                    <a:pt x="3" y="1"/>
                  </a:moveTo>
                  <a:cubicBezTo>
                    <a:pt x="2" y="3"/>
                    <a:pt x="1" y="0"/>
                    <a:pt x="0" y="2"/>
                  </a:cubicBezTo>
                  <a:cubicBezTo>
                    <a:pt x="1" y="4"/>
                    <a:pt x="4"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7"/>
            <p:cNvSpPr/>
            <p:nvPr/>
          </p:nvSpPr>
          <p:spPr bwMode="auto">
            <a:xfrm>
              <a:off x="6958013" y="3271838"/>
              <a:ext cx="19050" cy="33338"/>
            </a:xfrm>
            <a:custGeom>
              <a:gdLst>
                <a:gd fmla="*/ 5 w 6" name="T0"/>
                <a:gd fmla="*/ 9 h 10" name="T1"/>
                <a:gd fmla="*/ 6 w 6" name="T2"/>
                <a:gd fmla="*/ 2 h 10" name="T3"/>
                <a:gd fmla="*/ 3 w 6" name="T4"/>
                <a:gd fmla="*/ 1 h 10" name="T5"/>
                <a:gd fmla="*/ 0 w 6" name="T6"/>
                <a:gd fmla="*/ 8 h 10" name="T7"/>
                <a:gd fmla="*/ 5 w 6" name="T8"/>
                <a:gd fmla="*/ 9 h 10" name="T9"/>
              </a:gdLst>
              <a:cxnLst>
                <a:cxn ang="0">
                  <a:pos x="T0" y="T1"/>
                </a:cxn>
                <a:cxn ang="0">
                  <a:pos x="T2" y="T3"/>
                </a:cxn>
                <a:cxn ang="0">
                  <a:pos x="T4" y="T5"/>
                </a:cxn>
                <a:cxn ang="0">
                  <a:pos x="T6" y="T7"/>
                </a:cxn>
                <a:cxn ang="0">
                  <a:pos x="T8" y="T9"/>
                </a:cxn>
              </a:cxnLst>
              <a:rect b="b" l="0" r="r" t="0"/>
              <a:pathLst>
                <a:path h="10" w="6">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8"/>
            <p:cNvSpPr/>
            <p:nvPr/>
          </p:nvSpPr>
          <p:spPr bwMode="auto">
            <a:xfrm>
              <a:off x="6927851" y="3262313"/>
              <a:ext cx="36513" cy="33338"/>
            </a:xfrm>
            <a:custGeom>
              <a:gdLst>
                <a:gd fmla="*/ 4 w 11" name="T0"/>
                <a:gd fmla="*/ 3 h 10" name="T1"/>
                <a:gd fmla="*/ 3 w 11" name="T2"/>
                <a:gd fmla="*/ 10 h 10" name="T3"/>
                <a:gd fmla="*/ 4 w 11" name="T4"/>
                <a:gd fmla="*/ 3 h 10" name="T5"/>
              </a:gdLst>
              <a:cxnLst>
                <a:cxn ang="0">
                  <a:pos x="T0" y="T1"/>
                </a:cxn>
                <a:cxn ang="0">
                  <a:pos x="T2" y="T3"/>
                </a:cxn>
                <a:cxn ang="0">
                  <a:pos x="T4" y="T5"/>
                </a:cxn>
              </a:cxnLst>
              <a:rect b="b" l="0" r="r" t="0"/>
              <a:pathLst>
                <a:path h="10" w="11">
                  <a:moveTo>
                    <a:pt x="4" y="3"/>
                  </a:moveTo>
                  <a:cubicBezTo>
                    <a:pt x="4" y="5"/>
                    <a:pt x="0" y="8"/>
                    <a:pt x="3" y="10"/>
                  </a:cubicBezTo>
                  <a:cubicBezTo>
                    <a:pt x="7" y="8"/>
                    <a:pt x="11" y="0"/>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9"/>
            <p:cNvSpPr>
              <a:spLocks noEditPoints="1"/>
            </p:cNvSpPr>
            <p:nvPr/>
          </p:nvSpPr>
          <p:spPr bwMode="auto">
            <a:xfrm>
              <a:off x="6980238" y="3338513"/>
              <a:ext cx="65088" cy="61913"/>
            </a:xfrm>
            <a:custGeom>
              <a:gdLst>
                <a:gd fmla="*/ 5 w 20" name="T0"/>
                <a:gd fmla="*/ 14 h 19" name="T1"/>
                <a:gd fmla="*/ 0 w 20" name="T2"/>
                <a:gd fmla="*/ 18 h 19" name="T3"/>
                <a:gd fmla="*/ 15 w 20" name="T4"/>
                <a:gd fmla="*/ 16 h 19" name="T5"/>
                <a:gd fmla="*/ 12 w 20" name="T6"/>
                <a:gd fmla="*/ 14 h 19" name="T7"/>
                <a:gd fmla="*/ 10 w 20" name="T8"/>
                <a:gd fmla="*/ 16 h 19" name="T9"/>
                <a:gd fmla="*/ 13 w 20" name="T10"/>
                <a:gd fmla="*/ 7 h 19" name="T11"/>
                <a:gd fmla="*/ 14 w 20" name="T12"/>
                <a:gd fmla="*/ 13 h 19" name="T13"/>
                <a:gd fmla="*/ 20 w 20" name="T14"/>
                <a:gd fmla="*/ 6 h 19" name="T15"/>
                <a:gd fmla="*/ 17 w 20" name="T16"/>
                <a:gd fmla="*/ 1 h 19" name="T17"/>
                <a:gd fmla="*/ 7 w 20" name="T18"/>
                <a:gd fmla="*/ 4 h 19" name="T19"/>
                <a:gd fmla="*/ 3 w 20" name="T20"/>
                <a:gd fmla="*/ 0 h 19" name="T21"/>
                <a:gd fmla="*/ 2 w 20" name="T22"/>
                <a:gd fmla="*/ 4 h 19" name="T23"/>
                <a:gd fmla="*/ 5 w 20" name="T24"/>
                <a:gd fmla="*/ 14 h 19" name="T25"/>
                <a:gd fmla="*/ 11 w 20" name="T26"/>
                <a:gd fmla="*/ 3 h 19" name="T27"/>
                <a:gd fmla="*/ 12 w 20" name="T28"/>
                <a:gd fmla="*/ 3 h 19" name="T29"/>
                <a:gd fmla="*/ 11 w 20" name="T30"/>
                <a:gd fmla="*/ 5 h 19" name="T31"/>
                <a:gd fmla="*/ 11 w 20" name="T32"/>
                <a:gd fmla="*/ 3 h 1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 w="20">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10"/>
            <p:cNvSpPr/>
            <p:nvPr/>
          </p:nvSpPr>
          <p:spPr bwMode="auto">
            <a:xfrm>
              <a:off x="6908801" y="3271838"/>
              <a:ext cx="22225" cy="23813"/>
            </a:xfrm>
            <a:custGeom>
              <a:gdLst>
                <a:gd fmla="*/ 0 w 7" name="T0"/>
                <a:gd fmla="*/ 5 h 7" name="T1"/>
                <a:gd fmla="*/ 2 w 7" name="T2"/>
                <a:gd fmla="*/ 7 h 7" name="T3"/>
                <a:gd fmla="*/ 6 w 7" name="T4"/>
                <a:gd fmla="*/ 0 h 7" name="T5"/>
                <a:gd fmla="*/ 3 w 7" name="T6"/>
                <a:gd fmla="*/ 1 h 7" name="T7"/>
                <a:gd fmla="*/ 0 w 7" name="T8"/>
                <a:gd fmla="*/ 5 h 7" name="T9"/>
              </a:gdLst>
              <a:cxnLst>
                <a:cxn ang="0">
                  <a:pos x="T0" y="T1"/>
                </a:cxn>
                <a:cxn ang="0">
                  <a:pos x="T2" y="T3"/>
                </a:cxn>
                <a:cxn ang="0">
                  <a:pos x="T4" y="T5"/>
                </a:cxn>
                <a:cxn ang="0">
                  <a:pos x="T6" y="T7"/>
                </a:cxn>
                <a:cxn ang="0">
                  <a:pos x="T8" y="T9"/>
                </a:cxn>
              </a:cxnLst>
              <a:rect b="b" l="0" r="r" t="0"/>
              <a:pathLst>
                <a:path h="7" w="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11"/>
            <p:cNvSpPr/>
            <p:nvPr/>
          </p:nvSpPr>
          <p:spPr bwMode="auto">
            <a:xfrm>
              <a:off x="6784976" y="3259138"/>
              <a:ext cx="39688" cy="22225"/>
            </a:xfrm>
            <a:custGeom>
              <a:gdLst>
                <a:gd fmla="*/ 9 w 12" name="T0"/>
                <a:gd fmla="*/ 4 h 7" name="T1"/>
                <a:gd fmla="*/ 12 w 12" name="T2"/>
                <a:gd fmla="*/ 0 h 7" name="T3"/>
                <a:gd fmla="*/ 8 w 12" name="T4"/>
                <a:gd fmla="*/ 0 h 7" name="T5"/>
                <a:gd fmla="*/ 5 w 12" name="T6"/>
                <a:gd fmla="*/ 5 h 7" name="T7"/>
                <a:gd fmla="*/ 0 w 12" name="T8"/>
                <a:gd fmla="*/ 6 h 7" name="T9"/>
                <a:gd fmla="*/ 11 w 12" name="T10"/>
                <a:gd fmla="*/ 7 h 7" name="T11"/>
                <a:gd fmla="*/ 9 w 12" name="T12"/>
                <a:gd fmla="*/ 4 h 7" name="T13"/>
              </a:gdLst>
              <a:cxnLst>
                <a:cxn ang="0">
                  <a:pos x="T0" y="T1"/>
                </a:cxn>
                <a:cxn ang="0">
                  <a:pos x="T2" y="T3"/>
                </a:cxn>
                <a:cxn ang="0">
                  <a:pos x="T4" y="T5"/>
                </a:cxn>
                <a:cxn ang="0">
                  <a:pos x="T6" y="T7"/>
                </a:cxn>
                <a:cxn ang="0">
                  <a:pos x="T8" y="T9"/>
                </a:cxn>
                <a:cxn ang="0">
                  <a:pos x="T10" y="T11"/>
                </a:cxn>
                <a:cxn ang="0">
                  <a:pos x="T12" y="T13"/>
                </a:cxn>
              </a:cxnLst>
              <a:rect b="b" l="0" r="r" t="0"/>
              <a:pathLst>
                <a:path h="7" w="12">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12"/>
            <p:cNvSpPr/>
            <p:nvPr/>
          </p:nvSpPr>
          <p:spPr bwMode="auto">
            <a:xfrm>
              <a:off x="6719888" y="3244851"/>
              <a:ext cx="58738" cy="33338"/>
            </a:xfrm>
            <a:custGeom>
              <a:gdLst>
                <a:gd fmla="*/ 0 w 18" name="T0"/>
                <a:gd fmla="*/ 8 h 10" name="T1"/>
                <a:gd fmla="*/ 18 w 18" name="T2"/>
                <a:gd fmla="*/ 1 h 10" name="T3"/>
                <a:gd fmla="*/ 5 w 18" name="T4"/>
                <a:gd fmla="*/ 0 h 10" name="T5"/>
                <a:gd fmla="*/ 0 w 18" name="T6"/>
                <a:gd fmla="*/ 8 h 10" name="T7"/>
              </a:gdLst>
              <a:cxnLst>
                <a:cxn ang="0">
                  <a:pos x="T0" y="T1"/>
                </a:cxn>
                <a:cxn ang="0">
                  <a:pos x="T2" y="T3"/>
                </a:cxn>
                <a:cxn ang="0">
                  <a:pos x="T4" y="T5"/>
                </a:cxn>
                <a:cxn ang="0">
                  <a:pos x="T6" y="T7"/>
                </a:cxn>
              </a:cxnLst>
              <a:rect b="b" l="0" r="r" t="0"/>
              <a:pathLst>
                <a:path h="10" w="18">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13"/>
            <p:cNvSpPr/>
            <p:nvPr/>
          </p:nvSpPr>
          <p:spPr bwMode="auto">
            <a:xfrm>
              <a:off x="6778626" y="3255963"/>
              <a:ext cx="15875" cy="12700"/>
            </a:xfrm>
            <a:custGeom>
              <a:gdLst>
                <a:gd fmla="*/ 2 w 5" name="T0"/>
                <a:gd fmla="*/ 4 h 4" name="T1"/>
                <a:gd fmla="*/ 5 w 5" name="T2"/>
                <a:gd fmla="*/ 3 h 4" name="T3"/>
                <a:gd fmla="*/ 3 w 5" name="T4"/>
                <a:gd fmla="*/ 0 h 4" name="T5"/>
                <a:gd fmla="*/ 2 w 5" name="T6"/>
                <a:gd fmla="*/ 4 h 4" name="T7"/>
              </a:gdLst>
              <a:cxnLst>
                <a:cxn ang="0">
                  <a:pos x="T0" y="T1"/>
                </a:cxn>
                <a:cxn ang="0">
                  <a:pos x="T2" y="T3"/>
                </a:cxn>
                <a:cxn ang="0">
                  <a:pos x="T4" y="T5"/>
                </a:cxn>
                <a:cxn ang="0">
                  <a:pos x="T6" y="T7"/>
                </a:cxn>
              </a:cxnLst>
              <a:rect b="b" l="0" r="r" t="0"/>
              <a:pathLst>
                <a:path h="4" w="5">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14"/>
            <p:cNvSpPr/>
            <p:nvPr/>
          </p:nvSpPr>
          <p:spPr bwMode="auto">
            <a:xfrm>
              <a:off x="6675438" y="3235326"/>
              <a:ext cx="47625" cy="33338"/>
            </a:xfrm>
            <a:custGeom>
              <a:gdLst>
                <a:gd fmla="*/ 4 w 15" name="T0"/>
                <a:gd fmla="*/ 10 h 10" name="T1"/>
                <a:gd fmla="*/ 4 w 15" name="T2"/>
                <a:gd fmla="*/ 5 h 10" name="T3"/>
                <a:gd fmla="*/ 9 w 15" name="T4"/>
                <a:gd fmla="*/ 4 h 10" name="T5"/>
                <a:gd fmla="*/ 10 w 15" name="T6"/>
                <a:gd fmla="*/ 9 h 10" name="T7"/>
                <a:gd fmla="*/ 14 w 15" name="T8"/>
                <a:gd fmla="*/ 2 h 10" name="T9"/>
                <a:gd fmla="*/ 9 w 15" name="T10"/>
                <a:gd fmla="*/ 1 h 10" name="T11"/>
                <a:gd fmla="*/ 0 w 15" name="T12"/>
                <a:gd fmla="*/ 5 h 10" name="T13"/>
                <a:gd fmla="*/ 4 w 15"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15"/>
            <p:cNvSpPr/>
            <p:nvPr/>
          </p:nvSpPr>
          <p:spPr bwMode="auto">
            <a:xfrm>
              <a:off x="6834188" y="3371851"/>
              <a:ext cx="19050" cy="9525"/>
            </a:xfrm>
            <a:custGeom>
              <a:gdLst>
                <a:gd fmla="*/ 4 w 6" name="T0"/>
                <a:gd fmla="*/ 0 h 3" name="T1"/>
                <a:gd fmla="*/ 3 w 6" name="T2"/>
                <a:gd fmla="*/ 0 h 3" name="T3"/>
                <a:gd fmla="*/ 1 w 6" name="T4"/>
                <a:gd fmla="*/ 3 h 3" name="T5"/>
                <a:gd fmla="*/ 4 w 6" name="T6"/>
                <a:gd fmla="*/ 0 h 3" name="T7"/>
              </a:gdLst>
              <a:cxnLst>
                <a:cxn ang="0">
                  <a:pos x="T0" y="T1"/>
                </a:cxn>
                <a:cxn ang="0">
                  <a:pos x="T2" y="T3"/>
                </a:cxn>
                <a:cxn ang="0">
                  <a:pos x="T4" y="T5"/>
                </a:cxn>
                <a:cxn ang="0">
                  <a:pos x="T6" y="T7"/>
                </a:cxn>
              </a:cxnLst>
              <a:rect b="b" l="0" r="r" t="0"/>
              <a:pathLst>
                <a:path h="3" w="6">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16"/>
            <p:cNvSpPr/>
            <p:nvPr/>
          </p:nvSpPr>
          <p:spPr bwMode="auto">
            <a:xfrm>
              <a:off x="6651626" y="3235326"/>
              <a:ext cx="17463" cy="9525"/>
            </a:xfrm>
            <a:custGeom>
              <a:gdLst>
                <a:gd fmla="*/ 2 w 5" name="T0"/>
                <a:gd fmla="*/ 0 h 3" name="T1"/>
                <a:gd fmla="*/ 1 w 5" name="T2"/>
                <a:gd fmla="*/ 3 h 3" name="T3"/>
                <a:gd fmla="*/ 2 w 5" name="T4"/>
                <a:gd fmla="*/ 0 h 3" name="T5"/>
              </a:gdLst>
              <a:cxnLst>
                <a:cxn ang="0">
                  <a:pos x="T0" y="T1"/>
                </a:cxn>
                <a:cxn ang="0">
                  <a:pos x="T2" y="T3"/>
                </a:cxn>
                <a:cxn ang="0">
                  <a:pos x="T4" y="T5"/>
                </a:cxn>
              </a:cxnLst>
              <a:rect b="b" l="0" r="r" t="0"/>
              <a:pathLst>
                <a:path h="3" w="5">
                  <a:moveTo>
                    <a:pt x="2" y="0"/>
                  </a:moveTo>
                  <a:cubicBezTo>
                    <a:pt x="1" y="0"/>
                    <a:pt x="0" y="2"/>
                    <a:pt x="1" y="3"/>
                  </a:cubicBezTo>
                  <a:cubicBezTo>
                    <a:pt x="2" y="3"/>
                    <a:pt x="5"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17"/>
            <p:cNvSpPr/>
            <p:nvPr/>
          </p:nvSpPr>
          <p:spPr bwMode="auto">
            <a:xfrm>
              <a:off x="6623051" y="3232151"/>
              <a:ext cx="28575" cy="15875"/>
            </a:xfrm>
            <a:custGeom>
              <a:gdLst>
                <a:gd fmla="*/ 7 w 9" name="T0"/>
                <a:gd fmla="*/ 0 h 5" name="T1"/>
                <a:gd fmla="*/ 3 w 9" name="T2"/>
                <a:gd fmla="*/ 0 h 5" name="T3"/>
                <a:gd fmla="*/ 0 w 9" name="T4"/>
                <a:gd fmla="*/ 4 h 5" name="T5"/>
                <a:gd fmla="*/ 5 w 9" name="T6"/>
                <a:gd fmla="*/ 5 h 5" name="T7"/>
                <a:gd fmla="*/ 7 w 9" name="T8"/>
                <a:gd fmla="*/ 0 h 5" name="T9"/>
              </a:gdLst>
              <a:cxnLst>
                <a:cxn ang="0">
                  <a:pos x="T0" y="T1"/>
                </a:cxn>
                <a:cxn ang="0">
                  <a:pos x="T2" y="T3"/>
                </a:cxn>
                <a:cxn ang="0">
                  <a:pos x="T4" y="T5"/>
                </a:cxn>
                <a:cxn ang="0">
                  <a:pos x="T6" y="T7"/>
                </a:cxn>
                <a:cxn ang="0">
                  <a:pos x="T8" y="T9"/>
                </a:cxn>
              </a:cxnLst>
              <a:rect b="b" l="0" r="r" t="0"/>
              <a:pathLst>
                <a:path h="5" w="9">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18"/>
            <p:cNvSpPr/>
            <p:nvPr/>
          </p:nvSpPr>
          <p:spPr bwMode="auto">
            <a:xfrm>
              <a:off x="6808788" y="3360738"/>
              <a:ext cx="19050" cy="26988"/>
            </a:xfrm>
            <a:custGeom>
              <a:gdLst>
                <a:gd fmla="*/ 3 w 6" name="T0"/>
                <a:gd fmla="*/ 0 h 8" name="T1"/>
                <a:gd fmla="*/ 0 w 6" name="T2"/>
                <a:gd fmla="*/ 1 h 8" name="T3"/>
                <a:gd fmla="*/ 3 w 6" name="T4"/>
                <a:gd fmla="*/ 8 h 8" name="T5"/>
                <a:gd fmla="*/ 3 w 6" name="T6"/>
                <a:gd fmla="*/ 0 h 8" name="T7"/>
              </a:gdLst>
              <a:cxnLst>
                <a:cxn ang="0">
                  <a:pos x="T0" y="T1"/>
                </a:cxn>
                <a:cxn ang="0">
                  <a:pos x="T2" y="T3"/>
                </a:cxn>
                <a:cxn ang="0">
                  <a:pos x="T4" y="T5"/>
                </a:cxn>
                <a:cxn ang="0">
                  <a:pos x="T6" y="T7"/>
                </a:cxn>
              </a:cxnLst>
              <a:rect b="b" l="0" r="r" t="0"/>
              <a:pathLst>
                <a:path h="8" w="6">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19"/>
            <p:cNvSpPr/>
            <p:nvPr/>
          </p:nvSpPr>
          <p:spPr bwMode="auto">
            <a:xfrm>
              <a:off x="6661151" y="3251201"/>
              <a:ext cx="11113" cy="11113"/>
            </a:xfrm>
            <a:custGeom>
              <a:gdLst>
                <a:gd fmla="*/ 3 w 3" name="T0"/>
                <a:gd fmla="*/ 1 h 3" name="T1"/>
                <a:gd fmla="*/ 1 w 3" name="T2"/>
                <a:gd fmla="*/ 0 h 3" name="T3"/>
                <a:gd fmla="*/ 1 w 3" name="T4"/>
                <a:gd fmla="*/ 3 h 3" name="T5"/>
                <a:gd fmla="*/ 3 w 3" name="T6"/>
                <a:gd fmla="*/ 1 h 3" name="T7"/>
              </a:gdLst>
              <a:cxnLst>
                <a:cxn ang="0">
                  <a:pos x="T0" y="T1"/>
                </a:cxn>
                <a:cxn ang="0">
                  <a:pos x="T2" y="T3"/>
                </a:cxn>
                <a:cxn ang="0">
                  <a:pos x="T4" y="T5"/>
                </a:cxn>
                <a:cxn ang="0">
                  <a:pos x="T6" y="T7"/>
                </a:cxn>
              </a:cxnLst>
              <a:rect b="b" l="0" r="r" t="0"/>
              <a:pathLst>
                <a:path h="3" w="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20"/>
            <p:cNvSpPr/>
            <p:nvPr/>
          </p:nvSpPr>
          <p:spPr bwMode="auto">
            <a:xfrm>
              <a:off x="6694488" y="3360738"/>
              <a:ext cx="103188" cy="60325"/>
            </a:xfrm>
            <a:custGeom>
              <a:gdLst>
                <a:gd fmla="*/ 27 w 32" name="T0"/>
                <a:gd fmla="*/ 1 h 18" name="T1"/>
                <a:gd fmla="*/ 26 w 32" name="T2"/>
                <a:gd fmla="*/ 9 h 18" name="T3"/>
                <a:gd fmla="*/ 20 w 32" name="T4"/>
                <a:gd fmla="*/ 10 h 18" name="T5"/>
                <a:gd fmla="*/ 18 w 32" name="T6"/>
                <a:gd fmla="*/ 9 h 18" name="T7"/>
                <a:gd fmla="*/ 21 w 32" name="T8"/>
                <a:gd fmla="*/ 2 h 18" name="T9"/>
                <a:gd fmla="*/ 17 w 32" name="T10"/>
                <a:gd fmla="*/ 1 h 18" name="T11"/>
                <a:gd fmla="*/ 17 w 32" name="T12"/>
                <a:gd fmla="*/ 10 h 18" name="T13"/>
                <a:gd fmla="*/ 14 w 32" name="T14"/>
                <a:gd fmla="*/ 10 h 18" name="T15"/>
                <a:gd fmla="*/ 6 w 32" name="T16"/>
                <a:gd fmla="*/ 8 h 18" name="T17"/>
                <a:gd fmla="*/ 0 w 32" name="T18"/>
                <a:gd fmla="*/ 7 h 18" name="T19"/>
                <a:gd fmla="*/ 5 w 32" name="T20"/>
                <a:gd fmla="*/ 14 h 18" name="T21"/>
                <a:gd fmla="*/ 11 w 32" name="T22"/>
                <a:gd fmla="*/ 12 h 18" name="T23"/>
                <a:gd fmla="*/ 28 w 32" name="T24"/>
                <a:gd fmla="*/ 14 h 18" name="T25"/>
                <a:gd fmla="*/ 30 w 32" name="T26"/>
                <a:gd fmla="*/ 2 h 18" name="T27"/>
                <a:gd fmla="*/ 27 w 32" name="T28"/>
                <a:gd fmla="*/ 1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32">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21"/>
            <p:cNvSpPr/>
            <p:nvPr/>
          </p:nvSpPr>
          <p:spPr bwMode="auto">
            <a:xfrm>
              <a:off x="6586538" y="3222626"/>
              <a:ext cx="17463" cy="25400"/>
            </a:xfrm>
            <a:custGeom>
              <a:gdLst>
                <a:gd fmla="*/ 5 w 5" name="T0"/>
                <a:gd fmla="*/ 5 h 8" name="T1"/>
                <a:gd fmla="*/ 0 w 5" name="T2"/>
                <a:gd fmla="*/ 3 h 8" name="T3"/>
                <a:gd fmla="*/ 5 w 5" name="T4"/>
                <a:gd fmla="*/ 5 h 8" name="T5"/>
              </a:gdLst>
              <a:cxnLst>
                <a:cxn ang="0">
                  <a:pos x="T0" y="T1"/>
                </a:cxn>
                <a:cxn ang="0">
                  <a:pos x="T2" y="T3"/>
                </a:cxn>
                <a:cxn ang="0">
                  <a:pos x="T4" y="T5"/>
                </a:cxn>
              </a:cxnLst>
              <a:rect b="b" l="0" r="r" t="0"/>
              <a:pathLst>
                <a:path h="8" w="5">
                  <a:moveTo>
                    <a:pt x="5" y="5"/>
                  </a:moveTo>
                  <a:cubicBezTo>
                    <a:pt x="5" y="2"/>
                    <a:pt x="2" y="0"/>
                    <a:pt x="0" y="3"/>
                  </a:cubicBezTo>
                  <a:cubicBezTo>
                    <a:pt x="0" y="4"/>
                    <a:pt x="4" y="8"/>
                    <a:pt x="5"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22"/>
            <p:cNvSpPr/>
            <p:nvPr/>
          </p:nvSpPr>
          <p:spPr bwMode="auto">
            <a:xfrm>
              <a:off x="6607176" y="3244851"/>
              <a:ext cx="15875" cy="11113"/>
            </a:xfrm>
            <a:custGeom>
              <a:gdLst>
                <a:gd fmla="*/ 3 w 5" name="T0"/>
                <a:gd fmla="*/ 3 h 3" name="T1"/>
                <a:gd fmla="*/ 5 w 5" name="T2"/>
                <a:gd fmla="*/ 0 h 3" name="T3"/>
                <a:gd fmla="*/ 2 w 5" name="T4"/>
                <a:gd fmla="*/ 0 h 3" name="T5"/>
                <a:gd fmla="*/ 0 w 5" name="T6"/>
                <a:gd fmla="*/ 1 h 3" name="T7"/>
                <a:gd fmla="*/ 3 w 5" name="T8"/>
                <a:gd fmla="*/ 3 h 3" name="T9"/>
              </a:gdLst>
              <a:cxnLst>
                <a:cxn ang="0">
                  <a:pos x="T0" y="T1"/>
                </a:cxn>
                <a:cxn ang="0">
                  <a:pos x="T2" y="T3"/>
                </a:cxn>
                <a:cxn ang="0">
                  <a:pos x="T4" y="T5"/>
                </a:cxn>
                <a:cxn ang="0">
                  <a:pos x="T6" y="T7"/>
                </a:cxn>
                <a:cxn ang="0">
                  <a:pos x="T8" y="T9"/>
                </a:cxn>
              </a:cxnLst>
              <a:rect b="b" l="0" r="r" t="0"/>
              <a:pathLst>
                <a:path h="3" w="5">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23"/>
            <p:cNvSpPr/>
            <p:nvPr/>
          </p:nvSpPr>
          <p:spPr bwMode="auto">
            <a:xfrm>
              <a:off x="6567488" y="3228976"/>
              <a:ext cx="15875" cy="12700"/>
            </a:xfrm>
            <a:custGeom>
              <a:gdLst>
                <a:gd fmla="*/ 5 w 5" name="T0"/>
                <a:gd fmla="*/ 2 h 4" name="T1"/>
                <a:gd fmla="*/ 0 w 5" name="T2"/>
                <a:gd fmla="*/ 2 h 4" name="T3"/>
                <a:gd fmla="*/ 2 w 5" name="T4"/>
                <a:gd fmla="*/ 4 h 4" name="T5"/>
                <a:gd fmla="*/ 5 w 5" name="T6"/>
                <a:gd fmla="*/ 2 h 4" name="T7"/>
              </a:gdLst>
              <a:cxnLst>
                <a:cxn ang="0">
                  <a:pos x="T0" y="T1"/>
                </a:cxn>
                <a:cxn ang="0">
                  <a:pos x="T2" y="T3"/>
                </a:cxn>
                <a:cxn ang="0">
                  <a:pos x="T4" y="T5"/>
                </a:cxn>
                <a:cxn ang="0">
                  <a:pos x="T6" y="T7"/>
                </a:cxn>
              </a:cxnLst>
              <a:rect b="b" l="0" r="r" t="0"/>
              <a:pathLst>
                <a:path h="4" w="5">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24"/>
            <p:cNvSpPr/>
            <p:nvPr/>
          </p:nvSpPr>
          <p:spPr bwMode="auto">
            <a:xfrm>
              <a:off x="6508751" y="3228976"/>
              <a:ext cx="52388" cy="26988"/>
            </a:xfrm>
            <a:custGeom>
              <a:gdLst>
                <a:gd fmla="*/ 9 w 16" name="T0"/>
                <a:gd fmla="*/ 8 h 8" name="T1"/>
                <a:gd fmla="*/ 11 w 16" name="T2"/>
                <a:gd fmla="*/ 4 h 8" name="T3"/>
                <a:gd fmla="*/ 16 w 16" name="T4"/>
                <a:gd fmla="*/ 3 h 8" name="T5"/>
                <a:gd fmla="*/ 15 w 16" name="T6"/>
                <a:gd fmla="*/ 1 h 8" name="T7"/>
                <a:gd fmla="*/ 8 w 16" name="T8"/>
                <a:gd fmla="*/ 1 h 8" name="T9"/>
                <a:gd fmla="*/ 0 w 16" name="T10"/>
                <a:gd fmla="*/ 7 h 8" name="T11"/>
                <a:gd fmla="*/ 9 w 16" name="T12"/>
                <a:gd fmla="*/ 8 h 8" name="T13"/>
              </a:gdLst>
              <a:cxnLst>
                <a:cxn ang="0">
                  <a:pos x="T0" y="T1"/>
                </a:cxn>
                <a:cxn ang="0">
                  <a:pos x="T2" y="T3"/>
                </a:cxn>
                <a:cxn ang="0">
                  <a:pos x="T4" y="T5"/>
                </a:cxn>
                <a:cxn ang="0">
                  <a:pos x="T6" y="T7"/>
                </a:cxn>
                <a:cxn ang="0">
                  <a:pos x="T8" y="T9"/>
                </a:cxn>
                <a:cxn ang="0">
                  <a:pos x="T10" y="T11"/>
                </a:cxn>
                <a:cxn ang="0">
                  <a:pos x="T12" y="T13"/>
                </a:cxn>
              </a:cxnLst>
              <a:rect b="b" l="0" r="r" t="0"/>
              <a:pathLst>
                <a:path h="8" w="16">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25"/>
            <p:cNvSpPr/>
            <p:nvPr/>
          </p:nvSpPr>
          <p:spPr bwMode="auto">
            <a:xfrm>
              <a:off x="6669088" y="3363913"/>
              <a:ext cx="31750" cy="23813"/>
            </a:xfrm>
            <a:custGeom>
              <a:gdLst>
                <a:gd fmla="*/ 9 w 10" name="T0"/>
                <a:gd fmla="*/ 0 h 7" name="T1"/>
                <a:gd fmla="*/ 0 w 10" name="T2"/>
                <a:gd fmla="*/ 3 h 7" name="T3"/>
                <a:gd fmla="*/ 3 w 10" name="T4"/>
                <a:gd fmla="*/ 7 h 7" name="T5"/>
                <a:gd fmla="*/ 10 w 10" name="T6"/>
                <a:gd fmla="*/ 2 h 7" name="T7"/>
                <a:gd fmla="*/ 9 w 10" name="T8"/>
                <a:gd fmla="*/ 0 h 7" name="T9"/>
              </a:gdLst>
              <a:cxnLst>
                <a:cxn ang="0">
                  <a:pos x="T0" y="T1"/>
                </a:cxn>
                <a:cxn ang="0">
                  <a:pos x="T2" y="T3"/>
                </a:cxn>
                <a:cxn ang="0">
                  <a:pos x="T4" y="T5"/>
                </a:cxn>
                <a:cxn ang="0">
                  <a:pos x="T6" y="T7"/>
                </a:cxn>
                <a:cxn ang="0">
                  <a:pos x="T8" y="T9"/>
                </a:cxn>
              </a:cxnLst>
              <a:rect b="b" l="0" r="r" t="0"/>
              <a:pathLst>
                <a:path h="7" w="10">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26"/>
            <p:cNvSpPr/>
            <p:nvPr/>
          </p:nvSpPr>
          <p:spPr bwMode="auto">
            <a:xfrm>
              <a:off x="6477001" y="3219451"/>
              <a:ext cx="34925" cy="36513"/>
            </a:xfrm>
            <a:custGeom>
              <a:gdLst>
                <a:gd fmla="*/ 8 w 11" name="T0"/>
                <a:gd fmla="*/ 11 h 11" name="T1"/>
                <a:gd fmla="*/ 10 w 11" name="T2"/>
                <a:gd fmla="*/ 4 h 11" name="T3"/>
                <a:gd fmla="*/ 4 w 11" name="T4"/>
                <a:gd fmla="*/ 0 h 11" name="T5"/>
                <a:gd fmla="*/ 3 w 11" name="T6"/>
                <a:gd fmla="*/ 5 h 11" name="T7"/>
                <a:gd fmla="*/ 6 w 11" name="T8"/>
                <a:gd fmla="*/ 9 h 11" name="T9"/>
                <a:gd fmla="*/ 1 w 11" name="T10"/>
                <a:gd fmla="*/ 8 h 11" name="T11"/>
                <a:gd fmla="*/ 8 w 11" name="T12"/>
                <a:gd fmla="*/ 11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27"/>
            <p:cNvSpPr/>
            <p:nvPr/>
          </p:nvSpPr>
          <p:spPr bwMode="auto">
            <a:xfrm>
              <a:off x="6456363" y="3211513"/>
              <a:ext cx="23813" cy="39688"/>
            </a:xfrm>
            <a:custGeom>
              <a:gdLst>
                <a:gd fmla="*/ 6 w 7" name="T0"/>
                <a:gd fmla="*/ 3 h 12" name="T1"/>
                <a:gd fmla="*/ 3 w 7" name="T2"/>
                <a:gd fmla="*/ 2 h 12" name="T3"/>
                <a:gd fmla="*/ 1 w 7" name="T4"/>
                <a:gd fmla="*/ 12 h 12" name="T5"/>
                <a:gd fmla="*/ 6 w 7" name="T6"/>
                <a:gd fmla="*/ 3 h 12" name="T7"/>
              </a:gdLst>
              <a:cxnLst>
                <a:cxn ang="0">
                  <a:pos x="T0" y="T1"/>
                </a:cxn>
                <a:cxn ang="0">
                  <a:pos x="T2" y="T3"/>
                </a:cxn>
                <a:cxn ang="0">
                  <a:pos x="T4" y="T5"/>
                </a:cxn>
                <a:cxn ang="0">
                  <a:pos x="T6" y="T7"/>
                </a:cxn>
              </a:cxnLst>
              <a:rect b="b" l="0" r="r" t="0"/>
              <a:pathLst>
                <a:path h="12" w="7">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28"/>
            <p:cNvSpPr/>
            <p:nvPr/>
          </p:nvSpPr>
          <p:spPr bwMode="auto">
            <a:xfrm>
              <a:off x="6665913" y="3394076"/>
              <a:ext cx="31750" cy="23813"/>
            </a:xfrm>
            <a:custGeom>
              <a:gdLst>
                <a:gd fmla="*/ 10 w 10" name="T0"/>
                <a:gd fmla="*/ 5 h 7" name="T1"/>
                <a:gd fmla="*/ 6 w 10" name="T2"/>
                <a:gd fmla="*/ 0 h 7" name="T3"/>
                <a:gd fmla="*/ 0 w 10" name="T4"/>
                <a:gd fmla="*/ 7 h 7" name="T5"/>
                <a:gd fmla="*/ 10 w 10" name="T6"/>
                <a:gd fmla="*/ 5 h 7" name="T7"/>
              </a:gdLst>
              <a:cxnLst>
                <a:cxn ang="0">
                  <a:pos x="T0" y="T1"/>
                </a:cxn>
                <a:cxn ang="0">
                  <a:pos x="T2" y="T3"/>
                </a:cxn>
                <a:cxn ang="0">
                  <a:pos x="T4" y="T5"/>
                </a:cxn>
                <a:cxn ang="0">
                  <a:pos x="T6" y="T7"/>
                </a:cxn>
              </a:cxnLst>
              <a:rect b="b" l="0" r="r" t="0"/>
              <a:pathLst>
                <a:path h="7" w="10">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29"/>
            <p:cNvSpPr/>
            <p:nvPr/>
          </p:nvSpPr>
          <p:spPr bwMode="auto">
            <a:xfrm>
              <a:off x="6424613" y="3216276"/>
              <a:ext cx="31750" cy="31750"/>
            </a:xfrm>
            <a:custGeom>
              <a:gdLst>
                <a:gd fmla="*/ 7 w 10" name="T0"/>
                <a:gd fmla="*/ 8 h 10" name="T1"/>
                <a:gd fmla="*/ 0 w 10" name="T2"/>
                <a:gd fmla="*/ 8 h 10" name="T3"/>
                <a:gd fmla="*/ 7 w 10" name="T4"/>
                <a:gd fmla="*/ 8 h 10" name="T5"/>
              </a:gdLst>
              <a:cxnLst>
                <a:cxn ang="0">
                  <a:pos x="T0" y="T1"/>
                </a:cxn>
                <a:cxn ang="0">
                  <a:pos x="T2" y="T3"/>
                </a:cxn>
                <a:cxn ang="0">
                  <a:pos x="T4" y="T5"/>
                </a:cxn>
              </a:cxnLst>
              <a:rect b="b" l="0" r="r" t="0"/>
              <a:pathLst>
                <a:path h="10" w="10">
                  <a:moveTo>
                    <a:pt x="7" y="8"/>
                  </a:moveTo>
                  <a:cubicBezTo>
                    <a:pt x="10" y="0"/>
                    <a:pt x="0" y="0"/>
                    <a:pt x="0" y="8"/>
                  </a:cubicBezTo>
                  <a:cubicBezTo>
                    <a:pt x="3" y="10"/>
                    <a:pt x="5" y="10"/>
                    <a:pt x="7"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30"/>
            <p:cNvSpPr/>
            <p:nvPr/>
          </p:nvSpPr>
          <p:spPr bwMode="auto">
            <a:xfrm>
              <a:off x="6551613" y="3367088"/>
              <a:ext cx="114300" cy="63500"/>
            </a:xfrm>
            <a:custGeom>
              <a:gdLst>
                <a:gd fmla="*/ 10 w 35" name="T0"/>
                <a:gd fmla="*/ 7 h 19" name="T1"/>
                <a:gd fmla="*/ 7 w 35" name="T2"/>
                <a:gd fmla="*/ 13 h 19" name="T3"/>
                <a:gd fmla="*/ 4 w 35" name="T4"/>
                <a:gd fmla="*/ 11 h 19" name="T5"/>
                <a:gd fmla="*/ 0 w 35" name="T6"/>
                <a:gd fmla="*/ 17 h 19" name="T7"/>
                <a:gd fmla="*/ 10 w 35" name="T8"/>
                <a:gd fmla="*/ 15 h 19" name="T9"/>
                <a:gd fmla="*/ 15 w 35" name="T10"/>
                <a:gd fmla="*/ 8 h 19" name="T11"/>
                <a:gd fmla="*/ 12 w 35" name="T12"/>
                <a:gd fmla="*/ 13 h 19" name="T13"/>
                <a:gd fmla="*/ 17 w 35" name="T14"/>
                <a:gd fmla="*/ 15 h 19" name="T15"/>
                <a:gd fmla="*/ 23 w 35" name="T16"/>
                <a:gd fmla="*/ 4 h 19" name="T17"/>
                <a:gd fmla="*/ 23 w 35" name="T18"/>
                <a:gd fmla="*/ 11 h 19" name="T19"/>
                <a:gd fmla="*/ 29 w 35" name="T20"/>
                <a:gd fmla="*/ 10 h 19" name="T21"/>
                <a:gd fmla="*/ 30 w 35" name="T22"/>
                <a:gd fmla="*/ 13 h 19" name="T23"/>
                <a:gd fmla="*/ 35 w 35" name="T24"/>
                <a:gd fmla="*/ 8 h 19" name="T25"/>
                <a:gd fmla="*/ 32 w 35" name="T26"/>
                <a:gd fmla="*/ 3 h 19" name="T27"/>
                <a:gd fmla="*/ 27 w 35" name="T28"/>
                <a:gd fmla="*/ 6 h 19" name="T29"/>
                <a:gd fmla="*/ 25 w 35" name="T30"/>
                <a:gd fmla="*/ 3 h 19" name="T31"/>
                <a:gd fmla="*/ 28 w 35" name="T32"/>
                <a:gd fmla="*/ 1 h 19" name="T33"/>
                <a:gd fmla="*/ 22 w 35" name="T34"/>
                <a:gd fmla="*/ 0 h 19" name="T35"/>
                <a:gd fmla="*/ 21 w 35" name="T36"/>
                <a:gd fmla="*/ 4 h 19" name="T37"/>
                <a:gd fmla="*/ 13 w 35" name="T38"/>
                <a:gd fmla="*/ 8 h 19" name="T39"/>
                <a:gd fmla="*/ 10 w 35" name="T40"/>
                <a:gd fmla="*/ 7 h 1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9" w="35">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31"/>
            <p:cNvSpPr/>
            <p:nvPr/>
          </p:nvSpPr>
          <p:spPr bwMode="auto">
            <a:xfrm>
              <a:off x="6378576" y="3216276"/>
              <a:ext cx="36513" cy="19050"/>
            </a:xfrm>
            <a:custGeom>
              <a:gdLst>
                <a:gd fmla="*/ 9 w 11" name="T0"/>
                <a:gd fmla="*/ 0 h 6" name="T1"/>
                <a:gd fmla="*/ 1 w 11" name="T2"/>
                <a:gd fmla="*/ 0 h 6" name="T3"/>
                <a:gd fmla="*/ 2 w 11" name="T4"/>
                <a:gd fmla="*/ 6 h 6" name="T5"/>
                <a:gd fmla="*/ 8 w 11" name="T6"/>
                <a:gd fmla="*/ 6 h 6" name="T7"/>
                <a:gd fmla="*/ 9 w 11" name="T8"/>
                <a:gd fmla="*/ 0 h 6" name="T9"/>
              </a:gdLst>
              <a:cxnLst>
                <a:cxn ang="0">
                  <a:pos x="T0" y="T1"/>
                </a:cxn>
                <a:cxn ang="0">
                  <a:pos x="T2" y="T3"/>
                </a:cxn>
                <a:cxn ang="0">
                  <a:pos x="T4" y="T5"/>
                </a:cxn>
                <a:cxn ang="0">
                  <a:pos x="T6" y="T7"/>
                </a:cxn>
                <a:cxn ang="0">
                  <a:pos x="T8" y="T9"/>
                </a:cxn>
              </a:cxnLst>
              <a:rect b="b" l="0" r="r" t="0"/>
              <a:pathLst>
                <a:path h="6" w="11">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32"/>
            <p:cNvSpPr/>
            <p:nvPr/>
          </p:nvSpPr>
          <p:spPr bwMode="auto">
            <a:xfrm>
              <a:off x="6359526" y="3211513"/>
              <a:ext cx="25400" cy="33338"/>
            </a:xfrm>
            <a:custGeom>
              <a:gdLst>
                <a:gd fmla="*/ 3 w 8" name="T0"/>
                <a:gd fmla="*/ 10 h 10" name="T1"/>
                <a:gd fmla="*/ 6 w 8" name="T2"/>
                <a:gd fmla="*/ 3 h 10" name="T3"/>
                <a:gd fmla="*/ 5 w 8" name="T4"/>
                <a:gd fmla="*/ 0 h 10" name="T5"/>
                <a:gd fmla="*/ 3 w 8" name="T6"/>
                <a:gd fmla="*/ 0 h 10" name="T7"/>
                <a:gd fmla="*/ 0 w 8" name="T8"/>
                <a:gd fmla="*/ 8 h 10" name="T9"/>
                <a:gd fmla="*/ 3 w 8" name="T10"/>
                <a:gd fmla="*/ 10 h 10" name="T11"/>
              </a:gdLst>
              <a:cxnLst>
                <a:cxn ang="0">
                  <a:pos x="T0" y="T1"/>
                </a:cxn>
                <a:cxn ang="0">
                  <a:pos x="T2" y="T3"/>
                </a:cxn>
                <a:cxn ang="0">
                  <a:pos x="T4" y="T5"/>
                </a:cxn>
                <a:cxn ang="0">
                  <a:pos x="T6" y="T7"/>
                </a:cxn>
                <a:cxn ang="0">
                  <a:pos x="T8" y="T9"/>
                </a:cxn>
                <a:cxn ang="0">
                  <a:pos x="T10" y="T11"/>
                </a:cxn>
              </a:cxnLst>
              <a:rect b="b" l="0" r="r" t="0"/>
              <a:pathLst>
                <a:path h="10" w="8">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33"/>
            <p:cNvSpPr/>
            <p:nvPr/>
          </p:nvSpPr>
          <p:spPr bwMode="auto">
            <a:xfrm>
              <a:off x="6551613" y="3371851"/>
              <a:ext cx="41275" cy="34925"/>
            </a:xfrm>
            <a:custGeom>
              <a:gdLst>
                <a:gd fmla="*/ 10 w 13" name="T0"/>
                <a:gd fmla="*/ 0 h 11" name="T1"/>
                <a:gd fmla="*/ 1 w 13" name="T2"/>
                <a:gd fmla="*/ 5 h 11" name="T3"/>
                <a:gd fmla="*/ 2 w 13" name="T4"/>
                <a:gd fmla="*/ 11 h 11" name="T5"/>
                <a:gd fmla="*/ 8 w 13" name="T6"/>
                <a:gd fmla="*/ 7 h 11" name="T7"/>
                <a:gd fmla="*/ 10 w 13" name="T8"/>
                <a:gd fmla="*/ 0 h 11" name="T9"/>
              </a:gdLst>
              <a:cxnLst>
                <a:cxn ang="0">
                  <a:pos x="T0" y="T1"/>
                </a:cxn>
                <a:cxn ang="0">
                  <a:pos x="T2" y="T3"/>
                </a:cxn>
                <a:cxn ang="0">
                  <a:pos x="T4" y="T5"/>
                </a:cxn>
                <a:cxn ang="0">
                  <a:pos x="T6" y="T7"/>
                </a:cxn>
                <a:cxn ang="0">
                  <a:pos x="T8" y="T9"/>
                </a:cxn>
              </a:cxnLst>
              <a:rect b="b" l="0" r="r" t="0"/>
              <a:pathLst>
                <a:path h="11" w="13">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34"/>
            <p:cNvSpPr>
              <a:spLocks noEditPoints="1"/>
            </p:cNvSpPr>
            <p:nvPr/>
          </p:nvSpPr>
          <p:spPr bwMode="auto">
            <a:xfrm>
              <a:off x="6269038" y="3198813"/>
              <a:ext cx="84138" cy="46038"/>
            </a:xfrm>
            <a:custGeom>
              <a:gdLst>
                <a:gd fmla="*/ 26 w 26" name="T0"/>
                <a:gd fmla="*/ 6 h 14" name="T1"/>
                <a:gd fmla="*/ 9 w 26" name="T2"/>
                <a:gd fmla="*/ 5 h 14" name="T3"/>
                <a:gd fmla="*/ 0 w 26" name="T4"/>
                <a:gd fmla="*/ 4 h 14" name="T5"/>
                <a:gd fmla="*/ 0 w 26" name="T6"/>
                <a:gd fmla="*/ 11 h 14" name="T7"/>
                <a:gd fmla="*/ 4 w 26" name="T8"/>
                <a:gd fmla="*/ 14 h 14" name="T9"/>
                <a:gd fmla="*/ 10 w 26" name="T10"/>
                <a:gd fmla="*/ 12 h 14" name="T11"/>
                <a:gd fmla="*/ 11 w 26" name="T12"/>
                <a:gd fmla="*/ 9 h 14" name="T13"/>
                <a:gd fmla="*/ 16 w 26" name="T14"/>
                <a:gd fmla="*/ 9 h 14" name="T15"/>
                <a:gd fmla="*/ 14 w 26" name="T16"/>
                <a:gd fmla="*/ 12 h 14" name="T17"/>
                <a:gd fmla="*/ 20 w 26" name="T18"/>
                <a:gd fmla="*/ 14 h 14" name="T19"/>
                <a:gd fmla="*/ 22 w 26" name="T20"/>
                <a:gd fmla="*/ 12 h 14" name="T21"/>
                <a:gd fmla="*/ 20 w 26" name="T22"/>
                <a:gd fmla="*/ 6 h 14" name="T23"/>
                <a:gd fmla="*/ 23 w 26" name="T24"/>
                <a:gd fmla="*/ 8 h 14" name="T25"/>
                <a:gd fmla="*/ 26 w 26" name="T26"/>
                <a:gd fmla="*/ 6 h 14" name="T27"/>
                <a:gd fmla="*/ 7 w 26" name="T28"/>
                <a:gd fmla="*/ 9 h 14" name="T29"/>
                <a:gd fmla="*/ 5 w 26" name="T30"/>
                <a:gd fmla="*/ 8 h 14" name="T31"/>
                <a:gd fmla="*/ 8 w 26" name="T32"/>
                <a:gd fmla="*/ 4 h 14" name="T33"/>
                <a:gd fmla="*/ 7 w 26" name="T34"/>
                <a:gd fmla="*/ 9 h 1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 w="26">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35"/>
            <p:cNvSpPr/>
            <p:nvPr/>
          </p:nvSpPr>
          <p:spPr bwMode="auto">
            <a:xfrm>
              <a:off x="6502401" y="3375026"/>
              <a:ext cx="46038" cy="55563"/>
            </a:xfrm>
            <a:custGeom>
              <a:gdLst>
                <a:gd fmla="*/ 2 w 14" name="T0"/>
                <a:gd fmla="*/ 15 h 17" name="T1"/>
                <a:gd fmla="*/ 14 w 14" name="T2"/>
                <a:gd fmla="*/ 10 h 17" name="T3"/>
                <a:gd fmla="*/ 9 w 14" name="T4"/>
                <a:gd fmla="*/ 7 h 17" name="T5"/>
                <a:gd fmla="*/ 0 w 14" name="T6"/>
                <a:gd fmla="*/ 1 h 17" name="T7"/>
                <a:gd fmla="*/ 4 w 14" name="T8"/>
                <a:gd fmla="*/ 7 h 17" name="T9"/>
                <a:gd fmla="*/ 7 w 14" name="T10"/>
                <a:gd fmla="*/ 5 h 17" name="T11"/>
                <a:gd fmla="*/ 9 w 14" name="T12"/>
                <a:gd fmla="*/ 6 h 17" name="T13"/>
                <a:gd fmla="*/ 2 w 14" name="T14"/>
                <a:gd fmla="*/ 15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36"/>
            <p:cNvSpPr/>
            <p:nvPr/>
          </p:nvSpPr>
          <p:spPr bwMode="auto">
            <a:xfrm>
              <a:off x="6765926" y="3579813"/>
              <a:ext cx="19050" cy="12700"/>
            </a:xfrm>
            <a:custGeom>
              <a:gdLst>
                <a:gd fmla="*/ 4 w 6" name="T0"/>
                <a:gd fmla="*/ 0 h 4" name="T1"/>
                <a:gd fmla="*/ 2 w 6" name="T2"/>
                <a:gd fmla="*/ 4 h 4" name="T3"/>
                <a:gd fmla="*/ 5 w 6" name="T4"/>
                <a:gd fmla="*/ 2 h 4" name="T5"/>
                <a:gd fmla="*/ 4 w 6" name="T6"/>
                <a:gd fmla="*/ 0 h 4" name="T7"/>
              </a:gdLst>
              <a:cxnLst>
                <a:cxn ang="0">
                  <a:pos x="T0" y="T1"/>
                </a:cxn>
                <a:cxn ang="0">
                  <a:pos x="T2" y="T3"/>
                </a:cxn>
                <a:cxn ang="0">
                  <a:pos x="T4" y="T5"/>
                </a:cxn>
                <a:cxn ang="0">
                  <a:pos x="T6" y="T7"/>
                </a:cxn>
              </a:cxnLst>
              <a:rect b="b" l="0" r="r" t="0"/>
              <a:pathLst>
                <a:path h="4" w="6">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37"/>
            <p:cNvSpPr/>
            <p:nvPr/>
          </p:nvSpPr>
          <p:spPr bwMode="auto">
            <a:xfrm>
              <a:off x="6408738" y="3378201"/>
              <a:ext cx="71438" cy="52388"/>
            </a:xfrm>
            <a:custGeom>
              <a:gdLst>
                <a:gd fmla="*/ 22 w 22" name="T0"/>
                <a:gd fmla="*/ 1 h 16" name="T1"/>
                <a:gd fmla="*/ 16 w 22" name="T2"/>
                <a:gd fmla="*/ 1 h 16" name="T3"/>
                <a:gd fmla="*/ 3 w 22" name="T4"/>
                <a:gd fmla="*/ 8 h 16" name="T5"/>
                <a:gd fmla="*/ 5 w 22" name="T6"/>
                <a:gd fmla="*/ 16 h 16" name="T7"/>
                <a:gd fmla="*/ 22 w 22" name="T8"/>
                <a:gd fmla="*/ 1 h 16" name="T9"/>
              </a:gdLst>
              <a:cxnLst>
                <a:cxn ang="0">
                  <a:pos x="T0" y="T1"/>
                </a:cxn>
                <a:cxn ang="0">
                  <a:pos x="T2" y="T3"/>
                </a:cxn>
                <a:cxn ang="0">
                  <a:pos x="T4" y="T5"/>
                </a:cxn>
                <a:cxn ang="0">
                  <a:pos x="T6" y="T7"/>
                </a:cxn>
                <a:cxn ang="0">
                  <a:pos x="T8" y="T9"/>
                </a:cxn>
              </a:cxnLst>
              <a:rect b="b" l="0" r="r" t="0"/>
              <a:pathLst>
                <a:path h="16" w="22">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38"/>
            <p:cNvSpPr/>
            <p:nvPr/>
          </p:nvSpPr>
          <p:spPr bwMode="auto">
            <a:xfrm>
              <a:off x="6470651" y="3397251"/>
              <a:ext cx="31750" cy="26988"/>
            </a:xfrm>
            <a:custGeom>
              <a:gdLst>
                <a:gd fmla="*/ 1 w 10" name="T0"/>
                <a:gd fmla="*/ 8 h 8" name="T1"/>
                <a:gd fmla="*/ 10 w 10" name="T2"/>
                <a:gd fmla="*/ 4 h 8" name="T3"/>
                <a:gd fmla="*/ 5 w 10" name="T4"/>
                <a:gd fmla="*/ 0 h 8" name="T5"/>
                <a:gd fmla="*/ 0 w 10" name="T6"/>
                <a:gd fmla="*/ 3 h 8" name="T7"/>
                <a:gd fmla="*/ 1 w 10" name="T8"/>
                <a:gd fmla="*/ 8 h 8" name="T9"/>
              </a:gdLst>
              <a:cxnLst>
                <a:cxn ang="0">
                  <a:pos x="T0" y="T1"/>
                </a:cxn>
                <a:cxn ang="0">
                  <a:pos x="T2" y="T3"/>
                </a:cxn>
                <a:cxn ang="0">
                  <a:pos x="T4" y="T5"/>
                </a:cxn>
                <a:cxn ang="0">
                  <a:pos x="T6" y="T7"/>
                </a:cxn>
                <a:cxn ang="0">
                  <a:pos x="T8" y="T9"/>
                </a:cxn>
              </a:cxnLst>
              <a:rect b="b" l="0" r="r" t="0"/>
              <a:pathLst>
                <a:path h="8" w="10">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39"/>
            <p:cNvSpPr/>
            <p:nvPr/>
          </p:nvSpPr>
          <p:spPr bwMode="auto">
            <a:xfrm>
              <a:off x="6319838" y="3397251"/>
              <a:ext cx="30163" cy="30163"/>
            </a:xfrm>
            <a:custGeom>
              <a:gdLst>
                <a:gd fmla="*/ 2 w 9" name="T0"/>
                <a:gd fmla="*/ 0 h 9" name="T1"/>
                <a:gd fmla="*/ 0 w 9" name="T2"/>
                <a:gd fmla="*/ 6 h 9" name="T3"/>
                <a:gd fmla="*/ 9 w 9" name="T4"/>
                <a:gd fmla="*/ 4 h 9" name="T5"/>
                <a:gd fmla="*/ 6 w 9" name="T6"/>
                <a:gd fmla="*/ 0 h 9" name="T7"/>
                <a:gd fmla="*/ 2 w 9" name="T8"/>
                <a:gd fmla="*/ 0 h 9" name="T9"/>
              </a:gdLst>
              <a:cxnLst>
                <a:cxn ang="0">
                  <a:pos x="T0" y="T1"/>
                </a:cxn>
                <a:cxn ang="0">
                  <a:pos x="T2" y="T3"/>
                </a:cxn>
                <a:cxn ang="0">
                  <a:pos x="T4" y="T5"/>
                </a:cxn>
                <a:cxn ang="0">
                  <a:pos x="T6" y="T7"/>
                </a:cxn>
                <a:cxn ang="0">
                  <a:pos x="T8" y="T9"/>
                </a:cxn>
              </a:cxnLst>
              <a:rect b="b" l="0" r="r" t="0"/>
              <a:pathLst>
                <a:path h="9" w="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0"/>
            <p:cNvSpPr/>
            <p:nvPr/>
          </p:nvSpPr>
          <p:spPr bwMode="auto">
            <a:xfrm>
              <a:off x="6259513" y="3384551"/>
              <a:ext cx="44450" cy="73025"/>
            </a:xfrm>
            <a:custGeom>
              <a:gdLst>
                <a:gd fmla="*/ 13 w 14" name="T0"/>
                <a:gd fmla="*/ 3 h 22" name="T1"/>
                <a:gd fmla="*/ 7 w 14" name="T2"/>
                <a:gd fmla="*/ 12 h 22" name="T3"/>
                <a:gd fmla="*/ 0 w 14" name="T4"/>
                <a:gd fmla="*/ 16 h 22" name="T5"/>
                <a:gd fmla="*/ 9 w 14" name="T6"/>
                <a:gd fmla="*/ 18 h 22" name="T7"/>
                <a:gd fmla="*/ 7 w 14" name="T8"/>
                <a:gd fmla="*/ 14 h 22" name="T9"/>
                <a:gd fmla="*/ 13 w 14" name="T10"/>
                <a:gd fmla="*/ 3 h 22" name="T11"/>
              </a:gdLst>
              <a:cxnLst>
                <a:cxn ang="0">
                  <a:pos x="T0" y="T1"/>
                </a:cxn>
                <a:cxn ang="0">
                  <a:pos x="T2" y="T3"/>
                </a:cxn>
                <a:cxn ang="0">
                  <a:pos x="T4" y="T5"/>
                </a:cxn>
                <a:cxn ang="0">
                  <a:pos x="T6" y="T7"/>
                </a:cxn>
                <a:cxn ang="0">
                  <a:pos x="T8" y="T9"/>
                </a:cxn>
                <a:cxn ang="0">
                  <a:pos x="T10" y="T11"/>
                </a:cxn>
              </a:cxnLst>
              <a:rect b="b" l="0" r="r" t="0"/>
              <a:pathLst>
                <a:path h="22" w="14">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1"/>
            <p:cNvSpPr/>
            <p:nvPr/>
          </p:nvSpPr>
          <p:spPr bwMode="auto">
            <a:xfrm>
              <a:off x="6300788" y="3406776"/>
              <a:ext cx="9525" cy="14288"/>
            </a:xfrm>
            <a:custGeom>
              <a:gdLst>
                <a:gd fmla="*/ 2 w 3" name="T0"/>
                <a:gd fmla="*/ 3 h 4" name="T1"/>
                <a:gd fmla="*/ 3 w 3" name="T2"/>
                <a:gd fmla="*/ 1 h 4" name="T3"/>
                <a:gd fmla="*/ 1 w 3" name="T4"/>
                <a:gd fmla="*/ 0 h 4" name="T5"/>
                <a:gd fmla="*/ 2 w 3" name="T6"/>
                <a:gd fmla="*/ 3 h 4" name="T7"/>
              </a:gdLst>
              <a:cxnLst>
                <a:cxn ang="0">
                  <a:pos x="T0" y="T1"/>
                </a:cxn>
                <a:cxn ang="0">
                  <a:pos x="T2" y="T3"/>
                </a:cxn>
                <a:cxn ang="0">
                  <a:pos x="T4" y="T5"/>
                </a:cxn>
                <a:cxn ang="0">
                  <a:pos x="T6" y="T7"/>
                </a:cxn>
              </a:cxnLst>
              <a:rect b="b" l="0" r="r" t="0"/>
              <a:pathLst>
                <a:path h="4" w="3">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42"/>
            <p:cNvSpPr/>
            <p:nvPr/>
          </p:nvSpPr>
          <p:spPr bwMode="auto">
            <a:xfrm>
              <a:off x="6291263" y="3427413"/>
              <a:ext cx="15875" cy="15875"/>
            </a:xfrm>
            <a:custGeom>
              <a:gdLst>
                <a:gd fmla="*/ 0 w 5" name="T0"/>
                <a:gd fmla="*/ 5 h 5" name="T1"/>
                <a:gd fmla="*/ 4 w 5" name="T2"/>
                <a:gd fmla="*/ 3 h 5" name="T3"/>
                <a:gd fmla="*/ 4 w 5" name="T4"/>
                <a:gd fmla="*/ 0 h 5" name="T5"/>
                <a:gd fmla="*/ 0 w 5" name="T6"/>
                <a:gd fmla="*/ 5 h 5" name="T7"/>
              </a:gdLst>
              <a:cxnLst>
                <a:cxn ang="0">
                  <a:pos x="T0" y="T1"/>
                </a:cxn>
                <a:cxn ang="0">
                  <a:pos x="T2" y="T3"/>
                </a:cxn>
                <a:cxn ang="0">
                  <a:pos x="T4" y="T5"/>
                </a:cxn>
                <a:cxn ang="0">
                  <a:pos x="T6" y="T7"/>
                </a:cxn>
              </a:cxnLst>
              <a:rect b="b" l="0" r="r" t="0"/>
              <a:pathLst>
                <a:path h="5" w="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43"/>
            <p:cNvSpPr/>
            <p:nvPr/>
          </p:nvSpPr>
          <p:spPr bwMode="auto">
            <a:xfrm>
              <a:off x="6118226" y="3400426"/>
              <a:ext cx="157163" cy="63500"/>
            </a:xfrm>
            <a:custGeom>
              <a:gdLst>
                <a:gd fmla="*/ 44 w 48" name="T0"/>
                <a:gd fmla="*/ 2 h 19" name="T1"/>
                <a:gd fmla="*/ 37 w 48" name="T2"/>
                <a:gd fmla="*/ 7 h 19" name="T3"/>
                <a:gd fmla="*/ 39 w 48" name="T4"/>
                <a:gd fmla="*/ 0 h 19" name="T5"/>
                <a:gd fmla="*/ 32 w 48" name="T6"/>
                <a:gd fmla="*/ 8 h 19" name="T7"/>
                <a:gd fmla="*/ 30 w 48" name="T8"/>
                <a:gd fmla="*/ 7 h 19" name="T9"/>
                <a:gd fmla="*/ 30 w 48" name="T10"/>
                <a:gd fmla="*/ 3 h 19" name="T11"/>
                <a:gd fmla="*/ 26 w 48" name="T12"/>
                <a:gd fmla="*/ 3 h 19" name="T13"/>
                <a:gd fmla="*/ 17 w 48" name="T14"/>
                <a:gd fmla="*/ 6 h 19" name="T15"/>
                <a:gd fmla="*/ 14 w 48" name="T16"/>
                <a:gd fmla="*/ 2 h 19" name="T17"/>
                <a:gd fmla="*/ 4 w 48" name="T18"/>
                <a:gd fmla="*/ 15 h 19" name="T19"/>
                <a:gd fmla="*/ 2 w 48" name="T20"/>
                <a:gd fmla="*/ 18 h 19" name="T21"/>
                <a:gd fmla="*/ 8 w 48" name="T22"/>
                <a:gd fmla="*/ 19 h 19" name="T23"/>
                <a:gd fmla="*/ 11 w 48" name="T24"/>
                <a:gd fmla="*/ 7 h 19" name="T25"/>
                <a:gd fmla="*/ 15 w 48" name="T26"/>
                <a:gd fmla="*/ 18 h 19" name="T27"/>
                <a:gd fmla="*/ 19 w 48" name="T28"/>
                <a:gd fmla="*/ 10 h 19" name="T29"/>
                <a:gd fmla="*/ 16 w 48" name="T30"/>
                <a:gd fmla="*/ 8 h 19" name="T31"/>
                <a:gd fmla="*/ 19 w 48" name="T32"/>
                <a:gd fmla="*/ 8 h 19" name="T33"/>
                <a:gd fmla="*/ 22 w 48" name="T34"/>
                <a:gd fmla="*/ 12 h 19" name="T35"/>
                <a:gd fmla="*/ 27 w 48" name="T36"/>
                <a:gd fmla="*/ 7 h 19" name="T37"/>
                <a:gd fmla="*/ 28 w 48" name="T38"/>
                <a:gd fmla="*/ 12 h 19" name="T39"/>
                <a:gd fmla="*/ 25 w 48" name="T40"/>
                <a:gd fmla="*/ 17 h 19" name="T41"/>
                <a:gd fmla="*/ 31 w 48" name="T42"/>
                <a:gd fmla="*/ 16 h 19" name="T43"/>
                <a:gd fmla="*/ 29 w 48" name="T44"/>
                <a:gd fmla="*/ 13 h 19" name="T45"/>
                <a:gd fmla="*/ 33 w 48" name="T46"/>
                <a:gd fmla="*/ 9 h 19" name="T47"/>
                <a:gd fmla="*/ 35 w 48" name="T48"/>
                <a:gd fmla="*/ 14 h 19" name="T49"/>
                <a:gd fmla="*/ 48 w 48" name="T50"/>
                <a:gd fmla="*/ 5 h 19" name="T51"/>
                <a:gd fmla="*/ 44 w 48" name="T52"/>
                <a:gd fmla="*/ 2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8">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44"/>
            <p:cNvSpPr/>
            <p:nvPr/>
          </p:nvSpPr>
          <p:spPr bwMode="auto">
            <a:xfrm>
              <a:off x="6030913" y="3433763"/>
              <a:ext cx="19050" cy="17463"/>
            </a:xfrm>
            <a:custGeom>
              <a:gdLst>
                <a:gd fmla="*/ 4 w 6" name="T0"/>
                <a:gd fmla="*/ 5 h 5" name="T1"/>
                <a:gd fmla="*/ 6 w 6" name="T2"/>
                <a:gd fmla="*/ 3 h 5" name="T3"/>
                <a:gd fmla="*/ 0 w 6" name="T4"/>
                <a:gd fmla="*/ 2 h 5" name="T5"/>
                <a:gd fmla="*/ 4 w 6" name="T6"/>
                <a:gd fmla="*/ 5 h 5" name="T7"/>
              </a:gdLst>
              <a:cxnLst>
                <a:cxn ang="0">
                  <a:pos x="T0" y="T1"/>
                </a:cxn>
                <a:cxn ang="0">
                  <a:pos x="T2" y="T3"/>
                </a:cxn>
                <a:cxn ang="0">
                  <a:pos x="T4" y="T5"/>
                </a:cxn>
                <a:cxn ang="0">
                  <a:pos x="T6" y="T7"/>
                </a:cxn>
              </a:cxnLst>
              <a:rect b="b" l="0" r="r" t="0"/>
              <a:pathLst>
                <a:path h="5" w="6">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45"/>
            <p:cNvSpPr/>
            <p:nvPr/>
          </p:nvSpPr>
          <p:spPr bwMode="auto">
            <a:xfrm>
              <a:off x="5862638" y="3440113"/>
              <a:ext cx="71438" cy="39688"/>
            </a:xfrm>
            <a:custGeom>
              <a:gdLst>
                <a:gd fmla="*/ 22 w 22" name="T0"/>
                <a:gd fmla="*/ 1 h 12" name="T1"/>
                <a:gd fmla="*/ 18 w 22" name="T2"/>
                <a:gd fmla="*/ 0 h 12" name="T3"/>
                <a:gd fmla="*/ 11 w 22" name="T4"/>
                <a:gd fmla="*/ 7 h 12" name="T5"/>
                <a:gd fmla="*/ 10 w 22" name="T6"/>
                <a:gd fmla="*/ 1 h 12" name="T7"/>
                <a:gd fmla="*/ 7 w 22" name="T8"/>
                <a:gd fmla="*/ 1 h 12" name="T9"/>
                <a:gd fmla="*/ 2 w 22" name="T10"/>
                <a:gd fmla="*/ 12 h 12" name="T11"/>
                <a:gd fmla="*/ 4 w 22" name="T12"/>
                <a:gd fmla="*/ 12 h 12" name="T13"/>
                <a:gd fmla="*/ 9 w 22" name="T14"/>
                <a:gd fmla="*/ 7 h 12" name="T15"/>
                <a:gd fmla="*/ 10 w 22" name="T16"/>
                <a:gd fmla="*/ 11 h 12" name="T17"/>
                <a:gd fmla="*/ 22 w 22" name="T18"/>
                <a:gd fmla="*/ 1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46"/>
            <p:cNvSpPr/>
            <p:nvPr/>
          </p:nvSpPr>
          <p:spPr bwMode="auto">
            <a:xfrm>
              <a:off x="5953126" y="3476626"/>
              <a:ext cx="9525" cy="11113"/>
            </a:xfrm>
            <a:custGeom>
              <a:gdLst>
                <a:gd fmla="*/ 0 w 3" name="T0"/>
                <a:gd fmla="*/ 2 h 3" name="T1"/>
                <a:gd fmla="*/ 3 w 3" name="T2"/>
                <a:gd fmla="*/ 2 h 3" name="T3"/>
                <a:gd fmla="*/ 0 w 3" name="T4"/>
                <a:gd fmla="*/ 2 h 3" name="T5"/>
              </a:gdLst>
              <a:cxnLst>
                <a:cxn ang="0">
                  <a:pos x="T0" y="T1"/>
                </a:cxn>
                <a:cxn ang="0">
                  <a:pos x="T2" y="T3"/>
                </a:cxn>
                <a:cxn ang="0">
                  <a:pos x="T4" y="T5"/>
                </a:cxn>
              </a:cxnLst>
              <a:rect b="b" l="0" r="r" t="0"/>
              <a:pathLst>
                <a:path h="3" w="3">
                  <a:moveTo>
                    <a:pt x="0" y="2"/>
                  </a:moveTo>
                  <a:cubicBezTo>
                    <a:pt x="0" y="3"/>
                    <a:pt x="2" y="3"/>
                    <a:pt x="3" y="2"/>
                  </a:cubicBezTo>
                  <a:cubicBezTo>
                    <a:pt x="2" y="1"/>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47"/>
            <p:cNvSpPr/>
            <p:nvPr/>
          </p:nvSpPr>
          <p:spPr bwMode="auto">
            <a:xfrm>
              <a:off x="5816601" y="3443288"/>
              <a:ext cx="55563" cy="53975"/>
            </a:xfrm>
            <a:custGeom>
              <a:gdLst>
                <a:gd fmla="*/ 9 w 17" name="T0"/>
                <a:gd fmla="*/ 9 h 16" name="T1"/>
                <a:gd fmla="*/ 17 w 17" name="T2"/>
                <a:gd fmla="*/ 4 h 16" name="T3"/>
                <a:gd fmla="*/ 16 w 17" name="T4"/>
                <a:gd fmla="*/ 1 h 16" name="T5"/>
                <a:gd fmla="*/ 11 w 17" name="T6"/>
                <a:gd fmla="*/ 2 h 16" name="T7"/>
                <a:gd fmla="*/ 10 w 17" name="T8"/>
                <a:gd fmla="*/ 7 h 16" name="T9"/>
                <a:gd fmla="*/ 10 w 17" name="T10"/>
                <a:gd fmla="*/ 3 h 16" name="T11"/>
                <a:gd fmla="*/ 0 w 17" name="T12"/>
                <a:gd fmla="*/ 8 h 16" name="T13"/>
                <a:gd fmla="*/ 5 w 17" name="T14"/>
                <a:gd fmla="*/ 9 h 16" name="T15"/>
                <a:gd fmla="*/ 1 w 17" name="T16"/>
                <a:gd fmla="*/ 15 h 16" name="T17"/>
                <a:gd fmla="*/ 10 w 17" name="T18"/>
                <a:gd fmla="*/ 15 h 16" name="T19"/>
                <a:gd fmla="*/ 11 w 17" name="T20"/>
                <a:gd fmla="*/ 12 h 16" name="T21"/>
                <a:gd fmla="*/ 9 w 17" name="T22"/>
                <a:gd fmla="*/ 9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17">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48"/>
            <p:cNvSpPr/>
            <p:nvPr/>
          </p:nvSpPr>
          <p:spPr bwMode="auto">
            <a:xfrm>
              <a:off x="5894388" y="3479801"/>
              <a:ext cx="22225" cy="17463"/>
            </a:xfrm>
            <a:custGeom>
              <a:gdLst>
                <a:gd fmla="*/ 2 w 7" name="T0"/>
                <a:gd fmla="*/ 0 h 5" name="T1"/>
                <a:gd fmla="*/ 0 w 7" name="T2"/>
                <a:gd fmla="*/ 3 h 5" name="T3"/>
                <a:gd fmla="*/ 7 w 7" name="T4"/>
                <a:gd fmla="*/ 2 h 5" name="T5"/>
                <a:gd fmla="*/ 2 w 7" name="T6"/>
                <a:gd fmla="*/ 0 h 5" name="T7"/>
              </a:gdLst>
              <a:cxnLst>
                <a:cxn ang="0">
                  <a:pos x="T0" y="T1"/>
                </a:cxn>
                <a:cxn ang="0">
                  <a:pos x="T2" y="T3"/>
                </a:cxn>
                <a:cxn ang="0">
                  <a:pos x="T4" y="T5"/>
                </a:cxn>
                <a:cxn ang="0">
                  <a:pos x="T6" y="T7"/>
                </a:cxn>
              </a:cxnLst>
              <a:rect b="b" l="0" r="r" t="0"/>
              <a:pathLst>
                <a:path h="5" w="7">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49"/>
            <p:cNvSpPr/>
            <p:nvPr/>
          </p:nvSpPr>
          <p:spPr bwMode="auto">
            <a:xfrm>
              <a:off x="5735638" y="3451226"/>
              <a:ext cx="84138" cy="61913"/>
            </a:xfrm>
            <a:custGeom>
              <a:gdLst>
                <a:gd fmla="*/ 21 w 26" name="T0"/>
                <a:gd fmla="*/ 1 h 19" name="T1"/>
                <a:gd fmla="*/ 19 w 26" name="T2"/>
                <a:gd fmla="*/ 0 h 19" name="T3"/>
                <a:gd fmla="*/ 15 w 26" name="T4"/>
                <a:gd fmla="*/ 2 h 19" name="T5"/>
                <a:gd fmla="*/ 11 w 26" name="T6"/>
                <a:gd fmla="*/ 5 h 19" name="T7"/>
                <a:gd fmla="*/ 9 w 26" name="T8"/>
                <a:gd fmla="*/ 2 h 19" name="T9"/>
                <a:gd fmla="*/ 5 w 26" name="T10"/>
                <a:gd fmla="*/ 11 h 19" name="T11"/>
                <a:gd fmla="*/ 4 w 26" name="T12"/>
                <a:gd fmla="*/ 9 h 19" name="T13"/>
                <a:gd fmla="*/ 2 w 26" name="T14"/>
                <a:gd fmla="*/ 14 h 19" name="T15"/>
                <a:gd fmla="*/ 5 w 26" name="T16"/>
                <a:gd fmla="*/ 12 h 19" name="T17"/>
                <a:gd fmla="*/ 6 w 26" name="T18"/>
                <a:gd fmla="*/ 16 h 19" name="T19"/>
                <a:gd fmla="*/ 12 w 26" name="T20"/>
                <a:gd fmla="*/ 12 h 19" name="T21"/>
                <a:gd fmla="*/ 17 w 26" name="T22"/>
                <a:gd fmla="*/ 10 h 19" name="T23"/>
                <a:gd fmla="*/ 14 w 26" name="T24"/>
                <a:gd fmla="*/ 8 h 19" name="T25"/>
                <a:gd fmla="*/ 15 w 26" name="T26"/>
                <a:gd fmla="*/ 7 h 19" name="T27"/>
                <a:gd fmla="*/ 20 w 26" name="T28"/>
                <a:gd fmla="*/ 5 h 19" name="T29"/>
                <a:gd fmla="*/ 20 w 26" name="T30"/>
                <a:gd fmla="*/ 11 h 19" name="T31"/>
                <a:gd fmla="*/ 26 w 26" name="T32"/>
                <a:gd fmla="*/ 14 h 19" name="T33"/>
                <a:gd fmla="*/ 21 w 26" name="T34"/>
                <a:gd fmla="*/ 1 h 1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 w="26">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50"/>
            <p:cNvSpPr/>
            <p:nvPr/>
          </p:nvSpPr>
          <p:spPr bwMode="auto">
            <a:xfrm>
              <a:off x="5791201" y="3494088"/>
              <a:ext cx="9525" cy="9525"/>
            </a:xfrm>
            <a:custGeom>
              <a:gdLst>
                <a:gd fmla="*/ 1 w 3" name="T0"/>
                <a:gd fmla="*/ 3 h 3" name="T1"/>
                <a:gd fmla="*/ 3 w 3" name="T2"/>
                <a:gd fmla="*/ 1 h 3" name="T3"/>
                <a:gd fmla="*/ 2 w 3" name="T4"/>
                <a:gd fmla="*/ 0 h 3" name="T5"/>
                <a:gd fmla="*/ 1 w 3" name="T6"/>
                <a:gd fmla="*/ 3 h 3" name="T7"/>
              </a:gdLst>
              <a:cxnLst>
                <a:cxn ang="0">
                  <a:pos x="T0" y="T1"/>
                </a:cxn>
                <a:cxn ang="0">
                  <a:pos x="T2" y="T3"/>
                </a:cxn>
                <a:cxn ang="0">
                  <a:pos x="T4" y="T5"/>
                </a:cxn>
                <a:cxn ang="0">
                  <a:pos x="T6" y="T7"/>
                </a:cxn>
              </a:cxnLst>
              <a:rect b="b" l="0" r="r" t="0"/>
              <a:pathLst>
                <a:path h="3" w="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51"/>
            <p:cNvSpPr/>
            <p:nvPr/>
          </p:nvSpPr>
          <p:spPr bwMode="auto">
            <a:xfrm>
              <a:off x="5719763" y="3497263"/>
              <a:ext cx="12700" cy="12700"/>
            </a:xfrm>
            <a:custGeom>
              <a:gdLst>
                <a:gd fmla="*/ 1 w 4" name="T0"/>
                <a:gd fmla="*/ 3 h 4" name="T1"/>
                <a:gd fmla="*/ 4 w 4" name="T2"/>
                <a:gd fmla="*/ 2 h 4" name="T3"/>
                <a:gd fmla="*/ 2 w 4" name="T4"/>
                <a:gd fmla="*/ 0 h 4" name="T5"/>
                <a:gd fmla="*/ 1 w 4" name="T6"/>
                <a:gd fmla="*/ 3 h 4" name="T7"/>
              </a:gdLst>
              <a:cxnLst>
                <a:cxn ang="0">
                  <a:pos x="T0" y="T1"/>
                </a:cxn>
                <a:cxn ang="0">
                  <a:pos x="T2" y="T3"/>
                </a:cxn>
                <a:cxn ang="0">
                  <a:pos x="T4" y="T5"/>
                </a:cxn>
                <a:cxn ang="0">
                  <a:pos x="T6" y="T7"/>
                </a:cxn>
              </a:cxnLst>
              <a:rect b="b" l="0" r="r" t="0"/>
              <a:pathLst>
                <a:path h="4" w="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52"/>
            <p:cNvSpPr/>
            <p:nvPr/>
          </p:nvSpPr>
          <p:spPr bwMode="auto">
            <a:xfrm>
              <a:off x="5595938" y="3473451"/>
              <a:ext cx="9525" cy="14288"/>
            </a:xfrm>
            <a:custGeom>
              <a:gdLst>
                <a:gd fmla="*/ 1 w 3" name="T0"/>
                <a:gd fmla="*/ 4 h 4" name="T1"/>
                <a:gd fmla="*/ 2 w 3" name="T2"/>
                <a:gd fmla="*/ 0 h 4" name="T3"/>
                <a:gd fmla="*/ 0 w 3" name="T4"/>
                <a:gd fmla="*/ 1 h 4" name="T5"/>
                <a:gd fmla="*/ 1 w 3" name="T6"/>
                <a:gd fmla="*/ 4 h 4" name="T7"/>
              </a:gdLst>
              <a:cxnLst>
                <a:cxn ang="0">
                  <a:pos x="T0" y="T1"/>
                </a:cxn>
                <a:cxn ang="0">
                  <a:pos x="T2" y="T3"/>
                </a:cxn>
                <a:cxn ang="0">
                  <a:pos x="T4" y="T5"/>
                </a:cxn>
                <a:cxn ang="0">
                  <a:pos x="T6" y="T7"/>
                </a:cxn>
              </a:cxnLst>
              <a:rect b="b" l="0" r="r" t="0"/>
              <a:pathLst>
                <a:path h="4" w="3">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53"/>
            <p:cNvSpPr/>
            <p:nvPr/>
          </p:nvSpPr>
          <p:spPr bwMode="auto">
            <a:xfrm>
              <a:off x="5592763" y="3516313"/>
              <a:ext cx="12700" cy="11113"/>
            </a:xfrm>
            <a:custGeom>
              <a:gdLst>
                <a:gd fmla="*/ 3 w 4" name="T0"/>
                <a:gd fmla="*/ 3 h 3" name="T1"/>
                <a:gd fmla="*/ 3 w 4" name="T2"/>
                <a:gd fmla="*/ 0 h 3" name="T3"/>
                <a:gd fmla="*/ 3 w 4" name="T4"/>
                <a:gd fmla="*/ 3 h 3" name="T5"/>
              </a:gdLst>
              <a:cxnLst>
                <a:cxn ang="0">
                  <a:pos x="T0" y="T1"/>
                </a:cxn>
                <a:cxn ang="0">
                  <a:pos x="T2" y="T3"/>
                </a:cxn>
                <a:cxn ang="0">
                  <a:pos x="T4" y="T5"/>
                </a:cxn>
              </a:cxnLst>
              <a:rect b="b" l="0" r="r" t="0"/>
              <a:pathLst>
                <a:path h="3" w="4">
                  <a:moveTo>
                    <a:pt x="3" y="3"/>
                  </a:moveTo>
                  <a:cubicBezTo>
                    <a:pt x="4" y="2"/>
                    <a:pt x="3" y="1"/>
                    <a:pt x="3" y="0"/>
                  </a:cubicBezTo>
                  <a:cubicBezTo>
                    <a:pt x="1" y="2"/>
                    <a:pt x="0"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54"/>
            <p:cNvSpPr/>
            <p:nvPr/>
          </p:nvSpPr>
          <p:spPr bwMode="auto">
            <a:xfrm>
              <a:off x="5481638" y="3522663"/>
              <a:ext cx="25400" cy="23813"/>
            </a:xfrm>
            <a:custGeom>
              <a:gdLst>
                <a:gd fmla="*/ 0 w 8" name="T0"/>
                <a:gd fmla="*/ 3 h 7" name="T1"/>
                <a:gd fmla="*/ 8 w 8" name="T2"/>
                <a:gd fmla="*/ 3 h 7" name="T3"/>
                <a:gd fmla="*/ 0 w 8" name="T4"/>
                <a:gd fmla="*/ 3 h 7" name="T5"/>
              </a:gdLst>
              <a:cxnLst>
                <a:cxn ang="0">
                  <a:pos x="T0" y="T1"/>
                </a:cxn>
                <a:cxn ang="0">
                  <a:pos x="T2" y="T3"/>
                </a:cxn>
                <a:cxn ang="0">
                  <a:pos x="T4" y="T5"/>
                </a:cxn>
              </a:cxnLst>
              <a:rect b="b" l="0" r="r" t="0"/>
              <a:pathLst>
                <a:path h="7" w="8">
                  <a:moveTo>
                    <a:pt x="0" y="3"/>
                  </a:moveTo>
                  <a:cubicBezTo>
                    <a:pt x="1" y="6"/>
                    <a:pt x="6" y="7"/>
                    <a:pt x="8" y="3"/>
                  </a:cubicBezTo>
                  <a:cubicBezTo>
                    <a:pt x="5" y="0"/>
                    <a:pt x="3" y="4"/>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55"/>
            <p:cNvSpPr/>
            <p:nvPr/>
          </p:nvSpPr>
          <p:spPr bwMode="auto">
            <a:xfrm>
              <a:off x="6856413" y="3262313"/>
              <a:ext cx="58738" cy="30163"/>
            </a:xfrm>
            <a:custGeom>
              <a:gdLst>
                <a:gd fmla="*/ 3 w 18" name="T0"/>
                <a:gd fmla="*/ 6 h 9" name="T1"/>
                <a:gd fmla="*/ 2 w 18" name="T2"/>
                <a:gd fmla="*/ 8 h 9" name="T3"/>
                <a:gd fmla="*/ 4 w 18" name="T4"/>
                <a:gd fmla="*/ 9 h 9" name="T5"/>
                <a:gd fmla="*/ 9 w 18" name="T6"/>
                <a:gd fmla="*/ 4 h 9" name="T7"/>
                <a:gd fmla="*/ 11 w 18" name="T8"/>
                <a:gd fmla="*/ 8 h 9" name="T9"/>
                <a:gd fmla="*/ 18 w 18" name="T10"/>
                <a:gd fmla="*/ 1 h 9" name="T11"/>
                <a:gd fmla="*/ 1 w 18" name="T12"/>
                <a:gd fmla="*/ 1 h 9" name="T13"/>
                <a:gd fmla="*/ 0 w 18" name="T14"/>
                <a:gd fmla="*/ 4 h 9" name="T15"/>
                <a:gd fmla="*/ 3 w 18" name="T16"/>
                <a:gd fmla="*/ 6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8">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56"/>
            <p:cNvSpPr/>
            <p:nvPr/>
          </p:nvSpPr>
          <p:spPr bwMode="auto">
            <a:xfrm>
              <a:off x="6797676" y="3327401"/>
              <a:ext cx="188913" cy="84138"/>
            </a:xfrm>
            <a:custGeom>
              <a:gdLst>
                <a:gd fmla="*/ 6 w 58" name="T0"/>
                <a:gd fmla="*/ 23 h 25" name="T1"/>
                <a:gd fmla="*/ 1 w 58" name="T2"/>
                <a:gd fmla="*/ 19 h 25" name="T3"/>
                <a:gd fmla="*/ 1 w 58" name="T4"/>
                <a:gd fmla="*/ 23 h 25" name="T5"/>
                <a:gd fmla="*/ 16 w 58" name="T6"/>
                <a:gd fmla="*/ 24 h 25" name="T7"/>
                <a:gd fmla="*/ 18 w 58" name="T8"/>
                <a:gd fmla="*/ 19 h 25" name="T9"/>
                <a:gd fmla="*/ 28 w 58" name="T10"/>
                <a:gd fmla="*/ 21 h 25" name="T11"/>
                <a:gd fmla="*/ 32 w 58" name="T12"/>
                <a:gd fmla="*/ 18 h 25" name="T13"/>
                <a:gd fmla="*/ 35 w 58" name="T14"/>
                <a:gd fmla="*/ 12 h 25" name="T15"/>
                <a:gd fmla="*/ 39 w 58" name="T16"/>
                <a:gd fmla="*/ 15 h 25" name="T17"/>
                <a:gd fmla="*/ 33 w 58" name="T18"/>
                <a:gd fmla="*/ 17 h 25" name="T19"/>
                <a:gd fmla="*/ 33 w 58" name="T20"/>
                <a:gd fmla="*/ 21 h 25" name="T21"/>
                <a:gd fmla="*/ 39 w 58" name="T22"/>
                <a:gd fmla="*/ 22 h 25" name="T23"/>
                <a:gd fmla="*/ 41 w 58" name="T24"/>
                <a:gd fmla="*/ 13 h 25" name="T25"/>
                <a:gd fmla="*/ 51 w 58" name="T26"/>
                <a:gd fmla="*/ 10 h 25" name="T27"/>
                <a:gd fmla="*/ 50 w 58" name="T28"/>
                <a:gd fmla="*/ 14 h 25" name="T29"/>
                <a:gd fmla="*/ 47 w 58" name="T30"/>
                <a:gd fmla="*/ 13 h 25" name="T31"/>
                <a:gd fmla="*/ 43 w 58" name="T32"/>
                <a:gd fmla="*/ 19 h 25" name="T33"/>
                <a:gd fmla="*/ 51 w 58" name="T34"/>
                <a:gd fmla="*/ 20 h 25" name="T35"/>
                <a:gd fmla="*/ 48 w 58" name="T36"/>
                <a:gd fmla="*/ 17 h 25" name="T37"/>
                <a:gd fmla="*/ 58 w 58" name="T38"/>
                <a:gd fmla="*/ 11 h 25" name="T39"/>
                <a:gd fmla="*/ 55 w 58" name="T40"/>
                <a:gd fmla="*/ 2 h 25" name="T41"/>
                <a:gd fmla="*/ 50 w 58" name="T42"/>
                <a:gd fmla="*/ 2 h 25" name="T43"/>
                <a:gd fmla="*/ 51 w 58" name="T44"/>
                <a:gd fmla="*/ 6 h 25" name="T45"/>
                <a:gd fmla="*/ 48 w 58" name="T46"/>
                <a:gd fmla="*/ 9 h 25" name="T47"/>
                <a:gd fmla="*/ 30 w 58" name="T48"/>
                <a:gd fmla="*/ 13 h 25" name="T49"/>
                <a:gd fmla="*/ 20 w 58" name="T50"/>
                <a:gd fmla="*/ 10 h 25" name="T51"/>
                <a:gd fmla="*/ 6 w 58" name="T52"/>
                <a:gd fmla="*/ 23 h 2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 w="57">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57"/>
            <p:cNvSpPr/>
            <p:nvPr/>
          </p:nvSpPr>
          <p:spPr bwMode="auto">
            <a:xfrm>
              <a:off x="6824663" y="3265488"/>
              <a:ext cx="28575" cy="33338"/>
            </a:xfrm>
            <a:custGeom>
              <a:gdLst>
                <a:gd fmla="*/ 0 w 9" name="T0"/>
                <a:gd fmla="*/ 7 h 10" name="T1"/>
                <a:gd fmla="*/ 9 w 9" name="T2"/>
                <a:gd fmla="*/ 3 h 10" name="T3"/>
                <a:gd fmla="*/ 2 w 9" name="T4"/>
                <a:gd fmla="*/ 0 h 10" name="T5"/>
                <a:gd fmla="*/ 0 w 9" name="T6"/>
                <a:gd fmla="*/ 7 h 10" name="T7"/>
              </a:gdLst>
              <a:cxnLst>
                <a:cxn ang="0">
                  <a:pos x="T0" y="T1"/>
                </a:cxn>
                <a:cxn ang="0">
                  <a:pos x="T2" y="T3"/>
                </a:cxn>
                <a:cxn ang="0">
                  <a:pos x="T4" y="T5"/>
                </a:cxn>
                <a:cxn ang="0">
                  <a:pos x="T6" y="T7"/>
                </a:cxn>
              </a:cxnLst>
              <a:rect b="b" l="0" r="r" t="0"/>
              <a:pathLst>
                <a:path h="10" w="9">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58"/>
            <p:cNvSpPr/>
            <p:nvPr/>
          </p:nvSpPr>
          <p:spPr bwMode="auto">
            <a:xfrm>
              <a:off x="6707188" y="3354388"/>
              <a:ext cx="30163" cy="17463"/>
            </a:xfrm>
            <a:custGeom>
              <a:gdLst>
                <a:gd fmla="*/ 7 w 9" name="T0"/>
                <a:gd fmla="*/ 2 h 5" name="T1"/>
                <a:gd fmla="*/ 0 w 9" name="T2"/>
                <a:gd fmla="*/ 4 h 5" name="T3"/>
                <a:gd fmla="*/ 9 w 9" name="T4"/>
                <a:gd fmla="*/ 5 h 5" name="T5"/>
                <a:gd fmla="*/ 7 w 9" name="T6"/>
                <a:gd fmla="*/ 2 h 5" name="T7"/>
              </a:gdLst>
              <a:cxnLst>
                <a:cxn ang="0">
                  <a:pos x="T0" y="T1"/>
                </a:cxn>
                <a:cxn ang="0">
                  <a:pos x="T2" y="T3"/>
                </a:cxn>
                <a:cxn ang="0">
                  <a:pos x="T4" y="T5"/>
                </a:cxn>
                <a:cxn ang="0">
                  <a:pos x="T6" y="T7"/>
                </a:cxn>
              </a:cxnLst>
              <a:rect b="b" l="0" r="r" t="0"/>
              <a:pathLst>
                <a:path h="5" w="9">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59"/>
            <p:cNvSpPr/>
            <p:nvPr/>
          </p:nvSpPr>
          <p:spPr bwMode="auto">
            <a:xfrm>
              <a:off x="6446838" y="3406776"/>
              <a:ext cx="23813" cy="33338"/>
            </a:xfrm>
            <a:custGeom>
              <a:gdLst>
                <a:gd fmla="*/ 5 w 7" name="T0"/>
                <a:gd fmla="*/ 1 h 10" name="T1"/>
                <a:gd fmla="*/ 2 w 7" name="T2"/>
                <a:gd fmla="*/ 1 h 10" name="T3"/>
                <a:gd fmla="*/ 3 w 7" name="T4"/>
                <a:gd fmla="*/ 9 h 10" name="T5"/>
                <a:gd fmla="*/ 2 w 7" name="T6"/>
                <a:gd fmla="*/ 9 h 10" name="T7"/>
                <a:gd fmla="*/ 7 w 7" name="T8"/>
                <a:gd fmla="*/ 8 h 10" name="T9"/>
                <a:gd fmla="*/ 5 w 7" name="T10"/>
                <a:gd fmla="*/ 1 h 10" name="T11"/>
              </a:gdLst>
              <a:cxnLst>
                <a:cxn ang="0">
                  <a:pos x="T0" y="T1"/>
                </a:cxn>
                <a:cxn ang="0">
                  <a:pos x="T2" y="T3"/>
                </a:cxn>
                <a:cxn ang="0">
                  <a:pos x="T4" y="T5"/>
                </a:cxn>
                <a:cxn ang="0">
                  <a:pos x="T6" y="T7"/>
                </a:cxn>
                <a:cxn ang="0">
                  <a:pos x="T8" y="T9"/>
                </a:cxn>
                <a:cxn ang="0">
                  <a:pos x="T10" y="T11"/>
                </a:cxn>
              </a:cxnLst>
              <a:rect b="b" l="0" r="r" t="0"/>
              <a:pathLst>
                <a:path h="10" w="7">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60"/>
            <p:cNvSpPr/>
            <p:nvPr/>
          </p:nvSpPr>
          <p:spPr bwMode="auto">
            <a:xfrm>
              <a:off x="5927726" y="3430588"/>
              <a:ext cx="103188" cy="52388"/>
            </a:xfrm>
            <a:custGeom>
              <a:gdLst>
                <a:gd fmla="*/ 30 w 32" name="T0"/>
                <a:gd fmla="*/ 5 h 16" name="T1"/>
                <a:gd fmla="*/ 28 w 32" name="T2"/>
                <a:gd fmla="*/ 5 h 16" name="T3"/>
                <a:gd fmla="*/ 28 w 32" name="T4"/>
                <a:gd fmla="*/ 1 h 16" name="T5"/>
                <a:gd fmla="*/ 25 w 32" name="T6"/>
                <a:gd fmla="*/ 7 h 16" name="T7"/>
                <a:gd fmla="*/ 18 w 32" name="T8"/>
                <a:gd fmla="*/ 8 h 16" name="T9"/>
                <a:gd fmla="*/ 17 w 32" name="T10"/>
                <a:gd fmla="*/ 6 h 16" name="T11"/>
                <a:gd fmla="*/ 13 w 32" name="T12"/>
                <a:gd fmla="*/ 7 h 16" name="T13"/>
                <a:gd fmla="*/ 14 w 32" name="T14"/>
                <a:gd fmla="*/ 4 h 16" name="T15"/>
                <a:gd fmla="*/ 22 w 32" name="T16"/>
                <a:gd fmla="*/ 1 h 16" name="T17"/>
                <a:gd fmla="*/ 14 w 32" name="T18"/>
                <a:gd fmla="*/ 0 h 16" name="T19"/>
                <a:gd fmla="*/ 0 w 32" name="T20"/>
                <a:gd fmla="*/ 14 h 16" name="T21"/>
                <a:gd fmla="*/ 5 w 32" name="T22"/>
                <a:gd fmla="*/ 14 h 16" name="T23"/>
                <a:gd fmla="*/ 12 w 32" name="T24"/>
                <a:gd fmla="*/ 10 h 16" name="T25"/>
                <a:gd fmla="*/ 13 w 32" name="T26"/>
                <a:gd fmla="*/ 14 h 16" name="T27"/>
                <a:gd fmla="*/ 14 w 32" name="T28"/>
                <a:gd fmla="*/ 15 h 16" name="T29"/>
                <a:gd fmla="*/ 19 w 32" name="T30"/>
                <a:gd fmla="*/ 9 h 16" name="T31"/>
                <a:gd fmla="*/ 18 w 32" name="T32"/>
                <a:gd fmla="*/ 15 h 16" name="T33"/>
                <a:gd fmla="*/ 26 w 32" name="T34"/>
                <a:gd fmla="*/ 11 h 16" name="T35"/>
                <a:gd fmla="*/ 25 w 32" name="T36"/>
                <a:gd fmla="*/ 7 h 16" name="T37"/>
                <a:gd fmla="*/ 27 w 32" name="T38"/>
                <a:gd fmla="*/ 9 h 16" name="T39"/>
                <a:gd fmla="*/ 30 w 32" name="T40"/>
                <a:gd fmla="*/ 5 h 1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6" w="32">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61"/>
            <p:cNvSpPr/>
            <p:nvPr/>
          </p:nvSpPr>
          <p:spPr bwMode="auto">
            <a:xfrm>
              <a:off x="5422901" y="3487738"/>
              <a:ext cx="80963" cy="65088"/>
            </a:xfrm>
            <a:custGeom>
              <a:gdLst>
                <a:gd fmla="*/ 23 w 25" name="T0"/>
                <a:gd fmla="*/ 0 h 20" name="T1"/>
                <a:gd fmla="*/ 13 w 25" name="T2"/>
                <a:gd fmla="*/ 4 h 20" name="T3"/>
                <a:gd fmla="*/ 9 w 25" name="T4"/>
                <a:gd fmla="*/ 2 h 20" name="T5"/>
                <a:gd fmla="*/ 0 w 25" name="T6"/>
                <a:gd fmla="*/ 12 h 20" name="T7"/>
                <a:gd fmla="*/ 3 w 25" name="T8"/>
                <a:gd fmla="*/ 20 h 20" name="T9"/>
                <a:gd fmla="*/ 16 w 25" name="T10"/>
                <a:gd fmla="*/ 17 h 20" name="T11"/>
                <a:gd fmla="*/ 12 w 25" name="T12"/>
                <a:gd fmla="*/ 10 h 20" name="T13"/>
                <a:gd fmla="*/ 10 w 25" name="T14"/>
                <a:gd fmla="*/ 14 h 20" name="T15"/>
                <a:gd fmla="*/ 5 w 25" name="T16"/>
                <a:gd fmla="*/ 10 h 20" name="T17"/>
                <a:gd fmla="*/ 12 w 25" name="T18"/>
                <a:gd fmla="*/ 10 h 20" name="T19"/>
                <a:gd fmla="*/ 13 w 25" name="T20"/>
                <a:gd fmla="*/ 5 h 20" name="T21"/>
                <a:gd fmla="*/ 18 w 25" name="T22"/>
                <a:gd fmla="*/ 7 h 20" name="T23"/>
                <a:gd fmla="*/ 20 w 25" name="T24"/>
                <a:gd fmla="*/ 4 h 20" name="T25"/>
                <a:gd fmla="*/ 23 w 25" name="T26"/>
                <a:gd fmla="*/ 5 h 20" name="T27"/>
                <a:gd fmla="*/ 23 w 25" name="T28"/>
                <a:gd fmla="*/ 0 h 2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0" w="25">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62"/>
            <p:cNvSpPr>
              <a:spLocks noEditPoints="1"/>
            </p:cNvSpPr>
            <p:nvPr/>
          </p:nvSpPr>
          <p:spPr bwMode="auto">
            <a:xfrm>
              <a:off x="5465763" y="3446463"/>
              <a:ext cx="249238" cy="90488"/>
            </a:xfrm>
            <a:custGeom>
              <a:gdLst>
                <a:gd fmla="*/ 60 w 77" name="T0"/>
                <a:gd fmla="*/ 9 h 27" name="T1"/>
                <a:gd fmla="*/ 61 w 77" name="T2"/>
                <a:gd fmla="*/ 15 h 27" name="T3"/>
                <a:gd fmla="*/ 48 w 77" name="T4"/>
                <a:gd fmla="*/ 19 h 27" name="T5"/>
                <a:gd fmla="*/ 47 w 77" name="T6"/>
                <a:gd fmla="*/ 17 h 27" name="T7"/>
                <a:gd fmla="*/ 53 w 77" name="T8"/>
                <a:gd fmla="*/ 12 h 27" name="T9"/>
                <a:gd fmla="*/ 55 w 77" name="T10"/>
                <a:gd fmla="*/ 16 h 27" name="T11"/>
                <a:gd fmla="*/ 56 w 77" name="T12"/>
                <a:gd fmla="*/ 8 h 27" name="T13"/>
                <a:gd fmla="*/ 48 w 77" name="T14"/>
                <a:gd fmla="*/ 12 h 27" name="T15"/>
                <a:gd fmla="*/ 45 w 77" name="T16"/>
                <a:gd fmla="*/ 10 h 27" name="T17"/>
                <a:gd fmla="*/ 40 w 77" name="T18"/>
                <a:gd fmla="*/ 14 h 27" name="T19"/>
                <a:gd fmla="*/ 35 w 77" name="T20"/>
                <a:gd fmla="*/ 9 h 27" name="T21"/>
                <a:gd fmla="*/ 27 w 77" name="T22"/>
                <a:gd fmla="*/ 12 h 27" name="T23"/>
                <a:gd fmla="*/ 26 w 77" name="T24"/>
                <a:gd fmla="*/ 17 h 27" name="T25"/>
                <a:gd fmla="*/ 22 w 77" name="T26"/>
                <a:gd fmla="*/ 18 h 27" name="T27"/>
                <a:gd fmla="*/ 22 w 77" name="T28"/>
                <a:gd fmla="*/ 12 h 27" name="T29"/>
                <a:gd fmla="*/ 14 w 77" name="T30"/>
                <a:gd fmla="*/ 17 h 27" name="T31"/>
                <a:gd fmla="*/ 10 w 77" name="T32"/>
                <a:gd fmla="*/ 17 h 27" name="T33"/>
                <a:gd fmla="*/ 8 w 77" name="T34"/>
                <a:gd fmla="*/ 20 h 27" name="T35"/>
                <a:gd fmla="*/ 4 w 77" name="T36"/>
                <a:gd fmla="*/ 23 h 27" name="T37"/>
                <a:gd fmla="*/ 8 w 77" name="T38"/>
                <a:gd fmla="*/ 21 h 27" name="T39"/>
                <a:gd fmla="*/ 9 w 77" name="T40"/>
                <a:gd fmla="*/ 23 h 27" name="T41"/>
                <a:gd fmla="*/ 18 w 77" name="T42"/>
                <a:gd fmla="*/ 21 h 27" name="T43"/>
                <a:gd fmla="*/ 18 w 77" name="T44"/>
                <a:gd fmla="*/ 27 h 27" name="T45"/>
                <a:gd fmla="*/ 29 w 77" name="T46"/>
                <a:gd fmla="*/ 25 h 27" name="T47"/>
                <a:gd fmla="*/ 37 w 77" name="T48"/>
                <a:gd fmla="*/ 20 h 27" name="T49"/>
                <a:gd fmla="*/ 41 w 77" name="T50"/>
                <a:gd fmla="*/ 16 h 27" name="T51"/>
                <a:gd fmla="*/ 46 w 77" name="T52"/>
                <a:gd fmla="*/ 18 h 27" name="T53"/>
                <a:gd fmla="*/ 46 w 77" name="T54"/>
                <a:gd fmla="*/ 24 h 27" name="T55"/>
                <a:gd fmla="*/ 58 w 77" name="T56"/>
                <a:gd fmla="*/ 21 h 27" name="T57"/>
                <a:gd fmla="*/ 62 w 77" name="T58"/>
                <a:gd fmla="*/ 17 h 27" name="T59"/>
                <a:gd fmla="*/ 64 w 77" name="T60"/>
                <a:gd fmla="*/ 21 h 27" name="T61"/>
                <a:gd fmla="*/ 68 w 77" name="T62"/>
                <a:gd fmla="*/ 16 h 27" name="T63"/>
                <a:gd fmla="*/ 73 w 77" name="T64"/>
                <a:gd fmla="*/ 17 h 27" name="T65"/>
                <a:gd fmla="*/ 72 w 77" name="T66"/>
                <a:gd fmla="*/ 21 h 27" name="T67"/>
                <a:gd fmla="*/ 75 w 77" name="T68"/>
                <a:gd fmla="*/ 22 h 27" name="T69"/>
                <a:gd fmla="*/ 77 w 77" name="T70"/>
                <a:gd fmla="*/ 18 h 27" name="T71"/>
                <a:gd fmla="*/ 60 w 77" name="T72"/>
                <a:gd fmla="*/ 9 h 27" name="T73"/>
                <a:gd fmla="*/ 26 w 77" name="T74"/>
                <a:gd fmla="*/ 21 h 27" name="T75"/>
                <a:gd fmla="*/ 28 w 77" name="T76"/>
                <a:gd fmla="*/ 23 h 27" name="T77"/>
                <a:gd fmla="*/ 26 w 77" name="T78"/>
                <a:gd fmla="*/ 21 h 27" name="T79"/>
                <a:gd fmla="*/ 66 w 77" name="T80"/>
                <a:gd fmla="*/ 15 h 27" name="T81"/>
                <a:gd fmla="*/ 66 w 77" name="T82"/>
                <a:gd fmla="*/ 10 h 27" name="T83"/>
                <a:gd fmla="*/ 66 w 77" name="T84"/>
                <a:gd fmla="*/ 15 h 2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7" w="7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63"/>
            <p:cNvSpPr>
              <a:spLocks noEditPoints="1"/>
            </p:cNvSpPr>
            <p:nvPr/>
          </p:nvSpPr>
          <p:spPr bwMode="auto">
            <a:xfrm>
              <a:off x="5302251" y="3509963"/>
              <a:ext cx="114300" cy="63500"/>
            </a:xfrm>
            <a:custGeom>
              <a:gdLst>
                <a:gd fmla="*/ 32 w 35" name="T0"/>
                <a:gd fmla="*/ 1 h 19" name="T1"/>
                <a:gd fmla="*/ 27 w 35" name="T2"/>
                <a:gd fmla="*/ 3 h 19" name="T3"/>
                <a:gd fmla="*/ 25 w 35" name="T4"/>
                <a:gd fmla="*/ 1 h 19" name="T5"/>
                <a:gd fmla="*/ 15 w 35" name="T6"/>
                <a:gd fmla="*/ 3 h 19" name="T7"/>
                <a:gd fmla="*/ 13 w 35" name="T8"/>
                <a:gd fmla="*/ 0 h 19" name="T9"/>
                <a:gd fmla="*/ 5 w 35" name="T10"/>
                <a:gd fmla="*/ 4 h 19" name="T11"/>
                <a:gd fmla="*/ 5 w 35" name="T12"/>
                <a:gd fmla="*/ 1 h 19" name="T13"/>
                <a:gd fmla="*/ 2 w 35" name="T14"/>
                <a:gd fmla="*/ 3 h 19" name="T15"/>
                <a:gd fmla="*/ 4 w 35" name="T16"/>
                <a:gd fmla="*/ 6 h 19" name="T17"/>
                <a:gd fmla="*/ 0 w 35" name="T18"/>
                <a:gd fmla="*/ 16 h 19" name="T19"/>
                <a:gd fmla="*/ 3 w 35" name="T20"/>
                <a:gd fmla="*/ 19 h 19" name="T21"/>
                <a:gd fmla="*/ 13 w 35" name="T22"/>
                <a:gd fmla="*/ 12 h 19" name="T23"/>
                <a:gd fmla="*/ 11 w 35" name="T24"/>
                <a:gd fmla="*/ 7 h 19" name="T25"/>
                <a:gd fmla="*/ 14 w 35" name="T26"/>
                <a:gd fmla="*/ 14 h 19" name="T27"/>
                <a:gd fmla="*/ 24 w 35" name="T28"/>
                <a:gd fmla="*/ 14 h 19" name="T29"/>
                <a:gd fmla="*/ 27 w 35" name="T30"/>
                <a:gd fmla="*/ 9 h 19" name="T31"/>
                <a:gd fmla="*/ 29 w 35" name="T32"/>
                <a:gd fmla="*/ 15 h 19" name="T33"/>
                <a:gd fmla="*/ 35 w 35" name="T34"/>
                <a:gd fmla="*/ 10 h 19" name="T35"/>
                <a:gd fmla="*/ 32 w 35" name="T36"/>
                <a:gd fmla="*/ 1 h 19" name="T37"/>
                <a:gd fmla="*/ 19 w 35" name="T38"/>
                <a:gd fmla="*/ 13 h 19" name="T39"/>
                <a:gd fmla="*/ 20 w 35" name="T40"/>
                <a:gd fmla="*/ 6 h 19" name="T41"/>
                <a:gd fmla="*/ 19 w 35" name="T42"/>
                <a:gd fmla="*/ 13 h 19" name="T43"/>
                <a:gd fmla="*/ 22 w 35" name="T44"/>
                <a:gd fmla="*/ 4 h 19" name="T45"/>
                <a:gd fmla="*/ 25 w 35" name="T46"/>
                <a:gd fmla="*/ 5 h 19" name="T47"/>
                <a:gd fmla="*/ 22 w 35" name="T48"/>
                <a:gd fmla="*/ 4 h 1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9" w="35">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64"/>
            <p:cNvSpPr>
              <a:spLocks noEditPoints="1"/>
            </p:cNvSpPr>
            <p:nvPr/>
          </p:nvSpPr>
          <p:spPr bwMode="auto">
            <a:xfrm>
              <a:off x="4811713" y="3516313"/>
              <a:ext cx="490538" cy="119063"/>
            </a:xfrm>
            <a:custGeom>
              <a:gdLst>
                <a:gd fmla="*/ 151 w 151" name="T0"/>
                <a:gd fmla="*/ 0 h 36" name="T1"/>
                <a:gd fmla="*/ 136 w 151" name="T2"/>
                <a:gd fmla="*/ 5 h 36" name="T3"/>
                <a:gd fmla="*/ 131 w 151" name="T4"/>
                <a:gd fmla="*/ 5 h 36" name="T5"/>
                <a:gd fmla="*/ 106 w 151" name="T6"/>
                <a:gd fmla="*/ 10 h 36" name="T7"/>
                <a:gd fmla="*/ 95 w 151" name="T8"/>
                <a:gd fmla="*/ 7 h 36" name="T9"/>
                <a:gd fmla="*/ 87 w 151" name="T10"/>
                <a:gd fmla="*/ 16 h 36" name="T11"/>
                <a:gd fmla="*/ 90 w 151" name="T12"/>
                <a:gd fmla="*/ 17 h 36" name="T13"/>
                <a:gd fmla="*/ 84 w 151" name="T14"/>
                <a:gd fmla="*/ 15 h 36" name="T15"/>
                <a:gd fmla="*/ 87 w 151" name="T16"/>
                <a:gd fmla="*/ 9 h 36" name="T17"/>
                <a:gd fmla="*/ 69 w 151" name="T18"/>
                <a:gd fmla="*/ 11 h 36" name="T19"/>
                <a:gd fmla="*/ 58 w 151" name="T20"/>
                <a:gd fmla="*/ 14 h 36" name="T21"/>
                <a:gd fmla="*/ 44 w 151" name="T22"/>
                <a:gd fmla="*/ 14 h 36" name="T23"/>
                <a:gd fmla="*/ 37 w 151" name="T24"/>
                <a:gd fmla="*/ 15 h 36" name="T25"/>
                <a:gd fmla="*/ 34 w 151" name="T26"/>
                <a:gd fmla="*/ 20 h 36" name="T27"/>
                <a:gd fmla="*/ 23 w 151" name="T28"/>
                <a:gd fmla="*/ 16 h 36" name="T29"/>
                <a:gd fmla="*/ 20 w 151" name="T30"/>
                <a:gd fmla="*/ 17 h 36" name="T31"/>
                <a:gd fmla="*/ 13 w 151" name="T32"/>
                <a:gd fmla="*/ 21 h 36" name="T33"/>
                <a:gd fmla="*/ 2 w 151" name="T34"/>
                <a:gd fmla="*/ 28 h 36" name="T35"/>
                <a:gd fmla="*/ 9 w 151" name="T36"/>
                <a:gd fmla="*/ 29 h 36" name="T37"/>
                <a:gd fmla="*/ 11 w 151" name="T38"/>
                <a:gd fmla="*/ 33 h 36" name="T39"/>
                <a:gd fmla="*/ 22 w 151" name="T40"/>
                <a:gd fmla="*/ 35 h 36" name="T41"/>
                <a:gd fmla="*/ 31 w 151" name="T42"/>
                <a:gd fmla="*/ 33 h 36" name="T43"/>
                <a:gd fmla="*/ 40 w 151" name="T44"/>
                <a:gd fmla="*/ 33 h 36" name="T45"/>
                <a:gd fmla="*/ 55 w 151" name="T46"/>
                <a:gd fmla="*/ 24 h 36" name="T47"/>
                <a:gd fmla="*/ 68 w 151" name="T48"/>
                <a:gd fmla="*/ 25 h 36" name="T49"/>
                <a:gd fmla="*/ 69 w 151" name="T50"/>
                <a:gd fmla="*/ 29 h 36" name="T51"/>
                <a:gd fmla="*/ 92 w 151" name="T52"/>
                <a:gd fmla="*/ 23 h 36" name="T53"/>
                <a:gd fmla="*/ 99 w 151" name="T54"/>
                <a:gd fmla="*/ 22 h 36" name="T55"/>
                <a:gd fmla="*/ 107 w 151" name="T56"/>
                <a:gd fmla="*/ 17 h 36" name="T57"/>
                <a:gd fmla="*/ 113 w 151" name="T58"/>
                <a:gd fmla="*/ 22 h 36" name="T59"/>
                <a:gd fmla="*/ 127 w 151" name="T60"/>
                <a:gd fmla="*/ 18 h 36" name="T61"/>
                <a:gd fmla="*/ 134 w 151" name="T62"/>
                <a:gd fmla="*/ 11 h 36" name="T63"/>
                <a:gd fmla="*/ 132 w 151" name="T64"/>
                <a:gd fmla="*/ 16 h 36" name="T65"/>
                <a:gd fmla="*/ 144 w 151" name="T66"/>
                <a:gd fmla="*/ 8 h 36" name="T67"/>
                <a:gd fmla="*/ 144 w 151" name="T68"/>
                <a:gd fmla="*/ 18 h 36" name="T69"/>
                <a:gd fmla="*/ 151 w 151" name="T70"/>
                <a:gd fmla="*/ 8 h 36" name="T71"/>
                <a:gd fmla="*/ 16 w 151" name="T72"/>
                <a:gd fmla="*/ 23 h 36" name="T73"/>
                <a:gd fmla="*/ 20 w 151" name="T74"/>
                <a:gd fmla="*/ 23 h 36" name="T75"/>
                <a:gd fmla="*/ 32 w 151" name="T76"/>
                <a:gd fmla="*/ 21 h 36" name="T77"/>
                <a:gd fmla="*/ 30 w 151" name="T78"/>
                <a:gd fmla="*/ 24 h 36" name="T79"/>
                <a:gd fmla="*/ 46 w 151" name="T80"/>
                <a:gd fmla="*/ 24 h 36" name="T81"/>
                <a:gd fmla="*/ 73 w 151" name="T82"/>
                <a:gd fmla="*/ 28 h 36" name="T83"/>
                <a:gd fmla="*/ 73 w 151" name="T84"/>
                <a:gd fmla="*/ 28 h 36" name="T85"/>
                <a:gd fmla="*/ 73 w 151" name="T86"/>
                <a:gd fmla="*/ 23 h 36" name="T87"/>
                <a:gd fmla="*/ 79 w 151" name="T88"/>
                <a:gd fmla="*/ 11 h 36" name="T89"/>
                <a:gd fmla="*/ 77 w 151" name="T90"/>
                <a:gd fmla="*/ 13 h 36" name="T91"/>
                <a:gd fmla="*/ 103 w 151" name="T92"/>
                <a:gd fmla="*/ 15 h 36" name="T93"/>
                <a:gd fmla="*/ 102 w 151" name="T94"/>
                <a:gd fmla="*/ 17 h 36" name="T95"/>
                <a:gd fmla="*/ 111 w 151" name="T96"/>
                <a:gd fmla="*/ 11 h 36" name="T97"/>
                <a:gd fmla="*/ 111 w 151" name="T98"/>
                <a:gd fmla="*/ 14 h 36" name="T99"/>
                <a:gd fmla="*/ 119 w 151" name="T100"/>
                <a:gd fmla="*/ 11 h 3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6" w="151">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65"/>
            <p:cNvSpPr>
              <a:spLocks noEditPoints="1"/>
            </p:cNvSpPr>
            <p:nvPr/>
          </p:nvSpPr>
          <p:spPr bwMode="auto">
            <a:xfrm>
              <a:off x="6772276" y="3287713"/>
              <a:ext cx="611188" cy="298450"/>
            </a:xfrm>
            <a:custGeom>
              <a:gdLst>
                <a:gd fmla="*/ 148 w 188" name="T0"/>
                <a:gd fmla="*/ 7 h 90" name="T1"/>
                <a:gd fmla="*/ 132 w 188" name="T2"/>
                <a:gd fmla="*/ 7 h 90" name="T3"/>
                <a:gd fmla="*/ 114 w 188" name="T4"/>
                <a:gd fmla="*/ 4 h 90" name="T5"/>
                <a:gd fmla="*/ 122 w 188" name="T6"/>
                <a:gd fmla="*/ 9 h 90" name="T7"/>
                <a:gd fmla="*/ 105 w 188" name="T8"/>
                <a:gd fmla="*/ 18 h 90" name="T9"/>
                <a:gd fmla="*/ 95 w 188" name="T10"/>
                <a:gd fmla="*/ 18 h 90" name="T11"/>
                <a:gd fmla="*/ 81 w 188" name="T12"/>
                <a:gd fmla="*/ 32 h 90" name="T13"/>
                <a:gd fmla="*/ 90 w 188" name="T14"/>
                <a:gd fmla="*/ 40 h 90" name="T15"/>
                <a:gd fmla="*/ 82 w 188" name="T16"/>
                <a:gd fmla="*/ 50 h 90" name="T17"/>
                <a:gd fmla="*/ 60 w 188" name="T18"/>
                <a:gd fmla="*/ 49 h 90" name="T19"/>
                <a:gd fmla="*/ 45 w 188" name="T20"/>
                <a:gd fmla="*/ 54 h 90" name="T21"/>
                <a:gd fmla="*/ 31 w 188" name="T22"/>
                <a:gd fmla="*/ 72 h 90" name="T23"/>
                <a:gd fmla="*/ 22 w 188" name="T24"/>
                <a:gd fmla="*/ 63 h 90" name="T25"/>
                <a:gd fmla="*/ 4 w 188" name="T26"/>
                <a:gd fmla="*/ 83 h 90" name="T27"/>
                <a:gd fmla="*/ 13 w 188" name="T28"/>
                <a:gd fmla="*/ 87 h 90" name="T29"/>
                <a:gd fmla="*/ 19 w 188" name="T30"/>
                <a:gd fmla="*/ 80 h 90" name="T31"/>
                <a:gd fmla="*/ 35 w 188" name="T32"/>
                <a:gd fmla="*/ 76 h 90" name="T33"/>
                <a:gd fmla="*/ 53 w 188" name="T34"/>
                <a:gd fmla="*/ 74 h 90" name="T35"/>
                <a:gd fmla="*/ 63 w 188" name="T36"/>
                <a:gd fmla="*/ 62 h 90" name="T37"/>
                <a:gd fmla="*/ 81 w 188" name="T38"/>
                <a:gd fmla="*/ 57 h 90" name="T39"/>
                <a:gd fmla="*/ 84 w 188" name="T40"/>
                <a:gd fmla="*/ 57 h 90" name="T41"/>
                <a:gd fmla="*/ 89 w 188" name="T42"/>
                <a:gd fmla="*/ 50 h 90" name="T43"/>
                <a:gd fmla="*/ 95 w 188" name="T44"/>
                <a:gd fmla="*/ 52 h 90" name="T45"/>
                <a:gd fmla="*/ 110 w 188" name="T46"/>
                <a:gd fmla="*/ 48 h 90" name="T47"/>
                <a:gd fmla="*/ 117 w 188" name="T48"/>
                <a:gd fmla="*/ 40 h 90" name="T49"/>
                <a:gd fmla="*/ 120 w 188" name="T50"/>
                <a:gd fmla="*/ 43 h 90" name="T51"/>
                <a:gd fmla="*/ 137 w 188" name="T52"/>
                <a:gd fmla="*/ 34 h 90" name="T53"/>
                <a:gd fmla="*/ 155 w 188" name="T54"/>
                <a:gd fmla="*/ 26 h 90" name="T55"/>
                <a:gd fmla="*/ 161 w 188" name="T56"/>
                <a:gd fmla="*/ 30 h 90" name="T57"/>
                <a:gd fmla="*/ 181 w 188" name="T58"/>
                <a:gd fmla="*/ 8 h 90" name="T59"/>
                <a:gd fmla="*/ 7 w 188" name="T60"/>
                <a:gd fmla="*/ 77 h 90" name="T61"/>
                <a:gd fmla="*/ 19 w 188" name="T62"/>
                <a:gd fmla="*/ 68 h 90" name="T63"/>
                <a:gd fmla="*/ 42 w 188" name="T64"/>
                <a:gd fmla="*/ 68 h 90" name="T65"/>
                <a:gd fmla="*/ 42 w 188" name="T66"/>
                <a:gd fmla="*/ 66 h 90" name="T67"/>
                <a:gd fmla="*/ 42 w 188" name="T68"/>
                <a:gd fmla="*/ 68 h 90" name="T69"/>
                <a:gd fmla="*/ 52 w 188" name="T70"/>
                <a:gd fmla="*/ 61 h 90" name="T71"/>
                <a:gd fmla="*/ 57 w 188" name="T72"/>
                <a:gd fmla="*/ 55 h 90" name="T73"/>
                <a:gd fmla="*/ 70 w 188" name="T74"/>
                <a:gd fmla="*/ 60 h 90" name="T75"/>
                <a:gd fmla="*/ 70 w 188" name="T76"/>
                <a:gd fmla="*/ 51 h 90" name="T77"/>
                <a:gd fmla="*/ 70 w 188" name="T78"/>
                <a:gd fmla="*/ 60 h 90" name="T79"/>
                <a:gd fmla="*/ 79 w 188" name="T80"/>
                <a:gd fmla="*/ 50 h 90" name="T81"/>
                <a:gd fmla="*/ 95 w 188" name="T82"/>
                <a:gd fmla="*/ 20 h 90" name="T83"/>
                <a:gd fmla="*/ 98 w 188" name="T84"/>
                <a:gd fmla="*/ 39 h 90" name="T85"/>
                <a:gd fmla="*/ 100 w 188" name="T86"/>
                <a:gd fmla="*/ 39 h 90" name="T87"/>
                <a:gd fmla="*/ 91 w 188" name="T88"/>
                <a:gd fmla="*/ 33 h 90" name="T89"/>
                <a:gd fmla="*/ 97 w 188" name="T90"/>
                <a:gd fmla="*/ 30 h 90" name="T91"/>
                <a:gd fmla="*/ 104 w 188" name="T92"/>
                <a:gd fmla="*/ 35 h 90" name="T93"/>
                <a:gd fmla="*/ 111 w 188" name="T94"/>
                <a:gd fmla="*/ 30 h 90" name="T95"/>
                <a:gd fmla="*/ 122 w 188" name="T96"/>
                <a:gd fmla="*/ 21 h 90" name="T97"/>
                <a:gd fmla="*/ 130 w 188" name="T98"/>
                <a:gd fmla="*/ 28 h 90" name="T99"/>
                <a:gd fmla="*/ 130 w 188" name="T100"/>
                <a:gd fmla="*/ 17 h 90" name="T101"/>
                <a:gd fmla="*/ 130 w 188" name="T102"/>
                <a:gd fmla="*/ 17 h 90"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0" w="188">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66"/>
            <p:cNvSpPr/>
            <p:nvPr/>
          </p:nvSpPr>
          <p:spPr bwMode="auto">
            <a:xfrm>
              <a:off x="7038976" y="3284538"/>
              <a:ext cx="80963" cy="53975"/>
            </a:xfrm>
            <a:custGeom>
              <a:gdLst>
                <a:gd fmla="*/ 4 w 25" name="T0"/>
                <a:gd fmla="*/ 10 h 16" name="T1"/>
                <a:gd fmla="*/ 5 w 25" name="T2"/>
                <a:gd fmla="*/ 7 h 16" name="T3"/>
                <a:gd fmla="*/ 15 w 25" name="T4"/>
                <a:gd fmla="*/ 8 h 16" name="T5"/>
                <a:gd fmla="*/ 25 w 25" name="T6"/>
                <a:gd fmla="*/ 2 h 16" name="T7"/>
                <a:gd fmla="*/ 11 w 25" name="T8"/>
                <a:gd fmla="*/ 3 h 16" name="T9"/>
                <a:gd fmla="*/ 11 w 25" name="T10"/>
                <a:gd fmla="*/ 0 h 16" name="T11"/>
                <a:gd fmla="*/ 0 w 25" name="T12"/>
                <a:gd fmla="*/ 6 h 16" name="T13"/>
                <a:gd fmla="*/ 4 w 25" name="T14"/>
                <a:gd fmla="*/ 1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5">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67"/>
            <p:cNvSpPr>
              <a:spLocks noEditPoints="1"/>
            </p:cNvSpPr>
            <p:nvPr/>
          </p:nvSpPr>
          <p:spPr bwMode="auto">
            <a:xfrm>
              <a:off x="6164263" y="3189288"/>
              <a:ext cx="101600" cy="58738"/>
            </a:xfrm>
            <a:custGeom>
              <a:gdLst>
                <a:gd fmla="*/ 31 w 31" name="T0"/>
                <a:gd fmla="*/ 7 h 18" name="T1"/>
                <a:gd fmla="*/ 5 w 31" name="T2"/>
                <a:gd fmla="*/ 3 h 18" name="T3"/>
                <a:gd fmla="*/ 0 w 31" name="T4"/>
                <a:gd fmla="*/ 10 h 18" name="T5"/>
                <a:gd fmla="*/ 31 w 31" name="T6"/>
                <a:gd fmla="*/ 7 h 18" name="T7"/>
                <a:gd fmla="*/ 3 w 31" name="T8"/>
                <a:gd fmla="*/ 8 h 18" name="T9"/>
                <a:gd fmla="*/ 5 w 31" name="T10"/>
                <a:gd fmla="*/ 10 h 18" name="T11"/>
                <a:gd fmla="*/ 3 w 31" name="T12"/>
                <a:gd fmla="*/ 8 h 18" name="T13"/>
              </a:gdLst>
              <a:cxnLst>
                <a:cxn ang="0">
                  <a:pos x="T0" y="T1"/>
                </a:cxn>
                <a:cxn ang="0">
                  <a:pos x="T2" y="T3"/>
                </a:cxn>
                <a:cxn ang="0">
                  <a:pos x="T4" y="T5"/>
                </a:cxn>
                <a:cxn ang="0">
                  <a:pos x="T6" y="T7"/>
                </a:cxn>
                <a:cxn ang="0">
                  <a:pos x="T8" y="T9"/>
                </a:cxn>
                <a:cxn ang="0">
                  <a:pos x="T10" y="T11"/>
                </a:cxn>
                <a:cxn ang="0">
                  <a:pos x="T12" y="T13"/>
                </a:cxn>
              </a:cxnLst>
              <a:rect b="b" l="0" r="r" t="0"/>
              <a:pathLst>
                <a:path h="18" w="31">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68"/>
            <p:cNvSpPr/>
            <p:nvPr/>
          </p:nvSpPr>
          <p:spPr bwMode="auto">
            <a:xfrm>
              <a:off x="6362701" y="3390901"/>
              <a:ext cx="39688" cy="49213"/>
            </a:xfrm>
            <a:custGeom>
              <a:gdLst>
                <a:gd fmla="*/ 8 w 12" name="T0"/>
                <a:gd fmla="*/ 0 h 15" name="T1"/>
                <a:gd fmla="*/ 0 w 12" name="T2"/>
                <a:gd fmla="*/ 7 h 15" name="T3"/>
                <a:gd fmla="*/ 4 w 12" name="T4"/>
                <a:gd fmla="*/ 9 h 15" name="T5"/>
                <a:gd fmla="*/ 2 w 12" name="T6"/>
                <a:gd fmla="*/ 13 h 15" name="T7"/>
                <a:gd fmla="*/ 8 w 12" name="T8"/>
                <a:gd fmla="*/ 14 h 15" name="T9"/>
                <a:gd fmla="*/ 8 w 12" name="T10"/>
                <a:gd fmla="*/ 8 h 15" name="T11"/>
                <a:gd fmla="*/ 12 w 12" name="T12"/>
                <a:gd fmla="*/ 5 h 15" name="T13"/>
                <a:gd fmla="*/ 10 w 12" name="T14"/>
                <a:gd fmla="*/ 0 h 15" name="T15"/>
                <a:gd fmla="*/ 8 w 1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2">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69"/>
            <p:cNvSpPr>
              <a:spLocks noEditPoints="1"/>
            </p:cNvSpPr>
            <p:nvPr/>
          </p:nvSpPr>
          <p:spPr bwMode="auto">
            <a:xfrm>
              <a:off x="6489701" y="3536951"/>
              <a:ext cx="282575" cy="128588"/>
            </a:xfrm>
            <a:custGeom>
              <a:gdLst>
                <a:gd fmla="*/ 87 w 87" name="T0"/>
                <a:gd fmla="*/ 4 h 39" name="T1"/>
                <a:gd fmla="*/ 80 w 87" name="T2"/>
                <a:gd fmla="*/ 3 h 39" name="T3"/>
                <a:gd fmla="*/ 81 w 87" name="T4"/>
                <a:gd fmla="*/ 6 h 39" name="T5"/>
                <a:gd fmla="*/ 71 w 87" name="T6"/>
                <a:gd fmla="*/ 13 h 39" name="T7"/>
                <a:gd fmla="*/ 77 w 87" name="T8"/>
                <a:gd fmla="*/ 8 h 39" name="T9"/>
                <a:gd fmla="*/ 78 w 87" name="T10"/>
                <a:gd fmla="*/ 6 h 39" name="T11"/>
                <a:gd fmla="*/ 63 w 87" name="T12"/>
                <a:gd fmla="*/ 8 h 39" name="T13"/>
                <a:gd fmla="*/ 60 w 87" name="T14"/>
                <a:gd fmla="*/ 11 h 39" name="T15"/>
                <a:gd fmla="*/ 56 w 87" name="T16"/>
                <a:gd fmla="*/ 8 h 39" name="T17"/>
                <a:gd fmla="*/ 49 w 87" name="T18"/>
                <a:gd fmla="*/ 12 h 39" name="T19"/>
                <a:gd fmla="*/ 39 w 87" name="T20"/>
                <a:gd fmla="*/ 12 h 39" name="T21"/>
                <a:gd fmla="*/ 42 w 87" name="T22"/>
                <a:gd fmla="*/ 15 h 39" name="T23"/>
                <a:gd fmla="*/ 45 w 87" name="T24"/>
                <a:gd fmla="*/ 16 h 39" name="T25"/>
                <a:gd fmla="*/ 45 w 87" name="T26"/>
                <a:gd fmla="*/ 20 h 39" name="T27"/>
                <a:gd fmla="*/ 36 w 87" name="T28"/>
                <a:gd fmla="*/ 17 h 39" name="T29"/>
                <a:gd fmla="*/ 38 w 87" name="T30"/>
                <a:gd fmla="*/ 15 h 39" name="T31"/>
                <a:gd fmla="*/ 24 w 87" name="T32"/>
                <a:gd fmla="*/ 20 h 39" name="T33"/>
                <a:gd fmla="*/ 25 w 87" name="T34"/>
                <a:gd fmla="*/ 23 h 39" name="T35"/>
                <a:gd fmla="*/ 24 w 87" name="T36"/>
                <a:gd fmla="*/ 23 h 39" name="T37"/>
                <a:gd fmla="*/ 18 w 87" name="T38"/>
                <a:gd fmla="*/ 17 h 39" name="T39"/>
                <a:gd fmla="*/ 16 w 87" name="T40"/>
                <a:gd fmla="*/ 19 h 39" name="T41"/>
                <a:gd fmla="*/ 4 w 87" name="T42"/>
                <a:gd fmla="*/ 26 h 39" name="T43"/>
                <a:gd fmla="*/ 1 w 87" name="T44"/>
                <a:gd fmla="*/ 28 h 39" name="T45"/>
                <a:gd fmla="*/ 12 w 87" name="T46"/>
                <a:gd fmla="*/ 35 h 39" name="T47"/>
                <a:gd fmla="*/ 11 w 87" name="T48"/>
                <a:gd fmla="*/ 37 h 39" name="T49"/>
                <a:gd fmla="*/ 27 w 87" name="T50"/>
                <a:gd fmla="*/ 35 h 39" name="T51"/>
                <a:gd fmla="*/ 29 w 87" name="T52"/>
                <a:gd fmla="*/ 32 h 39" name="T53"/>
                <a:gd fmla="*/ 25 w 87" name="T54"/>
                <a:gd fmla="*/ 32 h 39" name="T55"/>
                <a:gd fmla="*/ 26 w 87" name="T56"/>
                <a:gd fmla="*/ 29 h 39" name="T57"/>
                <a:gd fmla="*/ 34 w 87" name="T58"/>
                <a:gd fmla="*/ 30 h 39" name="T59"/>
                <a:gd fmla="*/ 51 w 87" name="T60"/>
                <a:gd fmla="*/ 26 h 39" name="T61"/>
                <a:gd fmla="*/ 57 w 87" name="T62"/>
                <a:gd fmla="*/ 23 h 39" name="T63"/>
                <a:gd fmla="*/ 56 w 87" name="T64"/>
                <a:gd fmla="*/ 26 h 39" name="T65"/>
                <a:gd fmla="*/ 61 w 87" name="T66"/>
                <a:gd fmla="*/ 26 h 39" name="T67"/>
                <a:gd fmla="*/ 65 w 87" name="T68"/>
                <a:gd fmla="*/ 19 h 39" name="T69"/>
                <a:gd fmla="*/ 66 w 87" name="T70"/>
                <a:gd fmla="*/ 24 h 39" name="T71"/>
                <a:gd fmla="*/ 72 w 87" name="T72"/>
                <a:gd fmla="*/ 18 h 39" name="T73"/>
                <a:gd fmla="*/ 72 w 87" name="T74"/>
                <a:gd fmla="*/ 21 h 39" name="T75"/>
                <a:gd fmla="*/ 78 w 87" name="T76"/>
                <a:gd fmla="*/ 16 h 39" name="T77"/>
                <a:gd fmla="*/ 81 w 87" name="T78"/>
                <a:gd fmla="*/ 17 h 39" name="T79"/>
                <a:gd fmla="*/ 87 w 87" name="T80"/>
                <a:gd fmla="*/ 8 h 39" name="T81"/>
                <a:gd fmla="*/ 87 w 87" name="T82"/>
                <a:gd fmla="*/ 4 h 39" name="T83"/>
                <a:gd fmla="*/ 34 w 87" name="T84"/>
                <a:gd fmla="*/ 26 h 39" name="T85"/>
                <a:gd fmla="*/ 36 w 87" name="T86"/>
                <a:gd fmla="*/ 24 h 39" name="T87"/>
                <a:gd fmla="*/ 34 w 87" name="T88"/>
                <a:gd fmla="*/ 26 h 39" name="T89"/>
                <a:gd fmla="*/ 53 w 87" name="T90"/>
                <a:gd fmla="*/ 20 h 39" name="T91"/>
                <a:gd fmla="*/ 51 w 87" name="T92"/>
                <a:gd fmla="*/ 11 h 39" name="T93"/>
                <a:gd fmla="*/ 56 w 87" name="T94"/>
                <a:gd fmla="*/ 15 h 39" name="T95"/>
                <a:gd fmla="*/ 53 w 87" name="T96"/>
                <a:gd fmla="*/ 20 h 39" name="T97"/>
                <a:gd fmla="*/ 60 w 87" name="T98"/>
                <a:gd fmla="*/ 19 h 39" name="T99"/>
                <a:gd fmla="*/ 60 w 87" name="T100"/>
                <a:gd fmla="*/ 14 h 39" name="T101"/>
                <a:gd fmla="*/ 62 w 87" name="T102"/>
                <a:gd fmla="*/ 15 h 39" name="T103"/>
                <a:gd fmla="*/ 60 w 87" name="T104"/>
                <a:gd fmla="*/ 19 h 3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9" w="87">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70"/>
            <p:cNvSpPr/>
            <p:nvPr/>
          </p:nvSpPr>
          <p:spPr bwMode="auto">
            <a:xfrm>
              <a:off x="6024563" y="3403601"/>
              <a:ext cx="104775" cy="73025"/>
            </a:xfrm>
            <a:custGeom>
              <a:gdLst>
                <a:gd fmla="*/ 29 w 32" name="T0"/>
                <a:gd fmla="*/ 6 h 22" name="T1"/>
                <a:gd fmla="*/ 17 w 32" name="T2"/>
                <a:gd fmla="*/ 8 h 22" name="T3"/>
                <a:gd fmla="*/ 14 w 32" name="T4"/>
                <a:gd fmla="*/ 4 h 22" name="T5"/>
                <a:gd fmla="*/ 14 w 32" name="T6"/>
                <a:gd fmla="*/ 11 h 22" name="T7"/>
                <a:gd fmla="*/ 9 w 32" name="T8"/>
                <a:gd fmla="*/ 11 h 22" name="T9"/>
                <a:gd fmla="*/ 8 w 32" name="T10"/>
                <a:gd fmla="*/ 16 h 22" name="T11"/>
                <a:gd fmla="*/ 0 w 32" name="T12"/>
                <a:gd fmla="*/ 21 h 22" name="T13"/>
                <a:gd fmla="*/ 7 w 32" name="T14"/>
                <a:gd fmla="*/ 21 h 22" name="T15"/>
                <a:gd fmla="*/ 16 w 32" name="T16"/>
                <a:gd fmla="*/ 16 h 22" name="T17"/>
                <a:gd fmla="*/ 15 w 32" name="T18"/>
                <a:gd fmla="*/ 20 h 22" name="T19"/>
                <a:gd fmla="*/ 28 w 32" name="T20"/>
                <a:gd fmla="*/ 9 h 22" name="T21"/>
                <a:gd fmla="*/ 25 w 32" name="T22"/>
                <a:gd fmla="*/ 14 h 22" name="T23"/>
                <a:gd fmla="*/ 18 w 32" name="T24"/>
                <a:gd fmla="*/ 14 h 22" name="T25"/>
                <a:gd fmla="*/ 29 w 32" name="T26"/>
                <a:gd fmla="*/ 6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3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71"/>
            <p:cNvSpPr/>
            <p:nvPr/>
          </p:nvSpPr>
          <p:spPr bwMode="auto">
            <a:xfrm>
              <a:off x="5699126" y="3457576"/>
              <a:ext cx="55563" cy="33338"/>
            </a:xfrm>
            <a:custGeom>
              <a:gdLst>
                <a:gd fmla="*/ 17 w 17" name="T0"/>
                <a:gd fmla="*/ 4 h 10" name="T1"/>
                <a:gd fmla="*/ 12 w 17" name="T2"/>
                <a:gd fmla="*/ 0 h 10" name="T3"/>
                <a:gd fmla="*/ 7 w 17" name="T4"/>
                <a:gd fmla="*/ 0 h 10" name="T5"/>
                <a:gd fmla="*/ 6 w 17" name="T6"/>
                <a:gd fmla="*/ 4 h 10" name="T7"/>
                <a:gd fmla="*/ 4 w 17" name="T8"/>
                <a:gd fmla="*/ 6 h 10" name="T9"/>
                <a:gd fmla="*/ 0 w 17" name="T10"/>
                <a:gd fmla="*/ 3 h 10" name="T11"/>
                <a:gd fmla="*/ 1 w 17" name="T12"/>
                <a:gd fmla="*/ 7 h 10" name="T13"/>
                <a:gd fmla="*/ 6 w 17" name="T14"/>
                <a:gd fmla="*/ 10 h 10" name="T15"/>
                <a:gd fmla="*/ 17 w 17" name="T16"/>
                <a:gd fmla="*/ 4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7">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83" name="文本框 82"/>
          <p:cNvSpPr txBox="1"/>
          <p:nvPr/>
        </p:nvSpPr>
        <p:spPr>
          <a:xfrm>
            <a:off x="904581" y="2565047"/>
            <a:ext cx="2702220" cy="701040"/>
          </a:xfrm>
          <a:prstGeom prst="rect">
            <a:avLst/>
          </a:prstGeom>
          <a:noFill/>
        </p:spPr>
        <p:txBody>
          <a:bodyPr rtlCol="0" wrap="square">
            <a:spAutoFit/>
          </a:bodyPr>
          <a:lstStyle/>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p:txBody>
      </p:sp>
      <p:sp>
        <p:nvSpPr>
          <p:cNvPr id="152" name="文本框 151"/>
          <p:cNvSpPr txBox="1"/>
          <p:nvPr/>
        </p:nvSpPr>
        <p:spPr>
          <a:xfrm>
            <a:off x="4751367" y="2565047"/>
            <a:ext cx="2702220" cy="701040"/>
          </a:xfrm>
          <a:prstGeom prst="rect">
            <a:avLst/>
          </a:prstGeom>
          <a:noFill/>
        </p:spPr>
        <p:txBody>
          <a:bodyPr rtlCol="0" wrap="square">
            <a:spAutoFit/>
          </a:bodyPr>
          <a:lstStyle/>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p:txBody>
      </p:sp>
      <p:grpSp>
        <p:nvGrpSpPr>
          <p:cNvPr id="153" name="组合 152"/>
          <p:cNvGrpSpPr/>
          <p:nvPr/>
        </p:nvGrpSpPr>
        <p:grpSpPr>
          <a:xfrm rot="431478">
            <a:off x="7478110" y="2802040"/>
            <a:ext cx="1095520" cy="202874"/>
            <a:chOff x="4811713" y="3189288"/>
            <a:chExt cx="2571751" cy="476251"/>
          </a:xfrm>
          <a:solidFill>
            <a:schemeClr val="bg1">
              <a:lumMod val="85000"/>
            </a:schemeClr>
          </a:solidFill>
        </p:grpSpPr>
        <p:sp>
          <p:nvSpPr>
            <p:cNvPr id="154" name="Freeform 5"/>
            <p:cNvSpPr/>
            <p:nvPr/>
          </p:nvSpPr>
          <p:spPr bwMode="auto">
            <a:xfrm>
              <a:off x="6980238" y="3281363"/>
              <a:ext cx="61913" cy="33338"/>
            </a:xfrm>
            <a:custGeom>
              <a:gdLst>
                <a:gd fmla="*/ 3 w 19" name="T0"/>
                <a:gd fmla="*/ 8 h 10" name="T1"/>
                <a:gd fmla="*/ 13 w 19" name="T2"/>
                <a:gd fmla="*/ 5 h 10" name="T3"/>
                <a:gd fmla="*/ 13 w 19" name="T4"/>
                <a:gd fmla="*/ 9 h 10" name="T5"/>
                <a:gd fmla="*/ 15 w 19" name="T6"/>
                <a:gd fmla="*/ 4 h 10" name="T7"/>
                <a:gd fmla="*/ 19 w 19" name="T8"/>
                <a:gd fmla="*/ 2 h 10" name="T9"/>
                <a:gd fmla="*/ 18 w 19" name="T10"/>
                <a:gd fmla="*/ 0 h 10" name="T11"/>
                <a:gd fmla="*/ 14 w 19" name="T12"/>
                <a:gd fmla="*/ 0 h 10" name="T13"/>
                <a:gd fmla="*/ 8 w 19" name="T14"/>
                <a:gd fmla="*/ 0 h 10" name="T15"/>
                <a:gd fmla="*/ 3 w 19" name="T16"/>
                <a:gd fmla="*/ 8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9">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6"/>
            <p:cNvSpPr/>
            <p:nvPr/>
          </p:nvSpPr>
          <p:spPr bwMode="auto">
            <a:xfrm>
              <a:off x="6980238" y="3271838"/>
              <a:ext cx="12700" cy="12700"/>
            </a:xfrm>
            <a:custGeom>
              <a:gdLst>
                <a:gd fmla="*/ 3 w 4" name="T0"/>
                <a:gd fmla="*/ 1 h 4" name="T1"/>
                <a:gd fmla="*/ 0 w 4" name="T2"/>
                <a:gd fmla="*/ 2 h 4" name="T3"/>
                <a:gd fmla="*/ 3 w 4" name="T4"/>
                <a:gd fmla="*/ 1 h 4" name="T5"/>
              </a:gdLst>
              <a:cxnLst>
                <a:cxn ang="0">
                  <a:pos x="T0" y="T1"/>
                </a:cxn>
                <a:cxn ang="0">
                  <a:pos x="T2" y="T3"/>
                </a:cxn>
                <a:cxn ang="0">
                  <a:pos x="T4" y="T5"/>
                </a:cxn>
              </a:cxnLst>
              <a:rect b="b" l="0" r="r" t="0"/>
              <a:pathLst>
                <a:path h="4" w="4">
                  <a:moveTo>
                    <a:pt x="3" y="1"/>
                  </a:moveTo>
                  <a:cubicBezTo>
                    <a:pt x="2" y="3"/>
                    <a:pt x="1" y="0"/>
                    <a:pt x="0" y="2"/>
                  </a:cubicBezTo>
                  <a:cubicBezTo>
                    <a:pt x="1" y="4"/>
                    <a:pt x="4"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7"/>
            <p:cNvSpPr/>
            <p:nvPr/>
          </p:nvSpPr>
          <p:spPr bwMode="auto">
            <a:xfrm>
              <a:off x="6958013" y="3271838"/>
              <a:ext cx="19050" cy="33338"/>
            </a:xfrm>
            <a:custGeom>
              <a:gdLst>
                <a:gd fmla="*/ 5 w 6" name="T0"/>
                <a:gd fmla="*/ 9 h 10" name="T1"/>
                <a:gd fmla="*/ 6 w 6" name="T2"/>
                <a:gd fmla="*/ 2 h 10" name="T3"/>
                <a:gd fmla="*/ 3 w 6" name="T4"/>
                <a:gd fmla="*/ 1 h 10" name="T5"/>
                <a:gd fmla="*/ 0 w 6" name="T6"/>
                <a:gd fmla="*/ 8 h 10" name="T7"/>
                <a:gd fmla="*/ 5 w 6" name="T8"/>
                <a:gd fmla="*/ 9 h 10" name="T9"/>
              </a:gdLst>
              <a:cxnLst>
                <a:cxn ang="0">
                  <a:pos x="T0" y="T1"/>
                </a:cxn>
                <a:cxn ang="0">
                  <a:pos x="T2" y="T3"/>
                </a:cxn>
                <a:cxn ang="0">
                  <a:pos x="T4" y="T5"/>
                </a:cxn>
                <a:cxn ang="0">
                  <a:pos x="T6" y="T7"/>
                </a:cxn>
                <a:cxn ang="0">
                  <a:pos x="T8" y="T9"/>
                </a:cxn>
              </a:cxnLst>
              <a:rect b="b" l="0" r="r" t="0"/>
              <a:pathLst>
                <a:path h="10" w="6">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8"/>
            <p:cNvSpPr/>
            <p:nvPr/>
          </p:nvSpPr>
          <p:spPr bwMode="auto">
            <a:xfrm>
              <a:off x="6927851" y="3262313"/>
              <a:ext cx="36513" cy="33338"/>
            </a:xfrm>
            <a:custGeom>
              <a:gdLst>
                <a:gd fmla="*/ 4 w 11" name="T0"/>
                <a:gd fmla="*/ 3 h 10" name="T1"/>
                <a:gd fmla="*/ 3 w 11" name="T2"/>
                <a:gd fmla="*/ 10 h 10" name="T3"/>
                <a:gd fmla="*/ 4 w 11" name="T4"/>
                <a:gd fmla="*/ 3 h 10" name="T5"/>
              </a:gdLst>
              <a:cxnLst>
                <a:cxn ang="0">
                  <a:pos x="T0" y="T1"/>
                </a:cxn>
                <a:cxn ang="0">
                  <a:pos x="T2" y="T3"/>
                </a:cxn>
                <a:cxn ang="0">
                  <a:pos x="T4" y="T5"/>
                </a:cxn>
              </a:cxnLst>
              <a:rect b="b" l="0" r="r" t="0"/>
              <a:pathLst>
                <a:path h="10" w="11">
                  <a:moveTo>
                    <a:pt x="4" y="3"/>
                  </a:moveTo>
                  <a:cubicBezTo>
                    <a:pt x="4" y="5"/>
                    <a:pt x="0" y="8"/>
                    <a:pt x="3" y="10"/>
                  </a:cubicBezTo>
                  <a:cubicBezTo>
                    <a:pt x="7" y="8"/>
                    <a:pt x="11" y="0"/>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9"/>
            <p:cNvSpPr>
              <a:spLocks noEditPoints="1"/>
            </p:cNvSpPr>
            <p:nvPr/>
          </p:nvSpPr>
          <p:spPr bwMode="auto">
            <a:xfrm>
              <a:off x="6980238" y="3338513"/>
              <a:ext cx="65088" cy="61913"/>
            </a:xfrm>
            <a:custGeom>
              <a:gdLst>
                <a:gd fmla="*/ 5 w 20" name="T0"/>
                <a:gd fmla="*/ 14 h 19" name="T1"/>
                <a:gd fmla="*/ 0 w 20" name="T2"/>
                <a:gd fmla="*/ 18 h 19" name="T3"/>
                <a:gd fmla="*/ 15 w 20" name="T4"/>
                <a:gd fmla="*/ 16 h 19" name="T5"/>
                <a:gd fmla="*/ 12 w 20" name="T6"/>
                <a:gd fmla="*/ 14 h 19" name="T7"/>
                <a:gd fmla="*/ 10 w 20" name="T8"/>
                <a:gd fmla="*/ 16 h 19" name="T9"/>
                <a:gd fmla="*/ 13 w 20" name="T10"/>
                <a:gd fmla="*/ 7 h 19" name="T11"/>
                <a:gd fmla="*/ 14 w 20" name="T12"/>
                <a:gd fmla="*/ 13 h 19" name="T13"/>
                <a:gd fmla="*/ 20 w 20" name="T14"/>
                <a:gd fmla="*/ 6 h 19" name="T15"/>
                <a:gd fmla="*/ 17 w 20" name="T16"/>
                <a:gd fmla="*/ 1 h 19" name="T17"/>
                <a:gd fmla="*/ 7 w 20" name="T18"/>
                <a:gd fmla="*/ 4 h 19" name="T19"/>
                <a:gd fmla="*/ 3 w 20" name="T20"/>
                <a:gd fmla="*/ 0 h 19" name="T21"/>
                <a:gd fmla="*/ 2 w 20" name="T22"/>
                <a:gd fmla="*/ 4 h 19" name="T23"/>
                <a:gd fmla="*/ 5 w 20" name="T24"/>
                <a:gd fmla="*/ 14 h 19" name="T25"/>
                <a:gd fmla="*/ 11 w 20" name="T26"/>
                <a:gd fmla="*/ 3 h 19" name="T27"/>
                <a:gd fmla="*/ 12 w 20" name="T28"/>
                <a:gd fmla="*/ 3 h 19" name="T29"/>
                <a:gd fmla="*/ 11 w 20" name="T30"/>
                <a:gd fmla="*/ 5 h 19" name="T31"/>
                <a:gd fmla="*/ 11 w 20" name="T32"/>
                <a:gd fmla="*/ 3 h 1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9" w="20">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10"/>
            <p:cNvSpPr/>
            <p:nvPr/>
          </p:nvSpPr>
          <p:spPr bwMode="auto">
            <a:xfrm>
              <a:off x="6908801" y="3271838"/>
              <a:ext cx="22225" cy="23813"/>
            </a:xfrm>
            <a:custGeom>
              <a:gdLst>
                <a:gd fmla="*/ 0 w 7" name="T0"/>
                <a:gd fmla="*/ 5 h 7" name="T1"/>
                <a:gd fmla="*/ 2 w 7" name="T2"/>
                <a:gd fmla="*/ 7 h 7" name="T3"/>
                <a:gd fmla="*/ 6 w 7" name="T4"/>
                <a:gd fmla="*/ 0 h 7" name="T5"/>
                <a:gd fmla="*/ 3 w 7" name="T6"/>
                <a:gd fmla="*/ 1 h 7" name="T7"/>
                <a:gd fmla="*/ 0 w 7" name="T8"/>
                <a:gd fmla="*/ 5 h 7" name="T9"/>
              </a:gdLst>
              <a:cxnLst>
                <a:cxn ang="0">
                  <a:pos x="T0" y="T1"/>
                </a:cxn>
                <a:cxn ang="0">
                  <a:pos x="T2" y="T3"/>
                </a:cxn>
                <a:cxn ang="0">
                  <a:pos x="T4" y="T5"/>
                </a:cxn>
                <a:cxn ang="0">
                  <a:pos x="T6" y="T7"/>
                </a:cxn>
                <a:cxn ang="0">
                  <a:pos x="T8" y="T9"/>
                </a:cxn>
              </a:cxnLst>
              <a:rect b="b" l="0" r="r" t="0"/>
              <a:pathLst>
                <a:path h="7" w="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11"/>
            <p:cNvSpPr/>
            <p:nvPr/>
          </p:nvSpPr>
          <p:spPr bwMode="auto">
            <a:xfrm>
              <a:off x="6784976" y="3259138"/>
              <a:ext cx="39688" cy="22225"/>
            </a:xfrm>
            <a:custGeom>
              <a:gdLst>
                <a:gd fmla="*/ 9 w 12" name="T0"/>
                <a:gd fmla="*/ 4 h 7" name="T1"/>
                <a:gd fmla="*/ 12 w 12" name="T2"/>
                <a:gd fmla="*/ 0 h 7" name="T3"/>
                <a:gd fmla="*/ 8 w 12" name="T4"/>
                <a:gd fmla="*/ 0 h 7" name="T5"/>
                <a:gd fmla="*/ 5 w 12" name="T6"/>
                <a:gd fmla="*/ 5 h 7" name="T7"/>
                <a:gd fmla="*/ 0 w 12" name="T8"/>
                <a:gd fmla="*/ 6 h 7" name="T9"/>
                <a:gd fmla="*/ 11 w 12" name="T10"/>
                <a:gd fmla="*/ 7 h 7" name="T11"/>
                <a:gd fmla="*/ 9 w 12" name="T12"/>
                <a:gd fmla="*/ 4 h 7" name="T13"/>
              </a:gdLst>
              <a:cxnLst>
                <a:cxn ang="0">
                  <a:pos x="T0" y="T1"/>
                </a:cxn>
                <a:cxn ang="0">
                  <a:pos x="T2" y="T3"/>
                </a:cxn>
                <a:cxn ang="0">
                  <a:pos x="T4" y="T5"/>
                </a:cxn>
                <a:cxn ang="0">
                  <a:pos x="T6" y="T7"/>
                </a:cxn>
                <a:cxn ang="0">
                  <a:pos x="T8" y="T9"/>
                </a:cxn>
                <a:cxn ang="0">
                  <a:pos x="T10" y="T11"/>
                </a:cxn>
                <a:cxn ang="0">
                  <a:pos x="T12" y="T13"/>
                </a:cxn>
              </a:cxnLst>
              <a:rect b="b" l="0" r="r" t="0"/>
              <a:pathLst>
                <a:path h="7" w="12">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12"/>
            <p:cNvSpPr/>
            <p:nvPr/>
          </p:nvSpPr>
          <p:spPr bwMode="auto">
            <a:xfrm>
              <a:off x="6719888" y="3244851"/>
              <a:ext cx="58738" cy="33338"/>
            </a:xfrm>
            <a:custGeom>
              <a:gdLst>
                <a:gd fmla="*/ 0 w 18" name="T0"/>
                <a:gd fmla="*/ 8 h 10" name="T1"/>
                <a:gd fmla="*/ 18 w 18" name="T2"/>
                <a:gd fmla="*/ 1 h 10" name="T3"/>
                <a:gd fmla="*/ 5 w 18" name="T4"/>
                <a:gd fmla="*/ 0 h 10" name="T5"/>
                <a:gd fmla="*/ 0 w 18" name="T6"/>
                <a:gd fmla="*/ 8 h 10" name="T7"/>
              </a:gdLst>
              <a:cxnLst>
                <a:cxn ang="0">
                  <a:pos x="T0" y="T1"/>
                </a:cxn>
                <a:cxn ang="0">
                  <a:pos x="T2" y="T3"/>
                </a:cxn>
                <a:cxn ang="0">
                  <a:pos x="T4" y="T5"/>
                </a:cxn>
                <a:cxn ang="0">
                  <a:pos x="T6" y="T7"/>
                </a:cxn>
              </a:cxnLst>
              <a:rect b="b" l="0" r="r" t="0"/>
              <a:pathLst>
                <a:path h="10" w="18">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13"/>
            <p:cNvSpPr/>
            <p:nvPr/>
          </p:nvSpPr>
          <p:spPr bwMode="auto">
            <a:xfrm>
              <a:off x="6778626" y="3255963"/>
              <a:ext cx="15875" cy="12700"/>
            </a:xfrm>
            <a:custGeom>
              <a:gdLst>
                <a:gd fmla="*/ 2 w 5" name="T0"/>
                <a:gd fmla="*/ 4 h 4" name="T1"/>
                <a:gd fmla="*/ 5 w 5" name="T2"/>
                <a:gd fmla="*/ 3 h 4" name="T3"/>
                <a:gd fmla="*/ 3 w 5" name="T4"/>
                <a:gd fmla="*/ 0 h 4" name="T5"/>
                <a:gd fmla="*/ 2 w 5" name="T6"/>
                <a:gd fmla="*/ 4 h 4" name="T7"/>
              </a:gdLst>
              <a:cxnLst>
                <a:cxn ang="0">
                  <a:pos x="T0" y="T1"/>
                </a:cxn>
                <a:cxn ang="0">
                  <a:pos x="T2" y="T3"/>
                </a:cxn>
                <a:cxn ang="0">
                  <a:pos x="T4" y="T5"/>
                </a:cxn>
                <a:cxn ang="0">
                  <a:pos x="T6" y="T7"/>
                </a:cxn>
              </a:cxnLst>
              <a:rect b="b" l="0" r="r" t="0"/>
              <a:pathLst>
                <a:path h="4" w="5">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14"/>
            <p:cNvSpPr/>
            <p:nvPr/>
          </p:nvSpPr>
          <p:spPr bwMode="auto">
            <a:xfrm>
              <a:off x="6675438" y="3235326"/>
              <a:ext cx="47625" cy="33338"/>
            </a:xfrm>
            <a:custGeom>
              <a:gdLst>
                <a:gd fmla="*/ 4 w 15" name="T0"/>
                <a:gd fmla="*/ 10 h 10" name="T1"/>
                <a:gd fmla="*/ 4 w 15" name="T2"/>
                <a:gd fmla="*/ 5 h 10" name="T3"/>
                <a:gd fmla="*/ 9 w 15" name="T4"/>
                <a:gd fmla="*/ 4 h 10" name="T5"/>
                <a:gd fmla="*/ 10 w 15" name="T6"/>
                <a:gd fmla="*/ 9 h 10" name="T7"/>
                <a:gd fmla="*/ 14 w 15" name="T8"/>
                <a:gd fmla="*/ 2 h 10" name="T9"/>
                <a:gd fmla="*/ 9 w 15" name="T10"/>
                <a:gd fmla="*/ 1 h 10" name="T11"/>
                <a:gd fmla="*/ 0 w 15" name="T12"/>
                <a:gd fmla="*/ 5 h 10" name="T13"/>
                <a:gd fmla="*/ 4 w 15" name="T14"/>
                <a:gd fmla="*/ 10 h 1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 w="15">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15"/>
            <p:cNvSpPr/>
            <p:nvPr/>
          </p:nvSpPr>
          <p:spPr bwMode="auto">
            <a:xfrm>
              <a:off x="6834188" y="3371851"/>
              <a:ext cx="19050" cy="9525"/>
            </a:xfrm>
            <a:custGeom>
              <a:gdLst>
                <a:gd fmla="*/ 4 w 6" name="T0"/>
                <a:gd fmla="*/ 0 h 3" name="T1"/>
                <a:gd fmla="*/ 3 w 6" name="T2"/>
                <a:gd fmla="*/ 0 h 3" name="T3"/>
                <a:gd fmla="*/ 1 w 6" name="T4"/>
                <a:gd fmla="*/ 3 h 3" name="T5"/>
                <a:gd fmla="*/ 4 w 6" name="T6"/>
                <a:gd fmla="*/ 0 h 3" name="T7"/>
              </a:gdLst>
              <a:cxnLst>
                <a:cxn ang="0">
                  <a:pos x="T0" y="T1"/>
                </a:cxn>
                <a:cxn ang="0">
                  <a:pos x="T2" y="T3"/>
                </a:cxn>
                <a:cxn ang="0">
                  <a:pos x="T4" y="T5"/>
                </a:cxn>
                <a:cxn ang="0">
                  <a:pos x="T6" y="T7"/>
                </a:cxn>
              </a:cxnLst>
              <a:rect b="b" l="0" r="r" t="0"/>
              <a:pathLst>
                <a:path h="3" w="6">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16"/>
            <p:cNvSpPr/>
            <p:nvPr/>
          </p:nvSpPr>
          <p:spPr bwMode="auto">
            <a:xfrm>
              <a:off x="6651626" y="3235326"/>
              <a:ext cx="17463" cy="9525"/>
            </a:xfrm>
            <a:custGeom>
              <a:gdLst>
                <a:gd fmla="*/ 2 w 5" name="T0"/>
                <a:gd fmla="*/ 0 h 3" name="T1"/>
                <a:gd fmla="*/ 1 w 5" name="T2"/>
                <a:gd fmla="*/ 3 h 3" name="T3"/>
                <a:gd fmla="*/ 2 w 5" name="T4"/>
                <a:gd fmla="*/ 0 h 3" name="T5"/>
              </a:gdLst>
              <a:cxnLst>
                <a:cxn ang="0">
                  <a:pos x="T0" y="T1"/>
                </a:cxn>
                <a:cxn ang="0">
                  <a:pos x="T2" y="T3"/>
                </a:cxn>
                <a:cxn ang="0">
                  <a:pos x="T4" y="T5"/>
                </a:cxn>
              </a:cxnLst>
              <a:rect b="b" l="0" r="r" t="0"/>
              <a:pathLst>
                <a:path h="3" w="5">
                  <a:moveTo>
                    <a:pt x="2" y="0"/>
                  </a:moveTo>
                  <a:cubicBezTo>
                    <a:pt x="1" y="0"/>
                    <a:pt x="0" y="2"/>
                    <a:pt x="1" y="3"/>
                  </a:cubicBezTo>
                  <a:cubicBezTo>
                    <a:pt x="2" y="3"/>
                    <a:pt x="5"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17"/>
            <p:cNvSpPr/>
            <p:nvPr/>
          </p:nvSpPr>
          <p:spPr bwMode="auto">
            <a:xfrm>
              <a:off x="6623051" y="3232151"/>
              <a:ext cx="28575" cy="15875"/>
            </a:xfrm>
            <a:custGeom>
              <a:gdLst>
                <a:gd fmla="*/ 7 w 9" name="T0"/>
                <a:gd fmla="*/ 0 h 5" name="T1"/>
                <a:gd fmla="*/ 3 w 9" name="T2"/>
                <a:gd fmla="*/ 0 h 5" name="T3"/>
                <a:gd fmla="*/ 0 w 9" name="T4"/>
                <a:gd fmla="*/ 4 h 5" name="T5"/>
                <a:gd fmla="*/ 5 w 9" name="T6"/>
                <a:gd fmla="*/ 5 h 5" name="T7"/>
                <a:gd fmla="*/ 7 w 9" name="T8"/>
                <a:gd fmla="*/ 0 h 5" name="T9"/>
              </a:gdLst>
              <a:cxnLst>
                <a:cxn ang="0">
                  <a:pos x="T0" y="T1"/>
                </a:cxn>
                <a:cxn ang="0">
                  <a:pos x="T2" y="T3"/>
                </a:cxn>
                <a:cxn ang="0">
                  <a:pos x="T4" y="T5"/>
                </a:cxn>
                <a:cxn ang="0">
                  <a:pos x="T6" y="T7"/>
                </a:cxn>
                <a:cxn ang="0">
                  <a:pos x="T8" y="T9"/>
                </a:cxn>
              </a:cxnLst>
              <a:rect b="b" l="0" r="r" t="0"/>
              <a:pathLst>
                <a:path h="5" w="9">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18"/>
            <p:cNvSpPr/>
            <p:nvPr/>
          </p:nvSpPr>
          <p:spPr bwMode="auto">
            <a:xfrm>
              <a:off x="6808788" y="3360738"/>
              <a:ext cx="19050" cy="26988"/>
            </a:xfrm>
            <a:custGeom>
              <a:gdLst>
                <a:gd fmla="*/ 3 w 6" name="T0"/>
                <a:gd fmla="*/ 0 h 8" name="T1"/>
                <a:gd fmla="*/ 0 w 6" name="T2"/>
                <a:gd fmla="*/ 1 h 8" name="T3"/>
                <a:gd fmla="*/ 3 w 6" name="T4"/>
                <a:gd fmla="*/ 8 h 8" name="T5"/>
                <a:gd fmla="*/ 3 w 6" name="T6"/>
                <a:gd fmla="*/ 0 h 8" name="T7"/>
              </a:gdLst>
              <a:cxnLst>
                <a:cxn ang="0">
                  <a:pos x="T0" y="T1"/>
                </a:cxn>
                <a:cxn ang="0">
                  <a:pos x="T2" y="T3"/>
                </a:cxn>
                <a:cxn ang="0">
                  <a:pos x="T4" y="T5"/>
                </a:cxn>
                <a:cxn ang="0">
                  <a:pos x="T6" y="T7"/>
                </a:cxn>
              </a:cxnLst>
              <a:rect b="b" l="0" r="r" t="0"/>
              <a:pathLst>
                <a:path h="8" w="6">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19"/>
            <p:cNvSpPr/>
            <p:nvPr/>
          </p:nvSpPr>
          <p:spPr bwMode="auto">
            <a:xfrm>
              <a:off x="6661151" y="3251201"/>
              <a:ext cx="11113" cy="11113"/>
            </a:xfrm>
            <a:custGeom>
              <a:gdLst>
                <a:gd fmla="*/ 3 w 3" name="T0"/>
                <a:gd fmla="*/ 1 h 3" name="T1"/>
                <a:gd fmla="*/ 1 w 3" name="T2"/>
                <a:gd fmla="*/ 0 h 3" name="T3"/>
                <a:gd fmla="*/ 1 w 3" name="T4"/>
                <a:gd fmla="*/ 3 h 3" name="T5"/>
                <a:gd fmla="*/ 3 w 3" name="T6"/>
                <a:gd fmla="*/ 1 h 3" name="T7"/>
              </a:gdLst>
              <a:cxnLst>
                <a:cxn ang="0">
                  <a:pos x="T0" y="T1"/>
                </a:cxn>
                <a:cxn ang="0">
                  <a:pos x="T2" y="T3"/>
                </a:cxn>
                <a:cxn ang="0">
                  <a:pos x="T4" y="T5"/>
                </a:cxn>
                <a:cxn ang="0">
                  <a:pos x="T6" y="T7"/>
                </a:cxn>
              </a:cxnLst>
              <a:rect b="b" l="0" r="r" t="0"/>
              <a:pathLst>
                <a:path h="3" w="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20"/>
            <p:cNvSpPr/>
            <p:nvPr/>
          </p:nvSpPr>
          <p:spPr bwMode="auto">
            <a:xfrm>
              <a:off x="6694488" y="3360738"/>
              <a:ext cx="103188" cy="60325"/>
            </a:xfrm>
            <a:custGeom>
              <a:gdLst>
                <a:gd fmla="*/ 27 w 32" name="T0"/>
                <a:gd fmla="*/ 1 h 18" name="T1"/>
                <a:gd fmla="*/ 26 w 32" name="T2"/>
                <a:gd fmla="*/ 9 h 18" name="T3"/>
                <a:gd fmla="*/ 20 w 32" name="T4"/>
                <a:gd fmla="*/ 10 h 18" name="T5"/>
                <a:gd fmla="*/ 18 w 32" name="T6"/>
                <a:gd fmla="*/ 9 h 18" name="T7"/>
                <a:gd fmla="*/ 21 w 32" name="T8"/>
                <a:gd fmla="*/ 2 h 18" name="T9"/>
                <a:gd fmla="*/ 17 w 32" name="T10"/>
                <a:gd fmla="*/ 1 h 18" name="T11"/>
                <a:gd fmla="*/ 17 w 32" name="T12"/>
                <a:gd fmla="*/ 10 h 18" name="T13"/>
                <a:gd fmla="*/ 14 w 32" name="T14"/>
                <a:gd fmla="*/ 10 h 18" name="T15"/>
                <a:gd fmla="*/ 6 w 32" name="T16"/>
                <a:gd fmla="*/ 8 h 18" name="T17"/>
                <a:gd fmla="*/ 0 w 32" name="T18"/>
                <a:gd fmla="*/ 7 h 18" name="T19"/>
                <a:gd fmla="*/ 5 w 32" name="T20"/>
                <a:gd fmla="*/ 14 h 18" name="T21"/>
                <a:gd fmla="*/ 11 w 32" name="T22"/>
                <a:gd fmla="*/ 12 h 18" name="T23"/>
                <a:gd fmla="*/ 28 w 32" name="T24"/>
                <a:gd fmla="*/ 14 h 18" name="T25"/>
                <a:gd fmla="*/ 30 w 32" name="T26"/>
                <a:gd fmla="*/ 2 h 18" name="T27"/>
                <a:gd fmla="*/ 27 w 32" name="T28"/>
                <a:gd fmla="*/ 1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32">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21"/>
            <p:cNvSpPr/>
            <p:nvPr/>
          </p:nvSpPr>
          <p:spPr bwMode="auto">
            <a:xfrm>
              <a:off x="6586538" y="3222626"/>
              <a:ext cx="17463" cy="25400"/>
            </a:xfrm>
            <a:custGeom>
              <a:gdLst>
                <a:gd fmla="*/ 5 w 5" name="T0"/>
                <a:gd fmla="*/ 5 h 8" name="T1"/>
                <a:gd fmla="*/ 0 w 5" name="T2"/>
                <a:gd fmla="*/ 3 h 8" name="T3"/>
                <a:gd fmla="*/ 5 w 5" name="T4"/>
                <a:gd fmla="*/ 5 h 8" name="T5"/>
              </a:gdLst>
              <a:cxnLst>
                <a:cxn ang="0">
                  <a:pos x="T0" y="T1"/>
                </a:cxn>
                <a:cxn ang="0">
                  <a:pos x="T2" y="T3"/>
                </a:cxn>
                <a:cxn ang="0">
                  <a:pos x="T4" y="T5"/>
                </a:cxn>
              </a:cxnLst>
              <a:rect b="b" l="0" r="r" t="0"/>
              <a:pathLst>
                <a:path h="8" w="5">
                  <a:moveTo>
                    <a:pt x="5" y="5"/>
                  </a:moveTo>
                  <a:cubicBezTo>
                    <a:pt x="5" y="2"/>
                    <a:pt x="2" y="0"/>
                    <a:pt x="0" y="3"/>
                  </a:cubicBezTo>
                  <a:cubicBezTo>
                    <a:pt x="0" y="4"/>
                    <a:pt x="4" y="8"/>
                    <a:pt x="5"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22"/>
            <p:cNvSpPr/>
            <p:nvPr/>
          </p:nvSpPr>
          <p:spPr bwMode="auto">
            <a:xfrm>
              <a:off x="6607176" y="3244851"/>
              <a:ext cx="15875" cy="11113"/>
            </a:xfrm>
            <a:custGeom>
              <a:gdLst>
                <a:gd fmla="*/ 3 w 5" name="T0"/>
                <a:gd fmla="*/ 3 h 3" name="T1"/>
                <a:gd fmla="*/ 5 w 5" name="T2"/>
                <a:gd fmla="*/ 0 h 3" name="T3"/>
                <a:gd fmla="*/ 2 w 5" name="T4"/>
                <a:gd fmla="*/ 0 h 3" name="T5"/>
                <a:gd fmla="*/ 0 w 5" name="T6"/>
                <a:gd fmla="*/ 1 h 3" name="T7"/>
                <a:gd fmla="*/ 3 w 5" name="T8"/>
                <a:gd fmla="*/ 3 h 3" name="T9"/>
              </a:gdLst>
              <a:cxnLst>
                <a:cxn ang="0">
                  <a:pos x="T0" y="T1"/>
                </a:cxn>
                <a:cxn ang="0">
                  <a:pos x="T2" y="T3"/>
                </a:cxn>
                <a:cxn ang="0">
                  <a:pos x="T4" y="T5"/>
                </a:cxn>
                <a:cxn ang="0">
                  <a:pos x="T6" y="T7"/>
                </a:cxn>
                <a:cxn ang="0">
                  <a:pos x="T8" y="T9"/>
                </a:cxn>
              </a:cxnLst>
              <a:rect b="b" l="0" r="r" t="0"/>
              <a:pathLst>
                <a:path h="3" w="5">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23"/>
            <p:cNvSpPr/>
            <p:nvPr/>
          </p:nvSpPr>
          <p:spPr bwMode="auto">
            <a:xfrm>
              <a:off x="6567488" y="3228976"/>
              <a:ext cx="15875" cy="12700"/>
            </a:xfrm>
            <a:custGeom>
              <a:gdLst>
                <a:gd fmla="*/ 5 w 5" name="T0"/>
                <a:gd fmla="*/ 2 h 4" name="T1"/>
                <a:gd fmla="*/ 0 w 5" name="T2"/>
                <a:gd fmla="*/ 2 h 4" name="T3"/>
                <a:gd fmla="*/ 2 w 5" name="T4"/>
                <a:gd fmla="*/ 4 h 4" name="T5"/>
                <a:gd fmla="*/ 5 w 5" name="T6"/>
                <a:gd fmla="*/ 2 h 4" name="T7"/>
              </a:gdLst>
              <a:cxnLst>
                <a:cxn ang="0">
                  <a:pos x="T0" y="T1"/>
                </a:cxn>
                <a:cxn ang="0">
                  <a:pos x="T2" y="T3"/>
                </a:cxn>
                <a:cxn ang="0">
                  <a:pos x="T4" y="T5"/>
                </a:cxn>
                <a:cxn ang="0">
                  <a:pos x="T6" y="T7"/>
                </a:cxn>
              </a:cxnLst>
              <a:rect b="b" l="0" r="r" t="0"/>
              <a:pathLst>
                <a:path h="4" w="5">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24"/>
            <p:cNvSpPr/>
            <p:nvPr/>
          </p:nvSpPr>
          <p:spPr bwMode="auto">
            <a:xfrm>
              <a:off x="6508751" y="3228976"/>
              <a:ext cx="52388" cy="26988"/>
            </a:xfrm>
            <a:custGeom>
              <a:gdLst>
                <a:gd fmla="*/ 9 w 16" name="T0"/>
                <a:gd fmla="*/ 8 h 8" name="T1"/>
                <a:gd fmla="*/ 11 w 16" name="T2"/>
                <a:gd fmla="*/ 4 h 8" name="T3"/>
                <a:gd fmla="*/ 16 w 16" name="T4"/>
                <a:gd fmla="*/ 3 h 8" name="T5"/>
                <a:gd fmla="*/ 15 w 16" name="T6"/>
                <a:gd fmla="*/ 1 h 8" name="T7"/>
                <a:gd fmla="*/ 8 w 16" name="T8"/>
                <a:gd fmla="*/ 1 h 8" name="T9"/>
                <a:gd fmla="*/ 0 w 16" name="T10"/>
                <a:gd fmla="*/ 7 h 8" name="T11"/>
                <a:gd fmla="*/ 9 w 16" name="T12"/>
                <a:gd fmla="*/ 8 h 8" name="T13"/>
              </a:gdLst>
              <a:cxnLst>
                <a:cxn ang="0">
                  <a:pos x="T0" y="T1"/>
                </a:cxn>
                <a:cxn ang="0">
                  <a:pos x="T2" y="T3"/>
                </a:cxn>
                <a:cxn ang="0">
                  <a:pos x="T4" y="T5"/>
                </a:cxn>
                <a:cxn ang="0">
                  <a:pos x="T6" y="T7"/>
                </a:cxn>
                <a:cxn ang="0">
                  <a:pos x="T8" y="T9"/>
                </a:cxn>
                <a:cxn ang="0">
                  <a:pos x="T10" y="T11"/>
                </a:cxn>
                <a:cxn ang="0">
                  <a:pos x="T12" y="T13"/>
                </a:cxn>
              </a:cxnLst>
              <a:rect b="b" l="0" r="r" t="0"/>
              <a:pathLst>
                <a:path h="8" w="16">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25"/>
            <p:cNvSpPr/>
            <p:nvPr/>
          </p:nvSpPr>
          <p:spPr bwMode="auto">
            <a:xfrm>
              <a:off x="6669088" y="3363913"/>
              <a:ext cx="31750" cy="23813"/>
            </a:xfrm>
            <a:custGeom>
              <a:gdLst>
                <a:gd fmla="*/ 9 w 10" name="T0"/>
                <a:gd fmla="*/ 0 h 7" name="T1"/>
                <a:gd fmla="*/ 0 w 10" name="T2"/>
                <a:gd fmla="*/ 3 h 7" name="T3"/>
                <a:gd fmla="*/ 3 w 10" name="T4"/>
                <a:gd fmla="*/ 7 h 7" name="T5"/>
                <a:gd fmla="*/ 10 w 10" name="T6"/>
                <a:gd fmla="*/ 2 h 7" name="T7"/>
                <a:gd fmla="*/ 9 w 10" name="T8"/>
                <a:gd fmla="*/ 0 h 7" name="T9"/>
              </a:gdLst>
              <a:cxnLst>
                <a:cxn ang="0">
                  <a:pos x="T0" y="T1"/>
                </a:cxn>
                <a:cxn ang="0">
                  <a:pos x="T2" y="T3"/>
                </a:cxn>
                <a:cxn ang="0">
                  <a:pos x="T4" y="T5"/>
                </a:cxn>
                <a:cxn ang="0">
                  <a:pos x="T6" y="T7"/>
                </a:cxn>
                <a:cxn ang="0">
                  <a:pos x="T8" y="T9"/>
                </a:cxn>
              </a:cxnLst>
              <a:rect b="b" l="0" r="r" t="0"/>
              <a:pathLst>
                <a:path h="7" w="10">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26"/>
            <p:cNvSpPr/>
            <p:nvPr/>
          </p:nvSpPr>
          <p:spPr bwMode="auto">
            <a:xfrm>
              <a:off x="6477001" y="3219451"/>
              <a:ext cx="34925" cy="36513"/>
            </a:xfrm>
            <a:custGeom>
              <a:gdLst>
                <a:gd fmla="*/ 8 w 11" name="T0"/>
                <a:gd fmla="*/ 11 h 11" name="T1"/>
                <a:gd fmla="*/ 10 w 11" name="T2"/>
                <a:gd fmla="*/ 4 h 11" name="T3"/>
                <a:gd fmla="*/ 4 w 11" name="T4"/>
                <a:gd fmla="*/ 0 h 11" name="T5"/>
                <a:gd fmla="*/ 3 w 11" name="T6"/>
                <a:gd fmla="*/ 5 h 11" name="T7"/>
                <a:gd fmla="*/ 6 w 11" name="T8"/>
                <a:gd fmla="*/ 9 h 11" name="T9"/>
                <a:gd fmla="*/ 1 w 11" name="T10"/>
                <a:gd fmla="*/ 8 h 11" name="T11"/>
                <a:gd fmla="*/ 8 w 11" name="T12"/>
                <a:gd fmla="*/ 11 h 11" name="T13"/>
              </a:gdLst>
              <a:cxnLst>
                <a:cxn ang="0">
                  <a:pos x="T0" y="T1"/>
                </a:cxn>
                <a:cxn ang="0">
                  <a:pos x="T2" y="T3"/>
                </a:cxn>
                <a:cxn ang="0">
                  <a:pos x="T4" y="T5"/>
                </a:cxn>
                <a:cxn ang="0">
                  <a:pos x="T6" y="T7"/>
                </a:cxn>
                <a:cxn ang="0">
                  <a:pos x="T8" y="T9"/>
                </a:cxn>
                <a:cxn ang="0">
                  <a:pos x="T10" y="T11"/>
                </a:cxn>
                <a:cxn ang="0">
                  <a:pos x="T12" y="T13"/>
                </a:cxn>
              </a:cxnLst>
              <a:rect b="b" l="0" r="r" t="0"/>
              <a:pathLst>
                <a:path h="11" w="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27"/>
            <p:cNvSpPr/>
            <p:nvPr/>
          </p:nvSpPr>
          <p:spPr bwMode="auto">
            <a:xfrm>
              <a:off x="6456363" y="3211513"/>
              <a:ext cx="23813" cy="39688"/>
            </a:xfrm>
            <a:custGeom>
              <a:gdLst>
                <a:gd fmla="*/ 6 w 7" name="T0"/>
                <a:gd fmla="*/ 3 h 12" name="T1"/>
                <a:gd fmla="*/ 3 w 7" name="T2"/>
                <a:gd fmla="*/ 2 h 12" name="T3"/>
                <a:gd fmla="*/ 1 w 7" name="T4"/>
                <a:gd fmla="*/ 12 h 12" name="T5"/>
                <a:gd fmla="*/ 6 w 7" name="T6"/>
                <a:gd fmla="*/ 3 h 12" name="T7"/>
              </a:gdLst>
              <a:cxnLst>
                <a:cxn ang="0">
                  <a:pos x="T0" y="T1"/>
                </a:cxn>
                <a:cxn ang="0">
                  <a:pos x="T2" y="T3"/>
                </a:cxn>
                <a:cxn ang="0">
                  <a:pos x="T4" y="T5"/>
                </a:cxn>
                <a:cxn ang="0">
                  <a:pos x="T6" y="T7"/>
                </a:cxn>
              </a:cxnLst>
              <a:rect b="b" l="0" r="r" t="0"/>
              <a:pathLst>
                <a:path h="12" w="7">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28"/>
            <p:cNvSpPr/>
            <p:nvPr/>
          </p:nvSpPr>
          <p:spPr bwMode="auto">
            <a:xfrm>
              <a:off x="6665913" y="3394076"/>
              <a:ext cx="31750" cy="23813"/>
            </a:xfrm>
            <a:custGeom>
              <a:gdLst>
                <a:gd fmla="*/ 10 w 10" name="T0"/>
                <a:gd fmla="*/ 5 h 7" name="T1"/>
                <a:gd fmla="*/ 6 w 10" name="T2"/>
                <a:gd fmla="*/ 0 h 7" name="T3"/>
                <a:gd fmla="*/ 0 w 10" name="T4"/>
                <a:gd fmla="*/ 7 h 7" name="T5"/>
                <a:gd fmla="*/ 10 w 10" name="T6"/>
                <a:gd fmla="*/ 5 h 7" name="T7"/>
              </a:gdLst>
              <a:cxnLst>
                <a:cxn ang="0">
                  <a:pos x="T0" y="T1"/>
                </a:cxn>
                <a:cxn ang="0">
                  <a:pos x="T2" y="T3"/>
                </a:cxn>
                <a:cxn ang="0">
                  <a:pos x="T4" y="T5"/>
                </a:cxn>
                <a:cxn ang="0">
                  <a:pos x="T6" y="T7"/>
                </a:cxn>
              </a:cxnLst>
              <a:rect b="b" l="0" r="r" t="0"/>
              <a:pathLst>
                <a:path h="7" w="10">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29"/>
            <p:cNvSpPr/>
            <p:nvPr/>
          </p:nvSpPr>
          <p:spPr bwMode="auto">
            <a:xfrm>
              <a:off x="6424613" y="3216276"/>
              <a:ext cx="31750" cy="31750"/>
            </a:xfrm>
            <a:custGeom>
              <a:gdLst>
                <a:gd fmla="*/ 7 w 10" name="T0"/>
                <a:gd fmla="*/ 8 h 10" name="T1"/>
                <a:gd fmla="*/ 0 w 10" name="T2"/>
                <a:gd fmla="*/ 8 h 10" name="T3"/>
                <a:gd fmla="*/ 7 w 10" name="T4"/>
                <a:gd fmla="*/ 8 h 10" name="T5"/>
              </a:gdLst>
              <a:cxnLst>
                <a:cxn ang="0">
                  <a:pos x="T0" y="T1"/>
                </a:cxn>
                <a:cxn ang="0">
                  <a:pos x="T2" y="T3"/>
                </a:cxn>
                <a:cxn ang="0">
                  <a:pos x="T4" y="T5"/>
                </a:cxn>
              </a:cxnLst>
              <a:rect b="b" l="0" r="r" t="0"/>
              <a:pathLst>
                <a:path h="10" w="10">
                  <a:moveTo>
                    <a:pt x="7" y="8"/>
                  </a:moveTo>
                  <a:cubicBezTo>
                    <a:pt x="10" y="0"/>
                    <a:pt x="0" y="0"/>
                    <a:pt x="0" y="8"/>
                  </a:cubicBezTo>
                  <a:cubicBezTo>
                    <a:pt x="3" y="10"/>
                    <a:pt x="5" y="10"/>
                    <a:pt x="7"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30"/>
            <p:cNvSpPr/>
            <p:nvPr/>
          </p:nvSpPr>
          <p:spPr bwMode="auto">
            <a:xfrm>
              <a:off x="6551613" y="3367088"/>
              <a:ext cx="114300" cy="63500"/>
            </a:xfrm>
            <a:custGeom>
              <a:gdLst>
                <a:gd fmla="*/ 10 w 35" name="T0"/>
                <a:gd fmla="*/ 7 h 19" name="T1"/>
                <a:gd fmla="*/ 7 w 35" name="T2"/>
                <a:gd fmla="*/ 13 h 19" name="T3"/>
                <a:gd fmla="*/ 4 w 35" name="T4"/>
                <a:gd fmla="*/ 11 h 19" name="T5"/>
                <a:gd fmla="*/ 0 w 35" name="T6"/>
                <a:gd fmla="*/ 17 h 19" name="T7"/>
                <a:gd fmla="*/ 10 w 35" name="T8"/>
                <a:gd fmla="*/ 15 h 19" name="T9"/>
                <a:gd fmla="*/ 15 w 35" name="T10"/>
                <a:gd fmla="*/ 8 h 19" name="T11"/>
                <a:gd fmla="*/ 12 w 35" name="T12"/>
                <a:gd fmla="*/ 13 h 19" name="T13"/>
                <a:gd fmla="*/ 17 w 35" name="T14"/>
                <a:gd fmla="*/ 15 h 19" name="T15"/>
                <a:gd fmla="*/ 23 w 35" name="T16"/>
                <a:gd fmla="*/ 4 h 19" name="T17"/>
                <a:gd fmla="*/ 23 w 35" name="T18"/>
                <a:gd fmla="*/ 11 h 19" name="T19"/>
                <a:gd fmla="*/ 29 w 35" name="T20"/>
                <a:gd fmla="*/ 10 h 19" name="T21"/>
                <a:gd fmla="*/ 30 w 35" name="T22"/>
                <a:gd fmla="*/ 13 h 19" name="T23"/>
                <a:gd fmla="*/ 35 w 35" name="T24"/>
                <a:gd fmla="*/ 8 h 19" name="T25"/>
                <a:gd fmla="*/ 32 w 35" name="T26"/>
                <a:gd fmla="*/ 3 h 19" name="T27"/>
                <a:gd fmla="*/ 27 w 35" name="T28"/>
                <a:gd fmla="*/ 6 h 19" name="T29"/>
                <a:gd fmla="*/ 25 w 35" name="T30"/>
                <a:gd fmla="*/ 3 h 19" name="T31"/>
                <a:gd fmla="*/ 28 w 35" name="T32"/>
                <a:gd fmla="*/ 1 h 19" name="T33"/>
                <a:gd fmla="*/ 22 w 35" name="T34"/>
                <a:gd fmla="*/ 0 h 19" name="T35"/>
                <a:gd fmla="*/ 21 w 35" name="T36"/>
                <a:gd fmla="*/ 4 h 19" name="T37"/>
                <a:gd fmla="*/ 13 w 35" name="T38"/>
                <a:gd fmla="*/ 8 h 19" name="T39"/>
                <a:gd fmla="*/ 10 w 35" name="T40"/>
                <a:gd fmla="*/ 7 h 1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9" w="35">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31"/>
            <p:cNvSpPr/>
            <p:nvPr/>
          </p:nvSpPr>
          <p:spPr bwMode="auto">
            <a:xfrm>
              <a:off x="6378576" y="3216276"/>
              <a:ext cx="36513" cy="19050"/>
            </a:xfrm>
            <a:custGeom>
              <a:gdLst>
                <a:gd fmla="*/ 9 w 11" name="T0"/>
                <a:gd fmla="*/ 0 h 6" name="T1"/>
                <a:gd fmla="*/ 1 w 11" name="T2"/>
                <a:gd fmla="*/ 0 h 6" name="T3"/>
                <a:gd fmla="*/ 2 w 11" name="T4"/>
                <a:gd fmla="*/ 6 h 6" name="T5"/>
                <a:gd fmla="*/ 8 w 11" name="T6"/>
                <a:gd fmla="*/ 6 h 6" name="T7"/>
                <a:gd fmla="*/ 9 w 11" name="T8"/>
                <a:gd fmla="*/ 0 h 6" name="T9"/>
              </a:gdLst>
              <a:cxnLst>
                <a:cxn ang="0">
                  <a:pos x="T0" y="T1"/>
                </a:cxn>
                <a:cxn ang="0">
                  <a:pos x="T2" y="T3"/>
                </a:cxn>
                <a:cxn ang="0">
                  <a:pos x="T4" y="T5"/>
                </a:cxn>
                <a:cxn ang="0">
                  <a:pos x="T6" y="T7"/>
                </a:cxn>
                <a:cxn ang="0">
                  <a:pos x="T8" y="T9"/>
                </a:cxn>
              </a:cxnLst>
              <a:rect b="b" l="0" r="r" t="0"/>
              <a:pathLst>
                <a:path h="6" w="11">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32"/>
            <p:cNvSpPr/>
            <p:nvPr/>
          </p:nvSpPr>
          <p:spPr bwMode="auto">
            <a:xfrm>
              <a:off x="6359526" y="3211513"/>
              <a:ext cx="25400" cy="33338"/>
            </a:xfrm>
            <a:custGeom>
              <a:gdLst>
                <a:gd fmla="*/ 3 w 8" name="T0"/>
                <a:gd fmla="*/ 10 h 10" name="T1"/>
                <a:gd fmla="*/ 6 w 8" name="T2"/>
                <a:gd fmla="*/ 3 h 10" name="T3"/>
                <a:gd fmla="*/ 5 w 8" name="T4"/>
                <a:gd fmla="*/ 0 h 10" name="T5"/>
                <a:gd fmla="*/ 3 w 8" name="T6"/>
                <a:gd fmla="*/ 0 h 10" name="T7"/>
                <a:gd fmla="*/ 0 w 8" name="T8"/>
                <a:gd fmla="*/ 8 h 10" name="T9"/>
                <a:gd fmla="*/ 3 w 8" name="T10"/>
                <a:gd fmla="*/ 10 h 10" name="T11"/>
              </a:gdLst>
              <a:cxnLst>
                <a:cxn ang="0">
                  <a:pos x="T0" y="T1"/>
                </a:cxn>
                <a:cxn ang="0">
                  <a:pos x="T2" y="T3"/>
                </a:cxn>
                <a:cxn ang="0">
                  <a:pos x="T4" y="T5"/>
                </a:cxn>
                <a:cxn ang="0">
                  <a:pos x="T6" y="T7"/>
                </a:cxn>
                <a:cxn ang="0">
                  <a:pos x="T8" y="T9"/>
                </a:cxn>
                <a:cxn ang="0">
                  <a:pos x="T10" y="T11"/>
                </a:cxn>
              </a:cxnLst>
              <a:rect b="b" l="0" r="r" t="0"/>
              <a:pathLst>
                <a:path h="10" w="8">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33"/>
            <p:cNvSpPr/>
            <p:nvPr/>
          </p:nvSpPr>
          <p:spPr bwMode="auto">
            <a:xfrm>
              <a:off x="6551613" y="3371851"/>
              <a:ext cx="41275" cy="34925"/>
            </a:xfrm>
            <a:custGeom>
              <a:gdLst>
                <a:gd fmla="*/ 10 w 13" name="T0"/>
                <a:gd fmla="*/ 0 h 11" name="T1"/>
                <a:gd fmla="*/ 1 w 13" name="T2"/>
                <a:gd fmla="*/ 5 h 11" name="T3"/>
                <a:gd fmla="*/ 2 w 13" name="T4"/>
                <a:gd fmla="*/ 11 h 11" name="T5"/>
                <a:gd fmla="*/ 8 w 13" name="T6"/>
                <a:gd fmla="*/ 7 h 11" name="T7"/>
                <a:gd fmla="*/ 10 w 13" name="T8"/>
                <a:gd fmla="*/ 0 h 11" name="T9"/>
              </a:gdLst>
              <a:cxnLst>
                <a:cxn ang="0">
                  <a:pos x="T0" y="T1"/>
                </a:cxn>
                <a:cxn ang="0">
                  <a:pos x="T2" y="T3"/>
                </a:cxn>
                <a:cxn ang="0">
                  <a:pos x="T4" y="T5"/>
                </a:cxn>
                <a:cxn ang="0">
                  <a:pos x="T6" y="T7"/>
                </a:cxn>
                <a:cxn ang="0">
                  <a:pos x="T8" y="T9"/>
                </a:cxn>
              </a:cxnLst>
              <a:rect b="b" l="0" r="r" t="0"/>
              <a:pathLst>
                <a:path h="11" w="13">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34"/>
            <p:cNvSpPr>
              <a:spLocks noEditPoints="1"/>
            </p:cNvSpPr>
            <p:nvPr/>
          </p:nvSpPr>
          <p:spPr bwMode="auto">
            <a:xfrm>
              <a:off x="6269038" y="3198813"/>
              <a:ext cx="84138" cy="46038"/>
            </a:xfrm>
            <a:custGeom>
              <a:gdLst>
                <a:gd fmla="*/ 26 w 26" name="T0"/>
                <a:gd fmla="*/ 6 h 14" name="T1"/>
                <a:gd fmla="*/ 9 w 26" name="T2"/>
                <a:gd fmla="*/ 5 h 14" name="T3"/>
                <a:gd fmla="*/ 0 w 26" name="T4"/>
                <a:gd fmla="*/ 4 h 14" name="T5"/>
                <a:gd fmla="*/ 0 w 26" name="T6"/>
                <a:gd fmla="*/ 11 h 14" name="T7"/>
                <a:gd fmla="*/ 4 w 26" name="T8"/>
                <a:gd fmla="*/ 14 h 14" name="T9"/>
                <a:gd fmla="*/ 10 w 26" name="T10"/>
                <a:gd fmla="*/ 12 h 14" name="T11"/>
                <a:gd fmla="*/ 11 w 26" name="T12"/>
                <a:gd fmla="*/ 9 h 14" name="T13"/>
                <a:gd fmla="*/ 16 w 26" name="T14"/>
                <a:gd fmla="*/ 9 h 14" name="T15"/>
                <a:gd fmla="*/ 14 w 26" name="T16"/>
                <a:gd fmla="*/ 12 h 14" name="T17"/>
                <a:gd fmla="*/ 20 w 26" name="T18"/>
                <a:gd fmla="*/ 14 h 14" name="T19"/>
                <a:gd fmla="*/ 22 w 26" name="T20"/>
                <a:gd fmla="*/ 12 h 14" name="T21"/>
                <a:gd fmla="*/ 20 w 26" name="T22"/>
                <a:gd fmla="*/ 6 h 14" name="T23"/>
                <a:gd fmla="*/ 23 w 26" name="T24"/>
                <a:gd fmla="*/ 8 h 14" name="T25"/>
                <a:gd fmla="*/ 26 w 26" name="T26"/>
                <a:gd fmla="*/ 6 h 14" name="T27"/>
                <a:gd fmla="*/ 7 w 26" name="T28"/>
                <a:gd fmla="*/ 9 h 14" name="T29"/>
                <a:gd fmla="*/ 5 w 26" name="T30"/>
                <a:gd fmla="*/ 8 h 14" name="T31"/>
                <a:gd fmla="*/ 8 w 26" name="T32"/>
                <a:gd fmla="*/ 4 h 14" name="T33"/>
                <a:gd fmla="*/ 7 w 26" name="T34"/>
                <a:gd fmla="*/ 9 h 1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4" w="26">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35"/>
            <p:cNvSpPr/>
            <p:nvPr/>
          </p:nvSpPr>
          <p:spPr bwMode="auto">
            <a:xfrm>
              <a:off x="6502401" y="3375026"/>
              <a:ext cx="46038" cy="55563"/>
            </a:xfrm>
            <a:custGeom>
              <a:gdLst>
                <a:gd fmla="*/ 2 w 14" name="T0"/>
                <a:gd fmla="*/ 15 h 17" name="T1"/>
                <a:gd fmla="*/ 14 w 14" name="T2"/>
                <a:gd fmla="*/ 10 h 17" name="T3"/>
                <a:gd fmla="*/ 9 w 14" name="T4"/>
                <a:gd fmla="*/ 7 h 17" name="T5"/>
                <a:gd fmla="*/ 0 w 14" name="T6"/>
                <a:gd fmla="*/ 1 h 17" name="T7"/>
                <a:gd fmla="*/ 4 w 14" name="T8"/>
                <a:gd fmla="*/ 7 h 17" name="T9"/>
                <a:gd fmla="*/ 7 w 14" name="T10"/>
                <a:gd fmla="*/ 5 h 17" name="T11"/>
                <a:gd fmla="*/ 9 w 14" name="T12"/>
                <a:gd fmla="*/ 6 h 17" name="T13"/>
                <a:gd fmla="*/ 2 w 14" name="T14"/>
                <a:gd fmla="*/ 15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14">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36"/>
            <p:cNvSpPr/>
            <p:nvPr/>
          </p:nvSpPr>
          <p:spPr bwMode="auto">
            <a:xfrm>
              <a:off x="6765926" y="3579813"/>
              <a:ext cx="19050" cy="12700"/>
            </a:xfrm>
            <a:custGeom>
              <a:gdLst>
                <a:gd fmla="*/ 4 w 6" name="T0"/>
                <a:gd fmla="*/ 0 h 4" name="T1"/>
                <a:gd fmla="*/ 2 w 6" name="T2"/>
                <a:gd fmla="*/ 4 h 4" name="T3"/>
                <a:gd fmla="*/ 5 w 6" name="T4"/>
                <a:gd fmla="*/ 2 h 4" name="T5"/>
                <a:gd fmla="*/ 4 w 6" name="T6"/>
                <a:gd fmla="*/ 0 h 4" name="T7"/>
              </a:gdLst>
              <a:cxnLst>
                <a:cxn ang="0">
                  <a:pos x="T0" y="T1"/>
                </a:cxn>
                <a:cxn ang="0">
                  <a:pos x="T2" y="T3"/>
                </a:cxn>
                <a:cxn ang="0">
                  <a:pos x="T4" y="T5"/>
                </a:cxn>
                <a:cxn ang="0">
                  <a:pos x="T6" y="T7"/>
                </a:cxn>
              </a:cxnLst>
              <a:rect b="b" l="0" r="r" t="0"/>
              <a:pathLst>
                <a:path h="4" w="6">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37"/>
            <p:cNvSpPr/>
            <p:nvPr/>
          </p:nvSpPr>
          <p:spPr bwMode="auto">
            <a:xfrm>
              <a:off x="6408738" y="3378201"/>
              <a:ext cx="71438" cy="52388"/>
            </a:xfrm>
            <a:custGeom>
              <a:gdLst>
                <a:gd fmla="*/ 22 w 22" name="T0"/>
                <a:gd fmla="*/ 1 h 16" name="T1"/>
                <a:gd fmla="*/ 16 w 22" name="T2"/>
                <a:gd fmla="*/ 1 h 16" name="T3"/>
                <a:gd fmla="*/ 3 w 22" name="T4"/>
                <a:gd fmla="*/ 8 h 16" name="T5"/>
                <a:gd fmla="*/ 5 w 22" name="T6"/>
                <a:gd fmla="*/ 16 h 16" name="T7"/>
                <a:gd fmla="*/ 22 w 22" name="T8"/>
                <a:gd fmla="*/ 1 h 16" name="T9"/>
              </a:gdLst>
              <a:cxnLst>
                <a:cxn ang="0">
                  <a:pos x="T0" y="T1"/>
                </a:cxn>
                <a:cxn ang="0">
                  <a:pos x="T2" y="T3"/>
                </a:cxn>
                <a:cxn ang="0">
                  <a:pos x="T4" y="T5"/>
                </a:cxn>
                <a:cxn ang="0">
                  <a:pos x="T6" y="T7"/>
                </a:cxn>
                <a:cxn ang="0">
                  <a:pos x="T8" y="T9"/>
                </a:cxn>
              </a:cxnLst>
              <a:rect b="b" l="0" r="r" t="0"/>
              <a:pathLst>
                <a:path h="16" w="22">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38"/>
            <p:cNvSpPr/>
            <p:nvPr/>
          </p:nvSpPr>
          <p:spPr bwMode="auto">
            <a:xfrm>
              <a:off x="6470651" y="3397251"/>
              <a:ext cx="31750" cy="26988"/>
            </a:xfrm>
            <a:custGeom>
              <a:gdLst>
                <a:gd fmla="*/ 1 w 10" name="T0"/>
                <a:gd fmla="*/ 8 h 8" name="T1"/>
                <a:gd fmla="*/ 10 w 10" name="T2"/>
                <a:gd fmla="*/ 4 h 8" name="T3"/>
                <a:gd fmla="*/ 5 w 10" name="T4"/>
                <a:gd fmla="*/ 0 h 8" name="T5"/>
                <a:gd fmla="*/ 0 w 10" name="T6"/>
                <a:gd fmla="*/ 3 h 8" name="T7"/>
                <a:gd fmla="*/ 1 w 10" name="T8"/>
                <a:gd fmla="*/ 8 h 8" name="T9"/>
              </a:gdLst>
              <a:cxnLst>
                <a:cxn ang="0">
                  <a:pos x="T0" y="T1"/>
                </a:cxn>
                <a:cxn ang="0">
                  <a:pos x="T2" y="T3"/>
                </a:cxn>
                <a:cxn ang="0">
                  <a:pos x="T4" y="T5"/>
                </a:cxn>
                <a:cxn ang="0">
                  <a:pos x="T6" y="T7"/>
                </a:cxn>
                <a:cxn ang="0">
                  <a:pos x="T8" y="T9"/>
                </a:cxn>
              </a:cxnLst>
              <a:rect b="b" l="0" r="r" t="0"/>
              <a:pathLst>
                <a:path h="8" w="10">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39"/>
            <p:cNvSpPr/>
            <p:nvPr/>
          </p:nvSpPr>
          <p:spPr bwMode="auto">
            <a:xfrm>
              <a:off x="6319838" y="3397251"/>
              <a:ext cx="30163" cy="30163"/>
            </a:xfrm>
            <a:custGeom>
              <a:gdLst>
                <a:gd fmla="*/ 2 w 9" name="T0"/>
                <a:gd fmla="*/ 0 h 9" name="T1"/>
                <a:gd fmla="*/ 0 w 9" name="T2"/>
                <a:gd fmla="*/ 6 h 9" name="T3"/>
                <a:gd fmla="*/ 9 w 9" name="T4"/>
                <a:gd fmla="*/ 4 h 9" name="T5"/>
                <a:gd fmla="*/ 6 w 9" name="T6"/>
                <a:gd fmla="*/ 0 h 9" name="T7"/>
                <a:gd fmla="*/ 2 w 9" name="T8"/>
                <a:gd fmla="*/ 0 h 9" name="T9"/>
              </a:gdLst>
              <a:cxnLst>
                <a:cxn ang="0">
                  <a:pos x="T0" y="T1"/>
                </a:cxn>
                <a:cxn ang="0">
                  <a:pos x="T2" y="T3"/>
                </a:cxn>
                <a:cxn ang="0">
                  <a:pos x="T4" y="T5"/>
                </a:cxn>
                <a:cxn ang="0">
                  <a:pos x="T6" y="T7"/>
                </a:cxn>
                <a:cxn ang="0">
                  <a:pos x="T8" y="T9"/>
                </a:cxn>
              </a:cxnLst>
              <a:rect b="b" l="0" r="r" t="0"/>
              <a:pathLst>
                <a:path h="9" w="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40"/>
            <p:cNvSpPr/>
            <p:nvPr/>
          </p:nvSpPr>
          <p:spPr bwMode="auto">
            <a:xfrm>
              <a:off x="6259513" y="3384551"/>
              <a:ext cx="44450" cy="73025"/>
            </a:xfrm>
            <a:custGeom>
              <a:gdLst>
                <a:gd fmla="*/ 13 w 14" name="T0"/>
                <a:gd fmla="*/ 3 h 22" name="T1"/>
                <a:gd fmla="*/ 7 w 14" name="T2"/>
                <a:gd fmla="*/ 12 h 22" name="T3"/>
                <a:gd fmla="*/ 0 w 14" name="T4"/>
                <a:gd fmla="*/ 16 h 22" name="T5"/>
                <a:gd fmla="*/ 9 w 14" name="T6"/>
                <a:gd fmla="*/ 18 h 22" name="T7"/>
                <a:gd fmla="*/ 7 w 14" name="T8"/>
                <a:gd fmla="*/ 14 h 22" name="T9"/>
                <a:gd fmla="*/ 13 w 14" name="T10"/>
                <a:gd fmla="*/ 3 h 22" name="T11"/>
              </a:gdLst>
              <a:cxnLst>
                <a:cxn ang="0">
                  <a:pos x="T0" y="T1"/>
                </a:cxn>
                <a:cxn ang="0">
                  <a:pos x="T2" y="T3"/>
                </a:cxn>
                <a:cxn ang="0">
                  <a:pos x="T4" y="T5"/>
                </a:cxn>
                <a:cxn ang="0">
                  <a:pos x="T6" y="T7"/>
                </a:cxn>
                <a:cxn ang="0">
                  <a:pos x="T8" y="T9"/>
                </a:cxn>
                <a:cxn ang="0">
                  <a:pos x="T10" y="T11"/>
                </a:cxn>
              </a:cxnLst>
              <a:rect b="b" l="0" r="r" t="0"/>
              <a:pathLst>
                <a:path h="22" w="14">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41"/>
            <p:cNvSpPr/>
            <p:nvPr/>
          </p:nvSpPr>
          <p:spPr bwMode="auto">
            <a:xfrm>
              <a:off x="6300788" y="3406776"/>
              <a:ext cx="9525" cy="14288"/>
            </a:xfrm>
            <a:custGeom>
              <a:gdLst>
                <a:gd fmla="*/ 2 w 3" name="T0"/>
                <a:gd fmla="*/ 3 h 4" name="T1"/>
                <a:gd fmla="*/ 3 w 3" name="T2"/>
                <a:gd fmla="*/ 1 h 4" name="T3"/>
                <a:gd fmla="*/ 1 w 3" name="T4"/>
                <a:gd fmla="*/ 0 h 4" name="T5"/>
                <a:gd fmla="*/ 2 w 3" name="T6"/>
                <a:gd fmla="*/ 3 h 4" name="T7"/>
              </a:gdLst>
              <a:cxnLst>
                <a:cxn ang="0">
                  <a:pos x="T0" y="T1"/>
                </a:cxn>
                <a:cxn ang="0">
                  <a:pos x="T2" y="T3"/>
                </a:cxn>
                <a:cxn ang="0">
                  <a:pos x="T4" y="T5"/>
                </a:cxn>
                <a:cxn ang="0">
                  <a:pos x="T6" y="T7"/>
                </a:cxn>
              </a:cxnLst>
              <a:rect b="b" l="0" r="r" t="0"/>
              <a:pathLst>
                <a:path h="4" w="3">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42"/>
            <p:cNvSpPr/>
            <p:nvPr/>
          </p:nvSpPr>
          <p:spPr bwMode="auto">
            <a:xfrm>
              <a:off x="6291263" y="3427413"/>
              <a:ext cx="15875" cy="15875"/>
            </a:xfrm>
            <a:custGeom>
              <a:gdLst>
                <a:gd fmla="*/ 0 w 5" name="T0"/>
                <a:gd fmla="*/ 5 h 5" name="T1"/>
                <a:gd fmla="*/ 4 w 5" name="T2"/>
                <a:gd fmla="*/ 3 h 5" name="T3"/>
                <a:gd fmla="*/ 4 w 5" name="T4"/>
                <a:gd fmla="*/ 0 h 5" name="T5"/>
                <a:gd fmla="*/ 0 w 5" name="T6"/>
                <a:gd fmla="*/ 5 h 5" name="T7"/>
              </a:gdLst>
              <a:cxnLst>
                <a:cxn ang="0">
                  <a:pos x="T0" y="T1"/>
                </a:cxn>
                <a:cxn ang="0">
                  <a:pos x="T2" y="T3"/>
                </a:cxn>
                <a:cxn ang="0">
                  <a:pos x="T4" y="T5"/>
                </a:cxn>
                <a:cxn ang="0">
                  <a:pos x="T6" y="T7"/>
                </a:cxn>
              </a:cxnLst>
              <a:rect b="b" l="0" r="r" t="0"/>
              <a:pathLst>
                <a:path h="5" w="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43"/>
            <p:cNvSpPr/>
            <p:nvPr/>
          </p:nvSpPr>
          <p:spPr bwMode="auto">
            <a:xfrm>
              <a:off x="6118226" y="3400426"/>
              <a:ext cx="157163" cy="63500"/>
            </a:xfrm>
            <a:custGeom>
              <a:gdLst>
                <a:gd fmla="*/ 44 w 48" name="T0"/>
                <a:gd fmla="*/ 2 h 19" name="T1"/>
                <a:gd fmla="*/ 37 w 48" name="T2"/>
                <a:gd fmla="*/ 7 h 19" name="T3"/>
                <a:gd fmla="*/ 39 w 48" name="T4"/>
                <a:gd fmla="*/ 0 h 19" name="T5"/>
                <a:gd fmla="*/ 32 w 48" name="T6"/>
                <a:gd fmla="*/ 8 h 19" name="T7"/>
                <a:gd fmla="*/ 30 w 48" name="T8"/>
                <a:gd fmla="*/ 7 h 19" name="T9"/>
                <a:gd fmla="*/ 30 w 48" name="T10"/>
                <a:gd fmla="*/ 3 h 19" name="T11"/>
                <a:gd fmla="*/ 26 w 48" name="T12"/>
                <a:gd fmla="*/ 3 h 19" name="T13"/>
                <a:gd fmla="*/ 17 w 48" name="T14"/>
                <a:gd fmla="*/ 6 h 19" name="T15"/>
                <a:gd fmla="*/ 14 w 48" name="T16"/>
                <a:gd fmla="*/ 2 h 19" name="T17"/>
                <a:gd fmla="*/ 4 w 48" name="T18"/>
                <a:gd fmla="*/ 15 h 19" name="T19"/>
                <a:gd fmla="*/ 2 w 48" name="T20"/>
                <a:gd fmla="*/ 18 h 19" name="T21"/>
                <a:gd fmla="*/ 8 w 48" name="T22"/>
                <a:gd fmla="*/ 19 h 19" name="T23"/>
                <a:gd fmla="*/ 11 w 48" name="T24"/>
                <a:gd fmla="*/ 7 h 19" name="T25"/>
                <a:gd fmla="*/ 15 w 48" name="T26"/>
                <a:gd fmla="*/ 18 h 19" name="T27"/>
                <a:gd fmla="*/ 19 w 48" name="T28"/>
                <a:gd fmla="*/ 10 h 19" name="T29"/>
                <a:gd fmla="*/ 16 w 48" name="T30"/>
                <a:gd fmla="*/ 8 h 19" name="T31"/>
                <a:gd fmla="*/ 19 w 48" name="T32"/>
                <a:gd fmla="*/ 8 h 19" name="T33"/>
                <a:gd fmla="*/ 22 w 48" name="T34"/>
                <a:gd fmla="*/ 12 h 19" name="T35"/>
                <a:gd fmla="*/ 27 w 48" name="T36"/>
                <a:gd fmla="*/ 7 h 19" name="T37"/>
                <a:gd fmla="*/ 28 w 48" name="T38"/>
                <a:gd fmla="*/ 12 h 19" name="T39"/>
                <a:gd fmla="*/ 25 w 48" name="T40"/>
                <a:gd fmla="*/ 17 h 19" name="T41"/>
                <a:gd fmla="*/ 31 w 48" name="T42"/>
                <a:gd fmla="*/ 16 h 19" name="T43"/>
                <a:gd fmla="*/ 29 w 48" name="T44"/>
                <a:gd fmla="*/ 13 h 19" name="T45"/>
                <a:gd fmla="*/ 33 w 48" name="T46"/>
                <a:gd fmla="*/ 9 h 19" name="T47"/>
                <a:gd fmla="*/ 35 w 48" name="T48"/>
                <a:gd fmla="*/ 14 h 19" name="T49"/>
                <a:gd fmla="*/ 48 w 48" name="T50"/>
                <a:gd fmla="*/ 5 h 19" name="T51"/>
                <a:gd fmla="*/ 44 w 48" name="T52"/>
                <a:gd fmla="*/ 2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8">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44"/>
            <p:cNvSpPr/>
            <p:nvPr/>
          </p:nvSpPr>
          <p:spPr bwMode="auto">
            <a:xfrm>
              <a:off x="6030913" y="3433763"/>
              <a:ext cx="19050" cy="17463"/>
            </a:xfrm>
            <a:custGeom>
              <a:gdLst>
                <a:gd fmla="*/ 4 w 6" name="T0"/>
                <a:gd fmla="*/ 5 h 5" name="T1"/>
                <a:gd fmla="*/ 6 w 6" name="T2"/>
                <a:gd fmla="*/ 3 h 5" name="T3"/>
                <a:gd fmla="*/ 0 w 6" name="T4"/>
                <a:gd fmla="*/ 2 h 5" name="T5"/>
                <a:gd fmla="*/ 4 w 6" name="T6"/>
                <a:gd fmla="*/ 5 h 5" name="T7"/>
              </a:gdLst>
              <a:cxnLst>
                <a:cxn ang="0">
                  <a:pos x="T0" y="T1"/>
                </a:cxn>
                <a:cxn ang="0">
                  <a:pos x="T2" y="T3"/>
                </a:cxn>
                <a:cxn ang="0">
                  <a:pos x="T4" y="T5"/>
                </a:cxn>
                <a:cxn ang="0">
                  <a:pos x="T6" y="T7"/>
                </a:cxn>
              </a:cxnLst>
              <a:rect b="b" l="0" r="r" t="0"/>
              <a:pathLst>
                <a:path h="5" w="6">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45"/>
            <p:cNvSpPr/>
            <p:nvPr/>
          </p:nvSpPr>
          <p:spPr bwMode="auto">
            <a:xfrm>
              <a:off x="5862638" y="3440113"/>
              <a:ext cx="71438" cy="39688"/>
            </a:xfrm>
            <a:custGeom>
              <a:gdLst>
                <a:gd fmla="*/ 22 w 22" name="T0"/>
                <a:gd fmla="*/ 1 h 12" name="T1"/>
                <a:gd fmla="*/ 18 w 22" name="T2"/>
                <a:gd fmla="*/ 0 h 12" name="T3"/>
                <a:gd fmla="*/ 11 w 22" name="T4"/>
                <a:gd fmla="*/ 7 h 12" name="T5"/>
                <a:gd fmla="*/ 10 w 22" name="T6"/>
                <a:gd fmla="*/ 1 h 12" name="T7"/>
                <a:gd fmla="*/ 7 w 22" name="T8"/>
                <a:gd fmla="*/ 1 h 12" name="T9"/>
                <a:gd fmla="*/ 2 w 22" name="T10"/>
                <a:gd fmla="*/ 12 h 12" name="T11"/>
                <a:gd fmla="*/ 4 w 22" name="T12"/>
                <a:gd fmla="*/ 12 h 12" name="T13"/>
                <a:gd fmla="*/ 9 w 22" name="T14"/>
                <a:gd fmla="*/ 7 h 12" name="T15"/>
                <a:gd fmla="*/ 10 w 22" name="T16"/>
                <a:gd fmla="*/ 11 h 12" name="T17"/>
                <a:gd fmla="*/ 22 w 22" name="T18"/>
                <a:gd fmla="*/ 1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2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46"/>
            <p:cNvSpPr/>
            <p:nvPr/>
          </p:nvSpPr>
          <p:spPr bwMode="auto">
            <a:xfrm>
              <a:off x="5953126" y="3476626"/>
              <a:ext cx="9525" cy="11113"/>
            </a:xfrm>
            <a:custGeom>
              <a:gdLst>
                <a:gd fmla="*/ 0 w 3" name="T0"/>
                <a:gd fmla="*/ 2 h 3" name="T1"/>
                <a:gd fmla="*/ 3 w 3" name="T2"/>
                <a:gd fmla="*/ 2 h 3" name="T3"/>
                <a:gd fmla="*/ 0 w 3" name="T4"/>
                <a:gd fmla="*/ 2 h 3" name="T5"/>
              </a:gdLst>
              <a:cxnLst>
                <a:cxn ang="0">
                  <a:pos x="T0" y="T1"/>
                </a:cxn>
                <a:cxn ang="0">
                  <a:pos x="T2" y="T3"/>
                </a:cxn>
                <a:cxn ang="0">
                  <a:pos x="T4" y="T5"/>
                </a:cxn>
              </a:cxnLst>
              <a:rect b="b" l="0" r="r" t="0"/>
              <a:pathLst>
                <a:path h="3" w="3">
                  <a:moveTo>
                    <a:pt x="0" y="2"/>
                  </a:moveTo>
                  <a:cubicBezTo>
                    <a:pt x="0" y="3"/>
                    <a:pt x="2" y="3"/>
                    <a:pt x="3" y="2"/>
                  </a:cubicBezTo>
                  <a:cubicBezTo>
                    <a:pt x="2" y="1"/>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47"/>
            <p:cNvSpPr/>
            <p:nvPr/>
          </p:nvSpPr>
          <p:spPr bwMode="auto">
            <a:xfrm>
              <a:off x="5816601" y="3443288"/>
              <a:ext cx="55563" cy="53975"/>
            </a:xfrm>
            <a:custGeom>
              <a:gdLst>
                <a:gd fmla="*/ 9 w 17" name="T0"/>
                <a:gd fmla="*/ 9 h 16" name="T1"/>
                <a:gd fmla="*/ 17 w 17" name="T2"/>
                <a:gd fmla="*/ 4 h 16" name="T3"/>
                <a:gd fmla="*/ 16 w 17" name="T4"/>
                <a:gd fmla="*/ 1 h 16" name="T5"/>
                <a:gd fmla="*/ 11 w 17" name="T6"/>
                <a:gd fmla="*/ 2 h 16" name="T7"/>
                <a:gd fmla="*/ 10 w 17" name="T8"/>
                <a:gd fmla="*/ 7 h 16" name="T9"/>
                <a:gd fmla="*/ 10 w 17" name="T10"/>
                <a:gd fmla="*/ 3 h 16" name="T11"/>
                <a:gd fmla="*/ 0 w 17" name="T12"/>
                <a:gd fmla="*/ 8 h 16" name="T13"/>
                <a:gd fmla="*/ 5 w 17" name="T14"/>
                <a:gd fmla="*/ 9 h 16" name="T15"/>
                <a:gd fmla="*/ 1 w 17" name="T16"/>
                <a:gd fmla="*/ 15 h 16" name="T17"/>
                <a:gd fmla="*/ 10 w 17" name="T18"/>
                <a:gd fmla="*/ 15 h 16" name="T19"/>
                <a:gd fmla="*/ 11 w 17" name="T20"/>
                <a:gd fmla="*/ 12 h 16" name="T21"/>
                <a:gd fmla="*/ 9 w 17" name="T22"/>
                <a:gd fmla="*/ 9 h 1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6" w="17">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48"/>
            <p:cNvSpPr/>
            <p:nvPr/>
          </p:nvSpPr>
          <p:spPr bwMode="auto">
            <a:xfrm>
              <a:off x="5894388" y="3479801"/>
              <a:ext cx="22225" cy="17463"/>
            </a:xfrm>
            <a:custGeom>
              <a:gdLst>
                <a:gd fmla="*/ 2 w 7" name="T0"/>
                <a:gd fmla="*/ 0 h 5" name="T1"/>
                <a:gd fmla="*/ 0 w 7" name="T2"/>
                <a:gd fmla="*/ 3 h 5" name="T3"/>
                <a:gd fmla="*/ 7 w 7" name="T4"/>
                <a:gd fmla="*/ 2 h 5" name="T5"/>
                <a:gd fmla="*/ 2 w 7" name="T6"/>
                <a:gd fmla="*/ 0 h 5" name="T7"/>
              </a:gdLst>
              <a:cxnLst>
                <a:cxn ang="0">
                  <a:pos x="T0" y="T1"/>
                </a:cxn>
                <a:cxn ang="0">
                  <a:pos x="T2" y="T3"/>
                </a:cxn>
                <a:cxn ang="0">
                  <a:pos x="T4" y="T5"/>
                </a:cxn>
                <a:cxn ang="0">
                  <a:pos x="T6" y="T7"/>
                </a:cxn>
              </a:cxnLst>
              <a:rect b="b" l="0" r="r" t="0"/>
              <a:pathLst>
                <a:path h="5" w="7">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49"/>
            <p:cNvSpPr/>
            <p:nvPr/>
          </p:nvSpPr>
          <p:spPr bwMode="auto">
            <a:xfrm>
              <a:off x="5735638" y="3451226"/>
              <a:ext cx="84138" cy="61913"/>
            </a:xfrm>
            <a:custGeom>
              <a:gdLst>
                <a:gd fmla="*/ 21 w 26" name="T0"/>
                <a:gd fmla="*/ 1 h 19" name="T1"/>
                <a:gd fmla="*/ 19 w 26" name="T2"/>
                <a:gd fmla="*/ 0 h 19" name="T3"/>
                <a:gd fmla="*/ 15 w 26" name="T4"/>
                <a:gd fmla="*/ 2 h 19" name="T5"/>
                <a:gd fmla="*/ 11 w 26" name="T6"/>
                <a:gd fmla="*/ 5 h 19" name="T7"/>
                <a:gd fmla="*/ 9 w 26" name="T8"/>
                <a:gd fmla="*/ 2 h 19" name="T9"/>
                <a:gd fmla="*/ 5 w 26" name="T10"/>
                <a:gd fmla="*/ 11 h 19" name="T11"/>
                <a:gd fmla="*/ 4 w 26" name="T12"/>
                <a:gd fmla="*/ 9 h 19" name="T13"/>
                <a:gd fmla="*/ 2 w 26" name="T14"/>
                <a:gd fmla="*/ 14 h 19" name="T15"/>
                <a:gd fmla="*/ 5 w 26" name="T16"/>
                <a:gd fmla="*/ 12 h 19" name="T17"/>
                <a:gd fmla="*/ 6 w 26" name="T18"/>
                <a:gd fmla="*/ 16 h 19" name="T19"/>
                <a:gd fmla="*/ 12 w 26" name="T20"/>
                <a:gd fmla="*/ 12 h 19" name="T21"/>
                <a:gd fmla="*/ 17 w 26" name="T22"/>
                <a:gd fmla="*/ 10 h 19" name="T23"/>
                <a:gd fmla="*/ 14 w 26" name="T24"/>
                <a:gd fmla="*/ 8 h 19" name="T25"/>
                <a:gd fmla="*/ 15 w 26" name="T26"/>
                <a:gd fmla="*/ 7 h 19" name="T27"/>
                <a:gd fmla="*/ 20 w 26" name="T28"/>
                <a:gd fmla="*/ 5 h 19" name="T29"/>
                <a:gd fmla="*/ 20 w 26" name="T30"/>
                <a:gd fmla="*/ 11 h 19" name="T31"/>
                <a:gd fmla="*/ 26 w 26" name="T32"/>
                <a:gd fmla="*/ 14 h 19" name="T33"/>
                <a:gd fmla="*/ 21 w 26" name="T34"/>
                <a:gd fmla="*/ 1 h 19"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9" w="26">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0"/>
            <p:cNvSpPr/>
            <p:nvPr/>
          </p:nvSpPr>
          <p:spPr bwMode="auto">
            <a:xfrm>
              <a:off x="5791201" y="3494088"/>
              <a:ext cx="9525" cy="9525"/>
            </a:xfrm>
            <a:custGeom>
              <a:gdLst>
                <a:gd fmla="*/ 1 w 3" name="T0"/>
                <a:gd fmla="*/ 3 h 3" name="T1"/>
                <a:gd fmla="*/ 3 w 3" name="T2"/>
                <a:gd fmla="*/ 1 h 3" name="T3"/>
                <a:gd fmla="*/ 2 w 3" name="T4"/>
                <a:gd fmla="*/ 0 h 3" name="T5"/>
                <a:gd fmla="*/ 1 w 3" name="T6"/>
                <a:gd fmla="*/ 3 h 3" name="T7"/>
              </a:gdLst>
              <a:cxnLst>
                <a:cxn ang="0">
                  <a:pos x="T0" y="T1"/>
                </a:cxn>
                <a:cxn ang="0">
                  <a:pos x="T2" y="T3"/>
                </a:cxn>
                <a:cxn ang="0">
                  <a:pos x="T4" y="T5"/>
                </a:cxn>
                <a:cxn ang="0">
                  <a:pos x="T6" y="T7"/>
                </a:cxn>
              </a:cxnLst>
              <a:rect b="b" l="0" r="r" t="0"/>
              <a:pathLst>
                <a:path h="3" w="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
            <p:cNvSpPr/>
            <p:nvPr/>
          </p:nvSpPr>
          <p:spPr bwMode="auto">
            <a:xfrm>
              <a:off x="5719763" y="3497263"/>
              <a:ext cx="12700" cy="12700"/>
            </a:xfrm>
            <a:custGeom>
              <a:gdLst>
                <a:gd fmla="*/ 1 w 4" name="T0"/>
                <a:gd fmla="*/ 3 h 4" name="T1"/>
                <a:gd fmla="*/ 4 w 4" name="T2"/>
                <a:gd fmla="*/ 2 h 4" name="T3"/>
                <a:gd fmla="*/ 2 w 4" name="T4"/>
                <a:gd fmla="*/ 0 h 4" name="T5"/>
                <a:gd fmla="*/ 1 w 4" name="T6"/>
                <a:gd fmla="*/ 3 h 4" name="T7"/>
              </a:gdLst>
              <a:cxnLst>
                <a:cxn ang="0">
                  <a:pos x="T0" y="T1"/>
                </a:cxn>
                <a:cxn ang="0">
                  <a:pos x="T2" y="T3"/>
                </a:cxn>
                <a:cxn ang="0">
                  <a:pos x="T4" y="T5"/>
                </a:cxn>
                <a:cxn ang="0">
                  <a:pos x="T6" y="T7"/>
                </a:cxn>
              </a:cxnLst>
              <a:rect b="b" l="0" r="r" t="0"/>
              <a:pathLst>
                <a:path h="4" w="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2"/>
            <p:cNvSpPr/>
            <p:nvPr/>
          </p:nvSpPr>
          <p:spPr bwMode="auto">
            <a:xfrm>
              <a:off x="5595938" y="3473451"/>
              <a:ext cx="9525" cy="14288"/>
            </a:xfrm>
            <a:custGeom>
              <a:gdLst>
                <a:gd fmla="*/ 1 w 3" name="T0"/>
                <a:gd fmla="*/ 4 h 4" name="T1"/>
                <a:gd fmla="*/ 2 w 3" name="T2"/>
                <a:gd fmla="*/ 0 h 4" name="T3"/>
                <a:gd fmla="*/ 0 w 3" name="T4"/>
                <a:gd fmla="*/ 1 h 4" name="T5"/>
                <a:gd fmla="*/ 1 w 3" name="T6"/>
                <a:gd fmla="*/ 4 h 4" name="T7"/>
              </a:gdLst>
              <a:cxnLst>
                <a:cxn ang="0">
                  <a:pos x="T0" y="T1"/>
                </a:cxn>
                <a:cxn ang="0">
                  <a:pos x="T2" y="T3"/>
                </a:cxn>
                <a:cxn ang="0">
                  <a:pos x="T4" y="T5"/>
                </a:cxn>
                <a:cxn ang="0">
                  <a:pos x="T6" y="T7"/>
                </a:cxn>
              </a:cxnLst>
              <a:rect b="b" l="0" r="r" t="0"/>
              <a:pathLst>
                <a:path h="4" w="3">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3"/>
            <p:cNvSpPr/>
            <p:nvPr/>
          </p:nvSpPr>
          <p:spPr bwMode="auto">
            <a:xfrm>
              <a:off x="5592763" y="3516313"/>
              <a:ext cx="12700" cy="11113"/>
            </a:xfrm>
            <a:custGeom>
              <a:gdLst>
                <a:gd fmla="*/ 3 w 4" name="T0"/>
                <a:gd fmla="*/ 3 h 3" name="T1"/>
                <a:gd fmla="*/ 3 w 4" name="T2"/>
                <a:gd fmla="*/ 0 h 3" name="T3"/>
                <a:gd fmla="*/ 3 w 4" name="T4"/>
                <a:gd fmla="*/ 3 h 3" name="T5"/>
              </a:gdLst>
              <a:cxnLst>
                <a:cxn ang="0">
                  <a:pos x="T0" y="T1"/>
                </a:cxn>
                <a:cxn ang="0">
                  <a:pos x="T2" y="T3"/>
                </a:cxn>
                <a:cxn ang="0">
                  <a:pos x="T4" y="T5"/>
                </a:cxn>
              </a:cxnLst>
              <a:rect b="b" l="0" r="r" t="0"/>
              <a:pathLst>
                <a:path h="3" w="4">
                  <a:moveTo>
                    <a:pt x="3" y="3"/>
                  </a:moveTo>
                  <a:cubicBezTo>
                    <a:pt x="4" y="2"/>
                    <a:pt x="3" y="1"/>
                    <a:pt x="3" y="0"/>
                  </a:cubicBezTo>
                  <a:cubicBezTo>
                    <a:pt x="1" y="2"/>
                    <a:pt x="0"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4"/>
            <p:cNvSpPr/>
            <p:nvPr/>
          </p:nvSpPr>
          <p:spPr bwMode="auto">
            <a:xfrm>
              <a:off x="5481638" y="3522663"/>
              <a:ext cx="25400" cy="23813"/>
            </a:xfrm>
            <a:custGeom>
              <a:gdLst>
                <a:gd fmla="*/ 0 w 8" name="T0"/>
                <a:gd fmla="*/ 3 h 7" name="T1"/>
                <a:gd fmla="*/ 8 w 8" name="T2"/>
                <a:gd fmla="*/ 3 h 7" name="T3"/>
                <a:gd fmla="*/ 0 w 8" name="T4"/>
                <a:gd fmla="*/ 3 h 7" name="T5"/>
              </a:gdLst>
              <a:cxnLst>
                <a:cxn ang="0">
                  <a:pos x="T0" y="T1"/>
                </a:cxn>
                <a:cxn ang="0">
                  <a:pos x="T2" y="T3"/>
                </a:cxn>
                <a:cxn ang="0">
                  <a:pos x="T4" y="T5"/>
                </a:cxn>
              </a:cxnLst>
              <a:rect b="b" l="0" r="r" t="0"/>
              <a:pathLst>
                <a:path h="7" w="8">
                  <a:moveTo>
                    <a:pt x="0" y="3"/>
                  </a:moveTo>
                  <a:cubicBezTo>
                    <a:pt x="1" y="6"/>
                    <a:pt x="6" y="7"/>
                    <a:pt x="8" y="3"/>
                  </a:cubicBezTo>
                  <a:cubicBezTo>
                    <a:pt x="5" y="0"/>
                    <a:pt x="3" y="4"/>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5"/>
            <p:cNvSpPr/>
            <p:nvPr/>
          </p:nvSpPr>
          <p:spPr bwMode="auto">
            <a:xfrm>
              <a:off x="6856413" y="3262313"/>
              <a:ext cx="58738" cy="30163"/>
            </a:xfrm>
            <a:custGeom>
              <a:gdLst>
                <a:gd fmla="*/ 3 w 18" name="T0"/>
                <a:gd fmla="*/ 6 h 9" name="T1"/>
                <a:gd fmla="*/ 2 w 18" name="T2"/>
                <a:gd fmla="*/ 8 h 9" name="T3"/>
                <a:gd fmla="*/ 4 w 18" name="T4"/>
                <a:gd fmla="*/ 9 h 9" name="T5"/>
                <a:gd fmla="*/ 9 w 18" name="T6"/>
                <a:gd fmla="*/ 4 h 9" name="T7"/>
                <a:gd fmla="*/ 11 w 18" name="T8"/>
                <a:gd fmla="*/ 8 h 9" name="T9"/>
                <a:gd fmla="*/ 18 w 18" name="T10"/>
                <a:gd fmla="*/ 1 h 9" name="T11"/>
                <a:gd fmla="*/ 1 w 18" name="T12"/>
                <a:gd fmla="*/ 1 h 9" name="T13"/>
                <a:gd fmla="*/ 0 w 18" name="T14"/>
                <a:gd fmla="*/ 4 h 9" name="T15"/>
                <a:gd fmla="*/ 3 w 18" name="T16"/>
                <a:gd fmla="*/ 6 h 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 w="18">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6"/>
            <p:cNvSpPr/>
            <p:nvPr/>
          </p:nvSpPr>
          <p:spPr bwMode="auto">
            <a:xfrm>
              <a:off x="6797676" y="3327401"/>
              <a:ext cx="188913" cy="84138"/>
            </a:xfrm>
            <a:custGeom>
              <a:gdLst>
                <a:gd fmla="*/ 6 w 58" name="T0"/>
                <a:gd fmla="*/ 23 h 25" name="T1"/>
                <a:gd fmla="*/ 1 w 58" name="T2"/>
                <a:gd fmla="*/ 19 h 25" name="T3"/>
                <a:gd fmla="*/ 1 w 58" name="T4"/>
                <a:gd fmla="*/ 23 h 25" name="T5"/>
                <a:gd fmla="*/ 16 w 58" name="T6"/>
                <a:gd fmla="*/ 24 h 25" name="T7"/>
                <a:gd fmla="*/ 18 w 58" name="T8"/>
                <a:gd fmla="*/ 19 h 25" name="T9"/>
                <a:gd fmla="*/ 28 w 58" name="T10"/>
                <a:gd fmla="*/ 21 h 25" name="T11"/>
                <a:gd fmla="*/ 32 w 58" name="T12"/>
                <a:gd fmla="*/ 18 h 25" name="T13"/>
                <a:gd fmla="*/ 35 w 58" name="T14"/>
                <a:gd fmla="*/ 12 h 25" name="T15"/>
                <a:gd fmla="*/ 39 w 58" name="T16"/>
                <a:gd fmla="*/ 15 h 25" name="T17"/>
                <a:gd fmla="*/ 33 w 58" name="T18"/>
                <a:gd fmla="*/ 17 h 25" name="T19"/>
                <a:gd fmla="*/ 33 w 58" name="T20"/>
                <a:gd fmla="*/ 21 h 25" name="T21"/>
                <a:gd fmla="*/ 39 w 58" name="T22"/>
                <a:gd fmla="*/ 22 h 25" name="T23"/>
                <a:gd fmla="*/ 41 w 58" name="T24"/>
                <a:gd fmla="*/ 13 h 25" name="T25"/>
                <a:gd fmla="*/ 51 w 58" name="T26"/>
                <a:gd fmla="*/ 10 h 25" name="T27"/>
                <a:gd fmla="*/ 50 w 58" name="T28"/>
                <a:gd fmla="*/ 14 h 25" name="T29"/>
                <a:gd fmla="*/ 47 w 58" name="T30"/>
                <a:gd fmla="*/ 13 h 25" name="T31"/>
                <a:gd fmla="*/ 43 w 58" name="T32"/>
                <a:gd fmla="*/ 19 h 25" name="T33"/>
                <a:gd fmla="*/ 51 w 58" name="T34"/>
                <a:gd fmla="*/ 20 h 25" name="T35"/>
                <a:gd fmla="*/ 48 w 58" name="T36"/>
                <a:gd fmla="*/ 17 h 25" name="T37"/>
                <a:gd fmla="*/ 58 w 58" name="T38"/>
                <a:gd fmla="*/ 11 h 25" name="T39"/>
                <a:gd fmla="*/ 55 w 58" name="T40"/>
                <a:gd fmla="*/ 2 h 25" name="T41"/>
                <a:gd fmla="*/ 50 w 58" name="T42"/>
                <a:gd fmla="*/ 2 h 25" name="T43"/>
                <a:gd fmla="*/ 51 w 58" name="T44"/>
                <a:gd fmla="*/ 6 h 25" name="T45"/>
                <a:gd fmla="*/ 48 w 58" name="T46"/>
                <a:gd fmla="*/ 9 h 25" name="T47"/>
                <a:gd fmla="*/ 30 w 58" name="T48"/>
                <a:gd fmla="*/ 13 h 25" name="T49"/>
                <a:gd fmla="*/ 20 w 58" name="T50"/>
                <a:gd fmla="*/ 10 h 25" name="T51"/>
                <a:gd fmla="*/ 6 w 58" name="T52"/>
                <a:gd fmla="*/ 23 h 2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5" w="57">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7"/>
            <p:cNvSpPr/>
            <p:nvPr/>
          </p:nvSpPr>
          <p:spPr bwMode="auto">
            <a:xfrm>
              <a:off x="6824663" y="3265488"/>
              <a:ext cx="28575" cy="33338"/>
            </a:xfrm>
            <a:custGeom>
              <a:gdLst>
                <a:gd fmla="*/ 0 w 9" name="T0"/>
                <a:gd fmla="*/ 7 h 10" name="T1"/>
                <a:gd fmla="*/ 9 w 9" name="T2"/>
                <a:gd fmla="*/ 3 h 10" name="T3"/>
                <a:gd fmla="*/ 2 w 9" name="T4"/>
                <a:gd fmla="*/ 0 h 10" name="T5"/>
                <a:gd fmla="*/ 0 w 9" name="T6"/>
                <a:gd fmla="*/ 7 h 10" name="T7"/>
              </a:gdLst>
              <a:cxnLst>
                <a:cxn ang="0">
                  <a:pos x="T0" y="T1"/>
                </a:cxn>
                <a:cxn ang="0">
                  <a:pos x="T2" y="T3"/>
                </a:cxn>
                <a:cxn ang="0">
                  <a:pos x="T4" y="T5"/>
                </a:cxn>
                <a:cxn ang="0">
                  <a:pos x="T6" y="T7"/>
                </a:cxn>
              </a:cxnLst>
              <a:rect b="b" l="0" r="r" t="0"/>
              <a:pathLst>
                <a:path h="10" w="9">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8"/>
            <p:cNvSpPr/>
            <p:nvPr/>
          </p:nvSpPr>
          <p:spPr bwMode="auto">
            <a:xfrm>
              <a:off x="6707188" y="3354388"/>
              <a:ext cx="30163" cy="17463"/>
            </a:xfrm>
            <a:custGeom>
              <a:gdLst>
                <a:gd fmla="*/ 7 w 9" name="T0"/>
                <a:gd fmla="*/ 2 h 5" name="T1"/>
                <a:gd fmla="*/ 0 w 9" name="T2"/>
                <a:gd fmla="*/ 4 h 5" name="T3"/>
                <a:gd fmla="*/ 9 w 9" name="T4"/>
                <a:gd fmla="*/ 5 h 5" name="T5"/>
                <a:gd fmla="*/ 7 w 9" name="T6"/>
                <a:gd fmla="*/ 2 h 5" name="T7"/>
              </a:gdLst>
              <a:cxnLst>
                <a:cxn ang="0">
                  <a:pos x="T0" y="T1"/>
                </a:cxn>
                <a:cxn ang="0">
                  <a:pos x="T2" y="T3"/>
                </a:cxn>
                <a:cxn ang="0">
                  <a:pos x="T4" y="T5"/>
                </a:cxn>
                <a:cxn ang="0">
                  <a:pos x="T6" y="T7"/>
                </a:cxn>
              </a:cxnLst>
              <a:rect b="b" l="0" r="r" t="0"/>
              <a:pathLst>
                <a:path h="5" w="9">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9"/>
            <p:cNvSpPr/>
            <p:nvPr/>
          </p:nvSpPr>
          <p:spPr bwMode="auto">
            <a:xfrm>
              <a:off x="6446838" y="3406776"/>
              <a:ext cx="23813" cy="33338"/>
            </a:xfrm>
            <a:custGeom>
              <a:gdLst>
                <a:gd fmla="*/ 5 w 7" name="T0"/>
                <a:gd fmla="*/ 1 h 10" name="T1"/>
                <a:gd fmla="*/ 2 w 7" name="T2"/>
                <a:gd fmla="*/ 1 h 10" name="T3"/>
                <a:gd fmla="*/ 3 w 7" name="T4"/>
                <a:gd fmla="*/ 9 h 10" name="T5"/>
                <a:gd fmla="*/ 2 w 7" name="T6"/>
                <a:gd fmla="*/ 9 h 10" name="T7"/>
                <a:gd fmla="*/ 7 w 7" name="T8"/>
                <a:gd fmla="*/ 8 h 10" name="T9"/>
                <a:gd fmla="*/ 5 w 7" name="T10"/>
                <a:gd fmla="*/ 1 h 10" name="T11"/>
              </a:gdLst>
              <a:cxnLst>
                <a:cxn ang="0">
                  <a:pos x="T0" y="T1"/>
                </a:cxn>
                <a:cxn ang="0">
                  <a:pos x="T2" y="T3"/>
                </a:cxn>
                <a:cxn ang="0">
                  <a:pos x="T4" y="T5"/>
                </a:cxn>
                <a:cxn ang="0">
                  <a:pos x="T6" y="T7"/>
                </a:cxn>
                <a:cxn ang="0">
                  <a:pos x="T8" y="T9"/>
                </a:cxn>
                <a:cxn ang="0">
                  <a:pos x="T10" y="T11"/>
                </a:cxn>
              </a:cxnLst>
              <a:rect b="b" l="0" r="r" t="0"/>
              <a:pathLst>
                <a:path h="10" w="7">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60"/>
            <p:cNvSpPr/>
            <p:nvPr/>
          </p:nvSpPr>
          <p:spPr bwMode="auto">
            <a:xfrm>
              <a:off x="5927726" y="3430588"/>
              <a:ext cx="103188" cy="52388"/>
            </a:xfrm>
            <a:custGeom>
              <a:gdLst>
                <a:gd fmla="*/ 30 w 32" name="T0"/>
                <a:gd fmla="*/ 5 h 16" name="T1"/>
                <a:gd fmla="*/ 28 w 32" name="T2"/>
                <a:gd fmla="*/ 5 h 16" name="T3"/>
                <a:gd fmla="*/ 28 w 32" name="T4"/>
                <a:gd fmla="*/ 1 h 16" name="T5"/>
                <a:gd fmla="*/ 25 w 32" name="T6"/>
                <a:gd fmla="*/ 7 h 16" name="T7"/>
                <a:gd fmla="*/ 18 w 32" name="T8"/>
                <a:gd fmla="*/ 8 h 16" name="T9"/>
                <a:gd fmla="*/ 17 w 32" name="T10"/>
                <a:gd fmla="*/ 6 h 16" name="T11"/>
                <a:gd fmla="*/ 13 w 32" name="T12"/>
                <a:gd fmla="*/ 7 h 16" name="T13"/>
                <a:gd fmla="*/ 14 w 32" name="T14"/>
                <a:gd fmla="*/ 4 h 16" name="T15"/>
                <a:gd fmla="*/ 22 w 32" name="T16"/>
                <a:gd fmla="*/ 1 h 16" name="T17"/>
                <a:gd fmla="*/ 14 w 32" name="T18"/>
                <a:gd fmla="*/ 0 h 16" name="T19"/>
                <a:gd fmla="*/ 0 w 32" name="T20"/>
                <a:gd fmla="*/ 14 h 16" name="T21"/>
                <a:gd fmla="*/ 5 w 32" name="T22"/>
                <a:gd fmla="*/ 14 h 16" name="T23"/>
                <a:gd fmla="*/ 12 w 32" name="T24"/>
                <a:gd fmla="*/ 10 h 16" name="T25"/>
                <a:gd fmla="*/ 13 w 32" name="T26"/>
                <a:gd fmla="*/ 14 h 16" name="T27"/>
                <a:gd fmla="*/ 14 w 32" name="T28"/>
                <a:gd fmla="*/ 15 h 16" name="T29"/>
                <a:gd fmla="*/ 19 w 32" name="T30"/>
                <a:gd fmla="*/ 9 h 16" name="T31"/>
                <a:gd fmla="*/ 18 w 32" name="T32"/>
                <a:gd fmla="*/ 15 h 16" name="T33"/>
                <a:gd fmla="*/ 26 w 32" name="T34"/>
                <a:gd fmla="*/ 11 h 16" name="T35"/>
                <a:gd fmla="*/ 25 w 32" name="T36"/>
                <a:gd fmla="*/ 7 h 16" name="T37"/>
                <a:gd fmla="*/ 27 w 32" name="T38"/>
                <a:gd fmla="*/ 9 h 16" name="T39"/>
                <a:gd fmla="*/ 30 w 32" name="T40"/>
                <a:gd fmla="*/ 5 h 16"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6" w="32">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61"/>
            <p:cNvSpPr/>
            <p:nvPr/>
          </p:nvSpPr>
          <p:spPr bwMode="auto">
            <a:xfrm>
              <a:off x="5422901" y="3487738"/>
              <a:ext cx="80963" cy="65088"/>
            </a:xfrm>
            <a:custGeom>
              <a:gdLst>
                <a:gd fmla="*/ 23 w 25" name="T0"/>
                <a:gd fmla="*/ 0 h 20" name="T1"/>
                <a:gd fmla="*/ 13 w 25" name="T2"/>
                <a:gd fmla="*/ 4 h 20" name="T3"/>
                <a:gd fmla="*/ 9 w 25" name="T4"/>
                <a:gd fmla="*/ 2 h 20" name="T5"/>
                <a:gd fmla="*/ 0 w 25" name="T6"/>
                <a:gd fmla="*/ 12 h 20" name="T7"/>
                <a:gd fmla="*/ 3 w 25" name="T8"/>
                <a:gd fmla="*/ 20 h 20" name="T9"/>
                <a:gd fmla="*/ 16 w 25" name="T10"/>
                <a:gd fmla="*/ 17 h 20" name="T11"/>
                <a:gd fmla="*/ 12 w 25" name="T12"/>
                <a:gd fmla="*/ 10 h 20" name="T13"/>
                <a:gd fmla="*/ 10 w 25" name="T14"/>
                <a:gd fmla="*/ 14 h 20" name="T15"/>
                <a:gd fmla="*/ 5 w 25" name="T16"/>
                <a:gd fmla="*/ 10 h 20" name="T17"/>
                <a:gd fmla="*/ 12 w 25" name="T18"/>
                <a:gd fmla="*/ 10 h 20" name="T19"/>
                <a:gd fmla="*/ 13 w 25" name="T20"/>
                <a:gd fmla="*/ 5 h 20" name="T21"/>
                <a:gd fmla="*/ 18 w 25" name="T22"/>
                <a:gd fmla="*/ 7 h 20" name="T23"/>
                <a:gd fmla="*/ 20 w 25" name="T24"/>
                <a:gd fmla="*/ 4 h 20" name="T25"/>
                <a:gd fmla="*/ 23 w 25" name="T26"/>
                <a:gd fmla="*/ 5 h 20" name="T27"/>
                <a:gd fmla="*/ 23 w 25" name="T28"/>
                <a:gd fmla="*/ 0 h 2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0" w="25">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62"/>
            <p:cNvSpPr>
              <a:spLocks noEditPoints="1"/>
            </p:cNvSpPr>
            <p:nvPr/>
          </p:nvSpPr>
          <p:spPr bwMode="auto">
            <a:xfrm>
              <a:off x="5465763" y="3446463"/>
              <a:ext cx="249238" cy="90488"/>
            </a:xfrm>
            <a:custGeom>
              <a:gdLst>
                <a:gd fmla="*/ 60 w 77" name="T0"/>
                <a:gd fmla="*/ 9 h 27" name="T1"/>
                <a:gd fmla="*/ 61 w 77" name="T2"/>
                <a:gd fmla="*/ 15 h 27" name="T3"/>
                <a:gd fmla="*/ 48 w 77" name="T4"/>
                <a:gd fmla="*/ 19 h 27" name="T5"/>
                <a:gd fmla="*/ 47 w 77" name="T6"/>
                <a:gd fmla="*/ 17 h 27" name="T7"/>
                <a:gd fmla="*/ 53 w 77" name="T8"/>
                <a:gd fmla="*/ 12 h 27" name="T9"/>
                <a:gd fmla="*/ 55 w 77" name="T10"/>
                <a:gd fmla="*/ 16 h 27" name="T11"/>
                <a:gd fmla="*/ 56 w 77" name="T12"/>
                <a:gd fmla="*/ 8 h 27" name="T13"/>
                <a:gd fmla="*/ 48 w 77" name="T14"/>
                <a:gd fmla="*/ 12 h 27" name="T15"/>
                <a:gd fmla="*/ 45 w 77" name="T16"/>
                <a:gd fmla="*/ 10 h 27" name="T17"/>
                <a:gd fmla="*/ 40 w 77" name="T18"/>
                <a:gd fmla="*/ 14 h 27" name="T19"/>
                <a:gd fmla="*/ 35 w 77" name="T20"/>
                <a:gd fmla="*/ 9 h 27" name="T21"/>
                <a:gd fmla="*/ 27 w 77" name="T22"/>
                <a:gd fmla="*/ 12 h 27" name="T23"/>
                <a:gd fmla="*/ 26 w 77" name="T24"/>
                <a:gd fmla="*/ 17 h 27" name="T25"/>
                <a:gd fmla="*/ 22 w 77" name="T26"/>
                <a:gd fmla="*/ 18 h 27" name="T27"/>
                <a:gd fmla="*/ 22 w 77" name="T28"/>
                <a:gd fmla="*/ 12 h 27" name="T29"/>
                <a:gd fmla="*/ 14 w 77" name="T30"/>
                <a:gd fmla="*/ 17 h 27" name="T31"/>
                <a:gd fmla="*/ 10 w 77" name="T32"/>
                <a:gd fmla="*/ 17 h 27" name="T33"/>
                <a:gd fmla="*/ 8 w 77" name="T34"/>
                <a:gd fmla="*/ 20 h 27" name="T35"/>
                <a:gd fmla="*/ 4 w 77" name="T36"/>
                <a:gd fmla="*/ 23 h 27" name="T37"/>
                <a:gd fmla="*/ 8 w 77" name="T38"/>
                <a:gd fmla="*/ 21 h 27" name="T39"/>
                <a:gd fmla="*/ 9 w 77" name="T40"/>
                <a:gd fmla="*/ 23 h 27" name="T41"/>
                <a:gd fmla="*/ 18 w 77" name="T42"/>
                <a:gd fmla="*/ 21 h 27" name="T43"/>
                <a:gd fmla="*/ 18 w 77" name="T44"/>
                <a:gd fmla="*/ 27 h 27" name="T45"/>
                <a:gd fmla="*/ 29 w 77" name="T46"/>
                <a:gd fmla="*/ 25 h 27" name="T47"/>
                <a:gd fmla="*/ 37 w 77" name="T48"/>
                <a:gd fmla="*/ 20 h 27" name="T49"/>
                <a:gd fmla="*/ 41 w 77" name="T50"/>
                <a:gd fmla="*/ 16 h 27" name="T51"/>
                <a:gd fmla="*/ 46 w 77" name="T52"/>
                <a:gd fmla="*/ 18 h 27" name="T53"/>
                <a:gd fmla="*/ 46 w 77" name="T54"/>
                <a:gd fmla="*/ 24 h 27" name="T55"/>
                <a:gd fmla="*/ 58 w 77" name="T56"/>
                <a:gd fmla="*/ 21 h 27" name="T57"/>
                <a:gd fmla="*/ 62 w 77" name="T58"/>
                <a:gd fmla="*/ 17 h 27" name="T59"/>
                <a:gd fmla="*/ 64 w 77" name="T60"/>
                <a:gd fmla="*/ 21 h 27" name="T61"/>
                <a:gd fmla="*/ 68 w 77" name="T62"/>
                <a:gd fmla="*/ 16 h 27" name="T63"/>
                <a:gd fmla="*/ 73 w 77" name="T64"/>
                <a:gd fmla="*/ 17 h 27" name="T65"/>
                <a:gd fmla="*/ 72 w 77" name="T66"/>
                <a:gd fmla="*/ 21 h 27" name="T67"/>
                <a:gd fmla="*/ 75 w 77" name="T68"/>
                <a:gd fmla="*/ 22 h 27" name="T69"/>
                <a:gd fmla="*/ 77 w 77" name="T70"/>
                <a:gd fmla="*/ 18 h 27" name="T71"/>
                <a:gd fmla="*/ 60 w 77" name="T72"/>
                <a:gd fmla="*/ 9 h 27" name="T73"/>
                <a:gd fmla="*/ 26 w 77" name="T74"/>
                <a:gd fmla="*/ 21 h 27" name="T75"/>
                <a:gd fmla="*/ 28 w 77" name="T76"/>
                <a:gd fmla="*/ 23 h 27" name="T77"/>
                <a:gd fmla="*/ 26 w 77" name="T78"/>
                <a:gd fmla="*/ 21 h 27" name="T79"/>
                <a:gd fmla="*/ 66 w 77" name="T80"/>
                <a:gd fmla="*/ 15 h 27" name="T81"/>
                <a:gd fmla="*/ 66 w 77" name="T82"/>
                <a:gd fmla="*/ 10 h 27" name="T83"/>
                <a:gd fmla="*/ 66 w 77" name="T84"/>
                <a:gd fmla="*/ 15 h 2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7" w="7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63"/>
            <p:cNvSpPr>
              <a:spLocks noEditPoints="1"/>
            </p:cNvSpPr>
            <p:nvPr/>
          </p:nvSpPr>
          <p:spPr bwMode="auto">
            <a:xfrm>
              <a:off x="5302251" y="3509963"/>
              <a:ext cx="114300" cy="63500"/>
            </a:xfrm>
            <a:custGeom>
              <a:gdLst>
                <a:gd fmla="*/ 32 w 35" name="T0"/>
                <a:gd fmla="*/ 1 h 19" name="T1"/>
                <a:gd fmla="*/ 27 w 35" name="T2"/>
                <a:gd fmla="*/ 3 h 19" name="T3"/>
                <a:gd fmla="*/ 25 w 35" name="T4"/>
                <a:gd fmla="*/ 1 h 19" name="T5"/>
                <a:gd fmla="*/ 15 w 35" name="T6"/>
                <a:gd fmla="*/ 3 h 19" name="T7"/>
                <a:gd fmla="*/ 13 w 35" name="T8"/>
                <a:gd fmla="*/ 0 h 19" name="T9"/>
                <a:gd fmla="*/ 5 w 35" name="T10"/>
                <a:gd fmla="*/ 4 h 19" name="T11"/>
                <a:gd fmla="*/ 5 w 35" name="T12"/>
                <a:gd fmla="*/ 1 h 19" name="T13"/>
                <a:gd fmla="*/ 2 w 35" name="T14"/>
                <a:gd fmla="*/ 3 h 19" name="T15"/>
                <a:gd fmla="*/ 4 w 35" name="T16"/>
                <a:gd fmla="*/ 6 h 19" name="T17"/>
                <a:gd fmla="*/ 0 w 35" name="T18"/>
                <a:gd fmla="*/ 16 h 19" name="T19"/>
                <a:gd fmla="*/ 3 w 35" name="T20"/>
                <a:gd fmla="*/ 19 h 19" name="T21"/>
                <a:gd fmla="*/ 13 w 35" name="T22"/>
                <a:gd fmla="*/ 12 h 19" name="T23"/>
                <a:gd fmla="*/ 11 w 35" name="T24"/>
                <a:gd fmla="*/ 7 h 19" name="T25"/>
                <a:gd fmla="*/ 14 w 35" name="T26"/>
                <a:gd fmla="*/ 14 h 19" name="T27"/>
                <a:gd fmla="*/ 24 w 35" name="T28"/>
                <a:gd fmla="*/ 14 h 19" name="T29"/>
                <a:gd fmla="*/ 27 w 35" name="T30"/>
                <a:gd fmla="*/ 9 h 19" name="T31"/>
                <a:gd fmla="*/ 29 w 35" name="T32"/>
                <a:gd fmla="*/ 15 h 19" name="T33"/>
                <a:gd fmla="*/ 35 w 35" name="T34"/>
                <a:gd fmla="*/ 10 h 19" name="T35"/>
                <a:gd fmla="*/ 32 w 35" name="T36"/>
                <a:gd fmla="*/ 1 h 19" name="T37"/>
                <a:gd fmla="*/ 19 w 35" name="T38"/>
                <a:gd fmla="*/ 13 h 19" name="T39"/>
                <a:gd fmla="*/ 20 w 35" name="T40"/>
                <a:gd fmla="*/ 6 h 19" name="T41"/>
                <a:gd fmla="*/ 19 w 35" name="T42"/>
                <a:gd fmla="*/ 13 h 19" name="T43"/>
                <a:gd fmla="*/ 22 w 35" name="T44"/>
                <a:gd fmla="*/ 4 h 19" name="T45"/>
                <a:gd fmla="*/ 25 w 35" name="T46"/>
                <a:gd fmla="*/ 5 h 19" name="T47"/>
                <a:gd fmla="*/ 22 w 35" name="T48"/>
                <a:gd fmla="*/ 4 h 1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9" w="35">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64"/>
            <p:cNvSpPr>
              <a:spLocks noEditPoints="1"/>
            </p:cNvSpPr>
            <p:nvPr/>
          </p:nvSpPr>
          <p:spPr bwMode="auto">
            <a:xfrm>
              <a:off x="4811713" y="3516313"/>
              <a:ext cx="490538" cy="119063"/>
            </a:xfrm>
            <a:custGeom>
              <a:gdLst>
                <a:gd fmla="*/ 151 w 151" name="T0"/>
                <a:gd fmla="*/ 0 h 36" name="T1"/>
                <a:gd fmla="*/ 136 w 151" name="T2"/>
                <a:gd fmla="*/ 5 h 36" name="T3"/>
                <a:gd fmla="*/ 131 w 151" name="T4"/>
                <a:gd fmla="*/ 5 h 36" name="T5"/>
                <a:gd fmla="*/ 106 w 151" name="T6"/>
                <a:gd fmla="*/ 10 h 36" name="T7"/>
                <a:gd fmla="*/ 95 w 151" name="T8"/>
                <a:gd fmla="*/ 7 h 36" name="T9"/>
                <a:gd fmla="*/ 87 w 151" name="T10"/>
                <a:gd fmla="*/ 16 h 36" name="T11"/>
                <a:gd fmla="*/ 90 w 151" name="T12"/>
                <a:gd fmla="*/ 17 h 36" name="T13"/>
                <a:gd fmla="*/ 84 w 151" name="T14"/>
                <a:gd fmla="*/ 15 h 36" name="T15"/>
                <a:gd fmla="*/ 87 w 151" name="T16"/>
                <a:gd fmla="*/ 9 h 36" name="T17"/>
                <a:gd fmla="*/ 69 w 151" name="T18"/>
                <a:gd fmla="*/ 11 h 36" name="T19"/>
                <a:gd fmla="*/ 58 w 151" name="T20"/>
                <a:gd fmla="*/ 14 h 36" name="T21"/>
                <a:gd fmla="*/ 44 w 151" name="T22"/>
                <a:gd fmla="*/ 14 h 36" name="T23"/>
                <a:gd fmla="*/ 37 w 151" name="T24"/>
                <a:gd fmla="*/ 15 h 36" name="T25"/>
                <a:gd fmla="*/ 34 w 151" name="T26"/>
                <a:gd fmla="*/ 20 h 36" name="T27"/>
                <a:gd fmla="*/ 23 w 151" name="T28"/>
                <a:gd fmla="*/ 16 h 36" name="T29"/>
                <a:gd fmla="*/ 20 w 151" name="T30"/>
                <a:gd fmla="*/ 17 h 36" name="T31"/>
                <a:gd fmla="*/ 13 w 151" name="T32"/>
                <a:gd fmla="*/ 21 h 36" name="T33"/>
                <a:gd fmla="*/ 2 w 151" name="T34"/>
                <a:gd fmla="*/ 28 h 36" name="T35"/>
                <a:gd fmla="*/ 9 w 151" name="T36"/>
                <a:gd fmla="*/ 29 h 36" name="T37"/>
                <a:gd fmla="*/ 11 w 151" name="T38"/>
                <a:gd fmla="*/ 33 h 36" name="T39"/>
                <a:gd fmla="*/ 22 w 151" name="T40"/>
                <a:gd fmla="*/ 35 h 36" name="T41"/>
                <a:gd fmla="*/ 31 w 151" name="T42"/>
                <a:gd fmla="*/ 33 h 36" name="T43"/>
                <a:gd fmla="*/ 40 w 151" name="T44"/>
                <a:gd fmla="*/ 33 h 36" name="T45"/>
                <a:gd fmla="*/ 55 w 151" name="T46"/>
                <a:gd fmla="*/ 24 h 36" name="T47"/>
                <a:gd fmla="*/ 68 w 151" name="T48"/>
                <a:gd fmla="*/ 25 h 36" name="T49"/>
                <a:gd fmla="*/ 69 w 151" name="T50"/>
                <a:gd fmla="*/ 29 h 36" name="T51"/>
                <a:gd fmla="*/ 92 w 151" name="T52"/>
                <a:gd fmla="*/ 23 h 36" name="T53"/>
                <a:gd fmla="*/ 99 w 151" name="T54"/>
                <a:gd fmla="*/ 22 h 36" name="T55"/>
                <a:gd fmla="*/ 107 w 151" name="T56"/>
                <a:gd fmla="*/ 17 h 36" name="T57"/>
                <a:gd fmla="*/ 113 w 151" name="T58"/>
                <a:gd fmla="*/ 22 h 36" name="T59"/>
                <a:gd fmla="*/ 127 w 151" name="T60"/>
                <a:gd fmla="*/ 18 h 36" name="T61"/>
                <a:gd fmla="*/ 134 w 151" name="T62"/>
                <a:gd fmla="*/ 11 h 36" name="T63"/>
                <a:gd fmla="*/ 132 w 151" name="T64"/>
                <a:gd fmla="*/ 16 h 36" name="T65"/>
                <a:gd fmla="*/ 144 w 151" name="T66"/>
                <a:gd fmla="*/ 8 h 36" name="T67"/>
                <a:gd fmla="*/ 144 w 151" name="T68"/>
                <a:gd fmla="*/ 18 h 36" name="T69"/>
                <a:gd fmla="*/ 151 w 151" name="T70"/>
                <a:gd fmla="*/ 8 h 36" name="T71"/>
                <a:gd fmla="*/ 16 w 151" name="T72"/>
                <a:gd fmla="*/ 23 h 36" name="T73"/>
                <a:gd fmla="*/ 20 w 151" name="T74"/>
                <a:gd fmla="*/ 23 h 36" name="T75"/>
                <a:gd fmla="*/ 32 w 151" name="T76"/>
                <a:gd fmla="*/ 21 h 36" name="T77"/>
                <a:gd fmla="*/ 30 w 151" name="T78"/>
                <a:gd fmla="*/ 24 h 36" name="T79"/>
                <a:gd fmla="*/ 46 w 151" name="T80"/>
                <a:gd fmla="*/ 24 h 36" name="T81"/>
                <a:gd fmla="*/ 73 w 151" name="T82"/>
                <a:gd fmla="*/ 28 h 36" name="T83"/>
                <a:gd fmla="*/ 73 w 151" name="T84"/>
                <a:gd fmla="*/ 28 h 36" name="T85"/>
                <a:gd fmla="*/ 73 w 151" name="T86"/>
                <a:gd fmla="*/ 23 h 36" name="T87"/>
                <a:gd fmla="*/ 79 w 151" name="T88"/>
                <a:gd fmla="*/ 11 h 36" name="T89"/>
                <a:gd fmla="*/ 77 w 151" name="T90"/>
                <a:gd fmla="*/ 13 h 36" name="T91"/>
                <a:gd fmla="*/ 103 w 151" name="T92"/>
                <a:gd fmla="*/ 15 h 36" name="T93"/>
                <a:gd fmla="*/ 102 w 151" name="T94"/>
                <a:gd fmla="*/ 17 h 36" name="T95"/>
                <a:gd fmla="*/ 111 w 151" name="T96"/>
                <a:gd fmla="*/ 11 h 36" name="T97"/>
                <a:gd fmla="*/ 111 w 151" name="T98"/>
                <a:gd fmla="*/ 14 h 36" name="T99"/>
                <a:gd fmla="*/ 119 w 151" name="T100"/>
                <a:gd fmla="*/ 11 h 36"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36" w="151">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65"/>
            <p:cNvSpPr>
              <a:spLocks noEditPoints="1"/>
            </p:cNvSpPr>
            <p:nvPr/>
          </p:nvSpPr>
          <p:spPr bwMode="auto">
            <a:xfrm>
              <a:off x="6772276" y="3287713"/>
              <a:ext cx="611188" cy="298450"/>
            </a:xfrm>
            <a:custGeom>
              <a:gdLst>
                <a:gd fmla="*/ 148 w 188" name="T0"/>
                <a:gd fmla="*/ 7 h 90" name="T1"/>
                <a:gd fmla="*/ 132 w 188" name="T2"/>
                <a:gd fmla="*/ 7 h 90" name="T3"/>
                <a:gd fmla="*/ 114 w 188" name="T4"/>
                <a:gd fmla="*/ 4 h 90" name="T5"/>
                <a:gd fmla="*/ 122 w 188" name="T6"/>
                <a:gd fmla="*/ 9 h 90" name="T7"/>
                <a:gd fmla="*/ 105 w 188" name="T8"/>
                <a:gd fmla="*/ 18 h 90" name="T9"/>
                <a:gd fmla="*/ 95 w 188" name="T10"/>
                <a:gd fmla="*/ 18 h 90" name="T11"/>
                <a:gd fmla="*/ 81 w 188" name="T12"/>
                <a:gd fmla="*/ 32 h 90" name="T13"/>
                <a:gd fmla="*/ 90 w 188" name="T14"/>
                <a:gd fmla="*/ 40 h 90" name="T15"/>
                <a:gd fmla="*/ 82 w 188" name="T16"/>
                <a:gd fmla="*/ 50 h 90" name="T17"/>
                <a:gd fmla="*/ 60 w 188" name="T18"/>
                <a:gd fmla="*/ 49 h 90" name="T19"/>
                <a:gd fmla="*/ 45 w 188" name="T20"/>
                <a:gd fmla="*/ 54 h 90" name="T21"/>
                <a:gd fmla="*/ 31 w 188" name="T22"/>
                <a:gd fmla="*/ 72 h 90" name="T23"/>
                <a:gd fmla="*/ 22 w 188" name="T24"/>
                <a:gd fmla="*/ 63 h 90" name="T25"/>
                <a:gd fmla="*/ 4 w 188" name="T26"/>
                <a:gd fmla="*/ 83 h 90" name="T27"/>
                <a:gd fmla="*/ 13 w 188" name="T28"/>
                <a:gd fmla="*/ 87 h 90" name="T29"/>
                <a:gd fmla="*/ 19 w 188" name="T30"/>
                <a:gd fmla="*/ 80 h 90" name="T31"/>
                <a:gd fmla="*/ 35 w 188" name="T32"/>
                <a:gd fmla="*/ 76 h 90" name="T33"/>
                <a:gd fmla="*/ 53 w 188" name="T34"/>
                <a:gd fmla="*/ 74 h 90" name="T35"/>
                <a:gd fmla="*/ 63 w 188" name="T36"/>
                <a:gd fmla="*/ 62 h 90" name="T37"/>
                <a:gd fmla="*/ 81 w 188" name="T38"/>
                <a:gd fmla="*/ 57 h 90" name="T39"/>
                <a:gd fmla="*/ 84 w 188" name="T40"/>
                <a:gd fmla="*/ 57 h 90" name="T41"/>
                <a:gd fmla="*/ 89 w 188" name="T42"/>
                <a:gd fmla="*/ 50 h 90" name="T43"/>
                <a:gd fmla="*/ 95 w 188" name="T44"/>
                <a:gd fmla="*/ 52 h 90" name="T45"/>
                <a:gd fmla="*/ 110 w 188" name="T46"/>
                <a:gd fmla="*/ 48 h 90" name="T47"/>
                <a:gd fmla="*/ 117 w 188" name="T48"/>
                <a:gd fmla="*/ 40 h 90" name="T49"/>
                <a:gd fmla="*/ 120 w 188" name="T50"/>
                <a:gd fmla="*/ 43 h 90" name="T51"/>
                <a:gd fmla="*/ 137 w 188" name="T52"/>
                <a:gd fmla="*/ 34 h 90" name="T53"/>
                <a:gd fmla="*/ 155 w 188" name="T54"/>
                <a:gd fmla="*/ 26 h 90" name="T55"/>
                <a:gd fmla="*/ 161 w 188" name="T56"/>
                <a:gd fmla="*/ 30 h 90" name="T57"/>
                <a:gd fmla="*/ 181 w 188" name="T58"/>
                <a:gd fmla="*/ 8 h 90" name="T59"/>
                <a:gd fmla="*/ 7 w 188" name="T60"/>
                <a:gd fmla="*/ 77 h 90" name="T61"/>
                <a:gd fmla="*/ 19 w 188" name="T62"/>
                <a:gd fmla="*/ 68 h 90" name="T63"/>
                <a:gd fmla="*/ 42 w 188" name="T64"/>
                <a:gd fmla="*/ 68 h 90" name="T65"/>
                <a:gd fmla="*/ 42 w 188" name="T66"/>
                <a:gd fmla="*/ 66 h 90" name="T67"/>
                <a:gd fmla="*/ 42 w 188" name="T68"/>
                <a:gd fmla="*/ 68 h 90" name="T69"/>
                <a:gd fmla="*/ 52 w 188" name="T70"/>
                <a:gd fmla="*/ 61 h 90" name="T71"/>
                <a:gd fmla="*/ 57 w 188" name="T72"/>
                <a:gd fmla="*/ 55 h 90" name="T73"/>
                <a:gd fmla="*/ 70 w 188" name="T74"/>
                <a:gd fmla="*/ 60 h 90" name="T75"/>
                <a:gd fmla="*/ 70 w 188" name="T76"/>
                <a:gd fmla="*/ 51 h 90" name="T77"/>
                <a:gd fmla="*/ 70 w 188" name="T78"/>
                <a:gd fmla="*/ 60 h 90" name="T79"/>
                <a:gd fmla="*/ 79 w 188" name="T80"/>
                <a:gd fmla="*/ 50 h 90" name="T81"/>
                <a:gd fmla="*/ 95 w 188" name="T82"/>
                <a:gd fmla="*/ 20 h 90" name="T83"/>
                <a:gd fmla="*/ 98 w 188" name="T84"/>
                <a:gd fmla="*/ 39 h 90" name="T85"/>
                <a:gd fmla="*/ 100 w 188" name="T86"/>
                <a:gd fmla="*/ 39 h 90" name="T87"/>
                <a:gd fmla="*/ 91 w 188" name="T88"/>
                <a:gd fmla="*/ 33 h 90" name="T89"/>
                <a:gd fmla="*/ 97 w 188" name="T90"/>
                <a:gd fmla="*/ 30 h 90" name="T91"/>
                <a:gd fmla="*/ 104 w 188" name="T92"/>
                <a:gd fmla="*/ 35 h 90" name="T93"/>
                <a:gd fmla="*/ 111 w 188" name="T94"/>
                <a:gd fmla="*/ 30 h 90" name="T95"/>
                <a:gd fmla="*/ 122 w 188" name="T96"/>
                <a:gd fmla="*/ 21 h 90" name="T97"/>
                <a:gd fmla="*/ 130 w 188" name="T98"/>
                <a:gd fmla="*/ 28 h 90" name="T99"/>
                <a:gd fmla="*/ 130 w 188" name="T100"/>
                <a:gd fmla="*/ 17 h 90" name="T101"/>
                <a:gd fmla="*/ 130 w 188" name="T102"/>
                <a:gd fmla="*/ 17 h 90"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0" w="188">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66"/>
            <p:cNvSpPr/>
            <p:nvPr/>
          </p:nvSpPr>
          <p:spPr bwMode="auto">
            <a:xfrm>
              <a:off x="7038976" y="3284538"/>
              <a:ext cx="80963" cy="53975"/>
            </a:xfrm>
            <a:custGeom>
              <a:gdLst>
                <a:gd fmla="*/ 4 w 25" name="T0"/>
                <a:gd fmla="*/ 10 h 16" name="T1"/>
                <a:gd fmla="*/ 5 w 25" name="T2"/>
                <a:gd fmla="*/ 7 h 16" name="T3"/>
                <a:gd fmla="*/ 15 w 25" name="T4"/>
                <a:gd fmla="*/ 8 h 16" name="T5"/>
                <a:gd fmla="*/ 25 w 25" name="T6"/>
                <a:gd fmla="*/ 2 h 16" name="T7"/>
                <a:gd fmla="*/ 11 w 25" name="T8"/>
                <a:gd fmla="*/ 3 h 16" name="T9"/>
                <a:gd fmla="*/ 11 w 25" name="T10"/>
                <a:gd fmla="*/ 0 h 16" name="T11"/>
                <a:gd fmla="*/ 0 w 25" name="T12"/>
                <a:gd fmla="*/ 6 h 16" name="T13"/>
                <a:gd fmla="*/ 4 w 25" name="T14"/>
                <a:gd fmla="*/ 1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5">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67"/>
            <p:cNvSpPr>
              <a:spLocks noEditPoints="1"/>
            </p:cNvSpPr>
            <p:nvPr/>
          </p:nvSpPr>
          <p:spPr bwMode="auto">
            <a:xfrm>
              <a:off x="6164263" y="3189288"/>
              <a:ext cx="101600" cy="58738"/>
            </a:xfrm>
            <a:custGeom>
              <a:gdLst>
                <a:gd fmla="*/ 31 w 31" name="T0"/>
                <a:gd fmla="*/ 7 h 18" name="T1"/>
                <a:gd fmla="*/ 5 w 31" name="T2"/>
                <a:gd fmla="*/ 3 h 18" name="T3"/>
                <a:gd fmla="*/ 0 w 31" name="T4"/>
                <a:gd fmla="*/ 10 h 18" name="T5"/>
                <a:gd fmla="*/ 31 w 31" name="T6"/>
                <a:gd fmla="*/ 7 h 18" name="T7"/>
                <a:gd fmla="*/ 3 w 31" name="T8"/>
                <a:gd fmla="*/ 8 h 18" name="T9"/>
                <a:gd fmla="*/ 5 w 31" name="T10"/>
                <a:gd fmla="*/ 10 h 18" name="T11"/>
                <a:gd fmla="*/ 3 w 31" name="T12"/>
                <a:gd fmla="*/ 8 h 18" name="T13"/>
              </a:gdLst>
              <a:cxnLst>
                <a:cxn ang="0">
                  <a:pos x="T0" y="T1"/>
                </a:cxn>
                <a:cxn ang="0">
                  <a:pos x="T2" y="T3"/>
                </a:cxn>
                <a:cxn ang="0">
                  <a:pos x="T4" y="T5"/>
                </a:cxn>
                <a:cxn ang="0">
                  <a:pos x="T6" y="T7"/>
                </a:cxn>
                <a:cxn ang="0">
                  <a:pos x="T8" y="T9"/>
                </a:cxn>
                <a:cxn ang="0">
                  <a:pos x="T10" y="T11"/>
                </a:cxn>
                <a:cxn ang="0">
                  <a:pos x="T12" y="T13"/>
                </a:cxn>
              </a:cxnLst>
              <a:rect b="b" l="0" r="r" t="0"/>
              <a:pathLst>
                <a:path h="18" w="31">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68"/>
            <p:cNvSpPr/>
            <p:nvPr/>
          </p:nvSpPr>
          <p:spPr bwMode="auto">
            <a:xfrm>
              <a:off x="6362701" y="3390901"/>
              <a:ext cx="39688" cy="49213"/>
            </a:xfrm>
            <a:custGeom>
              <a:gdLst>
                <a:gd fmla="*/ 8 w 12" name="T0"/>
                <a:gd fmla="*/ 0 h 15" name="T1"/>
                <a:gd fmla="*/ 0 w 12" name="T2"/>
                <a:gd fmla="*/ 7 h 15" name="T3"/>
                <a:gd fmla="*/ 4 w 12" name="T4"/>
                <a:gd fmla="*/ 9 h 15" name="T5"/>
                <a:gd fmla="*/ 2 w 12" name="T6"/>
                <a:gd fmla="*/ 13 h 15" name="T7"/>
                <a:gd fmla="*/ 8 w 12" name="T8"/>
                <a:gd fmla="*/ 14 h 15" name="T9"/>
                <a:gd fmla="*/ 8 w 12" name="T10"/>
                <a:gd fmla="*/ 8 h 15" name="T11"/>
                <a:gd fmla="*/ 12 w 12" name="T12"/>
                <a:gd fmla="*/ 5 h 15" name="T13"/>
                <a:gd fmla="*/ 10 w 12" name="T14"/>
                <a:gd fmla="*/ 0 h 15" name="T15"/>
                <a:gd fmla="*/ 8 w 12" name="T16"/>
                <a:gd fmla="*/ 0 h 1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 w="12">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69"/>
            <p:cNvSpPr>
              <a:spLocks noEditPoints="1"/>
            </p:cNvSpPr>
            <p:nvPr/>
          </p:nvSpPr>
          <p:spPr bwMode="auto">
            <a:xfrm>
              <a:off x="6489701" y="3536951"/>
              <a:ext cx="282575" cy="128588"/>
            </a:xfrm>
            <a:custGeom>
              <a:gdLst>
                <a:gd fmla="*/ 87 w 87" name="T0"/>
                <a:gd fmla="*/ 4 h 39" name="T1"/>
                <a:gd fmla="*/ 80 w 87" name="T2"/>
                <a:gd fmla="*/ 3 h 39" name="T3"/>
                <a:gd fmla="*/ 81 w 87" name="T4"/>
                <a:gd fmla="*/ 6 h 39" name="T5"/>
                <a:gd fmla="*/ 71 w 87" name="T6"/>
                <a:gd fmla="*/ 13 h 39" name="T7"/>
                <a:gd fmla="*/ 77 w 87" name="T8"/>
                <a:gd fmla="*/ 8 h 39" name="T9"/>
                <a:gd fmla="*/ 78 w 87" name="T10"/>
                <a:gd fmla="*/ 6 h 39" name="T11"/>
                <a:gd fmla="*/ 63 w 87" name="T12"/>
                <a:gd fmla="*/ 8 h 39" name="T13"/>
                <a:gd fmla="*/ 60 w 87" name="T14"/>
                <a:gd fmla="*/ 11 h 39" name="T15"/>
                <a:gd fmla="*/ 56 w 87" name="T16"/>
                <a:gd fmla="*/ 8 h 39" name="T17"/>
                <a:gd fmla="*/ 49 w 87" name="T18"/>
                <a:gd fmla="*/ 12 h 39" name="T19"/>
                <a:gd fmla="*/ 39 w 87" name="T20"/>
                <a:gd fmla="*/ 12 h 39" name="T21"/>
                <a:gd fmla="*/ 42 w 87" name="T22"/>
                <a:gd fmla="*/ 15 h 39" name="T23"/>
                <a:gd fmla="*/ 45 w 87" name="T24"/>
                <a:gd fmla="*/ 16 h 39" name="T25"/>
                <a:gd fmla="*/ 45 w 87" name="T26"/>
                <a:gd fmla="*/ 20 h 39" name="T27"/>
                <a:gd fmla="*/ 36 w 87" name="T28"/>
                <a:gd fmla="*/ 17 h 39" name="T29"/>
                <a:gd fmla="*/ 38 w 87" name="T30"/>
                <a:gd fmla="*/ 15 h 39" name="T31"/>
                <a:gd fmla="*/ 24 w 87" name="T32"/>
                <a:gd fmla="*/ 20 h 39" name="T33"/>
                <a:gd fmla="*/ 25 w 87" name="T34"/>
                <a:gd fmla="*/ 23 h 39" name="T35"/>
                <a:gd fmla="*/ 24 w 87" name="T36"/>
                <a:gd fmla="*/ 23 h 39" name="T37"/>
                <a:gd fmla="*/ 18 w 87" name="T38"/>
                <a:gd fmla="*/ 17 h 39" name="T39"/>
                <a:gd fmla="*/ 16 w 87" name="T40"/>
                <a:gd fmla="*/ 19 h 39" name="T41"/>
                <a:gd fmla="*/ 4 w 87" name="T42"/>
                <a:gd fmla="*/ 26 h 39" name="T43"/>
                <a:gd fmla="*/ 1 w 87" name="T44"/>
                <a:gd fmla="*/ 28 h 39" name="T45"/>
                <a:gd fmla="*/ 12 w 87" name="T46"/>
                <a:gd fmla="*/ 35 h 39" name="T47"/>
                <a:gd fmla="*/ 11 w 87" name="T48"/>
                <a:gd fmla="*/ 37 h 39" name="T49"/>
                <a:gd fmla="*/ 27 w 87" name="T50"/>
                <a:gd fmla="*/ 35 h 39" name="T51"/>
                <a:gd fmla="*/ 29 w 87" name="T52"/>
                <a:gd fmla="*/ 32 h 39" name="T53"/>
                <a:gd fmla="*/ 25 w 87" name="T54"/>
                <a:gd fmla="*/ 32 h 39" name="T55"/>
                <a:gd fmla="*/ 26 w 87" name="T56"/>
                <a:gd fmla="*/ 29 h 39" name="T57"/>
                <a:gd fmla="*/ 34 w 87" name="T58"/>
                <a:gd fmla="*/ 30 h 39" name="T59"/>
                <a:gd fmla="*/ 51 w 87" name="T60"/>
                <a:gd fmla="*/ 26 h 39" name="T61"/>
                <a:gd fmla="*/ 57 w 87" name="T62"/>
                <a:gd fmla="*/ 23 h 39" name="T63"/>
                <a:gd fmla="*/ 56 w 87" name="T64"/>
                <a:gd fmla="*/ 26 h 39" name="T65"/>
                <a:gd fmla="*/ 61 w 87" name="T66"/>
                <a:gd fmla="*/ 26 h 39" name="T67"/>
                <a:gd fmla="*/ 65 w 87" name="T68"/>
                <a:gd fmla="*/ 19 h 39" name="T69"/>
                <a:gd fmla="*/ 66 w 87" name="T70"/>
                <a:gd fmla="*/ 24 h 39" name="T71"/>
                <a:gd fmla="*/ 72 w 87" name="T72"/>
                <a:gd fmla="*/ 18 h 39" name="T73"/>
                <a:gd fmla="*/ 72 w 87" name="T74"/>
                <a:gd fmla="*/ 21 h 39" name="T75"/>
                <a:gd fmla="*/ 78 w 87" name="T76"/>
                <a:gd fmla="*/ 16 h 39" name="T77"/>
                <a:gd fmla="*/ 81 w 87" name="T78"/>
                <a:gd fmla="*/ 17 h 39" name="T79"/>
                <a:gd fmla="*/ 87 w 87" name="T80"/>
                <a:gd fmla="*/ 8 h 39" name="T81"/>
                <a:gd fmla="*/ 87 w 87" name="T82"/>
                <a:gd fmla="*/ 4 h 39" name="T83"/>
                <a:gd fmla="*/ 34 w 87" name="T84"/>
                <a:gd fmla="*/ 26 h 39" name="T85"/>
                <a:gd fmla="*/ 36 w 87" name="T86"/>
                <a:gd fmla="*/ 24 h 39" name="T87"/>
                <a:gd fmla="*/ 34 w 87" name="T88"/>
                <a:gd fmla="*/ 26 h 39" name="T89"/>
                <a:gd fmla="*/ 53 w 87" name="T90"/>
                <a:gd fmla="*/ 20 h 39" name="T91"/>
                <a:gd fmla="*/ 51 w 87" name="T92"/>
                <a:gd fmla="*/ 11 h 39" name="T93"/>
                <a:gd fmla="*/ 56 w 87" name="T94"/>
                <a:gd fmla="*/ 15 h 39" name="T95"/>
                <a:gd fmla="*/ 53 w 87" name="T96"/>
                <a:gd fmla="*/ 20 h 39" name="T97"/>
                <a:gd fmla="*/ 60 w 87" name="T98"/>
                <a:gd fmla="*/ 19 h 39" name="T99"/>
                <a:gd fmla="*/ 60 w 87" name="T100"/>
                <a:gd fmla="*/ 14 h 39" name="T101"/>
                <a:gd fmla="*/ 62 w 87" name="T102"/>
                <a:gd fmla="*/ 15 h 39" name="T103"/>
                <a:gd fmla="*/ 60 w 87" name="T104"/>
                <a:gd fmla="*/ 19 h 3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39" w="87">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70"/>
            <p:cNvSpPr/>
            <p:nvPr/>
          </p:nvSpPr>
          <p:spPr bwMode="auto">
            <a:xfrm>
              <a:off x="6024563" y="3403601"/>
              <a:ext cx="104775" cy="73025"/>
            </a:xfrm>
            <a:custGeom>
              <a:gdLst>
                <a:gd fmla="*/ 29 w 32" name="T0"/>
                <a:gd fmla="*/ 6 h 22" name="T1"/>
                <a:gd fmla="*/ 17 w 32" name="T2"/>
                <a:gd fmla="*/ 8 h 22" name="T3"/>
                <a:gd fmla="*/ 14 w 32" name="T4"/>
                <a:gd fmla="*/ 4 h 22" name="T5"/>
                <a:gd fmla="*/ 14 w 32" name="T6"/>
                <a:gd fmla="*/ 11 h 22" name="T7"/>
                <a:gd fmla="*/ 9 w 32" name="T8"/>
                <a:gd fmla="*/ 11 h 22" name="T9"/>
                <a:gd fmla="*/ 8 w 32" name="T10"/>
                <a:gd fmla="*/ 16 h 22" name="T11"/>
                <a:gd fmla="*/ 0 w 32" name="T12"/>
                <a:gd fmla="*/ 21 h 22" name="T13"/>
                <a:gd fmla="*/ 7 w 32" name="T14"/>
                <a:gd fmla="*/ 21 h 22" name="T15"/>
                <a:gd fmla="*/ 16 w 32" name="T16"/>
                <a:gd fmla="*/ 16 h 22" name="T17"/>
                <a:gd fmla="*/ 15 w 32" name="T18"/>
                <a:gd fmla="*/ 20 h 22" name="T19"/>
                <a:gd fmla="*/ 28 w 32" name="T20"/>
                <a:gd fmla="*/ 9 h 22" name="T21"/>
                <a:gd fmla="*/ 25 w 32" name="T22"/>
                <a:gd fmla="*/ 14 h 22" name="T23"/>
                <a:gd fmla="*/ 18 w 32" name="T24"/>
                <a:gd fmla="*/ 14 h 22" name="T25"/>
                <a:gd fmla="*/ 29 w 32" name="T26"/>
                <a:gd fmla="*/ 6 h 2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2" w="3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71"/>
            <p:cNvSpPr/>
            <p:nvPr/>
          </p:nvSpPr>
          <p:spPr bwMode="auto">
            <a:xfrm>
              <a:off x="5699126" y="3457576"/>
              <a:ext cx="55563" cy="33338"/>
            </a:xfrm>
            <a:custGeom>
              <a:gdLst>
                <a:gd fmla="*/ 17 w 17" name="T0"/>
                <a:gd fmla="*/ 4 h 10" name="T1"/>
                <a:gd fmla="*/ 12 w 17" name="T2"/>
                <a:gd fmla="*/ 0 h 10" name="T3"/>
                <a:gd fmla="*/ 7 w 17" name="T4"/>
                <a:gd fmla="*/ 0 h 10" name="T5"/>
                <a:gd fmla="*/ 6 w 17" name="T6"/>
                <a:gd fmla="*/ 4 h 10" name="T7"/>
                <a:gd fmla="*/ 4 w 17" name="T8"/>
                <a:gd fmla="*/ 6 h 10" name="T9"/>
                <a:gd fmla="*/ 0 w 17" name="T10"/>
                <a:gd fmla="*/ 3 h 10" name="T11"/>
                <a:gd fmla="*/ 1 w 17" name="T12"/>
                <a:gd fmla="*/ 7 h 10" name="T13"/>
                <a:gd fmla="*/ 6 w 17" name="T14"/>
                <a:gd fmla="*/ 10 h 10" name="T15"/>
                <a:gd fmla="*/ 17 w 17" name="T16"/>
                <a:gd fmla="*/ 4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7">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21" name="文本框 220"/>
          <p:cNvSpPr txBox="1"/>
          <p:nvPr/>
        </p:nvSpPr>
        <p:spPr>
          <a:xfrm>
            <a:off x="8598151" y="2565047"/>
            <a:ext cx="2702220" cy="701040"/>
          </a:xfrm>
          <a:prstGeom prst="rect">
            <a:avLst/>
          </a:prstGeom>
          <a:noFill/>
        </p:spPr>
        <p:txBody>
          <a:bodyPr rtlCol="0" wrap="square">
            <a:spAutoFit/>
          </a:bodyPr>
          <a:lstStyle/>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p:txBody>
      </p:sp>
      <p:sp>
        <p:nvSpPr>
          <p:cNvPr id="290" name="矩形 289"/>
          <p:cNvSpPr/>
          <p:nvPr/>
        </p:nvSpPr>
        <p:spPr>
          <a:xfrm>
            <a:off x="4175760" y="4366513"/>
            <a:ext cx="3840480" cy="579120"/>
          </a:xfrm>
          <a:prstGeom prst="rect">
            <a:avLst/>
          </a:prstGeom>
        </p:spPr>
        <p:txBody>
          <a:bodyPr wrap="none">
            <a:spAutoFit/>
          </a:bodyPr>
          <a:lstStyle/>
          <a:p>
            <a:pPr algn="ctr"/>
            <a:r>
              <a:rPr altLang="en-US" b="1" lang="zh-CN" sz="3200">
                <a:blipFill>
                  <a:blip r:embed="rId2"/>
                  <a:stretch>
                    <a:fillRect/>
                  </a:stretch>
                </a:blipFill>
              </a:rPr>
              <a:t>在此输入总结性观点</a:t>
            </a:r>
          </a:p>
        </p:txBody>
      </p:sp>
      <p:grpSp>
        <p:nvGrpSpPr>
          <p:cNvPr id="291" name="组合 290"/>
          <p:cNvGrpSpPr/>
          <p:nvPr/>
        </p:nvGrpSpPr>
        <p:grpSpPr>
          <a:xfrm>
            <a:off x="4368628" y="7404099"/>
            <a:ext cx="3454745" cy="153737"/>
            <a:chOff x="2481804" y="4179888"/>
            <a:chExt cx="7313171" cy="325437"/>
          </a:xfrm>
          <a:solidFill>
            <a:schemeClr val="bg1">
              <a:lumMod val="75000"/>
            </a:schemeClr>
          </a:solidFill>
        </p:grpSpPr>
        <p:sp>
          <p:nvSpPr>
            <p:cNvPr id="292" name="Freeform 35"/>
            <p:cNvSpPr/>
            <p:nvPr/>
          </p:nvSpPr>
          <p:spPr bwMode="auto">
            <a:xfrm>
              <a:off x="9686693" y="4210050"/>
              <a:ext cx="108282" cy="19050"/>
            </a:xfrm>
            <a:custGeom>
              <a:gdLst>
                <a:gd fmla="*/ 3 w 19" name="T0"/>
                <a:gd fmla="*/ 2 h 6" name="T1"/>
                <a:gd fmla="*/ 19 w 19" name="T2"/>
                <a:gd fmla="*/ 3 h 6" name="T3"/>
                <a:gd fmla="*/ 3 w 19" name="T4"/>
                <a:gd fmla="*/ 2 h 6" name="T5"/>
              </a:gdLst>
              <a:cxnLst>
                <a:cxn ang="0">
                  <a:pos x="T0" y="T1"/>
                </a:cxn>
                <a:cxn ang="0">
                  <a:pos x="T2" y="T3"/>
                </a:cxn>
                <a:cxn ang="0">
                  <a:pos x="T4" y="T5"/>
                </a:cxn>
              </a:cxnLst>
              <a:rect b="b" l="0" r="r" t="0"/>
              <a:pathLst>
                <a:path h="6" w="19">
                  <a:moveTo>
                    <a:pt x="3" y="2"/>
                  </a:moveTo>
                  <a:cubicBezTo>
                    <a:pt x="7" y="4"/>
                    <a:pt x="14" y="0"/>
                    <a:pt x="19" y="3"/>
                  </a:cubicBezTo>
                  <a:cubicBezTo>
                    <a:pt x="14" y="3"/>
                    <a:pt x="0" y="6"/>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 name="Freeform 41"/>
            <p:cNvSpPr/>
            <p:nvPr/>
          </p:nvSpPr>
          <p:spPr bwMode="auto">
            <a:xfrm>
              <a:off x="9545093" y="4219575"/>
              <a:ext cx="91624" cy="9525"/>
            </a:xfrm>
            <a:custGeom>
              <a:gdLst>
                <a:gd fmla="*/ 12 w 16" name="T0"/>
                <a:gd fmla="*/ 2 h 3" name="T1"/>
                <a:gd fmla="*/ 3 w 16" name="T2"/>
                <a:gd fmla="*/ 1 h 3" name="T3"/>
                <a:gd fmla="*/ 12 w 16" name="T4"/>
                <a:gd fmla="*/ 2 h 3" name="T5"/>
              </a:gdLst>
              <a:cxnLst>
                <a:cxn ang="0">
                  <a:pos x="T0" y="T1"/>
                </a:cxn>
                <a:cxn ang="0">
                  <a:pos x="T2" y="T3"/>
                </a:cxn>
                <a:cxn ang="0">
                  <a:pos x="T4" y="T5"/>
                </a:cxn>
              </a:cxnLst>
              <a:rect b="b" l="0" r="r" t="0"/>
              <a:pathLst>
                <a:path h="3" w="16">
                  <a:moveTo>
                    <a:pt x="12" y="2"/>
                  </a:moveTo>
                  <a:cubicBezTo>
                    <a:pt x="10" y="2"/>
                    <a:pt x="0" y="3"/>
                    <a:pt x="3" y="1"/>
                  </a:cubicBezTo>
                  <a:cubicBezTo>
                    <a:pt x="6" y="1"/>
                    <a:pt x="16" y="0"/>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 name="Freeform 47"/>
            <p:cNvSpPr/>
            <p:nvPr/>
          </p:nvSpPr>
          <p:spPr bwMode="auto">
            <a:xfrm>
              <a:off x="9148061" y="4271963"/>
              <a:ext cx="108282" cy="14288"/>
            </a:xfrm>
            <a:custGeom>
              <a:gdLst>
                <a:gd fmla="*/ 0 w 19" name="T0"/>
                <a:gd fmla="*/ 2 h 4" name="T1"/>
                <a:gd fmla="*/ 19 w 19" name="T2"/>
                <a:gd fmla="*/ 2 h 4" name="T3"/>
                <a:gd fmla="*/ 0 w 19" name="T4"/>
                <a:gd fmla="*/ 2 h 4" name="T5"/>
              </a:gdLst>
              <a:cxnLst>
                <a:cxn ang="0">
                  <a:pos x="T0" y="T1"/>
                </a:cxn>
                <a:cxn ang="0">
                  <a:pos x="T2" y="T3"/>
                </a:cxn>
                <a:cxn ang="0">
                  <a:pos x="T4" y="T5"/>
                </a:cxn>
              </a:cxnLst>
              <a:rect b="b" l="0" r="r" t="0"/>
              <a:pathLst>
                <a:path h="4" w="19">
                  <a:moveTo>
                    <a:pt x="0" y="2"/>
                  </a:moveTo>
                  <a:cubicBezTo>
                    <a:pt x="8" y="1"/>
                    <a:pt x="12" y="0"/>
                    <a:pt x="19" y="2"/>
                  </a:cubicBezTo>
                  <a:cubicBezTo>
                    <a:pt x="13" y="2"/>
                    <a:pt x="4"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 name="Freeform 52"/>
            <p:cNvSpPr/>
            <p:nvPr/>
          </p:nvSpPr>
          <p:spPr bwMode="auto">
            <a:xfrm>
              <a:off x="8403973" y="4268788"/>
              <a:ext cx="161034" cy="17463"/>
            </a:xfrm>
            <a:custGeom>
              <a:gdLst>
                <a:gd fmla="*/ 8 w 28" name="T0"/>
                <a:gd fmla="*/ 4 h 5" name="T1"/>
                <a:gd fmla="*/ 0 w 28" name="T2"/>
                <a:gd fmla="*/ 3 h 5" name="T3"/>
                <a:gd fmla="*/ 10 w 28" name="T4"/>
                <a:gd fmla="*/ 3 h 5" name="T5"/>
                <a:gd fmla="*/ 28 w 28" name="T6"/>
                <a:gd fmla="*/ 4 h 5" name="T7"/>
                <a:gd fmla="*/ 8 w 28" name="T8"/>
                <a:gd fmla="*/ 4 h 5" name="T9"/>
              </a:gdLst>
              <a:cxnLst>
                <a:cxn ang="0">
                  <a:pos x="T0" y="T1"/>
                </a:cxn>
                <a:cxn ang="0">
                  <a:pos x="T2" y="T3"/>
                </a:cxn>
                <a:cxn ang="0">
                  <a:pos x="T4" y="T5"/>
                </a:cxn>
                <a:cxn ang="0">
                  <a:pos x="T6" y="T7"/>
                </a:cxn>
                <a:cxn ang="0">
                  <a:pos x="T8" y="T9"/>
                </a:cxn>
              </a:cxnLst>
              <a:rect b="b" l="0" r="r" t="0"/>
              <a:pathLst>
                <a:path h="5" w="28">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 name="Freeform 56"/>
            <p:cNvSpPr/>
            <p:nvPr/>
          </p:nvSpPr>
          <p:spPr bwMode="auto">
            <a:xfrm>
              <a:off x="8309574" y="4278313"/>
              <a:ext cx="88846" cy="11113"/>
            </a:xfrm>
            <a:custGeom>
              <a:gdLst>
                <a:gd fmla="*/ 3 w 16" name="T0"/>
                <a:gd fmla="*/ 1 h 3" name="T1"/>
                <a:gd fmla="*/ 13 w 16" name="T2"/>
                <a:gd fmla="*/ 1 h 3" name="T3"/>
                <a:gd fmla="*/ 3 w 16" name="T4"/>
                <a:gd fmla="*/ 1 h 3" name="T5"/>
              </a:gdLst>
              <a:cxnLst>
                <a:cxn ang="0">
                  <a:pos x="T0" y="T1"/>
                </a:cxn>
                <a:cxn ang="0">
                  <a:pos x="T2" y="T3"/>
                </a:cxn>
                <a:cxn ang="0">
                  <a:pos x="T4" y="T5"/>
                </a:cxn>
              </a:cxnLst>
              <a:rect b="b" l="0" r="r" t="0"/>
              <a:pathLst>
                <a:path h="3" w="16">
                  <a:moveTo>
                    <a:pt x="3" y="1"/>
                  </a:moveTo>
                  <a:cubicBezTo>
                    <a:pt x="6" y="1"/>
                    <a:pt x="16" y="0"/>
                    <a:pt x="13" y="1"/>
                  </a:cubicBezTo>
                  <a:cubicBezTo>
                    <a:pt x="11" y="1"/>
                    <a:pt x="0"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 name="Freeform 59"/>
            <p:cNvSpPr/>
            <p:nvPr/>
          </p:nvSpPr>
          <p:spPr bwMode="auto">
            <a:xfrm>
              <a:off x="8212397" y="4308475"/>
              <a:ext cx="33317" cy="12700"/>
            </a:xfrm>
            <a:custGeom>
              <a:gdLst>
                <a:gd fmla="*/ 0 w 6" name="T0"/>
                <a:gd fmla="*/ 2 h 4" name="T1"/>
                <a:gd fmla="*/ 3 w 6" name="T2"/>
                <a:gd fmla="*/ 1 h 4" name="T3"/>
                <a:gd fmla="*/ 1 w 6" name="T4"/>
                <a:gd fmla="*/ 0 h 4" name="T5"/>
                <a:gd fmla="*/ 6 w 6" name="T6"/>
                <a:gd fmla="*/ 1 h 4" name="T7"/>
                <a:gd fmla="*/ 5 w 6" name="T8"/>
                <a:gd fmla="*/ 3 h 4" name="T9"/>
                <a:gd fmla="*/ 0 w 6" name="T10"/>
                <a:gd fmla="*/ 2 h 4" name="T11"/>
              </a:gdLst>
              <a:cxnLst>
                <a:cxn ang="0">
                  <a:pos x="T0" y="T1"/>
                </a:cxn>
                <a:cxn ang="0">
                  <a:pos x="T2" y="T3"/>
                </a:cxn>
                <a:cxn ang="0">
                  <a:pos x="T4" y="T5"/>
                </a:cxn>
                <a:cxn ang="0">
                  <a:pos x="T6" y="T7"/>
                </a:cxn>
                <a:cxn ang="0">
                  <a:pos x="T8" y="T9"/>
                </a:cxn>
                <a:cxn ang="0">
                  <a:pos x="T10" y="T11"/>
                </a:cxn>
              </a:cxnLst>
              <a:rect b="b" l="0" r="r" t="0"/>
              <a:pathLst>
                <a:path h="4" w="6">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61"/>
            <p:cNvSpPr/>
            <p:nvPr/>
          </p:nvSpPr>
          <p:spPr bwMode="auto">
            <a:xfrm>
              <a:off x="8043034" y="4305300"/>
              <a:ext cx="99952" cy="19050"/>
            </a:xfrm>
            <a:custGeom>
              <a:gdLst>
                <a:gd fmla="*/ 16 w 18" name="T0"/>
                <a:gd fmla="*/ 5 h 6" name="T1"/>
                <a:gd fmla="*/ 9 w 18" name="T2"/>
                <a:gd fmla="*/ 3 h 6" name="T3"/>
                <a:gd fmla="*/ 16 w 18" name="T4"/>
                <a:gd fmla="*/ 5 h 6" name="T5"/>
              </a:gdLst>
              <a:cxnLst>
                <a:cxn ang="0">
                  <a:pos x="T0" y="T1"/>
                </a:cxn>
                <a:cxn ang="0">
                  <a:pos x="T2" y="T3"/>
                </a:cxn>
                <a:cxn ang="0">
                  <a:pos x="T4" y="T5"/>
                </a:cxn>
              </a:cxnLst>
              <a:rect b="b" l="0" r="r" t="0"/>
              <a:pathLst>
                <a:path h="6" w="18">
                  <a:moveTo>
                    <a:pt x="16" y="5"/>
                  </a:moveTo>
                  <a:cubicBezTo>
                    <a:pt x="12" y="6"/>
                    <a:pt x="13" y="3"/>
                    <a:pt x="9" y="3"/>
                  </a:cubicBezTo>
                  <a:cubicBezTo>
                    <a:pt x="0" y="3"/>
                    <a:pt x="18" y="0"/>
                    <a:pt x="16"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 name="Freeform 68"/>
            <p:cNvSpPr/>
            <p:nvPr/>
          </p:nvSpPr>
          <p:spPr bwMode="auto">
            <a:xfrm>
              <a:off x="7429438" y="4286250"/>
              <a:ext cx="136047" cy="22225"/>
            </a:xfrm>
            <a:custGeom>
              <a:gdLst>
                <a:gd fmla="*/ 0 w 24" name="T0"/>
                <a:gd fmla="*/ 4 h 7" name="T1"/>
                <a:gd fmla="*/ 23 w 24" name="T2"/>
                <a:gd fmla="*/ 4 h 7" name="T3"/>
                <a:gd fmla="*/ 0 w 24" name="T4"/>
                <a:gd fmla="*/ 4 h 7" name="T5"/>
              </a:gdLst>
              <a:cxnLst>
                <a:cxn ang="0">
                  <a:pos x="T0" y="T1"/>
                </a:cxn>
                <a:cxn ang="0">
                  <a:pos x="T2" y="T3"/>
                </a:cxn>
                <a:cxn ang="0">
                  <a:pos x="T4" y="T5"/>
                </a:cxn>
              </a:cxnLst>
              <a:rect b="b" l="0" r="r" t="0"/>
              <a:pathLst>
                <a:path h="7" w="24">
                  <a:moveTo>
                    <a:pt x="0" y="4"/>
                  </a:moveTo>
                  <a:cubicBezTo>
                    <a:pt x="6" y="4"/>
                    <a:pt x="24" y="0"/>
                    <a:pt x="23" y="4"/>
                  </a:cubicBezTo>
                  <a:cubicBezTo>
                    <a:pt x="18" y="4"/>
                    <a:pt x="6" y="7"/>
                    <a:pt x="0"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 name="Freeform 73"/>
            <p:cNvSpPr/>
            <p:nvPr/>
          </p:nvSpPr>
          <p:spPr bwMode="auto">
            <a:xfrm>
              <a:off x="7179558" y="4341813"/>
              <a:ext cx="61082" cy="15875"/>
            </a:xfrm>
            <a:custGeom>
              <a:gdLst>
                <a:gd fmla="*/ 11 w 11" name="T0"/>
                <a:gd fmla="*/ 2 h 5" name="T1"/>
                <a:gd fmla="*/ 7 w 11" name="T2"/>
                <a:gd fmla="*/ 5 h 5" name="T3"/>
                <a:gd fmla="*/ 0 w 11" name="T4"/>
                <a:gd fmla="*/ 2 h 5" name="T5"/>
                <a:gd fmla="*/ 11 w 11" name="T6"/>
                <a:gd fmla="*/ 2 h 5" name="T7"/>
              </a:gdLst>
              <a:cxnLst>
                <a:cxn ang="0">
                  <a:pos x="T0" y="T1"/>
                </a:cxn>
                <a:cxn ang="0">
                  <a:pos x="T2" y="T3"/>
                </a:cxn>
                <a:cxn ang="0">
                  <a:pos x="T4" y="T5"/>
                </a:cxn>
                <a:cxn ang="0">
                  <a:pos x="T6" y="T7"/>
                </a:cxn>
              </a:cxnLst>
              <a:rect b="b" l="0" r="r" t="0"/>
              <a:pathLst>
                <a:path h="5" w="11">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74"/>
            <p:cNvSpPr/>
            <p:nvPr/>
          </p:nvSpPr>
          <p:spPr bwMode="auto">
            <a:xfrm>
              <a:off x="6951889" y="4324350"/>
              <a:ext cx="124941" cy="14288"/>
            </a:xfrm>
            <a:custGeom>
              <a:gdLst>
                <a:gd fmla="*/ 22 w 22" name="T0"/>
                <a:gd fmla="*/ 2 h 4" name="T1"/>
                <a:gd fmla="*/ 0 w 22" name="T2"/>
                <a:gd fmla="*/ 2 h 4" name="T3"/>
                <a:gd fmla="*/ 22 w 22" name="T4"/>
                <a:gd fmla="*/ 2 h 4" name="T5"/>
              </a:gdLst>
              <a:cxnLst>
                <a:cxn ang="0">
                  <a:pos x="T0" y="T1"/>
                </a:cxn>
                <a:cxn ang="0">
                  <a:pos x="T2" y="T3"/>
                </a:cxn>
                <a:cxn ang="0">
                  <a:pos x="T4" y="T5"/>
                </a:cxn>
              </a:cxnLst>
              <a:rect b="b" l="0" r="r" t="0"/>
              <a:pathLst>
                <a:path h="4" w="22">
                  <a:moveTo>
                    <a:pt x="22" y="2"/>
                  </a:moveTo>
                  <a:cubicBezTo>
                    <a:pt x="16" y="2"/>
                    <a:pt x="1" y="4"/>
                    <a:pt x="0" y="2"/>
                  </a:cubicBezTo>
                  <a:cubicBezTo>
                    <a:pt x="6" y="2"/>
                    <a:pt x="22" y="0"/>
                    <a:pt x="2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 name="Freeform 76"/>
            <p:cNvSpPr/>
            <p:nvPr/>
          </p:nvSpPr>
          <p:spPr bwMode="auto">
            <a:xfrm>
              <a:off x="6907466" y="4308475"/>
              <a:ext cx="102730" cy="9525"/>
            </a:xfrm>
            <a:custGeom>
              <a:gdLst>
                <a:gd fmla="*/ 0 w 18" name="T0"/>
                <a:gd fmla="*/ 2 h 3" name="T1"/>
                <a:gd fmla="*/ 18 w 18" name="T2"/>
                <a:gd fmla="*/ 2 h 3" name="T3"/>
                <a:gd fmla="*/ 0 w 18" name="T4"/>
                <a:gd fmla="*/ 2 h 3" name="T5"/>
              </a:gdLst>
              <a:cxnLst>
                <a:cxn ang="0">
                  <a:pos x="T0" y="T1"/>
                </a:cxn>
                <a:cxn ang="0">
                  <a:pos x="T2" y="T3"/>
                </a:cxn>
                <a:cxn ang="0">
                  <a:pos x="T4" y="T5"/>
                </a:cxn>
              </a:cxnLst>
              <a:rect b="b" l="0" r="r" t="0"/>
              <a:pathLst>
                <a:path h="3" w="18">
                  <a:moveTo>
                    <a:pt x="0" y="2"/>
                  </a:moveTo>
                  <a:cubicBezTo>
                    <a:pt x="3" y="1"/>
                    <a:pt x="15" y="0"/>
                    <a:pt x="18" y="2"/>
                  </a:cubicBezTo>
                  <a:cubicBezTo>
                    <a:pt x="11" y="3"/>
                    <a:pt x="4" y="3"/>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 name="Freeform 79"/>
            <p:cNvSpPr/>
            <p:nvPr/>
          </p:nvSpPr>
          <p:spPr bwMode="auto">
            <a:xfrm>
              <a:off x="6771420" y="4314825"/>
              <a:ext cx="72188" cy="9525"/>
            </a:xfrm>
            <a:custGeom>
              <a:gdLst>
                <a:gd fmla="*/ 11 w 13" name="T0"/>
                <a:gd fmla="*/ 0 h 3" name="T1"/>
                <a:gd fmla="*/ 13 w 13" name="T2"/>
                <a:gd fmla="*/ 2 h 3" name="T3"/>
                <a:gd fmla="*/ 11 w 13" name="T4"/>
                <a:gd fmla="*/ 0 h 3" name="T5"/>
              </a:gdLst>
              <a:cxnLst>
                <a:cxn ang="0">
                  <a:pos x="T0" y="T1"/>
                </a:cxn>
                <a:cxn ang="0">
                  <a:pos x="T2" y="T3"/>
                </a:cxn>
                <a:cxn ang="0">
                  <a:pos x="T4" y="T5"/>
                </a:cxn>
              </a:cxnLst>
              <a:rect b="b" l="0" r="r" t="0"/>
              <a:pathLst>
                <a:path h="3" w="13">
                  <a:moveTo>
                    <a:pt x="11" y="0"/>
                  </a:moveTo>
                  <a:cubicBezTo>
                    <a:pt x="11" y="1"/>
                    <a:pt x="13" y="1"/>
                    <a:pt x="13" y="2"/>
                  </a:cubicBezTo>
                  <a:cubicBezTo>
                    <a:pt x="1" y="3"/>
                    <a:pt x="0" y="2"/>
                    <a:pt x="1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80"/>
            <p:cNvSpPr/>
            <p:nvPr/>
          </p:nvSpPr>
          <p:spPr bwMode="auto">
            <a:xfrm>
              <a:off x="6629821" y="4330700"/>
              <a:ext cx="124941" cy="14288"/>
            </a:xfrm>
            <a:custGeom>
              <a:gdLst>
                <a:gd fmla="*/ 0 w 22" name="T0"/>
                <a:gd fmla="*/ 2 h 4" name="T1"/>
                <a:gd fmla="*/ 22 w 22" name="T2"/>
                <a:gd fmla="*/ 2 h 4" name="T3"/>
                <a:gd fmla="*/ 0 w 22" name="T4"/>
                <a:gd fmla="*/ 2 h 4" name="T5"/>
              </a:gdLst>
              <a:cxnLst>
                <a:cxn ang="0">
                  <a:pos x="T0" y="T1"/>
                </a:cxn>
                <a:cxn ang="0">
                  <a:pos x="T2" y="T3"/>
                </a:cxn>
                <a:cxn ang="0">
                  <a:pos x="T4" y="T5"/>
                </a:cxn>
              </a:cxnLst>
              <a:rect b="b" l="0" r="r" t="0"/>
              <a:pathLst>
                <a:path h="4" w="22">
                  <a:moveTo>
                    <a:pt x="0" y="2"/>
                  </a:moveTo>
                  <a:cubicBezTo>
                    <a:pt x="2" y="0"/>
                    <a:pt x="20" y="2"/>
                    <a:pt x="22" y="2"/>
                  </a:cubicBezTo>
                  <a:cubicBezTo>
                    <a:pt x="15" y="2"/>
                    <a:pt x="5"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81"/>
            <p:cNvSpPr/>
            <p:nvPr/>
          </p:nvSpPr>
          <p:spPr bwMode="auto">
            <a:xfrm>
              <a:off x="6646479" y="4318000"/>
              <a:ext cx="97177" cy="9525"/>
            </a:xfrm>
            <a:custGeom>
              <a:gdLst>
                <a:gd fmla="*/ 2 w 17" name="T0"/>
                <a:gd fmla="*/ 1 h 3" name="T1"/>
                <a:gd fmla="*/ 15 w 17" name="T2"/>
                <a:gd fmla="*/ 2 h 3" name="T3"/>
                <a:gd fmla="*/ 2 w 17" name="T4"/>
                <a:gd fmla="*/ 1 h 3" name="T5"/>
              </a:gdLst>
              <a:cxnLst>
                <a:cxn ang="0">
                  <a:pos x="T0" y="T1"/>
                </a:cxn>
                <a:cxn ang="0">
                  <a:pos x="T2" y="T3"/>
                </a:cxn>
                <a:cxn ang="0">
                  <a:pos x="T4" y="T5"/>
                </a:cxn>
              </a:cxnLst>
              <a:rect b="b" l="0" r="r" t="0"/>
              <a:pathLst>
                <a:path h="3" w="17">
                  <a:moveTo>
                    <a:pt x="2" y="1"/>
                  </a:moveTo>
                  <a:cubicBezTo>
                    <a:pt x="6" y="2"/>
                    <a:pt x="17" y="0"/>
                    <a:pt x="15" y="2"/>
                  </a:cubicBezTo>
                  <a:cubicBezTo>
                    <a:pt x="12" y="1"/>
                    <a:pt x="0" y="3"/>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83"/>
            <p:cNvSpPr/>
            <p:nvPr/>
          </p:nvSpPr>
          <p:spPr bwMode="auto">
            <a:xfrm>
              <a:off x="6452128" y="4318000"/>
              <a:ext cx="147153" cy="17463"/>
            </a:xfrm>
            <a:custGeom>
              <a:gdLst>
                <a:gd fmla="*/ 0 w 26" name="T0"/>
                <a:gd fmla="*/ 3 h 5" name="T1"/>
                <a:gd fmla="*/ 26 w 26" name="T2"/>
                <a:gd fmla="*/ 3 h 5" name="T3"/>
                <a:gd fmla="*/ 0 w 26" name="T4"/>
                <a:gd fmla="*/ 3 h 5" name="T5"/>
              </a:gdLst>
              <a:cxnLst>
                <a:cxn ang="0">
                  <a:pos x="T0" y="T1"/>
                </a:cxn>
                <a:cxn ang="0">
                  <a:pos x="T2" y="T3"/>
                </a:cxn>
                <a:cxn ang="0">
                  <a:pos x="T4" y="T5"/>
                </a:cxn>
              </a:cxnLst>
              <a:rect b="b" l="0" r="r" t="0"/>
              <a:pathLst>
                <a:path h="5" w="26">
                  <a:moveTo>
                    <a:pt x="0" y="3"/>
                  </a:moveTo>
                  <a:cubicBezTo>
                    <a:pt x="10" y="2"/>
                    <a:pt x="17" y="0"/>
                    <a:pt x="26" y="3"/>
                  </a:cubicBezTo>
                  <a:cubicBezTo>
                    <a:pt x="20" y="3"/>
                    <a:pt x="7" y="5"/>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85"/>
            <p:cNvSpPr/>
            <p:nvPr/>
          </p:nvSpPr>
          <p:spPr bwMode="auto">
            <a:xfrm>
              <a:off x="6402152" y="4200525"/>
              <a:ext cx="80518" cy="12700"/>
            </a:xfrm>
            <a:custGeom>
              <a:gdLst>
                <a:gd fmla="*/ 13 w 14" name="T0"/>
                <a:gd fmla="*/ 3 h 4" name="T1"/>
                <a:gd fmla="*/ 1 w 14" name="T2"/>
                <a:gd fmla="*/ 4 h 4" name="T3"/>
                <a:gd fmla="*/ 13 w 14" name="T4"/>
                <a:gd fmla="*/ 3 h 4" name="T5"/>
              </a:gdLst>
              <a:cxnLst>
                <a:cxn ang="0">
                  <a:pos x="T0" y="T1"/>
                </a:cxn>
                <a:cxn ang="0">
                  <a:pos x="T2" y="T3"/>
                </a:cxn>
                <a:cxn ang="0">
                  <a:pos x="T4" y="T5"/>
                </a:cxn>
              </a:cxnLst>
              <a:rect b="b" l="0" r="r" t="0"/>
              <a:pathLst>
                <a:path h="4" w="14">
                  <a:moveTo>
                    <a:pt x="13" y="3"/>
                  </a:moveTo>
                  <a:cubicBezTo>
                    <a:pt x="8" y="4"/>
                    <a:pt x="5" y="2"/>
                    <a:pt x="1" y="4"/>
                  </a:cubicBezTo>
                  <a:cubicBezTo>
                    <a:pt x="0" y="1"/>
                    <a:pt x="14" y="0"/>
                    <a:pt x="1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87"/>
            <p:cNvSpPr/>
            <p:nvPr/>
          </p:nvSpPr>
          <p:spPr bwMode="auto">
            <a:xfrm>
              <a:off x="6304977" y="4252913"/>
              <a:ext cx="97177" cy="12700"/>
            </a:xfrm>
            <a:custGeom>
              <a:gdLst>
                <a:gd fmla="*/ 15 w 17" name="T0"/>
                <a:gd fmla="*/ 2 h 4" name="T1"/>
                <a:gd fmla="*/ 3 w 17" name="T2"/>
                <a:gd fmla="*/ 2 h 4" name="T3"/>
                <a:gd fmla="*/ 15 w 17" name="T4"/>
                <a:gd fmla="*/ 2 h 4" name="T5"/>
              </a:gdLst>
              <a:cxnLst>
                <a:cxn ang="0">
                  <a:pos x="T0" y="T1"/>
                </a:cxn>
                <a:cxn ang="0">
                  <a:pos x="T2" y="T3"/>
                </a:cxn>
                <a:cxn ang="0">
                  <a:pos x="T4" y="T5"/>
                </a:cxn>
              </a:cxnLst>
              <a:rect b="b" l="0" r="r" t="0"/>
              <a:pathLst>
                <a:path h="4" w="17">
                  <a:moveTo>
                    <a:pt x="15" y="2"/>
                  </a:moveTo>
                  <a:cubicBezTo>
                    <a:pt x="12" y="2"/>
                    <a:pt x="0" y="4"/>
                    <a:pt x="3" y="2"/>
                  </a:cubicBezTo>
                  <a:cubicBezTo>
                    <a:pt x="6" y="2"/>
                    <a:pt x="17" y="0"/>
                    <a:pt x="1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 name="Freeform 88"/>
            <p:cNvSpPr/>
            <p:nvPr/>
          </p:nvSpPr>
          <p:spPr bwMode="auto">
            <a:xfrm>
              <a:off x="6266107" y="4321175"/>
              <a:ext cx="113835" cy="23813"/>
            </a:xfrm>
            <a:custGeom>
              <a:gdLst>
                <a:gd fmla="*/ 0 w 20" name="T0"/>
                <a:gd fmla="*/ 3 h 7" name="T1"/>
                <a:gd fmla="*/ 20 w 20" name="T2"/>
                <a:gd fmla="*/ 4 h 7" name="T3"/>
                <a:gd fmla="*/ 0 w 20" name="T4"/>
                <a:gd fmla="*/ 3 h 7" name="T5"/>
              </a:gdLst>
              <a:cxnLst>
                <a:cxn ang="0">
                  <a:pos x="T0" y="T1"/>
                </a:cxn>
                <a:cxn ang="0">
                  <a:pos x="T2" y="T3"/>
                </a:cxn>
                <a:cxn ang="0">
                  <a:pos x="T4" y="T5"/>
                </a:cxn>
              </a:cxnLst>
              <a:rect b="b" l="0" r="r" t="0"/>
              <a:pathLst>
                <a:path h="7" w="20">
                  <a:moveTo>
                    <a:pt x="0" y="3"/>
                  </a:moveTo>
                  <a:cubicBezTo>
                    <a:pt x="7" y="3"/>
                    <a:pt x="17" y="0"/>
                    <a:pt x="20" y="4"/>
                  </a:cubicBezTo>
                  <a:cubicBezTo>
                    <a:pt x="15" y="2"/>
                    <a:pt x="4" y="7"/>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92"/>
            <p:cNvSpPr/>
            <p:nvPr/>
          </p:nvSpPr>
          <p:spPr bwMode="auto">
            <a:xfrm>
              <a:off x="6157824" y="4327525"/>
              <a:ext cx="102730" cy="14288"/>
            </a:xfrm>
            <a:custGeom>
              <a:gdLst>
                <a:gd fmla="*/ 0 w 18" name="T0"/>
                <a:gd fmla="*/ 3 h 4" name="T1"/>
                <a:gd fmla="*/ 18 w 18" name="T2"/>
                <a:gd fmla="*/ 2 h 4" name="T3"/>
                <a:gd fmla="*/ 0 w 18" name="T4"/>
                <a:gd fmla="*/ 3 h 4" name="T5"/>
              </a:gdLst>
              <a:cxnLst>
                <a:cxn ang="0">
                  <a:pos x="T0" y="T1"/>
                </a:cxn>
                <a:cxn ang="0">
                  <a:pos x="T2" y="T3"/>
                </a:cxn>
                <a:cxn ang="0">
                  <a:pos x="T4" y="T5"/>
                </a:cxn>
              </a:cxnLst>
              <a:rect b="b" l="0" r="r" t="0"/>
              <a:pathLst>
                <a:path h="4" w="18">
                  <a:moveTo>
                    <a:pt x="0" y="3"/>
                  </a:moveTo>
                  <a:cubicBezTo>
                    <a:pt x="1" y="0"/>
                    <a:pt x="15" y="1"/>
                    <a:pt x="18" y="2"/>
                  </a:cubicBezTo>
                  <a:cubicBezTo>
                    <a:pt x="12" y="4"/>
                    <a:pt x="8" y="2"/>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93"/>
            <p:cNvSpPr/>
            <p:nvPr/>
          </p:nvSpPr>
          <p:spPr bwMode="auto">
            <a:xfrm>
              <a:off x="6113401" y="4348163"/>
              <a:ext cx="88846" cy="9525"/>
            </a:xfrm>
            <a:custGeom>
              <a:gdLst>
                <a:gd fmla="*/ 3 w 16" name="T0"/>
                <a:gd fmla="*/ 1 h 3" name="T1"/>
                <a:gd fmla="*/ 12 w 16" name="T2"/>
                <a:gd fmla="*/ 2 h 3" name="T3"/>
                <a:gd fmla="*/ 3 w 16" name="T4"/>
                <a:gd fmla="*/ 1 h 3" name="T5"/>
              </a:gdLst>
              <a:cxnLst>
                <a:cxn ang="0">
                  <a:pos x="T0" y="T1"/>
                </a:cxn>
                <a:cxn ang="0">
                  <a:pos x="T2" y="T3"/>
                </a:cxn>
                <a:cxn ang="0">
                  <a:pos x="T4" y="T5"/>
                </a:cxn>
              </a:cxnLst>
              <a:rect b="b" l="0" r="r" t="0"/>
              <a:pathLst>
                <a:path h="3" w="16">
                  <a:moveTo>
                    <a:pt x="3" y="1"/>
                  </a:moveTo>
                  <a:cubicBezTo>
                    <a:pt x="6" y="2"/>
                    <a:pt x="16" y="0"/>
                    <a:pt x="12" y="2"/>
                  </a:cubicBezTo>
                  <a:cubicBezTo>
                    <a:pt x="10" y="2"/>
                    <a:pt x="0"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94"/>
            <p:cNvSpPr/>
            <p:nvPr/>
          </p:nvSpPr>
          <p:spPr bwMode="auto">
            <a:xfrm>
              <a:off x="5308230" y="4206875"/>
              <a:ext cx="844041" cy="25400"/>
            </a:xfrm>
            <a:custGeom>
              <a:gdLst>
                <a:gd fmla="*/ 0 w 149" name="T0"/>
                <a:gd fmla="*/ 5 h 8" name="T1"/>
                <a:gd fmla="*/ 149 w 149" name="T2"/>
                <a:gd fmla="*/ 3 h 8" name="T3"/>
                <a:gd fmla="*/ 74 w 149" name="T4"/>
                <a:gd fmla="*/ 6 h 8" name="T5"/>
                <a:gd fmla="*/ 0 w 149" name="T6"/>
                <a:gd fmla="*/ 5 h 8" name="T7"/>
              </a:gdLst>
              <a:cxnLst>
                <a:cxn ang="0">
                  <a:pos x="T0" y="T1"/>
                </a:cxn>
                <a:cxn ang="0">
                  <a:pos x="T2" y="T3"/>
                </a:cxn>
                <a:cxn ang="0">
                  <a:pos x="T4" y="T5"/>
                </a:cxn>
                <a:cxn ang="0">
                  <a:pos x="T6" y="T7"/>
                </a:cxn>
              </a:cxnLst>
              <a:rect b="b" l="0" r="r" t="0"/>
              <a:pathLst>
                <a:path h="8" w="149">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95"/>
            <p:cNvSpPr/>
            <p:nvPr/>
          </p:nvSpPr>
          <p:spPr bwMode="auto">
            <a:xfrm>
              <a:off x="5941261" y="4351338"/>
              <a:ext cx="172140" cy="15875"/>
            </a:xfrm>
            <a:custGeom>
              <a:gdLst>
                <a:gd fmla="*/ 0 w 30" name="T0"/>
                <a:gd fmla="*/ 1 h 5" name="T1"/>
                <a:gd fmla="*/ 30 w 30" name="T2"/>
                <a:gd fmla="*/ 2 h 5" name="T3"/>
                <a:gd fmla="*/ 0 w 30" name="T4"/>
                <a:gd fmla="*/ 1 h 5" name="T5"/>
              </a:gdLst>
              <a:cxnLst>
                <a:cxn ang="0">
                  <a:pos x="T0" y="T1"/>
                </a:cxn>
                <a:cxn ang="0">
                  <a:pos x="T2" y="T3"/>
                </a:cxn>
                <a:cxn ang="0">
                  <a:pos x="T4" y="T5"/>
                </a:cxn>
              </a:cxnLst>
              <a:rect b="b" l="0" r="r" t="0"/>
              <a:pathLst>
                <a:path h="5" w="30">
                  <a:moveTo>
                    <a:pt x="0" y="1"/>
                  </a:moveTo>
                  <a:cubicBezTo>
                    <a:pt x="10" y="1"/>
                    <a:pt x="23" y="0"/>
                    <a:pt x="30" y="2"/>
                  </a:cubicBezTo>
                  <a:cubicBezTo>
                    <a:pt x="20" y="1"/>
                    <a:pt x="3" y="5"/>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96"/>
            <p:cNvSpPr/>
            <p:nvPr/>
          </p:nvSpPr>
          <p:spPr bwMode="auto">
            <a:xfrm>
              <a:off x="5624746" y="4338638"/>
              <a:ext cx="169364" cy="9525"/>
            </a:xfrm>
            <a:custGeom>
              <a:gdLst>
                <a:gd fmla="*/ 0 w 30" name="T0"/>
                <a:gd fmla="*/ 2 h 3" name="T1"/>
                <a:gd fmla="*/ 30 w 30" name="T2"/>
                <a:gd fmla="*/ 1 h 3" name="T3"/>
                <a:gd fmla="*/ 0 w 30" name="T4"/>
                <a:gd fmla="*/ 2 h 3" name="T5"/>
              </a:gdLst>
              <a:cxnLst>
                <a:cxn ang="0">
                  <a:pos x="T0" y="T1"/>
                </a:cxn>
                <a:cxn ang="0">
                  <a:pos x="T2" y="T3"/>
                </a:cxn>
                <a:cxn ang="0">
                  <a:pos x="T4" y="T5"/>
                </a:cxn>
              </a:cxnLst>
              <a:rect b="b" l="0" r="r" t="0"/>
              <a:pathLst>
                <a:path h="3" w="30">
                  <a:moveTo>
                    <a:pt x="0" y="2"/>
                  </a:moveTo>
                  <a:cubicBezTo>
                    <a:pt x="12" y="0"/>
                    <a:pt x="18" y="0"/>
                    <a:pt x="30" y="1"/>
                  </a:cubicBezTo>
                  <a:cubicBezTo>
                    <a:pt x="21" y="3"/>
                    <a:pt x="14" y="3"/>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100"/>
            <p:cNvSpPr/>
            <p:nvPr/>
          </p:nvSpPr>
          <p:spPr bwMode="auto">
            <a:xfrm>
              <a:off x="5438724" y="4341813"/>
              <a:ext cx="116611" cy="12700"/>
            </a:xfrm>
            <a:custGeom>
              <a:gdLst>
                <a:gd fmla="*/ 0 w 21" name="T0"/>
                <a:gd fmla="*/ 2 h 4" name="T1"/>
                <a:gd fmla="*/ 21 w 21" name="T2"/>
                <a:gd fmla="*/ 1 h 4" name="T3"/>
                <a:gd fmla="*/ 0 w 21" name="T4"/>
                <a:gd fmla="*/ 2 h 4" name="T5"/>
              </a:gdLst>
              <a:cxnLst>
                <a:cxn ang="0">
                  <a:pos x="T0" y="T1"/>
                </a:cxn>
                <a:cxn ang="0">
                  <a:pos x="T2" y="T3"/>
                </a:cxn>
                <a:cxn ang="0">
                  <a:pos x="T4" y="T5"/>
                </a:cxn>
              </a:cxnLst>
              <a:rect b="b" l="0" r="r" t="0"/>
              <a:pathLst>
                <a:path h="4" w="21">
                  <a:moveTo>
                    <a:pt x="0" y="2"/>
                  </a:moveTo>
                  <a:cubicBezTo>
                    <a:pt x="6" y="1"/>
                    <a:pt x="14" y="0"/>
                    <a:pt x="21" y="1"/>
                  </a:cubicBezTo>
                  <a:cubicBezTo>
                    <a:pt x="15" y="3"/>
                    <a:pt x="7"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101"/>
            <p:cNvSpPr/>
            <p:nvPr/>
          </p:nvSpPr>
          <p:spPr bwMode="auto">
            <a:xfrm>
              <a:off x="5466489" y="4179888"/>
              <a:ext cx="83293" cy="14288"/>
            </a:xfrm>
            <a:custGeom>
              <a:gdLst>
                <a:gd fmla="*/ 12 w 15" name="T0"/>
                <a:gd fmla="*/ 2 h 4" name="T1"/>
                <a:gd fmla="*/ 2 w 15" name="T2"/>
                <a:gd fmla="*/ 4 h 4" name="T3"/>
                <a:gd fmla="*/ 12 w 15" name="T4"/>
                <a:gd fmla="*/ 2 h 4" name="T5"/>
              </a:gdLst>
              <a:cxnLst>
                <a:cxn ang="0">
                  <a:pos x="T0" y="T1"/>
                </a:cxn>
                <a:cxn ang="0">
                  <a:pos x="T2" y="T3"/>
                </a:cxn>
                <a:cxn ang="0">
                  <a:pos x="T4" y="T5"/>
                </a:cxn>
              </a:cxnLst>
              <a:rect b="b" l="0" r="r" t="0"/>
              <a:pathLst>
                <a:path h="4" w="15">
                  <a:moveTo>
                    <a:pt x="12" y="2"/>
                  </a:moveTo>
                  <a:cubicBezTo>
                    <a:pt x="8" y="3"/>
                    <a:pt x="4" y="2"/>
                    <a:pt x="2" y="4"/>
                  </a:cubicBezTo>
                  <a:cubicBezTo>
                    <a:pt x="0" y="0"/>
                    <a:pt x="15" y="1"/>
                    <a:pt x="1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102"/>
            <p:cNvSpPr/>
            <p:nvPr/>
          </p:nvSpPr>
          <p:spPr bwMode="auto">
            <a:xfrm>
              <a:off x="5283243" y="4338638"/>
              <a:ext cx="149928" cy="15875"/>
            </a:xfrm>
            <a:custGeom>
              <a:gdLst>
                <a:gd fmla="*/ 26 w 26" name="T0"/>
                <a:gd fmla="*/ 4 h 5" name="T1"/>
                <a:gd fmla="*/ 0 w 26" name="T2"/>
                <a:gd fmla="*/ 3 h 5" name="T3"/>
                <a:gd fmla="*/ 26 w 26" name="T4"/>
                <a:gd fmla="*/ 4 h 5" name="T5"/>
              </a:gdLst>
              <a:cxnLst>
                <a:cxn ang="0">
                  <a:pos x="T0" y="T1"/>
                </a:cxn>
                <a:cxn ang="0">
                  <a:pos x="T2" y="T3"/>
                </a:cxn>
                <a:cxn ang="0">
                  <a:pos x="T4" y="T5"/>
                </a:cxn>
              </a:cxnLst>
              <a:rect b="b" l="0" r="r" t="0"/>
              <a:pathLst>
                <a:path h="5" w="26">
                  <a:moveTo>
                    <a:pt x="26" y="4"/>
                  </a:moveTo>
                  <a:cubicBezTo>
                    <a:pt x="16" y="5"/>
                    <a:pt x="10" y="4"/>
                    <a:pt x="0" y="3"/>
                  </a:cubicBezTo>
                  <a:cubicBezTo>
                    <a:pt x="8" y="2"/>
                    <a:pt x="24" y="0"/>
                    <a:pt x="26"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103"/>
            <p:cNvSpPr/>
            <p:nvPr/>
          </p:nvSpPr>
          <p:spPr bwMode="auto">
            <a:xfrm>
              <a:off x="5261032" y="4360863"/>
              <a:ext cx="141600" cy="9525"/>
            </a:xfrm>
            <a:custGeom>
              <a:gdLst>
                <a:gd fmla="*/ 8 w 25" name="T0"/>
                <a:gd fmla="*/ 0 h 3" name="T1"/>
                <a:gd fmla="*/ 14 w 25" name="T2"/>
                <a:gd fmla="*/ 2 h 3" name="T3"/>
                <a:gd fmla="*/ 0 w 25" name="T4"/>
                <a:gd fmla="*/ 1 h 3" name="T5"/>
                <a:gd fmla="*/ 8 w 25" name="T6"/>
                <a:gd fmla="*/ 0 h 3" name="T7"/>
              </a:gdLst>
              <a:cxnLst>
                <a:cxn ang="0">
                  <a:pos x="T0" y="T1"/>
                </a:cxn>
                <a:cxn ang="0">
                  <a:pos x="T2" y="T3"/>
                </a:cxn>
                <a:cxn ang="0">
                  <a:pos x="T4" y="T5"/>
                </a:cxn>
                <a:cxn ang="0">
                  <a:pos x="T6" y="T7"/>
                </a:cxn>
              </a:cxnLst>
              <a:rect b="b" l="0" r="r" t="0"/>
              <a:pathLst>
                <a:path h="3" w="25">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105"/>
            <p:cNvSpPr/>
            <p:nvPr/>
          </p:nvSpPr>
          <p:spPr bwMode="auto">
            <a:xfrm>
              <a:off x="5199950" y="4219575"/>
              <a:ext cx="88846" cy="17463"/>
            </a:xfrm>
            <a:custGeom>
              <a:gdLst>
                <a:gd fmla="*/ 0 w 16" name="T0"/>
                <a:gd fmla="*/ 3 h 5" name="T1"/>
                <a:gd fmla="*/ 16 w 16" name="T2"/>
                <a:gd fmla="*/ 3 h 5" name="T3"/>
                <a:gd fmla="*/ 0 w 16" name="T4"/>
                <a:gd fmla="*/ 3 h 5" name="T5"/>
              </a:gdLst>
              <a:cxnLst>
                <a:cxn ang="0">
                  <a:pos x="T0" y="T1"/>
                </a:cxn>
                <a:cxn ang="0">
                  <a:pos x="T2" y="T3"/>
                </a:cxn>
                <a:cxn ang="0">
                  <a:pos x="T4" y="T5"/>
                </a:cxn>
              </a:cxnLst>
              <a:rect b="b" l="0" r="r" t="0"/>
              <a:pathLst>
                <a:path h="5" w="16">
                  <a:moveTo>
                    <a:pt x="0" y="3"/>
                  </a:moveTo>
                  <a:cubicBezTo>
                    <a:pt x="2" y="2"/>
                    <a:pt x="12" y="0"/>
                    <a:pt x="16" y="3"/>
                  </a:cubicBezTo>
                  <a:cubicBezTo>
                    <a:pt x="11" y="3"/>
                    <a:pt x="3" y="5"/>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107"/>
            <p:cNvSpPr/>
            <p:nvPr/>
          </p:nvSpPr>
          <p:spPr bwMode="auto">
            <a:xfrm>
              <a:off x="5027810" y="4344988"/>
              <a:ext cx="136047" cy="12700"/>
            </a:xfrm>
            <a:custGeom>
              <a:gdLst>
                <a:gd fmla="*/ 24 w 24" name="T0"/>
                <a:gd fmla="*/ 1 h 4" name="T1"/>
                <a:gd fmla="*/ 0 w 24" name="T2"/>
                <a:gd fmla="*/ 2 h 4" name="T3"/>
                <a:gd fmla="*/ 24 w 24" name="T4"/>
                <a:gd fmla="*/ 1 h 4" name="T5"/>
              </a:gdLst>
              <a:cxnLst>
                <a:cxn ang="0">
                  <a:pos x="T0" y="T1"/>
                </a:cxn>
                <a:cxn ang="0">
                  <a:pos x="T2" y="T3"/>
                </a:cxn>
                <a:cxn ang="0">
                  <a:pos x="T4" y="T5"/>
                </a:cxn>
              </a:cxnLst>
              <a:rect b="b" l="0" r="r" t="0"/>
              <a:pathLst>
                <a:path h="4" w="24">
                  <a:moveTo>
                    <a:pt x="24" y="1"/>
                  </a:moveTo>
                  <a:cubicBezTo>
                    <a:pt x="15" y="4"/>
                    <a:pt x="8" y="4"/>
                    <a:pt x="0" y="2"/>
                  </a:cubicBezTo>
                  <a:cubicBezTo>
                    <a:pt x="7" y="2"/>
                    <a:pt x="18" y="0"/>
                    <a:pt x="2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108"/>
            <p:cNvSpPr/>
            <p:nvPr/>
          </p:nvSpPr>
          <p:spPr bwMode="auto">
            <a:xfrm>
              <a:off x="4433650" y="4222750"/>
              <a:ext cx="702443" cy="20638"/>
            </a:xfrm>
            <a:custGeom>
              <a:gdLst>
                <a:gd fmla="*/ 0 w 124" name="T0"/>
                <a:gd fmla="*/ 0 h 6" name="T1"/>
                <a:gd fmla="*/ 123 w 124" name="T2"/>
                <a:gd fmla="*/ 1 h 6" name="T3"/>
                <a:gd fmla="*/ 123 w 124" name="T4"/>
                <a:gd fmla="*/ 3 h 6" name="T5"/>
                <a:gd fmla="*/ 22 w 124" name="T6"/>
                <a:gd fmla="*/ 3 h 6" name="T7"/>
                <a:gd fmla="*/ 0 w 124" name="T8"/>
                <a:gd fmla="*/ 0 h 6" name="T9"/>
              </a:gdLst>
              <a:cxnLst>
                <a:cxn ang="0">
                  <a:pos x="T0" y="T1"/>
                </a:cxn>
                <a:cxn ang="0">
                  <a:pos x="T2" y="T3"/>
                </a:cxn>
                <a:cxn ang="0">
                  <a:pos x="T4" y="T5"/>
                </a:cxn>
                <a:cxn ang="0">
                  <a:pos x="T6" y="T7"/>
                </a:cxn>
                <a:cxn ang="0">
                  <a:pos x="T8" y="T9"/>
                </a:cxn>
              </a:cxnLst>
              <a:rect b="b" l="0" r="r" t="0"/>
              <a:pathLst>
                <a:path h="6" w="124">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109"/>
            <p:cNvSpPr/>
            <p:nvPr/>
          </p:nvSpPr>
          <p:spPr bwMode="auto">
            <a:xfrm>
              <a:off x="4955622" y="4305300"/>
              <a:ext cx="49976" cy="9525"/>
            </a:xfrm>
            <a:custGeom>
              <a:gdLst>
                <a:gd fmla="*/ 0 w 9" name="T0"/>
                <a:gd fmla="*/ 1 h 3" name="T1"/>
                <a:gd fmla="*/ 9 w 9" name="T2"/>
                <a:gd fmla="*/ 2 h 3" name="T3"/>
                <a:gd fmla="*/ 0 w 9" name="T4"/>
                <a:gd fmla="*/ 1 h 3" name="T5"/>
              </a:gdLst>
              <a:cxnLst>
                <a:cxn ang="0">
                  <a:pos x="T0" y="T1"/>
                </a:cxn>
                <a:cxn ang="0">
                  <a:pos x="T2" y="T3"/>
                </a:cxn>
                <a:cxn ang="0">
                  <a:pos x="T4" y="T5"/>
                </a:cxn>
              </a:cxnLst>
              <a:rect b="b" l="0" r="r" t="0"/>
              <a:pathLst>
                <a:path h="3" w="9">
                  <a:moveTo>
                    <a:pt x="0" y="1"/>
                  </a:moveTo>
                  <a:cubicBezTo>
                    <a:pt x="4" y="1"/>
                    <a:pt x="8" y="0"/>
                    <a:pt x="9" y="2"/>
                  </a:cubicBezTo>
                  <a:cubicBezTo>
                    <a:pt x="5" y="2"/>
                    <a:pt x="1" y="3"/>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110"/>
            <p:cNvSpPr/>
            <p:nvPr/>
          </p:nvSpPr>
          <p:spPr bwMode="auto">
            <a:xfrm>
              <a:off x="4902869" y="4256088"/>
              <a:ext cx="58306" cy="15875"/>
            </a:xfrm>
            <a:custGeom>
              <a:gdLst>
                <a:gd fmla="*/ 0 w 10" name="T0"/>
                <a:gd fmla="*/ 2 h 5" name="T1"/>
                <a:gd fmla="*/ 9 w 10" name="T2"/>
                <a:gd fmla="*/ 3 h 5" name="T3"/>
                <a:gd fmla="*/ 0 w 10" name="T4"/>
                <a:gd fmla="*/ 2 h 5" name="T5"/>
              </a:gdLst>
              <a:cxnLst>
                <a:cxn ang="0">
                  <a:pos x="T0" y="T1"/>
                </a:cxn>
                <a:cxn ang="0">
                  <a:pos x="T2" y="T3"/>
                </a:cxn>
                <a:cxn ang="0">
                  <a:pos x="T4" y="T5"/>
                </a:cxn>
              </a:cxnLst>
              <a:rect b="b" l="0" r="r" t="0"/>
              <a:pathLst>
                <a:path h="5" w="10">
                  <a:moveTo>
                    <a:pt x="0" y="2"/>
                  </a:moveTo>
                  <a:cubicBezTo>
                    <a:pt x="3" y="2"/>
                    <a:pt x="10" y="0"/>
                    <a:pt x="9" y="3"/>
                  </a:cubicBezTo>
                  <a:cubicBezTo>
                    <a:pt x="4" y="2"/>
                    <a:pt x="2" y="5"/>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111"/>
            <p:cNvSpPr/>
            <p:nvPr/>
          </p:nvSpPr>
          <p:spPr bwMode="auto">
            <a:xfrm>
              <a:off x="4814022" y="4489450"/>
              <a:ext cx="66635" cy="15875"/>
            </a:xfrm>
            <a:custGeom>
              <a:gdLst>
                <a:gd fmla="*/ 0 w 12" name="T0"/>
                <a:gd fmla="*/ 1 h 5" name="T1"/>
                <a:gd fmla="*/ 12 w 12" name="T2"/>
                <a:gd fmla="*/ 2 h 5" name="T3"/>
                <a:gd fmla="*/ 0 w 12" name="T4"/>
                <a:gd fmla="*/ 1 h 5" name="T5"/>
              </a:gdLst>
              <a:cxnLst>
                <a:cxn ang="0">
                  <a:pos x="T0" y="T1"/>
                </a:cxn>
                <a:cxn ang="0">
                  <a:pos x="T2" y="T3"/>
                </a:cxn>
                <a:cxn ang="0">
                  <a:pos x="T4" y="T5"/>
                </a:cxn>
              </a:cxnLst>
              <a:rect b="b" l="0" r="r" t="0"/>
              <a:pathLst>
                <a:path h="5" w="12">
                  <a:moveTo>
                    <a:pt x="0" y="1"/>
                  </a:moveTo>
                  <a:cubicBezTo>
                    <a:pt x="5" y="0"/>
                    <a:pt x="9" y="1"/>
                    <a:pt x="12" y="2"/>
                  </a:cubicBezTo>
                  <a:cubicBezTo>
                    <a:pt x="8" y="1"/>
                    <a:pt x="0" y="5"/>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112"/>
            <p:cNvSpPr/>
            <p:nvPr/>
          </p:nvSpPr>
          <p:spPr bwMode="auto">
            <a:xfrm>
              <a:off x="4575248" y="4271963"/>
              <a:ext cx="102730" cy="9525"/>
            </a:xfrm>
            <a:custGeom>
              <a:gdLst>
                <a:gd fmla="*/ 18 w 18" name="T0"/>
                <a:gd fmla="*/ 1 h 3" name="T1"/>
                <a:gd fmla="*/ 0 w 18" name="T2"/>
                <a:gd fmla="*/ 0 h 3" name="T3"/>
                <a:gd fmla="*/ 18 w 18" name="T4"/>
                <a:gd fmla="*/ 1 h 3" name="T5"/>
              </a:gdLst>
              <a:cxnLst>
                <a:cxn ang="0">
                  <a:pos x="T0" y="T1"/>
                </a:cxn>
                <a:cxn ang="0">
                  <a:pos x="T2" y="T3"/>
                </a:cxn>
                <a:cxn ang="0">
                  <a:pos x="T4" y="T5"/>
                </a:cxn>
              </a:cxnLst>
              <a:rect b="b" l="0" r="r" t="0"/>
              <a:pathLst>
                <a:path h="3" w="18">
                  <a:moveTo>
                    <a:pt x="18" y="1"/>
                  </a:moveTo>
                  <a:cubicBezTo>
                    <a:pt x="11" y="2"/>
                    <a:pt x="4" y="3"/>
                    <a:pt x="0" y="0"/>
                  </a:cubicBezTo>
                  <a:cubicBezTo>
                    <a:pt x="5" y="1"/>
                    <a:pt x="17" y="0"/>
                    <a:pt x="18"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113"/>
            <p:cNvSpPr/>
            <p:nvPr/>
          </p:nvSpPr>
          <p:spPr bwMode="auto">
            <a:xfrm>
              <a:off x="3939442" y="4471988"/>
              <a:ext cx="44423" cy="14288"/>
            </a:xfrm>
            <a:custGeom>
              <a:gdLst>
                <a:gd fmla="*/ 0 w 8" name="T0"/>
                <a:gd fmla="*/ 1 h 4" name="T1"/>
                <a:gd fmla="*/ 8 w 8" name="T2"/>
                <a:gd fmla="*/ 2 h 4" name="T3"/>
                <a:gd fmla="*/ 0 w 8" name="T4"/>
                <a:gd fmla="*/ 1 h 4" name="T5"/>
              </a:gdLst>
              <a:cxnLst>
                <a:cxn ang="0">
                  <a:pos x="T0" y="T1"/>
                </a:cxn>
                <a:cxn ang="0">
                  <a:pos x="T2" y="T3"/>
                </a:cxn>
                <a:cxn ang="0">
                  <a:pos x="T4" y="T5"/>
                </a:cxn>
              </a:cxnLst>
              <a:rect b="b" l="0" r="r" t="0"/>
              <a:pathLst>
                <a:path h="4" w="8">
                  <a:moveTo>
                    <a:pt x="0" y="1"/>
                  </a:moveTo>
                  <a:cubicBezTo>
                    <a:pt x="3" y="2"/>
                    <a:pt x="8" y="0"/>
                    <a:pt x="8" y="2"/>
                  </a:cubicBezTo>
                  <a:cubicBezTo>
                    <a:pt x="5" y="3"/>
                    <a:pt x="2" y="4"/>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114"/>
            <p:cNvSpPr/>
            <p:nvPr/>
          </p:nvSpPr>
          <p:spPr bwMode="auto">
            <a:xfrm>
              <a:off x="3336951" y="4430713"/>
              <a:ext cx="63859" cy="12700"/>
            </a:xfrm>
            <a:custGeom>
              <a:gdLst>
                <a:gd fmla="*/ 0 w 11" name="T0"/>
                <a:gd fmla="*/ 0 h 4" name="T1"/>
                <a:gd fmla="*/ 11 w 11" name="T2"/>
                <a:gd fmla="*/ 1 h 4" name="T3"/>
                <a:gd fmla="*/ 0 w 11" name="T4"/>
                <a:gd fmla="*/ 0 h 4" name="T5"/>
              </a:gdLst>
              <a:cxnLst>
                <a:cxn ang="0">
                  <a:pos x="T0" y="T1"/>
                </a:cxn>
                <a:cxn ang="0">
                  <a:pos x="T2" y="T3"/>
                </a:cxn>
                <a:cxn ang="0">
                  <a:pos x="T4" y="T5"/>
                </a:cxn>
              </a:cxnLst>
              <a:rect b="b" l="0" r="r" t="0"/>
              <a:pathLst>
                <a:path h="4" w="11">
                  <a:moveTo>
                    <a:pt x="0" y="0"/>
                  </a:moveTo>
                  <a:cubicBezTo>
                    <a:pt x="4" y="0"/>
                    <a:pt x="8" y="0"/>
                    <a:pt x="11" y="1"/>
                  </a:cubicBezTo>
                  <a:cubicBezTo>
                    <a:pt x="7" y="0"/>
                    <a:pt x="0" y="4"/>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115"/>
            <p:cNvSpPr/>
            <p:nvPr/>
          </p:nvSpPr>
          <p:spPr bwMode="auto">
            <a:xfrm>
              <a:off x="3248105" y="4425950"/>
              <a:ext cx="88846" cy="14288"/>
            </a:xfrm>
            <a:custGeom>
              <a:gdLst>
                <a:gd fmla="*/ 0 w 16" name="T0"/>
                <a:gd fmla="*/ 1 h 4" name="T1"/>
                <a:gd fmla="*/ 14 w 16" name="T2"/>
                <a:gd fmla="*/ 3 h 4" name="T3"/>
                <a:gd fmla="*/ 0 w 16" name="T4"/>
                <a:gd fmla="*/ 1 h 4" name="T5"/>
              </a:gdLst>
              <a:cxnLst>
                <a:cxn ang="0">
                  <a:pos x="T0" y="T1"/>
                </a:cxn>
                <a:cxn ang="0">
                  <a:pos x="T2" y="T3"/>
                </a:cxn>
                <a:cxn ang="0">
                  <a:pos x="T4" y="T5"/>
                </a:cxn>
              </a:cxnLst>
              <a:rect b="b" l="0" r="r" t="0"/>
              <a:pathLst>
                <a:path h="4" w="16">
                  <a:moveTo>
                    <a:pt x="0" y="1"/>
                  </a:moveTo>
                  <a:cubicBezTo>
                    <a:pt x="3" y="0"/>
                    <a:pt x="16" y="0"/>
                    <a:pt x="14" y="3"/>
                  </a:cubicBezTo>
                  <a:cubicBezTo>
                    <a:pt x="11" y="1"/>
                    <a:pt x="4" y="4"/>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116"/>
            <p:cNvSpPr/>
            <p:nvPr/>
          </p:nvSpPr>
          <p:spPr bwMode="auto">
            <a:xfrm>
              <a:off x="2820531" y="4425950"/>
              <a:ext cx="410915" cy="20638"/>
            </a:xfrm>
            <a:custGeom>
              <a:gdLst>
                <a:gd fmla="*/ 0 w 72" name="T0"/>
                <a:gd fmla="*/ 1 h 6" name="T1"/>
                <a:gd fmla="*/ 72 w 72" name="T2"/>
                <a:gd fmla="*/ 2 h 6" name="T3"/>
                <a:gd fmla="*/ 42 w 72" name="T4"/>
                <a:gd fmla="*/ 2 h 6" name="T5"/>
                <a:gd fmla="*/ 0 w 72" name="T6"/>
                <a:gd fmla="*/ 1 h 6" name="T7"/>
              </a:gdLst>
              <a:cxnLst>
                <a:cxn ang="0">
                  <a:pos x="T0" y="T1"/>
                </a:cxn>
                <a:cxn ang="0">
                  <a:pos x="T2" y="T3"/>
                </a:cxn>
                <a:cxn ang="0">
                  <a:pos x="T4" y="T5"/>
                </a:cxn>
                <a:cxn ang="0">
                  <a:pos x="T6" y="T7"/>
                </a:cxn>
              </a:cxnLst>
              <a:rect b="b" l="0" r="r" t="0"/>
              <a:pathLst>
                <a:path h="6" w="72">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117"/>
            <p:cNvSpPr/>
            <p:nvPr/>
          </p:nvSpPr>
          <p:spPr bwMode="auto">
            <a:xfrm>
              <a:off x="2748344" y="4425950"/>
              <a:ext cx="55529" cy="20638"/>
            </a:xfrm>
            <a:custGeom>
              <a:gdLst>
                <a:gd fmla="*/ 10 w 10" name="T0"/>
                <a:gd fmla="*/ 4 h 6" name="T1"/>
                <a:gd fmla="*/ 2 w 10" name="T2"/>
                <a:gd fmla="*/ 3 h 6" name="T3"/>
                <a:gd fmla="*/ 3 w 10" name="T4"/>
                <a:gd fmla="*/ 2 h 6" name="T5"/>
                <a:gd fmla="*/ 0 w 10" name="T6"/>
                <a:gd fmla="*/ 2 h 6" name="T7"/>
                <a:gd fmla="*/ 10 w 10" name="T8"/>
                <a:gd fmla="*/ 2 h 6" name="T9"/>
                <a:gd fmla="*/ 10 w 10" name="T10"/>
                <a:gd fmla="*/ 4 h 6" name="T11"/>
              </a:gdLst>
              <a:cxnLst>
                <a:cxn ang="0">
                  <a:pos x="T0" y="T1"/>
                </a:cxn>
                <a:cxn ang="0">
                  <a:pos x="T2" y="T3"/>
                </a:cxn>
                <a:cxn ang="0">
                  <a:pos x="T4" y="T5"/>
                </a:cxn>
                <a:cxn ang="0">
                  <a:pos x="T6" y="T7"/>
                </a:cxn>
                <a:cxn ang="0">
                  <a:pos x="T8" y="T9"/>
                </a:cxn>
                <a:cxn ang="0">
                  <a:pos x="T10" y="T11"/>
                </a:cxn>
              </a:cxnLst>
              <a:rect b="b" l="0" r="r" t="0"/>
              <a:pathLst>
                <a:path h="6" w="10">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118"/>
            <p:cNvSpPr/>
            <p:nvPr/>
          </p:nvSpPr>
          <p:spPr bwMode="auto">
            <a:xfrm>
              <a:off x="2531781" y="4286250"/>
              <a:ext cx="124941" cy="15875"/>
            </a:xfrm>
            <a:custGeom>
              <a:gdLst>
                <a:gd fmla="*/ 0 w 22" name="T0"/>
                <a:gd fmla="*/ 2 h 5" name="T1"/>
                <a:gd fmla="*/ 22 w 22" name="T2"/>
                <a:gd fmla="*/ 2 h 5" name="T3"/>
                <a:gd fmla="*/ 0 w 22" name="T4"/>
                <a:gd fmla="*/ 2 h 5" name="T5"/>
              </a:gdLst>
              <a:cxnLst>
                <a:cxn ang="0">
                  <a:pos x="T0" y="T1"/>
                </a:cxn>
                <a:cxn ang="0">
                  <a:pos x="T2" y="T3"/>
                </a:cxn>
                <a:cxn ang="0">
                  <a:pos x="T4" y="T5"/>
                </a:cxn>
              </a:cxnLst>
              <a:rect b="b" l="0" r="r" t="0"/>
              <a:pathLst>
                <a:path h="5" w="22">
                  <a:moveTo>
                    <a:pt x="0" y="2"/>
                  </a:moveTo>
                  <a:cubicBezTo>
                    <a:pt x="7" y="1"/>
                    <a:pt x="18" y="0"/>
                    <a:pt x="22" y="2"/>
                  </a:cubicBezTo>
                  <a:cubicBezTo>
                    <a:pt x="11" y="2"/>
                    <a:pt x="8" y="5"/>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120"/>
            <p:cNvSpPr/>
            <p:nvPr/>
          </p:nvSpPr>
          <p:spPr bwMode="auto">
            <a:xfrm>
              <a:off x="2606746" y="4479925"/>
              <a:ext cx="49976" cy="9525"/>
            </a:xfrm>
            <a:custGeom>
              <a:gdLst>
                <a:gd fmla="*/ 9 w 9" name="T0"/>
                <a:gd fmla="*/ 2 h 3" name="T1"/>
                <a:gd fmla="*/ 2 w 9" name="T2"/>
                <a:gd fmla="*/ 3 h 3" name="T3"/>
                <a:gd fmla="*/ 9 w 9" name="T4"/>
                <a:gd fmla="*/ 2 h 3" name="T5"/>
              </a:gdLst>
              <a:cxnLst>
                <a:cxn ang="0">
                  <a:pos x="T0" y="T1"/>
                </a:cxn>
                <a:cxn ang="0">
                  <a:pos x="T2" y="T3"/>
                </a:cxn>
                <a:cxn ang="0">
                  <a:pos x="T4" y="T5"/>
                </a:cxn>
              </a:cxnLst>
              <a:rect b="b" l="0" r="r" t="0"/>
              <a:pathLst>
                <a:path h="3" w="9">
                  <a:moveTo>
                    <a:pt x="9" y="2"/>
                  </a:moveTo>
                  <a:cubicBezTo>
                    <a:pt x="8" y="3"/>
                    <a:pt x="5" y="3"/>
                    <a:pt x="2" y="3"/>
                  </a:cubicBezTo>
                  <a:cubicBezTo>
                    <a:pt x="0" y="0"/>
                    <a:pt x="9" y="0"/>
                    <a:pt x="9"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127"/>
            <p:cNvSpPr/>
            <p:nvPr/>
          </p:nvSpPr>
          <p:spPr bwMode="auto">
            <a:xfrm>
              <a:off x="9300765" y="4262438"/>
              <a:ext cx="222116" cy="15875"/>
            </a:xfrm>
            <a:custGeom>
              <a:gdLst>
                <a:gd fmla="*/ 0 w 39" name="T0"/>
                <a:gd fmla="*/ 4 h 5" name="T1"/>
                <a:gd fmla="*/ 39 w 39" name="T2"/>
                <a:gd fmla="*/ 3 h 5" name="T3"/>
                <a:gd fmla="*/ 0 w 39" name="T4"/>
                <a:gd fmla="*/ 4 h 5" name="T5"/>
              </a:gdLst>
              <a:cxnLst>
                <a:cxn ang="0">
                  <a:pos x="T0" y="T1"/>
                </a:cxn>
                <a:cxn ang="0">
                  <a:pos x="T2" y="T3"/>
                </a:cxn>
                <a:cxn ang="0">
                  <a:pos x="T4" y="T5"/>
                </a:cxn>
              </a:cxnLst>
              <a:rect b="b" l="0" r="r" t="0"/>
              <a:pathLst>
                <a:path h="5" w="39">
                  <a:moveTo>
                    <a:pt x="0" y="4"/>
                  </a:moveTo>
                  <a:cubicBezTo>
                    <a:pt x="10" y="2"/>
                    <a:pt x="31" y="0"/>
                    <a:pt x="39" y="3"/>
                  </a:cubicBezTo>
                  <a:cubicBezTo>
                    <a:pt x="28" y="3"/>
                    <a:pt x="7" y="5"/>
                    <a:pt x="0"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128"/>
            <p:cNvSpPr/>
            <p:nvPr/>
          </p:nvSpPr>
          <p:spPr bwMode="auto">
            <a:xfrm>
              <a:off x="9206366" y="4229100"/>
              <a:ext cx="191576" cy="14288"/>
            </a:xfrm>
            <a:custGeom>
              <a:gdLst>
                <a:gd fmla="*/ 27 w 34" name="T0"/>
                <a:gd fmla="*/ 0 h 4" name="T1"/>
                <a:gd fmla="*/ 34 w 34" name="T2"/>
                <a:gd fmla="*/ 0 h 4" name="T3"/>
                <a:gd fmla="*/ 0 w 34" name="T4"/>
                <a:gd fmla="*/ 1 h 4" name="T5"/>
                <a:gd fmla="*/ 27 w 34" name="T6"/>
                <a:gd fmla="*/ 0 h 4" name="T7"/>
              </a:gdLst>
              <a:cxnLst>
                <a:cxn ang="0">
                  <a:pos x="T0" y="T1"/>
                </a:cxn>
                <a:cxn ang="0">
                  <a:pos x="T2" y="T3"/>
                </a:cxn>
                <a:cxn ang="0">
                  <a:pos x="T4" y="T5"/>
                </a:cxn>
                <a:cxn ang="0">
                  <a:pos x="T6" y="T7"/>
                </a:cxn>
              </a:cxnLst>
              <a:rect b="b" l="0" r="r" t="0"/>
              <a:pathLst>
                <a:path h="4" w="3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130"/>
            <p:cNvSpPr/>
            <p:nvPr/>
          </p:nvSpPr>
          <p:spPr bwMode="auto">
            <a:xfrm>
              <a:off x="8523359" y="4292600"/>
              <a:ext cx="69412" cy="12700"/>
            </a:xfrm>
            <a:custGeom>
              <a:gdLst>
                <a:gd fmla="*/ 0 w 12" name="T0"/>
                <a:gd fmla="*/ 2 h 4" name="T1"/>
                <a:gd fmla="*/ 12 w 12" name="T2"/>
                <a:gd fmla="*/ 3 h 4" name="T3"/>
                <a:gd fmla="*/ 0 w 12" name="T4"/>
                <a:gd fmla="*/ 2 h 4" name="T5"/>
              </a:gdLst>
              <a:cxnLst>
                <a:cxn ang="0">
                  <a:pos x="T0" y="T1"/>
                </a:cxn>
                <a:cxn ang="0">
                  <a:pos x="T2" y="T3"/>
                </a:cxn>
                <a:cxn ang="0">
                  <a:pos x="T4" y="T5"/>
                </a:cxn>
              </a:cxnLst>
              <a:rect b="b" l="0" r="r" t="0"/>
              <a:pathLst>
                <a:path h="4" w="12">
                  <a:moveTo>
                    <a:pt x="0" y="2"/>
                  </a:moveTo>
                  <a:cubicBezTo>
                    <a:pt x="4" y="4"/>
                    <a:pt x="8" y="0"/>
                    <a:pt x="12" y="3"/>
                  </a:cubicBezTo>
                  <a:cubicBezTo>
                    <a:pt x="8" y="4"/>
                    <a:pt x="1"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133"/>
            <p:cNvSpPr/>
            <p:nvPr/>
          </p:nvSpPr>
          <p:spPr bwMode="auto">
            <a:xfrm>
              <a:off x="8120775" y="4308475"/>
              <a:ext cx="74965" cy="15875"/>
            </a:xfrm>
            <a:custGeom>
              <a:gdLst>
                <a:gd fmla="*/ 5 w 13" name="T0"/>
                <a:gd fmla="*/ 2 h 5" name="T1"/>
                <a:gd fmla="*/ 2 w 13" name="T2"/>
                <a:gd fmla="*/ 1 h 5" name="T3"/>
                <a:gd fmla="*/ 13 w 13" name="T4"/>
                <a:gd fmla="*/ 2 h 5" name="T5"/>
                <a:gd fmla="*/ 4 w 13" name="T6"/>
                <a:gd fmla="*/ 4 h 5" name="T7"/>
                <a:gd fmla="*/ 5 w 13" name="T8"/>
                <a:gd fmla="*/ 2 h 5" name="T9"/>
              </a:gdLst>
              <a:cxnLst>
                <a:cxn ang="0">
                  <a:pos x="T0" y="T1"/>
                </a:cxn>
                <a:cxn ang="0">
                  <a:pos x="T2" y="T3"/>
                </a:cxn>
                <a:cxn ang="0">
                  <a:pos x="T4" y="T5"/>
                </a:cxn>
                <a:cxn ang="0">
                  <a:pos x="T6" y="T7"/>
                </a:cxn>
                <a:cxn ang="0">
                  <a:pos x="T8" y="T9"/>
                </a:cxn>
              </a:cxnLst>
              <a:rect b="b" l="0" r="r" t="0"/>
              <a:pathLst>
                <a:path h="5" w="13">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135"/>
            <p:cNvSpPr/>
            <p:nvPr/>
          </p:nvSpPr>
          <p:spPr bwMode="auto">
            <a:xfrm>
              <a:off x="7690424" y="4311650"/>
              <a:ext cx="347057" cy="33338"/>
            </a:xfrm>
            <a:custGeom>
              <a:gdLst>
                <a:gd fmla="*/ 29 w 61" name="T0"/>
                <a:gd fmla="*/ 5 h 10" name="T1"/>
                <a:gd fmla="*/ 38 w 61" name="T2"/>
                <a:gd fmla="*/ 5 h 10" name="T3"/>
                <a:gd fmla="*/ 37 w 61" name="T4"/>
                <a:gd fmla="*/ 2 h 10" name="T5"/>
                <a:gd fmla="*/ 61 w 61" name="T6"/>
                <a:gd fmla="*/ 2 h 10" name="T7"/>
                <a:gd fmla="*/ 60 w 61" name="T8"/>
                <a:gd fmla="*/ 3 h 10" name="T9"/>
                <a:gd fmla="*/ 61 w 61" name="T10"/>
                <a:gd fmla="*/ 4 h 10" name="T11"/>
                <a:gd fmla="*/ 56 w 61" name="T12"/>
                <a:gd fmla="*/ 5 h 10" name="T13"/>
                <a:gd fmla="*/ 42 w 61" name="T14"/>
                <a:gd fmla="*/ 7 h 10" name="T15"/>
                <a:gd fmla="*/ 42 w 61" name="T16"/>
                <a:gd fmla="*/ 3 h 10" name="T17"/>
                <a:gd fmla="*/ 39 w 61" name="T18"/>
                <a:gd fmla="*/ 5 h 10" name="T19"/>
                <a:gd fmla="*/ 41 w 61" name="T20"/>
                <a:gd fmla="*/ 7 h 10" name="T21"/>
                <a:gd fmla="*/ 0 w 61" name="T22"/>
                <a:gd fmla="*/ 5 h 10" name="T23"/>
                <a:gd fmla="*/ 29 w 61" name="T24"/>
                <a:gd fmla="*/ 5 h 1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 w="61">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136"/>
            <p:cNvSpPr>
              <a:spLocks noEditPoints="1"/>
            </p:cNvSpPr>
            <p:nvPr/>
          </p:nvSpPr>
          <p:spPr bwMode="auto">
            <a:xfrm>
              <a:off x="2498463" y="4229100"/>
              <a:ext cx="5225279" cy="184150"/>
            </a:xfrm>
            <a:custGeom>
              <a:gdLst>
                <a:gd fmla="*/ 48 w 921" name="T0"/>
                <a:gd fmla="*/ 20 h 56" name="T1"/>
                <a:gd fmla="*/ 31 w 921" name="T2"/>
                <a:gd fmla="*/ 23 h 56" name="T3"/>
                <a:gd fmla="*/ 5 w 921" name="T4"/>
                <a:gd fmla="*/ 31 h 56" name="T5"/>
                <a:gd fmla="*/ 2 w 921" name="T6"/>
                <a:gd fmla="*/ 43 h 56" name="T7"/>
                <a:gd fmla="*/ 148 w 921" name="T8"/>
                <a:gd fmla="*/ 51 h 56" name="T9"/>
                <a:gd fmla="*/ 166 w 921" name="T10"/>
                <a:gd fmla="*/ 53 h 56" name="T11"/>
                <a:gd fmla="*/ 344 w 921" name="T12"/>
                <a:gd fmla="*/ 53 h 56" name="T13"/>
                <a:gd fmla="*/ 644 w 921" name="T14"/>
                <a:gd fmla="*/ 49 h 56" name="T15"/>
                <a:gd fmla="*/ 783 w 921" name="T16"/>
                <a:gd fmla="*/ 41 h 56" name="T17"/>
                <a:gd fmla="*/ 826 w 921" name="T18"/>
                <a:gd fmla="*/ 39 h 56" name="T19"/>
                <a:gd fmla="*/ 645 w 921" name="T20"/>
                <a:gd fmla="*/ 45 h 56" name="T21"/>
                <a:gd fmla="*/ 287 w 921" name="T22"/>
                <a:gd fmla="*/ 44 h 56" name="T23"/>
                <a:gd fmla="*/ 406 w 921" name="T24"/>
                <a:gd fmla="*/ 42 h 56" name="T25"/>
                <a:gd fmla="*/ 386 w 921" name="T26"/>
                <a:gd fmla="*/ 37 h 56" name="T27"/>
                <a:gd fmla="*/ 373 w 921" name="T28"/>
                <a:gd fmla="*/ 41 h 56" name="T29"/>
                <a:gd fmla="*/ 349 w 921" name="T30"/>
                <a:gd fmla="*/ 41 h 56" name="T31"/>
                <a:gd fmla="*/ 193 w 921" name="T32"/>
                <a:gd fmla="*/ 38 h 56" name="T33"/>
                <a:gd fmla="*/ 115 w 921" name="T34"/>
                <a:gd fmla="*/ 37 h 56" name="T35"/>
                <a:gd fmla="*/ 264 w 921" name="T36"/>
                <a:gd fmla="*/ 29 h 56" name="T37"/>
                <a:gd fmla="*/ 281 w 921" name="T38"/>
                <a:gd fmla="*/ 25 h 56" name="T39"/>
                <a:gd fmla="*/ 314 w 921" name="T40"/>
                <a:gd fmla="*/ 31 h 56" name="T41"/>
                <a:gd fmla="*/ 296 w 921" name="T42"/>
                <a:gd fmla="*/ 27 h 56" name="T43"/>
                <a:gd fmla="*/ 329 w 921" name="T44"/>
                <a:gd fmla="*/ 23 h 56" name="T45"/>
                <a:gd fmla="*/ 377 w 921" name="T46"/>
                <a:gd fmla="*/ 19 h 56" name="T47"/>
                <a:gd fmla="*/ 530 w 921" name="T48"/>
                <a:gd fmla="*/ 20 h 56" name="T49"/>
                <a:gd fmla="*/ 921 w 921" name="T50"/>
                <a:gd fmla="*/ 0 h 56" name="T51"/>
                <a:gd fmla="*/ 618 w 921" name="T52"/>
                <a:gd fmla="*/ 11 h 56" name="T53"/>
                <a:gd fmla="*/ 525 w 921" name="T54"/>
                <a:gd fmla="*/ 16 h 56" name="T55"/>
                <a:gd fmla="*/ 495 w 921" name="T56"/>
                <a:gd fmla="*/ 13 h 56" name="T57"/>
                <a:gd fmla="*/ 447 w 921" name="T58"/>
                <a:gd fmla="*/ 16 h 56" name="T59"/>
                <a:gd fmla="*/ 427 w 921" name="T60"/>
                <a:gd fmla="*/ 14 h 56" name="T61"/>
                <a:gd fmla="*/ 391 w 921" name="T62"/>
                <a:gd fmla="*/ 13 h 56" name="T63"/>
                <a:gd fmla="*/ 347 w 921" name="T64"/>
                <a:gd fmla="*/ 16 h 56" name="T65"/>
                <a:gd fmla="*/ 341 w 921" name="T66"/>
                <a:gd fmla="*/ 13 h 56" name="T67"/>
                <a:gd fmla="*/ 329 w 921" name="T68"/>
                <a:gd fmla="*/ 16 h 56" name="T69"/>
                <a:gd fmla="*/ 318 w 921" name="T70"/>
                <a:gd fmla="*/ 13 h 56" name="T71"/>
                <a:gd fmla="*/ 296 w 921" name="T72"/>
                <a:gd fmla="*/ 15 h 56" name="T73"/>
                <a:gd fmla="*/ 278 w 921" name="T74"/>
                <a:gd fmla="*/ 12 h 56" name="T75"/>
                <a:gd fmla="*/ 29 w 921" name="T76"/>
                <a:gd fmla="*/ 17 h 56" name="T77"/>
                <a:gd fmla="*/ 33 w 921" name="T78"/>
                <a:gd fmla="*/ 22 h 56" name="T79"/>
                <a:gd fmla="*/ 180 w 921" name="T80"/>
                <a:gd fmla="*/ 42 h 56" name="T81"/>
                <a:gd fmla="*/ 135 w 921" name="T82"/>
                <a:gd fmla="*/ 41 h 56" name="T83"/>
                <a:gd fmla="*/ 135 w 921" name="T84"/>
                <a:gd fmla="*/ 41 h 56" name="T85"/>
                <a:gd fmla="*/ 233 w 921" name="T86"/>
                <a:gd fmla="*/ 28 h 56" name="T87"/>
                <a:gd fmla="*/ 233 w 921" name="T88"/>
                <a:gd fmla="*/ 25 h 56"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6" w="921">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137"/>
            <p:cNvSpPr/>
            <p:nvPr/>
          </p:nvSpPr>
          <p:spPr bwMode="auto">
            <a:xfrm flipH="1">
              <a:off x="4922305" y="4271963"/>
              <a:ext cx="0" cy="3175"/>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1"/>
                    <a:pt x="0" y="1"/>
                  </a:cubicBezTo>
                  <a:cubicBezTo>
                    <a:pt x="0" y="1"/>
                    <a:pt x="0" y="1"/>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138"/>
            <p:cNvSpPr/>
            <p:nvPr/>
          </p:nvSpPr>
          <p:spPr bwMode="auto">
            <a:xfrm>
              <a:off x="7609908" y="4324350"/>
              <a:ext cx="52753" cy="14288"/>
            </a:xfrm>
            <a:custGeom>
              <a:gdLst>
                <a:gd fmla="*/ 9 w 9" name="T0"/>
                <a:gd fmla="*/ 2 h 4" name="T1"/>
                <a:gd fmla="*/ 6 w 9" name="T2"/>
                <a:gd fmla="*/ 3 h 4" name="T3"/>
                <a:gd fmla="*/ 6 w 9" name="T4"/>
                <a:gd fmla="*/ 4 h 4" name="T5"/>
                <a:gd fmla="*/ 0 w 9" name="T6"/>
                <a:gd fmla="*/ 4 h 4" name="T7"/>
                <a:gd fmla="*/ 0 w 9" name="T8"/>
                <a:gd fmla="*/ 1 h 4" name="T9"/>
                <a:gd fmla="*/ 9 w 9" name="T10"/>
                <a:gd fmla="*/ 2 h 4" name="T11"/>
              </a:gdLst>
              <a:cxnLst>
                <a:cxn ang="0">
                  <a:pos x="T0" y="T1"/>
                </a:cxn>
                <a:cxn ang="0">
                  <a:pos x="T2" y="T3"/>
                </a:cxn>
                <a:cxn ang="0">
                  <a:pos x="T4" y="T5"/>
                </a:cxn>
                <a:cxn ang="0">
                  <a:pos x="T6" y="T7"/>
                </a:cxn>
                <a:cxn ang="0">
                  <a:pos x="T8" y="T9"/>
                </a:cxn>
                <a:cxn ang="0">
                  <a:pos x="T10" y="T11"/>
                </a:cxn>
              </a:cxnLst>
              <a:rect b="b" l="0" r="r" t="0"/>
              <a:pathLst>
                <a:path h="4" w="9">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139"/>
            <p:cNvSpPr/>
            <p:nvPr/>
          </p:nvSpPr>
          <p:spPr bwMode="auto">
            <a:xfrm>
              <a:off x="7207322" y="4298950"/>
              <a:ext cx="130494" cy="12700"/>
            </a:xfrm>
            <a:custGeom>
              <a:gdLst>
                <a:gd fmla="*/ 23 w 23" name="T0"/>
                <a:gd fmla="*/ 2 h 4" name="T1"/>
                <a:gd fmla="*/ 2 w 23" name="T2"/>
                <a:gd fmla="*/ 2 h 4" name="T3"/>
                <a:gd fmla="*/ 23 w 23" name="T4"/>
                <a:gd fmla="*/ 2 h 4" name="T5"/>
              </a:gdLst>
              <a:cxnLst>
                <a:cxn ang="0">
                  <a:pos x="T0" y="T1"/>
                </a:cxn>
                <a:cxn ang="0">
                  <a:pos x="T2" y="T3"/>
                </a:cxn>
                <a:cxn ang="0">
                  <a:pos x="T4" y="T5"/>
                </a:cxn>
              </a:cxnLst>
              <a:rect b="b" l="0" r="r" t="0"/>
              <a:pathLst>
                <a:path h="4" w="23">
                  <a:moveTo>
                    <a:pt x="23" y="2"/>
                  </a:moveTo>
                  <a:cubicBezTo>
                    <a:pt x="17" y="4"/>
                    <a:pt x="0" y="4"/>
                    <a:pt x="2" y="2"/>
                  </a:cubicBezTo>
                  <a:cubicBezTo>
                    <a:pt x="5" y="2"/>
                    <a:pt x="20" y="0"/>
                    <a:pt x="2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140"/>
            <p:cNvSpPr/>
            <p:nvPr/>
          </p:nvSpPr>
          <p:spPr bwMode="auto">
            <a:xfrm>
              <a:off x="7223981" y="4344988"/>
              <a:ext cx="63859" cy="15875"/>
            </a:xfrm>
            <a:custGeom>
              <a:gdLst>
                <a:gd fmla="*/ 4 w 11" name="T0"/>
                <a:gd fmla="*/ 2 h 5" name="T1"/>
                <a:gd fmla="*/ 9 w 11" name="T2"/>
                <a:gd fmla="*/ 2 h 5" name="T3"/>
                <a:gd fmla="*/ 8 w 11" name="T4"/>
                <a:gd fmla="*/ 0 h 5" name="T5"/>
                <a:gd fmla="*/ 11 w 11" name="T6"/>
                <a:gd fmla="*/ 4 h 5" name="T7"/>
                <a:gd fmla="*/ 4 w 11" name="T8"/>
                <a:gd fmla="*/ 2 h 5" name="T9"/>
              </a:gdLst>
              <a:cxnLst>
                <a:cxn ang="0">
                  <a:pos x="T0" y="T1"/>
                </a:cxn>
                <a:cxn ang="0">
                  <a:pos x="T2" y="T3"/>
                </a:cxn>
                <a:cxn ang="0">
                  <a:pos x="T4" y="T5"/>
                </a:cxn>
                <a:cxn ang="0">
                  <a:pos x="T6" y="T7"/>
                </a:cxn>
                <a:cxn ang="0">
                  <a:pos x="T8" y="T9"/>
                </a:cxn>
              </a:cxnLst>
              <a:rect b="b" l="0" r="r" t="0"/>
              <a:pathLst>
                <a:path h="5" w="11">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144"/>
            <p:cNvSpPr/>
            <p:nvPr/>
          </p:nvSpPr>
          <p:spPr bwMode="auto">
            <a:xfrm>
              <a:off x="6157824" y="4194175"/>
              <a:ext cx="238775" cy="28575"/>
            </a:xfrm>
            <a:custGeom>
              <a:gdLst>
                <a:gd fmla="*/ 0 w 42" name="T0"/>
                <a:gd fmla="*/ 6 h 9" name="T1"/>
                <a:gd fmla="*/ 34 w 42" name="T2"/>
                <a:gd fmla="*/ 5 h 9" name="T3"/>
                <a:gd fmla="*/ 42 w 42" name="T4"/>
                <a:gd fmla="*/ 6 h 9" name="T5"/>
                <a:gd fmla="*/ 0 w 42" name="T6"/>
                <a:gd fmla="*/ 6 h 9" name="T7"/>
              </a:gdLst>
              <a:cxnLst>
                <a:cxn ang="0">
                  <a:pos x="T0" y="T1"/>
                </a:cxn>
                <a:cxn ang="0">
                  <a:pos x="T2" y="T3"/>
                </a:cxn>
                <a:cxn ang="0">
                  <a:pos x="T4" y="T5"/>
                </a:cxn>
                <a:cxn ang="0">
                  <a:pos x="T6" y="T7"/>
                </a:cxn>
              </a:cxnLst>
              <a:rect b="b" l="0" r="r" t="0"/>
              <a:pathLst>
                <a:path h="9" w="42">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145"/>
            <p:cNvSpPr/>
            <p:nvPr/>
          </p:nvSpPr>
          <p:spPr bwMode="auto">
            <a:xfrm>
              <a:off x="5907944" y="4330700"/>
              <a:ext cx="97177" cy="14288"/>
            </a:xfrm>
            <a:custGeom>
              <a:gdLst>
                <a:gd fmla="*/ 3 w 17" name="T0"/>
                <a:gd fmla="*/ 2 h 4" name="T1"/>
                <a:gd fmla="*/ 17 w 17" name="T2"/>
                <a:gd fmla="*/ 3 h 4" name="T3"/>
                <a:gd fmla="*/ 3 w 17" name="T4"/>
                <a:gd fmla="*/ 2 h 4" name="T5"/>
              </a:gdLst>
              <a:cxnLst>
                <a:cxn ang="0">
                  <a:pos x="T0" y="T1"/>
                </a:cxn>
                <a:cxn ang="0">
                  <a:pos x="T2" y="T3"/>
                </a:cxn>
                <a:cxn ang="0">
                  <a:pos x="T4" y="T5"/>
                </a:cxn>
              </a:cxnLst>
              <a:rect b="b" l="0" r="r" t="0"/>
              <a:pathLst>
                <a:path h="4" w="17">
                  <a:moveTo>
                    <a:pt x="3" y="2"/>
                  </a:moveTo>
                  <a:cubicBezTo>
                    <a:pt x="4" y="2"/>
                    <a:pt x="14" y="0"/>
                    <a:pt x="17" y="3"/>
                  </a:cubicBezTo>
                  <a:cubicBezTo>
                    <a:pt x="15" y="4"/>
                    <a:pt x="0" y="3"/>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146"/>
            <p:cNvSpPr/>
            <p:nvPr/>
          </p:nvSpPr>
          <p:spPr bwMode="auto">
            <a:xfrm>
              <a:off x="5466489" y="4357688"/>
              <a:ext cx="397033" cy="9525"/>
            </a:xfrm>
            <a:custGeom>
              <a:gdLst>
                <a:gd fmla="*/ 70 w 70" name="T0"/>
                <a:gd fmla="*/ 1 h 3" name="T1"/>
                <a:gd fmla="*/ 0 w 70" name="T2"/>
                <a:gd fmla="*/ 2 h 3" name="T3"/>
                <a:gd fmla="*/ 70 w 70" name="T4"/>
                <a:gd fmla="*/ 1 h 3" name="T5"/>
              </a:gdLst>
              <a:cxnLst>
                <a:cxn ang="0">
                  <a:pos x="T0" y="T1"/>
                </a:cxn>
                <a:cxn ang="0">
                  <a:pos x="T2" y="T3"/>
                </a:cxn>
                <a:cxn ang="0">
                  <a:pos x="T4" y="T5"/>
                </a:cxn>
              </a:cxnLst>
              <a:rect b="b" l="0" r="r" t="0"/>
              <a:pathLst>
                <a:path h="3" w="70">
                  <a:moveTo>
                    <a:pt x="70" y="1"/>
                  </a:moveTo>
                  <a:cubicBezTo>
                    <a:pt x="40" y="2"/>
                    <a:pt x="28" y="3"/>
                    <a:pt x="0" y="2"/>
                  </a:cubicBezTo>
                  <a:cubicBezTo>
                    <a:pt x="22" y="1"/>
                    <a:pt x="51" y="0"/>
                    <a:pt x="7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148"/>
            <p:cNvSpPr/>
            <p:nvPr/>
          </p:nvSpPr>
          <p:spPr bwMode="auto">
            <a:xfrm>
              <a:off x="4808469" y="4354513"/>
              <a:ext cx="435904" cy="15875"/>
            </a:xfrm>
            <a:custGeom>
              <a:gdLst>
                <a:gd fmla="*/ 14 w 77" name="T0"/>
                <a:gd fmla="*/ 0 h 5" name="T1"/>
                <a:gd fmla="*/ 21 w 77" name="T2"/>
                <a:gd fmla="*/ 3 h 5" name="T3"/>
                <a:gd fmla="*/ 62 w 77" name="T4"/>
                <a:gd fmla="*/ 3 h 5" name="T5"/>
                <a:gd fmla="*/ 53 w 77" name="T6"/>
                <a:gd fmla="*/ 5 h 5" name="T7"/>
                <a:gd fmla="*/ 0 w 77" name="T8"/>
                <a:gd fmla="*/ 3 h 5" name="T9"/>
                <a:gd fmla="*/ 14 w 77" name="T10"/>
                <a:gd fmla="*/ 0 h 5" name="T11"/>
              </a:gdLst>
              <a:cxnLst>
                <a:cxn ang="0">
                  <a:pos x="T0" y="T1"/>
                </a:cxn>
                <a:cxn ang="0">
                  <a:pos x="T2" y="T3"/>
                </a:cxn>
                <a:cxn ang="0">
                  <a:pos x="T4" y="T5"/>
                </a:cxn>
                <a:cxn ang="0">
                  <a:pos x="T6" y="T7"/>
                </a:cxn>
                <a:cxn ang="0">
                  <a:pos x="T8" y="T9"/>
                </a:cxn>
                <a:cxn ang="0">
                  <a:pos x="T10" y="T11"/>
                </a:cxn>
              </a:cxnLst>
              <a:rect b="b" l="0" r="r" t="0"/>
              <a:pathLst>
                <a:path h="5" w="77">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149"/>
            <p:cNvSpPr/>
            <p:nvPr/>
          </p:nvSpPr>
          <p:spPr bwMode="auto">
            <a:xfrm>
              <a:off x="4466967" y="4479925"/>
              <a:ext cx="63859" cy="19050"/>
            </a:xfrm>
            <a:custGeom>
              <a:gdLst>
                <a:gd fmla="*/ 8 w 11" name="T0"/>
                <a:gd fmla="*/ 3 h 6" name="T1"/>
                <a:gd fmla="*/ 7 w 11" name="T2"/>
                <a:gd fmla="*/ 4 h 6" name="T3"/>
                <a:gd fmla="*/ 9 w 11" name="T4"/>
                <a:gd fmla="*/ 5 h 6" name="T5"/>
                <a:gd fmla="*/ 3 w 11" name="T6"/>
                <a:gd fmla="*/ 2 h 6" name="T7"/>
                <a:gd fmla="*/ 8 w 11" name="T8"/>
                <a:gd fmla="*/ 3 h 6" name="T9"/>
              </a:gdLst>
              <a:cxnLst>
                <a:cxn ang="0">
                  <a:pos x="T0" y="T1"/>
                </a:cxn>
                <a:cxn ang="0">
                  <a:pos x="T2" y="T3"/>
                </a:cxn>
                <a:cxn ang="0">
                  <a:pos x="T4" y="T5"/>
                </a:cxn>
                <a:cxn ang="0">
                  <a:pos x="T6" y="T7"/>
                </a:cxn>
                <a:cxn ang="0">
                  <a:pos x="T8" y="T9"/>
                </a:cxn>
              </a:cxnLst>
              <a:rect b="b" l="0" r="r" t="0"/>
              <a:pathLst>
                <a:path h="6" w="11">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150"/>
            <p:cNvSpPr/>
            <p:nvPr/>
          </p:nvSpPr>
          <p:spPr bwMode="auto">
            <a:xfrm>
              <a:off x="3770077" y="4475163"/>
              <a:ext cx="169364" cy="14288"/>
            </a:xfrm>
            <a:custGeom>
              <a:gdLst>
                <a:gd fmla="*/ 0 w 30" name="T0"/>
                <a:gd fmla="*/ 2 h 4" name="T1"/>
                <a:gd fmla="*/ 30 w 30" name="T2"/>
                <a:gd fmla="*/ 4 h 4" name="T3"/>
                <a:gd fmla="*/ 0 w 30" name="T4"/>
                <a:gd fmla="*/ 2 h 4" name="T5"/>
              </a:gdLst>
              <a:cxnLst>
                <a:cxn ang="0">
                  <a:pos x="T0" y="T1"/>
                </a:cxn>
                <a:cxn ang="0">
                  <a:pos x="T2" y="T3"/>
                </a:cxn>
                <a:cxn ang="0">
                  <a:pos x="T4" y="T5"/>
                </a:cxn>
              </a:cxnLst>
              <a:rect b="b" l="0" r="r" t="0"/>
              <a:pathLst>
                <a:path h="4" w="30">
                  <a:moveTo>
                    <a:pt x="0" y="2"/>
                  </a:moveTo>
                  <a:cubicBezTo>
                    <a:pt x="8" y="0"/>
                    <a:pt x="22" y="2"/>
                    <a:pt x="30" y="4"/>
                  </a:cubicBezTo>
                  <a:cubicBezTo>
                    <a:pt x="20" y="3"/>
                    <a:pt x="8" y="4"/>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151"/>
            <p:cNvSpPr/>
            <p:nvPr/>
          </p:nvSpPr>
          <p:spPr bwMode="auto">
            <a:xfrm>
              <a:off x="2481804" y="4249738"/>
              <a:ext cx="77741" cy="15875"/>
            </a:xfrm>
            <a:custGeom>
              <a:gdLst>
                <a:gd fmla="*/ 14 w 14" name="T0"/>
                <a:gd fmla="*/ 2 h 5" name="T1"/>
                <a:gd fmla="*/ 14 w 14" name="T2"/>
                <a:gd fmla="*/ 4 h 5" name="T3"/>
                <a:gd fmla="*/ 1 w 14" name="T4"/>
                <a:gd fmla="*/ 5 h 5" name="T5"/>
                <a:gd fmla="*/ 14 w 14" name="T6"/>
                <a:gd fmla="*/ 2 h 5" name="T7"/>
              </a:gdLst>
              <a:cxnLst>
                <a:cxn ang="0">
                  <a:pos x="T0" y="T1"/>
                </a:cxn>
                <a:cxn ang="0">
                  <a:pos x="T2" y="T3"/>
                </a:cxn>
                <a:cxn ang="0">
                  <a:pos x="T4" y="T5"/>
                </a:cxn>
                <a:cxn ang="0">
                  <a:pos x="T6" y="T7"/>
                </a:cxn>
              </a:cxnLst>
              <a:rect b="b" l="0" r="r" t="0"/>
              <a:pathLst>
                <a:path h="5" w="14">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153"/>
            <p:cNvSpPr/>
            <p:nvPr/>
          </p:nvSpPr>
          <p:spPr bwMode="auto">
            <a:xfrm>
              <a:off x="7526615" y="4327525"/>
              <a:ext cx="44423" cy="20638"/>
            </a:xfrm>
            <a:custGeom>
              <a:gdLst>
                <a:gd fmla="*/ 8 w 8" name="T0"/>
                <a:gd fmla="*/ 3 h 6" name="T1"/>
                <a:gd fmla="*/ 2 w 8" name="T2"/>
                <a:gd fmla="*/ 6 h 6" name="T3"/>
                <a:gd fmla="*/ 0 w 8" name="T4"/>
                <a:gd fmla="*/ 2 h 6" name="T5"/>
                <a:gd fmla="*/ 8 w 8" name="T6"/>
                <a:gd fmla="*/ 3 h 6" name="T7"/>
              </a:gdLst>
              <a:cxnLst>
                <a:cxn ang="0">
                  <a:pos x="T0" y="T1"/>
                </a:cxn>
                <a:cxn ang="0">
                  <a:pos x="T2" y="T3"/>
                </a:cxn>
                <a:cxn ang="0">
                  <a:pos x="T4" y="T5"/>
                </a:cxn>
                <a:cxn ang="0">
                  <a:pos x="T6" y="T7"/>
                </a:cxn>
              </a:cxnLst>
              <a:rect b="b" l="0" r="r" t="0"/>
              <a:pathLst>
                <a:path h="6" w="8">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154"/>
            <p:cNvSpPr/>
            <p:nvPr/>
          </p:nvSpPr>
          <p:spPr bwMode="auto">
            <a:xfrm>
              <a:off x="7371134" y="4330700"/>
              <a:ext cx="124941" cy="23813"/>
            </a:xfrm>
            <a:custGeom>
              <a:gdLst>
                <a:gd fmla="*/ 22 w 22" name="T0"/>
                <a:gd fmla="*/ 2 h 7" name="T1"/>
                <a:gd fmla="*/ 22 w 22" name="T2"/>
                <a:gd fmla="*/ 4 h 7" name="T3"/>
                <a:gd fmla="*/ 0 w 22" name="T4"/>
                <a:gd fmla="*/ 7 h 7" name="T5"/>
                <a:gd fmla="*/ 0 w 22" name="T6"/>
                <a:gd fmla="*/ 2 h 7" name="T7"/>
                <a:gd fmla="*/ 22 w 22" name="T8"/>
                <a:gd fmla="*/ 2 h 7" name="T9"/>
              </a:gdLst>
              <a:cxnLst>
                <a:cxn ang="0">
                  <a:pos x="T0" y="T1"/>
                </a:cxn>
                <a:cxn ang="0">
                  <a:pos x="T2" y="T3"/>
                </a:cxn>
                <a:cxn ang="0">
                  <a:pos x="T4" y="T5"/>
                </a:cxn>
                <a:cxn ang="0">
                  <a:pos x="T6" y="T7"/>
                </a:cxn>
                <a:cxn ang="0">
                  <a:pos x="T8" y="T9"/>
                </a:cxn>
              </a:cxnLst>
              <a:rect b="b" l="0" r="r" t="0"/>
              <a:pathLst>
                <a:path h="7" w="22">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155"/>
            <p:cNvSpPr/>
            <p:nvPr/>
          </p:nvSpPr>
          <p:spPr bwMode="auto">
            <a:xfrm>
              <a:off x="2645616" y="4449763"/>
              <a:ext cx="1043945" cy="42863"/>
            </a:xfrm>
            <a:custGeom>
              <a:gdLst>
                <a:gd fmla="*/ 65 w 184" name="T0"/>
                <a:gd fmla="*/ 4 h 13" name="T1"/>
                <a:gd fmla="*/ 158 w 184" name="T2"/>
                <a:gd fmla="*/ 8 h 13" name="T3"/>
                <a:gd fmla="*/ 184 w 184" name="T4"/>
                <a:gd fmla="*/ 8 h 13" name="T5"/>
                <a:gd fmla="*/ 116 w 184" name="T6"/>
                <a:gd fmla="*/ 9 h 13" name="T7"/>
                <a:gd fmla="*/ 83 w 184" name="T8"/>
                <a:gd fmla="*/ 12 h 13" name="T9"/>
                <a:gd fmla="*/ 45 w 184" name="T10"/>
                <a:gd fmla="*/ 10 h 13" name="T11"/>
                <a:gd fmla="*/ 0 w 184" name="T12"/>
                <a:gd fmla="*/ 6 h 13" name="T13"/>
                <a:gd fmla="*/ 65 w 184" name="T14"/>
                <a:gd fmla="*/ 4 h 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3" w="184">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53" name="Group 16"/>
          <p:cNvGrpSpPr>
            <a:grpSpLocks noChangeAspect="1"/>
          </p:cNvGrpSpPr>
          <p:nvPr/>
        </p:nvGrpSpPr>
        <p:grpSpPr>
          <a:xfrm>
            <a:off x="5925434" y="5546725"/>
            <a:ext cx="341132" cy="520142"/>
            <a:chOff x="4481" y="3175"/>
            <a:chExt cx="404" cy="616"/>
          </a:xfrm>
        </p:grpSpPr>
        <p:sp>
          <p:nvSpPr>
            <p:cNvPr id="354" name="AutoShape 15"/>
            <p:cNvSpPr>
              <a:spLocks noChangeArrowheads="1" noChangeAspect="1" noTextEdit="1"/>
            </p:cNvSpPr>
            <p:nvPr/>
          </p:nvSpPr>
          <p:spPr bwMode="auto">
            <a:xfrm>
              <a:off x="4481" y="3177"/>
              <a:ext cx="404" cy="6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17"/>
            <p:cNvSpPr>
              <a:spLocks noEditPoints="1"/>
            </p:cNvSpPr>
            <p:nvPr/>
          </p:nvSpPr>
          <p:spPr bwMode="auto">
            <a:xfrm>
              <a:off x="4481" y="3175"/>
              <a:ext cx="404" cy="616"/>
            </a:xfrm>
            <a:custGeom>
              <a:gdLst>
                <a:gd fmla="*/ 42 w 195" name="T0"/>
                <a:gd fmla="*/ 257 h 299" name="T1"/>
                <a:gd fmla="*/ 163 w 195" name="T2"/>
                <a:gd fmla="*/ 253 h 299" name="T3"/>
                <a:gd fmla="*/ 118 w 195" name="T4"/>
                <a:gd fmla="*/ 163 h 299" name="T5"/>
                <a:gd fmla="*/ 2 w 195" name="T6"/>
                <a:gd fmla="*/ 159 h 299" name="T7"/>
                <a:gd fmla="*/ 74 w 195" name="T8"/>
                <a:gd fmla="*/ 286 h 299" name="T9"/>
                <a:gd fmla="*/ 117 w 195" name="T10"/>
                <a:gd fmla="*/ 180 h 299" name="T11"/>
                <a:gd fmla="*/ 144 w 195" name="T12"/>
                <a:gd fmla="*/ 184 h 299" name="T13"/>
                <a:gd fmla="*/ 151 w 195" name="T14"/>
                <a:gd fmla="*/ 92 h 299" name="T15"/>
                <a:gd fmla="*/ 157 w 195" name="T16"/>
                <a:gd fmla="*/ 63 h 299" name="T17"/>
                <a:gd fmla="*/ 33 w 195" name="T18"/>
                <a:gd fmla="*/ 175 h 299" name="T19"/>
                <a:gd fmla="*/ 57 w 195" name="T20"/>
                <a:gd fmla="*/ 195 h 299" name="T21"/>
                <a:gd fmla="*/ 61 w 195" name="T22"/>
                <a:gd fmla="*/ 231 h 299" name="T23"/>
                <a:gd fmla="*/ 159 w 195" name="T24"/>
                <a:gd fmla="*/ 249 h 299" name="T25"/>
                <a:gd fmla="*/ 45 w 195" name="T26"/>
                <a:gd fmla="*/ 63 h 299" name="T27"/>
                <a:gd fmla="*/ 45 w 195" name="T28"/>
                <a:gd fmla="*/ 247 h 299" name="T29"/>
                <a:gd fmla="*/ 149 w 195" name="T30"/>
                <a:gd fmla="*/ 136 h 299" name="T31"/>
                <a:gd fmla="*/ 126 w 195" name="T32"/>
                <a:gd fmla="*/ 220 h 299" name="T33"/>
                <a:gd fmla="*/ 134 w 195" name="T34"/>
                <a:gd fmla="*/ 238 h 299" name="T35"/>
                <a:gd fmla="*/ 161 w 195" name="T36"/>
                <a:gd fmla="*/ 70 h 299" name="T37"/>
                <a:gd fmla="*/ 57 w 195" name="T38"/>
                <a:gd fmla="*/ 119 h 299" name="T39"/>
                <a:gd fmla="*/ 162 w 195" name="T40"/>
                <a:gd fmla="*/ 85 h 299" name="T41"/>
                <a:gd fmla="*/ 52 w 195" name="T42"/>
                <a:gd fmla="*/ 59 h 299" name="T43"/>
                <a:gd fmla="*/ 145 w 195" name="T44"/>
                <a:gd fmla="*/ 76 h 299" name="T45"/>
                <a:gd fmla="*/ 39 w 195" name="T46"/>
                <a:gd fmla="*/ 154 h 299" name="T47"/>
                <a:gd fmla="*/ 98 w 195" name="T48"/>
                <a:gd fmla="*/ 268 h 299" name="T49"/>
                <a:gd fmla="*/ 157 w 195" name="T50"/>
                <a:gd fmla="*/ 110 h 299" name="T51"/>
                <a:gd fmla="*/ 26 w 195" name="T52"/>
                <a:gd fmla="*/ 153 h 299" name="T53"/>
                <a:gd fmla="*/ 92 w 195" name="T54"/>
                <a:gd fmla="*/ 28 h 299" name="T55"/>
                <a:gd fmla="*/ 68 w 195" name="T56"/>
                <a:gd fmla="*/ 279 h 299" name="T57"/>
                <a:gd fmla="*/ 52 w 195" name="T58"/>
                <a:gd fmla="*/ 217 h 299" name="T59"/>
                <a:gd fmla="*/ 19 w 195" name="T60"/>
                <a:gd fmla="*/ 100 h 299" name="T61"/>
                <a:gd fmla="*/ 23 w 195" name="T62"/>
                <a:gd fmla="*/ 161 h 299" name="T63"/>
                <a:gd fmla="*/ 80 w 195" name="T64"/>
                <a:gd fmla="*/ 280 h 299" name="T65"/>
                <a:gd fmla="*/ 65 w 195" name="T66"/>
                <a:gd fmla="*/ 268 h 299" name="T67"/>
                <a:gd fmla="*/ 22 w 195" name="T68"/>
                <a:gd fmla="*/ 204 h 299" name="T69"/>
                <a:gd fmla="*/ 59 w 195" name="T70"/>
                <a:gd fmla="*/ 242 h 299" name="T71"/>
                <a:gd fmla="*/ 24 w 195" name="T72"/>
                <a:gd fmla="*/ 164 h 299" name="T73"/>
                <a:gd fmla="*/ 138 w 195" name="T74"/>
                <a:gd fmla="*/ 27 h 299" name="T75"/>
                <a:gd fmla="*/ 120 w 195" name="T76"/>
                <a:gd fmla="*/ 43 h 299" name="T77"/>
                <a:gd fmla="*/ 30 w 195" name="T78"/>
                <a:gd fmla="*/ 238 h 299" name="T79"/>
                <a:gd fmla="*/ 98 w 195" name="T80"/>
                <a:gd fmla="*/ 257 h 299" name="T81"/>
                <a:gd fmla="*/ 45 w 195" name="T82"/>
                <a:gd fmla="*/ 97 h 299" name="T83"/>
                <a:gd fmla="*/ 129 w 195" name="T84"/>
                <a:gd fmla="*/ 80 h 299" name="T85"/>
                <a:gd fmla="*/ 126 w 195" name="T86"/>
                <a:gd fmla="*/ 243 h 299" name="T87"/>
                <a:gd fmla="*/ 116 w 195" name="T88"/>
                <a:gd fmla="*/ 267 h 299" name="T89"/>
                <a:gd fmla="*/ 59 w 195" name="T90"/>
                <a:gd fmla="*/ 263 h 299" name="T91"/>
                <a:gd fmla="*/ 142 w 195" name="T92"/>
                <a:gd fmla="*/ 110 h 299" name="T93"/>
                <a:gd fmla="*/ 65 w 195" name="T94"/>
                <a:gd fmla="*/ 86 h 299" name="T95"/>
                <a:gd fmla="*/ 45 w 195" name="T96"/>
                <a:gd fmla="*/ 187 h 299" name="T97"/>
                <a:gd fmla="*/ 138 w 195" name="T98"/>
                <a:gd fmla="*/ 35 h 299" name="T99"/>
                <a:gd fmla="*/ 117 w 195" name="T100"/>
                <a:gd fmla="*/ 28 h 299" name="T101"/>
                <a:gd fmla="*/ 91 w 195" name="T102"/>
                <a:gd fmla="*/ 277 h 299" name="T103"/>
                <a:gd fmla="*/ 179 w 195" name="T104"/>
                <a:gd fmla="*/ 121 h 299" name="T105"/>
                <a:gd fmla="*/ 101 w 195" name="T106"/>
                <a:gd fmla="*/ 204 h 299" name="T107"/>
                <a:gd fmla="*/ 29 w 195" name="T108"/>
                <a:gd fmla="*/ 203 h 299" name="T109"/>
                <a:gd fmla="*/ 147 w 195" name="T110"/>
                <a:gd fmla="*/ 232 h 299" name="T111"/>
                <a:gd fmla="*/ 43 w 195" name="T112"/>
                <a:gd fmla="*/ 53 h 299" name="T113"/>
                <a:gd fmla="*/ 168 w 195" name="T114"/>
                <a:gd fmla="*/ 189 h 299" name="T115"/>
                <a:gd fmla="*/ 145 w 195" name="T116"/>
                <a:gd fmla="*/ 273 h 299" name="T117"/>
                <a:gd fmla="*/ 148 w 195" name="T118"/>
                <a:gd fmla="*/ 23 h 299" name="T119"/>
                <a:gd fmla="*/ 53 w 195" name="T120"/>
                <a:gd fmla="*/ 180 h 299" name="T121"/>
                <a:gd fmla="*/ 17 w 195" name="T122"/>
                <a:gd fmla="*/ 159 h 29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99" w="195">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56" name="组合 355"/>
          <p:cNvGrpSpPr/>
          <p:nvPr/>
        </p:nvGrpSpPr>
        <p:grpSpPr>
          <a:xfrm>
            <a:off x="4772561" y="534413"/>
            <a:ext cx="2646878" cy="668912"/>
            <a:chOff x="4772561" y="534413"/>
            <a:chExt cx="2646878" cy="668912"/>
          </a:xfrm>
        </p:grpSpPr>
        <p:sp>
          <p:nvSpPr>
            <p:cNvPr id="357"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358" name="矩形 357"/>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grpSp>
        <p:nvGrpSpPr>
          <p:cNvPr id="359" name="Group 4"/>
          <p:cNvGrpSpPr>
            <a:grpSpLocks noChangeAspect="1"/>
          </p:cNvGrpSpPr>
          <p:nvPr/>
        </p:nvGrpSpPr>
        <p:grpSpPr>
          <a:xfrm rot="295617">
            <a:off x="4059449" y="4835602"/>
            <a:ext cx="4127518" cy="511178"/>
            <a:chOff x="2538" y="2001"/>
            <a:chExt cx="2600" cy="322"/>
          </a:xfrm>
          <a:solidFill>
            <a:schemeClr val="bg1">
              <a:lumMod val="65000"/>
            </a:schemeClr>
          </a:solidFill>
        </p:grpSpPr>
        <p:sp>
          <p:nvSpPr>
            <p:cNvPr id="360" name="Freeform 5"/>
            <p:cNvSpPr/>
            <p:nvPr/>
          </p:nvSpPr>
          <p:spPr bwMode="auto">
            <a:xfrm>
              <a:off x="4527" y="2049"/>
              <a:ext cx="186" cy="54"/>
            </a:xfrm>
            <a:custGeom>
              <a:gdLst>
                <a:gd fmla="*/ 89 w 91" name="T0"/>
                <a:gd fmla="*/ 9 h 26" name="T1"/>
                <a:gd fmla="*/ 90 w 91" name="T2"/>
                <a:gd fmla="*/ 6 h 26" name="T3"/>
                <a:gd fmla="*/ 82 w 91" name="T4"/>
                <a:gd fmla="*/ 5 h 26" name="T5"/>
                <a:gd fmla="*/ 84 w 91" name="T6"/>
                <a:gd fmla="*/ 0 h 26" name="T7"/>
                <a:gd fmla="*/ 63 w 91" name="T8"/>
                <a:gd fmla="*/ 5 h 26" name="T9"/>
                <a:gd fmla="*/ 64 w 91" name="T10"/>
                <a:gd fmla="*/ 2 h 26" name="T11"/>
                <a:gd fmla="*/ 53 w 91" name="T12"/>
                <a:gd fmla="*/ 7 h 26" name="T13"/>
                <a:gd fmla="*/ 49 w 91" name="T14"/>
                <a:gd fmla="*/ 4 h 26" name="T15"/>
                <a:gd fmla="*/ 39 w 91" name="T16"/>
                <a:gd fmla="*/ 6 h 26" name="T17"/>
                <a:gd fmla="*/ 39 w 91" name="T18"/>
                <a:gd fmla="*/ 10 h 26" name="T19"/>
                <a:gd fmla="*/ 33 w 91" name="T20"/>
                <a:gd fmla="*/ 10 h 26" name="T21"/>
                <a:gd fmla="*/ 31 w 91" name="T22"/>
                <a:gd fmla="*/ 7 h 26" name="T23"/>
                <a:gd fmla="*/ 12 w 91" name="T24"/>
                <a:gd fmla="*/ 9 h 26" name="T25"/>
                <a:gd fmla="*/ 0 w 91" name="T26"/>
                <a:gd fmla="*/ 17 h 26" name="T27"/>
                <a:gd fmla="*/ 0 w 91" name="T28"/>
                <a:gd fmla="*/ 19 h 26" name="T29"/>
                <a:gd fmla="*/ 19 w 91" name="T30"/>
                <a:gd fmla="*/ 19 h 26" name="T31"/>
                <a:gd fmla="*/ 37 w 91" name="T32"/>
                <a:gd fmla="*/ 22 h 26" name="T33"/>
                <a:gd fmla="*/ 30 w 91" name="T34"/>
                <a:gd fmla="*/ 16 h 26" name="T35"/>
                <a:gd fmla="*/ 40 w 91" name="T36"/>
                <a:gd fmla="*/ 17 h 26" name="T37"/>
                <a:gd fmla="*/ 43 w 91" name="T38"/>
                <a:gd fmla="*/ 9 h 26" name="T39"/>
                <a:gd fmla="*/ 58 w 91" name="T40"/>
                <a:gd fmla="*/ 12 h 26" name="T41"/>
                <a:gd fmla="*/ 65 w 91" name="T42"/>
                <a:gd fmla="*/ 9 h 26" name="T43"/>
                <a:gd fmla="*/ 65 w 91" name="T44"/>
                <a:gd fmla="*/ 11 h 26" name="T45"/>
                <a:gd fmla="*/ 55 w 91" name="T46"/>
                <a:gd fmla="*/ 17 h 26" name="T47"/>
                <a:gd fmla="*/ 53 w 91" name="T48"/>
                <a:gd fmla="*/ 12 h 26" name="T49"/>
                <a:gd fmla="*/ 43 w 91" name="T50"/>
                <a:gd fmla="*/ 16 h 26" name="T51"/>
                <a:gd fmla="*/ 50 w 91" name="T52"/>
                <a:gd fmla="*/ 20 h 26" name="T53"/>
                <a:gd fmla="*/ 67 w 91" name="T54"/>
                <a:gd fmla="*/ 14 h 26" name="T55"/>
                <a:gd fmla="*/ 73 w 91" name="T56"/>
                <a:gd fmla="*/ 18 h 26" name="T57"/>
                <a:gd fmla="*/ 90 w 91" name="T58"/>
                <a:gd fmla="*/ 11 h 26" name="T59"/>
                <a:gd fmla="*/ 82 w 91" name="T60"/>
                <a:gd fmla="*/ 13 h 26" name="T61"/>
                <a:gd fmla="*/ 79 w 91" name="T62"/>
                <a:gd fmla="*/ 10 h 26" name="T63"/>
                <a:gd fmla="*/ 89 w 91" name="T64"/>
                <a:gd fmla="*/ 9 h 2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6" w="91">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6"/>
            <p:cNvSpPr/>
            <p:nvPr/>
          </p:nvSpPr>
          <p:spPr bwMode="auto">
            <a:xfrm>
              <a:off x="4907" y="2063"/>
              <a:ext cx="16" cy="7"/>
            </a:xfrm>
            <a:custGeom>
              <a:gdLst>
                <a:gd fmla="*/ 7 w 8" name="T0"/>
                <a:gd fmla="*/ 0 h 3" name="T1"/>
                <a:gd fmla="*/ 0 w 8" name="T2"/>
                <a:gd fmla="*/ 2 h 3" name="T3"/>
                <a:gd fmla="*/ 7 w 8" name="T4"/>
                <a:gd fmla="*/ 2 h 3" name="T5"/>
                <a:gd fmla="*/ 7 w 8" name="T6"/>
                <a:gd fmla="*/ 0 h 3" name="T7"/>
              </a:gdLst>
              <a:cxnLst>
                <a:cxn ang="0">
                  <a:pos x="T0" y="T1"/>
                </a:cxn>
                <a:cxn ang="0">
                  <a:pos x="T2" y="T3"/>
                </a:cxn>
                <a:cxn ang="0">
                  <a:pos x="T4" y="T5"/>
                </a:cxn>
                <a:cxn ang="0">
                  <a:pos x="T6" y="T7"/>
                </a:cxn>
              </a:cxnLst>
              <a:rect b="b" l="0" r="r" t="0"/>
              <a:pathLst>
                <a:path h="3" w="8">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7"/>
            <p:cNvSpPr/>
            <p:nvPr/>
          </p:nvSpPr>
          <p:spPr bwMode="auto">
            <a:xfrm>
              <a:off x="4517" y="2063"/>
              <a:ext cx="22" cy="17"/>
            </a:xfrm>
            <a:custGeom>
              <a:gdLst>
                <a:gd fmla="*/ 8 w 11" name="T0"/>
                <a:gd fmla="*/ 0 h 8" name="T1"/>
                <a:gd fmla="*/ 0 w 11" name="T2"/>
                <a:gd fmla="*/ 0 h 8" name="T3"/>
                <a:gd fmla="*/ 0 w 11" name="T4"/>
                <a:gd fmla="*/ 8 h 8" name="T5"/>
                <a:gd fmla="*/ 8 w 11" name="T6"/>
                <a:gd fmla="*/ 0 h 8" name="T7"/>
              </a:gdLst>
              <a:cxnLst>
                <a:cxn ang="0">
                  <a:pos x="T0" y="T1"/>
                </a:cxn>
                <a:cxn ang="0">
                  <a:pos x="T2" y="T3"/>
                </a:cxn>
                <a:cxn ang="0">
                  <a:pos x="T4" y="T5"/>
                </a:cxn>
                <a:cxn ang="0">
                  <a:pos x="T6" y="T7"/>
                </a:cxn>
              </a:cxnLst>
              <a:rect b="b" l="0" r="r" t="0"/>
              <a:pathLst>
                <a:path h="8" w="11">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8"/>
            <p:cNvSpPr/>
            <p:nvPr/>
          </p:nvSpPr>
          <p:spPr bwMode="auto">
            <a:xfrm>
              <a:off x="4472" y="2065"/>
              <a:ext cx="51" cy="44"/>
            </a:xfrm>
            <a:custGeom>
              <a:gdLst>
                <a:gd fmla="*/ 13 w 25" name="T0"/>
                <a:gd fmla="*/ 5 h 21" name="T1"/>
                <a:gd fmla="*/ 17 w 25" name="T2"/>
                <a:gd fmla="*/ 1 h 21" name="T3"/>
                <a:gd fmla="*/ 12 w 25" name="T4"/>
                <a:gd fmla="*/ 0 h 21" name="T5"/>
                <a:gd fmla="*/ 0 w 25" name="T6"/>
                <a:gd fmla="*/ 3 h 21" name="T7"/>
                <a:gd fmla="*/ 25 w 25" name="T8"/>
                <a:gd fmla="*/ 15 h 21" name="T9"/>
                <a:gd fmla="*/ 13 w 25" name="T10"/>
                <a:gd fmla="*/ 5 h 21" name="T11"/>
              </a:gdLst>
              <a:cxnLst>
                <a:cxn ang="0">
                  <a:pos x="T0" y="T1"/>
                </a:cxn>
                <a:cxn ang="0">
                  <a:pos x="T2" y="T3"/>
                </a:cxn>
                <a:cxn ang="0">
                  <a:pos x="T4" y="T5"/>
                </a:cxn>
                <a:cxn ang="0">
                  <a:pos x="T6" y="T7"/>
                </a:cxn>
                <a:cxn ang="0">
                  <a:pos x="T8" y="T9"/>
                </a:cxn>
                <a:cxn ang="0">
                  <a:pos x="T10" y="T11"/>
                </a:cxn>
              </a:cxnLst>
              <a:rect b="b" l="0" r="r" t="0"/>
              <a:pathLst>
                <a:path h="21" w="25">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9"/>
            <p:cNvSpPr/>
            <p:nvPr/>
          </p:nvSpPr>
          <p:spPr bwMode="auto">
            <a:xfrm>
              <a:off x="4414" y="2072"/>
              <a:ext cx="64" cy="39"/>
            </a:xfrm>
            <a:custGeom>
              <a:gdLst>
                <a:gd fmla="*/ 17 w 31" name="T0"/>
                <a:gd fmla="*/ 0 h 19" name="T1"/>
                <a:gd fmla="*/ 16 w 31" name="T2"/>
                <a:gd fmla="*/ 13 h 19" name="T3"/>
                <a:gd fmla="*/ 9 w 31" name="T4"/>
                <a:gd fmla="*/ 13 h 19" name="T5"/>
                <a:gd fmla="*/ 0 w 31" name="T6"/>
                <a:gd fmla="*/ 19 h 19" name="T7"/>
                <a:gd fmla="*/ 13 w 31" name="T8"/>
                <a:gd fmla="*/ 18 h 19" name="T9"/>
                <a:gd fmla="*/ 17 w 31" name="T10"/>
                <a:gd fmla="*/ 0 h 19" name="T11"/>
              </a:gdLst>
              <a:cxnLst>
                <a:cxn ang="0">
                  <a:pos x="T0" y="T1"/>
                </a:cxn>
                <a:cxn ang="0">
                  <a:pos x="T2" y="T3"/>
                </a:cxn>
                <a:cxn ang="0">
                  <a:pos x="T4" y="T5"/>
                </a:cxn>
                <a:cxn ang="0">
                  <a:pos x="T6" y="T7"/>
                </a:cxn>
                <a:cxn ang="0">
                  <a:pos x="T8" y="T9"/>
                </a:cxn>
                <a:cxn ang="0">
                  <a:pos x="T10" y="T11"/>
                </a:cxn>
              </a:cxnLst>
              <a:rect b="b" l="0" r="r" t="0"/>
              <a:pathLst>
                <a:path h="19" w="31">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10"/>
            <p:cNvSpPr/>
            <p:nvPr/>
          </p:nvSpPr>
          <p:spPr bwMode="auto">
            <a:xfrm>
              <a:off x="4400" y="2078"/>
              <a:ext cx="41" cy="19"/>
            </a:xfrm>
            <a:custGeom>
              <a:gdLst>
                <a:gd fmla="*/ 3 w 20" name="T0"/>
                <a:gd fmla="*/ 8 h 9" name="T1"/>
                <a:gd fmla="*/ 17 w 20" name="T2"/>
                <a:gd fmla="*/ 7 h 9" name="T3"/>
                <a:gd fmla="*/ 1 w 20" name="T4"/>
                <a:gd fmla="*/ 2 h 9" name="T5"/>
                <a:gd fmla="*/ 3 w 20" name="T6"/>
                <a:gd fmla="*/ 8 h 9" name="T7"/>
              </a:gdLst>
              <a:cxnLst>
                <a:cxn ang="0">
                  <a:pos x="T0" y="T1"/>
                </a:cxn>
                <a:cxn ang="0">
                  <a:pos x="T2" y="T3"/>
                </a:cxn>
                <a:cxn ang="0">
                  <a:pos x="T4" y="T5"/>
                </a:cxn>
                <a:cxn ang="0">
                  <a:pos x="T6" y="T7"/>
                </a:cxn>
              </a:cxnLst>
              <a:rect b="b" l="0" r="r" t="0"/>
              <a:pathLst>
                <a:path h="9" w="20">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11"/>
            <p:cNvSpPr/>
            <p:nvPr/>
          </p:nvSpPr>
          <p:spPr bwMode="auto">
            <a:xfrm>
              <a:off x="4306" y="2080"/>
              <a:ext cx="74" cy="50"/>
            </a:xfrm>
            <a:custGeom>
              <a:gdLst>
                <a:gd fmla="*/ 35 w 36" name="T0"/>
                <a:gd fmla="*/ 9 h 24" name="T1"/>
                <a:gd fmla="*/ 27 w 36" name="T2"/>
                <a:gd fmla="*/ 0 h 24" name="T3"/>
                <a:gd fmla="*/ 27 w 36" name="T4"/>
                <a:gd fmla="*/ 3 h 24" name="T5"/>
                <a:gd fmla="*/ 20 w 36" name="T6"/>
                <a:gd fmla="*/ 5 h 24" name="T7"/>
                <a:gd fmla="*/ 5 w 36" name="T8"/>
                <a:gd fmla="*/ 4 h 24" name="T9"/>
                <a:gd fmla="*/ 12 w 36" name="T10"/>
                <a:gd fmla="*/ 5 h 24" name="T11"/>
                <a:gd fmla="*/ 21 w 36" name="T12"/>
                <a:gd fmla="*/ 15 h 24" name="T13"/>
                <a:gd fmla="*/ 13 w 36" name="T14"/>
                <a:gd fmla="*/ 8 h 24" name="T15"/>
                <a:gd fmla="*/ 16 w 36" name="T16"/>
                <a:gd fmla="*/ 7 h 24" name="T17"/>
                <a:gd fmla="*/ 25 w 36" name="T18"/>
                <a:gd fmla="*/ 13 h 24" name="T19"/>
                <a:gd fmla="*/ 35 w 36" name="T20"/>
                <a:gd fmla="*/ 9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36">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12"/>
            <p:cNvSpPr/>
            <p:nvPr/>
          </p:nvSpPr>
          <p:spPr bwMode="auto">
            <a:xfrm>
              <a:off x="4459" y="2095"/>
              <a:ext cx="21" cy="10"/>
            </a:xfrm>
            <a:custGeom>
              <a:gdLst>
                <a:gd fmla="*/ 1 w 10" name="T0"/>
                <a:gd fmla="*/ 4 h 5" name="T1"/>
                <a:gd fmla="*/ 9 w 10" name="T2"/>
                <a:gd fmla="*/ 4 h 5" name="T3"/>
                <a:gd fmla="*/ 10 w 10" name="T4"/>
                <a:gd fmla="*/ 1 h 5" name="T5"/>
                <a:gd fmla="*/ 3 w 10" name="T6"/>
                <a:gd fmla="*/ 0 h 5" name="T7"/>
                <a:gd fmla="*/ 1 w 10" name="T8"/>
                <a:gd fmla="*/ 4 h 5" name="T9"/>
              </a:gdLst>
              <a:cxnLst>
                <a:cxn ang="0">
                  <a:pos x="T0" y="T1"/>
                </a:cxn>
                <a:cxn ang="0">
                  <a:pos x="T2" y="T3"/>
                </a:cxn>
                <a:cxn ang="0">
                  <a:pos x="T4" y="T5"/>
                </a:cxn>
                <a:cxn ang="0">
                  <a:pos x="T6" y="T7"/>
                </a:cxn>
                <a:cxn ang="0">
                  <a:pos x="T8" y="T9"/>
                </a:cxn>
              </a:cxnLst>
              <a:rect b="b" l="0" r="r" t="0"/>
              <a:pathLst>
                <a:path h="5" w="10">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13"/>
            <p:cNvSpPr/>
            <p:nvPr/>
          </p:nvSpPr>
          <p:spPr bwMode="auto">
            <a:xfrm>
              <a:off x="4396" y="2097"/>
              <a:ext cx="18" cy="8"/>
            </a:xfrm>
            <a:custGeom>
              <a:gdLst>
                <a:gd fmla="*/ 3 w 9" name="T0"/>
                <a:gd fmla="*/ 0 h 4" name="T1"/>
                <a:gd fmla="*/ 3 w 9" name="T2"/>
                <a:gd fmla="*/ 4 h 4" name="T3"/>
                <a:gd fmla="*/ 3 w 9" name="T4"/>
                <a:gd fmla="*/ 0 h 4" name="T5"/>
              </a:gdLst>
              <a:cxnLst>
                <a:cxn ang="0">
                  <a:pos x="T0" y="T1"/>
                </a:cxn>
                <a:cxn ang="0">
                  <a:pos x="T2" y="T3"/>
                </a:cxn>
                <a:cxn ang="0">
                  <a:pos x="T4" y="T5"/>
                </a:cxn>
              </a:cxnLst>
              <a:rect b="b" l="0" r="r" t="0"/>
              <a:pathLst>
                <a:path h="4" w="9">
                  <a:moveTo>
                    <a:pt x="3" y="0"/>
                  </a:moveTo>
                  <a:cubicBezTo>
                    <a:pt x="1" y="1"/>
                    <a:pt x="0" y="4"/>
                    <a:pt x="3" y="4"/>
                  </a:cubicBezTo>
                  <a:cubicBezTo>
                    <a:pt x="3" y="3"/>
                    <a:pt x="9" y="0"/>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14"/>
            <p:cNvSpPr/>
            <p:nvPr/>
          </p:nvSpPr>
          <p:spPr bwMode="auto">
            <a:xfrm>
              <a:off x="4165" y="2103"/>
              <a:ext cx="23" cy="21"/>
            </a:xfrm>
            <a:custGeom>
              <a:gdLst>
                <a:gd fmla="*/ 1 w 11" name="T0"/>
                <a:gd fmla="*/ 2 h 10" name="T1"/>
                <a:gd fmla="*/ 6 w 11" name="T2"/>
                <a:gd fmla="*/ 10 h 10" name="T3"/>
                <a:gd fmla="*/ 4 w 11" name="T4"/>
                <a:gd fmla="*/ 0 h 10" name="T5"/>
                <a:gd fmla="*/ 1 w 11" name="T6"/>
                <a:gd fmla="*/ 2 h 10" name="T7"/>
              </a:gdLst>
              <a:cxnLst>
                <a:cxn ang="0">
                  <a:pos x="T0" y="T1"/>
                </a:cxn>
                <a:cxn ang="0">
                  <a:pos x="T2" y="T3"/>
                </a:cxn>
                <a:cxn ang="0">
                  <a:pos x="T4" y="T5"/>
                </a:cxn>
                <a:cxn ang="0">
                  <a:pos x="T6" y="T7"/>
                </a:cxn>
              </a:cxnLst>
              <a:rect b="b" l="0" r="r" t="0"/>
              <a:pathLst>
                <a:path h="10" w="11">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15"/>
            <p:cNvSpPr/>
            <p:nvPr/>
          </p:nvSpPr>
          <p:spPr bwMode="auto">
            <a:xfrm>
              <a:off x="3999" y="2109"/>
              <a:ext cx="97" cy="44"/>
            </a:xfrm>
            <a:custGeom>
              <a:gdLst>
                <a:gd fmla="*/ 39 w 47" name="T0"/>
                <a:gd fmla="*/ 12 h 21" name="T1"/>
                <a:gd fmla="*/ 42 w 47" name="T2"/>
                <a:gd fmla="*/ 0 h 21" name="T3"/>
                <a:gd fmla="*/ 33 w 47" name="T4"/>
                <a:gd fmla="*/ 4 h 21" name="T5"/>
                <a:gd fmla="*/ 23 w 47" name="T6"/>
                <a:gd fmla="*/ 2 h 21" name="T7"/>
                <a:gd fmla="*/ 17 w 47" name="T8"/>
                <a:gd fmla="*/ 13 h 21" name="T9"/>
                <a:gd fmla="*/ 6 w 47" name="T10"/>
                <a:gd fmla="*/ 13 h 21" name="T11"/>
                <a:gd fmla="*/ 0 w 47" name="T12"/>
                <a:gd fmla="*/ 21 h 21" name="T13"/>
                <a:gd fmla="*/ 24 w 47" name="T14"/>
                <a:gd fmla="*/ 18 h 21" name="T15"/>
                <a:gd fmla="*/ 24 w 47" name="T16"/>
                <a:gd fmla="*/ 6 h 21" name="T17"/>
                <a:gd fmla="*/ 31 w 47" name="T18"/>
                <a:gd fmla="*/ 6 h 21" name="T19"/>
                <a:gd fmla="*/ 28 w 47" name="T20"/>
                <a:gd fmla="*/ 15 h 21" name="T21"/>
                <a:gd fmla="*/ 47 w 47" name="T22"/>
                <a:gd fmla="*/ 14 h 21" name="T23"/>
                <a:gd fmla="*/ 39 w 47" name="T24"/>
                <a:gd fmla="*/ 12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47">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16"/>
            <p:cNvSpPr/>
            <p:nvPr/>
          </p:nvSpPr>
          <p:spPr bwMode="auto">
            <a:xfrm>
              <a:off x="3932" y="2122"/>
              <a:ext cx="27" cy="18"/>
            </a:xfrm>
            <a:custGeom>
              <a:gdLst>
                <a:gd fmla="*/ 2 w 13" name="T0"/>
                <a:gd fmla="*/ 2 h 9" name="T1"/>
                <a:gd fmla="*/ 7 w 13" name="T2"/>
                <a:gd fmla="*/ 9 h 9" name="T3"/>
                <a:gd fmla="*/ 10 w 13" name="T4"/>
                <a:gd fmla="*/ 1 h 9" name="T5"/>
                <a:gd fmla="*/ 2 w 13" name="T6"/>
                <a:gd fmla="*/ 2 h 9" name="T7"/>
              </a:gdLst>
              <a:cxnLst>
                <a:cxn ang="0">
                  <a:pos x="T0" y="T1"/>
                </a:cxn>
                <a:cxn ang="0">
                  <a:pos x="T2" y="T3"/>
                </a:cxn>
                <a:cxn ang="0">
                  <a:pos x="T4" y="T5"/>
                </a:cxn>
                <a:cxn ang="0">
                  <a:pos x="T6" y="T7"/>
                </a:cxn>
              </a:cxnLst>
              <a:rect b="b" l="0" r="r" t="0"/>
              <a:pathLst>
                <a:path h="9" w="13">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17"/>
            <p:cNvSpPr/>
            <p:nvPr/>
          </p:nvSpPr>
          <p:spPr bwMode="auto">
            <a:xfrm>
              <a:off x="3777" y="2136"/>
              <a:ext cx="22" cy="13"/>
            </a:xfrm>
            <a:custGeom>
              <a:gdLst>
                <a:gd fmla="*/ 10 w 11" name="T0"/>
                <a:gd fmla="*/ 1 h 6" name="T1"/>
                <a:gd fmla="*/ 3 w 11" name="T2"/>
                <a:gd fmla="*/ 6 h 6" name="T3"/>
                <a:gd fmla="*/ 10 w 11" name="T4"/>
                <a:gd fmla="*/ 1 h 6" name="T5"/>
              </a:gdLst>
              <a:cxnLst>
                <a:cxn ang="0">
                  <a:pos x="T0" y="T1"/>
                </a:cxn>
                <a:cxn ang="0">
                  <a:pos x="T2" y="T3"/>
                </a:cxn>
                <a:cxn ang="0">
                  <a:pos x="T4" y="T5"/>
                </a:cxn>
              </a:cxnLst>
              <a:rect b="b" l="0" r="r" t="0"/>
              <a:pathLst>
                <a:path h="6" w="11">
                  <a:moveTo>
                    <a:pt x="10" y="1"/>
                  </a:moveTo>
                  <a:cubicBezTo>
                    <a:pt x="4" y="0"/>
                    <a:pt x="0" y="3"/>
                    <a:pt x="3" y="6"/>
                  </a:cubicBezTo>
                  <a:cubicBezTo>
                    <a:pt x="8" y="5"/>
                    <a:pt x="11" y="3"/>
                    <a:pt x="1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18"/>
            <p:cNvSpPr/>
            <p:nvPr/>
          </p:nvSpPr>
          <p:spPr bwMode="auto">
            <a:xfrm>
              <a:off x="3758" y="2171"/>
              <a:ext cx="19" cy="9"/>
            </a:xfrm>
            <a:custGeom>
              <a:gdLst>
                <a:gd fmla="*/ 5 w 9" name="T0"/>
                <a:gd fmla="*/ 0 h 4" name="T1"/>
                <a:gd fmla="*/ 3 w 9" name="T2"/>
                <a:gd fmla="*/ 3 h 4" name="T3"/>
                <a:gd fmla="*/ 5 w 9" name="T4"/>
                <a:gd fmla="*/ 0 h 4" name="T5"/>
              </a:gdLst>
              <a:cxnLst>
                <a:cxn ang="0">
                  <a:pos x="T0" y="T1"/>
                </a:cxn>
                <a:cxn ang="0">
                  <a:pos x="T2" y="T3"/>
                </a:cxn>
                <a:cxn ang="0">
                  <a:pos x="T4" y="T5"/>
                </a:cxn>
              </a:cxnLst>
              <a:rect b="b" l="0" r="r" t="0"/>
              <a:pathLst>
                <a:path h="4" w="9">
                  <a:moveTo>
                    <a:pt x="5" y="0"/>
                  </a:moveTo>
                  <a:cubicBezTo>
                    <a:pt x="4" y="1"/>
                    <a:pt x="0" y="2"/>
                    <a:pt x="3" y="3"/>
                  </a:cubicBezTo>
                  <a:cubicBezTo>
                    <a:pt x="7" y="4"/>
                    <a:pt x="9" y="0"/>
                    <a:pt x="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19"/>
            <p:cNvSpPr/>
            <p:nvPr/>
          </p:nvSpPr>
          <p:spPr bwMode="auto">
            <a:xfrm>
              <a:off x="2975" y="2215"/>
              <a:ext cx="19" cy="8"/>
            </a:xfrm>
            <a:custGeom>
              <a:gdLst>
                <a:gd fmla="*/ 9 w 9" name="T0"/>
                <a:gd fmla="*/ 1 h 4" name="T1"/>
                <a:gd fmla="*/ 0 w 9" name="T2"/>
                <a:gd fmla="*/ 4 h 4" name="T3"/>
                <a:gd fmla="*/ 8 w 9" name="T4"/>
                <a:gd fmla="*/ 4 h 4" name="T5"/>
                <a:gd fmla="*/ 9 w 9" name="T6"/>
                <a:gd fmla="*/ 1 h 4" name="T7"/>
              </a:gdLst>
              <a:cxnLst>
                <a:cxn ang="0">
                  <a:pos x="T0" y="T1"/>
                </a:cxn>
                <a:cxn ang="0">
                  <a:pos x="T2" y="T3"/>
                </a:cxn>
                <a:cxn ang="0">
                  <a:pos x="T4" y="T5"/>
                </a:cxn>
                <a:cxn ang="0">
                  <a:pos x="T6" y="T7"/>
                </a:cxn>
              </a:cxnLst>
              <a:rect b="b" l="0" r="r" t="0"/>
              <a:pathLst>
                <a:path h="4" w="9">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 name="Freeform 20"/>
            <p:cNvSpPr/>
            <p:nvPr/>
          </p:nvSpPr>
          <p:spPr bwMode="auto">
            <a:xfrm>
              <a:off x="4194" y="2086"/>
              <a:ext cx="114" cy="48"/>
            </a:xfrm>
            <a:custGeom>
              <a:gdLst>
                <a:gd fmla="*/ 34 w 56" name="T0"/>
                <a:gd fmla="*/ 2 h 23" name="T1"/>
                <a:gd fmla="*/ 21 w 56" name="T2"/>
                <a:gd fmla="*/ 9 h 23" name="T3"/>
                <a:gd fmla="*/ 13 w 56" name="T4"/>
                <a:gd fmla="*/ 5 h 23" name="T5"/>
                <a:gd fmla="*/ 8 w 56" name="T6"/>
                <a:gd fmla="*/ 14 h 23" name="T7"/>
                <a:gd fmla="*/ 1 w 56" name="T8"/>
                <a:gd fmla="*/ 15 h 23" name="T9"/>
                <a:gd fmla="*/ 1 w 56" name="T10"/>
                <a:gd fmla="*/ 21 h 23" name="T11"/>
                <a:gd fmla="*/ 7 w 56" name="T12"/>
                <a:gd fmla="*/ 23 h 23" name="T13"/>
                <a:gd fmla="*/ 20 w 56" name="T14"/>
                <a:gd fmla="*/ 19 h 23" name="T15"/>
                <a:gd fmla="*/ 19 w 56" name="T16"/>
                <a:gd fmla="*/ 15 h 23" name="T17"/>
                <a:gd fmla="*/ 40 w 56" name="T18"/>
                <a:gd fmla="*/ 9 h 23" name="T19"/>
                <a:gd fmla="*/ 46 w 56" name="T20"/>
                <a:gd fmla="*/ 4 h 23" name="T21"/>
                <a:gd fmla="*/ 33 w 56" name="T22"/>
                <a:gd fmla="*/ 18 h 23" name="T23"/>
                <a:gd fmla="*/ 42 w 56" name="T24"/>
                <a:gd fmla="*/ 18 h 23" name="T25"/>
                <a:gd fmla="*/ 52 w 56" name="T26"/>
                <a:gd fmla="*/ 14 h 23" name="T27"/>
                <a:gd fmla="*/ 56 w 56" name="T28"/>
                <a:gd fmla="*/ 10 h 23" name="T29"/>
                <a:gd fmla="*/ 56 w 56" name="T30"/>
                <a:gd fmla="*/ 0 h 23" name="T31"/>
                <a:gd fmla="*/ 34 w 56" name="T32"/>
                <a:gd fmla="*/ 2 h 2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23" w="56">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 name="Freeform 21"/>
            <p:cNvSpPr/>
            <p:nvPr/>
          </p:nvSpPr>
          <p:spPr bwMode="auto">
            <a:xfrm>
              <a:off x="4359" y="2105"/>
              <a:ext cx="39" cy="15"/>
            </a:xfrm>
            <a:custGeom>
              <a:gdLst>
                <a:gd fmla="*/ 17 w 19" name="T0"/>
                <a:gd fmla="*/ 1 h 7" name="T1"/>
                <a:gd fmla="*/ 12 w 19" name="T2"/>
                <a:gd fmla="*/ 0 h 7" name="T3"/>
                <a:gd fmla="*/ 0 w 19" name="T4"/>
                <a:gd fmla="*/ 2 h 7" name="T5"/>
                <a:gd fmla="*/ 1 w 19" name="T6"/>
                <a:gd fmla="*/ 5 h 7" name="T7"/>
                <a:gd fmla="*/ 7 w 19" name="T8"/>
                <a:gd fmla="*/ 5 h 7" name="T9"/>
                <a:gd fmla="*/ 19 w 19" name="T10"/>
                <a:gd fmla="*/ 3 h 7" name="T11"/>
                <a:gd fmla="*/ 17 w 19" name="T12"/>
                <a:gd fmla="*/ 1 h 7" name="T13"/>
              </a:gdLst>
              <a:cxnLst>
                <a:cxn ang="0">
                  <a:pos x="T0" y="T1"/>
                </a:cxn>
                <a:cxn ang="0">
                  <a:pos x="T2" y="T3"/>
                </a:cxn>
                <a:cxn ang="0">
                  <a:pos x="T4" y="T5"/>
                </a:cxn>
                <a:cxn ang="0">
                  <a:pos x="T6" y="T7"/>
                </a:cxn>
                <a:cxn ang="0">
                  <a:pos x="T8" y="T9"/>
                </a:cxn>
                <a:cxn ang="0">
                  <a:pos x="T10" y="T11"/>
                </a:cxn>
                <a:cxn ang="0">
                  <a:pos x="T12" y="T13"/>
                </a:cxn>
              </a:cxnLst>
              <a:rect b="b" l="0" r="r" t="0"/>
              <a:pathLst>
                <a:path h="7" w="19">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 name="Freeform 22"/>
            <p:cNvSpPr/>
            <p:nvPr/>
          </p:nvSpPr>
          <p:spPr bwMode="auto">
            <a:xfrm>
              <a:off x="3957" y="2113"/>
              <a:ext cx="63" cy="40"/>
            </a:xfrm>
            <a:custGeom>
              <a:gdLst>
                <a:gd fmla="*/ 24 w 31" name="T0"/>
                <a:gd fmla="*/ 11 h 19" name="T1"/>
                <a:gd fmla="*/ 22 w 31" name="T2"/>
                <a:gd fmla="*/ 4 h 19" name="T3"/>
                <a:gd fmla="*/ 31 w 31" name="T4"/>
                <a:gd fmla="*/ 2 h 19" name="T5"/>
                <a:gd fmla="*/ 7 w 31" name="T6"/>
                <a:gd fmla="*/ 19 h 19" name="T7"/>
                <a:gd fmla="*/ 17 w 31" name="T8"/>
                <a:gd fmla="*/ 18 h 19" name="T9"/>
                <a:gd fmla="*/ 15 w 31" name="T10"/>
                <a:gd fmla="*/ 13 h 19" name="T11"/>
                <a:gd fmla="*/ 24 w 31" name="T12"/>
                <a:gd fmla="*/ 11 h 19" name="T13"/>
              </a:gdLst>
              <a:cxnLst>
                <a:cxn ang="0">
                  <a:pos x="T0" y="T1"/>
                </a:cxn>
                <a:cxn ang="0">
                  <a:pos x="T2" y="T3"/>
                </a:cxn>
                <a:cxn ang="0">
                  <a:pos x="T4" y="T5"/>
                </a:cxn>
                <a:cxn ang="0">
                  <a:pos x="T6" y="T7"/>
                </a:cxn>
                <a:cxn ang="0">
                  <a:pos x="T8" y="T9"/>
                </a:cxn>
                <a:cxn ang="0">
                  <a:pos x="T10" y="T11"/>
                </a:cxn>
                <a:cxn ang="0">
                  <a:pos x="T12" y="T13"/>
                </a:cxn>
              </a:cxnLst>
              <a:rect b="b" l="0" r="r" t="0"/>
              <a:pathLst>
                <a:path h="19" w="31">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 name="Freeform 23"/>
            <p:cNvSpPr>
              <a:spLocks noEditPoints="1"/>
            </p:cNvSpPr>
            <p:nvPr/>
          </p:nvSpPr>
          <p:spPr bwMode="auto">
            <a:xfrm>
              <a:off x="3613" y="2126"/>
              <a:ext cx="344" cy="66"/>
            </a:xfrm>
            <a:custGeom>
              <a:gdLst>
                <a:gd fmla="*/ 144 w 168" name="T0"/>
                <a:gd fmla="*/ 0 h 32" name="T1"/>
                <a:gd fmla="*/ 132 w 168" name="T2"/>
                <a:gd fmla="*/ 12 h 32" name="T3"/>
                <a:gd fmla="*/ 132 w 168" name="T4"/>
                <a:gd fmla="*/ 5 h 32" name="T5"/>
                <a:gd fmla="*/ 122 w 168" name="T6"/>
                <a:gd fmla="*/ 1 h 32" name="T7"/>
                <a:gd fmla="*/ 121 w 168" name="T8"/>
                <a:gd fmla="*/ 9 h 32" name="T9"/>
                <a:gd fmla="*/ 118 w 168" name="T10"/>
                <a:gd fmla="*/ 10 h 32" name="T11"/>
                <a:gd fmla="*/ 104 w 168" name="T12"/>
                <a:gd fmla="*/ 4 h 32" name="T13"/>
                <a:gd fmla="*/ 92 w 168" name="T14"/>
                <a:gd fmla="*/ 12 h 32" name="T15"/>
                <a:gd fmla="*/ 101 w 168" name="T16"/>
                <a:gd fmla="*/ 13 h 32" name="T17"/>
                <a:gd fmla="*/ 79 w 168" name="T18"/>
                <a:gd fmla="*/ 14 h 32" name="T19"/>
                <a:gd fmla="*/ 72 w 168" name="T20"/>
                <a:gd fmla="*/ 9 h 32" name="T21"/>
                <a:gd fmla="*/ 63 w 168" name="T22"/>
                <a:gd fmla="*/ 15 h 32" name="T23"/>
                <a:gd fmla="*/ 66 w 168" name="T24"/>
                <a:gd fmla="*/ 6 h 32" name="T25"/>
                <a:gd fmla="*/ 57 w 168" name="T26"/>
                <a:gd fmla="*/ 7 h 32" name="T27"/>
                <a:gd fmla="*/ 52 w 168" name="T28"/>
                <a:gd fmla="*/ 14 h 32" name="T29"/>
                <a:gd fmla="*/ 46 w 168" name="T30"/>
                <a:gd fmla="*/ 9 h 32" name="T31"/>
                <a:gd fmla="*/ 41 w 168" name="T32"/>
                <a:gd fmla="*/ 14 h 32" name="T33"/>
                <a:gd fmla="*/ 32 w 168" name="T34"/>
                <a:gd fmla="*/ 16 h 32" name="T35"/>
                <a:gd fmla="*/ 4 w 168" name="T36"/>
                <a:gd fmla="*/ 15 h 32" name="T37"/>
                <a:gd fmla="*/ 6 w 168" name="T38"/>
                <a:gd fmla="*/ 24 h 32" name="T39"/>
                <a:gd fmla="*/ 16 w 168" name="T40"/>
                <a:gd fmla="*/ 23 h 32" name="T41"/>
                <a:gd fmla="*/ 12 w 168" name="T42"/>
                <a:gd fmla="*/ 14 h 32" name="T43"/>
                <a:gd fmla="*/ 19 w 168" name="T44"/>
                <a:gd fmla="*/ 14 h 32" name="T45"/>
                <a:gd fmla="*/ 22 w 168" name="T46"/>
                <a:gd fmla="*/ 21 h 32" name="T47"/>
                <a:gd fmla="*/ 16 w 168" name="T48"/>
                <a:gd fmla="*/ 32 h 32" name="T49"/>
                <a:gd fmla="*/ 34 w 168" name="T50"/>
                <a:gd fmla="*/ 18 h 32" name="T51"/>
                <a:gd fmla="*/ 38 w 168" name="T52"/>
                <a:gd fmla="*/ 28 h 32" name="T53"/>
                <a:gd fmla="*/ 58 w 168" name="T54"/>
                <a:gd fmla="*/ 25 h 32" name="T55"/>
                <a:gd fmla="*/ 58 w 168" name="T56"/>
                <a:gd fmla="*/ 26 h 32" name="T57"/>
                <a:gd fmla="*/ 81 w 168" name="T58"/>
                <a:gd fmla="*/ 16 h 32" name="T59"/>
                <a:gd fmla="*/ 83 w 168" name="T60"/>
                <a:gd fmla="*/ 20 h 32" name="T61"/>
                <a:gd fmla="*/ 109 w 168" name="T62"/>
                <a:gd fmla="*/ 21 h 32" name="T63"/>
                <a:gd fmla="*/ 106 w 168" name="T64"/>
                <a:gd fmla="*/ 15 h 32" name="T65"/>
                <a:gd fmla="*/ 120 w 168" name="T66"/>
                <a:gd fmla="*/ 12 h 32" name="T67"/>
                <a:gd fmla="*/ 123 w 168" name="T68"/>
                <a:gd fmla="*/ 16 h 32" name="T69"/>
                <a:gd fmla="*/ 119 w 168" name="T70"/>
                <a:gd fmla="*/ 20 h 32" name="T71"/>
                <a:gd fmla="*/ 128 w 168" name="T72"/>
                <a:gd fmla="*/ 16 h 32" name="T73"/>
                <a:gd fmla="*/ 134 w 168" name="T74"/>
                <a:gd fmla="*/ 18 h 32" name="T75"/>
                <a:gd fmla="*/ 143 w 168" name="T76"/>
                <a:gd fmla="*/ 17 h 32" name="T77"/>
                <a:gd fmla="*/ 144 w 168" name="T78"/>
                <a:gd fmla="*/ 13 h 32" name="T79"/>
                <a:gd fmla="*/ 148 w 168" name="T80"/>
                <a:gd fmla="*/ 15 h 32" name="T81"/>
                <a:gd fmla="*/ 161 w 168" name="T82"/>
                <a:gd fmla="*/ 12 h 32" name="T83"/>
                <a:gd fmla="*/ 167 w 168" name="T84"/>
                <a:gd fmla="*/ 15 h 32" name="T85"/>
                <a:gd fmla="*/ 168 w 168" name="T86"/>
                <a:gd fmla="*/ 12 h 32" name="T87"/>
                <a:gd fmla="*/ 144 w 168" name="T88"/>
                <a:gd fmla="*/ 0 h 32" name="T89"/>
                <a:gd fmla="*/ 55 w 168" name="T90"/>
                <a:gd fmla="*/ 25 h 32" name="T91"/>
                <a:gd fmla="*/ 59 w 168" name="T92"/>
                <a:gd fmla="*/ 16 h 32" name="T93"/>
                <a:gd fmla="*/ 55 w 168" name="T94"/>
                <a:gd fmla="*/ 25 h 32" name="T95"/>
                <a:gd fmla="*/ 144 w 168" name="T96"/>
                <a:gd fmla="*/ 9 h 32" name="T97"/>
                <a:gd fmla="*/ 153 w 168" name="T98"/>
                <a:gd fmla="*/ 6 h 32" name="T99"/>
                <a:gd fmla="*/ 154 w 168" name="T100"/>
                <a:gd fmla="*/ 8 h 32" name="T101"/>
                <a:gd fmla="*/ 144 w 168" name="T102"/>
                <a:gd fmla="*/ 9 h 3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32" w="168">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 name="Freeform 24"/>
            <p:cNvSpPr>
              <a:spLocks noEditPoints="1"/>
            </p:cNvSpPr>
            <p:nvPr/>
          </p:nvSpPr>
          <p:spPr bwMode="auto">
            <a:xfrm>
              <a:off x="3433" y="2151"/>
              <a:ext cx="192" cy="58"/>
            </a:xfrm>
            <a:custGeom>
              <a:gdLst>
                <a:gd fmla="*/ 85 w 94" name="T0"/>
                <a:gd fmla="*/ 2 h 28" name="T1"/>
                <a:gd fmla="*/ 74 w 94" name="T2"/>
                <a:gd fmla="*/ 1 h 28" name="T3"/>
                <a:gd fmla="*/ 74 w 94" name="T4"/>
                <a:gd fmla="*/ 0 h 28" name="T5"/>
                <a:gd fmla="*/ 81 w 94" name="T6"/>
                <a:gd fmla="*/ 8 h 28" name="T7"/>
                <a:gd fmla="*/ 69 w 94" name="T8"/>
                <a:gd fmla="*/ 9 h 28" name="T9"/>
                <a:gd fmla="*/ 65 w 94" name="T10"/>
                <a:gd fmla="*/ 5 h 28" name="T11"/>
                <a:gd fmla="*/ 47 w 94" name="T12"/>
                <a:gd fmla="*/ 5 h 28" name="T13"/>
                <a:gd fmla="*/ 45 w 94" name="T14"/>
                <a:gd fmla="*/ 9 h 28" name="T15"/>
                <a:gd fmla="*/ 37 w 94" name="T16"/>
                <a:gd fmla="*/ 10 h 28" name="T17"/>
                <a:gd fmla="*/ 32 w 94" name="T18"/>
                <a:gd fmla="*/ 7 h 28" name="T19"/>
                <a:gd fmla="*/ 15 w 94" name="T20"/>
                <a:gd fmla="*/ 11 h 28" name="T21"/>
                <a:gd fmla="*/ 0 w 94" name="T22"/>
                <a:gd fmla="*/ 26 h 28" name="T23"/>
                <a:gd fmla="*/ 4 w 94" name="T24"/>
                <a:gd fmla="*/ 28 h 28" name="T25"/>
                <a:gd fmla="*/ 20 w 94" name="T26"/>
                <a:gd fmla="*/ 25 h 28" name="T27"/>
                <a:gd fmla="*/ 21 w 94" name="T28"/>
                <a:gd fmla="*/ 17 h 28" name="T29"/>
                <a:gd fmla="*/ 28 w 94" name="T30"/>
                <a:gd fmla="*/ 18 h 28" name="T31"/>
                <a:gd fmla="*/ 34 w 94" name="T32"/>
                <a:gd fmla="*/ 14 h 28" name="T33"/>
                <a:gd fmla="*/ 29 w 94" name="T34"/>
                <a:gd fmla="*/ 24 h 28" name="T35"/>
                <a:gd fmla="*/ 61 w 94" name="T36"/>
                <a:gd fmla="*/ 23 h 28" name="T37"/>
                <a:gd fmla="*/ 64 w 94" name="T38"/>
                <a:gd fmla="*/ 17 h 28" name="T39"/>
                <a:gd fmla="*/ 74 w 94" name="T40"/>
                <a:gd fmla="*/ 20 h 28" name="T41"/>
                <a:gd fmla="*/ 73 w 94" name="T42"/>
                <a:gd fmla="*/ 15 h 28" name="T43"/>
                <a:gd fmla="*/ 76 w 94" name="T44"/>
                <a:gd fmla="*/ 15 h 28" name="T45"/>
                <a:gd fmla="*/ 93 w 94" name="T46"/>
                <a:gd fmla="*/ 19 h 28" name="T47"/>
                <a:gd fmla="*/ 93 w 94" name="T48"/>
                <a:gd fmla="*/ 15 h 28" name="T49"/>
                <a:gd fmla="*/ 85 w 94" name="T50"/>
                <a:gd fmla="*/ 2 h 28" name="T51"/>
                <a:gd fmla="*/ 65 w 94" name="T52"/>
                <a:gd fmla="*/ 16 h 28" name="T53"/>
                <a:gd fmla="*/ 49 w 94" name="T54"/>
                <a:gd fmla="*/ 21 h 28" name="T55"/>
                <a:gd fmla="*/ 48 w 94" name="T56"/>
                <a:gd fmla="*/ 8 h 28" name="T57"/>
                <a:gd fmla="*/ 62 w 94" name="T58"/>
                <a:gd fmla="*/ 8 h 28" name="T59"/>
                <a:gd fmla="*/ 65 w 94" name="T60"/>
                <a:gd fmla="*/ 16 h 28"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8" w="94">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5"/>
            <p:cNvSpPr>
              <a:spLocks noEditPoints="1"/>
            </p:cNvSpPr>
            <p:nvPr/>
          </p:nvSpPr>
          <p:spPr bwMode="auto">
            <a:xfrm>
              <a:off x="2538" y="2171"/>
              <a:ext cx="912" cy="152"/>
            </a:xfrm>
            <a:custGeom>
              <a:gdLst>
                <a:gd fmla="*/ 433 w 446" name="T0"/>
                <a:gd fmla="*/ 0 h 73" name="T1"/>
                <a:gd fmla="*/ 437 w 446" name="T2"/>
                <a:gd fmla="*/ 8 h 73" name="T3"/>
                <a:gd fmla="*/ 414 w 446" name="T4"/>
                <a:gd fmla="*/ 3 h 73" name="T5"/>
                <a:gd fmla="*/ 402 w 446" name="T6"/>
                <a:gd fmla="*/ 10 h 73" name="T7"/>
                <a:gd fmla="*/ 389 w 446" name="T8"/>
                <a:gd fmla="*/ 6 h 73" name="T9"/>
                <a:gd fmla="*/ 369 w 446" name="T10"/>
                <a:gd fmla="*/ 9 h 73" name="T11"/>
                <a:gd fmla="*/ 354 w 446" name="T12"/>
                <a:gd fmla="*/ 12 h 73" name="T13"/>
                <a:gd fmla="*/ 345 w 446" name="T14"/>
                <a:gd fmla="*/ 22 h 73" name="T15"/>
                <a:gd fmla="*/ 324 w 446" name="T16"/>
                <a:gd fmla="*/ 17 h 73" name="T17"/>
                <a:gd fmla="*/ 304 w 446" name="T18"/>
                <a:gd fmla="*/ 19 h 73" name="T19"/>
                <a:gd fmla="*/ 285 w 446" name="T20"/>
                <a:gd fmla="*/ 20 h 73" name="T21"/>
                <a:gd fmla="*/ 289 w 446" name="T22"/>
                <a:gd fmla="*/ 15 h 73" name="T23"/>
                <a:gd fmla="*/ 281 w 446" name="T24"/>
                <a:gd fmla="*/ 19 h 73" name="T25"/>
                <a:gd fmla="*/ 258 w 446" name="T26"/>
                <a:gd fmla="*/ 21 h 73" name="T27"/>
                <a:gd fmla="*/ 250 w 446" name="T28"/>
                <a:gd fmla="*/ 24 h 73" name="T29"/>
                <a:gd fmla="*/ 217 w 446" name="T30"/>
                <a:gd fmla="*/ 30 h 73" name="T31"/>
                <a:gd fmla="*/ 193 w 446" name="T32"/>
                <a:gd fmla="*/ 31 h 73" name="T33"/>
                <a:gd fmla="*/ 182 w 446" name="T34"/>
                <a:gd fmla="*/ 32 h 73" name="T35"/>
                <a:gd fmla="*/ 129 w 446" name="T36"/>
                <a:gd fmla="*/ 38 h 73" name="T37"/>
                <a:gd fmla="*/ 105 w 446" name="T38"/>
                <a:gd fmla="*/ 35 h 73" name="T39"/>
                <a:gd fmla="*/ 79 w 446" name="T40"/>
                <a:gd fmla="*/ 42 h 73" name="T41"/>
                <a:gd fmla="*/ 58 w 446" name="T42"/>
                <a:gd fmla="*/ 45 h 73" name="T43"/>
                <a:gd fmla="*/ 6 w 446" name="T44"/>
                <a:gd fmla="*/ 67 h 73" name="T45"/>
                <a:gd fmla="*/ 38 w 446" name="T46"/>
                <a:gd fmla="*/ 67 h 73" name="T47"/>
                <a:gd fmla="*/ 56 w 446" name="T48"/>
                <a:gd fmla="*/ 70 h 73" name="T49"/>
                <a:gd fmla="*/ 61 w 446" name="T50"/>
                <a:gd fmla="*/ 67 h 73" name="T51"/>
                <a:gd fmla="*/ 104 w 446" name="T52"/>
                <a:gd fmla="*/ 58 h 73" name="T53"/>
                <a:gd fmla="*/ 138 w 446" name="T54"/>
                <a:gd fmla="*/ 54 h 73" name="T55"/>
                <a:gd fmla="*/ 146 w 446" name="T56"/>
                <a:gd fmla="*/ 52 h 73" name="T57"/>
                <a:gd fmla="*/ 181 w 446" name="T58"/>
                <a:gd fmla="*/ 41 h 73" name="T59"/>
                <a:gd fmla="*/ 203 w 446" name="T60"/>
                <a:gd fmla="*/ 45 h 73" name="T61"/>
                <a:gd fmla="*/ 264 w 446" name="T62"/>
                <a:gd fmla="*/ 38 h 73" name="T63"/>
                <a:gd fmla="*/ 284 w 446" name="T64"/>
                <a:gd fmla="*/ 34 h 73" name="T65"/>
                <a:gd fmla="*/ 306 w 446" name="T66"/>
                <a:gd fmla="*/ 28 h 73" name="T67"/>
                <a:gd fmla="*/ 310 w 446" name="T68"/>
                <a:gd fmla="*/ 32 h 73" name="T69"/>
                <a:gd fmla="*/ 334 w 446" name="T70"/>
                <a:gd fmla="*/ 23 h 73" name="T71"/>
                <a:gd fmla="*/ 390 w 446" name="T72"/>
                <a:gd fmla="*/ 22 h 73" name="T73"/>
                <a:gd fmla="*/ 409 w 446" name="T74"/>
                <a:gd fmla="*/ 22 h 73" name="T75"/>
                <a:gd fmla="*/ 418 w 446" name="T76"/>
                <a:gd fmla="*/ 23 h 73" name="T77"/>
                <a:gd fmla="*/ 445 w 446" name="T78"/>
                <a:gd fmla="*/ 11 h 73" name="T79"/>
                <a:gd fmla="*/ 65 w 446" name="T80"/>
                <a:gd fmla="*/ 66 h 73" name="T81"/>
                <a:gd fmla="*/ 72 w 446" name="T82"/>
                <a:gd fmla="*/ 67 h 73" name="T83"/>
                <a:gd fmla="*/ 125 w 446" name="T84"/>
                <a:gd fmla="*/ 41 h 73" name="T85"/>
                <a:gd fmla="*/ 150 w 446" name="T86"/>
                <a:gd fmla="*/ 42 h 73" name="T87"/>
                <a:gd fmla="*/ 149 w 446" name="T88"/>
                <a:gd fmla="*/ 38 h 73" name="T89"/>
                <a:gd fmla="*/ 169 w 446" name="T90"/>
                <a:gd fmla="*/ 34 h 73" name="T91"/>
                <a:gd fmla="*/ 169 w 446" name="T92"/>
                <a:gd fmla="*/ 34 h 73" name="T93"/>
                <a:gd fmla="*/ 177 w 446" name="T94"/>
                <a:gd fmla="*/ 43 h 73" name="T95"/>
                <a:gd fmla="*/ 225 w 446" name="T96"/>
                <a:gd fmla="*/ 35 h 73" name="T97"/>
                <a:gd fmla="*/ 225 w 446" name="T98"/>
                <a:gd fmla="*/ 35 h 73" name="T99"/>
                <a:gd fmla="*/ 241 w 446" name="T100"/>
                <a:gd fmla="*/ 29 h 73" name="T101"/>
                <a:gd fmla="*/ 251 w 446" name="T102"/>
                <a:gd fmla="*/ 36 h 73" name="T103"/>
                <a:gd fmla="*/ 318 w 446" name="T104"/>
                <a:gd fmla="*/ 27 h 73" name="T105"/>
                <a:gd fmla="*/ 316 w 446" name="T106"/>
                <a:gd fmla="*/ 21 h 73" name="T107"/>
                <a:gd fmla="*/ 318 w 446" name="T108"/>
                <a:gd fmla="*/ 27 h 73" name="T109"/>
                <a:gd fmla="*/ 366 w 446" name="T110"/>
                <a:gd fmla="*/ 21 h 73" name="T111"/>
                <a:gd fmla="*/ 374 w 446" name="T112"/>
                <a:gd fmla="*/ 23 h 73" name="T113"/>
                <a:gd fmla="*/ 388 w 446" name="T114"/>
                <a:gd fmla="*/ 9 h 73" name="T115"/>
                <a:gd fmla="*/ 377 w 446" name="T116"/>
                <a:gd fmla="*/ 17 h 7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73" w="446">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6"/>
            <p:cNvSpPr>
              <a:spLocks noEditPoints="1"/>
            </p:cNvSpPr>
            <p:nvPr/>
          </p:nvSpPr>
          <p:spPr bwMode="auto">
            <a:xfrm>
              <a:off x="4709" y="2001"/>
              <a:ext cx="429" cy="81"/>
            </a:xfrm>
            <a:custGeom>
              <a:gdLst>
                <a:gd fmla="*/ 191 w 210" name="T0"/>
                <a:gd fmla="*/ 4 h 39" name="T1"/>
                <a:gd fmla="*/ 170 w 210" name="T2"/>
                <a:gd fmla="*/ 0 h 39" name="T3"/>
                <a:gd fmla="*/ 153 w 210" name="T4"/>
                <a:gd fmla="*/ 5 h 39" name="T5"/>
                <a:gd fmla="*/ 156 w 210" name="T6"/>
                <a:gd fmla="*/ 7 h 39" name="T7"/>
                <a:gd fmla="*/ 153 w 210" name="T8"/>
                <a:gd fmla="*/ 9 h 39" name="T9"/>
                <a:gd fmla="*/ 147 w 210" name="T10"/>
                <a:gd fmla="*/ 6 h 39" name="T11"/>
                <a:gd fmla="*/ 124 w 210" name="T12"/>
                <a:gd fmla="*/ 15 h 39" name="T13"/>
                <a:gd fmla="*/ 117 w 210" name="T14"/>
                <a:gd fmla="*/ 13 h 39" name="T15"/>
                <a:gd fmla="*/ 113 w 210" name="T16"/>
                <a:gd fmla="*/ 17 h 39" name="T17"/>
                <a:gd fmla="*/ 116 w 210" name="T18"/>
                <a:gd fmla="*/ 22 h 39" name="T19"/>
                <a:gd fmla="*/ 113 w 210" name="T20"/>
                <a:gd fmla="*/ 23 h 39" name="T21"/>
                <a:gd fmla="*/ 103 w 210" name="T22"/>
                <a:gd fmla="*/ 13 h 39" name="T23"/>
                <a:gd fmla="*/ 97 w 210" name="T24"/>
                <a:gd fmla="*/ 14 h 39" name="T25"/>
                <a:gd fmla="*/ 92 w 210" name="T26"/>
                <a:gd fmla="*/ 20 h 39" name="T27"/>
                <a:gd fmla="*/ 91 w 210" name="T28"/>
                <a:gd fmla="*/ 16 h 39" name="T29"/>
                <a:gd fmla="*/ 49 w 210" name="T30"/>
                <a:gd fmla="*/ 22 h 39" name="T31"/>
                <a:gd fmla="*/ 26 w 210" name="T32"/>
                <a:gd fmla="*/ 22 h 39" name="T33"/>
                <a:gd fmla="*/ 11 w 210" name="T34"/>
                <a:gd fmla="*/ 30 h 39" name="T35"/>
                <a:gd fmla="*/ 0 w 210" name="T36"/>
                <a:gd fmla="*/ 22 h 39" name="T37"/>
                <a:gd fmla="*/ 6 w 210" name="T38"/>
                <a:gd fmla="*/ 39 h 39" name="T39"/>
                <a:gd fmla="*/ 19 w 210" name="T40"/>
                <a:gd fmla="*/ 39 h 39" name="T41"/>
                <a:gd fmla="*/ 18 w 210" name="T42"/>
                <a:gd fmla="*/ 36 h 39" name="T43"/>
                <a:gd fmla="*/ 26 w 210" name="T44"/>
                <a:gd fmla="*/ 34 h 39" name="T45"/>
                <a:gd fmla="*/ 27 w 210" name="T46"/>
                <a:gd fmla="*/ 28 h 39" name="T47"/>
                <a:gd fmla="*/ 30 w 210" name="T48"/>
                <a:gd fmla="*/ 27 h 39" name="T49"/>
                <a:gd fmla="*/ 35 w 210" name="T50"/>
                <a:gd fmla="*/ 29 h 39" name="T51"/>
                <a:gd fmla="*/ 29 w 210" name="T52"/>
                <a:gd fmla="*/ 35 h 39" name="T53"/>
                <a:gd fmla="*/ 43 w 210" name="T54"/>
                <a:gd fmla="*/ 37 h 39" name="T55"/>
                <a:gd fmla="*/ 52 w 210" name="T56"/>
                <a:gd fmla="*/ 27 h 39" name="T57"/>
                <a:gd fmla="*/ 49 w 210" name="T58"/>
                <a:gd fmla="*/ 34 h 39" name="T59"/>
                <a:gd fmla="*/ 90 w 210" name="T60"/>
                <a:gd fmla="*/ 34 h 39" name="T61"/>
                <a:gd fmla="*/ 101 w 210" name="T62"/>
                <a:gd fmla="*/ 27 h 39" name="T63"/>
                <a:gd fmla="*/ 138 w 210" name="T64"/>
                <a:gd fmla="*/ 29 h 39" name="T65"/>
                <a:gd fmla="*/ 143 w 210" name="T66"/>
                <a:gd fmla="*/ 27 h 39" name="T67"/>
                <a:gd fmla="*/ 150 w 210" name="T68"/>
                <a:gd fmla="*/ 29 h 39" name="T69"/>
                <a:gd fmla="*/ 171 w 210" name="T70"/>
                <a:gd fmla="*/ 27 h 39" name="T71"/>
                <a:gd fmla="*/ 181 w 210" name="T72"/>
                <a:gd fmla="*/ 26 h 39" name="T73"/>
                <a:gd fmla="*/ 189 w 210" name="T74"/>
                <a:gd fmla="*/ 21 h 39" name="T75"/>
                <a:gd fmla="*/ 209 w 210" name="T76"/>
                <a:gd fmla="*/ 11 h 39" name="T77"/>
                <a:gd fmla="*/ 191 w 210" name="T78"/>
                <a:gd fmla="*/ 4 h 39" name="T79"/>
                <a:gd fmla="*/ 50 w 210" name="T80"/>
                <a:gd fmla="*/ 26 h 39" name="T81"/>
                <a:gd fmla="*/ 31 w 210" name="T82"/>
                <a:gd fmla="*/ 24 h 39" name="T83"/>
                <a:gd fmla="*/ 49 w 210" name="T84"/>
                <a:gd fmla="*/ 23 h 39" name="T85"/>
                <a:gd fmla="*/ 50 w 210" name="T86"/>
                <a:gd fmla="*/ 26 h 39" name="T87"/>
                <a:gd fmla="*/ 75 w 210" name="T88"/>
                <a:gd fmla="*/ 26 h 39" name="T89"/>
                <a:gd fmla="*/ 63 w 210" name="T90"/>
                <a:gd fmla="*/ 31 h 39" name="T91"/>
                <a:gd fmla="*/ 58 w 210" name="T92"/>
                <a:gd fmla="*/ 28 h 39" name="T93"/>
                <a:gd fmla="*/ 63 w 210" name="T94"/>
                <a:gd fmla="*/ 25 h 39" name="T95"/>
                <a:gd fmla="*/ 83 w 210" name="T96"/>
                <a:gd fmla="*/ 27 h 39" name="T97"/>
                <a:gd fmla="*/ 75 w 210" name="T98"/>
                <a:gd fmla="*/ 26 h 39" name="T99"/>
                <a:gd fmla="*/ 135 w 210" name="T100"/>
                <a:gd fmla="*/ 22 h 39" name="T101"/>
                <a:gd fmla="*/ 144 w 210" name="T102"/>
                <a:gd fmla="*/ 19 h 39" name="T103"/>
                <a:gd fmla="*/ 135 w 210" name="T104"/>
                <a:gd fmla="*/ 22 h 39" name="T105"/>
                <a:gd fmla="*/ 200 w 210" name="T106"/>
                <a:gd fmla="*/ 14 h 39" name="T107"/>
                <a:gd fmla="*/ 196 w 210" name="T108"/>
                <a:gd fmla="*/ 14 h 39" name="T109"/>
                <a:gd fmla="*/ 197 w 210" name="T110"/>
                <a:gd fmla="*/ 11 h 39" name="T111"/>
                <a:gd fmla="*/ 200 w 210" name="T112"/>
                <a:gd fmla="*/ 14 h 39"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39" w="210">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7"/>
            <p:cNvSpPr/>
            <p:nvPr/>
          </p:nvSpPr>
          <p:spPr bwMode="auto">
            <a:xfrm>
              <a:off x="4102" y="2103"/>
              <a:ext cx="77" cy="41"/>
            </a:xfrm>
            <a:custGeom>
              <a:gdLst>
                <a:gd fmla="*/ 28 w 38" name="T0"/>
                <a:gd fmla="*/ 2 h 20" name="T1"/>
                <a:gd fmla="*/ 1 w 38" name="T2"/>
                <a:gd fmla="*/ 8 h 20" name="T3"/>
                <a:gd fmla="*/ 9 w 38" name="T4"/>
                <a:gd fmla="*/ 11 h 20" name="T5"/>
                <a:gd fmla="*/ 15 w 38" name="T6"/>
                <a:gd fmla="*/ 9 h 20" name="T7"/>
                <a:gd fmla="*/ 1 w 38" name="T8"/>
                <a:gd fmla="*/ 14 h 20" name="T9"/>
                <a:gd fmla="*/ 0 w 38" name="T10"/>
                <a:gd fmla="*/ 17 h 20" name="T11"/>
                <a:gd fmla="*/ 15 w 38" name="T12"/>
                <a:gd fmla="*/ 15 h 20" name="T13"/>
                <a:gd fmla="*/ 22 w 38" name="T14"/>
                <a:gd fmla="*/ 19 h 20" name="T15"/>
                <a:gd fmla="*/ 23 w 38" name="T16"/>
                <a:gd fmla="*/ 15 h 20" name="T17"/>
                <a:gd fmla="*/ 32 w 38" name="T18"/>
                <a:gd fmla="*/ 18 h 20" name="T19"/>
                <a:gd fmla="*/ 28 w 38" name="T20"/>
                <a:gd fmla="*/ 2 h 2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0" w="38">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383" name="Freeform 5"/>
          <p:cNvSpPr>
            <a:spLocks noEditPoints="1"/>
          </p:cNvSpPr>
          <p:nvPr/>
        </p:nvSpPr>
        <p:spPr bwMode="auto">
          <a:xfrm rot="5400000">
            <a:off x="5808571" y="3729233"/>
            <a:ext cx="574858" cy="357762"/>
          </a:xfrm>
          <a:custGeom>
            <a:gdLst>
              <a:gd fmla="*/ 182 w 252" name="T0"/>
              <a:gd fmla="*/ 43 h 157" name="T1"/>
              <a:gd fmla="*/ 181 w 252" name="T2"/>
              <a:gd fmla="*/ 155 h 157" name="T3"/>
              <a:gd fmla="*/ 185 w 252" name="T4"/>
              <a:gd fmla="*/ 151 h 157" name="T5"/>
              <a:gd fmla="*/ 33 w 252" name="T6"/>
              <a:gd fmla="*/ 58 h 157" name="T7"/>
              <a:gd fmla="*/ 239 w 252" name="T8"/>
              <a:gd fmla="*/ 88 h 157" name="T9"/>
              <a:gd fmla="*/ 56 w 252" name="T10"/>
              <a:gd fmla="*/ 71 h 157" name="T11"/>
              <a:gd fmla="*/ 181 w 252" name="T12"/>
              <a:gd fmla="*/ 51 h 157" name="T13"/>
              <a:gd fmla="*/ 193 w 252" name="T14"/>
              <a:gd fmla="*/ 124 h 157" name="T15"/>
              <a:gd fmla="*/ 223 w 252" name="T16"/>
              <a:gd fmla="*/ 86 h 157" name="T17"/>
              <a:gd fmla="*/ 154 w 252" name="T18"/>
              <a:gd fmla="*/ 87 h 157" name="T19"/>
              <a:gd fmla="*/ 166 w 252" name="T20"/>
              <a:gd fmla="*/ 49 h 157" name="T21"/>
              <a:gd fmla="*/ 89 w 252" name="T22"/>
              <a:gd fmla="*/ 64 h 157" name="T23"/>
              <a:gd fmla="*/ 21 w 252" name="T24"/>
              <a:gd fmla="*/ 51 h 157" name="T25"/>
              <a:gd fmla="*/ 224 w 252" name="T26"/>
              <a:gd fmla="*/ 63 h 157" name="T27"/>
              <a:gd fmla="*/ 59 w 252" name="T28"/>
              <a:gd fmla="*/ 59 h 157" name="T29"/>
              <a:gd fmla="*/ 155 w 252" name="T30"/>
              <a:gd fmla="*/ 59 h 157" name="T31"/>
              <a:gd fmla="*/ 32 w 252" name="T32"/>
              <a:gd fmla="*/ 76 h 157" name="T33"/>
              <a:gd fmla="*/ 37 w 252" name="T34"/>
              <a:gd fmla="*/ 85 h 157" name="T35"/>
              <a:gd fmla="*/ 76 w 252" name="T36"/>
              <a:gd fmla="*/ 50 h 157" name="T37"/>
              <a:gd fmla="*/ 134 w 252" name="T38"/>
              <a:gd fmla="*/ 85 h 157" name="T39"/>
              <a:gd fmla="*/ 161 w 252" name="T40"/>
              <a:gd fmla="*/ 60 h 157" name="T41"/>
              <a:gd fmla="*/ 201 w 252" name="T42"/>
              <a:gd fmla="*/ 32 h 157" name="T43"/>
              <a:gd fmla="*/ 154 w 252" name="T44"/>
              <a:gd fmla="*/ 48 h 157" name="T45"/>
              <a:gd fmla="*/ 87 w 252" name="T46"/>
              <a:gd fmla="*/ 75 h 157" name="T47"/>
              <a:gd fmla="*/ 10 w 252" name="T48"/>
              <a:gd fmla="*/ 44 h 157" name="T49"/>
              <a:gd fmla="*/ 133 w 252" name="T50"/>
              <a:gd fmla="*/ 73 h 157" name="T51"/>
              <a:gd fmla="*/ 202 w 252" name="T52"/>
              <a:gd fmla="*/ 56 h 157" name="T53"/>
              <a:gd fmla="*/ 140 w 252" name="T54"/>
              <a:gd fmla="*/ 92 h 157" name="T55"/>
              <a:gd fmla="*/ 93 w 252" name="T56"/>
              <a:gd fmla="*/ 86 h 157" name="T57"/>
              <a:gd fmla="*/ 144 w 252" name="T58"/>
              <a:gd fmla="*/ 70 h 157" name="T59"/>
              <a:gd fmla="*/ 105 w 252" name="T60"/>
              <a:gd fmla="*/ 66 h 157" name="T61"/>
              <a:gd fmla="*/ 152 w 252" name="T62"/>
              <a:gd fmla="*/ 75 h 157" name="T63"/>
              <a:gd fmla="*/ 116 w 252" name="T64"/>
              <a:gd fmla="*/ 66 h 157" name="T65"/>
              <a:gd fmla="*/ 123 w 252" name="T66"/>
              <a:gd fmla="*/ 72 h 157" name="T67"/>
              <a:gd fmla="*/ 86 w 252" name="T68"/>
              <a:gd fmla="*/ 50 h 157" name="T69"/>
              <a:gd fmla="*/ 78 w 252" name="T70"/>
              <a:gd fmla="*/ 64 h 157" name="T71"/>
              <a:gd fmla="*/ 119 w 252" name="T72"/>
              <a:gd fmla="*/ 74 h 157" name="T73"/>
              <a:gd fmla="*/ 22 w 252" name="T74"/>
              <a:gd fmla="*/ 67 h 157" name="T75"/>
              <a:gd fmla="*/ 27 w 252" name="T76"/>
              <a:gd fmla="*/ 60 h 157" name="T77"/>
              <a:gd fmla="*/ 91 w 252" name="T78"/>
              <a:gd fmla="*/ 57 h 157" name="T79"/>
              <a:gd fmla="*/ 162 w 252" name="T80"/>
              <a:gd fmla="*/ 63 h 157" name="T81"/>
              <a:gd fmla="*/ 27 w 252" name="T82"/>
              <a:gd fmla="*/ 47 h 157" name="T83"/>
              <a:gd fmla="*/ 184 w 252" name="T84"/>
              <a:gd fmla="*/ 92 h 157" name="T85"/>
              <a:gd fmla="*/ 201 w 252" name="T86"/>
              <a:gd fmla="*/ 91 h 157" name="T87"/>
              <a:gd fmla="*/ 107 w 252" name="T88"/>
              <a:gd fmla="*/ 76 h 157" name="T89"/>
              <a:gd fmla="*/ 24 w 252" name="T90"/>
              <a:gd fmla="*/ 79 h 157" name="T91"/>
              <a:gd fmla="*/ 39 w 252" name="T92"/>
              <a:gd fmla="*/ 49 h 157" name="T93"/>
              <a:gd fmla="*/ 189 w 252" name="T94"/>
              <a:gd fmla="*/ 94 h 157" name="T95"/>
              <a:gd fmla="*/ 174 w 252" name="T96"/>
              <a:gd fmla="*/ 88 h 157" name="T97"/>
              <a:gd fmla="*/ 13 w 252" name="T98"/>
              <a:gd fmla="*/ 81 h 157" name="T99"/>
              <a:gd fmla="*/ 21 w 252" name="T100"/>
              <a:gd fmla="*/ 74 h 157" name="T101"/>
              <a:gd fmla="*/ 179 w 252" name="T102"/>
              <a:gd fmla="*/ 90 h 157" name="T103"/>
              <a:gd fmla="*/ 126 w 252" name="T104"/>
              <a:gd fmla="*/ 59 h 157" name="T105"/>
              <a:gd fmla="*/ 66 w 252" name="T106"/>
              <a:gd fmla="*/ 65 h 157" name="T107"/>
              <a:gd fmla="*/ 198 w 252" name="T108"/>
              <a:gd fmla="*/ 83 h 157" name="T109"/>
              <a:gd fmla="*/ 47 w 252" name="T110"/>
              <a:gd fmla="*/ 90 h 157" name="T111"/>
              <a:gd fmla="*/ 136 w 252" name="T112"/>
              <a:gd fmla="*/ 79 h 157" name="T113"/>
              <a:gd fmla="*/ 73 w 252" name="T114"/>
              <a:gd fmla="*/ 54 h 157" name="T115"/>
              <a:gd fmla="*/ 187 w 252" name="T116"/>
              <a:gd fmla="*/ 85 h 157" name="T117"/>
              <a:gd fmla="*/ 200 w 252" name="T118"/>
              <a:gd fmla="*/ 44 h 157" name="T119"/>
              <a:gd fmla="*/ 96 w 252" name="T120"/>
              <a:gd fmla="*/ 67 h 157" name="T121"/>
              <a:gd fmla="*/ 29 w 252" name="T122"/>
              <a:gd fmla="*/ 85 h 15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7" w="251">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1786718077"/>
      </p:ext>
    </p:extLst>
  </p:cSld>
  <p:clrMapOvr>
    <a:masterClrMapping/>
  </p:clrMapOvr>
  <p:transition/>
  <p:timing/>
</p:sld>
</file>

<file path=ppt/slides/slide2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 name="矩形 2"/>
          <p:cNvSpPr/>
          <p:nvPr/>
        </p:nvSpPr>
        <p:spPr>
          <a:xfrm>
            <a:off x="1813561" y="3136613"/>
            <a:ext cx="8564880" cy="762000"/>
          </a:xfrm>
          <a:prstGeom prst="rect">
            <a:avLst/>
          </a:prstGeom>
        </p:spPr>
        <p:txBody>
          <a:bodyPr wrap="none">
            <a:spAutoFit/>
          </a:bodyPr>
          <a:lstStyle/>
          <a:p>
            <a:pPr algn="ctr"/>
            <a:r>
              <a:rPr altLang="en-US" b="1" lang="zh-CN" sz="4400">
                <a:blipFill>
                  <a:blip r:embed="rId2"/>
                  <a:stretch>
                    <a:fillRect/>
                  </a:stretch>
                </a:blipFill>
              </a:rPr>
              <a:t>在此输入具有重要观点的精炼文字</a:t>
            </a:r>
          </a:p>
        </p:txBody>
      </p:sp>
      <p:sp>
        <p:nvSpPr>
          <p:cNvPr id="2" name="Freeform 376"/>
          <p:cNvSpPr>
            <a:spLocks noEditPoints="1"/>
          </p:cNvSpPr>
          <p:nvPr/>
        </p:nvSpPr>
        <p:spPr bwMode="auto">
          <a:xfrm>
            <a:off x="4868863" y="2646620"/>
            <a:ext cx="2954337" cy="1749425"/>
          </a:xfrm>
          <a:custGeom>
            <a:gdLst>
              <a:gd fmla="*/ 715 w 910" name="T0"/>
              <a:gd fmla="*/ 20 h 538" name="T1"/>
              <a:gd fmla="*/ 489 w 910" name="T2"/>
              <a:gd fmla="*/ 6 h 538" name="T3"/>
              <a:gd fmla="*/ 372 w 910" name="T4"/>
              <a:gd fmla="*/ 17 h 538" name="T5"/>
              <a:gd fmla="*/ 263 w 910" name="T6"/>
              <a:gd fmla="*/ 50 h 538" name="T7"/>
              <a:gd fmla="*/ 193 w 910" name="T8"/>
              <a:gd fmla="*/ 77 h 538" name="T9"/>
              <a:gd fmla="*/ 195 w 910" name="T10"/>
              <a:gd fmla="*/ 82 h 538" name="T11"/>
              <a:gd fmla="*/ 286 w 910" name="T12"/>
              <a:gd fmla="*/ 51 h 538" name="T13"/>
              <a:gd fmla="*/ 157 w 910" name="T14"/>
              <a:gd fmla="*/ 110 h 538" name="T15"/>
              <a:gd fmla="*/ 257 w 910" name="T16"/>
              <a:gd fmla="*/ 78 h 538" name="T17"/>
              <a:gd fmla="*/ 283 w 910" name="T18"/>
              <a:gd fmla="*/ 68 h 538" name="T19"/>
              <a:gd fmla="*/ 290 w 910" name="T20"/>
              <a:gd fmla="*/ 68 h 538" name="T21"/>
              <a:gd fmla="*/ 84 w 910" name="T22"/>
              <a:gd fmla="*/ 191 h 538" name="T23"/>
              <a:gd fmla="*/ 32 w 910" name="T24"/>
              <a:gd fmla="*/ 456 h 538" name="T25"/>
              <a:gd fmla="*/ 227 w 910" name="T26"/>
              <a:gd fmla="*/ 535 h 538" name="T27"/>
              <a:gd fmla="*/ 392 w 910" name="T28"/>
              <a:gd fmla="*/ 531 h 538" name="T29"/>
              <a:gd fmla="*/ 505 w 910" name="T30"/>
              <a:gd fmla="*/ 511 h 538" name="T31"/>
              <a:gd fmla="*/ 547 w 910" name="T32"/>
              <a:gd fmla="*/ 500 h 538" name="T33"/>
              <a:gd fmla="*/ 565 w 910" name="T34"/>
              <a:gd fmla="*/ 510 h 538" name="T35"/>
              <a:gd fmla="*/ 438 w 910" name="T36"/>
              <a:gd fmla="*/ 538 h 538" name="T37"/>
              <a:gd fmla="*/ 670 w 910" name="T38"/>
              <a:gd fmla="*/ 469 h 538" name="T39"/>
              <a:gd fmla="*/ 705 w 910" name="T40"/>
              <a:gd fmla="*/ 460 h 538" name="T41"/>
              <a:gd fmla="*/ 788 w 910" name="T42"/>
              <a:gd fmla="*/ 415 h 538" name="T43"/>
              <a:gd fmla="*/ 888 w 910" name="T44"/>
              <a:gd fmla="*/ 287 h 538" name="T45"/>
              <a:gd fmla="*/ 905 w 910" name="T46"/>
              <a:gd fmla="*/ 243 h 538" name="T47"/>
              <a:gd fmla="*/ 496 w 910" name="T48"/>
              <a:gd fmla="*/ 11 h 538" name="T49"/>
              <a:gd fmla="*/ 592 w 910" name="T50"/>
              <a:gd fmla="*/ 9 h 538" name="T51"/>
              <a:gd fmla="*/ 453 w 910" name="T52"/>
              <a:gd fmla="*/ 17 h 538" name="T53"/>
              <a:gd fmla="*/ 660 w 910" name="T54"/>
              <a:gd fmla="*/ 448 h 538" name="T55"/>
              <a:gd fmla="*/ 585 w 910" name="T56"/>
              <a:gd fmla="*/ 472 h 538" name="T57"/>
              <a:gd fmla="*/ 488 w 910" name="T58"/>
              <a:gd fmla="*/ 490 h 538" name="T59"/>
              <a:gd fmla="*/ 424 w 910" name="T60"/>
              <a:gd fmla="*/ 506 h 538" name="T61"/>
              <a:gd fmla="*/ 502 w 910" name="T62"/>
              <a:gd fmla="*/ 493 h 538" name="T63"/>
              <a:gd fmla="*/ 397 w 910" name="T64"/>
              <a:gd fmla="*/ 512 h 538" name="T65"/>
              <a:gd fmla="*/ 153 w 910" name="T66"/>
              <a:gd fmla="*/ 512 h 538" name="T67"/>
              <a:gd fmla="*/ 54 w 910" name="T68"/>
              <a:gd fmla="*/ 464 h 538" name="T69"/>
              <a:gd fmla="*/ 30 w 910" name="T70"/>
              <a:gd fmla="*/ 290 h 538" name="T71"/>
              <a:gd fmla="*/ 112 w 910" name="T72"/>
              <a:gd fmla="*/ 179 h 538" name="T73"/>
              <a:gd fmla="*/ 283 w 910" name="T74"/>
              <a:gd fmla="*/ 76 h 538" name="T75"/>
              <a:gd fmla="*/ 368 w 910" name="T76"/>
              <a:gd fmla="*/ 46 h 538" name="T77"/>
              <a:gd fmla="*/ 531 w 910" name="T78"/>
              <a:gd fmla="*/ 27 h 538" name="T79"/>
              <a:gd fmla="*/ 599 w 910" name="T80"/>
              <a:gd fmla="*/ 32 h 538" name="T81"/>
              <a:gd fmla="*/ 669 w 910" name="T82"/>
              <a:gd fmla="*/ 34 h 538" name="T83"/>
              <a:gd fmla="*/ 687 w 910" name="T84"/>
              <a:gd fmla="*/ 41 h 538" name="T85"/>
              <a:gd fmla="*/ 793 w 910" name="T86"/>
              <a:gd fmla="*/ 85 h 538" name="T87"/>
              <a:gd fmla="*/ 805 w 910" name="T88"/>
              <a:gd fmla="*/ 95 h 538" name="T89"/>
              <a:gd fmla="*/ 883 w 910" name="T90"/>
              <a:gd fmla="*/ 246 h 538" name="T91"/>
              <a:gd fmla="*/ 841 w 910" name="T92"/>
              <a:gd fmla="*/ 323 h 538" name="T93"/>
              <a:gd fmla="*/ 863 w 910" name="T94"/>
              <a:gd fmla="*/ 280 h 538" name="T95"/>
              <a:gd fmla="*/ 700 w 910" name="T96"/>
              <a:gd fmla="*/ 424 h 538" name="T97"/>
              <a:gd fmla="*/ 720 w 910" name="T98"/>
              <a:gd fmla="*/ 419 h 538" name="T99"/>
              <a:gd fmla="*/ 708 w 910" name="T100"/>
              <a:gd fmla="*/ 446 h 538" name="T101"/>
              <a:gd fmla="*/ 772 w 910" name="T102"/>
              <a:gd fmla="*/ 403 h 538" name="T103"/>
              <a:gd fmla="*/ 832 w 910" name="T104"/>
              <a:gd fmla="*/ 367 h 538" name="T105"/>
              <a:gd fmla="*/ 829 w 910" name="T106"/>
              <a:gd fmla="*/ 364 h 538" name="T107"/>
              <a:gd fmla="*/ 885 w 910" name="T108"/>
              <a:gd fmla="*/ 280 h 538" name="T109"/>
              <a:gd fmla="*/ 792 w 910" name="T110"/>
              <a:gd fmla="*/ 72 h 538" name="T111"/>
              <a:gd fmla="*/ 737 w 910" name="T112"/>
              <a:gd fmla="*/ 44 h 538" name="T113"/>
              <a:gd fmla="*/ 709 w 910" name="T114"/>
              <a:gd fmla="*/ 30 h 538" name="T115"/>
              <a:gd fmla="*/ 777 w 910" name="T116"/>
              <a:gd fmla="*/ 52 h 538" name="T117"/>
              <a:gd fmla="*/ 876 w 910" name="T118"/>
              <a:gd fmla="*/ 128 h 538" name="T119"/>
              <a:gd fmla="*/ 887 w 910" name="T120"/>
              <a:gd fmla="*/ 176 h 53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38" w="910">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grpSp>
        <p:nvGrpSpPr>
          <p:cNvPr id="5" name="Group 4"/>
          <p:cNvGrpSpPr>
            <a:grpSpLocks noChangeAspect="1"/>
          </p:cNvGrpSpPr>
          <p:nvPr/>
        </p:nvGrpSpPr>
        <p:grpSpPr>
          <a:xfrm flipH="1">
            <a:off x="1373277" y="2160845"/>
            <a:ext cx="796925" cy="971550"/>
            <a:chOff x="2183" y="3502"/>
            <a:chExt cx="502" cy="612"/>
          </a:xfrm>
          <a:solidFill>
            <a:schemeClr val="bg1">
              <a:lumMod val="75000"/>
            </a:schemeClr>
          </a:solidFill>
        </p:grpSpPr>
        <p:sp>
          <p:nvSpPr>
            <p:cNvPr id="7" name="Freeform 5"/>
            <p:cNvSpPr>
              <a:spLocks noEditPoints="1"/>
            </p:cNvSpPr>
            <p:nvPr/>
          </p:nvSpPr>
          <p:spPr bwMode="auto">
            <a:xfrm>
              <a:off x="2288" y="3593"/>
              <a:ext cx="397" cy="521"/>
            </a:xfrm>
            <a:custGeom>
              <a:gdLst>
                <a:gd fmla="*/ 125 w 192" name="T0"/>
                <a:gd fmla="*/ 193 h 253" name="T1"/>
                <a:gd fmla="*/ 105 w 192" name="T2"/>
                <a:gd fmla="*/ 146 h 253" name="T3"/>
                <a:gd fmla="*/ 120 w 192" name="T4"/>
                <a:gd fmla="*/ 28 h 253" name="T5"/>
                <a:gd fmla="*/ 74 w 192" name="T6"/>
                <a:gd fmla="*/ 4 h 253" name="T7"/>
                <a:gd fmla="*/ 128 w 192" name="T8"/>
                <a:gd fmla="*/ 150 h 253" name="T9"/>
                <a:gd fmla="*/ 120 w 192" name="T10"/>
                <a:gd fmla="*/ 140 h 253" name="T11"/>
                <a:gd fmla="*/ 82 w 192" name="T12"/>
                <a:gd fmla="*/ 140 h 253" name="T13"/>
                <a:gd fmla="*/ 108 w 192" name="T14"/>
                <a:gd fmla="*/ 96 h 253" name="T15"/>
                <a:gd fmla="*/ 110 w 192" name="T16"/>
                <a:gd fmla="*/ 119 h 253" name="T17"/>
                <a:gd fmla="*/ 130 w 192" name="T18"/>
                <a:gd fmla="*/ 129 h 253" name="T19"/>
                <a:gd fmla="*/ 122 w 192" name="T20"/>
                <a:gd fmla="*/ 62 h 253" name="T21"/>
                <a:gd fmla="*/ 142 w 192" name="T22"/>
                <a:gd fmla="*/ 141 h 253" name="T23"/>
                <a:gd fmla="*/ 170 w 192" name="T24"/>
                <a:gd fmla="*/ 147 h 253" name="T25"/>
                <a:gd fmla="*/ 183 w 192" name="T26"/>
                <a:gd fmla="*/ 165 h 253" name="T27"/>
                <a:gd fmla="*/ 144 w 192" name="T28"/>
                <a:gd fmla="*/ 153 h 253" name="T29"/>
                <a:gd fmla="*/ 63 w 192" name="T30"/>
                <a:gd fmla="*/ 17 h 253" name="T31"/>
                <a:gd fmla="*/ 76 w 192" name="T32"/>
                <a:gd fmla="*/ 50 h 253" name="T33"/>
                <a:gd fmla="*/ 121 w 192" name="T34"/>
                <a:gd fmla="*/ 164 h 253" name="T35"/>
                <a:gd fmla="*/ 23 w 192" name="T36"/>
                <a:gd fmla="*/ 113 h 253" name="T37"/>
                <a:gd fmla="*/ 106 w 192" name="T38"/>
                <a:gd fmla="*/ 26 h 253" name="T39"/>
                <a:gd fmla="*/ 127 w 192" name="T40"/>
                <a:gd fmla="*/ 158 h 253" name="T41"/>
                <a:gd fmla="*/ 17 w 192" name="T42"/>
                <a:gd fmla="*/ 132 h 253" name="T43"/>
                <a:gd fmla="*/ 101 w 192" name="T44"/>
                <a:gd fmla="*/ 20 h 253" name="T45"/>
                <a:gd fmla="*/ 20 w 192" name="T46"/>
                <a:gd fmla="*/ 108 h 253" name="T47"/>
                <a:gd fmla="*/ 44 w 192" name="T48"/>
                <a:gd fmla="*/ 50 h 253" name="T49"/>
                <a:gd fmla="*/ 27 w 192" name="T50"/>
                <a:gd fmla="*/ 57 h 253" name="T51"/>
                <a:gd fmla="*/ 108 w 192" name="T52"/>
                <a:gd fmla="*/ 172 h 253" name="T53"/>
                <a:gd fmla="*/ 103 w 192" name="T54"/>
                <a:gd fmla="*/ 68 h 253" name="T55"/>
                <a:gd fmla="*/ 73 w 192" name="T56"/>
                <a:gd fmla="*/ 64 h 253" name="T57"/>
                <a:gd fmla="*/ 58 w 192" name="T58"/>
                <a:gd fmla="*/ 123 h 253" name="T59"/>
                <a:gd fmla="*/ 58 w 192" name="T60"/>
                <a:gd fmla="*/ 40 h 253" name="T61"/>
                <a:gd fmla="*/ 15 w 192" name="T62"/>
                <a:gd fmla="*/ 97 h 253" name="T63"/>
                <a:gd fmla="*/ 105 w 192" name="T64"/>
                <a:gd fmla="*/ 184 h 253" name="T65"/>
                <a:gd fmla="*/ 128 w 192" name="T66"/>
                <a:gd fmla="*/ 172 h 253" name="T67"/>
                <a:gd fmla="*/ 18 w 192" name="T68"/>
                <a:gd fmla="*/ 120 h 253" name="T69"/>
                <a:gd fmla="*/ 113 w 192" name="T70"/>
                <a:gd fmla="*/ 123 h 253" name="T71"/>
                <a:gd fmla="*/ 86 w 192" name="T72"/>
                <a:gd fmla="*/ 49 h 253" name="T73"/>
                <a:gd fmla="*/ 129 w 192" name="T74"/>
                <a:gd fmla="*/ 225 h 253" name="T75"/>
                <a:gd fmla="*/ 72 w 192" name="T76"/>
                <a:gd fmla="*/ 46 h 253" name="T77"/>
                <a:gd fmla="*/ 63 w 192" name="T78"/>
                <a:gd fmla="*/ 20 h 253" name="T79"/>
                <a:gd fmla="*/ 99 w 192" name="T80"/>
                <a:gd fmla="*/ 7 h 253" name="T81"/>
                <a:gd fmla="*/ 26 w 192" name="T82"/>
                <a:gd fmla="*/ 117 h 253" name="T83"/>
                <a:gd fmla="*/ 44 w 192" name="T84"/>
                <a:gd fmla="*/ 29 h 253" name="T85"/>
                <a:gd fmla="*/ 89 w 192" name="T86"/>
                <a:gd fmla="*/ 16 h 253" name="T87"/>
                <a:gd fmla="*/ 91 w 192" name="T88"/>
                <a:gd fmla="*/ 8 h 253" name="T89"/>
                <a:gd fmla="*/ 94 w 192" name="T90"/>
                <a:gd fmla="*/ 14 h 253" name="T91"/>
                <a:gd fmla="*/ 88 w 192" name="T92"/>
                <a:gd fmla="*/ 21 h 253" name="T93"/>
                <a:gd fmla="*/ 109 w 192" name="T94"/>
                <a:gd fmla="*/ 210 h 253" name="T95"/>
                <a:gd fmla="*/ 25 w 192" name="T96"/>
                <a:gd fmla="*/ 97 h 253" name="T97"/>
                <a:gd fmla="*/ 68 w 192" name="T98"/>
                <a:gd fmla="*/ 24 h 253" name="T99"/>
                <a:gd fmla="*/ 122 w 192" name="T100"/>
                <a:gd fmla="*/ 196 h 253" name="T101"/>
                <a:gd fmla="*/ 125 w 192" name="T102"/>
                <a:gd fmla="*/ 131 h 253" name="T103"/>
                <a:gd fmla="*/ 4 w 192" name="T104"/>
                <a:gd fmla="*/ 140 h 253" name="T105"/>
                <a:gd fmla="*/ 44 w 192" name="T106"/>
                <a:gd fmla="*/ 91 h 253" name="T107"/>
                <a:gd fmla="*/ 157 w 192" name="T108"/>
                <a:gd fmla="*/ 152 h 253" name="T109"/>
                <a:gd fmla="*/ 18 w 192" name="T110"/>
                <a:gd fmla="*/ 146 h 253" name="T111"/>
                <a:gd fmla="*/ 113 w 192" name="T112"/>
                <a:gd fmla="*/ 188 h 253" name="T113"/>
                <a:gd fmla="*/ 108 w 192" name="T114"/>
                <a:gd fmla="*/ 200 h 253" name="T115"/>
                <a:gd fmla="*/ 68 w 192" name="T116"/>
                <a:gd fmla="*/ 20 h 253" name="T117"/>
                <a:gd fmla="*/ 91 w 192" name="T118"/>
                <a:gd fmla="*/ 55 h 253" name="T119"/>
                <a:gd fmla="*/ 166 w 192" name="T120"/>
                <a:gd fmla="*/ 153 h 253" name="T121"/>
                <a:gd fmla="*/ 8 w 192" name="T122"/>
                <a:gd fmla="*/ 135 h 25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3" w="192">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6"/>
            <p:cNvSpPr>
              <a:spLocks noEditPoints="1"/>
            </p:cNvSpPr>
            <p:nvPr/>
          </p:nvSpPr>
          <p:spPr bwMode="auto">
            <a:xfrm>
              <a:off x="2189" y="3885"/>
              <a:ext cx="73" cy="23"/>
            </a:xfrm>
            <a:custGeom>
              <a:gdLst>
                <a:gd fmla="*/ 31 w 35" name="T0"/>
                <a:gd fmla="*/ 4 h 11" name="T1"/>
                <a:gd fmla="*/ 32 w 35" name="T2"/>
                <a:gd fmla="*/ 4 h 11" name="T3"/>
                <a:gd fmla="*/ 33 w 35" name="T4"/>
                <a:gd fmla="*/ 7 h 11" name="T5"/>
                <a:gd fmla="*/ 31 w 35" name="T6"/>
                <a:gd fmla="*/ 8 h 11" name="T7"/>
                <a:gd fmla="*/ 30 w 35" name="T8"/>
                <a:gd fmla="*/ 8 h 11" name="T9"/>
                <a:gd fmla="*/ 29 w 35" name="T10"/>
                <a:gd fmla="*/ 7 h 11" name="T11"/>
                <a:gd fmla="*/ 27 w 35" name="T12"/>
                <a:gd fmla="*/ 7 h 11" name="T13"/>
                <a:gd fmla="*/ 25 w 35" name="T14"/>
                <a:gd fmla="*/ 7 h 11" name="T15"/>
                <a:gd fmla="*/ 24 w 35" name="T16"/>
                <a:gd fmla="*/ 8 h 11" name="T17"/>
                <a:gd fmla="*/ 15 w 35" name="T18"/>
                <a:gd fmla="*/ 10 h 11" name="T19"/>
                <a:gd fmla="*/ 10 w 35" name="T20"/>
                <a:gd fmla="*/ 11 h 11" name="T21"/>
                <a:gd fmla="*/ 3 w 35" name="T22"/>
                <a:gd fmla="*/ 11 h 11" name="T23"/>
                <a:gd fmla="*/ 1 w 35" name="T24"/>
                <a:gd fmla="*/ 10 h 11" name="T25"/>
                <a:gd fmla="*/ 1 w 35" name="T26"/>
                <a:gd fmla="*/ 8 h 11" name="T27"/>
                <a:gd fmla="*/ 2 w 35" name="T28"/>
                <a:gd fmla="*/ 7 h 11" name="T29"/>
                <a:gd fmla="*/ 2 w 35" name="T30"/>
                <a:gd fmla="*/ 7 h 11" name="T31"/>
                <a:gd fmla="*/ 2 w 35" name="T32"/>
                <a:gd fmla="*/ 4 h 11" name="T33"/>
                <a:gd fmla="*/ 6 w 35" name="T34"/>
                <a:gd fmla="*/ 3 h 11" name="T35"/>
                <a:gd fmla="*/ 23 w 35" name="T36"/>
                <a:gd fmla="*/ 0 h 11" name="T37"/>
                <a:gd fmla="*/ 31 w 35" name="T38"/>
                <a:gd fmla="*/ 0 h 11" name="T39"/>
                <a:gd fmla="*/ 33 w 35" name="T40"/>
                <a:gd fmla="*/ 0 h 11" name="T41"/>
                <a:gd fmla="*/ 34 w 35" name="T42"/>
                <a:gd fmla="*/ 2 h 11" name="T43"/>
                <a:gd fmla="*/ 31 w 35" name="T44"/>
                <a:gd fmla="*/ 4 h 11" name="T45"/>
                <a:gd fmla="*/ 8 w 35" name="T46"/>
                <a:gd fmla="*/ 7 h 11" name="T47"/>
                <a:gd fmla="*/ 6 w 35" name="T48"/>
                <a:gd fmla="*/ 7 h 11" name="T49"/>
                <a:gd fmla="*/ 3 w 35" name="T50"/>
                <a:gd fmla="*/ 9 h 11" name="T51"/>
                <a:gd fmla="*/ 10 w 35" name="T52"/>
                <a:gd fmla="*/ 9 h 11" name="T53"/>
                <a:gd fmla="*/ 8 w 35" name="T54"/>
                <a:gd fmla="*/ 7 h 11" name="T55"/>
                <a:gd fmla="*/ 23 w 35" name="T56"/>
                <a:gd fmla="*/ 2 h 11" name="T57"/>
                <a:gd fmla="*/ 12 w 35" name="T58"/>
                <a:gd fmla="*/ 5 h 11" name="T59"/>
                <a:gd fmla="*/ 23 w 35" name="T60"/>
                <a:gd fmla="*/ 2 h 11" name="T61"/>
                <a:gd fmla="*/ 29 w 35" name="T62"/>
                <a:gd fmla="*/ 2 h 11" name="T63"/>
                <a:gd fmla="*/ 31 w 35" name="T64"/>
                <a:gd fmla="*/ 2 h 11" name="T65"/>
                <a:gd fmla="*/ 29 w 35" name="T66"/>
                <a:gd fmla="*/ 2 h 11" name="T67"/>
                <a:gd fmla="*/ 29 w 35" name="T68"/>
                <a:gd fmla="*/ 2 h 11"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1" w="35">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7"/>
            <p:cNvSpPr>
              <a:spLocks noEditPoints="1"/>
            </p:cNvSpPr>
            <p:nvPr/>
          </p:nvSpPr>
          <p:spPr bwMode="auto">
            <a:xfrm>
              <a:off x="2295" y="3541"/>
              <a:ext cx="47" cy="68"/>
            </a:xfrm>
            <a:custGeom>
              <a:gdLst>
                <a:gd fmla="*/ 22 w 23" name="T0"/>
                <a:gd fmla="*/ 31 h 33" name="T1"/>
                <a:gd fmla="*/ 22 w 23" name="T2"/>
                <a:gd fmla="*/ 33 h 33" name="T3"/>
                <a:gd fmla="*/ 20 w 23" name="T4"/>
                <a:gd fmla="*/ 32 h 33" name="T5"/>
                <a:gd fmla="*/ 18 w 23" name="T6"/>
                <a:gd fmla="*/ 31 h 33" name="T7"/>
                <a:gd fmla="*/ 17 w 23" name="T8"/>
                <a:gd fmla="*/ 30 h 33" name="T9"/>
                <a:gd fmla="*/ 12 w 23" name="T10"/>
                <a:gd fmla="*/ 21 h 33" name="T11"/>
                <a:gd fmla="*/ 11 w 23" name="T12"/>
                <a:gd fmla="*/ 19 h 33" name="T13"/>
                <a:gd fmla="*/ 8 w 23" name="T14"/>
                <a:gd fmla="*/ 17 h 33" name="T15"/>
                <a:gd fmla="*/ 3 w 23" name="T16"/>
                <a:gd fmla="*/ 8 h 33" name="T17"/>
                <a:gd fmla="*/ 1 w 23" name="T18"/>
                <a:gd fmla="*/ 5 h 33" name="T19"/>
                <a:gd fmla="*/ 1 w 23" name="T20"/>
                <a:gd fmla="*/ 4 h 33" name="T21"/>
                <a:gd fmla="*/ 2 w 23" name="T22"/>
                <a:gd fmla="*/ 2 h 33" name="T23"/>
                <a:gd fmla="*/ 2 w 23" name="T24"/>
                <a:gd fmla="*/ 2 h 33" name="T25"/>
                <a:gd fmla="*/ 4 w 23" name="T26"/>
                <a:gd fmla="*/ 1 h 33" name="T27"/>
                <a:gd fmla="*/ 6 w 23" name="T28"/>
                <a:gd fmla="*/ 0 h 33" name="T29"/>
                <a:gd fmla="*/ 7 w 23" name="T30"/>
                <a:gd fmla="*/ 1 h 33" name="T31"/>
                <a:gd fmla="*/ 20 w 23" name="T32"/>
                <a:gd fmla="*/ 24 h 33" name="T33"/>
                <a:gd fmla="*/ 22 w 23" name="T34"/>
                <a:gd fmla="*/ 29 h 33" name="T35"/>
                <a:gd fmla="*/ 22 w 23" name="T36"/>
                <a:gd fmla="*/ 31 h 33" name="T37"/>
                <a:gd fmla="*/ 15 w 23" name="T38"/>
                <a:gd fmla="*/ 18 h 33" name="T39"/>
                <a:gd fmla="*/ 8 w 23" name="T40"/>
                <a:gd fmla="*/ 7 h 33" name="T41"/>
                <a:gd fmla="*/ 15 w 23" name="T42"/>
                <a:gd fmla="*/ 18 h 3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33" w="2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8"/>
            <p:cNvSpPr>
              <a:spLocks noEditPoints="1"/>
            </p:cNvSpPr>
            <p:nvPr/>
          </p:nvSpPr>
          <p:spPr bwMode="auto">
            <a:xfrm>
              <a:off x="2189" y="3758"/>
              <a:ext cx="60" cy="26"/>
            </a:xfrm>
            <a:custGeom>
              <a:gdLst>
                <a:gd fmla="*/ 5 w 29" name="T0"/>
                <a:gd fmla="*/ 6 h 13" name="T1"/>
                <a:gd fmla="*/ 5 w 29" name="T2"/>
                <a:gd fmla="*/ 6 h 13" name="T3"/>
                <a:gd fmla="*/ 7 w 29" name="T4"/>
                <a:gd fmla="*/ 5 h 13" name="T5"/>
                <a:gd fmla="*/ 10 w 29" name="T6"/>
                <a:gd fmla="*/ 5 h 13" name="T7"/>
                <a:gd fmla="*/ 12 w 29" name="T8"/>
                <a:gd fmla="*/ 4 h 13" name="T9"/>
                <a:gd fmla="*/ 11 w 29" name="T10"/>
                <a:gd fmla="*/ 4 h 13" name="T11"/>
                <a:gd fmla="*/ 7 w 29" name="T12"/>
                <a:gd fmla="*/ 3 h 13" name="T13"/>
                <a:gd fmla="*/ 6 w 29" name="T14"/>
                <a:gd fmla="*/ 1 h 13" name="T15"/>
                <a:gd fmla="*/ 8 w 29" name="T16"/>
                <a:gd fmla="*/ 0 h 13" name="T17"/>
                <a:gd fmla="*/ 14 w 29" name="T18"/>
                <a:gd fmla="*/ 1 h 13" name="T19"/>
                <a:gd fmla="*/ 18 w 29" name="T20"/>
                <a:gd fmla="*/ 2 h 13" name="T21"/>
                <a:gd fmla="*/ 20 w 29" name="T22"/>
                <a:gd fmla="*/ 2 h 13" name="T23"/>
                <a:gd fmla="*/ 21 w 29" name="T24"/>
                <a:gd fmla="*/ 3 h 13" name="T25"/>
                <a:gd fmla="*/ 21 w 29" name="T26"/>
                <a:gd fmla="*/ 4 h 13" name="T27"/>
                <a:gd fmla="*/ 25 w 29" name="T28"/>
                <a:gd fmla="*/ 5 h 13" name="T29"/>
                <a:gd fmla="*/ 27 w 29" name="T30"/>
                <a:gd fmla="*/ 5 h 13" name="T31"/>
                <a:gd fmla="*/ 28 w 29" name="T32"/>
                <a:gd fmla="*/ 6 h 13" name="T33"/>
                <a:gd fmla="*/ 27 w 29" name="T34"/>
                <a:gd fmla="*/ 7 h 13" name="T35"/>
                <a:gd fmla="*/ 26 w 29" name="T36"/>
                <a:gd fmla="*/ 8 h 13" name="T37"/>
                <a:gd fmla="*/ 27 w 29" name="T38"/>
                <a:gd fmla="*/ 8 h 13" name="T39"/>
                <a:gd fmla="*/ 28 w 29" name="T40"/>
                <a:gd fmla="*/ 9 h 13" name="T41"/>
                <a:gd fmla="*/ 27 w 29" name="T42"/>
                <a:gd fmla="*/ 11 h 13" name="T43"/>
                <a:gd fmla="*/ 26 w 29" name="T44"/>
                <a:gd fmla="*/ 11 h 13" name="T45"/>
                <a:gd fmla="*/ 25 w 29" name="T46"/>
                <a:gd fmla="*/ 11 h 13" name="T47"/>
                <a:gd fmla="*/ 24 w 29" name="T48"/>
                <a:gd fmla="*/ 13 h 13" name="T49"/>
                <a:gd fmla="*/ 22 w 29" name="T50"/>
                <a:gd fmla="*/ 13 h 13" name="T51"/>
                <a:gd fmla="*/ 8 w 29" name="T52"/>
                <a:gd fmla="*/ 12 h 13" name="T53"/>
                <a:gd fmla="*/ 3 w 29" name="T54"/>
                <a:gd fmla="*/ 10 h 13" name="T55"/>
                <a:gd fmla="*/ 1 w 29" name="T56"/>
                <a:gd fmla="*/ 9 h 13" name="T57"/>
                <a:gd fmla="*/ 2 w 29" name="T58"/>
                <a:gd fmla="*/ 7 h 13" name="T59"/>
                <a:gd fmla="*/ 4 w 29" name="T60"/>
                <a:gd fmla="*/ 6 h 13" name="T61"/>
                <a:gd fmla="*/ 5 w 29" name="T62"/>
                <a:gd fmla="*/ 6 h 13" name="T63"/>
                <a:gd fmla="*/ 22 w 29" name="T64"/>
                <a:gd fmla="*/ 11 h 13" name="T65"/>
                <a:gd fmla="*/ 20 w 29" name="T66"/>
                <a:gd fmla="*/ 10 h 13" name="T67"/>
                <a:gd fmla="*/ 10 w 29" name="T68"/>
                <a:gd fmla="*/ 8 h 13" name="T69"/>
                <a:gd fmla="*/ 4 w 29" name="T70"/>
                <a:gd fmla="*/ 8 h 13" name="T71"/>
                <a:gd fmla="*/ 22 w 29" name="T72"/>
                <a:gd fmla="*/ 11 h 13"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13" w="28">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9"/>
            <p:cNvSpPr/>
            <p:nvPr/>
          </p:nvSpPr>
          <p:spPr bwMode="auto">
            <a:xfrm>
              <a:off x="2472" y="3502"/>
              <a:ext cx="21" cy="68"/>
            </a:xfrm>
            <a:custGeom>
              <a:gdLst>
                <a:gd fmla="*/ 4 w 10" name="T0"/>
                <a:gd fmla="*/ 8 h 33" name="T1"/>
                <a:gd fmla="*/ 4 w 10" name="T2"/>
                <a:gd fmla="*/ 7 h 33" name="T3"/>
                <a:gd fmla="*/ 5 w 10" name="T4"/>
                <a:gd fmla="*/ 4 h 33" name="T5"/>
                <a:gd fmla="*/ 5 w 10" name="T6"/>
                <a:gd fmla="*/ 3 h 33" name="T7"/>
                <a:gd fmla="*/ 7 w 10" name="T8"/>
                <a:gd fmla="*/ 3 h 33" name="T9"/>
                <a:gd fmla="*/ 7 w 10" name="T10"/>
                <a:gd fmla="*/ 4 h 33" name="T11"/>
                <a:gd fmla="*/ 8 w 10" name="T12"/>
                <a:gd fmla="*/ 10 h 33" name="T13"/>
                <a:gd fmla="*/ 10 w 10" name="T14"/>
                <a:gd fmla="*/ 20 h 33" name="T15"/>
                <a:gd fmla="*/ 9 w 10" name="T16"/>
                <a:gd fmla="*/ 22 h 33" name="T17"/>
                <a:gd fmla="*/ 6 w 10" name="T18"/>
                <a:gd fmla="*/ 22 h 33" name="T19"/>
                <a:gd fmla="*/ 6 w 10" name="T20"/>
                <a:gd fmla="*/ 22 h 33" name="T21"/>
                <a:gd fmla="*/ 6 w 10" name="T22"/>
                <a:gd fmla="*/ 23 h 33" name="T23"/>
                <a:gd fmla="*/ 6 w 10" name="T24"/>
                <a:gd fmla="*/ 28 h 33" name="T25"/>
                <a:gd fmla="*/ 6 w 10" name="T26"/>
                <a:gd fmla="*/ 30 h 33" name="T27"/>
                <a:gd fmla="*/ 6 w 10" name="T28"/>
                <a:gd fmla="*/ 32 h 33" name="T29"/>
                <a:gd fmla="*/ 5 w 10" name="T30"/>
                <a:gd fmla="*/ 33 h 33" name="T31"/>
                <a:gd fmla="*/ 3 w 10" name="T32"/>
                <a:gd fmla="*/ 32 h 33" name="T33"/>
                <a:gd fmla="*/ 3 w 10" name="T34"/>
                <a:gd fmla="*/ 31 h 33" name="T35"/>
                <a:gd fmla="*/ 0 w 10" name="T36"/>
                <a:gd fmla="*/ 14 h 33" name="T37"/>
                <a:gd fmla="*/ 0 w 10" name="T38"/>
                <a:gd fmla="*/ 9 h 33" name="T39"/>
                <a:gd fmla="*/ 1 w 10" name="T40"/>
                <a:gd fmla="*/ 8 h 33" name="T41"/>
                <a:gd fmla="*/ 1 w 10" name="T42"/>
                <a:gd fmla="*/ 7 h 33" name="T43"/>
                <a:gd fmla="*/ 1 w 10" name="T44"/>
                <a:gd fmla="*/ 2 h 33" name="T45"/>
                <a:gd fmla="*/ 1 w 10" name="T46"/>
                <a:gd fmla="*/ 1 h 33" name="T47"/>
                <a:gd fmla="*/ 2 w 10" name="T48"/>
                <a:gd fmla="*/ 0 h 33" name="T49"/>
                <a:gd fmla="*/ 3 w 10" name="T50"/>
                <a:gd fmla="*/ 1 h 33" name="T51"/>
                <a:gd fmla="*/ 3 w 10" name="T52"/>
                <a:gd fmla="*/ 2 h 33" name="T53"/>
                <a:gd fmla="*/ 4 w 10" name="T54"/>
                <a:gd fmla="*/ 6 h 33" name="T55"/>
                <a:gd fmla="*/ 4 w 10" name="T56"/>
                <a:gd fmla="*/ 8 h 33" name="T57"/>
                <a:gd fmla="*/ 4 w 10" name="T58"/>
                <a:gd fmla="*/ 8 h 33"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33" w="10">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10"/>
            <p:cNvSpPr/>
            <p:nvPr/>
          </p:nvSpPr>
          <p:spPr bwMode="auto">
            <a:xfrm>
              <a:off x="2253" y="3576"/>
              <a:ext cx="60" cy="54"/>
            </a:xfrm>
            <a:custGeom>
              <a:gdLst>
                <a:gd fmla="*/ 4 w 29" name="T0"/>
                <a:gd fmla="*/ 2 h 26" name="T1"/>
                <a:gd fmla="*/ 4 w 29" name="T2"/>
                <a:gd fmla="*/ 2 h 26" name="T3"/>
                <a:gd fmla="*/ 6 w 29" name="T4"/>
                <a:gd fmla="*/ 1 h 26" name="T5"/>
                <a:gd fmla="*/ 8 w 29" name="T6"/>
                <a:gd fmla="*/ 1 h 26" name="T7"/>
                <a:gd fmla="*/ 8 w 29" name="T8"/>
                <a:gd fmla="*/ 2 h 26" name="T9"/>
                <a:gd fmla="*/ 9 w 29" name="T10"/>
                <a:gd fmla="*/ 3 h 26" name="T11"/>
                <a:gd fmla="*/ 20 w 29" name="T12"/>
                <a:gd fmla="*/ 15 h 26" name="T13"/>
                <a:gd fmla="*/ 25 w 29" name="T14"/>
                <a:gd fmla="*/ 20 h 26" name="T15"/>
                <a:gd fmla="*/ 27 w 29" name="T16"/>
                <a:gd fmla="*/ 21 h 26" name="T17"/>
                <a:gd fmla="*/ 28 w 29" name="T18"/>
                <a:gd fmla="*/ 23 h 26" name="T19"/>
                <a:gd fmla="*/ 28 w 29" name="T20"/>
                <a:gd fmla="*/ 24 h 26" name="T21"/>
                <a:gd fmla="*/ 29 w 29" name="T22"/>
                <a:gd fmla="*/ 25 h 26" name="T23"/>
                <a:gd fmla="*/ 29 w 29" name="T24"/>
                <a:gd fmla="*/ 26 h 26" name="T25"/>
                <a:gd fmla="*/ 27 w 29" name="T26"/>
                <a:gd fmla="*/ 26 h 26" name="T27"/>
                <a:gd fmla="*/ 26 w 29" name="T28"/>
                <a:gd fmla="*/ 25 h 26" name="T29"/>
                <a:gd fmla="*/ 24 w 29" name="T30"/>
                <a:gd fmla="*/ 23 h 26" name="T31"/>
                <a:gd fmla="*/ 24 w 29" name="T32"/>
                <a:gd fmla="*/ 23 h 26" name="T33"/>
                <a:gd fmla="*/ 24 w 29" name="T34"/>
                <a:gd fmla="*/ 25 h 26" name="T35"/>
                <a:gd fmla="*/ 23 w 29" name="T36"/>
                <a:gd fmla="*/ 25 h 26" name="T37"/>
                <a:gd fmla="*/ 21 w 29" name="T38"/>
                <a:gd fmla="*/ 24 h 26" name="T39"/>
                <a:gd fmla="*/ 17 w 29" name="T40"/>
                <a:gd fmla="*/ 19 h 26" name="T41"/>
                <a:gd fmla="*/ 7 w 29" name="T42"/>
                <a:gd fmla="*/ 9 h 26" name="T43"/>
                <a:gd fmla="*/ 6 w 29" name="T44"/>
                <a:gd fmla="*/ 8 h 26" name="T45"/>
                <a:gd fmla="*/ 5 w 29" name="T46"/>
                <a:gd fmla="*/ 7 h 26" name="T47"/>
                <a:gd fmla="*/ 4 w 29" name="T48"/>
                <a:gd fmla="*/ 6 h 26" name="T49"/>
                <a:gd fmla="*/ 1 w 29" name="T50"/>
                <a:gd fmla="*/ 3 h 26" name="T51"/>
                <a:gd fmla="*/ 0 w 29" name="T52"/>
                <a:gd fmla="*/ 2 h 26" name="T53"/>
                <a:gd fmla="*/ 0 w 29" name="T54"/>
                <a:gd fmla="*/ 1 h 26" name="T55"/>
                <a:gd fmla="*/ 1 w 29" name="T56"/>
                <a:gd fmla="*/ 0 h 26" name="T57"/>
                <a:gd fmla="*/ 2 w 29" name="T58"/>
                <a:gd fmla="*/ 1 h 26" name="T59"/>
                <a:gd fmla="*/ 4 w 29" name="T60"/>
                <a:gd fmla="*/ 2 h 26"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26" w="28">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11"/>
            <p:cNvSpPr/>
            <p:nvPr/>
          </p:nvSpPr>
          <p:spPr bwMode="auto">
            <a:xfrm>
              <a:off x="2419" y="3506"/>
              <a:ext cx="18" cy="60"/>
            </a:xfrm>
            <a:custGeom>
              <a:gdLst>
                <a:gd fmla="*/ 5 w 9" name="T0"/>
                <a:gd fmla="*/ 1 h 29" name="T1"/>
                <a:gd fmla="*/ 5 w 9" name="T2"/>
                <a:gd fmla="*/ 0 h 29" name="T3"/>
                <a:gd fmla="*/ 6 w 9" name="T4"/>
                <a:gd fmla="*/ 0 h 29" name="T5"/>
                <a:gd fmla="*/ 7 w 9" name="T6"/>
                <a:gd fmla="*/ 1 h 29" name="T7"/>
                <a:gd fmla="*/ 7 w 9" name="T8"/>
                <a:gd fmla="*/ 3 h 29" name="T9"/>
                <a:gd fmla="*/ 7 w 9" name="T10"/>
                <a:gd fmla="*/ 8 h 29" name="T11"/>
                <a:gd fmla="*/ 8 w 9" name="T12"/>
                <a:gd fmla="*/ 13 h 29" name="T13"/>
                <a:gd fmla="*/ 9 w 9" name="T14"/>
                <a:gd fmla="*/ 22 h 29" name="T15"/>
                <a:gd fmla="*/ 8 w 9" name="T16"/>
                <a:gd fmla="*/ 24 h 29" name="T17"/>
                <a:gd fmla="*/ 8 w 9" name="T18"/>
                <a:gd fmla="*/ 25 h 29" name="T19"/>
                <a:gd fmla="*/ 7 w 9" name="T20"/>
                <a:gd fmla="*/ 28 h 29" name="T21"/>
                <a:gd fmla="*/ 6 w 9" name="T22"/>
                <a:gd fmla="*/ 29 h 29" name="T23"/>
                <a:gd fmla="*/ 4 w 9" name="T24"/>
                <a:gd fmla="*/ 28 h 29" name="T25"/>
                <a:gd fmla="*/ 3 w 9" name="T26"/>
                <a:gd fmla="*/ 27 h 29" name="T27"/>
                <a:gd fmla="*/ 2 w 9" name="T28"/>
                <a:gd fmla="*/ 20 h 29" name="T29"/>
                <a:gd fmla="*/ 1 w 9" name="T30"/>
                <a:gd fmla="*/ 7 h 29" name="T31"/>
                <a:gd fmla="*/ 0 w 9" name="T32"/>
                <a:gd fmla="*/ 4 h 29" name="T33"/>
                <a:gd fmla="*/ 2 w 9" name="T34"/>
                <a:gd fmla="*/ 2 h 29" name="T35"/>
                <a:gd fmla="*/ 3 w 9" name="T36"/>
                <a:gd fmla="*/ 1 h 29" name="T37"/>
                <a:gd fmla="*/ 5 w 9" name="T38"/>
                <a:gd fmla="*/ 1 h 29"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28" w="9">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12"/>
            <p:cNvSpPr/>
            <p:nvPr/>
          </p:nvSpPr>
          <p:spPr bwMode="auto">
            <a:xfrm>
              <a:off x="2222" y="3634"/>
              <a:ext cx="62" cy="43"/>
            </a:xfrm>
            <a:custGeom>
              <a:gdLst>
                <a:gd fmla="*/ 24 w 30" name="T0"/>
                <a:gd fmla="*/ 12 h 21" name="T1"/>
                <a:gd fmla="*/ 26 w 30" name="T2"/>
                <a:gd fmla="*/ 13 h 21" name="T3"/>
                <a:gd fmla="*/ 27 w 30" name="T4"/>
                <a:gd fmla="*/ 14 h 21" name="T5"/>
                <a:gd fmla="*/ 27 w 30" name="T6"/>
                <a:gd fmla="*/ 16 h 21" name="T7"/>
                <a:gd fmla="*/ 26 w 30" name="T8"/>
                <a:gd fmla="*/ 16 h 21" name="T9"/>
                <a:gd fmla="*/ 25 w 30" name="T10"/>
                <a:gd fmla="*/ 16 h 21" name="T11"/>
                <a:gd fmla="*/ 27 w 30" name="T12"/>
                <a:gd fmla="*/ 17 h 21" name="T13"/>
                <a:gd fmla="*/ 29 w 30" name="T14"/>
                <a:gd fmla="*/ 19 h 21" name="T15"/>
                <a:gd fmla="*/ 29 w 30" name="T16"/>
                <a:gd fmla="*/ 20 h 21" name="T17"/>
                <a:gd fmla="*/ 28 w 30" name="T18"/>
                <a:gd fmla="*/ 20 h 21" name="T19"/>
                <a:gd fmla="*/ 27 w 30" name="T20"/>
                <a:gd fmla="*/ 20 h 21" name="T21"/>
                <a:gd fmla="*/ 19 w 30" name="T22"/>
                <a:gd fmla="*/ 15 h 21" name="T23"/>
                <a:gd fmla="*/ 4 w 30" name="T24"/>
                <a:gd fmla="*/ 6 h 21" name="T25"/>
                <a:gd fmla="*/ 3 w 30" name="T26"/>
                <a:gd fmla="*/ 5 h 21" name="T27"/>
                <a:gd fmla="*/ 1 w 30" name="T28"/>
                <a:gd fmla="*/ 4 h 21" name="T29"/>
                <a:gd fmla="*/ 0 w 30" name="T30"/>
                <a:gd fmla="*/ 3 h 21" name="T31"/>
                <a:gd fmla="*/ 1 w 30" name="T32"/>
                <a:gd fmla="*/ 0 h 21" name="T33"/>
                <a:gd fmla="*/ 3 w 30" name="T34"/>
                <a:gd fmla="*/ 1 h 21" name="T35"/>
                <a:gd fmla="*/ 4 w 30" name="T36"/>
                <a:gd fmla="*/ 1 h 21" name="T37"/>
                <a:gd fmla="*/ 10 w 30" name="T38"/>
                <a:gd fmla="*/ 3 h 21" name="T39"/>
                <a:gd fmla="*/ 17 w 30" name="T40"/>
                <a:gd fmla="*/ 6 h 21" name="T41"/>
                <a:gd fmla="*/ 23 w 30" name="T42"/>
                <a:gd fmla="*/ 9 h 21" name="T43"/>
                <a:gd fmla="*/ 24 w 30" name="T44"/>
                <a:gd fmla="*/ 10 h 21" name="T45"/>
                <a:gd fmla="*/ 24 w 30" name="T46"/>
                <a:gd fmla="*/ 12 h 21"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21" w="30">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3"/>
            <p:cNvSpPr>
              <a:spLocks noEditPoints="1"/>
            </p:cNvSpPr>
            <p:nvPr/>
          </p:nvSpPr>
          <p:spPr bwMode="auto">
            <a:xfrm>
              <a:off x="2202" y="3700"/>
              <a:ext cx="66" cy="25"/>
            </a:xfrm>
            <a:custGeom>
              <a:gdLst>
                <a:gd fmla="*/ 4 w 32" name="T0"/>
                <a:gd fmla="*/ 1 h 12" name="T1"/>
                <a:gd fmla="*/ 6 w 32" name="T2"/>
                <a:gd fmla="*/ 0 h 12" name="T3"/>
                <a:gd fmla="*/ 13 w 32" name="T4"/>
                <a:gd fmla="*/ 2 h 12" name="T5"/>
                <a:gd fmla="*/ 21 w 32" name="T6"/>
                <a:gd fmla="*/ 5 h 12" name="T7"/>
                <a:gd fmla="*/ 23 w 32" name="T8"/>
                <a:gd fmla="*/ 5 h 12" name="T9"/>
                <a:gd fmla="*/ 27 w 32" name="T10"/>
                <a:gd fmla="*/ 5 h 12" name="T11"/>
                <a:gd fmla="*/ 30 w 32" name="T12"/>
                <a:gd fmla="*/ 6 h 12" name="T13"/>
                <a:gd fmla="*/ 30 w 32" name="T14"/>
                <a:gd fmla="*/ 8 h 12" name="T15"/>
                <a:gd fmla="*/ 30 w 32" name="T16"/>
                <a:gd fmla="*/ 9 h 12" name="T17"/>
                <a:gd fmla="*/ 31 w 32" name="T18"/>
                <a:gd fmla="*/ 9 h 12" name="T19"/>
                <a:gd fmla="*/ 31 w 32" name="T20"/>
                <a:gd fmla="*/ 10 h 12" name="T21"/>
                <a:gd fmla="*/ 30 w 32" name="T22"/>
                <a:gd fmla="*/ 11 h 12" name="T23"/>
                <a:gd fmla="*/ 28 w 32" name="T24"/>
                <a:gd fmla="*/ 11 h 12" name="T25"/>
                <a:gd fmla="*/ 28 w 32" name="T26"/>
                <a:gd fmla="*/ 11 h 12" name="T27"/>
                <a:gd fmla="*/ 25 w 32" name="T28"/>
                <a:gd fmla="*/ 12 h 12" name="T29"/>
                <a:gd fmla="*/ 21 w 32" name="T30"/>
                <a:gd fmla="*/ 11 h 12" name="T31"/>
                <a:gd fmla="*/ 5 w 32" name="T32"/>
                <a:gd fmla="*/ 6 h 12" name="T33"/>
                <a:gd fmla="*/ 2 w 32" name="T34"/>
                <a:gd fmla="*/ 5 h 12" name="T35"/>
                <a:gd fmla="*/ 1 w 32" name="T36"/>
                <a:gd fmla="*/ 4 h 12" name="T37"/>
                <a:gd fmla="*/ 0 w 32" name="T38"/>
                <a:gd fmla="*/ 2 h 12" name="T39"/>
                <a:gd fmla="*/ 2 w 32" name="T40"/>
                <a:gd fmla="*/ 1 h 12" name="T41"/>
                <a:gd fmla="*/ 3 w 32" name="T42"/>
                <a:gd fmla="*/ 1 h 12" name="T43"/>
                <a:gd fmla="*/ 4 w 32" name="T44"/>
                <a:gd fmla="*/ 1 h 12" name="T45"/>
                <a:gd fmla="*/ 7 w 32" name="T46"/>
                <a:gd fmla="*/ 5 h 12" name="T47"/>
                <a:gd fmla="*/ 5 w 32" name="T48"/>
                <a:gd fmla="*/ 4 h 12" name="T49"/>
                <a:gd fmla="*/ 7 w 32" name="T50"/>
                <a:gd fmla="*/ 5 h 12"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2" w="3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4"/>
            <p:cNvSpPr>
              <a:spLocks noEditPoints="1"/>
            </p:cNvSpPr>
            <p:nvPr/>
          </p:nvSpPr>
          <p:spPr bwMode="auto">
            <a:xfrm>
              <a:off x="2361" y="3518"/>
              <a:ext cx="22" cy="66"/>
            </a:xfrm>
            <a:custGeom>
              <a:gdLst>
                <a:gd fmla="*/ 3 w 11" name="T0"/>
                <a:gd fmla="*/ 6 h 32" name="T1"/>
                <a:gd fmla="*/ 3 w 11" name="T2"/>
                <a:gd fmla="*/ 4 h 32" name="T3"/>
                <a:gd fmla="*/ 3 w 11" name="T4"/>
                <a:gd fmla="*/ 1 h 32" name="T5"/>
                <a:gd fmla="*/ 3 w 11" name="T6"/>
                <a:gd fmla="*/ 1 h 32" name="T7"/>
                <a:gd fmla="*/ 5 w 11" name="T8"/>
                <a:gd fmla="*/ 0 h 32" name="T9"/>
                <a:gd fmla="*/ 6 w 11" name="T10"/>
                <a:gd fmla="*/ 0 h 32" name="T11"/>
                <a:gd fmla="*/ 6 w 11" name="T12"/>
                <a:gd fmla="*/ 3 h 32" name="T13"/>
                <a:gd fmla="*/ 9 w 11" name="T14"/>
                <a:gd fmla="*/ 17 h 32" name="T15"/>
                <a:gd fmla="*/ 10 w 11" name="T16"/>
                <a:gd fmla="*/ 18 h 32" name="T17"/>
                <a:gd fmla="*/ 11 w 11" name="T18"/>
                <a:gd fmla="*/ 20 h 32" name="T19"/>
                <a:gd fmla="*/ 11 w 11" name="T20"/>
                <a:gd fmla="*/ 28 h 32" name="T21"/>
                <a:gd fmla="*/ 11 w 11" name="T22"/>
                <a:gd fmla="*/ 29 h 32" name="T23"/>
                <a:gd fmla="*/ 11 w 11" name="T24"/>
                <a:gd fmla="*/ 30 h 32" name="T25"/>
                <a:gd fmla="*/ 10 w 11" name="T26"/>
                <a:gd fmla="*/ 32 h 32" name="T27"/>
                <a:gd fmla="*/ 9 w 11" name="T28"/>
                <a:gd fmla="*/ 31 h 32" name="T29"/>
                <a:gd fmla="*/ 9 w 11" name="T30"/>
                <a:gd fmla="*/ 30 h 32" name="T31"/>
                <a:gd fmla="*/ 7 w 11" name="T32"/>
                <a:gd fmla="*/ 28 h 32" name="T33"/>
                <a:gd fmla="*/ 6 w 11" name="T34"/>
                <a:gd fmla="*/ 26 h 32" name="T35"/>
                <a:gd fmla="*/ 5 w 11" name="T36"/>
                <a:gd fmla="*/ 25 h 32" name="T37"/>
                <a:gd fmla="*/ 1 w 11" name="T38"/>
                <a:gd fmla="*/ 10 h 32" name="T39"/>
                <a:gd fmla="*/ 0 w 11" name="T40"/>
                <a:gd fmla="*/ 5 h 32" name="T41"/>
                <a:gd fmla="*/ 1 w 11" name="T42"/>
                <a:gd fmla="*/ 3 h 32" name="T43"/>
                <a:gd fmla="*/ 3 w 11" name="T44"/>
                <a:gd fmla="*/ 5 h 32" name="T45"/>
                <a:gd fmla="*/ 3 w 11" name="T46"/>
                <a:gd fmla="*/ 6 h 32" name="T47"/>
                <a:gd fmla="*/ 5 w 11" name="T48"/>
                <a:gd fmla="*/ 19 h 32" name="T49"/>
                <a:gd fmla="*/ 5 w 11" name="T50"/>
                <a:gd fmla="*/ 19 h 32" name="T51"/>
                <a:gd fmla="*/ 4 w 11" name="T52"/>
                <a:gd fmla="*/ 15 h 32" name="T53"/>
                <a:gd fmla="*/ 4 w 11" name="T54"/>
                <a:gd fmla="*/ 15 h 32" name="T55"/>
                <a:gd fmla="*/ 5 w 11" name="T56"/>
                <a:gd fmla="*/ 19 h 3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32" w="11">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5"/>
            <p:cNvSpPr>
              <a:spLocks noEditPoints="1"/>
            </p:cNvSpPr>
            <p:nvPr/>
          </p:nvSpPr>
          <p:spPr bwMode="auto">
            <a:xfrm>
              <a:off x="2183" y="3811"/>
              <a:ext cx="60" cy="21"/>
            </a:xfrm>
            <a:custGeom>
              <a:gdLst>
                <a:gd fmla="*/ 27 w 29" name="T0"/>
                <a:gd fmla="*/ 5 h 10" name="T1"/>
                <a:gd fmla="*/ 27 w 29" name="T2"/>
                <a:gd fmla="*/ 8 h 10" name="T3"/>
                <a:gd fmla="*/ 28 w 29" name="T4"/>
                <a:gd fmla="*/ 8 h 10" name="T5"/>
                <a:gd fmla="*/ 27 w 29" name="T6"/>
                <a:gd fmla="*/ 10 h 10" name="T7"/>
                <a:gd fmla="*/ 25 w 29" name="T8"/>
                <a:gd fmla="*/ 10 h 10" name="T9"/>
                <a:gd fmla="*/ 19 w 29" name="T10"/>
                <a:gd fmla="*/ 10 h 10" name="T11"/>
                <a:gd fmla="*/ 3 w 29" name="T12"/>
                <a:gd fmla="*/ 9 h 10" name="T13"/>
                <a:gd fmla="*/ 1 w 29" name="T14"/>
                <a:gd fmla="*/ 9 h 10" name="T15"/>
                <a:gd fmla="*/ 0 w 29" name="T16"/>
                <a:gd fmla="*/ 8 h 10" name="T17"/>
                <a:gd fmla="*/ 1 w 29" name="T18"/>
                <a:gd fmla="*/ 7 h 10" name="T19"/>
                <a:gd fmla="*/ 2 w 29" name="T20"/>
                <a:gd fmla="*/ 7 h 10" name="T21"/>
                <a:gd fmla="*/ 5 w 29" name="T22"/>
                <a:gd fmla="*/ 6 h 10" name="T23"/>
                <a:gd fmla="*/ 5 w 29" name="T24"/>
                <a:gd fmla="*/ 5 h 10" name="T25"/>
                <a:gd fmla="*/ 7 w 29" name="T26"/>
                <a:gd fmla="*/ 3 h 10" name="T27"/>
                <a:gd fmla="*/ 10 w 29" name="T28"/>
                <a:gd fmla="*/ 4 h 10" name="T29"/>
                <a:gd fmla="*/ 12 w 29" name="T30"/>
                <a:gd fmla="*/ 4 h 10" name="T31"/>
                <a:gd fmla="*/ 23 w 29" name="T32"/>
                <a:gd fmla="*/ 2 h 10" name="T33"/>
                <a:gd fmla="*/ 26 w 29" name="T34"/>
                <a:gd fmla="*/ 1 h 10" name="T35"/>
                <a:gd fmla="*/ 28 w 29" name="T36"/>
                <a:gd fmla="*/ 2 h 10" name="T37"/>
                <a:gd fmla="*/ 28 w 29" name="T38"/>
                <a:gd fmla="*/ 4 h 10" name="T39"/>
                <a:gd fmla="*/ 27 w 29" name="T40"/>
                <a:gd fmla="*/ 5 h 10" name="T41"/>
                <a:gd fmla="*/ 13 w 29" name="T42"/>
                <a:gd fmla="*/ 7 h 10" name="T43"/>
                <a:gd fmla="*/ 23 w 29" name="T44"/>
                <a:gd fmla="*/ 6 h 10" name="T45"/>
                <a:gd fmla="*/ 14 w 29" name="T46"/>
                <a:gd fmla="*/ 6 h 10" name="T47"/>
                <a:gd fmla="*/ 13 w 29" name="T48"/>
                <a:gd fmla="*/ 7 h 10"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0" w="28">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Tree>
    <p:extLst>
      <p:ext uri="{BB962C8B-B14F-4D97-AF65-F5344CB8AC3E}">
        <p14:creationId val="3446340530"/>
      </p:ext>
    </p:extLst>
  </p:cSld>
  <p:clrMapOvr>
    <a:masterClrMapping/>
  </p:clrMapOvr>
  <p:transition/>
  <p:timing/>
</p:sld>
</file>

<file path=ppt/slides/slide2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组合 3"/>
          <p:cNvGrpSpPr/>
          <p:nvPr/>
        </p:nvGrpSpPr>
        <p:grpSpPr>
          <a:xfrm>
            <a:off x="54523" y="1962150"/>
            <a:ext cx="9830838" cy="262151"/>
            <a:chOff x="54523" y="1681871"/>
            <a:chExt cx="9830838" cy="262151"/>
          </a:xfrm>
        </p:grpSpPr>
        <p:pic>
          <p:nvPicPr>
            <p:cNvPr id="3" name="图片 2"/>
            <p:cNvPicPr>
              <a:picLocks noChangeAspect="1"/>
            </p:cNvPicPr>
            <p:nvPr/>
          </p:nvPicPr>
          <p:blipFill>
            <a:blip r:embed="rId2"/>
            <a:stretch>
              <a:fillRect/>
            </a:stretch>
          </p:blipFill>
          <p:spPr>
            <a:xfrm>
              <a:off x="54523" y="1681871"/>
              <a:ext cx="280440" cy="262151"/>
            </a:xfrm>
            <a:prstGeom prst="rect">
              <a:avLst/>
            </a:prstGeom>
          </p:spPr>
        </p:pic>
        <p:pic>
          <p:nvPicPr>
            <p:cNvPr id="468" name="图片 467"/>
            <p:cNvPicPr>
              <a:picLocks noChangeAspect="1"/>
            </p:cNvPicPr>
            <p:nvPr/>
          </p:nvPicPr>
          <p:blipFill>
            <a:blip r:embed="rId2"/>
            <a:stretch>
              <a:fillRect/>
            </a:stretch>
          </p:blipFill>
          <p:spPr>
            <a:xfrm>
              <a:off x="372870" y="1681871"/>
              <a:ext cx="280440" cy="262150"/>
            </a:xfrm>
            <a:prstGeom prst="rect">
              <a:avLst/>
            </a:prstGeom>
          </p:spPr>
        </p:pic>
        <p:pic>
          <p:nvPicPr>
            <p:cNvPr id="469" name="图片 468"/>
            <p:cNvPicPr>
              <a:picLocks noChangeAspect="1"/>
            </p:cNvPicPr>
            <p:nvPr/>
          </p:nvPicPr>
          <p:blipFill>
            <a:blip r:embed="rId2"/>
            <a:stretch>
              <a:fillRect/>
            </a:stretch>
          </p:blipFill>
          <p:spPr>
            <a:xfrm>
              <a:off x="691217" y="1681871"/>
              <a:ext cx="280440" cy="262150"/>
            </a:xfrm>
            <a:prstGeom prst="rect">
              <a:avLst/>
            </a:prstGeom>
          </p:spPr>
        </p:pic>
        <p:pic>
          <p:nvPicPr>
            <p:cNvPr id="470" name="图片 469"/>
            <p:cNvPicPr>
              <a:picLocks noChangeAspect="1"/>
            </p:cNvPicPr>
            <p:nvPr/>
          </p:nvPicPr>
          <p:blipFill>
            <a:blip r:embed="rId2"/>
            <a:stretch>
              <a:fillRect/>
            </a:stretch>
          </p:blipFill>
          <p:spPr>
            <a:xfrm>
              <a:off x="1009564" y="1681871"/>
              <a:ext cx="280440" cy="262151"/>
            </a:xfrm>
            <a:prstGeom prst="rect">
              <a:avLst/>
            </a:prstGeom>
          </p:spPr>
        </p:pic>
        <p:pic>
          <p:nvPicPr>
            <p:cNvPr id="471" name="图片 470"/>
            <p:cNvPicPr>
              <a:picLocks noChangeAspect="1"/>
            </p:cNvPicPr>
            <p:nvPr/>
          </p:nvPicPr>
          <p:blipFill>
            <a:blip r:embed="rId2"/>
            <a:stretch>
              <a:fillRect/>
            </a:stretch>
          </p:blipFill>
          <p:spPr>
            <a:xfrm>
              <a:off x="1327911" y="1681871"/>
              <a:ext cx="280440" cy="262150"/>
            </a:xfrm>
            <a:prstGeom prst="rect">
              <a:avLst/>
            </a:prstGeom>
          </p:spPr>
        </p:pic>
        <p:pic>
          <p:nvPicPr>
            <p:cNvPr id="472" name="图片 471"/>
            <p:cNvPicPr>
              <a:picLocks noChangeAspect="1"/>
            </p:cNvPicPr>
            <p:nvPr/>
          </p:nvPicPr>
          <p:blipFill>
            <a:blip r:embed="rId2"/>
            <a:stretch>
              <a:fillRect/>
            </a:stretch>
          </p:blipFill>
          <p:spPr>
            <a:xfrm>
              <a:off x="1646258" y="1681871"/>
              <a:ext cx="280440" cy="262150"/>
            </a:xfrm>
            <a:prstGeom prst="rect">
              <a:avLst/>
            </a:prstGeom>
          </p:spPr>
        </p:pic>
        <p:pic>
          <p:nvPicPr>
            <p:cNvPr id="473" name="图片 472"/>
            <p:cNvPicPr>
              <a:picLocks noChangeAspect="1"/>
            </p:cNvPicPr>
            <p:nvPr/>
          </p:nvPicPr>
          <p:blipFill>
            <a:blip r:embed="rId2"/>
            <a:stretch>
              <a:fillRect/>
            </a:stretch>
          </p:blipFill>
          <p:spPr>
            <a:xfrm>
              <a:off x="1964605" y="1681871"/>
              <a:ext cx="280440" cy="262151"/>
            </a:xfrm>
            <a:prstGeom prst="rect">
              <a:avLst/>
            </a:prstGeom>
          </p:spPr>
        </p:pic>
        <p:pic>
          <p:nvPicPr>
            <p:cNvPr id="474" name="图片 473"/>
            <p:cNvPicPr>
              <a:picLocks noChangeAspect="1"/>
            </p:cNvPicPr>
            <p:nvPr/>
          </p:nvPicPr>
          <p:blipFill>
            <a:blip r:embed="rId2"/>
            <a:stretch>
              <a:fillRect/>
            </a:stretch>
          </p:blipFill>
          <p:spPr>
            <a:xfrm>
              <a:off x="2282952" y="1681871"/>
              <a:ext cx="280440" cy="262150"/>
            </a:xfrm>
            <a:prstGeom prst="rect">
              <a:avLst/>
            </a:prstGeom>
          </p:spPr>
        </p:pic>
        <p:pic>
          <p:nvPicPr>
            <p:cNvPr id="475" name="图片 474"/>
            <p:cNvPicPr>
              <a:picLocks noChangeAspect="1"/>
            </p:cNvPicPr>
            <p:nvPr/>
          </p:nvPicPr>
          <p:blipFill>
            <a:blip r:embed="rId2"/>
            <a:stretch>
              <a:fillRect/>
            </a:stretch>
          </p:blipFill>
          <p:spPr>
            <a:xfrm>
              <a:off x="2601299" y="1681871"/>
              <a:ext cx="280440" cy="262150"/>
            </a:xfrm>
            <a:prstGeom prst="rect">
              <a:avLst/>
            </a:prstGeom>
          </p:spPr>
        </p:pic>
        <p:pic>
          <p:nvPicPr>
            <p:cNvPr id="476" name="图片 475"/>
            <p:cNvPicPr>
              <a:picLocks noChangeAspect="1"/>
            </p:cNvPicPr>
            <p:nvPr/>
          </p:nvPicPr>
          <p:blipFill>
            <a:blip r:embed="rId2"/>
            <a:stretch>
              <a:fillRect/>
            </a:stretch>
          </p:blipFill>
          <p:spPr>
            <a:xfrm>
              <a:off x="2919646" y="1681871"/>
              <a:ext cx="280440" cy="262151"/>
            </a:xfrm>
            <a:prstGeom prst="rect">
              <a:avLst/>
            </a:prstGeom>
          </p:spPr>
        </p:pic>
        <p:pic>
          <p:nvPicPr>
            <p:cNvPr id="477" name="图片 476"/>
            <p:cNvPicPr>
              <a:picLocks noChangeAspect="1"/>
            </p:cNvPicPr>
            <p:nvPr/>
          </p:nvPicPr>
          <p:blipFill>
            <a:blip r:embed="rId2"/>
            <a:stretch>
              <a:fillRect/>
            </a:stretch>
          </p:blipFill>
          <p:spPr>
            <a:xfrm>
              <a:off x="3237993" y="1681871"/>
              <a:ext cx="280440" cy="262150"/>
            </a:xfrm>
            <a:prstGeom prst="rect">
              <a:avLst/>
            </a:prstGeom>
          </p:spPr>
        </p:pic>
        <p:pic>
          <p:nvPicPr>
            <p:cNvPr id="478" name="图片 477"/>
            <p:cNvPicPr>
              <a:picLocks noChangeAspect="1"/>
            </p:cNvPicPr>
            <p:nvPr/>
          </p:nvPicPr>
          <p:blipFill>
            <a:blip r:embed="rId2"/>
            <a:stretch>
              <a:fillRect/>
            </a:stretch>
          </p:blipFill>
          <p:spPr>
            <a:xfrm>
              <a:off x="3556340" y="1681871"/>
              <a:ext cx="280440" cy="262150"/>
            </a:xfrm>
            <a:prstGeom prst="rect">
              <a:avLst/>
            </a:prstGeom>
          </p:spPr>
        </p:pic>
        <p:pic>
          <p:nvPicPr>
            <p:cNvPr id="479" name="图片 478"/>
            <p:cNvPicPr>
              <a:picLocks noChangeAspect="1"/>
            </p:cNvPicPr>
            <p:nvPr/>
          </p:nvPicPr>
          <p:blipFill>
            <a:blip r:embed="rId2"/>
            <a:stretch>
              <a:fillRect/>
            </a:stretch>
          </p:blipFill>
          <p:spPr>
            <a:xfrm>
              <a:off x="3874687" y="1681871"/>
              <a:ext cx="280440" cy="262151"/>
            </a:xfrm>
            <a:prstGeom prst="rect">
              <a:avLst/>
            </a:prstGeom>
          </p:spPr>
        </p:pic>
        <p:pic>
          <p:nvPicPr>
            <p:cNvPr id="480" name="图片 479"/>
            <p:cNvPicPr>
              <a:picLocks noChangeAspect="1"/>
            </p:cNvPicPr>
            <p:nvPr/>
          </p:nvPicPr>
          <p:blipFill>
            <a:blip r:embed="rId2"/>
            <a:stretch>
              <a:fillRect/>
            </a:stretch>
          </p:blipFill>
          <p:spPr>
            <a:xfrm>
              <a:off x="4193034" y="1681871"/>
              <a:ext cx="280440" cy="262150"/>
            </a:xfrm>
            <a:prstGeom prst="rect">
              <a:avLst/>
            </a:prstGeom>
          </p:spPr>
        </p:pic>
        <p:pic>
          <p:nvPicPr>
            <p:cNvPr id="481" name="图片 480"/>
            <p:cNvPicPr>
              <a:picLocks noChangeAspect="1"/>
            </p:cNvPicPr>
            <p:nvPr/>
          </p:nvPicPr>
          <p:blipFill>
            <a:blip r:embed="rId2"/>
            <a:stretch>
              <a:fillRect/>
            </a:stretch>
          </p:blipFill>
          <p:spPr>
            <a:xfrm>
              <a:off x="4511381" y="1681871"/>
              <a:ext cx="280440" cy="262150"/>
            </a:xfrm>
            <a:prstGeom prst="rect">
              <a:avLst/>
            </a:prstGeom>
          </p:spPr>
        </p:pic>
        <p:pic>
          <p:nvPicPr>
            <p:cNvPr id="482" name="图片 481"/>
            <p:cNvPicPr>
              <a:picLocks noChangeAspect="1"/>
            </p:cNvPicPr>
            <p:nvPr/>
          </p:nvPicPr>
          <p:blipFill>
            <a:blip r:embed="rId2"/>
            <a:stretch>
              <a:fillRect/>
            </a:stretch>
          </p:blipFill>
          <p:spPr>
            <a:xfrm>
              <a:off x="4829728" y="1681871"/>
              <a:ext cx="280440" cy="262151"/>
            </a:xfrm>
            <a:prstGeom prst="rect">
              <a:avLst/>
            </a:prstGeom>
          </p:spPr>
        </p:pic>
        <p:pic>
          <p:nvPicPr>
            <p:cNvPr id="483" name="图片 482"/>
            <p:cNvPicPr>
              <a:picLocks noChangeAspect="1"/>
            </p:cNvPicPr>
            <p:nvPr/>
          </p:nvPicPr>
          <p:blipFill>
            <a:blip r:embed="rId2"/>
            <a:stretch>
              <a:fillRect/>
            </a:stretch>
          </p:blipFill>
          <p:spPr>
            <a:xfrm>
              <a:off x="5148075" y="1681871"/>
              <a:ext cx="280440" cy="262150"/>
            </a:xfrm>
            <a:prstGeom prst="rect">
              <a:avLst/>
            </a:prstGeom>
          </p:spPr>
        </p:pic>
        <p:pic>
          <p:nvPicPr>
            <p:cNvPr id="484" name="图片 483"/>
            <p:cNvPicPr>
              <a:picLocks noChangeAspect="1"/>
            </p:cNvPicPr>
            <p:nvPr/>
          </p:nvPicPr>
          <p:blipFill>
            <a:blip r:embed="rId2"/>
            <a:stretch>
              <a:fillRect/>
            </a:stretch>
          </p:blipFill>
          <p:spPr>
            <a:xfrm>
              <a:off x="5784769" y="1681871"/>
              <a:ext cx="280440" cy="262150"/>
            </a:xfrm>
            <a:prstGeom prst="rect">
              <a:avLst/>
            </a:prstGeom>
          </p:spPr>
        </p:pic>
        <p:pic>
          <p:nvPicPr>
            <p:cNvPr id="485" name="图片 484"/>
            <p:cNvPicPr>
              <a:picLocks noChangeAspect="1"/>
            </p:cNvPicPr>
            <p:nvPr/>
          </p:nvPicPr>
          <p:blipFill>
            <a:blip r:embed="rId2"/>
            <a:stretch>
              <a:fillRect/>
            </a:stretch>
          </p:blipFill>
          <p:spPr>
            <a:xfrm>
              <a:off x="6421463" y="1681871"/>
              <a:ext cx="280440" cy="262151"/>
            </a:xfrm>
            <a:prstGeom prst="rect">
              <a:avLst/>
            </a:prstGeom>
          </p:spPr>
        </p:pic>
        <p:pic>
          <p:nvPicPr>
            <p:cNvPr id="486" name="图片 485"/>
            <p:cNvPicPr>
              <a:picLocks noChangeAspect="1"/>
            </p:cNvPicPr>
            <p:nvPr/>
          </p:nvPicPr>
          <p:blipFill>
            <a:blip r:embed="rId2"/>
            <a:stretch>
              <a:fillRect/>
            </a:stretch>
          </p:blipFill>
          <p:spPr>
            <a:xfrm>
              <a:off x="7058157" y="1681871"/>
              <a:ext cx="280440" cy="262150"/>
            </a:xfrm>
            <a:prstGeom prst="rect">
              <a:avLst/>
            </a:prstGeom>
          </p:spPr>
        </p:pic>
        <p:pic>
          <p:nvPicPr>
            <p:cNvPr id="487" name="图片 486"/>
            <p:cNvPicPr>
              <a:picLocks noChangeAspect="1"/>
            </p:cNvPicPr>
            <p:nvPr/>
          </p:nvPicPr>
          <p:blipFill>
            <a:blip r:embed="rId2"/>
            <a:stretch>
              <a:fillRect/>
            </a:stretch>
          </p:blipFill>
          <p:spPr>
            <a:xfrm>
              <a:off x="7694851" y="1681871"/>
              <a:ext cx="280440" cy="262150"/>
            </a:xfrm>
            <a:prstGeom prst="rect">
              <a:avLst/>
            </a:prstGeom>
          </p:spPr>
        </p:pic>
        <p:pic>
          <p:nvPicPr>
            <p:cNvPr id="488" name="图片 487"/>
            <p:cNvPicPr>
              <a:picLocks noChangeAspect="1"/>
            </p:cNvPicPr>
            <p:nvPr/>
          </p:nvPicPr>
          <p:blipFill>
            <a:blip r:embed="rId2"/>
            <a:stretch>
              <a:fillRect/>
            </a:stretch>
          </p:blipFill>
          <p:spPr>
            <a:xfrm>
              <a:off x="8331545" y="1681871"/>
              <a:ext cx="280440" cy="262151"/>
            </a:xfrm>
            <a:prstGeom prst="rect">
              <a:avLst/>
            </a:prstGeom>
          </p:spPr>
        </p:pic>
        <p:pic>
          <p:nvPicPr>
            <p:cNvPr id="491" name="图片 490"/>
            <p:cNvPicPr>
              <a:picLocks noChangeAspect="1"/>
            </p:cNvPicPr>
            <p:nvPr/>
          </p:nvPicPr>
          <p:blipFill>
            <a:blip r:embed="rId2"/>
            <a:stretch>
              <a:fillRect/>
            </a:stretch>
          </p:blipFill>
          <p:spPr>
            <a:xfrm>
              <a:off x="5466422" y="1681871"/>
              <a:ext cx="280440" cy="262150"/>
            </a:xfrm>
            <a:prstGeom prst="rect">
              <a:avLst/>
            </a:prstGeom>
          </p:spPr>
        </p:pic>
        <p:pic>
          <p:nvPicPr>
            <p:cNvPr id="492" name="图片 491"/>
            <p:cNvPicPr>
              <a:picLocks noChangeAspect="1"/>
            </p:cNvPicPr>
            <p:nvPr/>
          </p:nvPicPr>
          <p:blipFill>
            <a:blip r:embed="rId2"/>
            <a:stretch>
              <a:fillRect/>
            </a:stretch>
          </p:blipFill>
          <p:spPr>
            <a:xfrm>
              <a:off x="6103116" y="1681871"/>
              <a:ext cx="280440" cy="262150"/>
            </a:xfrm>
            <a:prstGeom prst="rect">
              <a:avLst/>
            </a:prstGeom>
          </p:spPr>
        </p:pic>
        <p:pic>
          <p:nvPicPr>
            <p:cNvPr id="493" name="图片 492"/>
            <p:cNvPicPr>
              <a:picLocks noChangeAspect="1"/>
            </p:cNvPicPr>
            <p:nvPr/>
          </p:nvPicPr>
          <p:blipFill>
            <a:blip r:embed="rId2"/>
            <a:stretch>
              <a:fillRect/>
            </a:stretch>
          </p:blipFill>
          <p:spPr>
            <a:xfrm>
              <a:off x="6739810" y="1681871"/>
              <a:ext cx="280440" cy="262151"/>
            </a:xfrm>
            <a:prstGeom prst="rect">
              <a:avLst/>
            </a:prstGeom>
          </p:spPr>
        </p:pic>
        <p:pic>
          <p:nvPicPr>
            <p:cNvPr id="494" name="图片 493"/>
            <p:cNvPicPr>
              <a:picLocks noChangeAspect="1"/>
            </p:cNvPicPr>
            <p:nvPr/>
          </p:nvPicPr>
          <p:blipFill>
            <a:blip r:embed="rId2"/>
            <a:stretch>
              <a:fillRect/>
            </a:stretch>
          </p:blipFill>
          <p:spPr>
            <a:xfrm>
              <a:off x="7376504" y="1681871"/>
              <a:ext cx="280440" cy="262150"/>
            </a:xfrm>
            <a:prstGeom prst="rect">
              <a:avLst/>
            </a:prstGeom>
          </p:spPr>
        </p:pic>
        <p:pic>
          <p:nvPicPr>
            <p:cNvPr id="495" name="图片 494"/>
            <p:cNvPicPr>
              <a:picLocks noChangeAspect="1"/>
            </p:cNvPicPr>
            <p:nvPr/>
          </p:nvPicPr>
          <p:blipFill>
            <a:blip r:embed="rId2"/>
            <a:stretch>
              <a:fillRect/>
            </a:stretch>
          </p:blipFill>
          <p:spPr>
            <a:xfrm>
              <a:off x="8013198" y="1681871"/>
              <a:ext cx="280440" cy="262150"/>
            </a:xfrm>
            <a:prstGeom prst="rect">
              <a:avLst/>
            </a:prstGeom>
          </p:spPr>
        </p:pic>
        <p:pic>
          <p:nvPicPr>
            <p:cNvPr id="496" name="图片 495"/>
            <p:cNvPicPr>
              <a:picLocks noChangeAspect="1"/>
            </p:cNvPicPr>
            <p:nvPr/>
          </p:nvPicPr>
          <p:blipFill>
            <a:blip r:embed="rId2"/>
            <a:stretch>
              <a:fillRect/>
            </a:stretch>
          </p:blipFill>
          <p:spPr>
            <a:xfrm>
              <a:off x="8649892" y="1681871"/>
              <a:ext cx="280440" cy="262151"/>
            </a:xfrm>
            <a:prstGeom prst="rect">
              <a:avLst/>
            </a:prstGeom>
          </p:spPr>
        </p:pic>
        <p:pic>
          <p:nvPicPr>
            <p:cNvPr id="502" name="图片 501"/>
            <p:cNvPicPr>
              <a:picLocks noChangeAspect="1"/>
            </p:cNvPicPr>
            <p:nvPr/>
          </p:nvPicPr>
          <p:blipFill>
            <a:blip r:embed="rId2"/>
            <a:stretch>
              <a:fillRect/>
            </a:stretch>
          </p:blipFill>
          <p:spPr>
            <a:xfrm>
              <a:off x="9286586" y="1681871"/>
              <a:ext cx="280440" cy="262151"/>
            </a:xfrm>
            <a:prstGeom prst="rect">
              <a:avLst/>
            </a:prstGeom>
          </p:spPr>
        </p:pic>
        <p:pic>
          <p:nvPicPr>
            <p:cNvPr id="503" name="图片 502"/>
            <p:cNvPicPr>
              <a:picLocks noChangeAspect="1"/>
            </p:cNvPicPr>
            <p:nvPr/>
          </p:nvPicPr>
          <p:blipFill>
            <a:blip r:embed="rId2"/>
            <a:stretch>
              <a:fillRect/>
            </a:stretch>
          </p:blipFill>
          <p:spPr>
            <a:xfrm>
              <a:off x="8968239" y="1681871"/>
              <a:ext cx="280440" cy="262150"/>
            </a:xfrm>
            <a:prstGeom prst="rect">
              <a:avLst/>
            </a:prstGeom>
          </p:spPr>
        </p:pic>
        <p:pic>
          <p:nvPicPr>
            <p:cNvPr id="504" name="图片 503"/>
            <p:cNvPicPr>
              <a:picLocks noChangeAspect="1"/>
            </p:cNvPicPr>
            <p:nvPr/>
          </p:nvPicPr>
          <p:blipFill>
            <a:blip r:embed="rId2"/>
            <a:stretch>
              <a:fillRect/>
            </a:stretch>
          </p:blipFill>
          <p:spPr>
            <a:xfrm>
              <a:off x="9604921" y="1681871"/>
              <a:ext cx="280440" cy="262151"/>
            </a:xfrm>
            <a:prstGeom prst="rect">
              <a:avLst/>
            </a:prstGeom>
          </p:spPr>
        </p:pic>
      </p:grpSp>
      <p:grpSp>
        <p:nvGrpSpPr>
          <p:cNvPr id="505" name="组合 504"/>
          <p:cNvGrpSpPr/>
          <p:nvPr/>
        </p:nvGrpSpPr>
        <p:grpSpPr>
          <a:xfrm>
            <a:off x="2296828" y="4643224"/>
            <a:ext cx="9830838" cy="262151"/>
            <a:chOff x="54523" y="1681871"/>
            <a:chExt cx="9830838" cy="262151"/>
          </a:xfrm>
        </p:grpSpPr>
        <p:pic>
          <p:nvPicPr>
            <p:cNvPr id="506" name="图片 505"/>
            <p:cNvPicPr>
              <a:picLocks noChangeAspect="1"/>
            </p:cNvPicPr>
            <p:nvPr/>
          </p:nvPicPr>
          <p:blipFill>
            <a:blip r:embed="rId2"/>
            <a:stretch>
              <a:fillRect/>
            </a:stretch>
          </p:blipFill>
          <p:spPr>
            <a:xfrm>
              <a:off x="54523" y="1681871"/>
              <a:ext cx="280440" cy="262151"/>
            </a:xfrm>
            <a:prstGeom prst="rect">
              <a:avLst/>
            </a:prstGeom>
          </p:spPr>
        </p:pic>
        <p:pic>
          <p:nvPicPr>
            <p:cNvPr id="507" name="图片 506"/>
            <p:cNvPicPr>
              <a:picLocks noChangeAspect="1"/>
            </p:cNvPicPr>
            <p:nvPr/>
          </p:nvPicPr>
          <p:blipFill>
            <a:blip r:embed="rId2"/>
            <a:stretch>
              <a:fillRect/>
            </a:stretch>
          </p:blipFill>
          <p:spPr>
            <a:xfrm>
              <a:off x="372870" y="1681871"/>
              <a:ext cx="280440" cy="262150"/>
            </a:xfrm>
            <a:prstGeom prst="rect">
              <a:avLst/>
            </a:prstGeom>
          </p:spPr>
        </p:pic>
        <p:pic>
          <p:nvPicPr>
            <p:cNvPr id="508" name="图片 507"/>
            <p:cNvPicPr>
              <a:picLocks noChangeAspect="1"/>
            </p:cNvPicPr>
            <p:nvPr/>
          </p:nvPicPr>
          <p:blipFill>
            <a:blip r:embed="rId2"/>
            <a:stretch>
              <a:fillRect/>
            </a:stretch>
          </p:blipFill>
          <p:spPr>
            <a:xfrm>
              <a:off x="691217" y="1681871"/>
              <a:ext cx="280440" cy="262150"/>
            </a:xfrm>
            <a:prstGeom prst="rect">
              <a:avLst/>
            </a:prstGeom>
          </p:spPr>
        </p:pic>
        <p:pic>
          <p:nvPicPr>
            <p:cNvPr id="509" name="图片 508"/>
            <p:cNvPicPr>
              <a:picLocks noChangeAspect="1"/>
            </p:cNvPicPr>
            <p:nvPr/>
          </p:nvPicPr>
          <p:blipFill>
            <a:blip r:embed="rId2"/>
            <a:stretch>
              <a:fillRect/>
            </a:stretch>
          </p:blipFill>
          <p:spPr>
            <a:xfrm>
              <a:off x="1009564" y="1681871"/>
              <a:ext cx="280440" cy="262151"/>
            </a:xfrm>
            <a:prstGeom prst="rect">
              <a:avLst/>
            </a:prstGeom>
          </p:spPr>
        </p:pic>
        <p:pic>
          <p:nvPicPr>
            <p:cNvPr id="510" name="图片 509"/>
            <p:cNvPicPr>
              <a:picLocks noChangeAspect="1"/>
            </p:cNvPicPr>
            <p:nvPr/>
          </p:nvPicPr>
          <p:blipFill>
            <a:blip r:embed="rId2"/>
            <a:stretch>
              <a:fillRect/>
            </a:stretch>
          </p:blipFill>
          <p:spPr>
            <a:xfrm>
              <a:off x="1327911" y="1681871"/>
              <a:ext cx="280440" cy="262150"/>
            </a:xfrm>
            <a:prstGeom prst="rect">
              <a:avLst/>
            </a:prstGeom>
          </p:spPr>
        </p:pic>
        <p:pic>
          <p:nvPicPr>
            <p:cNvPr id="511" name="图片 510"/>
            <p:cNvPicPr>
              <a:picLocks noChangeAspect="1"/>
            </p:cNvPicPr>
            <p:nvPr/>
          </p:nvPicPr>
          <p:blipFill>
            <a:blip r:embed="rId2"/>
            <a:stretch>
              <a:fillRect/>
            </a:stretch>
          </p:blipFill>
          <p:spPr>
            <a:xfrm>
              <a:off x="1646258" y="1681871"/>
              <a:ext cx="280440" cy="262150"/>
            </a:xfrm>
            <a:prstGeom prst="rect">
              <a:avLst/>
            </a:prstGeom>
          </p:spPr>
        </p:pic>
        <p:pic>
          <p:nvPicPr>
            <p:cNvPr id="512" name="图片 511"/>
            <p:cNvPicPr>
              <a:picLocks noChangeAspect="1"/>
            </p:cNvPicPr>
            <p:nvPr/>
          </p:nvPicPr>
          <p:blipFill>
            <a:blip r:embed="rId2"/>
            <a:stretch>
              <a:fillRect/>
            </a:stretch>
          </p:blipFill>
          <p:spPr>
            <a:xfrm>
              <a:off x="1964605" y="1681871"/>
              <a:ext cx="280440" cy="262151"/>
            </a:xfrm>
            <a:prstGeom prst="rect">
              <a:avLst/>
            </a:prstGeom>
          </p:spPr>
        </p:pic>
        <p:pic>
          <p:nvPicPr>
            <p:cNvPr id="513" name="图片 512"/>
            <p:cNvPicPr>
              <a:picLocks noChangeAspect="1"/>
            </p:cNvPicPr>
            <p:nvPr/>
          </p:nvPicPr>
          <p:blipFill>
            <a:blip r:embed="rId2"/>
            <a:stretch>
              <a:fillRect/>
            </a:stretch>
          </p:blipFill>
          <p:spPr>
            <a:xfrm>
              <a:off x="2282952" y="1681871"/>
              <a:ext cx="280440" cy="262150"/>
            </a:xfrm>
            <a:prstGeom prst="rect">
              <a:avLst/>
            </a:prstGeom>
          </p:spPr>
        </p:pic>
        <p:pic>
          <p:nvPicPr>
            <p:cNvPr id="514" name="图片 513"/>
            <p:cNvPicPr>
              <a:picLocks noChangeAspect="1"/>
            </p:cNvPicPr>
            <p:nvPr/>
          </p:nvPicPr>
          <p:blipFill>
            <a:blip r:embed="rId2"/>
            <a:stretch>
              <a:fillRect/>
            </a:stretch>
          </p:blipFill>
          <p:spPr>
            <a:xfrm>
              <a:off x="2601299" y="1681871"/>
              <a:ext cx="280440" cy="262150"/>
            </a:xfrm>
            <a:prstGeom prst="rect">
              <a:avLst/>
            </a:prstGeom>
          </p:spPr>
        </p:pic>
        <p:pic>
          <p:nvPicPr>
            <p:cNvPr id="515" name="图片 514"/>
            <p:cNvPicPr>
              <a:picLocks noChangeAspect="1"/>
            </p:cNvPicPr>
            <p:nvPr/>
          </p:nvPicPr>
          <p:blipFill>
            <a:blip r:embed="rId2"/>
            <a:stretch>
              <a:fillRect/>
            </a:stretch>
          </p:blipFill>
          <p:spPr>
            <a:xfrm>
              <a:off x="2919646" y="1681871"/>
              <a:ext cx="280440" cy="262151"/>
            </a:xfrm>
            <a:prstGeom prst="rect">
              <a:avLst/>
            </a:prstGeom>
          </p:spPr>
        </p:pic>
        <p:pic>
          <p:nvPicPr>
            <p:cNvPr id="516" name="图片 515"/>
            <p:cNvPicPr>
              <a:picLocks noChangeAspect="1"/>
            </p:cNvPicPr>
            <p:nvPr/>
          </p:nvPicPr>
          <p:blipFill>
            <a:blip r:embed="rId2"/>
            <a:stretch>
              <a:fillRect/>
            </a:stretch>
          </p:blipFill>
          <p:spPr>
            <a:xfrm>
              <a:off x="3237993" y="1681871"/>
              <a:ext cx="280440" cy="262150"/>
            </a:xfrm>
            <a:prstGeom prst="rect">
              <a:avLst/>
            </a:prstGeom>
          </p:spPr>
        </p:pic>
        <p:pic>
          <p:nvPicPr>
            <p:cNvPr id="517" name="图片 516"/>
            <p:cNvPicPr>
              <a:picLocks noChangeAspect="1"/>
            </p:cNvPicPr>
            <p:nvPr/>
          </p:nvPicPr>
          <p:blipFill>
            <a:blip r:embed="rId2"/>
            <a:stretch>
              <a:fillRect/>
            </a:stretch>
          </p:blipFill>
          <p:spPr>
            <a:xfrm>
              <a:off x="3556340" y="1681871"/>
              <a:ext cx="280440" cy="262150"/>
            </a:xfrm>
            <a:prstGeom prst="rect">
              <a:avLst/>
            </a:prstGeom>
          </p:spPr>
        </p:pic>
        <p:pic>
          <p:nvPicPr>
            <p:cNvPr id="518" name="图片 517"/>
            <p:cNvPicPr>
              <a:picLocks noChangeAspect="1"/>
            </p:cNvPicPr>
            <p:nvPr/>
          </p:nvPicPr>
          <p:blipFill>
            <a:blip r:embed="rId2"/>
            <a:stretch>
              <a:fillRect/>
            </a:stretch>
          </p:blipFill>
          <p:spPr>
            <a:xfrm>
              <a:off x="3874687" y="1681871"/>
              <a:ext cx="280440" cy="262151"/>
            </a:xfrm>
            <a:prstGeom prst="rect">
              <a:avLst/>
            </a:prstGeom>
          </p:spPr>
        </p:pic>
        <p:pic>
          <p:nvPicPr>
            <p:cNvPr id="519" name="图片 518"/>
            <p:cNvPicPr>
              <a:picLocks noChangeAspect="1"/>
            </p:cNvPicPr>
            <p:nvPr/>
          </p:nvPicPr>
          <p:blipFill>
            <a:blip r:embed="rId2"/>
            <a:stretch>
              <a:fillRect/>
            </a:stretch>
          </p:blipFill>
          <p:spPr>
            <a:xfrm>
              <a:off x="4193034" y="1681871"/>
              <a:ext cx="280440" cy="262150"/>
            </a:xfrm>
            <a:prstGeom prst="rect">
              <a:avLst/>
            </a:prstGeom>
          </p:spPr>
        </p:pic>
        <p:pic>
          <p:nvPicPr>
            <p:cNvPr id="520" name="图片 519"/>
            <p:cNvPicPr>
              <a:picLocks noChangeAspect="1"/>
            </p:cNvPicPr>
            <p:nvPr/>
          </p:nvPicPr>
          <p:blipFill>
            <a:blip r:embed="rId2"/>
            <a:stretch>
              <a:fillRect/>
            </a:stretch>
          </p:blipFill>
          <p:spPr>
            <a:xfrm>
              <a:off x="4511381" y="1681871"/>
              <a:ext cx="280440" cy="262150"/>
            </a:xfrm>
            <a:prstGeom prst="rect">
              <a:avLst/>
            </a:prstGeom>
          </p:spPr>
        </p:pic>
        <p:pic>
          <p:nvPicPr>
            <p:cNvPr id="521" name="图片 520"/>
            <p:cNvPicPr>
              <a:picLocks noChangeAspect="1"/>
            </p:cNvPicPr>
            <p:nvPr/>
          </p:nvPicPr>
          <p:blipFill>
            <a:blip r:embed="rId2"/>
            <a:stretch>
              <a:fillRect/>
            </a:stretch>
          </p:blipFill>
          <p:spPr>
            <a:xfrm>
              <a:off x="4829728" y="1681871"/>
              <a:ext cx="280440" cy="262151"/>
            </a:xfrm>
            <a:prstGeom prst="rect">
              <a:avLst/>
            </a:prstGeom>
          </p:spPr>
        </p:pic>
        <p:pic>
          <p:nvPicPr>
            <p:cNvPr id="522" name="图片 521"/>
            <p:cNvPicPr>
              <a:picLocks noChangeAspect="1"/>
            </p:cNvPicPr>
            <p:nvPr/>
          </p:nvPicPr>
          <p:blipFill>
            <a:blip r:embed="rId2"/>
            <a:stretch>
              <a:fillRect/>
            </a:stretch>
          </p:blipFill>
          <p:spPr>
            <a:xfrm>
              <a:off x="5148075" y="1681871"/>
              <a:ext cx="280440" cy="262150"/>
            </a:xfrm>
            <a:prstGeom prst="rect">
              <a:avLst/>
            </a:prstGeom>
          </p:spPr>
        </p:pic>
        <p:pic>
          <p:nvPicPr>
            <p:cNvPr id="523" name="图片 522"/>
            <p:cNvPicPr>
              <a:picLocks noChangeAspect="1"/>
            </p:cNvPicPr>
            <p:nvPr/>
          </p:nvPicPr>
          <p:blipFill>
            <a:blip r:embed="rId2"/>
            <a:stretch>
              <a:fillRect/>
            </a:stretch>
          </p:blipFill>
          <p:spPr>
            <a:xfrm>
              <a:off x="5784769" y="1681871"/>
              <a:ext cx="280440" cy="262150"/>
            </a:xfrm>
            <a:prstGeom prst="rect">
              <a:avLst/>
            </a:prstGeom>
          </p:spPr>
        </p:pic>
        <p:pic>
          <p:nvPicPr>
            <p:cNvPr id="524" name="图片 523"/>
            <p:cNvPicPr>
              <a:picLocks noChangeAspect="1"/>
            </p:cNvPicPr>
            <p:nvPr/>
          </p:nvPicPr>
          <p:blipFill>
            <a:blip r:embed="rId2"/>
            <a:stretch>
              <a:fillRect/>
            </a:stretch>
          </p:blipFill>
          <p:spPr>
            <a:xfrm>
              <a:off x="6421463" y="1681871"/>
              <a:ext cx="280440" cy="262151"/>
            </a:xfrm>
            <a:prstGeom prst="rect">
              <a:avLst/>
            </a:prstGeom>
          </p:spPr>
        </p:pic>
        <p:pic>
          <p:nvPicPr>
            <p:cNvPr id="525" name="图片 524"/>
            <p:cNvPicPr>
              <a:picLocks noChangeAspect="1"/>
            </p:cNvPicPr>
            <p:nvPr/>
          </p:nvPicPr>
          <p:blipFill>
            <a:blip r:embed="rId2"/>
            <a:stretch>
              <a:fillRect/>
            </a:stretch>
          </p:blipFill>
          <p:spPr>
            <a:xfrm>
              <a:off x="7058157" y="1681871"/>
              <a:ext cx="280440" cy="262150"/>
            </a:xfrm>
            <a:prstGeom prst="rect">
              <a:avLst/>
            </a:prstGeom>
          </p:spPr>
        </p:pic>
        <p:pic>
          <p:nvPicPr>
            <p:cNvPr id="526" name="图片 525"/>
            <p:cNvPicPr>
              <a:picLocks noChangeAspect="1"/>
            </p:cNvPicPr>
            <p:nvPr/>
          </p:nvPicPr>
          <p:blipFill>
            <a:blip r:embed="rId2"/>
            <a:stretch>
              <a:fillRect/>
            </a:stretch>
          </p:blipFill>
          <p:spPr>
            <a:xfrm>
              <a:off x="7694851" y="1681871"/>
              <a:ext cx="280440" cy="262150"/>
            </a:xfrm>
            <a:prstGeom prst="rect">
              <a:avLst/>
            </a:prstGeom>
          </p:spPr>
        </p:pic>
        <p:pic>
          <p:nvPicPr>
            <p:cNvPr id="527" name="图片 526"/>
            <p:cNvPicPr>
              <a:picLocks noChangeAspect="1"/>
            </p:cNvPicPr>
            <p:nvPr/>
          </p:nvPicPr>
          <p:blipFill>
            <a:blip r:embed="rId2"/>
            <a:stretch>
              <a:fillRect/>
            </a:stretch>
          </p:blipFill>
          <p:spPr>
            <a:xfrm>
              <a:off x="8331545" y="1681871"/>
              <a:ext cx="280440" cy="262151"/>
            </a:xfrm>
            <a:prstGeom prst="rect">
              <a:avLst/>
            </a:prstGeom>
          </p:spPr>
        </p:pic>
        <p:pic>
          <p:nvPicPr>
            <p:cNvPr id="528" name="图片 527"/>
            <p:cNvPicPr>
              <a:picLocks noChangeAspect="1"/>
            </p:cNvPicPr>
            <p:nvPr/>
          </p:nvPicPr>
          <p:blipFill>
            <a:blip r:embed="rId2"/>
            <a:stretch>
              <a:fillRect/>
            </a:stretch>
          </p:blipFill>
          <p:spPr>
            <a:xfrm>
              <a:off x="5466422" y="1681871"/>
              <a:ext cx="280440" cy="262150"/>
            </a:xfrm>
            <a:prstGeom prst="rect">
              <a:avLst/>
            </a:prstGeom>
          </p:spPr>
        </p:pic>
        <p:pic>
          <p:nvPicPr>
            <p:cNvPr id="529" name="图片 528"/>
            <p:cNvPicPr>
              <a:picLocks noChangeAspect="1"/>
            </p:cNvPicPr>
            <p:nvPr/>
          </p:nvPicPr>
          <p:blipFill>
            <a:blip r:embed="rId2"/>
            <a:stretch>
              <a:fillRect/>
            </a:stretch>
          </p:blipFill>
          <p:spPr>
            <a:xfrm>
              <a:off x="6103116" y="1681871"/>
              <a:ext cx="280440" cy="262150"/>
            </a:xfrm>
            <a:prstGeom prst="rect">
              <a:avLst/>
            </a:prstGeom>
          </p:spPr>
        </p:pic>
        <p:pic>
          <p:nvPicPr>
            <p:cNvPr id="530" name="图片 529"/>
            <p:cNvPicPr>
              <a:picLocks noChangeAspect="1"/>
            </p:cNvPicPr>
            <p:nvPr/>
          </p:nvPicPr>
          <p:blipFill>
            <a:blip r:embed="rId2"/>
            <a:stretch>
              <a:fillRect/>
            </a:stretch>
          </p:blipFill>
          <p:spPr>
            <a:xfrm>
              <a:off x="6739810" y="1681871"/>
              <a:ext cx="280440" cy="262151"/>
            </a:xfrm>
            <a:prstGeom prst="rect">
              <a:avLst/>
            </a:prstGeom>
          </p:spPr>
        </p:pic>
        <p:pic>
          <p:nvPicPr>
            <p:cNvPr id="531" name="图片 530"/>
            <p:cNvPicPr>
              <a:picLocks noChangeAspect="1"/>
            </p:cNvPicPr>
            <p:nvPr/>
          </p:nvPicPr>
          <p:blipFill>
            <a:blip r:embed="rId2"/>
            <a:stretch>
              <a:fillRect/>
            </a:stretch>
          </p:blipFill>
          <p:spPr>
            <a:xfrm>
              <a:off x="7376504" y="1681871"/>
              <a:ext cx="280440" cy="262150"/>
            </a:xfrm>
            <a:prstGeom prst="rect">
              <a:avLst/>
            </a:prstGeom>
          </p:spPr>
        </p:pic>
        <p:pic>
          <p:nvPicPr>
            <p:cNvPr id="532" name="图片 531"/>
            <p:cNvPicPr>
              <a:picLocks noChangeAspect="1"/>
            </p:cNvPicPr>
            <p:nvPr/>
          </p:nvPicPr>
          <p:blipFill>
            <a:blip r:embed="rId2"/>
            <a:stretch>
              <a:fillRect/>
            </a:stretch>
          </p:blipFill>
          <p:spPr>
            <a:xfrm>
              <a:off x="8013198" y="1681871"/>
              <a:ext cx="280440" cy="262150"/>
            </a:xfrm>
            <a:prstGeom prst="rect">
              <a:avLst/>
            </a:prstGeom>
          </p:spPr>
        </p:pic>
        <p:pic>
          <p:nvPicPr>
            <p:cNvPr id="533" name="图片 532"/>
            <p:cNvPicPr>
              <a:picLocks noChangeAspect="1"/>
            </p:cNvPicPr>
            <p:nvPr/>
          </p:nvPicPr>
          <p:blipFill>
            <a:blip r:embed="rId2"/>
            <a:stretch>
              <a:fillRect/>
            </a:stretch>
          </p:blipFill>
          <p:spPr>
            <a:xfrm>
              <a:off x="8649892" y="1681871"/>
              <a:ext cx="280440" cy="262151"/>
            </a:xfrm>
            <a:prstGeom prst="rect">
              <a:avLst/>
            </a:prstGeom>
          </p:spPr>
        </p:pic>
        <p:pic>
          <p:nvPicPr>
            <p:cNvPr id="534" name="图片 533"/>
            <p:cNvPicPr>
              <a:picLocks noChangeAspect="1"/>
            </p:cNvPicPr>
            <p:nvPr/>
          </p:nvPicPr>
          <p:blipFill>
            <a:blip r:embed="rId2"/>
            <a:stretch>
              <a:fillRect/>
            </a:stretch>
          </p:blipFill>
          <p:spPr>
            <a:xfrm>
              <a:off x="9286586" y="1681871"/>
              <a:ext cx="280440" cy="262151"/>
            </a:xfrm>
            <a:prstGeom prst="rect">
              <a:avLst/>
            </a:prstGeom>
          </p:spPr>
        </p:pic>
        <p:pic>
          <p:nvPicPr>
            <p:cNvPr id="535" name="图片 534"/>
            <p:cNvPicPr>
              <a:picLocks noChangeAspect="1"/>
            </p:cNvPicPr>
            <p:nvPr/>
          </p:nvPicPr>
          <p:blipFill>
            <a:blip r:embed="rId2"/>
            <a:stretch>
              <a:fillRect/>
            </a:stretch>
          </p:blipFill>
          <p:spPr>
            <a:xfrm>
              <a:off x="8968239" y="1681871"/>
              <a:ext cx="280440" cy="262150"/>
            </a:xfrm>
            <a:prstGeom prst="rect">
              <a:avLst/>
            </a:prstGeom>
          </p:spPr>
        </p:pic>
        <p:pic>
          <p:nvPicPr>
            <p:cNvPr id="536" name="图片 535"/>
            <p:cNvPicPr>
              <a:picLocks noChangeAspect="1"/>
            </p:cNvPicPr>
            <p:nvPr/>
          </p:nvPicPr>
          <p:blipFill>
            <a:blip r:embed="rId2"/>
            <a:stretch>
              <a:fillRect/>
            </a:stretch>
          </p:blipFill>
          <p:spPr>
            <a:xfrm>
              <a:off x="9604921" y="1681871"/>
              <a:ext cx="280440" cy="262151"/>
            </a:xfrm>
            <a:prstGeom prst="rect">
              <a:avLst/>
            </a:prstGeom>
          </p:spPr>
        </p:pic>
      </p:grpSp>
      <p:sp>
        <p:nvSpPr>
          <p:cNvPr id="537" name="矩形 536"/>
          <p:cNvSpPr/>
          <p:nvPr/>
        </p:nvSpPr>
        <p:spPr>
          <a:xfrm>
            <a:off x="4625181" y="3075057"/>
            <a:ext cx="2941638" cy="701040"/>
          </a:xfrm>
          <a:prstGeom prst="rect">
            <a:avLst/>
          </a:prstGeom>
          <a:noFill/>
          <a:ln>
            <a:noFill/>
          </a:ln>
        </p:spPr>
        <p:txBody>
          <a:bodyPr rtlCol="0" wrap="square">
            <a:spAutoFit/>
          </a:bodyPr>
          <a:lstStyle/>
          <a:p>
            <a:pPr algn="ctr"/>
            <a:r>
              <a:rPr altLang="en-US" b="1" lang="zh-CN" sz="4000">
                <a:blipFill dpi="0" rotWithShape="1">
                  <a:blip r:embed="rId3"/>
                  <a:stretch>
                    <a:fillRect/>
                  </a:stretch>
                </a:blipFill>
              </a:rPr>
              <a:t>感谢聆听</a:t>
            </a:r>
          </a:p>
        </p:txBody>
      </p:sp>
      <p:sp>
        <p:nvSpPr>
          <p:cNvPr id="540" name="Freeform 5"/>
          <p:cNvSpPr>
            <a:spLocks noEditPoints="1"/>
          </p:cNvSpPr>
          <p:nvPr/>
        </p:nvSpPr>
        <p:spPr bwMode="auto">
          <a:xfrm>
            <a:off x="5893595" y="5300691"/>
            <a:ext cx="404812" cy="464964"/>
          </a:xfrm>
          <a:custGeom>
            <a:gdLst>
              <a:gd fmla="*/ 24 w 241" name="T0"/>
              <a:gd fmla="*/ 114 h 277" name="T1"/>
              <a:gd fmla="*/ 40 w 241" name="T2"/>
              <a:gd fmla="*/ 96 h 277" name="T3"/>
              <a:gd fmla="*/ 35 w 241" name="T4"/>
              <a:gd fmla="*/ 7 h 277" name="T5"/>
              <a:gd fmla="*/ 71 w 241" name="T6"/>
              <a:gd fmla="*/ 70 h 277" name="T7"/>
              <a:gd fmla="*/ 133 w 241" name="T8"/>
              <a:gd fmla="*/ 86 h 277" name="T9"/>
              <a:gd fmla="*/ 206 w 241" name="T10"/>
              <a:gd fmla="*/ 153 h 277" name="T11"/>
              <a:gd fmla="*/ 231 w 241" name="T12"/>
              <a:gd fmla="*/ 223 h 277" name="T13"/>
              <a:gd fmla="*/ 178 w 241" name="T14"/>
              <a:gd fmla="*/ 276 h 277" name="T15"/>
              <a:gd fmla="*/ 111 w 241" name="T16"/>
              <a:gd fmla="*/ 235 h 277" name="T17"/>
              <a:gd fmla="*/ 39 w 241" name="T18"/>
              <a:gd fmla="*/ 170 h 277" name="T19"/>
              <a:gd fmla="*/ 79 w 241" name="T20"/>
              <a:gd fmla="*/ 206 h 277" name="T21"/>
              <a:gd fmla="*/ 22 w 241" name="T22"/>
              <a:gd fmla="*/ 71 h 277" name="T23"/>
              <a:gd fmla="*/ 31 w 241" name="T24"/>
              <a:gd fmla="*/ 82 h 277" name="T25"/>
              <a:gd fmla="*/ 34 w 241" name="T26"/>
              <a:gd fmla="*/ 74 h 277" name="T27"/>
              <a:gd fmla="*/ 21 w 241" name="T28"/>
              <a:gd fmla="*/ 8 h 277" name="T29"/>
              <a:gd fmla="*/ 31 w 241" name="T30"/>
              <a:gd fmla="*/ 72 h 277" name="T31"/>
              <a:gd fmla="*/ 122 w 241" name="T32"/>
              <a:gd fmla="*/ 92 h 277" name="T33"/>
              <a:gd fmla="*/ 73 w 241" name="T34"/>
              <a:gd fmla="*/ 78 h 277" name="T35"/>
              <a:gd fmla="*/ 66 w 241" name="T36"/>
              <a:gd fmla="*/ 97 h 277" name="T37"/>
              <a:gd fmla="*/ 57 w 241" name="T38"/>
              <a:gd fmla="*/ 118 h 277" name="T39"/>
              <a:gd fmla="*/ 47 w 241" name="T40"/>
              <a:gd fmla="*/ 99 h 277" name="T41"/>
              <a:gd fmla="*/ 42 w 241" name="T42"/>
              <a:gd fmla="*/ 155 h 277" name="T43"/>
              <a:gd fmla="*/ 106 w 241" name="T44"/>
              <a:gd fmla="*/ 221 h 277" name="T45"/>
              <a:gd fmla="*/ 184 w 241" name="T46"/>
              <a:gd fmla="*/ 265 h 277" name="T47"/>
              <a:gd fmla="*/ 235 w 241" name="T48"/>
              <a:gd fmla="*/ 206 h 277" name="T49"/>
              <a:gd fmla="*/ 162 w 241" name="T50"/>
              <a:gd fmla="*/ 119 h 277" name="T51"/>
              <a:gd fmla="*/ 58 w 241" name="T52"/>
              <a:gd fmla="*/ 80 h 277" name="T53"/>
              <a:gd fmla="*/ 21 w 241" name="T54"/>
              <a:gd fmla="*/ 11 h 277" name="T55"/>
              <a:gd fmla="*/ 47 w 241" name="T56"/>
              <a:gd fmla="*/ 87 h 277" name="T57"/>
              <a:gd fmla="*/ 146 w 241" name="T58"/>
              <a:gd fmla="*/ 256 h 277" name="T59"/>
              <a:gd fmla="*/ 155 w 241" name="T60"/>
              <a:gd fmla="*/ 264 h 277" name="T61"/>
              <a:gd fmla="*/ 58 w 241" name="T62"/>
              <a:gd fmla="*/ 111 h 277" name="T63"/>
              <a:gd fmla="*/ 66 w 241" name="T64"/>
              <a:gd fmla="*/ 103 h 277" name="T65"/>
              <a:gd fmla="*/ 59 w 241" name="T66"/>
              <a:gd fmla="*/ 109 h 277" name="T67"/>
              <a:gd fmla="*/ 56 w 241" name="T68"/>
              <a:gd fmla="*/ 61 h 277" name="T69"/>
              <a:gd fmla="*/ 45 w 241" name="T70"/>
              <a:gd fmla="*/ 27 h 277" name="T71"/>
              <a:gd fmla="*/ 55 w 241" name="T72"/>
              <a:gd fmla="*/ 43 h 277" name="T73"/>
              <a:gd fmla="*/ 132 w 241" name="T74"/>
              <a:gd fmla="*/ 252 h 277" name="T75"/>
              <a:gd fmla="*/ 141 w 241" name="T76"/>
              <a:gd fmla="*/ 259 h 277" name="T77"/>
              <a:gd fmla="*/ 5 w 241" name="T78"/>
              <a:gd fmla="*/ 29 h 277" name="T79"/>
              <a:gd fmla="*/ 11 w 241" name="T80"/>
              <a:gd fmla="*/ 48 h 277" name="T81"/>
              <a:gd fmla="*/ 161 w 241" name="T82"/>
              <a:gd fmla="*/ 115 h 277" name="T83"/>
              <a:gd fmla="*/ 22 w 241" name="T84"/>
              <a:gd fmla="*/ 3 h 277" name="T85"/>
              <a:gd fmla="*/ 99 w 241" name="T86"/>
              <a:gd fmla="*/ 220 h 277" name="T87"/>
              <a:gd fmla="*/ 71 w 241" name="T88"/>
              <a:gd fmla="*/ 196 h 277" name="T89"/>
              <a:gd fmla="*/ 15 w 241" name="T90"/>
              <a:gd fmla="*/ 7 h 277" name="T91"/>
              <a:gd fmla="*/ 234 w 241" name="T92"/>
              <a:gd fmla="*/ 187 h 277" name="T93"/>
              <a:gd fmla="*/ 141 w 241" name="T94"/>
              <a:gd fmla="*/ 94 h 277" name="T95"/>
              <a:gd fmla="*/ 31 w 241" name="T96"/>
              <a:gd fmla="*/ 105 h 277" name="T97"/>
              <a:gd fmla="*/ 74 w 241" name="T98"/>
              <a:gd fmla="*/ 201 h 277" name="T99"/>
              <a:gd fmla="*/ 93 w 241" name="T100"/>
              <a:gd fmla="*/ 215 h 277" name="T101"/>
              <a:gd fmla="*/ 91 w 241" name="T102"/>
              <a:gd fmla="*/ 213 h 277" name="T103"/>
              <a:gd fmla="*/ 56 w 241" name="T104"/>
              <a:gd fmla="*/ 114 h 277" name="T105"/>
              <a:gd fmla="*/ 98 w 241" name="T106"/>
              <a:gd fmla="*/ 219 h 277" name="T107"/>
              <a:gd fmla="*/ 62 w 241" name="T108"/>
              <a:gd fmla="*/ 72 h 277" name="T109"/>
              <a:gd fmla="*/ 132 w 241" name="T110"/>
              <a:gd fmla="*/ 93 h 27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77" w="241">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175791844"/>
      </p:ext>
    </p:extLst>
  </p:cSld>
  <p:clrMapOvr>
    <a:masterClrMapping/>
  </p:clrMapOvr>
  <p:transition/>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979" name="组合 978"/>
          <p:cNvGrpSpPr/>
          <p:nvPr/>
        </p:nvGrpSpPr>
        <p:grpSpPr>
          <a:xfrm>
            <a:off x="1153004" y="560527"/>
            <a:ext cx="1907591" cy="707886"/>
            <a:chOff x="492102" y="346590"/>
            <a:chExt cx="1907591" cy="707886"/>
          </a:xfrm>
        </p:grpSpPr>
        <p:sp>
          <p:nvSpPr>
            <p:cNvPr id="645" name="文本框 644"/>
            <p:cNvSpPr txBox="1"/>
            <p:nvPr/>
          </p:nvSpPr>
          <p:spPr>
            <a:xfrm>
              <a:off x="933750" y="346590"/>
              <a:ext cx="1465943" cy="701040"/>
            </a:xfrm>
            <a:prstGeom prst="rect">
              <a:avLst/>
            </a:prstGeom>
            <a:noFill/>
          </p:spPr>
          <p:txBody>
            <a:bodyPr rtlCol="0" wrap="square">
              <a:spAutoFit/>
            </a:bodyPr>
            <a:lstStyle/>
            <a:p>
              <a:pPr algn="ctr"/>
              <a:r>
                <a:rPr altLang="en-US" b="1" lang="zh-CN" smtClean="0" sz="4000">
                  <a:blipFill>
                    <a:blip r:embed="rId2"/>
                    <a:stretch>
                      <a:fillRect/>
                    </a:stretch>
                  </a:blipFill>
                </a:rPr>
                <a:t>目录</a:t>
              </a:r>
            </a:p>
          </p:txBody>
        </p:sp>
        <p:grpSp>
          <p:nvGrpSpPr>
            <p:cNvPr id="647" name="组合 646"/>
            <p:cNvGrpSpPr/>
            <p:nvPr/>
          </p:nvGrpSpPr>
          <p:grpSpPr>
            <a:xfrm>
              <a:off x="492102" y="476070"/>
              <a:ext cx="441648" cy="448927"/>
              <a:chOff x="8545513" y="3471863"/>
              <a:chExt cx="1444625" cy="1468437"/>
            </a:xfrm>
            <a:solidFill>
              <a:schemeClr val="bg1">
                <a:lumMod val="75000"/>
              </a:schemeClr>
            </a:solidFill>
          </p:grpSpPr>
          <p:grpSp>
            <p:nvGrpSpPr>
              <p:cNvPr id="648" name="Group 3235"/>
              <p:cNvGrpSpPr/>
              <p:nvPr/>
            </p:nvGrpSpPr>
            <p:grpSpPr>
              <a:xfrm>
                <a:off x="8551863" y="3471863"/>
                <a:ext cx="1431925" cy="1465262"/>
                <a:chOff x="5387" y="2187"/>
                <a:chExt cx="902" cy="923"/>
              </a:xfrm>
              <a:grpFill/>
            </p:grpSpPr>
            <p:sp>
              <p:nvSpPr>
                <p:cNvPr id="779" name="Freeform 3035"/>
                <p:cNvSpPr/>
                <p:nvPr/>
              </p:nvSpPr>
              <p:spPr bwMode="auto">
                <a:xfrm>
                  <a:off x="5490" y="3104"/>
                  <a:ext cx="6" cy="2"/>
                </a:xfrm>
                <a:custGeom>
                  <a:gdLst>
                    <a:gd fmla="*/ 0 w 3" name="T0"/>
                    <a:gd fmla="*/ 1 h 1" name="T1"/>
                    <a:gd fmla="*/ 2 w 3" name="T2"/>
                    <a:gd fmla="*/ 1 h 1" name="T3"/>
                    <a:gd fmla="*/ 0 w 3" name="T4"/>
                    <a:gd fmla="*/ 1 h 1" name="T5"/>
                  </a:gdLst>
                  <a:cxnLst>
                    <a:cxn ang="0">
                      <a:pos x="T0" y="T1"/>
                    </a:cxn>
                    <a:cxn ang="0">
                      <a:pos x="T2" y="T3"/>
                    </a:cxn>
                    <a:cxn ang="0">
                      <a:pos x="T4" y="T5"/>
                    </a:cxn>
                  </a:cxnLst>
                  <a:rect b="b" l="0" r="r" t="0"/>
                  <a:pathLst>
                    <a:path h="1" w="3">
                      <a:moveTo>
                        <a:pt x="0" y="1"/>
                      </a:moveTo>
                      <a:cubicBezTo>
                        <a:pt x="1" y="1"/>
                        <a:pt x="2" y="1"/>
                        <a:pt x="2" y="1"/>
                      </a:cubicBezTo>
                      <a:cubicBezTo>
                        <a:pt x="3"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0" name="Freeform 3036"/>
                <p:cNvSpPr/>
                <p:nvPr/>
              </p:nvSpPr>
              <p:spPr bwMode="auto">
                <a:xfrm>
                  <a:off x="6157" y="3048"/>
                  <a:ext cx="5" cy="11"/>
                </a:xfrm>
                <a:custGeom>
                  <a:gdLst>
                    <a:gd fmla="*/ 1 w 2" name="T0"/>
                    <a:gd fmla="*/ 1 h 5" name="T1"/>
                    <a:gd fmla="*/ 0 w 2" name="T2"/>
                    <a:gd fmla="*/ 2 h 5" name="T3"/>
                    <a:gd fmla="*/ 1 w 2" name="T4"/>
                    <a:gd fmla="*/ 5 h 5" name="T5"/>
                    <a:gd fmla="*/ 2 w 2" name="T6"/>
                    <a:gd fmla="*/ 4 h 5" name="T7"/>
                    <a:gd fmla="*/ 1 w 2" name="T8"/>
                    <a:gd fmla="*/ 1 h 5" name="T9"/>
                  </a:gdLst>
                  <a:cxnLst>
                    <a:cxn ang="0">
                      <a:pos x="T0" y="T1"/>
                    </a:cxn>
                    <a:cxn ang="0">
                      <a:pos x="T2" y="T3"/>
                    </a:cxn>
                    <a:cxn ang="0">
                      <a:pos x="T4" y="T5"/>
                    </a:cxn>
                    <a:cxn ang="0">
                      <a:pos x="T6" y="T7"/>
                    </a:cxn>
                    <a:cxn ang="0">
                      <a:pos x="T8" y="T9"/>
                    </a:cxn>
                  </a:cxnLst>
                  <a:rect b="b" l="0" r="r" t="0"/>
                  <a:pathLst>
                    <a:path h="5" w="2">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1" name="Freeform 3037"/>
                <p:cNvSpPr/>
                <p:nvPr/>
              </p:nvSpPr>
              <p:spPr bwMode="auto">
                <a:xfrm>
                  <a:off x="5475" y="2900"/>
                  <a:ext cx="5" cy="4"/>
                </a:xfrm>
                <a:custGeom>
                  <a:gdLst>
                    <a:gd fmla="*/ 1 w 2" name="T0"/>
                    <a:gd fmla="*/ 1 h 2" name="T1"/>
                    <a:gd fmla="*/ 1 w 2" name="T2"/>
                    <a:gd fmla="*/ 2 h 2" name="T3"/>
                    <a:gd fmla="*/ 2 w 2" name="T4"/>
                    <a:gd fmla="*/ 1 h 2" name="T5"/>
                    <a:gd fmla="*/ 2 w 2" name="T6"/>
                    <a:gd fmla="*/ 0 h 2" name="T7"/>
                    <a:gd fmla="*/ 0 w 2" name="T8"/>
                    <a:gd fmla="*/ 0 h 2" name="T9"/>
                    <a:gd fmla="*/ 1 w 2" name="T10"/>
                    <a:gd fmla="*/ 1 h 2" name="T11"/>
                  </a:gdLst>
                  <a:cxnLst>
                    <a:cxn ang="0">
                      <a:pos x="T0" y="T1"/>
                    </a:cxn>
                    <a:cxn ang="0">
                      <a:pos x="T2" y="T3"/>
                    </a:cxn>
                    <a:cxn ang="0">
                      <a:pos x="T4" y="T5"/>
                    </a:cxn>
                    <a:cxn ang="0">
                      <a:pos x="T6" y="T7"/>
                    </a:cxn>
                    <a:cxn ang="0">
                      <a:pos x="T8" y="T9"/>
                    </a:cxn>
                    <a:cxn ang="0">
                      <a:pos x="T10" y="T11"/>
                    </a:cxn>
                  </a:cxnLst>
                  <a:rect b="b" l="0" r="r" t="0"/>
                  <a:pathLst>
                    <a:path h="2" w="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2" name="Freeform 3038"/>
                <p:cNvSpPr/>
                <p:nvPr/>
              </p:nvSpPr>
              <p:spPr bwMode="auto">
                <a:xfrm>
                  <a:off x="5800" y="2721"/>
                  <a:ext cx="4" cy="7"/>
                </a:xfrm>
                <a:custGeom>
                  <a:gdLst>
                    <a:gd fmla="*/ 1 w 2" name="T0"/>
                    <a:gd fmla="*/ 2 h 3" name="T1"/>
                    <a:gd fmla="*/ 2 w 2" name="T2"/>
                    <a:gd fmla="*/ 3 h 3" name="T3"/>
                    <a:gd fmla="*/ 0 w 2" name="T4"/>
                    <a:gd fmla="*/ 0 h 3" name="T5"/>
                    <a:gd fmla="*/ 0 w 2" name="T6"/>
                    <a:gd fmla="*/ 3 h 3" name="T7"/>
                    <a:gd fmla="*/ 1 w 2" name="T8"/>
                    <a:gd fmla="*/ 2 h 3" name="T9"/>
                  </a:gdLst>
                  <a:cxnLst>
                    <a:cxn ang="0">
                      <a:pos x="T0" y="T1"/>
                    </a:cxn>
                    <a:cxn ang="0">
                      <a:pos x="T2" y="T3"/>
                    </a:cxn>
                    <a:cxn ang="0">
                      <a:pos x="T4" y="T5"/>
                    </a:cxn>
                    <a:cxn ang="0">
                      <a:pos x="T6" y="T7"/>
                    </a:cxn>
                    <a:cxn ang="0">
                      <a:pos x="T8" y="T9"/>
                    </a:cxn>
                  </a:cxnLst>
                  <a:rect b="b" l="0" r="r" t="0"/>
                  <a:pathLst>
                    <a:path h="3" w="2">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3" name="Freeform 3039"/>
                <p:cNvSpPr/>
                <p:nvPr/>
              </p:nvSpPr>
              <p:spPr bwMode="auto">
                <a:xfrm>
                  <a:off x="5397" y="3059"/>
                  <a:ext cx="5" cy="4"/>
                </a:xfrm>
                <a:custGeom>
                  <a:gdLst>
                    <a:gd fmla="*/ 2 w 2" name="T0"/>
                    <a:gd fmla="*/ 0 h 2" name="T1"/>
                    <a:gd fmla="*/ 0 w 2" name="T2"/>
                    <a:gd fmla="*/ 2 h 2" name="T3"/>
                    <a:gd fmla="*/ 1 w 2" name="T4"/>
                    <a:gd fmla="*/ 2 h 2" name="T5"/>
                    <a:gd fmla="*/ 2 w 2" name="T6"/>
                    <a:gd fmla="*/ 0 h 2" name="T7"/>
                  </a:gdLst>
                  <a:cxnLst>
                    <a:cxn ang="0">
                      <a:pos x="T0" y="T1"/>
                    </a:cxn>
                    <a:cxn ang="0">
                      <a:pos x="T2" y="T3"/>
                    </a:cxn>
                    <a:cxn ang="0">
                      <a:pos x="T4" y="T5"/>
                    </a:cxn>
                    <a:cxn ang="0">
                      <a:pos x="T6" y="T7"/>
                    </a:cxn>
                  </a:cxnLst>
                  <a:rect b="b" l="0" r="r" t="0"/>
                  <a:pathLst>
                    <a:path h="2" w="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4" name="Freeform 3040"/>
                <p:cNvSpPr/>
                <p:nvPr/>
              </p:nvSpPr>
              <p:spPr bwMode="auto">
                <a:xfrm>
                  <a:off x="5730" y="2728"/>
                  <a:ext cx="4" cy="2"/>
                </a:xfrm>
                <a:custGeom>
                  <a:gdLst>
                    <a:gd fmla="*/ 1 w 2" name="T0"/>
                    <a:gd fmla="*/ 0 h 1" name="T1"/>
                    <a:gd fmla="*/ 1 w 2" name="T2"/>
                    <a:gd fmla="*/ 0 h 1" name="T3"/>
                    <a:gd fmla="*/ 0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5" name="Freeform 3041"/>
                <p:cNvSpPr/>
                <p:nvPr/>
              </p:nvSpPr>
              <p:spPr bwMode="auto">
                <a:xfrm>
                  <a:off x="5582" y="2693"/>
                  <a:ext cx="13" cy="8"/>
                </a:xfrm>
                <a:custGeom>
                  <a:gdLst>
                    <a:gd fmla="*/ 5 w 6" name="T0"/>
                    <a:gd fmla="*/ 3 h 4" name="T1"/>
                    <a:gd fmla="*/ 6 w 6" name="T2"/>
                    <a:gd fmla="*/ 2 h 4" name="T3"/>
                    <a:gd fmla="*/ 6 w 6" name="T4"/>
                    <a:gd fmla="*/ 0 h 4" name="T5"/>
                    <a:gd fmla="*/ 4 w 6" name="T6"/>
                    <a:gd fmla="*/ 1 h 4" name="T7"/>
                    <a:gd fmla="*/ 1 w 6" name="T8"/>
                    <a:gd fmla="*/ 1 h 4" name="T9"/>
                    <a:gd fmla="*/ 0 w 6" name="T10"/>
                    <a:gd fmla="*/ 4 h 4" name="T11"/>
                    <a:gd fmla="*/ 5 w 6" name="T12"/>
                    <a:gd fmla="*/ 3 h 4" name="T13"/>
                  </a:gdLst>
                  <a:cxnLst>
                    <a:cxn ang="0">
                      <a:pos x="T0" y="T1"/>
                    </a:cxn>
                    <a:cxn ang="0">
                      <a:pos x="T2" y="T3"/>
                    </a:cxn>
                    <a:cxn ang="0">
                      <a:pos x="T4" y="T5"/>
                    </a:cxn>
                    <a:cxn ang="0">
                      <a:pos x="T6" y="T7"/>
                    </a:cxn>
                    <a:cxn ang="0">
                      <a:pos x="T8" y="T9"/>
                    </a:cxn>
                    <a:cxn ang="0">
                      <a:pos x="T10" y="T11"/>
                    </a:cxn>
                    <a:cxn ang="0">
                      <a:pos x="T12" y="T13"/>
                    </a:cxn>
                  </a:cxnLst>
                  <a:rect b="b" l="0" r="r" t="0"/>
                  <a:pathLst>
                    <a:path h="4" w="6">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6" name="Freeform 3042"/>
                <p:cNvSpPr/>
                <p:nvPr/>
              </p:nvSpPr>
              <p:spPr bwMode="auto">
                <a:xfrm>
                  <a:off x="5648" y="2641"/>
                  <a:ext cx="10" cy="11"/>
                </a:xfrm>
                <a:custGeom>
                  <a:gdLst>
                    <a:gd fmla="*/ 4 w 5" name="T0"/>
                    <a:gd fmla="*/ 3 h 5" name="T1"/>
                    <a:gd fmla="*/ 0 w 5" name="T2"/>
                    <a:gd fmla="*/ 2 h 5" name="T3"/>
                    <a:gd fmla="*/ 1 w 5" name="T4"/>
                    <a:gd fmla="*/ 3 h 5" name="T5"/>
                    <a:gd fmla="*/ 1 w 5" name="T6"/>
                    <a:gd fmla="*/ 3 h 5" name="T7"/>
                    <a:gd fmla="*/ 3 w 5" name="T8"/>
                    <a:gd fmla="*/ 4 h 5" name="T9"/>
                    <a:gd fmla="*/ 4 w 5" name="T10"/>
                    <a:gd fmla="*/ 3 h 5" name="T11"/>
                  </a:gdLst>
                  <a:cxnLst>
                    <a:cxn ang="0">
                      <a:pos x="T0" y="T1"/>
                    </a:cxn>
                    <a:cxn ang="0">
                      <a:pos x="T2" y="T3"/>
                    </a:cxn>
                    <a:cxn ang="0">
                      <a:pos x="T4" y="T5"/>
                    </a:cxn>
                    <a:cxn ang="0">
                      <a:pos x="T6" y="T7"/>
                    </a:cxn>
                    <a:cxn ang="0">
                      <a:pos x="T8" y="T9"/>
                    </a:cxn>
                    <a:cxn ang="0">
                      <a:pos x="T10" y="T11"/>
                    </a:cxn>
                  </a:cxnLst>
                  <a:rect b="b" l="0" r="r" t="0"/>
                  <a:pathLst>
                    <a:path h="5" w="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7" name="Freeform 3043"/>
                <p:cNvSpPr/>
                <p:nvPr/>
              </p:nvSpPr>
              <p:spPr bwMode="auto">
                <a:xfrm>
                  <a:off x="5634" y="2641"/>
                  <a:ext cx="12" cy="11"/>
                </a:xfrm>
                <a:custGeom>
                  <a:gdLst>
                    <a:gd fmla="*/ 0 w 6" name="T0"/>
                    <a:gd fmla="*/ 3 h 5" name="T1"/>
                    <a:gd fmla="*/ 5 w 6" name="T2"/>
                    <a:gd fmla="*/ 4 h 5" name="T3"/>
                    <a:gd fmla="*/ 6 w 6" name="T4"/>
                    <a:gd fmla="*/ 2 h 5" name="T5"/>
                    <a:gd fmla="*/ 1 w 6" name="T6"/>
                    <a:gd fmla="*/ 1 h 5" name="T7"/>
                    <a:gd fmla="*/ 2 w 6" name="T8"/>
                    <a:gd fmla="*/ 2 h 5" name="T9"/>
                    <a:gd fmla="*/ 0 w 6" name="T10"/>
                    <a:gd fmla="*/ 3 h 5" name="T11"/>
                  </a:gdLst>
                  <a:cxnLst>
                    <a:cxn ang="0">
                      <a:pos x="T0" y="T1"/>
                    </a:cxn>
                    <a:cxn ang="0">
                      <a:pos x="T2" y="T3"/>
                    </a:cxn>
                    <a:cxn ang="0">
                      <a:pos x="T4" y="T5"/>
                    </a:cxn>
                    <a:cxn ang="0">
                      <a:pos x="T6" y="T7"/>
                    </a:cxn>
                    <a:cxn ang="0">
                      <a:pos x="T8" y="T9"/>
                    </a:cxn>
                    <a:cxn ang="0">
                      <a:pos x="T10" y="T11"/>
                    </a:cxn>
                  </a:cxnLst>
                  <a:rect b="b" l="0" r="r" t="0"/>
                  <a:pathLst>
                    <a:path h="5" w="6">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8" name="Freeform 3044"/>
                <p:cNvSpPr/>
                <p:nvPr/>
              </p:nvSpPr>
              <p:spPr bwMode="auto">
                <a:xfrm>
                  <a:off x="5695" y="2689"/>
                  <a:ext cx="6" cy="4"/>
                </a:xfrm>
                <a:custGeom>
                  <a:gdLst>
                    <a:gd fmla="*/ 0 w 3" name="T0"/>
                    <a:gd fmla="*/ 1 h 2" name="T1"/>
                    <a:gd fmla="*/ 2 w 3" name="T2"/>
                    <a:gd fmla="*/ 0 h 2" name="T3"/>
                    <a:gd fmla="*/ 0 w 3" name="T4"/>
                    <a:gd fmla="*/ 1 h 2" name="T5"/>
                  </a:gdLst>
                  <a:cxnLst>
                    <a:cxn ang="0">
                      <a:pos x="T0" y="T1"/>
                    </a:cxn>
                    <a:cxn ang="0">
                      <a:pos x="T2" y="T3"/>
                    </a:cxn>
                    <a:cxn ang="0">
                      <a:pos x="T4" y="T5"/>
                    </a:cxn>
                  </a:cxnLst>
                  <a:rect b="b" l="0" r="r" t="0"/>
                  <a:pathLst>
                    <a:path h="2" w="3">
                      <a:moveTo>
                        <a:pt x="0" y="1"/>
                      </a:moveTo>
                      <a:cubicBezTo>
                        <a:pt x="0" y="2"/>
                        <a:pt x="3" y="1"/>
                        <a:pt x="2" y="0"/>
                      </a:cubicBezTo>
                      <a:cubicBezTo>
                        <a:pt x="1"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9" name="Freeform 3045"/>
                <p:cNvSpPr/>
                <p:nvPr/>
              </p:nvSpPr>
              <p:spPr bwMode="auto">
                <a:xfrm>
                  <a:off x="5753" y="2639"/>
                  <a:ext cx="6" cy="6"/>
                </a:xfrm>
                <a:custGeom>
                  <a:gdLst>
                    <a:gd fmla="*/ 3 w 3" name="T0"/>
                    <a:gd fmla="*/ 3 h 3" name="T1"/>
                    <a:gd fmla="*/ 0 w 3" name="T2"/>
                    <a:gd fmla="*/ 1 h 3" name="T3"/>
                    <a:gd fmla="*/ 2 w 3" name="T4"/>
                    <a:gd fmla="*/ 3 h 3" name="T5"/>
                    <a:gd fmla="*/ 1 w 3" name="T6"/>
                    <a:gd fmla="*/ 2 h 3" name="T7"/>
                    <a:gd fmla="*/ 3 w 3" name="T8"/>
                    <a:gd fmla="*/ 3 h 3" name="T9"/>
                  </a:gdLst>
                  <a:cxnLst>
                    <a:cxn ang="0">
                      <a:pos x="T0" y="T1"/>
                    </a:cxn>
                    <a:cxn ang="0">
                      <a:pos x="T2" y="T3"/>
                    </a:cxn>
                    <a:cxn ang="0">
                      <a:pos x="T4" y="T5"/>
                    </a:cxn>
                    <a:cxn ang="0">
                      <a:pos x="T6" y="T7"/>
                    </a:cxn>
                    <a:cxn ang="0">
                      <a:pos x="T8" y="T9"/>
                    </a:cxn>
                  </a:cxnLst>
                  <a:rect b="b" l="0" r="r" t="0"/>
                  <a:pathLst>
                    <a:path h="3" w="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0" name="Freeform 3046"/>
                <p:cNvSpPr/>
                <p:nvPr/>
              </p:nvSpPr>
              <p:spPr bwMode="auto">
                <a:xfrm>
                  <a:off x="5722" y="2639"/>
                  <a:ext cx="10" cy="8"/>
                </a:xfrm>
                <a:custGeom>
                  <a:gdLst>
                    <a:gd fmla="*/ 3 w 5" name="T0"/>
                    <a:gd fmla="*/ 0 h 4" name="T1"/>
                    <a:gd fmla="*/ 1 w 5" name="T2"/>
                    <a:gd fmla="*/ 0 h 4" name="T3"/>
                    <a:gd fmla="*/ 1 w 5" name="T4"/>
                    <a:gd fmla="*/ 2 h 4" name="T5"/>
                    <a:gd fmla="*/ 0 w 5" name="T6"/>
                    <a:gd fmla="*/ 3 h 4" name="T7"/>
                    <a:gd fmla="*/ 5 w 5" name="T8"/>
                    <a:gd fmla="*/ 3 h 4" name="T9"/>
                    <a:gd fmla="*/ 5 w 5" name="T10"/>
                    <a:gd fmla="*/ 1 h 4" name="T11"/>
                    <a:gd fmla="*/ 3 w 5"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5">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1" name="Freeform 3047"/>
                <p:cNvSpPr/>
                <p:nvPr/>
              </p:nvSpPr>
              <p:spPr bwMode="auto">
                <a:xfrm>
                  <a:off x="5821" y="2724"/>
                  <a:ext cx="6" cy="8"/>
                </a:xfrm>
                <a:custGeom>
                  <a:gdLst>
                    <a:gd fmla="*/ 0 w 3" name="T0"/>
                    <a:gd fmla="*/ 1 h 4" name="T1"/>
                    <a:gd fmla="*/ 3 w 3" name="T2"/>
                    <a:gd fmla="*/ 2 h 4" name="T3"/>
                    <a:gd fmla="*/ 0 w 3" name="T4"/>
                    <a:gd fmla="*/ 1 h 4" name="T5"/>
                  </a:gdLst>
                  <a:cxnLst>
                    <a:cxn ang="0">
                      <a:pos x="T0" y="T1"/>
                    </a:cxn>
                    <a:cxn ang="0">
                      <a:pos x="T2" y="T3"/>
                    </a:cxn>
                    <a:cxn ang="0">
                      <a:pos x="T4" y="T5"/>
                    </a:cxn>
                  </a:cxnLst>
                  <a:rect b="b" l="0" r="r" t="0"/>
                  <a:pathLst>
                    <a:path h="4" w="3">
                      <a:moveTo>
                        <a:pt x="0" y="1"/>
                      </a:moveTo>
                      <a:cubicBezTo>
                        <a:pt x="1" y="1"/>
                        <a:pt x="2" y="4"/>
                        <a:pt x="3" y="2"/>
                      </a:cubicBezTo>
                      <a:cubicBezTo>
                        <a:pt x="2" y="1"/>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2" name="Freeform 3048"/>
                <p:cNvSpPr/>
                <p:nvPr/>
              </p:nvSpPr>
              <p:spPr bwMode="auto">
                <a:xfrm>
                  <a:off x="5580" y="2695"/>
                  <a:ext cx="2" cy="4"/>
                </a:xfrm>
                <a:custGeom>
                  <a:gdLst>
                    <a:gd fmla="*/ 0 w 1" name="T0"/>
                    <a:gd fmla="*/ 0 h 2" name="T1"/>
                    <a:gd fmla="*/ 0 w 1" name="T2"/>
                    <a:gd fmla="*/ 2 h 2" name="T3"/>
                    <a:gd fmla="*/ 0 w 1" name="T4"/>
                    <a:gd fmla="*/ 0 h 2" name="T5"/>
                  </a:gdLst>
                  <a:cxnLst>
                    <a:cxn ang="0">
                      <a:pos x="T0" y="T1"/>
                    </a:cxn>
                    <a:cxn ang="0">
                      <a:pos x="T2" y="T3"/>
                    </a:cxn>
                    <a:cxn ang="0">
                      <a:pos x="T4" y="T5"/>
                    </a:cxn>
                  </a:cxnLst>
                  <a:rect b="b" l="0" r="r" t="0"/>
                  <a:pathLst>
                    <a:path h="2" w="1">
                      <a:moveTo>
                        <a:pt x="0" y="0"/>
                      </a:moveTo>
                      <a:cubicBezTo>
                        <a:pt x="0" y="1"/>
                        <a:pt x="0" y="1"/>
                        <a:pt x="0" y="2"/>
                      </a:cubicBezTo>
                      <a:cubicBezTo>
                        <a:pt x="1" y="2"/>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3" name="Freeform 3049"/>
                <p:cNvSpPr/>
                <p:nvPr/>
              </p:nvSpPr>
              <p:spPr bwMode="auto">
                <a:xfrm>
                  <a:off x="5443" y="3059"/>
                  <a:ext cx="8" cy="2"/>
                </a:xfrm>
                <a:custGeom>
                  <a:gdLst>
                    <a:gd fmla="*/ 4 w 4" name="T0"/>
                    <a:gd fmla="*/ 0 h 1" name="T1"/>
                    <a:gd fmla="*/ 3 w 4" name="T2"/>
                    <a:gd fmla="*/ 0 h 1" name="T3"/>
                    <a:gd fmla="*/ 4 w 4" name="T4"/>
                    <a:gd fmla="*/ 0 h 1" name="T5"/>
                  </a:gdLst>
                  <a:cxnLst>
                    <a:cxn ang="0">
                      <a:pos x="T0" y="T1"/>
                    </a:cxn>
                    <a:cxn ang="0">
                      <a:pos x="T2" y="T3"/>
                    </a:cxn>
                    <a:cxn ang="0">
                      <a:pos x="T4" y="T5"/>
                    </a:cxn>
                  </a:cxnLst>
                  <a:rect b="b" l="0" r="r" t="0"/>
                  <a:pathLst>
                    <a:path h="1" w="4">
                      <a:moveTo>
                        <a:pt x="4" y="0"/>
                      </a:moveTo>
                      <a:cubicBezTo>
                        <a:pt x="3" y="0"/>
                        <a:pt x="3" y="0"/>
                        <a:pt x="3" y="0"/>
                      </a:cubicBezTo>
                      <a:cubicBezTo>
                        <a:pt x="0" y="0"/>
                        <a:pt x="4" y="1"/>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4" name="Freeform 3050"/>
                <p:cNvSpPr/>
                <p:nvPr/>
              </p:nvSpPr>
              <p:spPr bwMode="auto">
                <a:xfrm>
                  <a:off x="5418" y="3061"/>
                  <a:ext cx="4" cy="2"/>
                </a:xfrm>
                <a:custGeom>
                  <a:gdLst>
                    <a:gd fmla="*/ 0 w 2" name="T0"/>
                    <a:gd fmla="*/ 1 h 1" name="T1"/>
                    <a:gd fmla="*/ 2 w 2" name="T2"/>
                    <a:gd fmla="*/ 1 h 1" name="T3"/>
                    <a:gd fmla="*/ 2 w 2" name="T4"/>
                    <a:gd fmla="*/ 0 h 1" name="T5"/>
                    <a:gd fmla="*/ 0 w 2" name="T6"/>
                    <a:gd fmla="*/ 0 h 1" name="T7"/>
                    <a:gd fmla="*/ 0 w 2" name="T8"/>
                    <a:gd fmla="*/ 1 h 1" name="T9"/>
                  </a:gdLst>
                  <a:cxnLst>
                    <a:cxn ang="0">
                      <a:pos x="T0" y="T1"/>
                    </a:cxn>
                    <a:cxn ang="0">
                      <a:pos x="T2" y="T3"/>
                    </a:cxn>
                    <a:cxn ang="0">
                      <a:pos x="T4" y="T5"/>
                    </a:cxn>
                    <a:cxn ang="0">
                      <a:pos x="T6" y="T7"/>
                    </a:cxn>
                    <a:cxn ang="0">
                      <a:pos x="T8" y="T9"/>
                    </a:cxn>
                  </a:cxnLst>
                  <a:rect b="b" l="0" r="r" t="0"/>
                  <a:pathLst>
                    <a:path h="1" w="2">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5" name="Freeform 3051"/>
                <p:cNvSpPr/>
                <p:nvPr/>
              </p:nvSpPr>
              <p:spPr bwMode="auto">
                <a:xfrm>
                  <a:off x="5414" y="3024"/>
                  <a:ext cx="6" cy="8"/>
                </a:xfrm>
                <a:custGeom>
                  <a:gdLst>
                    <a:gd fmla="*/ 1 w 3" name="T0"/>
                    <a:gd fmla="*/ 0 h 4" name="T1"/>
                    <a:gd fmla="*/ 0 w 3" name="T2"/>
                    <a:gd fmla="*/ 2 h 4" name="T3"/>
                    <a:gd fmla="*/ 2 w 3" name="T4"/>
                    <a:gd fmla="*/ 2 h 4" name="T5"/>
                    <a:gd fmla="*/ 1 w 3" name="T6"/>
                    <a:gd fmla="*/ 0 h 4" name="T7"/>
                  </a:gdLst>
                  <a:cxnLst>
                    <a:cxn ang="0">
                      <a:pos x="T0" y="T1"/>
                    </a:cxn>
                    <a:cxn ang="0">
                      <a:pos x="T2" y="T3"/>
                    </a:cxn>
                    <a:cxn ang="0">
                      <a:pos x="T4" y="T5"/>
                    </a:cxn>
                    <a:cxn ang="0">
                      <a:pos x="T6" y="T7"/>
                    </a:cxn>
                  </a:cxnLst>
                  <a:rect b="b" l="0" r="r" t="0"/>
                  <a:pathLst>
                    <a:path h="4" w="3">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6" name="Freeform 3052"/>
                <p:cNvSpPr>
                  <a:spLocks noEditPoints="1"/>
                </p:cNvSpPr>
                <p:nvPr/>
              </p:nvSpPr>
              <p:spPr bwMode="auto">
                <a:xfrm>
                  <a:off x="5422" y="3015"/>
                  <a:ext cx="12" cy="13"/>
                </a:xfrm>
                <a:custGeom>
                  <a:gdLst>
                    <a:gd fmla="*/ 6 w 6" name="T0"/>
                    <a:gd fmla="*/ 1 h 6" name="T1"/>
                    <a:gd fmla="*/ 4 w 6" name="T2"/>
                    <a:gd fmla="*/ 1 h 6" name="T3"/>
                    <a:gd fmla="*/ 2 w 6" name="T4"/>
                    <a:gd fmla="*/ 2 h 6" name="T5"/>
                    <a:gd fmla="*/ 2 w 6" name="T6"/>
                    <a:gd fmla="*/ 5 h 6" name="T7"/>
                    <a:gd fmla="*/ 5 w 6" name="T8"/>
                    <a:gd fmla="*/ 4 h 6" name="T9"/>
                    <a:gd fmla="*/ 6 w 6" name="T10"/>
                    <a:gd fmla="*/ 1 h 6" name="T11"/>
                    <a:gd fmla="*/ 3 w 6" name="T12"/>
                    <a:gd fmla="*/ 4 h 6" name="T13"/>
                    <a:gd fmla="*/ 3 w 6" name="T14"/>
                    <a:gd fmla="*/ 3 h 6" name="T15"/>
                    <a:gd fmla="*/ 3 w 6" name="T16"/>
                    <a:gd fmla="*/ 4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7" name="Freeform 3053"/>
                <p:cNvSpPr/>
                <p:nvPr/>
              </p:nvSpPr>
              <p:spPr bwMode="auto">
                <a:xfrm>
                  <a:off x="5607" y="2787"/>
                  <a:ext cx="4" cy="6"/>
                </a:xfrm>
                <a:custGeom>
                  <a:gdLst>
                    <a:gd fmla="*/ 0 w 2" name="T0"/>
                    <a:gd fmla="*/ 2 h 3" name="T1"/>
                    <a:gd fmla="*/ 1 w 2" name="T2"/>
                    <a:gd fmla="*/ 3 h 3" name="T3"/>
                    <a:gd fmla="*/ 0 w 2" name="T4"/>
                    <a:gd fmla="*/ 2 h 3" name="T5"/>
                  </a:gdLst>
                  <a:cxnLst>
                    <a:cxn ang="0">
                      <a:pos x="T0" y="T1"/>
                    </a:cxn>
                    <a:cxn ang="0">
                      <a:pos x="T2" y="T3"/>
                    </a:cxn>
                    <a:cxn ang="0">
                      <a:pos x="T4" y="T5"/>
                    </a:cxn>
                  </a:cxnLst>
                  <a:rect b="b" l="0" r="r" t="0"/>
                  <a:pathLst>
                    <a:path h="3" w="2">
                      <a:moveTo>
                        <a:pt x="0" y="2"/>
                      </a:moveTo>
                      <a:cubicBezTo>
                        <a:pt x="1" y="1"/>
                        <a:pt x="1" y="3"/>
                        <a:pt x="1" y="3"/>
                      </a:cubicBezTo>
                      <a:cubicBezTo>
                        <a:pt x="2" y="2"/>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8" name="Freeform 3054"/>
                <p:cNvSpPr/>
                <p:nvPr/>
              </p:nvSpPr>
              <p:spPr bwMode="auto">
                <a:xfrm>
                  <a:off x="5432" y="3024"/>
                  <a:ext cx="7" cy="2"/>
                </a:xfrm>
                <a:custGeom>
                  <a:gdLst>
                    <a:gd fmla="*/ 2 w 3" name="T0"/>
                    <a:gd fmla="*/ 0 h 1" name="T1"/>
                    <a:gd fmla="*/ 1 w 3" name="T2"/>
                    <a:gd fmla="*/ 0 h 1" name="T3"/>
                    <a:gd fmla="*/ 2 w 3" name="T4"/>
                    <a:gd fmla="*/ 0 h 1" name="T5"/>
                  </a:gdLst>
                  <a:cxnLst>
                    <a:cxn ang="0">
                      <a:pos x="T0" y="T1"/>
                    </a:cxn>
                    <a:cxn ang="0">
                      <a:pos x="T2" y="T3"/>
                    </a:cxn>
                    <a:cxn ang="0">
                      <a:pos x="T4" y="T5"/>
                    </a:cxn>
                  </a:cxnLst>
                  <a:rect b="b" l="0" r="r" t="0"/>
                  <a:pathLst>
                    <a:path h="1" w="3">
                      <a:moveTo>
                        <a:pt x="2" y="0"/>
                      </a:moveTo>
                      <a:cubicBezTo>
                        <a:pt x="2" y="0"/>
                        <a:pt x="1" y="0"/>
                        <a:pt x="1" y="0"/>
                      </a:cubicBezTo>
                      <a:cubicBezTo>
                        <a:pt x="0" y="1"/>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9" name="Freeform 3055"/>
                <p:cNvSpPr/>
                <p:nvPr/>
              </p:nvSpPr>
              <p:spPr bwMode="auto">
                <a:xfrm>
                  <a:off x="5570" y="2785"/>
                  <a:ext cx="2" cy="6"/>
                </a:xfrm>
                <a:custGeom>
                  <a:gdLst>
                    <a:gd fmla="*/ 0 w 1" name="T0"/>
                    <a:gd fmla="*/ 1 h 3" name="T1"/>
                    <a:gd fmla="*/ 0 w 1" name="T2"/>
                    <a:gd fmla="*/ 3 h 3" name="T3"/>
                    <a:gd fmla="*/ 0 w 1" name="T4"/>
                    <a:gd fmla="*/ 1 h 3" name="T5"/>
                  </a:gdLst>
                  <a:cxnLst>
                    <a:cxn ang="0">
                      <a:pos x="T0" y="T1"/>
                    </a:cxn>
                    <a:cxn ang="0">
                      <a:pos x="T2" y="T3"/>
                    </a:cxn>
                    <a:cxn ang="0">
                      <a:pos x="T4" y="T5"/>
                    </a:cxn>
                  </a:cxnLst>
                  <a:rect b="b" l="0" r="r" t="0"/>
                  <a:pathLst>
                    <a:path h="3" w="1">
                      <a:moveTo>
                        <a:pt x="0" y="1"/>
                      </a:moveTo>
                      <a:cubicBezTo>
                        <a:pt x="0" y="2"/>
                        <a:pt x="0" y="2"/>
                        <a:pt x="0" y="3"/>
                      </a:cubicBezTo>
                      <a:cubicBezTo>
                        <a:pt x="1" y="3"/>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0" name="Freeform 3056"/>
                <p:cNvSpPr/>
                <p:nvPr/>
              </p:nvSpPr>
              <p:spPr bwMode="auto">
                <a:xfrm>
                  <a:off x="5574" y="2785"/>
                  <a:ext cx="6" cy="6"/>
                </a:xfrm>
                <a:custGeom>
                  <a:gdLst>
                    <a:gd fmla="*/ 2 w 3" name="T0"/>
                    <a:gd fmla="*/ 1 h 3" name="T1"/>
                    <a:gd fmla="*/ 0 w 3" name="T2"/>
                    <a:gd fmla="*/ 3 h 3" name="T3"/>
                    <a:gd fmla="*/ 2 w 3" name="T4"/>
                    <a:gd fmla="*/ 3 h 3" name="T5"/>
                    <a:gd fmla="*/ 3 w 3" name="T6"/>
                    <a:gd fmla="*/ 2 h 3" name="T7"/>
                    <a:gd fmla="*/ 2 w 3" name="T8"/>
                    <a:gd fmla="*/ 1 h 3" name="T9"/>
                  </a:gdLst>
                  <a:cxnLst>
                    <a:cxn ang="0">
                      <a:pos x="T0" y="T1"/>
                    </a:cxn>
                    <a:cxn ang="0">
                      <a:pos x="T2" y="T3"/>
                    </a:cxn>
                    <a:cxn ang="0">
                      <a:pos x="T4" y="T5"/>
                    </a:cxn>
                    <a:cxn ang="0">
                      <a:pos x="T6" y="T7"/>
                    </a:cxn>
                    <a:cxn ang="0">
                      <a:pos x="T8" y="T9"/>
                    </a:cxn>
                  </a:cxnLst>
                  <a:rect b="b" l="0" r="r" t="0"/>
                  <a:pathLst>
                    <a:path h="3" w="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1" name="Freeform 3057"/>
                <p:cNvSpPr/>
                <p:nvPr/>
              </p:nvSpPr>
              <p:spPr bwMode="auto">
                <a:xfrm>
                  <a:off x="5576" y="2785"/>
                  <a:ext cx="17" cy="19"/>
                </a:xfrm>
                <a:custGeom>
                  <a:gdLst>
                    <a:gd fmla="*/ 8 w 8" name="T0"/>
                    <a:gd fmla="*/ 1 h 9" name="T1"/>
                    <a:gd fmla="*/ 6 w 8" name="T2"/>
                    <a:gd fmla="*/ 1 h 9" name="T3"/>
                    <a:gd fmla="*/ 7 w 8" name="T4"/>
                    <a:gd fmla="*/ 0 h 9" name="T5"/>
                    <a:gd fmla="*/ 4 w 8" name="T6"/>
                    <a:gd fmla="*/ 1 h 9" name="T7"/>
                    <a:gd fmla="*/ 3 w 8" name="T8"/>
                    <a:gd fmla="*/ 0 h 9" name="T9"/>
                    <a:gd fmla="*/ 3 w 8" name="T10"/>
                    <a:gd fmla="*/ 1 h 9" name="T11"/>
                    <a:gd fmla="*/ 4 w 8" name="T12"/>
                    <a:gd fmla="*/ 4 h 9" name="T13"/>
                    <a:gd fmla="*/ 2 w 8" name="T14"/>
                    <a:gd fmla="*/ 5 h 9" name="T15"/>
                    <a:gd fmla="*/ 4 w 8" name="T16"/>
                    <a:gd fmla="*/ 5 h 9" name="T17"/>
                    <a:gd fmla="*/ 4 w 8" name="T18"/>
                    <a:gd fmla="*/ 7 h 9" name="T19"/>
                    <a:gd fmla="*/ 5 w 8" name="T20"/>
                    <a:gd fmla="*/ 7 h 9" name="T21"/>
                    <a:gd fmla="*/ 6 w 8" name="T22"/>
                    <a:gd fmla="*/ 9 h 9" name="T23"/>
                    <a:gd fmla="*/ 6 w 8" name="T24"/>
                    <a:gd fmla="*/ 6 h 9" name="T25"/>
                    <a:gd fmla="*/ 5 w 8" name="T26"/>
                    <a:gd fmla="*/ 6 h 9" name="T27"/>
                    <a:gd fmla="*/ 6 w 8" name="T28"/>
                    <a:gd fmla="*/ 5 h 9" name="T29"/>
                    <a:gd fmla="*/ 6 w 8" name="T30"/>
                    <a:gd fmla="*/ 5 h 9" name="T31"/>
                    <a:gd fmla="*/ 7 w 8" name="T32"/>
                    <a:gd fmla="*/ 6 h 9" name="T33"/>
                    <a:gd fmla="*/ 7 w 8" name="T34"/>
                    <a:gd fmla="*/ 5 h 9" name="T35"/>
                    <a:gd fmla="*/ 8 w 8" name="T36"/>
                    <a:gd fmla="*/ 5 h 9" name="T37"/>
                    <a:gd fmla="*/ 8 w 8" name="T38"/>
                    <a:gd fmla="*/ 1 h 9"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9" w="8">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2" name="Freeform 3058"/>
                <p:cNvSpPr/>
                <p:nvPr/>
              </p:nvSpPr>
              <p:spPr bwMode="auto">
                <a:xfrm>
                  <a:off x="5535" y="2787"/>
                  <a:ext cx="6" cy="4"/>
                </a:xfrm>
                <a:custGeom>
                  <a:gdLst>
                    <a:gd fmla="*/ 3 w 3" name="T0"/>
                    <a:gd fmla="*/ 2 h 2" name="T1"/>
                    <a:gd fmla="*/ 1 w 3" name="T2"/>
                    <a:gd fmla="*/ 0 h 2" name="T3"/>
                    <a:gd fmla="*/ 3 w 3" name="T4"/>
                    <a:gd fmla="*/ 2 h 2" name="T5"/>
                  </a:gdLst>
                  <a:cxnLst>
                    <a:cxn ang="0">
                      <a:pos x="T0" y="T1"/>
                    </a:cxn>
                    <a:cxn ang="0">
                      <a:pos x="T2" y="T3"/>
                    </a:cxn>
                    <a:cxn ang="0">
                      <a:pos x="T4" y="T5"/>
                    </a:cxn>
                  </a:cxnLst>
                  <a:rect b="b" l="0" r="r" t="0"/>
                  <a:pathLst>
                    <a:path h="2" w="3">
                      <a:moveTo>
                        <a:pt x="3" y="2"/>
                      </a:moveTo>
                      <a:cubicBezTo>
                        <a:pt x="2" y="1"/>
                        <a:pt x="2" y="0"/>
                        <a:pt x="1" y="0"/>
                      </a:cubicBezTo>
                      <a:cubicBezTo>
                        <a:pt x="0" y="2"/>
                        <a:pt x="1" y="2"/>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3" name="Freeform 3059"/>
                <p:cNvSpPr/>
                <p:nvPr/>
              </p:nvSpPr>
              <p:spPr bwMode="auto">
                <a:xfrm flipH="1">
                  <a:off x="5541" y="2787"/>
                  <a:ext cx="0" cy="2"/>
                </a:xfrm>
                <a:custGeom>
                  <a:gdLst>
                    <a:gd fmla="*/ 0 h 1" name="T0"/>
                    <a:gd fmla="*/ 0 h 1" name="T1"/>
                    <a:gd fmla="*/ 1 h 1" name="T2"/>
                    <a:gd fmla="*/ 1 h 1" name="T3"/>
                    <a:gd fmla="*/ 0 h 1" name="T4"/>
                  </a:gdLst>
                  <a:cxnLst>
                    <a:cxn ang="0">
                      <a:pos x="0" y="T0"/>
                    </a:cxn>
                    <a:cxn ang="0">
                      <a:pos x="0" y="T1"/>
                    </a:cxn>
                    <a:cxn ang="0">
                      <a:pos x="0" y="T2"/>
                    </a:cxn>
                    <a:cxn ang="0">
                      <a:pos x="0" y="T3"/>
                    </a:cxn>
                    <a:cxn ang="0">
                      <a:pos x="0" y="T4"/>
                    </a:cxn>
                  </a:cxnLst>
                  <a:rect b="b" l="0" r="r" t="0"/>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4" name="Freeform 3060"/>
                <p:cNvSpPr/>
                <p:nvPr/>
              </p:nvSpPr>
              <p:spPr bwMode="auto">
                <a:xfrm>
                  <a:off x="5482" y="2892"/>
                  <a:ext cx="4" cy="2"/>
                </a:xfrm>
                <a:custGeom>
                  <a:gdLst>
                    <a:gd fmla="*/ 1 w 2" name="T0"/>
                    <a:gd fmla="*/ 0 h 1" name="T1"/>
                    <a:gd fmla="*/ 0 w 2" name="T2"/>
                    <a:gd fmla="*/ 0 h 1" name="T3"/>
                    <a:gd fmla="*/ 1 w 2" name="T4"/>
                    <a:gd fmla="*/ 0 h 1" name="T5"/>
                  </a:gdLst>
                  <a:cxnLst>
                    <a:cxn ang="0">
                      <a:pos x="T0" y="T1"/>
                    </a:cxn>
                    <a:cxn ang="0">
                      <a:pos x="T2" y="T3"/>
                    </a:cxn>
                    <a:cxn ang="0">
                      <a:pos x="T4" y="T5"/>
                    </a:cxn>
                  </a:cxnLst>
                  <a:rect b="b" l="0" r="r" t="0"/>
                  <a:pathLst>
                    <a:path h="1" w="2">
                      <a:moveTo>
                        <a:pt x="1" y="0"/>
                      </a:moveTo>
                      <a:cubicBezTo>
                        <a:pt x="1" y="0"/>
                        <a:pt x="0" y="0"/>
                        <a:pt x="0" y="0"/>
                      </a:cubicBezTo>
                      <a:cubicBezTo>
                        <a:pt x="0"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5" name="Freeform 3061"/>
                <p:cNvSpPr/>
                <p:nvPr/>
              </p:nvSpPr>
              <p:spPr bwMode="auto">
                <a:xfrm>
                  <a:off x="5510" y="2830"/>
                  <a:ext cx="7" cy="7"/>
                </a:xfrm>
                <a:custGeom>
                  <a:gdLst>
                    <a:gd fmla="*/ 2 w 3" name="T0"/>
                    <a:gd fmla="*/ 0 h 3" name="T1"/>
                    <a:gd fmla="*/ 1 w 3" name="T2"/>
                    <a:gd fmla="*/ 2 h 3" name="T3"/>
                    <a:gd fmla="*/ 0 w 3" name="T4"/>
                    <a:gd fmla="*/ 2 h 3" name="T5"/>
                    <a:gd fmla="*/ 3 w 3" name="T6"/>
                    <a:gd fmla="*/ 3 h 3" name="T7"/>
                    <a:gd fmla="*/ 2 w 3" name="T8"/>
                    <a:gd fmla="*/ 0 h 3" name="T9"/>
                  </a:gdLst>
                  <a:cxnLst>
                    <a:cxn ang="0">
                      <a:pos x="T0" y="T1"/>
                    </a:cxn>
                    <a:cxn ang="0">
                      <a:pos x="T2" y="T3"/>
                    </a:cxn>
                    <a:cxn ang="0">
                      <a:pos x="T4" y="T5"/>
                    </a:cxn>
                    <a:cxn ang="0">
                      <a:pos x="T6" y="T7"/>
                    </a:cxn>
                    <a:cxn ang="0">
                      <a:pos x="T8" y="T9"/>
                    </a:cxn>
                  </a:cxnLst>
                  <a:rect b="b" l="0" r="r" t="0"/>
                  <a:pathLst>
                    <a:path h="3" w="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6" name="Freeform 3062"/>
                <p:cNvSpPr/>
                <p:nvPr/>
              </p:nvSpPr>
              <p:spPr bwMode="auto">
                <a:xfrm>
                  <a:off x="5387" y="3100"/>
                  <a:ext cx="8" cy="4"/>
                </a:xfrm>
                <a:custGeom>
                  <a:gdLst>
                    <a:gd fmla="*/ 1 w 4" name="T0"/>
                    <a:gd fmla="*/ 0 h 2" name="T1"/>
                    <a:gd fmla="*/ 4 w 4" name="T2"/>
                    <a:gd fmla="*/ 1 h 2" name="T3"/>
                    <a:gd fmla="*/ 1 w 4" name="T4"/>
                    <a:gd fmla="*/ 0 h 2" name="T5"/>
                  </a:gdLst>
                  <a:cxnLst>
                    <a:cxn ang="0">
                      <a:pos x="T0" y="T1"/>
                    </a:cxn>
                    <a:cxn ang="0">
                      <a:pos x="T2" y="T3"/>
                    </a:cxn>
                    <a:cxn ang="0">
                      <a:pos x="T4" y="T5"/>
                    </a:cxn>
                  </a:cxnLst>
                  <a:rect b="b" l="0" r="r" t="0"/>
                  <a:pathLst>
                    <a:path h="2" w="4">
                      <a:moveTo>
                        <a:pt x="1" y="0"/>
                      </a:moveTo>
                      <a:cubicBezTo>
                        <a:pt x="0" y="2"/>
                        <a:pt x="3" y="2"/>
                        <a:pt x="4" y="1"/>
                      </a:cubicBezTo>
                      <a:cubicBezTo>
                        <a:pt x="2" y="2"/>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7" name="Freeform 3063"/>
                <p:cNvSpPr/>
                <p:nvPr/>
              </p:nvSpPr>
              <p:spPr bwMode="auto">
                <a:xfrm>
                  <a:off x="5786" y="2641"/>
                  <a:ext cx="4" cy="6"/>
                </a:xfrm>
                <a:custGeom>
                  <a:gdLst>
                    <a:gd fmla="*/ 1 w 2" name="T0"/>
                    <a:gd fmla="*/ 1 h 3" name="T1"/>
                    <a:gd fmla="*/ 0 w 2" name="T2"/>
                    <a:gd fmla="*/ 2 h 3" name="T3"/>
                    <a:gd fmla="*/ 1 w 2" name="T4"/>
                    <a:gd fmla="*/ 1 h 3" name="T5"/>
                  </a:gdLst>
                  <a:cxnLst>
                    <a:cxn ang="0">
                      <a:pos x="T0" y="T1"/>
                    </a:cxn>
                    <a:cxn ang="0">
                      <a:pos x="T2" y="T3"/>
                    </a:cxn>
                    <a:cxn ang="0">
                      <a:pos x="T4" y="T5"/>
                    </a:cxn>
                  </a:cxnLst>
                  <a:rect b="b" l="0" r="r" t="0"/>
                  <a:pathLst>
                    <a:path h="3" w="2">
                      <a:moveTo>
                        <a:pt x="1" y="1"/>
                      </a:moveTo>
                      <a:cubicBezTo>
                        <a:pt x="1" y="1"/>
                        <a:pt x="0" y="1"/>
                        <a:pt x="0" y="2"/>
                      </a:cubicBezTo>
                      <a:cubicBezTo>
                        <a:pt x="2" y="3"/>
                        <a:pt x="2"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8" name="Freeform 3064"/>
                <p:cNvSpPr/>
                <p:nvPr/>
              </p:nvSpPr>
              <p:spPr bwMode="auto">
                <a:xfrm>
                  <a:off x="5769" y="2386"/>
                  <a:ext cx="4" cy="7"/>
                </a:xfrm>
                <a:custGeom>
                  <a:gdLst>
                    <a:gd fmla="*/ 1 w 2" name="T0"/>
                    <a:gd fmla="*/ 1 h 3" name="T1"/>
                    <a:gd fmla="*/ 2 w 2" name="T2"/>
                    <a:gd fmla="*/ 2 h 3" name="T3"/>
                    <a:gd fmla="*/ 1 w 2" name="T4"/>
                    <a:gd fmla="*/ 1 h 3" name="T5"/>
                  </a:gdLst>
                  <a:cxnLst>
                    <a:cxn ang="0">
                      <a:pos x="T0" y="T1"/>
                    </a:cxn>
                    <a:cxn ang="0">
                      <a:pos x="T2" y="T3"/>
                    </a:cxn>
                    <a:cxn ang="0">
                      <a:pos x="T4" y="T5"/>
                    </a:cxn>
                  </a:cxnLst>
                  <a:rect b="b" l="0" r="r" t="0"/>
                  <a:pathLst>
                    <a:path h="3" w="2">
                      <a:moveTo>
                        <a:pt x="1" y="1"/>
                      </a:moveTo>
                      <a:cubicBezTo>
                        <a:pt x="0" y="2"/>
                        <a:pt x="1" y="3"/>
                        <a:pt x="2" y="2"/>
                      </a:cubicBezTo>
                      <a:cubicBezTo>
                        <a:pt x="2" y="2"/>
                        <a:pt x="2"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9" name="Freeform 3065"/>
                <p:cNvSpPr/>
                <p:nvPr/>
              </p:nvSpPr>
              <p:spPr bwMode="auto">
                <a:xfrm>
                  <a:off x="5816" y="2389"/>
                  <a:ext cx="7" cy="6"/>
                </a:xfrm>
                <a:custGeom>
                  <a:gdLst>
                    <a:gd fmla="*/ 3 w 3" name="T0"/>
                    <a:gd fmla="*/ 0 h 3" name="T1"/>
                    <a:gd fmla="*/ 3 w 3" name="T2"/>
                    <a:gd fmla="*/ 0 h 3" name="T3"/>
                    <a:gd fmla="*/ 1 w 3" name="T4"/>
                    <a:gd fmla="*/ 1 h 3" name="T5"/>
                    <a:gd fmla="*/ 2 w 3" name="T6"/>
                    <a:gd fmla="*/ 1 h 3" name="T7"/>
                    <a:gd fmla="*/ 0 w 3" name="T8"/>
                    <a:gd fmla="*/ 2 h 3" name="T9"/>
                    <a:gd fmla="*/ 3 w 3" name="T10"/>
                    <a:gd fmla="*/ 0 h 3" name="T11"/>
                  </a:gdLst>
                  <a:cxnLst>
                    <a:cxn ang="0">
                      <a:pos x="T0" y="T1"/>
                    </a:cxn>
                    <a:cxn ang="0">
                      <a:pos x="T2" y="T3"/>
                    </a:cxn>
                    <a:cxn ang="0">
                      <a:pos x="T4" y="T5"/>
                    </a:cxn>
                    <a:cxn ang="0">
                      <a:pos x="T6" y="T7"/>
                    </a:cxn>
                    <a:cxn ang="0">
                      <a:pos x="T8" y="T9"/>
                    </a:cxn>
                    <a:cxn ang="0">
                      <a:pos x="T10" y="T11"/>
                    </a:cxn>
                  </a:cxnLst>
                  <a:rect b="b" l="0" r="r" t="0"/>
                  <a:pathLst>
                    <a:path h="3" w="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0" name="Freeform 3066"/>
                <p:cNvSpPr/>
                <p:nvPr/>
              </p:nvSpPr>
              <p:spPr bwMode="auto">
                <a:xfrm>
                  <a:off x="5804" y="2389"/>
                  <a:ext cx="2" cy="2"/>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0"/>
                        <a:pt x="0" y="0"/>
                        <a:pt x="0" y="1"/>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1" name="Freeform 3067"/>
                <p:cNvSpPr/>
                <p:nvPr/>
              </p:nvSpPr>
              <p:spPr bwMode="auto">
                <a:xfrm>
                  <a:off x="5845" y="2384"/>
                  <a:ext cx="4" cy="5"/>
                </a:xfrm>
                <a:custGeom>
                  <a:gdLst>
                    <a:gd fmla="*/ 0 w 2" name="T0"/>
                    <a:gd fmla="*/ 0 h 2" name="T1"/>
                    <a:gd fmla="*/ 0 w 2" name="T2"/>
                    <a:gd fmla="*/ 1 h 2" name="T3"/>
                    <a:gd fmla="*/ 1 w 2" name="T4"/>
                    <a:gd fmla="*/ 2 h 2" name="T5"/>
                    <a:gd fmla="*/ 1 w 2" name="T6"/>
                    <a:gd fmla="*/ 0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2" name="Freeform 3068"/>
                <p:cNvSpPr/>
                <p:nvPr/>
              </p:nvSpPr>
              <p:spPr bwMode="auto">
                <a:xfrm>
                  <a:off x="5849" y="2384"/>
                  <a:ext cx="4" cy="5"/>
                </a:xfrm>
                <a:custGeom>
                  <a:gdLst>
                    <a:gd fmla="*/ 0 w 2" name="T0"/>
                    <a:gd fmla="*/ 1 h 2" name="T1"/>
                    <a:gd fmla="*/ 2 w 2" name="T2"/>
                    <a:gd fmla="*/ 2 h 2" name="T3"/>
                    <a:gd fmla="*/ 2 w 2" name="T4"/>
                    <a:gd fmla="*/ 0 h 2" name="T5"/>
                    <a:gd fmla="*/ 0 w 2" name="T6"/>
                    <a:gd fmla="*/ 1 h 2" name="T7"/>
                  </a:gdLst>
                  <a:cxnLst>
                    <a:cxn ang="0">
                      <a:pos x="T0" y="T1"/>
                    </a:cxn>
                    <a:cxn ang="0">
                      <a:pos x="T2" y="T3"/>
                    </a:cxn>
                    <a:cxn ang="0">
                      <a:pos x="T4" y="T5"/>
                    </a:cxn>
                    <a:cxn ang="0">
                      <a:pos x="T6" y="T7"/>
                    </a:cxn>
                  </a:cxnLst>
                  <a:rect b="b" l="0" r="r" t="0"/>
                  <a:pathLst>
                    <a:path h="2" w="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3" name="Freeform 3069"/>
                <p:cNvSpPr/>
                <p:nvPr/>
              </p:nvSpPr>
              <p:spPr bwMode="auto">
                <a:xfrm>
                  <a:off x="5847" y="2341"/>
                  <a:ext cx="4" cy="2"/>
                </a:xfrm>
                <a:custGeom>
                  <a:gdLst>
                    <a:gd fmla="*/ 1 w 2" name="T0"/>
                    <a:gd fmla="*/ 1 h 1" name="T1"/>
                    <a:gd fmla="*/ 0 w 2" name="T2"/>
                    <a:gd fmla="*/ 0 h 1" name="T3"/>
                    <a:gd fmla="*/ 1 w 2" name="T4"/>
                    <a:gd fmla="*/ 1 h 1" name="T5"/>
                  </a:gdLst>
                  <a:cxnLst>
                    <a:cxn ang="0">
                      <a:pos x="T0" y="T1"/>
                    </a:cxn>
                    <a:cxn ang="0">
                      <a:pos x="T2" y="T3"/>
                    </a:cxn>
                    <a:cxn ang="0">
                      <a:pos x="T4" y="T5"/>
                    </a:cxn>
                  </a:cxnLst>
                  <a:rect b="b" l="0" r="r" t="0"/>
                  <a:pathLst>
                    <a:path h="1" w="2">
                      <a:moveTo>
                        <a:pt x="1" y="1"/>
                      </a:moveTo>
                      <a:cubicBezTo>
                        <a:pt x="2" y="0"/>
                        <a:pt x="1" y="0"/>
                        <a:pt x="0" y="0"/>
                      </a:cubicBezTo>
                      <a:cubicBezTo>
                        <a:pt x="0" y="0"/>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4" name="Freeform 3070"/>
                <p:cNvSpPr>
                  <a:spLocks noEditPoints="1"/>
                </p:cNvSpPr>
                <p:nvPr/>
              </p:nvSpPr>
              <p:spPr bwMode="auto">
                <a:xfrm>
                  <a:off x="5734" y="2382"/>
                  <a:ext cx="208" cy="41"/>
                </a:xfrm>
                <a:custGeom>
                  <a:gdLst>
                    <a:gd fmla="*/ 6 w 101" name="T0"/>
                    <a:gd fmla="*/ 16 h 20" name="T1"/>
                    <a:gd fmla="*/ 12 w 101" name="T2"/>
                    <a:gd fmla="*/ 14 h 20" name="T3"/>
                    <a:gd fmla="*/ 21 w 101" name="T4"/>
                    <a:gd fmla="*/ 18 h 20" name="T5"/>
                    <a:gd fmla="*/ 27 w 101" name="T6"/>
                    <a:gd fmla="*/ 16 h 20" name="T7"/>
                    <a:gd fmla="*/ 28 w 101" name="T8"/>
                    <a:gd fmla="*/ 15 h 20" name="T9"/>
                    <a:gd fmla="*/ 38 w 101" name="T10"/>
                    <a:gd fmla="*/ 16 h 20" name="T11"/>
                    <a:gd fmla="*/ 41 w 101" name="T12"/>
                    <a:gd fmla="*/ 13 h 20" name="T13"/>
                    <a:gd fmla="*/ 49 w 101" name="T14"/>
                    <a:gd fmla="*/ 15 h 20" name="T15"/>
                    <a:gd fmla="*/ 60 w 101" name="T16"/>
                    <a:gd fmla="*/ 17 h 20" name="T17"/>
                    <a:gd fmla="*/ 63 w 101" name="T18"/>
                    <a:gd fmla="*/ 14 h 20" name="T19"/>
                    <a:gd fmla="*/ 66 w 101" name="T20"/>
                    <a:gd fmla="*/ 19 h 20" name="T21"/>
                    <a:gd fmla="*/ 71 w 101" name="T22"/>
                    <a:gd fmla="*/ 14 h 20" name="T23"/>
                    <a:gd fmla="*/ 75 w 101" name="T24"/>
                    <a:gd fmla="*/ 12 h 20" name="T25"/>
                    <a:gd fmla="*/ 74 w 101" name="T26"/>
                    <a:gd fmla="*/ 17 h 20" name="T27"/>
                    <a:gd fmla="*/ 84 w 101" name="T28"/>
                    <a:gd fmla="*/ 20 h 20" name="T29"/>
                    <a:gd fmla="*/ 88 w 101" name="T30"/>
                    <a:gd fmla="*/ 17 h 20" name="T31"/>
                    <a:gd fmla="*/ 98 w 101" name="T32"/>
                    <a:gd fmla="*/ 16 h 20" name="T33"/>
                    <a:gd fmla="*/ 96 w 101" name="T34"/>
                    <a:gd fmla="*/ 11 h 20" name="T35"/>
                    <a:gd fmla="*/ 95 w 101" name="T36"/>
                    <a:gd fmla="*/ 4 h 20" name="T37"/>
                    <a:gd fmla="*/ 91 w 101" name="T38"/>
                    <a:gd fmla="*/ 5 h 20" name="T39"/>
                    <a:gd fmla="*/ 89 w 101" name="T40"/>
                    <a:gd fmla="*/ 8 h 20" name="T41"/>
                    <a:gd fmla="*/ 83 w 101" name="T42"/>
                    <a:gd fmla="*/ 8 h 20" name="T43"/>
                    <a:gd fmla="*/ 80 w 101" name="T44"/>
                    <a:gd fmla="*/ 2 h 20" name="T45"/>
                    <a:gd fmla="*/ 74 w 101" name="T46"/>
                    <a:gd fmla="*/ 5 h 20" name="T47"/>
                    <a:gd fmla="*/ 64 w 101" name="T48"/>
                    <a:gd fmla="*/ 5 h 20" name="T49"/>
                    <a:gd fmla="*/ 61 w 101" name="T50"/>
                    <a:gd fmla="*/ 4 h 20" name="T51"/>
                    <a:gd fmla="*/ 59 w 101" name="T52"/>
                    <a:gd fmla="*/ 4 h 20" name="T53"/>
                    <a:gd fmla="*/ 54 w 101" name="T54"/>
                    <a:gd fmla="*/ 4 h 20" name="T55"/>
                    <a:gd fmla="*/ 47 w 101" name="T56"/>
                    <a:gd fmla="*/ 1 h 20" name="T57"/>
                    <a:gd fmla="*/ 43 w 101" name="T58"/>
                    <a:gd fmla="*/ 4 h 20" name="T59"/>
                    <a:gd fmla="*/ 49 w 101" name="T60"/>
                    <a:gd fmla="*/ 4 h 20" name="T61"/>
                    <a:gd fmla="*/ 53 w 101" name="T62"/>
                    <a:gd fmla="*/ 8 h 20" name="T63"/>
                    <a:gd fmla="*/ 45 w 101" name="T64"/>
                    <a:gd fmla="*/ 6 h 20" name="T65"/>
                    <a:gd fmla="*/ 39 w 101" name="T66"/>
                    <a:gd fmla="*/ 6 h 20" name="T67"/>
                    <a:gd fmla="*/ 32 w 101" name="T68"/>
                    <a:gd fmla="*/ 6 h 20" name="T69"/>
                    <a:gd fmla="*/ 28 w 101" name="T70"/>
                    <a:gd fmla="*/ 4 h 20" name="T71"/>
                    <a:gd fmla="*/ 22 w 101" name="T72"/>
                    <a:gd fmla="*/ 3 h 20" name="T73"/>
                    <a:gd fmla="*/ 18 w 101" name="T74"/>
                    <a:gd fmla="*/ 4 h 20" name="T75"/>
                    <a:gd fmla="*/ 11 w 101" name="T76"/>
                    <a:gd fmla="*/ 7 h 20" name="T77"/>
                    <a:gd fmla="*/ 5 w 101" name="T78"/>
                    <a:gd fmla="*/ 6 h 20" name="T79"/>
                    <a:gd fmla="*/ 2 w 101" name="T80"/>
                    <a:gd fmla="*/ 12 h 20" name="T81"/>
                    <a:gd fmla="*/ 93 w 101" name="T82"/>
                    <a:gd fmla="*/ 13 h 20" name="T83"/>
                    <a:gd fmla="*/ 86 w 101" name="T84"/>
                    <a:gd fmla="*/ 7 h 20" name="T85"/>
                    <a:gd fmla="*/ 20 w 101" name="T86"/>
                    <a:gd fmla="*/ 12 h 20" name="T87"/>
                    <a:gd fmla="*/ 22 w 101" name="T88"/>
                    <a:gd fmla="*/ 13 h 20" name="T89"/>
                    <a:gd fmla="*/ 28 w 101" name="T90"/>
                    <a:gd fmla="*/ 14 h 20" name="T91"/>
                    <a:gd fmla="*/ 35 w 101" name="T92"/>
                    <a:gd fmla="*/ 12 h 20" name="T93"/>
                    <a:gd fmla="*/ 47 w 101" name="T94"/>
                    <a:gd fmla="*/ 13 h 20" name="T95"/>
                    <a:gd fmla="*/ 56 w 101" name="T96"/>
                    <a:gd fmla="*/ 14 h 20" name="T97"/>
                    <a:gd fmla="*/ 56 w 101" name="T98"/>
                    <a:gd fmla="*/ 14 h 20" name="T99"/>
                    <a:gd fmla="*/ 66 w 101" name="T100"/>
                    <a:gd fmla="*/ 14 h 20" name="T101"/>
                    <a:gd fmla="*/ 68 w 101" name="T102"/>
                    <a:gd fmla="*/ 10 h 20" name="T103"/>
                    <a:gd fmla="*/ 77 w 101" name="T104"/>
                    <a:gd fmla="*/ 15 h 20" name="T105"/>
                    <a:gd fmla="*/ 79 w 101" name="T106"/>
                    <a:gd fmla="*/ 13 h 20" name="T107"/>
                    <a:gd fmla="*/ 79 w 101" name="T108"/>
                    <a:gd fmla="*/ 14 h 20" name="T109"/>
                    <a:gd fmla="*/ 59 w 101" name="T110"/>
                    <a:gd fmla="*/ 6 h 20" name="T111"/>
                    <a:gd fmla="*/ 50 w 101" name="T112"/>
                    <a:gd fmla="*/ 11 h 20" name="T113"/>
                    <a:gd fmla="*/ 50 w 101" name="T114"/>
                    <a:gd fmla="*/ 11 h 20" name="T115"/>
                    <a:gd fmla="*/ 33 w 101" name="T116"/>
                    <a:gd fmla="*/ 9 h 20" name="T117"/>
                    <a:gd fmla="*/ 16 w 101" name="T118"/>
                    <a:gd fmla="*/ 9 h 20" name="T119"/>
                    <a:gd fmla="*/ 12 w 101" name="T120"/>
                    <a:gd fmla="*/ 13 h 20" name="T121"/>
                    <a:gd fmla="*/ 11 w 101" name="T122"/>
                    <a:gd fmla="*/ 6 h 20" name="T123"/>
                    <a:gd fmla="*/ 5 w 101" name="T124"/>
                    <a:gd fmla="*/ 12 h 2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0" w="10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5" name="Freeform 3071"/>
                <p:cNvSpPr/>
                <p:nvPr/>
              </p:nvSpPr>
              <p:spPr bwMode="auto">
                <a:xfrm>
                  <a:off x="5753" y="2417"/>
                  <a:ext cx="4" cy="4"/>
                </a:xfrm>
                <a:custGeom>
                  <a:gdLst>
                    <a:gd fmla="*/ 0 w 2" name="T0"/>
                    <a:gd fmla="*/ 2 h 2" name="T1"/>
                    <a:gd fmla="*/ 1 w 2" name="T2"/>
                    <a:gd fmla="*/ 0 h 2" name="T3"/>
                    <a:gd fmla="*/ 0 w 2" name="T4"/>
                    <a:gd fmla="*/ 2 h 2" name="T5"/>
                  </a:gdLst>
                  <a:cxnLst>
                    <a:cxn ang="0">
                      <a:pos x="T0" y="T1"/>
                    </a:cxn>
                    <a:cxn ang="0">
                      <a:pos x="T2" y="T3"/>
                    </a:cxn>
                    <a:cxn ang="0">
                      <a:pos x="T4" y="T5"/>
                    </a:cxn>
                  </a:cxnLst>
                  <a:rect b="b" l="0" r="r" t="0"/>
                  <a:pathLst>
                    <a:path h="2" w="2">
                      <a:moveTo>
                        <a:pt x="0" y="2"/>
                      </a:moveTo>
                      <a:cubicBezTo>
                        <a:pt x="1" y="2"/>
                        <a:pt x="2" y="0"/>
                        <a:pt x="1" y="0"/>
                      </a:cubicBezTo>
                      <a:cubicBezTo>
                        <a:pt x="1"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6" name="Freeform 3072"/>
                <p:cNvSpPr/>
                <p:nvPr/>
              </p:nvSpPr>
              <p:spPr bwMode="auto">
                <a:xfrm>
                  <a:off x="5802" y="2689"/>
                  <a:ext cx="4" cy="4"/>
                </a:xfrm>
                <a:custGeom>
                  <a:gdLst>
                    <a:gd fmla="*/ 0 w 2" name="T0"/>
                    <a:gd fmla="*/ 1 h 2" name="T1"/>
                    <a:gd fmla="*/ 1 w 2" name="T2"/>
                    <a:gd fmla="*/ 2 h 2" name="T3"/>
                    <a:gd fmla="*/ 1 w 2" name="T4"/>
                    <a:gd fmla="*/ 0 h 2" name="T5"/>
                    <a:gd fmla="*/ 0 w 2" name="T6"/>
                    <a:gd fmla="*/ 1 h 2" name="T7"/>
                  </a:gdLst>
                  <a:cxnLst>
                    <a:cxn ang="0">
                      <a:pos x="T0" y="T1"/>
                    </a:cxn>
                    <a:cxn ang="0">
                      <a:pos x="T2" y="T3"/>
                    </a:cxn>
                    <a:cxn ang="0">
                      <a:pos x="T4" y="T5"/>
                    </a:cxn>
                    <a:cxn ang="0">
                      <a:pos x="T6" y="T7"/>
                    </a:cxn>
                  </a:cxnLst>
                  <a:rect b="b" l="0" r="r" t="0"/>
                  <a:pathLst>
                    <a:path h="2" w="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7" name="Freeform 3073"/>
                <p:cNvSpPr/>
                <p:nvPr/>
              </p:nvSpPr>
              <p:spPr bwMode="auto">
                <a:xfrm>
                  <a:off x="5535" y="2894"/>
                  <a:ext cx="6" cy="6"/>
                </a:xfrm>
                <a:custGeom>
                  <a:gdLst>
                    <a:gd fmla="*/ 2 w 3" name="T0"/>
                    <a:gd fmla="*/ 2 h 3" name="T1"/>
                    <a:gd fmla="*/ 3 w 3" name="T2"/>
                    <a:gd fmla="*/ 2 h 3" name="T3"/>
                    <a:gd fmla="*/ 3 w 3" name="T4"/>
                    <a:gd fmla="*/ 1 h 3" name="T5"/>
                    <a:gd fmla="*/ 2 w 3" name="T6"/>
                    <a:gd fmla="*/ 2 h 3" name="T7"/>
                  </a:gdLst>
                  <a:cxnLst>
                    <a:cxn ang="0">
                      <a:pos x="T0" y="T1"/>
                    </a:cxn>
                    <a:cxn ang="0">
                      <a:pos x="T2" y="T3"/>
                    </a:cxn>
                    <a:cxn ang="0">
                      <a:pos x="T4" y="T5"/>
                    </a:cxn>
                    <a:cxn ang="0">
                      <a:pos x="T6" y="T7"/>
                    </a:cxn>
                  </a:cxnLst>
                  <a:rect b="b" l="0" r="r" t="0"/>
                  <a:pathLst>
                    <a:path h="3" w="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8" name="Freeform 3074"/>
                <p:cNvSpPr/>
                <p:nvPr/>
              </p:nvSpPr>
              <p:spPr bwMode="auto">
                <a:xfrm>
                  <a:off x="5687" y="2822"/>
                  <a:ext cx="4" cy="6"/>
                </a:xfrm>
                <a:custGeom>
                  <a:gdLst>
                    <a:gd fmla="*/ 1 w 2" name="T0"/>
                    <a:gd fmla="*/ 3 h 3" name="T1"/>
                    <a:gd fmla="*/ 1 w 2" name="T2"/>
                    <a:gd fmla="*/ 0 h 3" name="T3"/>
                    <a:gd fmla="*/ 1 w 2" name="T4"/>
                    <a:gd fmla="*/ 0 h 3" name="T5"/>
                    <a:gd fmla="*/ 0 w 2" name="T6"/>
                    <a:gd fmla="*/ 3 h 3" name="T7"/>
                    <a:gd fmla="*/ 1 w 2" name="T8"/>
                    <a:gd fmla="*/ 3 h 3" name="T9"/>
                  </a:gdLst>
                  <a:cxnLst>
                    <a:cxn ang="0">
                      <a:pos x="T0" y="T1"/>
                    </a:cxn>
                    <a:cxn ang="0">
                      <a:pos x="T2" y="T3"/>
                    </a:cxn>
                    <a:cxn ang="0">
                      <a:pos x="T4" y="T5"/>
                    </a:cxn>
                    <a:cxn ang="0">
                      <a:pos x="T6" y="T7"/>
                    </a:cxn>
                    <a:cxn ang="0">
                      <a:pos x="T8" y="T9"/>
                    </a:cxn>
                  </a:cxnLst>
                  <a:rect b="b" l="0" r="r" t="0"/>
                  <a:pathLst>
                    <a:path h="3" w="2">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9" name="Freeform 3075"/>
                <p:cNvSpPr/>
                <p:nvPr/>
              </p:nvSpPr>
              <p:spPr bwMode="auto">
                <a:xfrm>
                  <a:off x="5630" y="2824"/>
                  <a:ext cx="10" cy="6"/>
                </a:xfrm>
                <a:custGeom>
                  <a:gdLst>
                    <a:gd fmla="*/ 1 w 5" name="T0"/>
                    <a:gd fmla="*/ 0 h 3" name="T1"/>
                    <a:gd fmla="*/ 1 w 5" name="T2"/>
                    <a:gd fmla="*/ 2 h 3" name="T3"/>
                    <a:gd fmla="*/ 5 w 5" name="T4"/>
                    <a:gd fmla="*/ 1 h 3" name="T5"/>
                    <a:gd fmla="*/ 1 w 5" name="T6"/>
                    <a:gd fmla="*/ 1 h 3" name="T7"/>
                    <a:gd fmla="*/ 1 w 5" name="T8"/>
                    <a:gd fmla="*/ 0 h 3" name="T9"/>
                  </a:gdLst>
                  <a:cxnLst>
                    <a:cxn ang="0">
                      <a:pos x="T0" y="T1"/>
                    </a:cxn>
                    <a:cxn ang="0">
                      <a:pos x="T2" y="T3"/>
                    </a:cxn>
                    <a:cxn ang="0">
                      <a:pos x="T4" y="T5"/>
                    </a:cxn>
                    <a:cxn ang="0">
                      <a:pos x="T6" y="T7"/>
                    </a:cxn>
                    <a:cxn ang="0">
                      <a:pos x="T8" y="T9"/>
                    </a:cxn>
                  </a:cxnLst>
                  <a:rect b="b" l="0" r="r" t="0"/>
                  <a:pathLst>
                    <a:path h="3" w="5">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0" name="Freeform 3076"/>
                <p:cNvSpPr/>
                <p:nvPr/>
              </p:nvSpPr>
              <p:spPr bwMode="auto">
                <a:xfrm>
                  <a:off x="5664" y="2822"/>
                  <a:ext cx="7" cy="10"/>
                </a:xfrm>
                <a:custGeom>
                  <a:gdLst>
                    <a:gd fmla="*/ 1 w 3" name="T0"/>
                    <a:gd fmla="*/ 3 h 5" name="T1"/>
                    <a:gd fmla="*/ 3 w 3" name="T2"/>
                    <a:gd fmla="*/ 3 h 5" name="T3"/>
                    <a:gd fmla="*/ 2 w 3" name="T4"/>
                    <a:gd fmla="*/ 3 h 5" name="T5"/>
                    <a:gd fmla="*/ 0 w 3" name="T6"/>
                    <a:gd fmla="*/ 1 h 5" name="T7"/>
                    <a:gd fmla="*/ 0 w 3" name="T8"/>
                    <a:gd fmla="*/ 3 h 5" name="T9"/>
                    <a:gd fmla="*/ 1 w 3" name="T10"/>
                    <a:gd fmla="*/ 3 h 5" name="T11"/>
                  </a:gdLst>
                  <a:cxnLst>
                    <a:cxn ang="0">
                      <a:pos x="T0" y="T1"/>
                    </a:cxn>
                    <a:cxn ang="0">
                      <a:pos x="T2" y="T3"/>
                    </a:cxn>
                    <a:cxn ang="0">
                      <a:pos x="T4" y="T5"/>
                    </a:cxn>
                    <a:cxn ang="0">
                      <a:pos x="T6" y="T7"/>
                    </a:cxn>
                    <a:cxn ang="0">
                      <a:pos x="T8" y="T9"/>
                    </a:cxn>
                    <a:cxn ang="0">
                      <a:pos x="T10" y="T11"/>
                    </a:cxn>
                  </a:cxnLst>
                  <a:rect b="b" l="0" r="r" t="0"/>
                  <a:pathLst>
                    <a:path h="5" w="3">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1" name="Freeform 3077"/>
                <p:cNvSpPr/>
                <p:nvPr/>
              </p:nvSpPr>
              <p:spPr bwMode="auto">
                <a:xfrm>
                  <a:off x="5788" y="2826"/>
                  <a:ext cx="4" cy="4"/>
                </a:xfrm>
                <a:custGeom>
                  <a:gdLst>
                    <a:gd fmla="*/ 0 w 2" name="T0"/>
                    <a:gd fmla="*/ 0 h 2" name="T1"/>
                    <a:gd fmla="*/ 0 w 2" name="T2"/>
                    <a:gd fmla="*/ 2 h 2" name="T3"/>
                    <a:gd fmla="*/ 1 w 2" name="T4"/>
                    <a:gd fmla="*/ 2 h 2" name="T5"/>
                    <a:gd fmla="*/ 1 w 2" name="T6"/>
                    <a:gd fmla="*/ 2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2" name="Freeform 3078"/>
                <p:cNvSpPr/>
                <p:nvPr/>
              </p:nvSpPr>
              <p:spPr bwMode="auto">
                <a:xfrm>
                  <a:off x="5874" y="2602"/>
                  <a:ext cx="2" cy="4"/>
                </a:xfrm>
                <a:custGeom>
                  <a:gdLst>
                    <a:gd fmla="*/ 0 w 1" name="T0"/>
                    <a:gd fmla="*/ 0 h 2" name="T1"/>
                    <a:gd fmla="*/ 0 w 1" name="T2"/>
                    <a:gd fmla="*/ 1 h 2" name="T3"/>
                    <a:gd fmla="*/ 1 w 1" name="T4"/>
                    <a:gd fmla="*/ 1 h 2" name="T5"/>
                    <a:gd fmla="*/ 0 w 1" name="T6"/>
                    <a:gd fmla="*/ 0 h 2" name="T7"/>
                  </a:gdLst>
                  <a:cxnLst>
                    <a:cxn ang="0">
                      <a:pos x="T0" y="T1"/>
                    </a:cxn>
                    <a:cxn ang="0">
                      <a:pos x="T2" y="T3"/>
                    </a:cxn>
                    <a:cxn ang="0">
                      <a:pos x="T4" y="T5"/>
                    </a:cxn>
                    <a:cxn ang="0">
                      <a:pos x="T6" y="T7"/>
                    </a:cxn>
                  </a:cxnLst>
                  <a:rect b="b" l="0" r="r" t="0"/>
                  <a:pathLst>
                    <a:path h="2" w="1">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3" name="Freeform 3079"/>
                <p:cNvSpPr/>
                <p:nvPr/>
              </p:nvSpPr>
              <p:spPr bwMode="auto">
                <a:xfrm>
                  <a:off x="5872" y="2539"/>
                  <a:ext cx="2" cy="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4" name="Freeform 3080"/>
                <p:cNvSpPr/>
                <p:nvPr/>
              </p:nvSpPr>
              <p:spPr bwMode="auto">
                <a:xfrm>
                  <a:off x="5923" y="2534"/>
                  <a:ext cx="2" cy="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5" name="Freeform 3081"/>
                <p:cNvSpPr/>
                <p:nvPr/>
              </p:nvSpPr>
              <p:spPr bwMode="auto">
                <a:xfrm>
                  <a:off x="5917" y="2532"/>
                  <a:ext cx="8" cy="9"/>
                </a:xfrm>
                <a:custGeom>
                  <a:gdLst>
                    <a:gd fmla="*/ 2 w 4" name="T0"/>
                    <a:gd fmla="*/ 0 h 4" name="T1"/>
                    <a:gd fmla="*/ 1 w 4" name="T2"/>
                    <a:gd fmla="*/ 3 h 4" name="T3"/>
                    <a:gd fmla="*/ 3 w 4" name="T4"/>
                    <a:gd fmla="*/ 3 h 4" name="T5"/>
                    <a:gd fmla="*/ 2 w 4" name="T6"/>
                    <a:gd fmla="*/ 2 h 4" name="T7"/>
                    <a:gd fmla="*/ 2 w 4" name="T8"/>
                    <a:gd fmla="*/ 0 h 4" name="T9"/>
                  </a:gdLst>
                  <a:cxnLst>
                    <a:cxn ang="0">
                      <a:pos x="T0" y="T1"/>
                    </a:cxn>
                    <a:cxn ang="0">
                      <a:pos x="T2" y="T3"/>
                    </a:cxn>
                    <a:cxn ang="0">
                      <a:pos x="T4" y="T5"/>
                    </a:cxn>
                    <a:cxn ang="0">
                      <a:pos x="T6" y="T7"/>
                    </a:cxn>
                    <a:cxn ang="0">
                      <a:pos x="T8" y="T9"/>
                    </a:cxn>
                  </a:cxnLst>
                  <a:rect b="b" l="0" r="r" t="0"/>
                  <a:pathLst>
                    <a:path h="4" w="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6" name="Freeform 3082"/>
                <p:cNvSpPr/>
                <p:nvPr/>
              </p:nvSpPr>
              <p:spPr bwMode="auto">
                <a:xfrm>
                  <a:off x="5962" y="2602"/>
                  <a:ext cx="9" cy="4"/>
                </a:xfrm>
                <a:custGeom>
                  <a:gdLst>
                    <a:gd fmla="*/ 4 w 4" name="T0"/>
                    <a:gd fmla="*/ 2 h 2" name="T1"/>
                    <a:gd fmla="*/ 0 w 4" name="T2"/>
                    <a:gd fmla="*/ 0 h 2" name="T3"/>
                    <a:gd fmla="*/ 1 w 4" name="T4"/>
                    <a:gd fmla="*/ 1 h 2" name="T5"/>
                    <a:gd fmla="*/ 4 w 4" name="T6"/>
                    <a:gd fmla="*/ 2 h 2" name="T7"/>
                  </a:gdLst>
                  <a:cxnLst>
                    <a:cxn ang="0">
                      <a:pos x="T0" y="T1"/>
                    </a:cxn>
                    <a:cxn ang="0">
                      <a:pos x="T2" y="T3"/>
                    </a:cxn>
                    <a:cxn ang="0">
                      <a:pos x="T4" y="T5"/>
                    </a:cxn>
                    <a:cxn ang="0">
                      <a:pos x="T6" y="T7"/>
                    </a:cxn>
                  </a:cxnLst>
                  <a:rect b="b" l="0" r="r" t="0"/>
                  <a:pathLst>
                    <a:path h="2" w="4">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7" name="Freeform 3083"/>
                <p:cNvSpPr/>
                <p:nvPr/>
              </p:nvSpPr>
              <p:spPr bwMode="auto">
                <a:xfrm>
                  <a:off x="5847" y="2600"/>
                  <a:ext cx="2" cy="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8" name="Freeform 3084"/>
                <p:cNvSpPr/>
                <p:nvPr/>
              </p:nvSpPr>
              <p:spPr bwMode="auto">
                <a:xfrm>
                  <a:off x="5927" y="2536"/>
                  <a:ext cx="7" cy="5"/>
                </a:xfrm>
                <a:custGeom>
                  <a:gdLst>
                    <a:gd fmla="*/ 3 w 3" name="T0"/>
                    <a:gd fmla="*/ 1 h 2" name="T1"/>
                    <a:gd fmla="*/ 3 w 3" name="T2"/>
                    <a:gd fmla="*/ 1 h 2" name="T3"/>
                  </a:gdLst>
                  <a:cxnLst>
                    <a:cxn ang="0">
                      <a:pos x="T0" y="T1"/>
                    </a:cxn>
                    <a:cxn ang="0">
                      <a:pos x="T2" y="T3"/>
                    </a:cxn>
                  </a:cxnLst>
                  <a:rect b="b" l="0" r="r" t="0"/>
                  <a:pathLst>
                    <a:path h="2" w="3">
                      <a:moveTo>
                        <a:pt x="3" y="1"/>
                      </a:moveTo>
                      <a:cubicBezTo>
                        <a:pt x="0" y="0"/>
                        <a:pt x="3"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9" name="Freeform 3085"/>
                <p:cNvSpPr/>
                <p:nvPr/>
              </p:nvSpPr>
              <p:spPr bwMode="auto">
                <a:xfrm>
                  <a:off x="5884" y="2596"/>
                  <a:ext cx="6" cy="4"/>
                </a:xfrm>
                <a:custGeom>
                  <a:gdLst>
                    <a:gd fmla="*/ 2 w 3" name="T0"/>
                    <a:gd fmla="*/ 0 h 2" name="T1"/>
                    <a:gd fmla="*/ 1 w 3" name="T2"/>
                    <a:gd fmla="*/ 1 h 2" name="T3"/>
                    <a:gd fmla="*/ 2 w 3" name="T4"/>
                    <a:gd fmla="*/ 0 h 2" name="T5"/>
                  </a:gdLst>
                  <a:cxnLst>
                    <a:cxn ang="0">
                      <a:pos x="T0" y="T1"/>
                    </a:cxn>
                    <a:cxn ang="0">
                      <a:pos x="T2" y="T3"/>
                    </a:cxn>
                    <a:cxn ang="0">
                      <a:pos x="T4" y="T5"/>
                    </a:cxn>
                  </a:cxnLst>
                  <a:rect b="b" l="0" r="r" t="0"/>
                  <a:pathLst>
                    <a:path h="2" w="3">
                      <a:moveTo>
                        <a:pt x="2" y="0"/>
                      </a:moveTo>
                      <a:cubicBezTo>
                        <a:pt x="2" y="0"/>
                        <a:pt x="1" y="1"/>
                        <a:pt x="1" y="1"/>
                      </a:cubicBezTo>
                      <a:cubicBezTo>
                        <a:pt x="0" y="2"/>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0" name="Freeform 3086"/>
                <p:cNvSpPr/>
                <p:nvPr/>
              </p:nvSpPr>
              <p:spPr bwMode="auto">
                <a:xfrm>
                  <a:off x="5915" y="2600"/>
                  <a:ext cx="2" cy="4"/>
                </a:xfrm>
                <a:custGeom>
                  <a:gdLst>
                    <a:gd fmla="*/ 1 w 1" name="T0"/>
                    <a:gd fmla="*/ 2 h 2" name="T1"/>
                    <a:gd fmla="*/ 0 w 1" name="T2"/>
                    <a:gd fmla="*/ 0 h 2" name="T3"/>
                    <a:gd fmla="*/ 1 w 1" name="T4"/>
                    <a:gd fmla="*/ 2 h 2" name="T5"/>
                  </a:gdLst>
                  <a:cxnLst>
                    <a:cxn ang="0">
                      <a:pos x="T0" y="T1"/>
                    </a:cxn>
                    <a:cxn ang="0">
                      <a:pos x="T2" y="T3"/>
                    </a:cxn>
                    <a:cxn ang="0">
                      <a:pos x="T4" y="T5"/>
                    </a:cxn>
                  </a:cxnLst>
                  <a:rect b="b" l="0" r="r" t="0"/>
                  <a:pathLst>
                    <a:path h="2" w="1">
                      <a:moveTo>
                        <a:pt x="1" y="2"/>
                      </a:moveTo>
                      <a:cubicBezTo>
                        <a:pt x="1" y="1"/>
                        <a:pt x="1" y="0"/>
                        <a:pt x="0" y="0"/>
                      </a:cubicBezTo>
                      <a:cubicBezTo>
                        <a:pt x="0" y="1"/>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1" name="Freeform 3087"/>
                <p:cNvSpPr/>
                <p:nvPr/>
              </p:nvSpPr>
              <p:spPr bwMode="auto">
                <a:xfrm>
                  <a:off x="5884" y="2602"/>
                  <a:ext cx="8" cy="8"/>
                </a:xfrm>
                <a:custGeom>
                  <a:gdLst>
                    <a:gd fmla="*/ 4 w 4" name="T0"/>
                    <a:gd fmla="*/ 1 h 4" name="T1"/>
                    <a:gd fmla="*/ 2 w 4" name="T2"/>
                    <a:gd fmla="*/ 0 h 4" name="T3"/>
                    <a:gd fmla="*/ 4 w 4" name="T4"/>
                    <a:gd fmla="*/ 1 h 4" name="T5"/>
                  </a:gdLst>
                  <a:cxnLst>
                    <a:cxn ang="0">
                      <a:pos x="T0" y="T1"/>
                    </a:cxn>
                    <a:cxn ang="0">
                      <a:pos x="T2" y="T3"/>
                    </a:cxn>
                    <a:cxn ang="0">
                      <a:pos x="T4" y="T5"/>
                    </a:cxn>
                  </a:cxnLst>
                  <a:rect b="b" l="0" r="r" t="0"/>
                  <a:pathLst>
                    <a:path h="4" w="4">
                      <a:moveTo>
                        <a:pt x="4" y="1"/>
                      </a:moveTo>
                      <a:cubicBezTo>
                        <a:pt x="2" y="2"/>
                        <a:pt x="3" y="0"/>
                        <a:pt x="2" y="0"/>
                      </a:cubicBezTo>
                      <a:cubicBezTo>
                        <a:pt x="0" y="2"/>
                        <a:pt x="3" y="4"/>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2" name="Freeform 3088"/>
                <p:cNvSpPr>
                  <a:spLocks noEditPoints="1"/>
                </p:cNvSpPr>
                <p:nvPr/>
              </p:nvSpPr>
              <p:spPr bwMode="auto">
                <a:xfrm>
                  <a:off x="6083" y="2867"/>
                  <a:ext cx="29" cy="25"/>
                </a:xfrm>
                <a:custGeom>
                  <a:gdLst>
                    <a:gd fmla="*/ 4 w 14" name="T0"/>
                    <a:gd fmla="*/ 8 h 12" name="T1"/>
                    <a:gd fmla="*/ 3 w 14" name="T2"/>
                    <a:gd fmla="*/ 6 h 12" name="T3"/>
                    <a:gd fmla="*/ 1 w 14" name="T4"/>
                    <a:gd fmla="*/ 5 h 12" name="T5"/>
                    <a:gd fmla="*/ 0 w 14" name="T6"/>
                    <a:gd fmla="*/ 8 h 12" name="T7"/>
                    <a:gd fmla="*/ 2 w 14" name="T8"/>
                    <a:gd fmla="*/ 7 h 12" name="T9"/>
                    <a:gd fmla="*/ 2 w 14" name="T10"/>
                    <a:gd fmla="*/ 8 h 12" name="T11"/>
                    <a:gd fmla="*/ 7 w 14" name="T12"/>
                    <a:gd fmla="*/ 10 h 12" name="T13"/>
                    <a:gd fmla="*/ 10 w 14" name="T14"/>
                    <a:gd fmla="*/ 12 h 12" name="T15"/>
                    <a:gd fmla="*/ 11 w 14" name="T16"/>
                    <a:gd fmla="*/ 10 h 12" name="T17"/>
                    <a:gd fmla="*/ 12 w 14" name="T18"/>
                    <a:gd fmla="*/ 9 h 12" name="T19"/>
                    <a:gd fmla="*/ 13 w 14" name="T20"/>
                    <a:gd fmla="*/ 9 h 12" name="T21"/>
                    <a:gd fmla="*/ 14 w 14" name="T22"/>
                    <a:gd fmla="*/ 7 h 12" name="T23"/>
                    <a:gd fmla="*/ 10 w 14" name="T24"/>
                    <a:gd fmla="*/ 5 h 12" name="T25"/>
                    <a:gd fmla="*/ 9 w 14" name="T26"/>
                    <a:gd fmla="*/ 1 h 12" name="T27"/>
                    <a:gd fmla="*/ 9 w 14" name="T28"/>
                    <a:gd fmla="*/ 0 h 12" name="T29"/>
                    <a:gd fmla="*/ 7 w 14" name="T30"/>
                    <a:gd fmla="*/ 1 h 12" name="T31"/>
                    <a:gd fmla="*/ 8 w 14" name="T32"/>
                    <a:gd fmla="*/ 3 h 12" name="T33"/>
                    <a:gd fmla="*/ 6 w 14" name="T34"/>
                    <a:gd fmla="*/ 6 h 12" name="T35"/>
                    <a:gd fmla="*/ 5 w 14" name="T36"/>
                    <a:gd fmla="*/ 5 h 12" name="T37"/>
                    <a:gd fmla="*/ 4 w 14" name="T38"/>
                    <a:gd fmla="*/ 8 h 12" name="T39"/>
                    <a:gd fmla="*/ 11 w 14" name="T40"/>
                    <a:gd fmla="*/ 7 h 12" name="T41"/>
                    <a:gd fmla="*/ 11 w 14" name="T42"/>
                    <a:gd fmla="*/ 8 h 12" name="T43"/>
                    <a:gd fmla="*/ 11 w 14" name="T44"/>
                    <a:gd fmla="*/ 7 h 1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2" w="14">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3" name="Freeform 3089"/>
                <p:cNvSpPr/>
                <p:nvPr/>
              </p:nvSpPr>
              <p:spPr bwMode="auto">
                <a:xfrm>
                  <a:off x="6143" y="2869"/>
                  <a:ext cx="6" cy="9"/>
                </a:xfrm>
                <a:custGeom>
                  <a:gdLst>
                    <a:gd fmla="*/ 2 w 3" name="T0"/>
                    <a:gd fmla="*/ 0 h 4" name="T1"/>
                    <a:gd fmla="*/ 0 w 3" name="T2"/>
                    <a:gd fmla="*/ 0 h 4" name="T3"/>
                    <a:gd fmla="*/ 0 w 3" name="T4"/>
                    <a:gd fmla="*/ 2 h 4" name="T5"/>
                    <a:gd fmla="*/ 2 w 3" name="T6"/>
                    <a:gd fmla="*/ 3 h 4" name="T7"/>
                    <a:gd fmla="*/ 3 w 3" name="T8"/>
                    <a:gd fmla="*/ 4 h 4" name="T9"/>
                    <a:gd fmla="*/ 2 w 3" name="T10"/>
                    <a:gd fmla="*/ 2 h 4" name="T11"/>
                    <a:gd fmla="*/ 2 w 3"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3">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4" name="Freeform 3090"/>
                <p:cNvSpPr/>
                <p:nvPr/>
              </p:nvSpPr>
              <p:spPr bwMode="auto">
                <a:xfrm>
                  <a:off x="6104" y="2974"/>
                  <a:ext cx="2" cy="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5" name="Freeform 3091"/>
                <p:cNvSpPr/>
                <p:nvPr/>
              </p:nvSpPr>
              <p:spPr bwMode="auto">
                <a:xfrm>
                  <a:off x="6112" y="2888"/>
                  <a:ext cx="8" cy="12"/>
                </a:xfrm>
                <a:custGeom>
                  <a:gdLst>
                    <a:gd fmla="*/ 0 w 4" name="T0"/>
                    <a:gd fmla="*/ 3 h 6" name="T1"/>
                    <a:gd fmla="*/ 1 w 4" name="T2"/>
                    <a:gd fmla="*/ 4 h 6" name="T3"/>
                    <a:gd fmla="*/ 0 w 4" name="T4"/>
                    <a:gd fmla="*/ 4 h 6" name="T5"/>
                    <a:gd fmla="*/ 0 w 4" name="T6"/>
                    <a:gd fmla="*/ 5 h 6" name="T7"/>
                    <a:gd fmla="*/ 1 w 4" name="T8"/>
                    <a:gd fmla="*/ 4 h 6" name="T9"/>
                    <a:gd fmla="*/ 1 w 4" name="T10"/>
                    <a:gd fmla="*/ 6 h 6" name="T11"/>
                    <a:gd fmla="*/ 3 w 4" name="T12"/>
                    <a:gd fmla="*/ 5 h 6" name="T13"/>
                    <a:gd fmla="*/ 2 w 4" name="T14"/>
                    <a:gd fmla="*/ 4 h 6" name="T15"/>
                    <a:gd fmla="*/ 4 w 4" name="T16"/>
                    <a:gd fmla="*/ 4 h 6" name="T17"/>
                    <a:gd fmla="*/ 3 w 4" name="T18"/>
                    <a:gd fmla="*/ 2 h 6" name="T19"/>
                    <a:gd fmla="*/ 3 w 4" name="T20"/>
                    <a:gd fmla="*/ 0 h 6" name="T21"/>
                    <a:gd fmla="*/ 0 w 4" name="T22"/>
                    <a:gd fmla="*/ 3 h 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 w="4">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6" name="Freeform 3092"/>
                <p:cNvSpPr/>
                <p:nvPr/>
              </p:nvSpPr>
              <p:spPr bwMode="auto">
                <a:xfrm>
                  <a:off x="6123" y="2876"/>
                  <a:ext cx="18" cy="16"/>
                </a:xfrm>
                <a:custGeom>
                  <a:gdLst>
                    <a:gd fmla="*/ 2 w 9" name="T0"/>
                    <a:gd fmla="*/ 1 h 8" name="T1"/>
                    <a:gd fmla="*/ 1 w 9" name="T2"/>
                    <a:gd fmla="*/ 2 h 8" name="T3"/>
                    <a:gd fmla="*/ 1 w 9" name="T4"/>
                    <a:gd fmla="*/ 6 h 8" name="T5"/>
                    <a:gd fmla="*/ 6 w 9" name="T6"/>
                    <a:gd fmla="*/ 7 h 8" name="T7"/>
                    <a:gd fmla="*/ 5 w 9" name="T8"/>
                    <a:gd fmla="*/ 4 h 8" name="T9"/>
                    <a:gd fmla="*/ 6 w 9" name="T10"/>
                    <a:gd fmla="*/ 4 h 8" name="T11"/>
                    <a:gd fmla="*/ 7 w 9" name="T12"/>
                    <a:gd fmla="*/ 6 h 8" name="T13"/>
                    <a:gd fmla="*/ 9 w 9" name="T14"/>
                    <a:gd fmla="*/ 5 h 8" name="T15"/>
                    <a:gd fmla="*/ 8 w 9" name="T16"/>
                    <a:gd fmla="*/ 2 h 8" name="T17"/>
                    <a:gd fmla="*/ 9 w 9" name="T18"/>
                    <a:gd fmla="*/ 2 h 8" name="T19"/>
                    <a:gd fmla="*/ 6 w 9" name="T20"/>
                    <a:gd fmla="*/ 1 h 8" name="T21"/>
                    <a:gd fmla="*/ 4 w 9" name="T22"/>
                    <a:gd fmla="*/ 1 h 8" name="T23"/>
                    <a:gd fmla="*/ 3 w 9" name="T24"/>
                    <a:gd fmla="*/ 0 h 8" name="T25"/>
                    <a:gd fmla="*/ 4 w 9" name="T26"/>
                    <a:gd fmla="*/ 3 h 8" name="T27"/>
                    <a:gd fmla="*/ 2 w 9" name="T28"/>
                    <a:gd fmla="*/ 2 h 8" name="T29"/>
                    <a:gd fmla="*/ 2 w 9" name="T30"/>
                    <a:gd fmla="*/ 1 h 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 w="9">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7" name="Freeform 3093"/>
                <p:cNvSpPr/>
                <p:nvPr/>
              </p:nvSpPr>
              <p:spPr bwMode="auto">
                <a:xfrm>
                  <a:off x="6129" y="2894"/>
                  <a:ext cx="6" cy="8"/>
                </a:xfrm>
                <a:custGeom>
                  <a:gdLst>
                    <a:gd fmla="*/ 0 w 3" name="T0"/>
                    <a:gd fmla="*/ 2 h 4" name="T1"/>
                    <a:gd fmla="*/ 3 w 3" name="T2"/>
                    <a:gd fmla="*/ 2 h 4" name="T3"/>
                    <a:gd fmla="*/ 0 w 3" name="T4"/>
                    <a:gd fmla="*/ 2 h 4" name="T5"/>
                  </a:gdLst>
                  <a:cxnLst>
                    <a:cxn ang="0">
                      <a:pos x="T0" y="T1"/>
                    </a:cxn>
                    <a:cxn ang="0">
                      <a:pos x="T2" y="T3"/>
                    </a:cxn>
                    <a:cxn ang="0">
                      <a:pos x="T4" y="T5"/>
                    </a:cxn>
                  </a:cxnLst>
                  <a:rect b="b" l="0" r="r" t="0"/>
                  <a:pathLst>
                    <a:path h="4" w="3">
                      <a:moveTo>
                        <a:pt x="0" y="2"/>
                      </a:moveTo>
                      <a:cubicBezTo>
                        <a:pt x="1" y="1"/>
                        <a:pt x="3" y="4"/>
                        <a:pt x="3" y="2"/>
                      </a:cubicBezTo>
                      <a:cubicBezTo>
                        <a:pt x="3" y="2"/>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8" name="Freeform 3094"/>
                <p:cNvSpPr/>
                <p:nvPr/>
              </p:nvSpPr>
              <p:spPr bwMode="auto">
                <a:xfrm>
                  <a:off x="5808" y="2970"/>
                  <a:ext cx="6" cy="6"/>
                </a:xfrm>
                <a:custGeom>
                  <a:gdLst>
                    <a:gd fmla="*/ 0 w 3" name="T0"/>
                    <a:gd fmla="*/ 2 h 3" name="T1"/>
                    <a:gd fmla="*/ 3 w 3" name="T2"/>
                    <a:gd fmla="*/ 3 h 3" name="T3"/>
                    <a:gd fmla="*/ 0 w 3" name="T4"/>
                    <a:gd fmla="*/ 2 h 3" name="T5"/>
                  </a:gdLst>
                  <a:cxnLst>
                    <a:cxn ang="0">
                      <a:pos x="T0" y="T1"/>
                    </a:cxn>
                    <a:cxn ang="0">
                      <a:pos x="T2" y="T3"/>
                    </a:cxn>
                    <a:cxn ang="0">
                      <a:pos x="T4" y="T5"/>
                    </a:cxn>
                  </a:cxnLst>
                  <a:rect b="b" l="0" r="r" t="0"/>
                  <a:pathLst>
                    <a:path h="3" w="3">
                      <a:moveTo>
                        <a:pt x="0" y="2"/>
                      </a:moveTo>
                      <a:cubicBezTo>
                        <a:pt x="1" y="3"/>
                        <a:pt x="2" y="3"/>
                        <a:pt x="3" y="3"/>
                      </a:cubicBezTo>
                      <a:cubicBezTo>
                        <a:pt x="3" y="1"/>
                        <a:pt x="0"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9" name="Freeform 3095"/>
                <p:cNvSpPr/>
                <p:nvPr/>
              </p:nvSpPr>
              <p:spPr bwMode="auto">
                <a:xfrm>
                  <a:off x="5843" y="2972"/>
                  <a:ext cx="6" cy="4"/>
                </a:xfrm>
                <a:custGeom>
                  <a:gdLst>
                    <a:gd fmla="*/ 2 w 3" name="T0"/>
                    <a:gd fmla="*/ 0 h 2" name="T1"/>
                    <a:gd fmla="*/ 1 w 3" name="T2"/>
                    <a:gd fmla="*/ 1 h 2" name="T3"/>
                    <a:gd fmla="*/ 0 w 3" name="T4"/>
                    <a:gd fmla="*/ 0 h 2" name="T5"/>
                    <a:gd fmla="*/ 0 w 3" name="T6"/>
                    <a:gd fmla="*/ 2 h 2" name="T7"/>
                    <a:gd fmla="*/ 2 w 3" name="T8"/>
                    <a:gd fmla="*/ 0 h 2" name="T9"/>
                  </a:gdLst>
                  <a:cxnLst>
                    <a:cxn ang="0">
                      <a:pos x="T0" y="T1"/>
                    </a:cxn>
                    <a:cxn ang="0">
                      <a:pos x="T2" y="T3"/>
                    </a:cxn>
                    <a:cxn ang="0">
                      <a:pos x="T4" y="T5"/>
                    </a:cxn>
                    <a:cxn ang="0">
                      <a:pos x="T6" y="T7"/>
                    </a:cxn>
                    <a:cxn ang="0">
                      <a:pos x="T8" y="T9"/>
                    </a:cxn>
                  </a:cxnLst>
                  <a:rect b="b" l="0" r="r" t="0"/>
                  <a:pathLst>
                    <a:path h="2" w="3">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0" name="Freeform 3096"/>
                <p:cNvSpPr/>
                <p:nvPr/>
              </p:nvSpPr>
              <p:spPr bwMode="auto">
                <a:xfrm>
                  <a:off x="5931" y="2972"/>
                  <a:ext cx="5" cy="8"/>
                </a:xfrm>
                <a:custGeom>
                  <a:gdLst>
                    <a:gd fmla="*/ 0 w 2" name="T0"/>
                    <a:gd fmla="*/ 1 h 4" name="T1"/>
                    <a:gd fmla="*/ 2 w 2" name="T2"/>
                    <a:gd fmla="*/ 2 h 4" name="T3"/>
                    <a:gd fmla="*/ 0 w 2" name="T4"/>
                    <a:gd fmla="*/ 1 h 4" name="T5"/>
                  </a:gdLst>
                  <a:cxnLst>
                    <a:cxn ang="0">
                      <a:pos x="T0" y="T1"/>
                    </a:cxn>
                    <a:cxn ang="0">
                      <a:pos x="T2" y="T3"/>
                    </a:cxn>
                    <a:cxn ang="0">
                      <a:pos x="T4" y="T5"/>
                    </a:cxn>
                  </a:cxnLst>
                  <a:rect b="b" l="0" r="r" t="0"/>
                  <a:pathLst>
                    <a:path h="4" w="2">
                      <a:moveTo>
                        <a:pt x="0" y="1"/>
                      </a:moveTo>
                      <a:cubicBezTo>
                        <a:pt x="0" y="2"/>
                        <a:pt x="2" y="4"/>
                        <a:pt x="2" y="2"/>
                      </a:cubicBezTo>
                      <a:cubicBezTo>
                        <a:pt x="0" y="2"/>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1" name="Freeform 3097"/>
                <p:cNvSpPr/>
                <p:nvPr/>
              </p:nvSpPr>
              <p:spPr bwMode="auto">
                <a:xfrm>
                  <a:off x="5837" y="2921"/>
                  <a:ext cx="10" cy="6"/>
                </a:xfrm>
                <a:custGeom>
                  <a:gdLst>
                    <a:gd fmla="*/ 2 w 5" name="T0"/>
                    <a:gd fmla="*/ 0 h 3" name="T1"/>
                    <a:gd fmla="*/ 1 w 5" name="T2"/>
                    <a:gd fmla="*/ 0 h 3" name="T3"/>
                    <a:gd fmla="*/ 2 w 5" name="T4"/>
                    <a:gd fmla="*/ 0 h 3" name="T5"/>
                  </a:gdLst>
                  <a:cxnLst>
                    <a:cxn ang="0">
                      <a:pos x="T0" y="T1"/>
                    </a:cxn>
                    <a:cxn ang="0">
                      <a:pos x="T2" y="T3"/>
                    </a:cxn>
                    <a:cxn ang="0">
                      <a:pos x="T4" y="T5"/>
                    </a:cxn>
                  </a:cxnLst>
                  <a:rect b="b" l="0" r="r" t="0"/>
                  <a:pathLst>
                    <a:path h="3" w="5">
                      <a:moveTo>
                        <a:pt x="2" y="0"/>
                      </a:moveTo>
                      <a:cubicBezTo>
                        <a:pt x="2" y="1"/>
                        <a:pt x="1" y="1"/>
                        <a:pt x="1" y="0"/>
                      </a:cubicBezTo>
                      <a:cubicBezTo>
                        <a:pt x="0" y="3"/>
                        <a:pt x="5"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2" name="Freeform 3098"/>
                <p:cNvSpPr/>
                <p:nvPr/>
              </p:nvSpPr>
              <p:spPr bwMode="auto">
                <a:xfrm>
                  <a:off x="5788" y="2972"/>
                  <a:ext cx="6" cy="6"/>
                </a:xfrm>
                <a:custGeom>
                  <a:gdLst>
                    <a:gd fmla="*/ 0 w 3" name="T0"/>
                    <a:gd fmla="*/ 1 h 3" name="T1"/>
                    <a:gd fmla="*/ 2 w 3" name="T2"/>
                    <a:gd fmla="*/ 2 h 3" name="T3"/>
                    <a:gd fmla="*/ 3 w 3" name="T4"/>
                    <a:gd fmla="*/ 1 h 3" name="T5"/>
                    <a:gd fmla="*/ 0 w 3" name="T6"/>
                    <a:gd fmla="*/ 1 h 3" name="T7"/>
                  </a:gdLst>
                  <a:cxnLst>
                    <a:cxn ang="0">
                      <a:pos x="T0" y="T1"/>
                    </a:cxn>
                    <a:cxn ang="0">
                      <a:pos x="T2" y="T3"/>
                    </a:cxn>
                    <a:cxn ang="0">
                      <a:pos x="T4" y="T5"/>
                    </a:cxn>
                    <a:cxn ang="0">
                      <a:pos x="T6" y="T7"/>
                    </a:cxn>
                  </a:cxnLst>
                  <a:rect b="b" l="0" r="r" t="0"/>
                  <a:pathLst>
                    <a:path h="3" w="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3" name="Freeform 3099"/>
                <p:cNvSpPr/>
                <p:nvPr/>
              </p:nvSpPr>
              <p:spPr bwMode="auto">
                <a:xfrm>
                  <a:off x="5703" y="2929"/>
                  <a:ext cx="7" cy="4"/>
                </a:xfrm>
                <a:custGeom>
                  <a:gdLst>
                    <a:gd fmla="*/ 1 w 3" name="T0"/>
                    <a:gd fmla="*/ 0 h 2" name="T1"/>
                    <a:gd fmla="*/ 1 w 3" name="T2"/>
                    <a:gd fmla="*/ 1 h 2" name="T3"/>
                    <a:gd fmla="*/ 2 w 3" name="T4"/>
                    <a:gd fmla="*/ 2 h 2" name="T5"/>
                    <a:gd fmla="*/ 3 w 3" name="T6"/>
                    <a:gd fmla="*/ 1 h 2" name="T7"/>
                    <a:gd fmla="*/ 2 w 3" name="T8"/>
                    <a:gd fmla="*/ 0 h 2" name="T9"/>
                    <a:gd fmla="*/ 1 w 3" name="T10"/>
                    <a:gd fmla="*/ 0 h 2" name="T11"/>
                  </a:gdLst>
                  <a:cxnLst>
                    <a:cxn ang="0">
                      <a:pos x="T0" y="T1"/>
                    </a:cxn>
                    <a:cxn ang="0">
                      <a:pos x="T2" y="T3"/>
                    </a:cxn>
                    <a:cxn ang="0">
                      <a:pos x="T4" y="T5"/>
                    </a:cxn>
                    <a:cxn ang="0">
                      <a:pos x="T6" y="T7"/>
                    </a:cxn>
                    <a:cxn ang="0">
                      <a:pos x="T8" y="T9"/>
                    </a:cxn>
                    <a:cxn ang="0">
                      <a:pos x="T10" y="T11"/>
                    </a:cxn>
                  </a:cxnLst>
                  <a:rect b="b" l="0" r="r" t="0"/>
                  <a:pathLst>
                    <a:path h="2" w="3">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4" name="Freeform 3100"/>
                <p:cNvSpPr/>
                <p:nvPr/>
              </p:nvSpPr>
              <p:spPr bwMode="auto">
                <a:xfrm>
                  <a:off x="5730" y="2927"/>
                  <a:ext cx="6" cy="6"/>
                </a:xfrm>
                <a:custGeom>
                  <a:gdLst>
                    <a:gd fmla="*/ 2 w 3" name="T0"/>
                    <a:gd fmla="*/ 0 h 3" name="T1"/>
                    <a:gd fmla="*/ 2 w 3" name="T2"/>
                    <a:gd fmla="*/ 3 h 3" name="T3"/>
                    <a:gd fmla="*/ 1 w 3" name="T4"/>
                    <a:gd fmla="*/ 1 h 3" name="T5"/>
                    <a:gd fmla="*/ 2 w 3" name="T6"/>
                    <a:gd fmla="*/ 0 h 3" name="T7"/>
                  </a:gdLst>
                  <a:cxnLst>
                    <a:cxn ang="0">
                      <a:pos x="T0" y="T1"/>
                    </a:cxn>
                    <a:cxn ang="0">
                      <a:pos x="T2" y="T3"/>
                    </a:cxn>
                    <a:cxn ang="0">
                      <a:pos x="T4" y="T5"/>
                    </a:cxn>
                    <a:cxn ang="0">
                      <a:pos x="T6" y="T7"/>
                    </a:cxn>
                  </a:cxnLst>
                  <a:rect b="b" l="0" r="r" t="0"/>
                  <a:pathLst>
                    <a:path h="3" w="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5" name="Freeform 3101"/>
                <p:cNvSpPr/>
                <p:nvPr/>
              </p:nvSpPr>
              <p:spPr bwMode="auto">
                <a:xfrm>
                  <a:off x="5958" y="2972"/>
                  <a:ext cx="4" cy="6"/>
                </a:xfrm>
                <a:custGeom>
                  <a:gdLst>
                    <a:gd fmla="*/ 2 w 2" name="T0"/>
                    <a:gd fmla="*/ 2 h 3" name="T1"/>
                    <a:gd fmla="*/ 2 w 2" name="T2"/>
                    <a:gd fmla="*/ 2 h 3" name="T3"/>
                  </a:gdLst>
                  <a:cxnLst>
                    <a:cxn ang="0">
                      <a:pos x="T0" y="T1"/>
                    </a:cxn>
                    <a:cxn ang="0">
                      <a:pos x="T2" y="T3"/>
                    </a:cxn>
                  </a:cxnLst>
                  <a:rect b="b" l="0" r="r" t="0"/>
                  <a:pathLst>
                    <a:path h="3" w="2">
                      <a:moveTo>
                        <a:pt x="2" y="2"/>
                      </a:moveTo>
                      <a:cubicBezTo>
                        <a:pt x="0" y="0"/>
                        <a:pt x="0" y="3"/>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6" name="Freeform 3102"/>
                <p:cNvSpPr/>
                <p:nvPr/>
              </p:nvSpPr>
              <p:spPr bwMode="auto">
                <a:xfrm>
                  <a:off x="5954" y="2974"/>
                  <a:ext cx="4" cy="9"/>
                </a:xfrm>
                <a:custGeom>
                  <a:gdLst>
                    <a:gd fmla="*/ 1 w 2" name="T0"/>
                    <a:gd fmla="*/ 0 h 4" name="T1"/>
                    <a:gd fmla="*/ 1 w 2" name="T2"/>
                    <a:gd fmla="*/ 2 h 4" name="T3"/>
                    <a:gd fmla="*/ 0 w 2" name="T4"/>
                    <a:gd fmla="*/ 4 h 4" name="T5"/>
                    <a:gd fmla="*/ 2 w 2" name="T6"/>
                    <a:gd fmla="*/ 2 h 4" name="T7"/>
                    <a:gd fmla="*/ 2 w 2" name="T8"/>
                    <a:gd fmla="*/ 2 h 4" name="T9"/>
                    <a:gd fmla="*/ 1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7" name="Freeform 3103"/>
                <p:cNvSpPr/>
                <p:nvPr/>
              </p:nvSpPr>
              <p:spPr bwMode="auto">
                <a:xfrm>
                  <a:off x="5952" y="2972"/>
                  <a:ext cx="2" cy="2"/>
                </a:xfrm>
                <a:custGeom>
                  <a:gdLst>
                    <a:gd fmla="*/ 1 w 1" name="T0"/>
                    <a:gd fmla="*/ 1 h 1" name="T1"/>
                    <a:gd fmla="*/ 1 w 1" name="T2"/>
                    <a:gd fmla="*/ 0 h 1" name="T3"/>
                    <a:gd fmla="*/ 0 w 1" name="T4"/>
                    <a:gd fmla="*/ 0 h 1" name="T5"/>
                    <a:gd fmla="*/ 0 w 1" name="T6"/>
                    <a:gd fmla="*/ 1 h 1" name="T7"/>
                    <a:gd fmla="*/ 1 w 1" name="T8"/>
                    <a:gd fmla="*/ 1 h 1" name="T9"/>
                  </a:gdLst>
                  <a:cxnLst>
                    <a:cxn ang="0">
                      <a:pos x="T0" y="T1"/>
                    </a:cxn>
                    <a:cxn ang="0">
                      <a:pos x="T2" y="T3"/>
                    </a:cxn>
                    <a:cxn ang="0">
                      <a:pos x="T4" y="T5"/>
                    </a:cxn>
                    <a:cxn ang="0">
                      <a:pos x="T6" y="T7"/>
                    </a:cxn>
                    <a:cxn ang="0">
                      <a:pos x="T8" y="T9"/>
                    </a:cxn>
                  </a:cxnLst>
                  <a:rect b="b" l="0" r="r" t="0"/>
                  <a:pathLst>
                    <a:path h="1" w="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8" name="Freeform 3104"/>
                <p:cNvSpPr/>
                <p:nvPr/>
              </p:nvSpPr>
              <p:spPr bwMode="auto">
                <a:xfrm>
                  <a:off x="5671" y="2933"/>
                  <a:ext cx="2" cy="2"/>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9" name="Freeform 3105"/>
                <p:cNvSpPr/>
                <p:nvPr/>
              </p:nvSpPr>
              <p:spPr bwMode="auto">
                <a:xfrm>
                  <a:off x="5595" y="2978"/>
                  <a:ext cx="4" cy="7"/>
                </a:xfrm>
                <a:custGeom>
                  <a:gdLst>
                    <a:gd fmla="*/ 2 w 2" name="T0"/>
                    <a:gd fmla="*/ 3 h 3" name="T1"/>
                    <a:gd fmla="*/ 1 w 2" name="T2"/>
                    <a:gd fmla="*/ 0 h 3" name="T3"/>
                    <a:gd fmla="*/ 2 w 2" name="T4"/>
                    <a:gd fmla="*/ 3 h 3" name="T5"/>
                  </a:gdLst>
                  <a:cxnLst>
                    <a:cxn ang="0">
                      <a:pos x="T0" y="T1"/>
                    </a:cxn>
                    <a:cxn ang="0">
                      <a:pos x="T2" y="T3"/>
                    </a:cxn>
                    <a:cxn ang="0">
                      <a:pos x="T4" y="T5"/>
                    </a:cxn>
                  </a:cxnLst>
                  <a:rect b="b" l="0" r="r" t="0"/>
                  <a:pathLst>
                    <a:path h="3" w="2">
                      <a:moveTo>
                        <a:pt x="2" y="3"/>
                      </a:moveTo>
                      <a:cubicBezTo>
                        <a:pt x="2" y="2"/>
                        <a:pt x="2" y="1"/>
                        <a:pt x="1" y="0"/>
                      </a:cubicBezTo>
                      <a:cubicBezTo>
                        <a:pt x="0" y="1"/>
                        <a:pt x="1" y="2"/>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0" name="Freeform 3106"/>
                <p:cNvSpPr/>
                <p:nvPr/>
              </p:nvSpPr>
              <p:spPr bwMode="auto">
                <a:xfrm>
                  <a:off x="5463" y="2985"/>
                  <a:ext cx="2" cy="2"/>
                </a:xfrm>
                <a:custGeom>
                  <a:gdLst>
                    <a:gd fmla="*/ 1 w 1" name="T0"/>
                    <a:gd fmla="*/ 1 h 1" name="T1"/>
                    <a:gd fmla="*/ 1 w 1" name="T2"/>
                    <a:gd fmla="*/ 0 h 1" name="T3"/>
                    <a:gd fmla="*/ 0 w 1" name="T4"/>
                    <a:gd fmla="*/ 0 h 1" name="T5"/>
                    <a:gd fmla="*/ 0 w 1" name="T6"/>
                    <a:gd fmla="*/ 1 h 1" name="T7"/>
                    <a:gd fmla="*/ 1 w 1" name="T8"/>
                    <a:gd fmla="*/ 1 h 1" name="T9"/>
                  </a:gdLst>
                  <a:cxnLst>
                    <a:cxn ang="0">
                      <a:pos x="T0" y="T1"/>
                    </a:cxn>
                    <a:cxn ang="0">
                      <a:pos x="T2" y="T3"/>
                    </a:cxn>
                    <a:cxn ang="0">
                      <a:pos x="T4" y="T5"/>
                    </a:cxn>
                    <a:cxn ang="0">
                      <a:pos x="T6" y="T7"/>
                    </a:cxn>
                    <a:cxn ang="0">
                      <a:pos x="T8" y="T9"/>
                    </a:cxn>
                  </a:cxnLst>
                  <a:rect b="b" l="0" r="r" t="0"/>
                  <a:pathLst>
                    <a:path h="1" w="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1" name="Freeform 3107"/>
                <p:cNvSpPr>
                  <a:spLocks noEditPoints="1"/>
                </p:cNvSpPr>
                <p:nvPr/>
              </p:nvSpPr>
              <p:spPr bwMode="auto">
                <a:xfrm>
                  <a:off x="5525" y="2913"/>
                  <a:ext cx="22" cy="14"/>
                </a:xfrm>
                <a:custGeom>
                  <a:gdLst>
                    <a:gd fmla="*/ 0 w 11" name="T0"/>
                    <a:gd fmla="*/ 3 h 7" name="T1"/>
                    <a:gd fmla="*/ 2 w 11" name="T2"/>
                    <a:gd fmla="*/ 3 h 7" name="T3"/>
                    <a:gd fmla="*/ 4 w 11" name="T4"/>
                    <a:gd fmla="*/ 6 h 7" name="T5"/>
                    <a:gd fmla="*/ 8 w 11" name="T6"/>
                    <a:gd fmla="*/ 7 h 7" name="T7"/>
                    <a:gd fmla="*/ 9 w 11" name="T8"/>
                    <a:gd fmla="*/ 5 h 7" name="T9"/>
                    <a:gd fmla="*/ 11 w 11" name="T10"/>
                    <a:gd fmla="*/ 6 h 7" name="T11"/>
                    <a:gd fmla="*/ 10 w 11" name="T12"/>
                    <a:gd fmla="*/ 3 h 7" name="T13"/>
                    <a:gd fmla="*/ 8 w 11" name="T14"/>
                    <a:gd fmla="*/ 4 h 7" name="T15"/>
                    <a:gd fmla="*/ 9 w 11" name="T16"/>
                    <a:gd fmla="*/ 2 h 7" name="T17"/>
                    <a:gd fmla="*/ 10 w 11" name="T18"/>
                    <a:gd fmla="*/ 3 h 7" name="T19"/>
                    <a:gd fmla="*/ 7 w 11" name="T20"/>
                    <a:gd fmla="*/ 2 h 7" name="T21"/>
                    <a:gd fmla="*/ 6 w 11" name="T22"/>
                    <a:gd fmla="*/ 1 h 7" name="T23"/>
                    <a:gd fmla="*/ 5 w 11" name="T24"/>
                    <a:gd fmla="*/ 0 h 7" name="T25"/>
                    <a:gd fmla="*/ 3 w 11" name="T26"/>
                    <a:gd fmla="*/ 4 h 7" name="T27"/>
                    <a:gd fmla="*/ 0 w 11" name="T28"/>
                    <a:gd fmla="*/ 3 h 7" name="T29"/>
                    <a:gd fmla="*/ 8 w 11" name="T30"/>
                    <a:gd fmla="*/ 2 h 7" name="T31"/>
                    <a:gd fmla="*/ 6 w 11" name="T32"/>
                    <a:gd fmla="*/ 3 h 7" name="T33"/>
                    <a:gd fmla="*/ 8 w 11" name="T34"/>
                    <a:gd fmla="*/ 2 h 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 w="11">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2" name="Freeform 3108"/>
                <p:cNvSpPr/>
                <p:nvPr/>
              </p:nvSpPr>
              <p:spPr bwMode="auto">
                <a:xfrm>
                  <a:off x="5459" y="2978"/>
                  <a:ext cx="6" cy="7"/>
                </a:xfrm>
                <a:custGeom>
                  <a:gdLst>
                    <a:gd fmla="*/ 3 w 3" name="T0"/>
                    <a:gd fmla="*/ 2 h 3" name="T1"/>
                    <a:gd fmla="*/ 1 w 3" name="T2"/>
                    <a:gd fmla="*/ 2 h 3" name="T3"/>
                    <a:gd fmla="*/ 0 w 3" name="T4"/>
                    <a:gd fmla="*/ 1 h 3" name="T5"/>
                    <a:gd fmla="*/ 3 w 3" name="T6"/>
                    <a:gd fmla="*/ 2 h 3" name="T7"/>
                  </a:gdLst>
                  <a:cxnLst>
                    <a:cxn ang="0">
                      <a:pos x="T0" y="T1"/>
                    </a:cxn>
                    <a:cxn ang="0">
                      <a:pos x="T2" y="T3"/>
                    </a:cxn>
                    <a:cxn ang="0">
                      <a:pos x="T4" y="T5"/>
                    </a:cxn>
                    <a:cxn ang="0">
                      <a:pos x="T6" y="T7"/>
                    </a:cxn>
                  </a:cxnLst>
                  <a:rect b="b" l="0" r="r" t="0"/>
                  <a:pathLst>
                    <a:path h="3" w="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3" name="Freeform 3109"/>
                <p:cNvSpPr/>
                <p:nvPr/>
              </p:nvSpPr>
              <p:spPr bwMode="auto">
                <a:xfrm>
                  <a:off x="5660" y="2933"/>
                  <a:ext cx="2" cy="2"/>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4" name="Freeform 3110"/>
                <p:cNvSpPr/>
                <p:nvPr/>
              </p:nvSpPr>
              <p:spPr bwMode="auto">
                <a:xfrm>
                  <a:off x="5457" y="3054"/>
                  <a:ext cx="14" cy="11"/>
                </a:xfrm>
                <a:custGeom>
                  <a:gdLst>
                    <a:gd fmla="*/ 1 w 7" name="T0"/>
                    <a:gd fmla="*/ 3 h 5" name="T1"/>
                    <a:gd fmla="*/ 1 w 7" name="T2"/>
                    <a:gd fmla="*/ 2 h 5" name="T3"/>
                    <a:gd fmla="*/ 0 w 7" name="T4"/>
                    <a:gd fmla="*/ 3 h 5" name="T5"/>
                    <a:gd fmla="*/ 0 w 7" name="T6"/>
                    <a:gd fmla="*/ 4 h 5" name="T7"/>
                    <a:gd fmla="*/ 0 w 7" name="T8"/>
                    <a:gd fmla="*/ 5 h 5" name="T9"/>
                    <a:gd fmla="*/ 4 w 7" name="T10"/>
                    <a:gd fmla="*/ 3 h 5" name="T11"/>
                    <a:gd fmla="*/ 4 w 7" name="T12"/>
                    <a:gd fmla="*/ 5 h 5" name="T13"/>
                    <a:gd fmla="*/ 7 w 7" name="T14"/>
                    <a:gd fmla="*/ 2 h 5" name="T15"/>
                    <a:gd fmla="*/ 6 w 7" name="T16"/>
                    <a:gd fmla="*/ 3 h 5" name="T17"/>
                    <a:gd fmla="*/ 5 w 7" name="T18"/>
                    <a:gd fmla="*/ 2 h 5" name="T19"/>
                    <a:gd fmla="*/ 5 w 7" name="T20"/>
                    <a:gd fmla="*/ 0 h 5" name="T21"/>
                    <a:gd fmla="*/ 3 w 7" name="T22"/>
                    <a:gd fmla="*/ 1 h 5" name="T23"/>
                    <a:gd fmla="*/ 3 w 7" name="T24"/>
                    <a:gd fmla="*/ 2 h 5" name="T25"/>
                    <a:gd fmla="*/ 3 w 7" name="T26"/>
                    <a:gd fmla="*/ 2 h 5" name="T27"/>
                    <a:gd fmla="*/ 1 w 7" name="T28"/>
                    <a:gd fmla="*/ 3 h 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5" w="7">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5" name="Freeform 3111"/>
                <p:cNvSpPr/>
                <p:nvPr/>
              </p:nvSpPr>
              <p:spPr bwMode="auto">
                <a:xfrm>
                  <a:off x="5580" y="2980"/>
                  <a:ext cx="8" cy="7"/>
                </a:xfrm>
                <a:custGeom>
                  <a:gdLst>
                    <a:gd fmla="*/ 1 w 4" name="T0"/>
                    <a:gd fmla="*/ 1 h 3" name="T1"/>
                    <a:gd fmla="*/ 0 w 4" name="T2"/>
                    <a:gd fmla="*/ 2 h 3" name="T3"/>
                    <a:gd fmla="*/ 2 w 4" name="T4"/>
                    <a:gd fmla="*/ 3 h 3" name="T5"/>
                    <a:gd fmla="*/ 4 w 4" name="T6"/>
                    <a:gd fmla="*/ 1 h 3" name="T7"/>
                    <a:gd fmla="*/ 2 w 4" name="T8"/>
                    <a:gd fmla="*/ 2 h 3" name="T9"/>
                    <a:gd fmla="*/ 1 w 4" name="T10"/>
                    <a:gd fmla="*/ 1 h 3" name="T11"/>
                  </a:gdLst>
                  <a:cxnLst>
                    <a:cxn ang="0">
                      <a:pos x="T0" y="T1"/>
                    </a:cxn>
                    <a:cxn ang="0">
                      <a:pos x="T2" y="T3"/>
                    </a:cxn>
                    <a:cxn ang="0">
                      <a:pos x="T4" y="T5"/>
                    </a:cxn>
                    <a:cxn ang="0">
                      <a:pos x="T6" y="T7"/>
                    </a:cxn>
                    <a:cxn ang="0">
                      <a:pos x="T8" y="T9"/>
                    </a:cxn>
                    <a:cxn ang="0">
                      <a:pos x="T10" y="T11"/>
                    </a:cxn>
                  </a:cxnLst>
                  <a:rect b="b" l="0" r="r" t="0"/>
                  <a:pathLst>
                    <a:path h="3" w="4">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6" name="Freeform 3112"/>
                <p:cNvSpPr>
                  <a:spLocks noEditPoints="1"/>
                </p:cNvSpPr>
                <p:nvPr/>
              </p:nvSpPr>
              <p:spPr bwMode="auto">
                <a:xfrm>
                  <a:off x="5576" y="2927"/>
                  <a:ext cx="15" cy="14"/>
                </a:xfrm>
                <a:custGeom>
                  <a:gdLst>
                    <a:gd fmla="*/ 6 w 7" name="T0"/>
                    <a:gd fmla="*/ 3 h 7" name="T1"/>
                    <a:gd fmla="*/ 5 w 7" name="T2"/>
                    <a:gd fmla="*/ 1 h 7" name="T3"/>
                    <a:gd fmla="*/ 4 w 7" name="T4"/>
                    <a:gd fmla="*/ 0 h 7" name="T5"/>
                    <a:gd fmla="*/ 5 w 7" name="T6"/>
                    <a:gd fmla="*/ 2 h 7" name="T7"/>
                    <a:gd fmla="*/ 2 w 7" name="T8"/>
                    <a:gd fmla="*/ 4 h 7" name="T9"/>
                    <a:gd fmla="*/ 1 w 7" name="T10"/>
                    <a:gd fmla="*/ 4 h 7" name="T11"/>
                    <a:gd fmla="*/ 2 w 7" name="T12"/>
                    <a:gd fmla="*/ 7 h 7" name="T13"/>
                    <a:gd fmla="*/ 4 w 7" name="T14"/>
                    <a:gd fmla="*/ 5 h 7" name="T15"/>
                    <a:gd fmla="*/ 7 w 7" name="T16"/>
                    <a:gd fmla="*/ 5 h 7" name="T17"/>
                    <a:gd fmla="*/ 6 w 7" name="T18"/>
                    <a:gd fmla="*/ 3 h 7" name="T19"/>
                    <a:gd fmla="*/ 4 w 7" name="T20"/>
                    <a:gd fmla="*/ 5 h 7" name="T21"/>
                    <a:gd fmla="*/ 4 w 7" name="T22"/>
                    <a:gd fmla="*/ 4 h 7" name="T23"/>
                    <a:gd fmla="*/ 4 w 7" name="T24"/>
                    <a:gd fmla="*/ 5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7" name="Freeform 3113"/>
                <p:cNvSpPr>
                  <a:spLocks noEditPoints="1"/>
                </p:cNvSpPr>
                <p:nvPr/>
              </p:nvSpPr>
              <p:spPr bwMode="auto">
                <a:xfrm>
                  <a:off x="5533" y="2925"/>
                  <a:ext cx="41" cy="16"/>
                </a:xfrm>
                <a:custGeom>
                  <a:gdLst>
                    <a:gd fmla="*/ 18 w 20" name="T0"/>
                    <a:gd fmla="*/ 2 h 8" name="T1"/>
                    <a:gd fmla="*/ 16 w 20" name="T2"/>
                    <a:gd fmla="*/ 3 h 8" name="T3"/>
                    <a:gd fmla="*/ 14 w 20" name="T4"/>
                    <a:gd fmla="*/ 4 h 8" name="T5"/>
                    <a:gd fmla="*/ 14 w 20" name="T6"/>
                    <a:gd fmla="*/ 3 h 8" name="T7"/>
                    <a:gd fmla="*/ 13 w 20" name="T8"/>
                    <a:gd fmla="*/ 4 h 8" name="T9"/>
                    <a:gd fmla="*/ 13 w 20" name="T10"/>
                    <a:gd fmla="*/ 0 h 8" name="T11"/>
                    <a:gd fmla="*/ 11 w 20" name="T12"/>
                    <a:gd fmla="*/ 1 h 8" name="T13"/>
                    <a:gd fmla="*/ 10 w 20" name="T14"/>
                    <a:gd fmla="*/ 1 h 8" name="T15"/>
                    <a:gd fmla="*/ 8 w 20" name="T16"/>
                    <a:gd fmla="*/ 1 h 8" name="T17"/>
                    <a:gd fmla="*/ 7 w 20" name="T18"/>
                    <a:gd fmla="*/ 2 h 8" name="T19"/>
                    <a:gd fmla="*/ 6 w 20" name="T20"/>
                    <a:gd fmla="*/ 3 h 8" name="T21"/>
                    <a:gd fmla="*/ 4 w 20" name="T22"/>
                    <a:gd fmla="*/ 2 h 8" name="T23"/>
                    <a:gd fmla="*/ 4 w 20" name="T24"/>
                    <a:gd fmla="*/ 4 h 8" name="T25"/>
                    <a:gd fmla="*/ 4 w 20" name="T26"/>
                    <a:gd fmla="*/ 2 h 8" name="T27"/>
                    <a:gd fmla="*/ 3 w 20" name="T28"/>
                    <a:gd fmla="*/ 3 h 8" name="T29"/>
                    <a:gd fmla="*/ 0 w 20" name="T30"/>
                    <a:gd fmla="*/ 4 h 8" name="T31"/>
                    <a:gd fmla="*/ 1 w 20" name="T32"/>
                    <a:gd fmla="*/ 7 h 8" name="T33"/>
                    <a:gd fmla="*/ 3 w 20" name="T34"/>
                    <a:gd fmla="*/ 8 h 8" name="T35"/>
                    <a:gd fmla="*/ 4 w 20" name="T36"/>
                    <a:gd fmla="*/ 7 h 8" name="T37"/>
                    <a:gd fmla="*/ 5 w 20" name="T38"/>
                    <a:gd fmla="*/ 7 h 8" name="T39"/>
                    <a:gd fmla="*/ 3 w 20" name="T40"/>
                    <a:gd fmla="*/ 5 h 8" name="T41"/>
                    <a:gd fmla="*/ 4 w 20" name="T42"/>
                    <a:gd fmla="*/ 4 h 8" name="T43"/>
                    <a:gd fmla="*/ 5 w 20" name="T44"/>
                    <a:gd fmla="*/ 5 h 8" name="T45"/>
                    <a:gd fmla="*/ 6 w 20" name="T46"/>
                    <a:gd fmla="*/ 7 h 8" name="T47"/>
                    <a:gd fmla="*/ 13 w 20" name="T48"/>
                    <a:gd fmla="*/ 5 h 8" name="T49"/>
                    <a:gd fmla="*/ 14 w 20" name="T50"/>
                    <a:gd fmla="*/ 6 h 8" name="T51"/>
                    <a:gd fmla="*/ 15 w 20" name="T52"/>
                    <a:gd fmla="*/ 4 h 8" name="T53"/>
                    <a:gd fmla="*/ 15 w 20" name="T54"/>
                    <a:gd fmla="*/ 6 h 8" name="T55"/>
                    <a:gd fmla="*/ 19 w 20" name="T56"/>
                    <a:gd fmla="*/ 7 h 8" name="T57"/>
                    <a:gd fmla="*/ 20 w 20" name="T58"/>
                    <a:gd fmla="*/ 4 h 8" name="T59"/>
                    <a:gd fmla="*/ 18 w 20" name="T60"/>
                    <a:gd fmla="*/ 2 h 8" name="T61"/>
                    <a:gd fmla="*/ 7 w 20" name="T62"/>
                    <a:gd fmla="*/ 4 h 8" name="T63"/>
                    <a:gd fmla="*/ 7 w 20" name="T64"/>
                    <a:gd fmla="*/ 5 h 8" name="T65"/>
                    <a:gd fmla="*/ 6 w 20" name="T66"/>
                    <a:gd fmla="*/ 4 h 8" name="T67"/>
                    <a:gd fmla="*/ 8 w 20" name="T68"/>
                    <a:gd fmla="*/ 2 h 8" name="T69"/>
                    <a:gd fmla="*/ 7 w 20" name="T70"/>
                    <a:gd fmla="*/ 4 h 8" name="T71"/>
                    <a:gd fmla="*/ 9 w 20" name="T72"/>
                    <a:gd fmla="*/ 6 h 8" name="T73"/>
                    <a:gd fmla="*/ 9 w 20" name="T74"/>
                    <a:gd fmla="*/ 4 h 8" name="T75"/>
                    <a:gd fmla="*/ 10 w 20" name="T76"/>
                    <a:gd fmla="*/ 5 h 8" name="T77"/>
                    <a:gd fmla="*/ 11 w 20" name="T78"/>
                    <a:gd fmla="*/ 6 h 8" name="T79"/>
                    <a:gd fmla="*/ 9 w 20" name="T80"/>
                    <a:gd fmla="*/ 6 h 8"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8" w="20">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8" name="Freeform 3114"/>
                <p:cNvSpPr/>
                <p:nvPr/>
              </p:nvSpPr>
              <p:spPr bwMode="auto">
                <a:xfrm>
                  <a:off x="5562" y="2976"/>
                  <a:ext cx="2" cy="4"/>
                </a:xfrm>
                <a:custGeom>
                  <a:gdLst>
                    <a:gd fmla="*/ 0 w 1" name="T0"/>
                    <a:gd fmla="*/ 2 h 2" name="T1"/>
                    <a:gd fmla="*/ 0 w 1" name="T2"/>
                    <a:gd fmla="*/ 2 h 2" name="T3"/>
                    <a:gd fmla="*/ 0 w 1" name="T4"/>
                    <a:gd fmla="*/ 1 h 2" name="T5"/>
                    <a:gd fmla="*/ 0 w 1" name="T6"/>
                    <a:gd fmla="*/ 2 h 2" name="T7"/>
                  </a:gdLst>
                  <a:cxnLst>
                    <a:cxn ang="0">
                      <a:pos x="T0" y="T1"/>
                    </a:cxn>
                    <a:cxn ang="0">
                      <a:pos x="T2" y="T3"/>
                    </a:cxn>
                    <a:cxn ang="0">
                      <a:pos x="T4" y="T5"/>
                    </a:cxn>
                    <a:cxn ang="0">
                      <a:pos x="T6" y="T7"/>
                    </a:cxn>
                  </a:cxnLst>
                  <a:rect b="b" l="0" r="r" t="0"/>
                  <a:pathLst>
                    <a:path h="2" w="1">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9" name="Freeform 3115"/>
                <p:cNvSpPr/>
                <p:nvPr/>
              </p:nvSpPr>
              <p:spPr bwMode="auto">
                <a:xfrm>
                  <a:off x="5531" y="2935"/>
                  <a:ext cx="4" cy="4"/>
                </a:xfrm>
                <a:custGeom>
                  <a:gdLst>
                    <a:gd fmla="*/ 2 w 2" name="T0"/>
                    <a:gd fmla="*/ 1 h 2" name="T1"/>
                    <a:gd fmla="*/ 0 w 2" name="T2"/>
                    <a:gd fmla="*/ 0 h 2" name="T3"/>
                    <a:gd fmla="*/ 2 w 2" name="T4"/>
                    <a:gd fmla="*/ 1 h 2" name="T5"/>
                  </a:gdLst>
                  <a:cxnLst>
                    <a:cxn ang="0">
                      <a:pos x="T0" y="T1"/>
                    </a:cxn>
                    <a:cxn ang="0">
                      <a:pos x="T2" y="T3"/>
                    </a:cxn>
                    <a:cxn ang="0">
                      <a:pos x="T4" y="T5"/>
                    </a:cxn>
                  </a:cxnLst>
                  <a:rect b="b" l="0" r="r" t="0"/>
                  <a:pathLst>
                    <a:path h="2" w="2">
                      <a:moveTo>
                        <a:pt x="2" y="1"/>
                      </a:moveTo>
                      <a:cubicBezTo>
                        <a:pt x="1" y="1"/>
                        <a:pt x="1" y="0"/>
                        <a:pt x="0" y="0"/>
                      </a:cubicBezTo>
                      <a:cubicBezTo>
                        <a:pt x="0" y="1"/>
                        <a:pt x="1"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0" name="Freeform 3116"/>
                <p:cNvSpPr/>
                <p:nvPr/>
              </p:nvSpPr>
              <p:spPr bwMode="auto">
                <a:xfrm>
                  <a:off x="5615" y="2929"/>
                  <a:ext cx="6" cy="8"/>
                </a:xfrm>
                <a:custGeom>
                  <a:gdLst>
                    <a:gd fmla="*/ 1 w 3" name="T0"/>
                    <a:gd fmla="*/ 4 h 4" name="T1"/>
                    <a:gd fmla="*/ 1 w 3" name="T2"/>
                    <a:gd fmla="*/ 2 h 4" name="T3"/>
                    <a:gd fmla="*/ 0 w 3" name="T4"/>
                    <a:gd fmla="*/ 4 h 4" name="T5"/>
                    <a:gd fmla="*/ 3 w 3" name="T6"/>
                    <a:gd fmla="*/ 4 h 4" name="T7"/>
                    <a:gd fmla="*/ 2 w 3" name="T8"/>
                    <a:gd fmla="*/ 2 h 4" name="T9"/>
                    <a:gd fmla="*/ 1 w 3" name="T10"/>
                    <a:gd fmla="*/ 4 h 4" name="T11"/>
                  </a:gdLst>
                  <a:cxnLst>
                    <a:cxn ang="0">
                      <a:pos x="T0" y="T1"/>
                    </a:cxn>
                    <a:cxn ang="0">
                      <a:pos x="T2" y="T3"/>
                    </a:cxn>
                    <a:cxn ang="0">
                      <a:pos x="T4" y="T5"/>
                    </a:cxn>
                    <a:cxn ang="0">
                      <a:pos x="T6" y="T7"/>
                    </a:cxn>
                    <a:cxn ang="0">
                      <a:pos x="T8" y="T9"/>
                    </a:cxn>
                    <a:cxn ang="0">
                      <a:pos x="T10" y="T11"/>
                    </a:cxn>
                  </a:cxnLst>
                  <a:rect b="b" l="0" r="r" t="0"/>
                  <a:pathLst>
                    <a:path h="4" w="3">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1" name="Freeform 3117"/>
                <p:cNvSpPr/>
                <p:nvPr/>
              </p:nvSpPr>
              <p:spPr bwMode="auto">
                <a:xfrm>
                  <a:off x="5640" y="2927"/>
                  <a:ext cx="10" cy="12"/>
                </a:xfrm>
                <a:custGeom>
                  <a:gdLst>
                    <a:gd fmla="*/ 1 w 5" name="T0"/>
                    <a:gd fmla="*/ 3 h 6" name="T1"/>
                    <a:gd fmla="*/ 1 w 5" name="T2"/>
                    <a:gd fmla="*/ 6 h 6" name="T3"/>
                    <a:gd fmla="*/ 3 w 5" name="T4"/>
                    <a:gd fmla="*/ 5 h 6" name="T5"/>
                    <a:gd fmla="*/ 3 w 5" name="T6"/>
                    <a:gd fmla="*/ 3 h 6" name="T7"/>
                    <a:gd fmla="*/ 4 w 5" name="T8"/>
                    <a:gd fmla="*/ 5 h 6" name="T9"/>
                    <a:gd fmla="*/ 5 w 5" name="T10"/>
                    <a:gd fmla="*/ 4 h 6" name="T11"/>
                    <a:gd fmla="*/ 4 w 5" name="T12"/>
                    <a:gd fmla="*/ 2 h 6" name="T13"/>
                    <a:gd fmla="*/ 4 w 5" name="T14"/>
                    <a:gd fmla="*/ 1 h 6" name="T15"/>
                    <a:gd fmla="*/ 2 w 5" name="T16"/>
                    <a:gd fmla="*/ 0 h 6" name="T17"/>
                    <a:gd fmla="*/ 2 w 5" name="T18"/>
                    <a:gd fmla="*/ 4 h 6" name="T19"/>
                    <a:gd fmla="*/ 1 w 5" name="T20"/>
                    <a:gd fmla="*/ 3 h 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 w="5">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2" name="Freeform 3118"/>
                <p:cNvSpPr/>
                <p:nvPr/>
              </p:nvSpPr>
              <p:spPr bwMode="auto">
                <a:xfrm>
                  <a:off x="5593" y="2931"/>
                  <a:ext cx="8" cy="8"/>
                </a:xfrm>
                <a:custGeom>
                  <a:gdLst>
                    <a:gd fmla="*/ 2 w 4" name="T0"/>
                    <a:gd fmla="*/ 1 h 4" name="T1"/>
                    <a:gd fmla="*/ 1 w 4" name="T2"/>
                    <a:gd fmla="*/ 3 h 4" name="T3"/>
                    <a:gd fmla="*/ 0 w 4" name="T4"/>
                    <a:gd fmla="*/ 2 h 4" name="T5"/>
                    <a:gd fmla="*/ 1 w 4" name="T6"/>
                    <a:gd fmla="*/ 4 h 4" name="T7"/>
                    <a:gd fmla="*/ 3 w 4" name="T8"/>
                    <a:gd fmla="*/ 4 h 4" name="T9"/>
                    <a:gd fmla="*/ 2 w 4" name="T10"/>
                    <a:gd fmla="*/ 1 h 4" name="T11"/>
                  </a:gdLst>
                  <a:cxnLst>
                    <a:cxn ang="0">
                      <a:pos x="T0" y="T1"/>
                    </a:cxn>
                    <a:cxn ang="0">
                      <a:pos x="T2" y="T3"/>
                    </a:cxn>
                    <a:cxn ang="0">
                      <a:pos x="T4" y="T5"/>
                    </a:cxn>
                    <a:cxn ang="0">
                      <a:pos x="T6" y="T7"/>
                    </a:cxn>
                    <a:cxn ang="0">
                      <a:pos x="T8" y="T9"/>
                    </a:cxn>
                    <a:cxn ang="0">
                      <a:pos x="T10" y="T11"/>
                    </a:cxn>
                  </a:cxnLst>
                  <a:rect b="b" l="0" r="r" t="0"/>
                  <a:pathLst>
                    <a:path h="4" w="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3" name="Freeform 3119"/>
                <p:cNvSpPr/>
                <p:nvPr/>
              </p:nvSpPr>
              <p:spPr bwMode="auto">
                <a:xfrm>
                  <a:off x="5578" y="2917"/>
                  <a:ext cx="8" cy="10"/>
                </a:xfrm>
                <a:custGeom>
                  <a:gdLst>
                    <a:gd fmla="*/ 3 w 4" name="T0"/>
                    <a:gd fmla="*/ 5 h 5" name="T1"/>
                    <a:gd fmla="*/ 4 w 4" name="T2"/>
                    <a:gd fmla="*/ 5 h 5" name="T3"/>
                    <a:gd fmla="*/ 4 w 4" name="T4"/>
                    <a:gd fmla="*/ 1 h 5" name="T5"/>
                    <a:gd fmla="*/ 3 w 4" name="T6"/>
                    <a:gd fmla="*/ 2 h 5" name="T7"/>
                    <a:gd fmla="*/ 1 w 4" name="T8"/>
                    <a:gd fmla="*/ 3 h 5" name="T9"/>
                    <a:gd fmla="*/ 3 w 4" name="T10"/>
                    <a:gd fmla="*/ 3 h 5" name="T11"/>
                    <a:gd fmla="*/ 3 w 4" name="T12"/>
                    <a:gd fmla="*/ 5 h 5" name="T13"/>
                  </a:gdLst>
                  <a:cxnLst>
                    <a:cxn ang="0">
                      <a:pos x="T0" y="T1"/>
                    </a:cxn>
                    <a:cxn ang="0">
                      <a:pos x="T2" y="T3"/>
                    </a:cxn>
                    <a:cxn ang="0">
                      <a:pos x="T4" y="T5"/>
                    </a:cxn>
                    <a:cxn ang="0">
                      <a:pos x="T6" y="T7"/>
                    </a:cxn>
                    <a:cxn ang="0">
                      <a:pos x="T8" y="T9"/>
                    </a:cxn>
                    <a:cxn ang="0">
                      <a:pos x="T10" y="T11"/>
                    </a:cxn>
                    <a:cxn ang="0">
                      <a:pos x="T12" y="T13"/>
                    </a:cxn>
                  </a:cxnLst>
                  <a:rect b="b" l="0" r="r" t="0"/>
                  <a:pathLst>
                    <a:path h="5" w="4">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4" name="Freeform 3120"/>
                <p:cNvSpPr/>
                <p:nvPr/>
              </p:nvSpPr>
              <p:spPr bwMode="auto">
                <a:xfrm>
                  <a:off x="5488" y="3019"/>
                  <a:ext cx="6" cy="7"/>
                </a:xfrm>
                <a:custGeom>
                  <a:gdLst>
                    <a:gd fmla="*/ 3 w 3" name="T0"/>
                    <a:gd fmla="*/ 0 h 3" name="T1"/>
                    <a:gd fmla="*/ 2 w 3" name="T2"/>
                    <a:gd fmla="*/ 1 h 3" name="T3"/>
                    <a:gd fmla="*/ 0 w 3" name="T4"/>
                    <a:gd fmla="*/ 2 h 3" name="T5"/>
                    <a:gd fmla="*/ 3 w 3" name="T6"/>
                    <a:gd fmla="*/ 2 h 3" name="T7"/>
                    <a:gd fmla="*/ 2 w 3" name="T8"/>
                    <a:gd fmla="*/ 1 h 3" name="T9"/>
                    <a:gd fmla="*/ 3 w 3" name="T10"/>
                    <a:gd fmla="*/ 0 h 3" name="T11"/>
                  </a:gdLst>
                  <a:cxnLst>
                    <a:cxn ang="0">
                      <a:pos x="T0" y="T1"/>
                    </a:cxn>
                    <a:cxn ang="0">
                      <a:pos x="T2" y="T3"/>
                    </a:cxn>
                    <a:cxn ang="0">
                      <a:pos x="T4" y="T5"/>
                    </a:cxn>
                    <a:cxn ang="0">
                      <a:pos x="T6" y="T7"/>
                    </a:cxn>
                    <a:cxn ang="0">
                      <a:pos x="T8" y="T9"/>
                    </a:cxn>
                    <a:cxn ang="0">
                      <a:pos x="T10" y="T11"/>
                    </a:cxn>
                  </a:cxnLst>
                  <a:rect b="b" l="0" r="r" t="0"/>
                  <a:pathLst>
                    <a:path h="3" w="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5" name="Freeform 3121"/>
                <p:cNvSpPr/>
                <p:nvPr/>
              </p:nvSpPr>
              <p:spPr bwMode="auto">
                <a:xfrm>
                  <a:off x="5837" y="2972"/>
                  <a:ext cx="4" cy="4"/>
                </a:xfrm>
                <a:custGeom>
                  <a:gdLst>
                    <a:gd fmla="*/ 2 w 2" name="T0"/>
                    <a:gd fmla="*/ 2 h 2" name="T1"/>
                    <a:gd fmla="*/ 2 w 2" name="T2"/>
                    <a:gd fmla="*/ 0 h 2" name="T3"/>
                    <a:gd fmla="*/ 0 w 2" name="T4"/>
                    <a:gd fmla="*/ 0 h 2" name="T5"/>
                    <a:gd fmla="*/ 0 w 2" name="T6"/>
                    <a:gd fmla="*/ 1 h 2" name="T7"/>
                    <a:gd fmla="*/ 1 w 2" name="T8"/>
                    <a:gd fmla="*/ 1 h 2" name="T9"/>
                    <a:gd fmla="*/ 2 w 2" name="T10"/>
                    <a:gd fmla="*/ 2 h 2" name="T11"/>
                  </a:gdLst>
                  <a:cxnLst>
                    <a:cxn ang="0">
                      <a:pos x="T0" y="T1"/>
                    </a:cxn>
                    <a:cxn ang="0">
                      <a:pos x="T2" y="T3"/>
                    </a:cxn>
                    <a:cxn ang="0">
                      <a:pos x="T4" y="T5"/>
                    </a:cxn>
                    <a:cxn ang="0">
                      <a:pos x="T6" y="T7"/>
                    </a:cxn>
                    <a:cxn ang="0">
                      <a:pos x="T8" y="T9"/>
                    </a:cxn>
                    <a:cxn ang="0">
                      <a:pos x="T10" y="T11"/>
                    </a:cxn>
                  </a:cxnLst>
                  <a:rect b="b" l="0" r="r" t="0"/>
                  <a:pathLst>
                    <a:path h="2" w="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6" name="Freeform 3122"/>
                <p:cNvSpPr/>
                <p:nvPr/>
              </p:nvSpPr>
              <p:spPr bwMode="auto">
                <a:xfrm>
                  <a:off x="6221" y="2972"/>
                  <a:ext cx="4" cy="2"/>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1" y="0"/>
                        <a:pt x="0" y="0"/>
                        <a:pt x="0" y="1"/>
                      </a:cubicBezTo>
                      <a:cubicBezTo>
                        <a:pt x="1"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7" name="Freeform 3123"/>
                <p:cNvSpPr/>
                <p:nvPr/>
              </p:nvSpPr>
              <p:spPr bwMode="auto">
                <a:xfrm>
                  <a:off x="6178" y="2980"/>
                  <a:ext cx="4" cy="3"/>
                </a:xfrm>
                <a:custGeom>
                  <a:gdLst>
                    <a:gd fmla="*/ 0 w 2" name="T0"/>
                    <a:gd fmla="*/ 0 h 1" name="T1"/>
                    <a:gd fmla="*/ 2 w 2" name="T2"/>
                    <a:gd fmla="*/ 0 h 1" name="T3"/>
                    <a:gd fmla="*/ 0 w 2" name="T4"/>
                    <a:gd fmla="*/ 0 h 1" name="T5"/>
                  </a:gdLst>
                  <a:cxnLst>
                    <a:cxn ang="0">
                      <a:pos x="T0" y="T1"/>
                    </a:cxn>
                    <a:cxn ang="0">
                      <a:pos x="T2" y="T3"/>
                    </a:cxn>
                    <a:cxn ang="0">
                      <a:pos x="T4" y="T5"/>
                    </a:cxn>
                  </a:cxnLst>
                  <a:rect b="b" l="0" r="r" t="0"/>
                  <a:pathLst>
                    <a:path h="1" w="2">
                      <a:moveTo>
                        <a:pt x="0" y="0"/>
                      </a:moveTo>
                      <a:cubicBezTo>
                        <a:pt x="0" y="1"/>
                        <a:pt x="2" y="1"/>
                        <a:pt x="2" y="0"/>
                      </a:cubicBezTo>
                      <a:cubicBezTo>
                        <a:pt x="2" y="0"/>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8" name="Freeform 3124"/>
                <p:cNvSpPr/>
                <p:nvPr/>
              </p:nvSpPr>
              <p:spPr bwMode="auto">
                <a:xfrm>
                  <a:off x="6164" y="2880"/>
                  <a:ext cx="2" cy="2"/>
                </a:xfrm>
                <a:custGeom>
                  <a:gdLst>
                    <a:gd fmla="*/ 0 w 1" name="T0"/>
                    <a:gd fmla="*/ 1 h 1" name="T1"/>
                    <a:gd fmla="*/ 0 w 1" name="T2"/>
                    <a:gd fmla="*/ 1 h 1" name="T3"/>
                  </a:gdLst>
                  <a:cxnLst>
                    <a:cxn ang="0">
                      <a:pos x="T0" y="T1"/>
                    </a:cxn>
                    <a:cxn ang="0">
                      <a:pos x="T2" y="T3"/>
                    </a:cxn>
                  </a:cxnLst>
                  <a:rect b="b" l="0" r="r" t="0"/>
                  <a:pathLst>
                    <a:path h="1" w="1">
                      <a:moveTo>
                        <a:pt x="0" y="1"/>
                      </a:moveTo>
                      <a:cubicBezTo>
                        <a:pt x="0" y="1"/>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9" name="Freeform 3125"/>
                <p:cNvSpPr/>
                <p:nvPr/>
              </p:nvSpPr>
              <p:spPr bwMode="auto">
                <a:xfrm>
                  <a:off x="6112" y="3059"/>
                  <a:ext cx="2" cy="2"/>
                </a:xfrm>
                <a:custGeom>
                  <a:gdLst>
                    <a:gd fmla="*/ 1 w 1" name="T0"/>
                    <a:gd fmla="*/ 1 h 1" name="T1"/>
                    <a:gd fmla="*/ 1 w 1" name="T2"/>
                    <a:gd fmla="*/ 0 h 1" name="T3"/>
                    <a:gd fmla="*/ 0 w 1" name="T4"/>
                    <a:gd fmla="*/ 0 h 1" name="T5"/>
                    <a:gd fmla="*/ 0 w 1" name="T6"/>
                    <a:gd fmla="*/ 1 h 1" name="T7"/>
                    <a:gd fmla="*/ 1 w 1" name="T8"/>
                    <a:gd fmla="*/ 1 h 1" name="T9"/>
                  </a:gdLst>
                  <a:cxnLst>
                    <a:cxn ang="0">
                      <a:pos x="T0" y="T1"/>
                    </a:cxn>
                    <a:cxn ang="0">
                      <a:pos x="T2" y="T3"/>
                    </a:cxn>
                    <a:cxn ang="0">
                      <a:pos x="T4" y="T5"/>
                    </a:cxn>
                    <a:cxn ang="0">
                      <a:pos x="T6" y="T7"/>
                    </a:cxn>
                    <a:cxn ang="0">
                      <a:pos x="T8" y="T9"/>
                    </a:cxn>
                  </a:cxnLst>
                  <a:rect b="b" l="0" r="r" t="0"/>
                  <a:pathLst>
                    <a:path h="1" w="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0" name="Freeform 3126"/>
                <p:cNvSpPr/>
                <p:nvPr/>
              </p:nvSpPr>
              <p:spPr bwMode="auto">
                <a:xfrm>
                  <a:off x="6079" y="3052"/>
                  <a:ext cx="15" cy="11"/>
                </a:xfrm>
                <a:custGeom>
                  <a:gdLst>
                    <a:gd fmla="*/ 7 w 7" name="T0"/>
                    <a:gd fmla="*/ 0 h 5" name="T1"/>
                    <a:gd fmla="*/ 0 w 7" name="T2"/>
                    <a:gd fmla="*/ 1 h 5" name="T3"/>
                    <a:gd fmla="*/ 0 w 7" name="T4"/>
                    <a:gd fmla="*/ 3 h 5" name="T5"/>
                    <a:gd fmla="*/ 2 w 7" name="T6"/>
                    <a:gd fmla="*/ 5 h 5" name="T7"/>
                    <a:gd fmla="*/ 5 w 7" name="T8"/>
                    <a:gd fmla="*/ 4 h 5" name="T9"/>
                    <a:gd fmla="*/ 5 w 7" name="T10"/>
                    <a:gd fmla="*/ 3 h 5" name="T11"/>
                    <a:gd fmla="*/ 7 w 7" name="T12"/>
                    <a:gd fmla="*/ 0 h 5" name="T13"/>
                  </a:gdLst>
                  <a:cxnLst>
                    <a:cxn ang="0">
                      <a:pos x="T0" y="T1"/>
                    </a:cxn>
                    <a:cxn ang="0">
                      <a:pos x="T2" y="T3"/>
                    </a:cxn>
                    <a:cxn ang="0">
                      <a:pos x="T4" y="T5"/>
                    </a:cxn>
                    <a:cxn ang="0">
                      <a:pos x="T6" y="T7"/>
                    </a:cxn>
                    <a:cxn ang="0">
                      <a:pos x="T8" y="T9"/>
                    </a:cxn>
                    <a:cxn ang="0">
                      <a:pos x="T10" y="T11"/>
                    </a:cxn>
                    <a:cxn ang="0">
                      <a:pos x="T12" y="T13"/>
                    </a:cxn>
                  </a:cxnLst>
                  <a:rect b="b" l="0" r="r" t="0"/>
                  <a:pathLst>
                    <a:path h="5" w="7">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1" name="Freeform 3127"/>
                <p:cNvSpPr/>
                <p:nvPr/>
              </p:nvSpPr>
              <p:spPr bwMode="auto">
                <a:xfrm>
                  <a:off x="6139" y="3048"/>
                  <a:ext cx="8" cy="4"/>
                </a:xfrm>
                <a:custGeom>
                  <a:gdLst>
                    <a:gd fmla="*/ 0 w 4" name="T0"/>
                    <a:gd fmla="*/ 1 h 2" name="T1"/>
                    <a:gd fmla="*/ 3 w 4" name="T2"/>
                    <a:gd fmla="*/ 2 h 2" name="T3"/>
                    <a:gd fmla="*/ 0 w 4" name="T4"/>
                    <a:gd fmla="*/ 1 h 2" name="T5"/>
                  </a:gdLst>
                  <a:cxnLst>
                    <a:cxn ang="0">
                      <a:pos x="T0" y="T1"/>
                    </a:cxn>
                    <a:cxn ang="0">
                      <a:pos x="T2" y="T3"/>
                    </a:cxn>
                    <a:cxn ang="0">
                      <a:pos x="T4" y="T5"/>
                    </a:cxn>
                  </a:cxnLst>
                  <a:rect b="b" l="0" r="r" t="0"/>
                  <a:pathLst>
                    <a:path h="2" w="4">
                      <a:moveTo>
                        <a:pt x="0" y="1"/>
                      </a:moveTo>
                      <a:cubicBezTo>
                        <a:pt x="1" y="2"/>
                        <a:pt x="2" y="2"/>
                        <a:pt x="3" y="2"/>
                      </a:cubicBezTo>
                      <a:cubicBezTo>
                        <a:pt x="4"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2" name="Freeform 3128"/>
                <p:cNvSpPr/>
                <p:nvPr/>
              </p:nvSpPr>
              <p:spPr bwMode="auto">
                <a:xfrm>
                  <a:off x="6162" y="3052"/>
                  <a:ext cx="6" cy="4"/>
                </a:xfrm>
                <a:custGeom>
                  <a:gdLst>
                    <a:gd fmla="*/ 3 w 3" name="T0"/>
                    <a:gd fmla="*/ 2 h 2" name="T1"/>
                    <a:gd fmla="*/ 0 w 3" name="T2"/>
                    <a:gd fmla="*/ 0 h 2" name="T3"/>
                    <a:gd fmla="*/ 1 w 3" name="T4"/>
                    <a:gd fmla="*/ 2 h 2" name="T5"/>
                    <a:gd fmla="*/ 3 w 3" name="T6"/>
                    <a:gd fmla="*/ 2 h 2" name="T7"/>
                  </a:gdLst>
                  <a:cxnLst>
                    <a:cxn ang="0">
                      <a:pos x="T0" y="T1"/>
                    </a:cxn>
                    <a:cxn ang="0">
                      <a:pos x="T2" y="T3"/>
                    </a:cxn>
                    <a:cxn ang="0">
                      <a:pos x="T4" y="T5"/>
                    </a:cxn>
                    <a:cxn ang="0">
                      <a:pos x="T6" y="T7"/>
                    </a:cxn>
                  </a:cxnLst>
                  <a:rect b="b" l="0" r="r" t="0"/>
                  <a:pathLst>
                    <a:path h="2" w="3">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3" name="Freeform 3129"/>
                <p:cNvSpPr/>
                <p:nvPr/>
              </p:nvSpPr>
              <p:spPr bwMode="auto">
                <a:xfrm>
                  <a:off x="6157" y="2894"/>
                  <a:ext cx="5" cy="4"/>
                </a:xfrm>
                <a:custGeom>
                  <a:gdLst>
                    <a:gd fmla="*/ 2 w 2" name="T0"/>
                    <a:gd fmla="*/ 1 h 2" name="T1"/>
                    <a:gd fmla="*/ 0 w 2" name="T2"/>
                    <a:gd fmla="*/ 1 h 2" name="T3"/>
                    <a:gd fmla="*/ 2 w 2" name="T4"/>
                    <a:gd fmla="*/ 1 h 2" name="T5"/>
                  </a:gdLst>
                  <a:cxnLst>
                    <a:cxn ang="0">
                      <a:pos x="T0" y="T1"/>
                    </a:cxn>
                    <a:cxn ang="0">
                      <a:pos x="T2" y="T3"/>
                    </a:cxn>
                    <a:cxn ang="0">
                      <a:pos x="T4" y="T5"/>
                    </a:cxn>
                  </a:cxnLst>
                  <a:rect b="b" l="0" r="r" t="0"/>
                  <a:pathLst>
                    <a:path h="2" w="2">
                      <a:moveTo>
                        <a:pt x="2" y="1"/>
                      </a:moveTo>
                      <a:cubicBezTo>
                        <a:pt x="1" y="1"/>
                        <a:pt x="1" y="0"/>
                        <a:pt x="0" y="1"/>
                      </a:cubicBezTo>
                      <a:cubicBezTo>
                        <a:pt x="0" y="2"/>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4" name="Freeform 3130"/>
                <p:cNvSpPr/>
                <p:nvPr/>
              </p:nvSpPr>
              <p:spPr bwMode="auto">
                <a:xfrm>
                  <a:off x="6145" y="2878"/>
                  <a:ext cx="12" cy="6"/>
                </a:xfrm>
                <a:custGeom>
                  <a:gdLst>
                    <a:gd fmla="*/ 5 w 6" name="T0"/>
                    <a:gd fmla="*/ 0 h 3" name="T1"/>
                    <a:gd fmla="*/ 1 w 6" name="T2"/>
                    <a:gd fmla="*/ 1 h 3" name="T3"/>
                    <a:gd fmla="*/ 0 w 6" name="T4"/>
                    <a:gd fmla="*/ 3 h 3" name="T5"/>
                    <a:gd fmla="*/ 4 w 6" name="T6"/>
                    <a:gd fmla="*/ 2 h 3" name="T7"/>
                    <a:gd fmla="*/ 5 w 6" name="T8"/>
                    <a:gd fmla="*/ 0 h 3" name="T9"/>
                  </a:gdLst>
                  <a:cxnLst>
                    <a:cxn ang="0">
                      <a:pos x="T0" y="T1"/>
                    </a:cxn>
                    <a:cxn ang="0">
                      <a:pos x="T2" y="T3"/>
                    </a:cxn>
                    <a:cxn ang="0">
                      <a:pos x="T4" y="T5"/>
                    </a:cxn>
                    <a:cxn ang="0">
                      <a:pos x="T6" y="T7"/>
                    </a:cxn>
                    <a:cxn ang="0">
                      <a:pos x="T8" y="T9"/>
                    </a:cxn>
                  </a:cxnLst>
                  <a:rect b="b" l="0" r="r" t="0"/>
                  <a:pathLst>
                    <a:path h="3" w="6">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5" name="Freeform 3131"/>
                <p:cNvSpPr/>
                <p:nvPr/>
              </p:nvSpPr>
              <p:spPr bwMode="auto">
                <a:xfrm>
                  <a:off x="6178" y="2896"/>
                  <a:ext cx="4" cy="4"/>
                </a:xfrm>
                <a:custGeom>
                  <a:gdLst>
                    <a:gd fmla="*/ 2 w 2" name="T0"/>
                    <a:gd fmla="*/ 2 h 2" name="T1"/>
                    <a:gd fmla="*/ 0 w 2" name="T2"/>
                    <a:gd fmla="*/ 0 h 2" name="T3"/>
                    <a:gd fmla="*/ 2 w 2" name="T4"/>
                    <a:gd fmla="*/ 2 h 2" name="T5"/>
                  </a:gdLst>
                  <a:cxnLst>
                    <a:cxn ang="0">
                      <a:pos x="T0" y="T1"/>
                    </a:cxn>
                    <a:cxn ang="0">
                      <a:pos x="T2" y="T3"/>
                    </a:cxn>
                    <a:cxn ang="0">
                      <a:pos x="T4" y="T5"/>
                    </a:cxn>
                  </a:cxnLst>
                  <a:rect b="b" l="0" r="r" t="0"/>
                  <a:pathLst>
                    <a:path h="2" w="2">
                      <a:moveTo>
                        <a:pt x="2" y="2"/>
                      </a:moveTo>
                      <a:cubicBezTo>
                        <a:pt x="2" y="0"/>
                        <a:pt x="2" y="0"/>
                        <a:pt x="0" y="0"/>
                      </a:cubicBezTo>
                      <a:cubicBezTo>
                        <a:pt x="0" y="1"/>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6" name="Freeform 3132"/>
                <p:cNvSpPr/>
                <p:nvPr/>
              </p:nvSpPr>
              <p:spPr bwMode="auto">
                <a:xfrm>
                  <a:off x="6157" y="2880"/>
                  <a:ext cx="15" cy="8"/>
                </a:xfrm>
                <a:custGeom>
                  <a:gdLst>
                    <a:gd fmla="*/ 5 w 7" name="T0"/>
                    <a:gd fmla="*/ 0 h 4" name="T1"/>
                    <a:gd fmla="*/ 3 w 7" name="T2"/>
                    <a:gd fmla="*/ 1 h 4" name="T3"/>
                    <a:gd fmla="*/ 1 w 7" name="T4"/>
                    <a:gd fmla="*/ 0 h 4" name="T5"/>
                    <a:gd fmla="*/ 1 w 7" name="T6"/>
                    <a:gd fmla="*/ 1 h 4" name="T7"/>
                    <a:gd fmla="*/ 0 w 7" name="T8"/>
                    <a:gd fmla="*/ 0 h 4" name="T9"/>
                    <a:gd fmla="*/ 0 w 7" name="T10"/>
                    <a:gd fmla="*/ 0 h 4" name="T11"/>
                    <a:gd fmla="*/ 0 w 7" name="T12"/>
                    <a:gd fmla="*/ 3 h 4" name="T13"/>
                    <a:gd fmla="*/ 0 w 7" name="T14"/>
                    <a:gd fmla="*/ 4 h 4" name="T15"/>
                    <a:gd fmla="*/ 6 w 7" name="T16"/>
                    <a:gd fmla="*/ 4 h 4" name="T17"/>
                    <a:gd fmla="*/ 7 w 7" name="T18"/>
                    <a:gd fmla="*/ 2 h 4" name="T19"/>
                    <a:gd fmla="*/ 5 w 7" name="T20"/>
                    <a:gd fmla="*/ 0 h 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 w="7">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7" name="Freeform 3133"/>
                <p:cNvSpPr/>
                <p:nvPr/>
              </p:nvSpPr>
              <p:spPr bwMode="auto">
                <a:xfrm>
                  <a:off x="6032" y="2976"/>
                  <a:ext cx="2" cy="4"/>
                </a:xfrm>
                <a:custGeom>
                  <a:gdLst>
                    <a:gd fmla="*/ 0 w 1" name="T0"/>
                    <a:gd fmla="*/ 0 h 2" name="T1"/>
                    <a:gd fmla="*/ 0 w 1" name="T2"/>
                    <a:gd fmla="*/ 2 h 2" name="T3"/>
                    <a:gd fmla="*/ 0 w 1" name="T4"/>
                    <a:gd fmla="*/ 0 h 2" name="T5"/>
                  </a:gdLst>
                  <a:cxnLst>
                    <a:cxn ang="0">
                      <a:pos x="T0" y="T1"/>
                    </a:cxn>
                    <a:cxn ang="0">
                      <a:pos x="T2" y="T3"/>
                    </a:cxn>
                    <a:cxn ang="0">
                      <a:pos x="T4" y="T5"/>
                    </a:cxn>
                  </a:cxnLst>
                  <a:rect b="b" l="0" r="r" t="0"/>
                  <a:pathLst>
                    <a:path h="2" w="1">
                      <a:moveTo>
                        <a:pt x="0" y="0"/>
                      </a:moveTo>
                      <a:cubicBezTo>
                        <a:pt x="0" y="0"/>
                        <a:pt x="0" y="1"/>
                        <a:pt x="0" y="2"/>
                      </a:cubicBezTo>
                      <a:cubicBezTo>
                        <a:pt x="1" y="2"/>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8" name="Freeform 3134"/>
                <p:cNvSpPr/>
                <p:nvPr/>
              </p:nvSpPr>
              <p:spPr bwMode="auto">
                <a:xfrm>
                  <a:off x="6141" y="2890"/>
                  <a:ext cx="12" cy="10"/>
                </a:xfrm>
                <a:custGeom>
                  <a:gdLst>
                    <a:gd fmla="*/ 4 w 6" name="T0"/>
                    <a:gd fmla="*/ 5 h 5" name="T1"/>
                    <a:gd fmla="*/ 5 w 6" name="T2"/>
                    <a:gd fmla="*/ 3 h 5" name="T3"/>
                    <a:gd fmla="*/ 4 w 6" name="T4"/>
                    <a:gd fmla="*/ 1 h 5" name="T5"/>
                    <a:gd fmla="*/ 2 w 6" name="T6"/>
                    <a:gd fmla="*/ 2 h 5" name="T7"/>
                    <a:gd fmla="*/ 1 w 6" name="T8"/>
                    <a:gd fmla="*/ 1 h 5" name="T9"/>
                    <a:gd fmla="*/ 4 w 6" name="T10"/>
                    <a:gd fmla="*/ 5 h 5" name="T11"/>
                  </a:gdLst>
                  <a:cxnLst>
                    <a:cxn ang="0">
                      <a:pos x="T0" y="T1"/>
                    </a:cxn>
                    <a:cxn ang="0">
                      <a:pos x="T2" y="T3"/>
                    </a:cxn>
                    <a:cxn ang="0">
                      <a:pos x="T4" y="T5"/>
                    </a:cxn>
                    <a:cxn ang="0">
                      <a:pos x="T6" y="T7"/>
                    </a:cxn>
                    <a:cxn ang="0">
                      <a:pos x="T8" y="T9"/>
                    </a:cxn>
                    <a:cxn ang="0">
                      <a:pos x="T10" y="T11"/>
                    </a:cxn>
                  </a:cxnLst>
                  <a:rect b="b" l="0" r="r" t="0"/>
                  <a:pathLst>
                    <a:path h="5" w="6">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9" name="Freeform 3135"/>
                <p:cNvSpPr/>
                <p:nvPr/>
              </p:nvSpPr>
              <p:spPr bwMode="auto">
                <a:xfrm>
                  <a:off x="6151" y="3052"/>
                  <a:ext cx="6" cy="9"/>
                </a:xfrm>
                <a:custGeom>
                  <a:gdLst>
                    <a:gd fmla="*/ 2 w 3" name="T0"/>
                    <a:gd fmla="*/ 4 h 4" name="T1"/>
                    <a:gd fmla="*/ 3 w 3" name="T2"/>
                    <a:gd fmla="*/ 1 h 4" name="T3"/>
                    <a:gd fmla="*/ 0 w 3" name="T4"/>
                    <a:gd fmla="*/ 0 h 4" name="T5"/>
                    <a:gd fmla="*/ 0 w 3" name="T6"/>
                    <a:gd fmla="*/ 3 h 4" name="T7"/>
                    <a:gd fmla="*/ 2 w 3" name="T8"/>
                    <a:gd fmla="*/ 2 h 4" name="T9"/>
                    <a:gd fmla="*/ 2 w 3" name="T10"/>
                    <a:gd fmla="*/ 4 h 4" name="T11"/>
                  </a:gdLst>
                  <a:cxnLst>
                    <a:cxn ang="0">
                      <a:pos x="T0" y="T1"/>
                    </a:cxn>
                    <a:cxn ang="0">
                      <a:pos x="T2" y="T3"/>
                    </a:cxn>
                    <a:cxn ang="0">
                      <a:pos x="T4" y="T5"/>
                    </a:cxn>
                    <a:cxn ang="0">
                      <a:pos x="T6" y="T7"/>
                    </a:cxn>
                    <a:cxn ang="0">
                      <a:pos x="T8" y="T9"/>
                    </a:cxn>
                    <a:cxn ang="0">
                      <a:pos x="T10" y="T11"/>
                    </a:cxn>
                  </a:cxnLst>
                  <a:rect b="b" l="0" r="r" t="0"/>
                  <a:pathLst>
                    <a:path h="4" w="3">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0" name="Freeform 3136"/>
                <p:cNvSpPr/>
                <p:nvPr/>
              </p:nvSpPr>
              <p:spPr bwMode="auto">
                <a:xfrm>
                  <a:off x="6176" y="2898"/>
                  <a:ext cx="2" cy="2"/>
                </a:xfrm>
                <a:custGeom>
                  <a:gdLst>
                    <a:gd fmla="*/ 1 w 1" name="T0"/>
                    <a:gd fmla="*/ 1 h 1" name="T1"/>
                    <a:gd fmla="*/ 1 w 1" name="T2"/>
                    <a:gd fmla="*/ 0 h 1" name="T3"/>
                    <a:gd fmla="*/ 1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1" name="Freeform 3137"/>
                <p:cNvSpPr/>
                <p:nvPr/>
              </p:nvSpPr>
              <p:spPr bwMode="auto">
                <a:xfrm>
                  <a:off x="6231" y="2974"/>
                  <a:ext cx="4" cy="4"/>
                </a:xfrm>
                <a:custGeom>
                  <a:gdLst>
                    <a:gd fmla="*/ 0 w 2" name="T0"/>
                    <a:gd fmla="*/ 2 h 2" name="T1"/>
                    <a:gd fmla="*/ 2 w 2" name="T2"/>
                    <a:gd fmla="*/ 1 h 2" name="T3"/>
                    <a:gd fmla="*/ 0 w 2" name="T4"/>
                    <a:gd fmla="*/ 2 h 2" name="T5"/>
                  </a:gdLst>
                  <a:cxnLst>
                    <a:cxn ang="0">
                      <a:pos x="T0" y="T1"/>
                    </a:cxn>
                    <a:cxn ang="0">
                      <a:pos x="T2" y="T3"/>
                    </a:cxn>
                    <a:cxn ang="0">
                      <a:pos x="T4" y="T5"/>
                    </a:cxn>
                  </a:cxnLst>
                  <a:rect b="b" l="0" r="r" t="0"/>
                  <a:pathLst>
                    <a:path h="2" w="2">
                      <a:moveTo>
                        <a:pt x="0" y="2"/>
                      </a:moveTo>
                      <a:cubicBezTo>
                        <a:pt x="1" y="2"/>
                        <a:pt x="2" y="2"/>
                        <a:pt x="2" y="1"/>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2" name="Freeform 3138"/>
                <p:cNvSpPr/>
                <p:nvPr/>
              </p:nvSpPr>
              <p:spPr bwMode="auto">
                <a:xfrm>
                  <a:off x="6108" y="3052"/>
                  <a:ext cx="4" cy="7"/>
                </a:xfrm>
                <a:custGeom>
                  <a:gdLst>
                    <a:gd fmla="*/ 0 w 2" name="T0"/>
                    <a:gd fmla="*/ 1 h 3" name="T1"/>
                    <a:gd fmla="*/ 0 w 2" name="T2"/>
                    <a:gd fmla="*/ 1 h 3" name="T3"/>
                  </a:gdLst>
                  <a:cxnLst>
                    <a:cxn ang="0">
                      <a:pos x="T0" y="T1"/>
                    </a:cxn>
                    <a:cxn ang="0">
                      <a:pos x="T2" y="T3"/>
                    </a:cxn>
                  </a:cxnLst>
                  <a:rect b="b" l="0" r="r" t="0"/>
                  <a:pathLst>
                    <a:path h="3" w="2">
                      <a:moveTo>
                        <a:pt x="0" y="1"/>
                      </a:moveTo>
                      <a:cubicBezTo>
                        <a:pt x="2" y="3"/>
                        <a:pt x="2"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3" name="Freeform 3139"/>
                <p:cNvSpPr/>
                <p:nvPr/>
              </p:nvSpPr>
              <p:spPr bwMode="auto">
                <a:xfrm>
                  <a:off x="6079" y="3050"/>
                  <a:ext cx="4" cy="2"/>
                </a:xfrm>
                <a:custGeom>
                  <a:gdLst>
                    <a:gd fmla="*/ 1 w 2" name="T0"/>
                    <a:gd fmla="*/ 0 h 1" name="T1"/>
                    <a:gd fmla="*/ 0 w 2" name="T2"/>
                    <a:gd fmla="*/ 0 h 1" name="T3"/>
                    <a:gd fmla="*/ 0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4" name="Freeform 3140"/>
                <p:cNvSpPr/>
                <p:nvPr/>
              </p:nvSpPr>
              <p:spPr bwMode="auto">
                <a:xfrm>
                  <a:off x="6083" y="3007"/>
                  <a:ext cx="3" cy="4"/>
                </a:xfrm>
                <a:custGeom>
                  <a:gdLst>
                    <a:gd fmla="*/ 1 w 1" name="T0"/>
                    <a:gd fmla="*/ 2 h 2" name="T1"/>
                    <a:gd fmla="*/ 0 w 1" name="T2"/>
                    <a:gd fmla="*/ 0 h 2" name="T3"/>
                    <a:gd fmla="*/ 1 w 1" name="T4"/>
                    <a:gd fmla="*/ 2 h 2" name="T5"/>
                  </a:gdLst>
                  <a:cxnLst>
                    <a:cxn ang="0">
                      <a:pos x="T0" y="T1"/>
                    </a:cxn>
                    <a:cxn ang="0">
                      <a:pos x="T2" y="T3"/>
                    </a:cxn>
                    <a:cxn ang="0">
                      <a:pos x="T4" y="T5"/>
                    </a:cxn>
                  </a:cxnLst>
                  <a:rect b="b" l="0" r="r" t="0"/>
                  <a:pathLst>
                    <a:path h="2" w="1">
                      <a:moveTo>
                        <a:pt x="1" y="2"/>
                      </a:moveTo>
                      <a:cubicBezTo>
                        <a:pt x="1" y="1"/>
                        <a:pt x="1" y="0"/>
                        <a:pt x="0" y="0"/>
                      </a:cubicBezTo>
                      <a:cubicBezTo>
                        <a:pt x="0" y="1"/>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5" name="Freeform 3141"/>
                <p:cNvSpPr/>
                <p:nvPr/>
              </p:nvSpPr>
              <p:spPr bwMode="auto">
                <a:xfrm>
                  <a:off x="6083" y="3048"/>
                  <a:ext cx="5" cy="6"/>
                </a:xfrm>
                <a:custGeom>
                  <a:gdLst>
                    <a:gd fmla="*/ 2 w 2" name="T0"/>
                    <a:gd fmla="*/ 1 h 3" name="T1"/>
                    <a:gd fmla="*/ 2 w 2" name="T2"/>
                    <a:gd fmla="*/ 0 h 3" name="T3"/>
                    <a:gd fmla="*/ 0 w 2" name="T4"/>
                    <a:gd fmla="*/ 0 h 3" name="T5"/>
                    <a:gd fmla="*/ 2 w 2" name="T6"/>
                    <a:gd fmla="*/ 1 h 3" name="T7"/>
                  </a:gdLst>
                  <a:cxnLst>
                    <a:cxn ang="0">
                      <a:pos x="T0" y="T1"/>
                    </a:cxn>
                    <a:cxn ang="0">
                      <a:pos x="T2" y="T3"/>
                    </a:cxn>
                    <a:cxn ang="0">
                      <a:pos x="T4" y="T5"/>
                    </a:cxn>
                    <a:cxn ang="0">
                      <a:pos x="T6" y="T7"/>
                    </a:cxn>
                  </a:cxnLst>
                  <a:rect b="b" l="0" r="r" t="0"/>
                  <a:pathLst>
                    <a:path h="3" w="2">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6" name="Freeform 3142"/>
                <p:cNvSpPr/>
                <p:nvPr/>
              </p:nvSpPr>
              <p:spPr bwMode="auto">
                <a:xfrm>
                  <a:off x="6012" y="2687"/>
                  <a:ext cx="2"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1"/>
                        <a:pt x="1" y="0"/>
                      </a:cubicBezTo>
                      <a:cubicBezTo>
                        <a:pt x="0" y="1"/>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7" name="Freeform 3143"/>
                <p:cNvSpPr/>
                <p:nvPr/>
              </p:nvSpPr>
              <p:spPr bwMode="auto">
                <a:xfrm>
                  <a:off x="6014" y="2687"/>
                  <a:ext cx="2" cy="0"/>
                </a:xfrm>
                <a:custGeom>
                  <a:gdLst>
                    <a:gd fmla="*/ 0 w 1" name="T0"/>
                    <a:gd fmla="*/ 0 w 1" name="T1"/>
                    <a:gd fmla="*/ 0 w 1" name="T2"/>
                  </a:gdLst>
                  <a:cxnLst>
                    <a:cxn ang="0">
                      <a:pos x="T0" y="0"/>
                    </a:cxn>
                    <a:cxn ang="0">
                      <a:pos x="T1" y="0"/>
                    </a:cxn>
                    <a:cxn ang="0">
                      <a:pos x="T2" y="0"/>
                    </a:cxn>
                  </a:cxnLst>
                  <a:rect b="b" l="0" r="r" t="0"/>
                  <a:pathLst>
                    <a:path w="1">
                      <a:moveTo>
                        <a:pt x="0" y="0"/>
                      </a:moveTo>
                      <a:cubicBezTo>
                        <a:pt x="0" y="0"/>
                        <a:pt x="0" y="0"/>
                        <a:pt x="0" y="0"/>
                      </a:cubicBezTo>
                      <a:cubicBezTo>
                        <a:pt x="0" y="0"/>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8" name="Freeform 3144"/>
                <p:cNvSpPr/>
                <p:nvPr/>
              </p:nvSpPr>
              <p:spPr bwMode="auto">
                <a:xfrm>
                  <a:off x="6028" y="2876"/>
                  <a:ext cx="4" cy="2"/>
                </a:xfrm>
                <a:custGeom>
                  <a:gdLst>
                    <a:gd fmla="*/ 2 w 2" name="T0"/>
                    <a:gd fmla="*/ 0 h 1" name="T1"/>
                    <a:gd fmla="*/ 0 w 2" name="T2"/>
                    <a:gd fmla="*/ 1 h 1" name="T3"/>
                    <a:gd fmla="*/ 2 w 2" name="T4"/>
                    <a:gd fmla="*/ 0 h 1" name="T5"/>
                  </a:gdLst>
                  <a:cxnLst>
                    <a:cxn ang="0">
                      <a:pos x="T0" y="T1"/>
                    </a:cxn>
                    <a:cxn ang="0">
                      <a:pos x="T2" y="T3"/>
                    </a:cxn>
                    <a:cxn ang="0">
                      <a:pos x="T4" y="T5"/>
                    </a:cxn>
                  </a:cxnLst>
                  <a:rect b="b" l="0" r="r" t="0"/>
                  <a:pathLst>
                    <a:path h="1" w="2">
                      <a:moveTo>
                        <a:pt x="2" y="0"/>
                      </a:moveTo>
                      <a:cubicBezTo>
                        <a:pt x="1" y="0"/>
                        <a:pt x="0" y="0"/>
                        <a:pt x="0" y="1"/>
                      </a:cubicBezTo>
                      <a:cubicBezTo>
                        <a:pt x="1"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9" name="Freeform 3145"/>
                <p:cNvSpPr/>
                <p:nvPr/>
              </p:nvSpPr>
              <p:spPr bwMode="auto">
                <a:xfrm>
                  <a:off x="6036" y="2869"/>
                  <a:ext cx="6" cy="5"/>
                </a:xfrm>
                <a:custGeom>
                  <a:gdLst>
                    <a:gd fmla="*/ 3 w 3" name="T0"/>
                    <a:gd fmla="*/ 0 h 2" name="T1"/>
                    <a:gd fmla="*/ 1 w 3" name="T2"/>
                    <a:gd fmla="*/ 0 h 2" name="T3"/>
                    <a:gd fmla="*/ 3 w 3" name="T4"/>
                    <a:gd fmla="*/ 0 h 2" name="T5"/>
                  </a:gdLst>
                  <a:cxnLst>
                    <a:cxn ang="0">
                      <a:pos x="T0" y="T1"/>
                    </a:cxn>
                    <a:cxn ang="0">
                      <a:pos x="T2" y="T3"/>
                    </a:cxn>
                    <a:cxn ang="0">
                      <a:pos x="T4" y="T5"/>
                    </a:cxn>
                  </a:cxnLst>
                  <a:rect b="b" l="0" r="r" t="0"/>
                  <a:pathLst>
                    <a:path h="2" w="3">
                      <a:moveTo>
                        <a:pt x="3" y="0"/>
                      </a:moveTo>
                      <a:cubicBezTo>
                        <a:pt x="3" y="0"/>
                        <a:pt x="2" y="0"/>
                        <a:pt x="1" y="0"/>
                      </a:cubicBezTo>
                      <a:cubicBezTo>
                        <a:pt x="0" y="2"/>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0" name="Freeform 3146"/>
                <p:cNvSpPr/>
                <p:nvPr/>
              </p:nvSpPr>
              <p:spPr bwMode="auto">
                <a:xfrm>
                  <a:off x="6047" y="2882"/>
                  <a:ext cx="2" cy="2"/>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1" name="Freeform 3147"/>
                <p:cNvSpPr>
                  <a:spLocks noEditPoints="1"/>
                </p:cNvSpPr>
                <p:nvPr/>
              </p:nvSpPr>
              <p:spPr bwMode="auto">
                <a:xfrm>
                  <a:off x="5938" y="2534"/>
                  <a:ext cx="10" cy="19"/>
                </a:xfrm>
                <a:custGeom>
                  <a:gdLst>
                    <a:gd fmla="*/ 2 w 5" name="T0"/>
                    <a:gd fmla="*/ 9 h 9" name="T1"/>
                    <a:gd fmla="*/ 4 w 5" name="T2"/>
                    <a:gd fmla="*/ 7 h 9" name="T3"/>
                    <a:gd fmla="*/ 5 w 5" name="T4"/>
                    <a:gd fmla="*/ 5 h 9" name="T5"/>
                    <a:gd fmla="*/ 4 w 5" name="T6"/>
                    <a:gd fmla="*/ 3 h 9" name="T7"/>
                    <a:gd fmla="*/ 0 w 5" name="T8"/>
                    <a:gd fmla="*/ 2 h 9" name="T9"/>
                    <a:gd fmla="*/ 0 w 5" name="T10"/>
                    <a:gd fmla="*/ 3 h 9" name="T11"/>
                    <a:gd fmla="*/ 1 w 5" name="T12"/>
                    <a:gd fmla="*/ 5 h 9" name="T13"/>
                    <a:gd fmla="*/ 2 w 5" name="T14"/>
                    <a:gd fmla="*/ 7 h 9" name="T15"/>
                    <a:gd fmla="*/ 2 w 5" name="T16"/>
                    <a:gd fmla="*/ 9 h 9" name="T17"/>
                    <a:gd fmla="*/ 3 w 5" name="T18"/>
                    <a:gd fmla="*/ 6 h 9" name="T19"/>
                    <a:gd fmla="*/ 3 w 5" name="T20"/>
                    <a:gd fmla="*/ 5 h 9" name="T21"/>
                    <a:gd fmla="*/ 3 w 5" name="T22"/>
                    <a:gd fmla="*/ 7 h 9" name="T23"/>
                    <a:gd fmla="*/ 3 w 5" name="T24"/>
                    <a:gd fmla="*/ 6 h 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 w="5">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2" name="Freeform 3148"/>
                <p:cNvSpPr/>
                <p:nvPr/>
              </p:nvSpPr>
              <p:spPr bwMode="auto">
                <a:xfrm>
                  <a:off x="6003" y="2972"/>
                  <a:ext cx="7" cy="2"/>
                </a:xfrm>
                <a:custGeom>
                  <a:gdLst>
                    <a:gd fmla="*/ 2 w 3" name="T0"/>
                    <a:gd fmla="*/ 0 h 1" name="T1"/>
                    <a:gd fmla="*/ 1 w 3" name="T2"/>
                    <a:gd fmla="*/ 1 h 1" name="T3"/>
                    <a:gd fmla="*/ 2 w 3" name="T4"/>
                    <a:gd fmla="*/ 0 h 1" name="T5"/>
                  </a:gdLst>
                  <a:cxnLst>
                    <a:cxn ang="0">
                      <a:pos x="T0" y="T1"/>
                    </a:cxn>
                    <a:cxn ang="0">
                      <a:pos x="T2" y="T3"/>
                    </a:cxn>
                    <a:cxn ang="0">
                      <a:pos x="T4" y="T5"/>
                    </a:cxn>
                  </a:cxnLst>
                  <a:rect b="b" l="0" r="r" t="0"/>
                  <a:pathLst>
                    <a:path h="1" w="3">
                      <a:moveTo>
                        <a:pt x="2" y="0"/>
                      </a:moveTo>
                      <a:cubicBezTo>
                        <a:pt x="2" y="0"/>
                        <a:pt x="0" y="1"/>
                        <a:pt x="1" y="1"/>
                      </a:cubicBezTo>
                      <a:cubicBezTo>
                        <a:pt x="1" y="1"/>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3" name="Freeform 3149"/>
                <p:cNvSpPr/>
                <p:nvPr/>
              </p:nvSpPr>
              <p:spPr bwMode="auto">
                <a:xfrm>
                  <a:off x="6003" y="2787"/>
                  <a:ext cx="4" cy="4"/>
                </a:xfrm>
                <a:custGeom>
                  <a:gdLst>
                    <a:gd fmla="*/ 2 w 2" name="T0"/>
                    <a:gd fmla="*/ 0 h 2" name="T1"/>
                    <a:gd fmla="*/ 0 w 2" name="T2"/>
                    <a:gd fmla="*/ 0 h 2" name="T3"/>
                    <a:gd fmla="*/ 2 w 2" name="T4"/>
                    <a:gd fmla="*/ 0 h 2" name="T5"/>
                  </a:gdLst>
                  <a:cxnLst>
                    <a:cxn ang="0">
                      <a:pos x="T0" y="T1"/>
                    </a:cxn>
                    <a:cxn ang="0">
                      <a:pos x="T2" y="T3"/>
                    </a:cxn>
                    <a:cxn ang="0">
                      <a:pos x="T4" y="T5"/>
                    </a:cxn>
                  </a:cxnLst>
                  <a:rect b="b" l="0" r="r" t="0"/>
                  <a:pathLst>
                    <a:path h="2" w="2">
                      <a:moveTo>
                        <a:pt x="2" y="0"/>
                      </a:moveTo>
                      <a:cubicBezTo>
                        <a:pt x="1" y="0"/>
                        <a:pt x="0" y="0"/>
                        <a:pt x="0" y="0"/>
                      </a:cubicBezTo>
                      <a:cubicBezTo>
                        <a:pt x="0" y="2"/>
                        <a:pt x="2"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4" name="Freeform 3150"/>
                <p:cNvSpPr/>
                <p:nvPr/>
              </p:nvSpPr>
              <p:spPr bwMode="auto">
                <a:xfrm>
                  <a:off x="6016" y="2787"/>
                  <a:ext cx="4" cy="4"/>
                </a:xfrm>
                <a:custGeom>
                  <a:gdLst>
                    <a:gd fmla="*/ 1 w 2" name="T0"/>
                    <a:gd fmla="*/ 0 h 2" name="T1"/>
                    <a:gd fmla="*/ 0 w 2" name="T2"/>
                    <a:gd fmla="*/ 2 h 2" name="T3"/>
                    <a:gd fmla="*/ 1 w 2" name="T4"/>
                    <a:gd fmla="*/ 0 h 2" name="T5"/>
                  </a:gdLst>
                  <a:cxnLst>
                    <a:cxn ang="0">
                      <a:pos x="T0" y="T1"/>
                    </a:cxn>
                    <a:cxn ang="0">
                      <a:pos x="T2" y="T3"/>
                    </a:cxn>
                    <a:cxn ang="0">
                      <a:pos x="T4" y="T5"/>
                    </a:cxn>
                  </a:cxnLst>
                  <a:rect b="b" l="0" r="r" t="0"/>
                  <a:pathLst>
                    <a:path h="2" w="2">
                      <a:moveTo>
                        <a:pt x="1" y="0"/>
                      </a:moveTo>
                      <a:cubicBezTo>
                        <a:pt x="1" y="1"/>
                        <a:pt x="0" y="1"/>
                        <a:pt x="0" y="2"/>
                      </a:cubicBezTo>
                      <a:cubicBezTo>
                        <a:pt x="1" y="2"/>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5" name="Freeform 3151"/>
                <p:cNvSpPr/>
                <p:nvPr/>
              </p:nvSpPr>
              <p:spPr bwMode="auto">
                <a:xfrm>
                  <a:off x="6042" y="2785"/>
                  <a:ext cx="7" cy="6"/>
                </a:xfrm>
                <a:custGeom>
                  <a:gdLst>
                    <a:gd fmla="*/ 2 w 3" name="T0"/>
                    <a:gd fmla="*/ 1 h 3" name="T1"/>
                    <a:gd fmla="*/ 3 w 3" name="T2"/>
                    <a:gd fmla="*/ 1 h 3" name="T3"/>
                    <a:gd fmla="*/ 1 w 3" name="T4"/>
                    <a:gd fmla="*/ 0 h 3" name="T5"/>
                    <a:gd fmla="*/ 0 w 3" name="T6"/>
                    <a:gd fmla="*/ 3 h 3" name="T7"/>
                    <a:gd fmla="*/ 2 w 3" name="T8"/>
                    <a:gd fmla="*/ 2 h 3" name="T9"/>
                    <a:gd fmla="*/ 2 w 3" name="T10"/>
                    <a:gd fmla="*/ 1 h 3" name="T11"/>
                  </a:gdLst>
                  <a:cxnLst>
                    <a:cxn ang="0">
                      <a:pos x="T0" y="T1"/>
                    </a:cxn>
                    <a:cxn ang="0">
                      <a:pos x="T2" y="T3"/>
                    </a:cxn>
                    <a:cxn ang="0">
                      <a:pos x="T4" y="T5"/>
                    </a:cxn>
                    <a:cxn ang="0">
                      <a:pos x="T6" y="T7"/>
                    </a:cxn>
                    <a:cxn ang="0">
                      <a:pos x="T8" y="T9"/>
                    </a:cxn>
                    <a:cxn ang="0">
                      <a:pos x="T10" y="T11"/>
                    </a:cxn>
                  </a:cxnLst>
                  <a:rect b="b" l="0" r="r" t="0"/>
                  <a:pathLst>
                    <a:path h="3" w="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6" name="Freeform 3152"/>
                <p:cNvSpPr/>
                <p:nvPr/>
              </p:nvSpPr>
              <p:spPr bwMode="auto">
                <a:xfrm>
                  <a:off x="5851" y="2236"/>
                  <a:ext cx="7" cy="5"/>
                </a:xfrm>
                <a:custGeom>
                  <a:gdLst>
                    <a:gd fmla="*/ 2 w 3" name="T0"/>
                    <a:gd fmla="*/ 1 h 2" name="T1"/>
                    <a:gd fmla="*/ 3 w 3" name="T2"/>
                    <a:gd fmla="*/ 2 h 2" name="T3"/>
                    <a:gd fmla="*/ 2 w 3" name="T4"/>
                    <a:gd fmla="*/ 1 h 2" name="T5"/>
                  </a:gdLst>
                  <a:cxnLst>
                    <a:cxn ang="0">
                      <a:pos x="T0" y="T1"/>
                    </a:cxn>
                    <a:cxn ang="0">
                      <a:pos x="T2" y="T3"/>
                    </a:cxn>
                    <a:cxn ang="0">
                      <a:pos x="T4" y="T5"/>
                    </a:cxn>
                  </a:cxnLst>
                  <a:rect b="b" l="0" r="r" t="0"/>
                  <a:pathLst>
                    <a:path h="2" w="3">
                      <a:moveTo>
                        <a:pt x="2" y="1"/>
                      </a:moveTo>
                      <a:cubicBezTo>
                        <a:pt x="2" y="1"/>
                        <a:pt x="2" y="2"/>
                        <a:pt x="3" y="2"/>
                      </a:cubicBezTo>
                      <a:cubicBezTo>
                        <a:pt x="3" y="0"/>
                        <a:pt x="0" y="0"/>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7" name="Freeform 3153"/>
                <p:cNvSpPr>
                  <a:spLocks noEditPoints="1"/>
                </p:cNvSpPr>
                <p:nvPr/>
              </p:nvSpPr>
              <p:spPr bwMode="auto">
                <a:xfrm>
                  <a:off x="5802" y="2228"/>
                  <a:ext cx="70" cy="23"/>
                </a:xfrm>
                <a:custGeom>
                  <a:gdLst>
                    <a:gd fmla="*/ 2 w 34" name="T0"/>
                    <a:gd fmla="*/ 7 h 11" name="T1"/>
                    <a:gd fmla="*/ 2 w 34" name="T2"/>
                    <a:gd fmla="*/ 8 h 11" name="T3"/>
                    <a:gd fmla="*/ 6 w 34" name="T4"/>
                    <a:gd fmla="*/ 10 h 11" name="T5"/>
                    <a:gd fmla="*/ 6 w 34" name="T6"/>
                    <a:gd fmla="*/ 9 h 11" name="T7"/>
                    <a:gd fmla="*/ 7 w 34" name="T8"/>
                    <a:gd fmla="*/ 9 h 11" name="T9"/>
                    <a:gd fmla="*/ 9 w 34" name="T10"/>
                    <a:gd fmla="*/ 11 h 11" name="T11"/>
                    <a:gd fmla="*/ 12 w 34" name="T12"/>
                    <a:gd fmla="*/ 10 h 11" name="T13"/>
                    <a:gd fmla="*/ 13 w 34" name="T14"/>
                    <a:gd fmla="*/ 7 h 11" name="T15"/>
                    <a:gd fmla="*/ 13 w 34" name="T16"/>
                    <a:gd fmla="*/ 7 h 11" name="T17"/>
                    <a:gd fmla="*/ 11 w 34" name="T18"/>
                    <a:gd fmla="*/ 3 h 11" name="T19"/>
                    <a:gd fmla="*/ 13 w 34" name="T20"/>
                    <a:gd fmla="*/ 4 h 11" name="T21"/>
                    <a:gd fmla="*/ 15 w 34" name="T22"/>
                    <a:gd fmla="*/ 5 h 11" name="T23"/>
                    <a:gd fmla="*/ 16 w 34" name="T24"/>
                    <a:gd fmla="*/ 7 h 11" name="T25"/>
                    <a:gd fmla="*/ 16 w 34" name="T26"/>
                    <a:gd fmla="*/ 8 h 11" name="T27"/>
                    <a:gd fmla="*/ 18 w 34" name="T28"/>
                    <a:gd fmla="*/ 11 h 11" name="T29"/>
                    <a:gd fmla="*/ 21 w 34" name="T30"/>
                    <a:gd fmla="*/ 9 h 11" name="T31"/>
                    <a:gd fmla="*/ 21 w 34" name="T32"/>
                    <a:gd fmla="*/ 7 h 11" name="T33"/>
                    <a:gd fmla="*/ 23 w 34" name="T34"/>
                    <a:gd fmla="*/ 5 h 11" name="T35"/>
                    <a:gd fmla="*/ 23 w 34" name="T36"/>
                    <a:gd fmla="*/ 7 h 11" name="T37"/>
                    <a:gd fmla="*/ 22 w 34" name="T38"/>
                    <a:gd fmla="*/ 9 h 11" name="T39"/>
                    <a:gd fmla="*/ 25 w 34" name="T40"/>
                    <a:gd fmla="*/ 10 h 11" name="T41"/>
                    <a:gd fmla="*/ 28 w 34" name="T42"/>
                    <a:gd fmla="*/ 9 h 11" name="T43"/>
                    <a:gd fmla="*/ 31 w 34" name="T44"/>
                    <a:gd fmla="*/ 10 h 11" name="T45"/>
                    <a:gd fmla="*/ 33 w 34" name="T46"/>
                    <a:gd fmla="*/ 10 h 11" name="T47"/>
                    <a:gd fmla="*/ 32 w 34" name="T48"/>
                    <a:gd fmla="*/ 5 h 11" name="T49"/>
                    <a:gd fmla="*/ 30 w 34" name="T50"/>
                    <a:gd fmla="*/ 6 h 11" name="T51"/>
                    <a:gd fmla="*/ 28 w 34" name="T52"/>
                    <a:gd fmla="*/ 6 h 11" name="T53"/>
                    <a:gd fmla="*/ 25 w 34" name="T54"/>
                    <a:gd fmla="*/ 4 h 11" name="T55"/>
                    <a:gd fmla="*/ 21 w 34" name="T56"/>
                    <a:gd fmla="*/ 5 h 11" name="T57"/>
                    <a:gd fmla="*/ 19 w 34" name="T58"/>
                    <a:gd fmla="*/ 2 h 11" name="T59"/>
                    <a:gd fmla="*/ 17 w 34" name="T60"/>
                    <a:gd fmla="*/ 0 h 11" name="T61"/>
                    <a:gd fmla="*/ 15 w 34" name="T62"/>
                    <a:gd fmla="*/ 3 h 11" name="T63"/>
                    <a:gd fmla="*/ 10 w 34" name="T64"/>
                    <a:gd fmla="*/ 2 h 11" name="T65"/>
                    <a:gd fmla="*/ 9 w 34" name="T66"/>
                    <a:gd fmla="*/ 3 h 11" name="T67"/>
                    <a:gd fmla="*/ 7 w 34" name="T68"/>
                    <a:gd fmla="*/ 5 h 11" name="T69"/>
                    <a:gd fmla="*/ 6 w 34" name="T70"/>
                    <a:gd fmla="*/ 5 h 11" name="T71"/>
                    <a:gd fmla="*/ 5 w 34" name="T72"/>
                    <a:gd fmla="*/ 5 h 11" name="T73"/>
                    <a:gd fmla="*/ 4 w 34" name="T74"/>
                    <a:gd fmla="*/ 4 h 11" name="T75"/>
                    <a:gd fmla="*/ 3 w 34" name="T76"/>
                    <a:gd fmla="*/ 4 h 11" name="T77"/>
                    <a:gd fmla="*/ 3 w 34" name="T78"/>
                    <a:gd fmla="*/ 4 h 11" name="T79"/>
                    <a:gd fmla="*/ 3 w 34" name="T80"/>
                    <a:gd fmla="*/ 4 h 11" name="T81"/>
                    <a:gd fmla="*/ 2 w 34" name="T82"/>
                    <a:gd fmla="*/ 6 h 11" name="T83"/>
                    <a:gd fmla="*/ 2 w 34" name="T84"/>
                    <a:gd fmla="*/ 8 h 11" name="T85"/>
                    <a:gd fmla="*/ 3 w 34" name="T86"/>
                    <a:gd fmla="*/ 8 h 11" name="T87"/>
                    <a:gd fmla="*/ 3 w 34" name="T88"/>
                    <a:gd fmla="*/ 8 h 11" name="T89"/>
                    <a:gd fmla="*/ 8 w 34" name="T90"/>
                    <a:gd fmla="*/ 7 h 11" name="T91"/>
                    <a:gd fmla="*/ 7 w 34" name="T92"/>
                    <a:gd fmla="*/ 8 h 11"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1" w="34">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8" name="Freeform 3154"/>
                <p:cNvSpPr>
                  <a:spLocks noEditPoints="1"/>
                </p:cNvSpPr>
                <p:nvPr/>
              </p:nvSpPr>
              <p:spPr bwMode="auto">
                <a:xfrm>
                  <a:off x="5823" y="2187"/>
                  <a:ext cx="32" cy="17"/>
                </a:xfrm>
                <a:custGeom>
                  <a:gdLst>
                    <a:gd fmla="*/ 3 w 16" name="T0"/>
                    <a:gd fmla="*/ 6 h 8" name="T1"/>
                    <a:gd fmla="*/ 3 w 16" name="T2"/>
                    <a:gd fmla="*/ 7 h 8" name="T3"/>
                    <a:gd fmla="*/ 5 w 16" name="T4"/>
                    <a:gd fmla="*/ 7 h 8" name="T5"/>
                    <a:gd fmla="*/ 6 w 16" name="T6"/>
                    <a:gd fmla="*/ 5 h 8" name="T7"/>
                    <a:gd fmla="*/ 7 w 16" name="T8"/>
                    <a:gd fmla="*/ 5 h 8" name="T9"/>
                    <a:gd fmla="*/ 8 w 16" name="T10"/>
                    <a:gd fmla="*/ 3 h 8" name="T11"/>
                    <a:gd fmla="*/ 8 w 16" name="T12"/>
                    <a:gd fmla="*/ 5 h 8" name="T13"/>
                    <a:gd fmla="*/ 8 w 16" name="T14"/>
                    <a:gd fmla="*/ 5 h 8" name="T15"/>
                    <a:gd fmla="*/ 8 w 16" name="T16"/>
                    <a:gd fmla="*/ 7 h 8" name="T17"/>
                    <a:gd fmla="*/ 9 w 16" name="T18"/>
                    <a:gd fmla="*/ 7 h 8" name="T19"/>
                    <a:gd fmla="*/ 12 w 16" name="T20"/>
                    <a:gd fmla="*/ 7 h 8" name="T21"/>
                    <a:gd fmla="*/ 13 w 16" name="T22"/>
                    <a:gd fmla="*/ 7 h 8" name="T23"/>
                    <a:gd fmla="*/ 16 w 16" name="T24"/>
                    <a:gd fmla="*/ 7 h 8" name="T25"/>
                    <a:gd fmla="*/ 15 w 16" name="T26"/>
                    <a:gd fmla="*/ 4 h 8" name="T27"/>
                    <a:gd fmla="*/ 13 w 16" name="T28"/>
                    <a:gd fmla="*/ 5 h 8" name="T29"/>
                    <a:gd fmla="*/ 12 w 16" name="T30"/>
                    <a:gd fmla="*/ 5 h 8" name="T31"/>
                    <a:gd fmla="*/ 12 w 16" name="T32"/>
                    <a:gd fmla="*/ 3 h 8" name="T33"/>
                    <a:gd fmla="*/ 12 w 16" name="T34"/>
                    <a:gd fmla="*/ 0 h 8" name="T35"/>
                    <a:gd fmla="*/ 10 w 16" name="T36"/>
                    <a:gd fmla="*/ 0 h 8" name="T37"/>
                    <a:gd fmla="*/ 6 w 16" name="T38"/>
                    <a:gd fmla="*/ 0 h 8" name="T39"/>
                    <a:gd fmla="*/ 6 w 16" name="T40"/>
                    <a:gd fmla="*/ 3 h 8" name="T41"/>
                    <a:gd fmla="*/ 5 w 16" name="T42"/>
                    <a:gd fmla="*/ 2 h 8" name="T43"/>
                    <a:gd fmla="*/ 3 w 16" name="T44"/>
                    <a:gd fmla="*/ 2 h 8" name="T45"/>
                    <a:gd fmla="*/ 3 w 16" name="T46"/>
                    <a:gd fmla="*/ 3 h 8" name="T47"/>
                    <a:gd fmla="*/ 3 w 16" name="T48"/>
                    <a:gd fmla="*/ 5 h 8" name="T49"/>
                    <a:gd fmla="*/ 2 w 16" name="T50"/>
                    <a:gd fmla="*/ 3 h 8" name="T51"/>
                    <a:gd fmla="*/ 1 w 16" name="T52"/>
                    <a:gd fmla="*/ 3 h 8" name="T53"/>
                    <a:gd fmla="*/ 0 w 16" name="T54"/>
                    <a:gd fmla="*/ 5 h 8" name="T55"/>
                    <a:gd fmla="*/ 10 w 16" name="T56"/>
                    <a:gd fmla="*/ 5 h 8" name="T57"/>
                    <a:gd fmla="*/ 9 w 16" name="T58"/>
                    <a:gd fmla="*/ 5 h 8" name="T59"/>
                    <a:gd fmla="*/ 10 w 16" name="T60"/>
                    <a:gd fmla="*/ 5 h 8" name="T61"/>
                    <a:gd fmla="*/ 8 w 16" name="T62"/>
                    <a:gd fmla="*/ 2 h 8" name="T63"/>
                    <a:gd fmla="*/ 7 w 16" name="T64"/>
                    <a:gd fmla="*/ 3 h 8" name="T65"/>
                    <a:gd fmla="*/ 6 w 16" name="T66"/>
                    <a:gd fmla="*/ 2 h 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8" w="16">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9" name="Freeform 3155"/>
                <p:cNvSpPr/>
                <p:nvPr/>
              </p:nvSpPr>
              <p:spPr bwMode="auto">
                <a:xfrm>
                  <a:off x="5701" y="2463"/>
                  <a:ext cx="5" cy="4"/>
                </a:xfrm>
                <a:custGeom>
                  <a:gdLst>
                    <a:gd fmla="*/ 2 w 2" name="T0"/>
                    <a:gd fmla="*/ 1 h 2" name="T1"/>
                    <a:gd fmla="*/ 1 w 2" name="T2"/>
                    <a:gd fmla="*/ 0 h 2" name="T3"/>
                    <a:gd fmla="*/ 2 w 2" name="T4"/>
                    <a:gd fmla="*/ 1 h 2" name="T5"/>
                  </a:gdLst>
                  <a:cxnLst>
                    <a:cxn ang="0">
                      <a:pos x="T0" y="T1"/>
                    </a:cxn>
                    <a:cxn ang="0">
                      <a:pos x="T2" y="T3"/>
                    </a:cxn>
                    <a:cxn ang="0">
                      <a:pos x="T4" y="T5"/>
                    </a:cxn>
                  </a:cxnLst>
                  <a:rect b="b" l="0" r="r" t="0"/>
                  <a:pathLst>
                    <a:path h="2" w="2">
                      <a:moveTo>
                        <a:pt x="2" y="1"/>
                      </a:moveTo>
                      <a:cubicBezTo>
                        <a:pt x="1" y="1"/>
                        <a:pt x="1" y="0"/>
                        <a:pt x="1" y="0"/>
                      </a:cubicBezTo>
                      <a:cubicBezTo>
                        <a:pt x="0" y="1"/>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0" name="Freeform 3156"/>
                <p:cNvSpPr/>
                <p:nvPr/>
              </p:nvSpPr>
              <p:spPr bwMode="auto">
                <a:xfrm>
                  <a:off x="5804" y="2489"/>
                  <a:ext cx="4" cy="4"/>
                </a:xfrm>
                <a:custGeom>
                  <a:gdLst>
                    <a:gd fmla="*/ 2 w 2" name="T0"/>
                    <a:gd fmla="*/ 1 h 2" name="T1"/>
                    <a:gd fmla="*/ 1 w 2" name="T2"/>
                    <a:gd fmla="*/ 0 h 2" name="T3"/>
                    <a:gd fmla="*/ 2 w 2" name="T4"/>
                    <a:gd fmla="*/ 1 h 2" name="T5"/>
                  </a:gdLst>
                  <a:cxnLst>
                    <a:cxn ang="0">
                      <a:pos x="T0" y="T1"/>
                    </a:cxn>
                    <a:cxn ang="0">
                      <a:pos x="T2" y="T3"/>
                    </a:cxn>
                    <a:cxn ang="0">
                      <a:pos x="T4" y="T5"/>
                    </a:cxn>
                  </a:cxnLst>
                  <a:rect b="b" l="0" r="r" t="0"/>
                  <a:pathLst>
                    <a:path h="2" w="2">
                      <a:moveTo>
                        <a:pt x="2" y="1"/>
                      </a:moveTo>
                      <a:cubicBezTo>
                        <a:pt x="2" y="1"/>
                        <a:pt x="2" y="0"/>
                        <a:pt x="1" y="0"/>
                      </a:cubicBezTo>
                      <a:cubicBezTo>
                        <a:pt x="0" y="1"/>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1" name="Freeform 3157"/>
                <p:cNvSpPr/>
                <p:nvPr/>
              </p:nvSpPr>
              <p:spPr bwMode="auto">
                <a:xfrm>
                  <a:off x="5862" y="2487"/>
                  <a:ext cx="4" cy="6"/>
                </a:xfrm>
                <a:custGeom>
                  <a:gdLst>
                    <a:gd fmla="*/ 2 w 2" name="T0"/>
                    <a:gd fmla="*/ 2 h 3" name="T1"/>
                    <a:gd fmla="*/ 2 w 2" name="T2"/>
                    <a:gd fmla="*/ 2 h 3" name="T3"/>
                  </a:gdLst>
                  <a:cxnLst>
                    <a:cxn ang="0">
                      <a:pos x="T0" y="T1"/>
                    </a:cxn>
                    <a:cxn ang="0">
                      <a:pos x="T2" y="T3"/>
                    </a:cxn>
                  </a:cxnLst>
                  <a:rect b="b" l="0" r="r" t="0"/>
                  <a:pathLst>
                    <a:path h="3" w="2">
                      <a:moveTo>
                        <a:pt x="2" y="2"/>
                      </a:moveTo>
                      <a:cubicBezTo>
                        <a:pt x="0" y="0"/>
                        <a:pt x="1" y="3"/>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2" name="Freeform 3158"/>
                <p:cNvSpPr/>
                <p:nvPr/>
              </p:nvSpPr>
              <p:spPr bwMode="auto">
                <a:xfrm>
                  <a:off x="5800" y="2602"/>
                  <a:ext cx="4" cy="4"/>
                </a:xfrm>
                <a:custGeom>
                  <a:gdLst>
                    <a:gd fmla="*/ 0 w 2" name="T0"/>
                    <a:gd fmla="*/ 0 h 2" name="T1"/>
                    <a:gd fmla="*/ 2 w 2" name="T2"/>
                    <a:gd fmla="*/ 1 h 2" name="T3"/>
                    <a:gd fmla="*/ 0 w 2" name="T4"/>
                    <a:gd fmla="*/ 0 h 2" name="T5"/>
                  </a:gdLst>
                  <a:cxnLst>
                    <a:cxn ang="0">
                      <a:pos x="T0" y="T1"/>
                    </a:cxn>
                    <a:cxn ang="0">
                      <a:pos x="T2" y="T3"/>
                    </a:cxn>
                    <a:cxn ang="0">
                      <a:pos x="T4" y="T5"/>
                    </a:cxn>
                  </a:cxnLst>
                  <a:rect b="b" l="0" r="r" t="0"/>
                  <a:pathLst>
                    <a:path h="2" w="2">
                      <a:moveTo>
                        <a:pt x="0" y="0"/>
                      </a:moveTo>
                      <a:cubicBezTo>
                        <a:pt x="0" y="2"/>
                        <a:pt x="2" y="2"/>
                        <a:pt x="2" y="1"/>
                      </a:cubicBezTo>
                      <a:cubicBezTo>
                        <a:pt x="1" y="1"/>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3" name="Freeform 3159"/>
                <p:cNvSpPr/>
                <p:nvPr/>
              </p:nvSpPr>
              <p:spPr bwMode="auto">
                <a:xfrm>
                  <a:off x="5749" y="2569"/>
                  <a:ext cx="14" cy="11"/>
                </a:xfrm>
                <a:custGeom>
                  <a:gdLst>
                    <a:gd fmla="*/ 7 w 7" name="T0"/>
                    <a:gd fmla="*/ 3 h 5" name="T1"/>
                    <a:gd fmla="*/ 5 w 7" name="T2"/>
                    <a:gd fmla="*/ 2 h 5" name="T3"/>
                    <a:gd fmla="*/ 5 w 7" name="T4"/>
                    <a:gd fmla="*/ 2 h 5" name="T5"/>
                    <a:gd fmla="*/ 4 w 7" name="T6"/>
                    <a:gd fmla="*/ 1 h 5" name="T7"/>
                    <a:gd fmla="*/ 3 w 7" name="T8"/>
                    <a:gd fmla="*/ 0 h 5" name="T9"/>
                    <a:gd fmla="*/ 3 w 7" name="T10"/>
                    <a:gd fmla="*/ 0 h 5" name="T11"/>
                    <a:gd fmla="*/ 3 w 7" name="T12"/>
                    <a:gd fmla="*/ 0 h 5" name="T13"/>
                    <a:gd fmla="*/ 2 w 7" name="T14"/>
                    <a:gd fmla="*/ 0 h 5" name="T15"/>
                    <a:gd fmla="*/ 2 w 7" name="T16"/>
                    <a:gd fmla="*/ 0 h 5" name="T17"/>
                    <a:gd fmla="*/ 0 w 7" name="T18"/>
                    <a:gd fmla="*/ 2 h 5" name="T19"/>
                    <a:gd fmla="*/ 1 w 7" name="T20"/>
                    <a:gd fmla="*/ 2 h 5" name="T21"/>
                    <a:gd fmla="*/ 1 w 7" name="T22"/>
                    <a:gd fmla="*/ 1 h 5" name="T23"/>
                    <a:gd fmla="*/ 3 w 7" name="T24"/>
                    <a:gd fmla="*/ 2 h 5" name="T25"/>
                    <a:gd fmla="*/ 3 w 7" name="T26"/>
                    <a:gd fmla="*/ 2 h 5" name="T27"/>
                    <a:gd fmla="*/ 3 w 7" name="T28"/>
                    <a:gd fmla="*/ 2 h 5" name="T29"/>
                    <a:gd fmla="*/ 3 w 7" name="T30"/>
                    <a:gd fmla="*/ 2 h 5" name="T31"/>
                    <a:gd fmla="*/ 3 w 7" name="T32"/>
                    <a:gd fmla="*/ 1 h 5" name="T33"/>
                    <a:gd fmla="*/ 4 w 7" name="T34"/>
                    <a:gd fmla="*/ 2 h 5" name="T35"/>
                    <a:gd fmla="*/ 4 w 7" name="T36"/>
                    <a:gd fmla="*/ 4 h 5" name="T37"/>
                    <a:gd fmla="*/ 5 w 7" name="T38"/>
                    <a:gd fmla="*/ 3 h 5" name="T39"/>
                    <a:gd fmla="*/ 5 w 7" name="T40"/>
                    <a:gd fmla="*/ 4 h 5" name="T41"/>
                    <a:gd fmla="*/ 7 w 7" name="T42"/>
                    <a:gd fmla="*/ 3 h 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 w="7">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4" name="Freeform 3160"/>
                <p:cNvSpPr/>
                <p:nvPr/>
              </p:nvSpPr>
              <p:spPr bwMode="auto">
                <a:xfrm>
                  <a:off x="5607" y="2625"/>
                  <a:ext cx="4" cy="6"/>
                </a:xfrm>
                <a:custGeom>
                  <a:gdLst>
                    <a:gd fmla="*/ 2 w 2" name="T0"/>
                    <a:gd fmla="*/ 1 h 3" name="T1"/>
                    <a:gd fmla="*/ 0 w 2" name="T2"/>
                    <a:gd fmla="*/ 0 h 3" name="T3"/>
                    <a:gd fmla="*/ 2 w 2" name="T4"/>
                    <a:gd fmla="*/ 1 h 3" name="T5"/>
                  </a:gdLst>
                  <a:cxnLst>
                    <a:cxn ang="0">
                      <a:pos x="T0" y="T1"/>
                    </a:cxn>
                    <a:cxn ang="0">
                      <a:pos x="T2" y="T3"/>
                    </a:cxn>
                    <a:cxn ang="0">
                      <a:pos x="T4" y="T5"/>
                    </a:cxn>
                  </a:cxnLst>
                  <a:rect b="b" l="0" r="r" t="0"/>
                  <a:pathLst>
                    <a:path h="3" w="2">
                      <a:moveTo>
                        <a:pt x="2" y="1"/>
                      </a:moveTo>
                      <a:cubicBezTo>
                        <a:pt x="1" y="1"/>
                        <a:pt x="1" y="0"/>
                        <a:pt x="0" y="0"/>
                      </a:cubicBezTo>
                      <a:cubicBezTo>
                        <a:pt x="0" y="1"/>
                        <a:pt x="2" y="3"/>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5" name="Freeform 3161"/>
                <p:cNvSpPr/>
                <p:nvPr/>
              </p:nvSpPr>
              <p:spPr bwMode="auto">
                <a:xfrm>
                  <a:off x="5662" y="2580"/>
                  <a:ext cx="2" cy="2"/>
                </a:xfrm>
                <a:custGeom>
                  <a:gdLst>
                    <a:gd fmla="*/ 0 w 1" name="T0"/>
                    <a:gd fmla="*/ 1 h 1" name="T1"/>
                    <a:gd fmla="*/ 1 w 1" name="T2"/>
                    <a:gd fmla="*/ 1 h 1" name="T3"/>
                    <a:gd fmla="*/ 0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6" name="Freeform 3162"/>
                <p:cNvSpPr/>
                <p:nvPr/>
              </p:nvSpPr>
              <p:spPr bwMode="auto">
                <a:xfrm>
                  <a:off x="5677" y="2489"/>
                  <a:ext cx="4" cy="4"/>
                </a:xfrm>
                <a:custGeom>
                  <a:gdLst>
                    <a:gd fmla="*/ 2 w 2" name="T0"/>
                    <a:gd fmla="*/ 0 h 2" name="T1"/>
                    <a:gd fmla="*/ 1 w 2" name="T2"/>
                    <a:gd fmla="*/ 0 h 2" name="T3"/>
                    <a:gd fmla="*/ 0 w 2" name="T4"/>
                    <a:gd fmla="*/ 2 h 2" name="T5"/>
                    <a:gd fmla="*/ 1 w 2" name="T6"/>
                    <a:gd fmla="*/ 2 h 2" name="T7"/>
                    <a:gd fmla="*/ 2 w 2" name="T8"/>
                    <a:gd fmla="*/ 0 h 2" name="T9"/>
                  </a:gdLst>
                  <a:cxnLst>
                    <a:cxn ang="0">
                      <a:pos x="T0" y="T1"/>
                    </a:cxn>
                    <a:cxn ang="0">
                      <a:pos x="T2" y="T3"/>
                    </a:cxn>
                    <a:cxn ang="0">
                      <a:pos x="T4" y="T5"/>
                    </a:cxn>
                    <a:cxn ang="0">
                      <a:pos x="T6" y="T7"/>
                    </a:cxn>
                    <a:cxn ang="0">
                      <a:pos x="T8" y="T9"/>
                    </a:cxn>
                  </a:cxnLst>
                  <a:rect b="b" l="0" r="r" t="0"/>
                  <a:pathLst>
                    <a:path h="2" w="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7" name="Freeform 3163"/>
                <p:cNvSpPr/>
                <p:nvPr/>
              </p:nvSpPr>
              <p:spPr bwMode="auto">
                <a:xfrm>
                  <a:off x="6112" y="2867"/>
                  <a:ext cx="15" cy="13"/>
                </a:xfrm>
                <a:custGeom>
                  <a:gdLst>
                    <a:gd fmla="*/ 1 w 7" name="T0"/>
                    <a:gd fmla="*/ 2 h 6" name="T1"/>
                    <a:gd fmla="*/ 0 w 7" name="T2"/>
                    <a:gd fmla="*/ 5 h 6" name="T3"/>
                    <a:gd fmla="*/ 4 w 7" name="T4"/>
                    <a:gd fmla="*/ 6 h 6" name="T5"/>
                    <a:gd fmla="*/ 6 w 7" name="T6"/>
                    <a:gd fmla="*/ 4 h 6" name="T7"/>
                    <a:gd fmla="*/ 5 w 7" name="T8"/>
                    <a:gd fmla="*/ 4 h 6" name="T9"/>
                    <a:gd fmla="*/ 6 w 7" name="T10"/>
                    <a:gd fmla="*/ 4 h 6" name="T11"/>
                    <a:gd fmla="*/ 6 w 7" name="T12"/>
                    <a:gd fmla="*/ 2 h 6" name="T13"/>
                    <a:gd fmla="*/ 5 w 7" name="T14"/>
                    <a:gd fmla="*/ 2 h 6" name="T15"/>
                    <a:gd fmla="*/ 4 w 7" name="T16"/>
                    <a:gd fmla="*/ 1 h 6" name="T17"/>
                    <a:gd fmla="*/ 2 w 7" name="T18"/>
                    <a:gd fmla="*/ 1 h 6" name="T19"/>
                    <a:gd fmla="*/ 3 w 7" name="T20"/>
                    <a:gd fmla="*/ 0 h 6" name="T21"/>
                    <a:gd fmla="*/ 1 w 7" name="T22"/>
                    <a:gd fmla="*/ 1 h 6" name="T23"/>
                    <a:gd fmla="*/ 2 w 7" name="T24"/>
                    <a:gd fmla="*/ 2 h 6" name="T25"/>
                    <a:gd fmla="*/ 2 w 7" name="T26"/>
                    <a:gd fmla="*/ 3 h 6" name="T27"/>
                    <a:gd fmla="*/ 1 w 7" name="T28"/>
                    <a:gd fmla="*/ 2 h 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 w="7">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8" name="Freeform 3164"/>
                <p:cNvSpPr/>
                <p:nvPr/>
              </p:nvSpPr>
              <p:spPr bwMode="auto">
                <a:xfrm>
                  <a:off x="6123" y="2892"/>
                  <a:ext cx="2" cy="6"/>
                </a:xfrm>
                <a:custGeom>
                  <a:gdLst>
                    <a:gd fmla="*/ 1 w 1" name="T0"/>
                    <a:gd fmla="*/ 1 h 3" name="T1"/>
                    <a:gd fmla="*/ 1 w 1" name="T2"/>
                    <a:gd fmla="*/ 1 h 3" name="T3"/>
                  </a:gdLst>
                  <a:cxnLst>
                    <a:cxn ang="0">
                      <a:pos x="T0" y="T1"/>
                    </a:cxn>
                    <a:cxn ang="0">
                      <a:pos x="T2" y="T3"/>
                    </a:cxn>
                  </a:cxnLst>
                  <a:rect b="b" l="0" r="r" t="0"/>
                  <a:pathLst>
                    <a:path h="3" w="1">
                      <a:moveTo>
                        <a:pt x="1" y="1"/>
                      </a:moveTo>
                      <a:cubicBezTo>
                        <a:pt x="0" y="0"/>
                        <a:pt x="0" y="3"/>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9" name="Freeform 3165"/>
                <p:cNvSpPr/>
                <p:nvPr/>
              </p:nvSpPr>
              <p:spPr bwMode="auto">
                <a:xfrm>
                  <a:off x="6114" y="2880"/>
                  <a:ext cx="4" cy="6"/>
                </a:xfrm>
                <a:custGeom>
                  <a:gdLst>
                    <a:gd fmla="*/ 0 w 2" name="T0"/>
                    <a:gd fmla="*/ 1 h 3" name="T1"/>
                    <a:gd fmla="*/ 2 w 2" name="T2"/>
                    <a:gd fmla="*/ 3 h 3" name="T3"/>
                    <a:gd fmla="*/ 1 w 2" name="T4"/>
                    <a:gd fmla="*/ 0 h 3" name="T5"/>
                    <a:gd fmla="*/ 0 w 2" name="T6"/>
                    <a:gd fmla="*/ 1 h 3" name="T7"/>
                  </a:gdLst>
                  <a:cxnLst>
                    <a:cxn ang="0">
                      <a:pos x="T0" y="T1"/>
                    </a:cxn>
                    <a:cxn ang="0">
                      <a:pos x="T2" y="T3"/>
                    </a:cxn>
                    <a:cxn ang="0">
                      <a:pos x="T4" y="T5"/>
                    </a:cxn>
                    <a:cxn ang="0">
                      <a:pos x="T6" y="T7"/>
                    </a:cxn>
                  </a:cxnLst>
                  <a:rect b="b" l="0" r="r" t="0"/>
                  <a:pathLst>
                    <a:path h="3" w="2">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0" name="Freeform 3166"/>
                <p:cNvSpPr/>
                <p:nvPr/>
              </p:nvSpPr>
              <p:spPr bwMode="auto">
                <a:xfrm>
                  <a:off x="6081" y="2974"/>
                  <a:ext cx="5" cy="6"/>
                </a:xfrm>
                <a:custGeom>
                  <a:gdLst>
                    <a:gd fmla="*/ 2 w 2" name="T0"/>
                    <a:gd fmla="*/ 2 h 3" name="T1"/>
                    <a:gd fmla="*/ 1 w 2" name="T2"/>
                    <a:gd fmla="*/ 0 h 3" name="T3"/>
                    <a:gd fmla="*/ 0 w 2" name="T4"/>
                    <a:gd fmla="*/ 1 h 3" name="T5"/>
                    <a:gd fmla="*/ 1 w 2" name="T6"/>
                    <a:gd fmla="*/ 3 h 3" name="T7"/>
                    <a:gd fmla="*/ 2 w 2" name="T8"/>
                    <a:gd fmla="*/ 2 h 3" name="T9"/>
                  </a:gdLst>
                  <a:cxnLst>
                    <a:cxn ang="0">
                      <a:pos x="T0" y="T1"/>
                    </a:cxn>
                    <a:cxn ang="0">
                      <a:pos x="T2" y="T3"/>
                    </a:cxn>
                    <a:cxn ang="0">
                      <a:pos x="T4" y="T5"/>
                    </a:cxn>
                    <a:cxn ang="0">
                      <a:pos x="T6" y="T7"/>
                    </a:cxn>
                    <a:cxn ang="0">
                      <a:pos x="T8" y="T9"/>
                    </a:cxn>
                  </a:cxnLst>
                  <a:rect b="b" l="0" r="r" t="0"/>
                  <a:pathLst>
                    <a:path h="3" w="2">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1" name="Freeform 3167"/>
                <p:cNvSpPr/>
                <p:nvPr/>
              </p:nvSpPr>
              <p:spPr bwMode="auto">
                <a:xfrm>
                  <a:off x="6069" y="2787"/>
                  <a:ext cx="4" cy="4"/>
                </a:xfrm>
                <a:custGeom>
                  <a:gdLst>
                    <a:gd fmla="*/ 0 w 2" name="T0"/>
                    <a:gd fmla="*/ 2 h 2" name="T1"/>
                    <a:gd fmla="*/ 2 w 2" name="T2"/>
                    <a:gd fmla="*/ 2 h 2" name="T3"/>
                    <a:gd fmla="*/ 1 w 2" name="T4"/>
                    <a:gd fmla="*/ 0 h 2" name="T5"/>
                    <a:gd fmla="*/ 1 w 2" name="T6"/>
                    <a:gd fmla="*/ 0 h 2" name="T7"/>
                    <a:gd fmla="*/ 0 w 2" name="T8"/>
                    <a:gd fmla="*/ 2 h 2" name="T9"/>
                  </a:gdLst>
                  <a:cxnLst>
                    <a:cxn ang="0">
                      <a:pos x="T0" y="T1"/>
                    </a:cxn>
                    <a:cxn ang="0">
                      <a:pos x="T2" y="T3"/>
                    </a:cxn>
                    <a:cxn ang="0">
                      <a:pos x="T4" y="T5"/>
                    </a:cxn>
                    <a:cxn ang="0">
                      <a:pos x="T6" y="T7"/>
                    </a:cxn>
                    <a:cxn ang="0">
                      <a:pos x="T8" y="T9"/>
                    </a:cxn>
                  </a:cxnLst>
                  <a:rect b="b" l="0" r="r" t="0"/>
                  <a:pathLst>
                    <a:path h="2" w="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2" name="Freeform 3168"/>
                <p:cNvSpPr/>
                <p:nvPr/>
              </p:nvSpPr>
              <p:spPr bwMode="auto">
                <a:xfrm>
                  <a:off x="6067" y="2869"/>
                  <a:ext cx="4" cy="5"/>
                </a:xfrm>
                <a:custGeom>
                  <a:gdLst>
                    <a:gd fmla="*/ 1 w 2" name="T0"/>
                    <a:gd fmla="*/ 0 h 2" name="T1"/>
                    <a:gd fmla="*/ 0 w 2" name="T2"/>
                    <a:gd fmla="*/ 1 h 2" name="T3"/>
                    <a:gd fmla="*/ 0 w 2" name="T4"/>
                    <a:gd fmla="*/ 2 h 2" name="T5"/>
                    <a:gd fmla="*/ 1 w 2" name="T6"/>
                    <a:gd fmla="*/ 0 h 2" name="T7"/>
                  </a:gdLst>
                  <a:cxnLst>
                    <a:cxn ang="0">
                      <a:pos x="T0" y="T1"/>
                    </a:cxn>
                    <a:cxn ang="0">
                      <a:pos x="T2" y="T3"/>
                    </a:cxn>
                    <a:cxn ang="0">
                      <a:pos x="T4" y="T5"/>
                    </a:cxn>
                    <a:cxn ang="0">
                      <a:pos x="T6" y="T7"/>
                    </a:cxn>
                  </a:cxnLst>
                  <a:rect b="b" l="0" r="r" t="0"/>
                  <a:pathLst>
                    <a:path h="2" w="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3" name="Freeform 3169"/>
                <p:cNvSpPr/>
                <p:nvPr/>
              </p:nvSpPr>
              <p:spPr bwMode="auto">
                <a:xfrm>
                  <a:off x="5999" y="2543"/>
                  <a:ext cx="4" cy="4"/>
                </a:xfrm>
                <a:custGeom>
                  <a:gdLst>
                    <a:gd fmla="*/ 2 w 2" name="T0"/>
                    <a:gd fmla="*/ 0 h 2" name="T1"/>
                    <a:gd fmla="*/ 0 w 2" name="T2"/>
                    <a:gd fmla="*/ 0 h 2" name="T3"/>
                    <a:gd fmla="*/ 2 w 2" name="T4"/>
                    <a:gd fmla="*/ 0 h 2" name="T5"/>
                  </a:gdLst>
                  <a:cxnLst>
                    <a:cxn ang="0">
                      <a:pos x="T0" y="T1"/>
                    </a:cxn>
                    <a:cxn ang="0">
                      <a:pos x="T2" y="T3"/>
                    </a:cxn>
                    <a:cxn ang="0">
                      <a:pos x="T4" y="T5"/>
                    </a:cxn>
                  </a:cxnLst>
                  <a:rect b="b" l="0" r="r" t="0"/>
                  <a:pathLst>
                    <a:path h="2" w="2">
                      <a:moveTo>
                        <a:pt x="2" y="0"/>
                      </a:moveTo>
                      <a:cubicBezTo>
                        <a:pt x="1" y="0"/>
                        <a:pt x="1" y="0"/>
                        <a:pt x="0" y="0"/>
                      </a:cubicBezTo>
                      <a:cubicBezTo>
                        <a:pt x="0" y="2"/>
                        <a:pt x="2"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4" name="Freeform 3170"/>
                <p:cNvSpPr/>
                <p:nvPr/>
              </p:nvSpPr>
              <p:spPr bwMode="auto">
                <a:xfrm>
                  <a:off x="5999" y="2600"/>
                  <a:ext cx="8" cy="4"/>
                </a:xfrm>
                <a:custGeom>
                  <a:gdLst>
                    <a:gd fmla="*/ 3 w 4" name="T0"/>
                    <a:gd fmla="*/ 1 h 2" name="T1"/>
                    <a:gd fmla="*/ 4 w 4" name="T2"/>
                    <a:gd fmla="*/ 1 h 2" name="T3"/>
                    <a:gd fmla="*/ 3 w 4" name="T4"/>
                    <a:gd fmla="*/ 1 h 2" name="T5"/>
                  </a:gdLst>
                  <a:cxnLst>
                    <a:cxn ang="0">
                      <a:pos x="T0" y="T1"/>
                    </a:cxn>
                    <a:cxn ang="0">
                      <a:pos x="T2" y="T3"/>
                    </a:cxn>
                    <a:cxn ang="0">
                      <a:pos x="T4" y="T5"/>
                    </a:cxn>
                  </a:cxnLst>
                  <a:rect b="b" l="0" r="r" t="0"/>
                  <a:pathLst>
                    <a:path h="2" w="4">
                      <a:moveTo>
                        <a:pt x="3" y="1"/>
                      </a:moveTo>
                      <a:cubicBezTo>
                        <a:pt x="0" y="0"/>
                        <a:pt x="4" y="2"/>
                        <a:pt x="4" y="1"/>
                      </a:cubicBezTo>
                      <a:cubicBezTo>
                        <a:pt x="4" y="1"/>
                        <a:pt x="3" y="1"/>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5" name="Freeform 3171"/>
                <p:cNvSpPr/>
                <p:nvPr/>
              </p:nvSpPr>
              <p:spPr bwMode="auto">
                <a:xfrm>
                  <a:off x="6007" y="2600"/>
                  <a:ext cx="27" cy="15"/>
                </a:xfrm>
                <a:custGeom>
                  <a:gdLst>
                    <a:gd fmla="*/ 11 w 13" name="T0"/>
                    <a:gd fmla="*/ 4 h 7" name="T1"/>
                    <a:gd fmla="*/ 12 w 13" name="T2"/>
                    <a:gd fmla="*/ 5 h 7" name="T3"/>
                    <a:gd fmla="*/ 13 w 13" name="T4"/>
                    <a:gd fmla="*/ 7 h 7" name="T5"/>
                    <a:gd fmla="*/ 13 w 13" name="T6"/>
                    <a:gd fmla="*/ 2 h 7" name="T7"/>
                    <a:gd fmla="*/ 11 w 13" name="T8"/>
                    <a:gd fmla="*/ 2 h 7" name="T9"/>
                    <a:gd fmla="*/ 11 w 13" name="T10"/>
                    <a:gd fmla="*/ 1 h 7" name="T11"/>
                    <a:gd fmla="*/ 8 w 13" name="T12"/>
                    <a:gd fmla="*/ 1 h 7" name="T13"/>
                    <a:gd fmla="*/ 7 w 13" name="T14"/>
                    <a:gd fmla="*/ 1 h 7" name="T15"/>
                    <a:gd fmla="*/ 7 w 13" name="T16"/>
                    <a:gd fmla="*/ 2 h 7" name="T17"/>
                    <a:gd fmla="*/ 5 w 13" name="T18"/>
                    <a:gd fmla="*/ 1 h 7" name="T19"/>
                    <a:gd fmla="*/ 5 w 13" name="T20"/>
                    <a:gd fmla="*/ 1 h 7" name="T21"/>
                    <a:gd fmla="*/ 3 w 13" name="T22"/>
                    <a:gd fmla="*/ 2 h 7" name="T23"/>
                    <a:gd fmla="*/ 2 w 13" name="T24"/>
                    <a:gd fmla="*/ 1 h 7" name="T25"/>
                    <a:gd fmla="*/ 4 w 13" name="T26"/>
                    <a:gd fmla="*/ 0 h 7" name="T27"/>
                    <a:gd fmla="*/ 1 w 13" name="T28"/>
                    <a:gd fmla="*/ 1 h 7" name="T29"/>
                    <a:gd fmla="*/ 0 w 13" name="T30"/>
                    <a:gd fmla="*/ 1 h 7" name="T31"/>
                    <a:gd fmla="*/ 0 w 13" name="T32"/>
                    <a:gd fmla="*/ 5 h 7" name="T33"/>
                    <a:gd fmla="*/ 4 w 13" name="T34"/>
                    <a:gd fmla="*/ 6 h 7" name="T35"/>
                    <a:gd fmla="*/ 5 w 13" name="T36"/>
                    <a:gd fmla="*/ 5 h 7" name="T37"/>
                    <a:gd fmla="*/ 5 w 13" name="T38"/>
                    <a:gd fmla="*/ 3 h 7" name="T39"/>
                    <a:gd fmla="*/ 9 w 13" name="T40"/>
                    <a:gd fmla="*/ 2 h 7" name="T41"/>
                    <a:gd fmla="*/ 11 w 13" name="T42"/>
                    <a:gd fmla="*/ 4 h 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7" w="13">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6" name="Freeform 3172"/>
                <p:cNvSpPr/>
                <p:nvPr/>
              </p:nvSpPr>
              <p:spPr bwMode="auto">
                <a:xfrm>
                  <a:off x="6079" y="2980"/>
                  <a:ext cx="2" cy="5"/>
                </a:xfrm>
                <a:custGeom>
                  <a:gdLst>
                    <a:gd fmla="*/ 1 w 1" name="T0"/>
                    <a:gd fmla="*/ 0 h 2" name="T1"/>
                    <a:gd fmla="*/ 0 w 1" name="T2"/>
                    <a:gd fmla="*/ 0 h 2" name="T3"/>
                    <a:gd fmla="*/ 1 w 1" name="T4"/>
                    <a:gd fmla="*/ 2 h 2" name="T5"/>
                    <a:gd fmla="*/ 1 w 1" name="T6"/>
                    <a:gd fmla="*/ 0 h 2" name="T7"/>
                  </a:gdLst>
                  <a:cxnLst>
                    <a:cxn ang="0">
                      <a:pos x="T0" y="T1"/>
                    </a:cxn>
                    <a:cxn ang="0">
                      <a:pos x="T2" y="T3"/>
                    </a:cxn>
                    <a:cxn ang="0">
                      <a:pos x="T4" y="T5"/>
                    </a:cxn>
                    <a:cxn ang="0">
                      <a:pos x="T6" y="T7"/>
                    </a:cxn>
                  </a:cxnLst>
                  <a:rect b="b" l="0" r="r" t="0"/>
                  <a:pathLst>
                    <a:path h="2" w="1">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7" name="Freeform 3173"/>
                <p:cNvSpPr/>
                <p:nvPr/>
              </p:nvSpPr>
              <p:spPr bwMode="auto">
                <a:xfrm>
                  <a:off x="5860" y="3091"/>
                  <a:ext cx="10" cy="13"/>
                </a:xfrm>
                <a:custGeom>
                  <a:gdLst>
                    <a:gd fmla="*/ 5 w 5" name="T0"/>
                    <a:gd fmla="*/ 3 h 6" name="T1"/>
                    <a:gd fmla="*/ 2 w 5" name="T2"/>
                    <a:gd fmla="*/ 1 h 6" name="T3"/>
                    <a:gd fmla="*/ 2 w 5" name="T4"/>
                    <a:gd fmla="*/ 0 h 6" name="T5"/>
                    <a:gd fmla="*/ 0 w 5" name="T6"/>
                    <a:gd fmla="*/ 1 h 6" name="T7"/>
                    <a:gd fmla="*/ 0 w 5" name="T8"/>
                    <a:gd fmla="*/ 4 h 6" name="T9"/>
                    <a:gd fmla="*/ 0 w 5" name="T10"/>
                    <a:gd fmla="*/ 4 h 6" name="T11"/>
                    <a:gd fmla="*/ 0 w 5" name="T12"/>
                    <a:gd fmla="*/ 4 h 6" name="T13"/>
                    <a:gd fmla="*/ 0 w 5" name="T14"/>
                    <a:gd fmla="*/ 5 h 6" name="T15"/>
                    <a:gd fmla="*/ 0 w 5" name="T16"/>
                    <a:gd fmla="*/ 5 h 6" name="T17"/>
                    <a:gd fmla="*/ 1 w 5" name="T18"/>
                    <a:gd fmla="*/ 6 h 6" name="T19"/>
                    <a:gd fmla="*/ 1 w 5" name="T20"/>
                    <a:gd fmla="*/ 4 h 6" name="T21"/>
                    <a:gd fmla="*/ 2 w 5" name="T22"/>
                    <a:gd fmla="*/ 2 h 6" name="T23"/>
                    <a:gd fmla="*/ 4 w 5" name="T24"/>
                    <a:gd fmla="*/ 3 h 6" name="T25"/>
                    <a:gd fmla="*/ 3 w 5" name="T26"/>
                    <a:gd fmla="*/ 5 h 6" name="T27"/>
                    <a:gd fmla="*/ 3 w 5" name="T28"/>
                    <a:gd fmla="*/ 5 h 6" name="T29"/>
                    <a:gd fmla="*/ 4 w 5" name="T30"/>
                    <a:gd fmla="*/ 6 h 6" name="T31"/>
                    <a:gd fmla="*/ 4 w 5" name="T32"/>
                    <a:gd fmla="*/ 5 h 6" name="T33"/>
                    <a:gd fmla="*/ 4 w 5" name="T34"/>
                    <a:gd fmla="*/ 5 h 6" name="T35"/>
                    <a:gd fmla="*/ 5 w 5" name="T36"/>
                    <a:gd fmla="*/ 3 h 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 w="5">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8" name="Freeform 3174"/>
                <p:cNvSpPr/>
                <p:nvPr/>
              </p:nvSpPr>
              <p:spPr bwMode="auto">
                <a:xfrm>
                  <a:off x="6205" y="3050"/>
                  <a:ext cx="10" cy="11"/>
                </a:xfrm>
                <a:custGeom>
                  <a:gdLst>
                    <a:gd fmla="*/ 1 w 5" name="T0"/>
                    <a:gd fmla="*/ 3 h 5" name="T1"/>
                    <a:gd fmla="*/ 0 w 5" name="T2"/>
                    <a:gd fmla="*/ 2 h 5" name="T3"/>
                    <a:gd fmla="*/ 3 w 5" name="T4"/>
                    <a:gd fmla="*/ 5 h 5" name="T5"/>
                    <a:gd fmla="*/ 5 w 5" name="T6"/>
                    <a:gd fmla="*/ 1 h 5" name="T7"/>
                    <a:gd fmla="*/ 2 w 5" name="T8"/>
                    <a:gd fmla="*/ 0 h 5" name="T9"/>
                    <a:gd fmla="*/ 2 w 5" name="T10"/>
                    <a:gd fmla="*/ 2 h 5" name="T11"/>
                    <a:gd fmla="*/ 1 w 5" name="T12"/>
                    <a:gd fmla="*/ 3 h 5" name="T13"/>
                  </a:gdLst>
                  <a:cxnLst>
                    <a:cxn ang="0">
                      <a:pos x="T0" y="T1"/>
                    </a:cxn>
                    <a:cxn ang="0">
                      <a:pos x="T2" y="T3"/>
                    </a:cxn>
                    <a:cxn ang="0">
                      <a:pos x="T4" y="T5"/>
                    </a:cxn>
                    <a:cxn ang="0">
                      <a:pos x="T6" y="T7"/>
                    </a:cxn>
                    <a:cxn ang="0">
                      <a:pos x="T8" y="T9"/>
                    </a:cxn>
                    <a:cxn ang="0">
                      <a:pos x="T10" y="T11"/>
                    </a:cxn>
                    <a:cxn ang="0">
                      <a:pos x="T12" y="T13"/>
                    </a:cxn>
                  </a:cxnLst>
                  <a:rect b="b" l="0" r="r" t="0"/>
                  <a:pathLst>
                    <a:path h="5" w="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9" name="Freeform 3175"/>
                <p:cNvSpPr/>
                <p:nvPr/>
              </p:nvSpPr>
              <p:spPr bwMode="auto">
                <a:xfrm>
                  <a:off x="6190" y="3052"/>
                  <a:ext cx="6" cy="13"/>
                </a:xfrm>
                <a:custGeom>
                  <a:gdLst>
                    <a:gd fmla="*/ 1 w 3" name="T0"/>
                    <a:gd fmla="*/ 0 h 6" name="T1"/>
                    <a:gd fmla="*/ 1 w 3" name="T2"/>
                    <a:gd fmla="*/ 3 h 6" name="T3"/>
                    <a:gd fmla="*/ 0 w 3" name="T4"/>
                    <a:gd fmla="*/ 4 h 6" name="T5"/>
                    <a:gd fmla="*/ 2 w 3" name="T6"/>
                    <a:gd fmla="*/ 2 h 6" name="T7"/>
                    <a:gd fmla="*/ 2 w 3" name="T8"/>
                    <a:gd fmla="*/ 3 h 6" name="T9"/>
                    <a:gd fmla="*/ 0 w 3" name="T10"/>
                    <a:gd fmla="*/ 5 h 6" name="T11"/>
                    <a:gd fmla="*/ 3 w 3" name="T12"/>
                    <a:gd fmla="*/ 4 h 6" name="T13"/>
                    <a:gd fmla="*/ 3 w 3" name="T14"/>
                    <a:gd fmla="*/ 1 h 6" name="T15"/>
                    <a:gd fmla="*/ 1 w 3"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3">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0" name="Freeform 3176"/>
                <p:cNvSpPr/>
                <p:nvPr/>
              </p:nvSpPr>
              <p:spPr bwMode="auto">
                <a:xfrm>
                  <a:off x="6174" y="3054"/>
                  <a:ext cx="2" cy="5"/>
                </a:xfrm>
                <a:custGeom>
                  <a:gdLst>
                    <a:gd fmla="*/ 0 w 1" name="T0"/>
                    <a:gd fmla="*/ 0 h 2" name="T1"/>
                    <a:gd fmla="*/ 0 w 1" name="T2"/>
                    <a:gd fmla="*/ 2 h 2" name="T3"/>
                    <a:gd fmla="*/ 0 w 1" name="T4"/>
                    <a:gd fmla="*/ 0 h 2" name="T5"/>
                  </a:gdLst>
                  <a:cxnLst>
                    <a:cxn ang="0">
                      <a:pos x="T0" y="T1"/>
                    </a:cxn>
                    <a:cxn ang="0">
                      <a:pos x="T2" y="T3"/>
                    </a:cxn>
                    <a:cxn ang="0">
                      <a:pos x="T4" y="T5"/>
                    </a:cxn>
                  </a:cxnLst>
                  <a:rect b="b" l="0" r="r" t="0"/>
                  <a:pathLst>
                    <a:path h="2" w="1">
                      <a:moveTo>
                        <a:pt x="0" y="0"/>
                      </a:moveTo>
                      <a:cubicBezTo>
                        <a:pt x="0" y="1"/>
                        <a:pt x="0" y="1"/>
                        <a:pt x="0" y="2"/>
                      </a:cubicBezTo>
                      <a:cubicBezTo>
                        <a:pt x="1" y="2"/>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1" name="Freeform 3177"/>
                <p:cNvSpPr/>
                <p:nvPr/>
              </p:nvSpPr>
              <p:spPr bwMode="auto">
                <a:xfrm>
                  <a:off x="6192" y="3048"/>
                  <a:ext cx="9" cy="4"/>
                </a:xfrm>
                <a:custGeom>
                  <a:gdLst>
                    <a:gd fmla="*/ 2 w 4" name="T0"/>
                    <a:gd fmla="*/ 0 h 2" name="T1"/>
                    <a:gd fmla="*/ 2 w 4" name="T2"/>
                    <a:gd fmla="*/ 2 h 2" name="T3"/>
                    <a:gd fmla="*/ 2 w 4" name="T4"/>
                    <a:gd fmla="*/ 0 h 2" name="T5"/>
                  </a:gdLst>
                  <a:cxnLst>
                    <a:cxn ang="0">
                      <a:pos x="T0" y="T1"/>
                    </a:cxn>
                    <a:cxn ang="0">
                      <a:pos x="T2" y="T3"/>
                    </a:cxn>
                    <a:cxn ang="0">
                      <a:pos x="T4" y="T5"/>
                    </a:cxn>
                  </a:cxnLst>
                  <a:rect b="b" l="0" r="r" t="0"/>
                  <a:pathLst>
                    <a:path h="2" w="4">
                      <a:moveTo>
                        <a:pt x="2" y="0"/>
                      </a:moveTo>
                      <a:cubicBezTo>
                        <a:pt x="2" y="1"/>
                        <a:pt x="0" y="2"/>
                        <a:pt x="2" y="2"/>
                      </a:cubicBezTo>
                      <a:cubicBezTo>
                        <a:pt x="2" y="1"/>
                        <a:pt x="4"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2" name="Freeform 3178"/>
                <p:cNvSpPr/>
                <p:nvPr/>
              </p:nvSpPr>
              <p:spPr bwMode="auto">
                <a:xfrm>
                  <a:off x="6176" y="3054"/>
                  <a:ext cx="8" cy="7"/>
                </a:xfrm>
                <a:custGeom>
                  <a:gdLst>
                    <a:gd fmla="*/ 4 w 4" name="T0"/>
                    <a:gd fmla="*/ 2 h 3" name="T1"/>
                    <a:gd fmla="*/ 2 w 4" name="T2"/>
                    <a:gd fmla="*/ 0 h 3" name="T3"/>
                    <a:gd fmla="*/ 0 w 4" name="T4"/>
                    <a:gd fmla="*/ 2 h 3" name="T5"/>
                    <a:gd fmla="*/ 2 w 4" name="T6"/>
                    <a:gd fmla="*/ 3 h 3" name="T7"/>
                    <a:gd fmla="*/ 4 w 4" name="T8"/>
                    <a:gd fmla="*/ 2 h 3" name="T9"/>
                  </a:gdLst>
                  <a:cxnLst>
                    <a:cxn ang="0">
                      <a:pos x="T0" y="T1"/>
                    </a:cxn>
                    <a:cxn ang="0">
                      <a:pos x="T2" y="T3"/>
                    </a:cxn>
                    <a:cxn ang="0">
                      <a:pos x="T4" y="T5"/>
                    </a:cxn>
                    <a:cxn ang="0">
                      <a:pos x="T6" y="T7"/>
                    </a:cxn>
                    <a:cxn ang="0">
                      <a:pos x="T8" y="T9"/>
                    </a:cxn>
                  </a:cxnLst>
                  <a:rect b="b" l="0" r="r" t="0"/>
                  <a:pathLst>
                    <a:path h="3" w="4">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3" name="Freeform 3179"/>
                <p:cNvSpPr/>
                <p:nvPr/>
              </p:nvSpPr>
              <p:spPr bwMode="auto">
                <a:xfrm>
                  <a:off x="6172" y="3050"/>
                  <a:ext cx="6" cy="4"/>
                </a:xfrm>
                <a:custGeom>
                  <a:gdLst>
                    <a:gd fmla="*/ 3 w 3" name="T0"/>
                    <a:gd fmla="*/ 0 h 2" name="T1"/>
                    <a:gd fmla="*/ 0 w 3" name="T2"/>
                    <a:gd fmla="*/ 2 h 2" name="T3"/>
                    <a:gd fmla="*/ 2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4" name="Freeform 3180"/>
                <p:cNvSpPr/>
                <p:nvPr/>
              </p:nvSpPr>
              <p:spPr bwMode="auto">
                <a:xfrm>
                  <a:off x="6266" y="3052"/>
                  <a:ext cx="6" cy="4"/>
                </a:xfrm>
                <a:custGeom>
                  <a:gdLst>
                    <a:gd fmla="*/ 2 w 3" name="T0"/>
                    <a:gd fmla="*/ 2 h 2" name="T1"/>
                    <a:gd fmla="*/ 2 w 3" name="T2"/>
                    <a:gd fmla="*/ 0 h 2" name="T3"/>
                    <a:gd fmla="*/ 0 w 3" name="T4"/>
                    <a:gd fmla="*/ 2 h 2" name="T5"/>
                    <a:gd fmla="*/ 2 w 3" name="T6"/>
                    <a:gd fmla="*/ 2 h 2" name="T7"/>
                  </a:gdLst>
                  <a:cxnLst>
                    <a:cxn ang="0">
                      <a:pos x="T0" y="T1"/>
                    </a:cxn>
                    <a:cxn ang="0">
                      <a:pos x="T2" y="T3"/>
                    </a:cxn>
                    <a:cxn ang="0">
                      <a:pos x="T4" y="T5"/>
                    </a:cxn>
                    <a:cxn ang="0">
                      <a:pos x="T6" y="T7"/>
                    </a:cxn>
                  </a:cxnLst>
                  <a:rect b="b" l="0" r="r" t="0"/>
                  <a:pathLst>
                    <a:path h="2" w="3">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5" name="Freeform 3181"/>
                <p:cNvSpPr/>
                <p:nvPr/>
              </p:nvSpPr>
              <p:spPr bwMode="auto">
                <a:xfrm>
                  <a:off x="6038" y="3048"/>
                  <a:ext cx="4" cy="6"/>
                </a:xfrm>
                <a:custGeom>
                  <a:gdLst>
                    <a:gd fmla="*/ 0 w 2" name="T0"/>
                    <a:gd fmla="*/ 1 h 3" name="T1"/>
                    <a:gd fmla="*/ 0 w 2" name="T2"/>
                    <a:gd fmla="*/ 3 h 3" name="T3"/>
                    <a:gd fmla="*/ 1 w 2" name="T4"/>
                    <a:gd fmla="*/ 3 h 3" name="T5"/>
                    <a:gd fmla="*/ 2 w 2" name="T6"/>
                    <a:gd fmla="*/ 2 h 3" name="T7"/>
                    <a:gd fmla="*/ 0 w 2" name="T8"/>
                    <a:gd fmla="*/ 1 h 3" name="T9"/>
                  </a:gdLst>
                  <a:cxnLst>
                    <a:cxn ang="0">
                      <a:pos x="T0" y="T1"/>
                    </a:cxn>
                    <a:cxn ang="0">
                      <a:pos x="T2" y="T3"/>
                    </a:cxn>
                    <a:cxn ang="0">
                      <a:pos x="T4" y="T5"/>
                    </a:cxn>
                    <a:cxn ang="0">
                      <a:pos x="T6" y="T7"/>
                    </a:cxn>
                    <a:cxn ang="0">
                      <a:pos x="T8" y="T9"/>
                    </a:cxn>
                  </a:cxnLst>
                  <a:rect b="b" l="0" r="r" t="0"/>
                  <a:pathLst>
                    <a:path h="3" w="2">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6" name="Freeform 3182"/>
                <p:cNvSpPr/>
                <p:nvPr/>
              </p:nvSpPr>
              <p:spPr bwMode="auto">
                <a:xfrm>
                  <a:off x="6012" y="3052"/>
                  <a:ext cx="4" cy="7"/>
                </a:xfrm>
                <a:custGeom>
                  <a:gdLst>
                    <a:gd fmla="*/ 0 w 2" name="T0"/>
                    <a:gd fmla="*/ 1 h 3" name="T1"/>
                    <a:gd fmla="*/ 0 w 2" name="T2"/>
                    <a:gd fmla="*/ 1 h 3" name="T3"/>
                  </a:gdLst>
                  <a:cxnLst>
                    <a:cxn ang="0">
                      <a:pos x="T0" y="T1"/>
                    </a:cxn>
                    <a:cxn ang="0">
                      <a:pos x="T2" y="T3"/>
                    </a:cxn>
                  </a:cxnLst>
                  <a:rect b="b" l="0" r="r" t="0"/>
                  <a:pathLst>
                    <a:path h="3" w="2">
                      <a:moveTo>
                        <a:pt x="0" y="1"/>
                      </a:moveTo>
                      <a:cubicBezTo>
                        <a:pt x="2" y="3"/>
                        <a:pt x="2"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7" name="Freeform 3183"/>
                <p:cNvSpPr/>
                <p:nvPr/>
              </p:nvSpPr>
              <p:spPr bwMode="auto">
                <a:xfrm>
                  <a:off x="6020" y="3052"/>
                  <a:ext cx="12" cy="9"/>
                </a:xfrm>
                <a:custGeom>
                  <a:gdLst>
                    <a:gd fmla="*/ 6 w 6" name="T0"/>
                    <a:gd fmla="*/ 1 h 4" name="T1"/>
                    <a:gd fmla="*/ 2 w 6" name="T2"/>
                    <a:gd fmla="*/ 0 h 4" name="T3"/>
                    <a:gd fmla="*/ 0 w 6" name="T4"/>
                    <a:gd fmla="*/ 2 h 4" name="T5"/>
                    <a:gd fmla="*/ 5 w 6" name="T6"/>
                    <a:gd fmla="*/ 4 h 4" name="T7"/>
                    <a:gd fmla="*/ 5 w 6" name="T8"/>
                    <a:gd fmla="*/ 2 h 4" name="T9"/>
                    <a:gd fmla="*/ 6 w 6" name="T10"/>
                    <a:gd fmla="*/ 1 h 4" name="T11"/>
                  </a:gdLst>
                  <a:cxnLst>
                    <a:cxn ang="0">
                      <a:pos x="T0" y="T1"/>
                    </a:cxn>
                    <a:cxn ang="0">
                      <a:pos x="T2" y="T3"/>
                    </a:cxn>
                    <a:cxn ang="0">
                      <a:pos x="T4" y="T5"/>
                    </a:cxn>
                    <a:cxn ang="0">
                      <a:pos x="T6" y="T7"/>
                    </a:cxn>
                    <a:cxn ang="0">
                      <a:pos x="T8" y="T9"/>
                    </a:cxn>
                    <a:cxn ang="0">
                      <a:pos x="T10" y="T11"/>
                    </a:cxn>
                  </a:cxnLst>
                  <a:rect b="b" l="0" r="r" t="0"/>
                  <a:pathLst>
                    <a:path h="4" w="6">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8" name="Freeform 3184"/>
                <p:cNvSpPr/>
                <p:nvPr/>
              </p:nvSpPr>
              <p:spPr bwMode="auto">
                <a:xfrm>
                  <a:off x="6003" y="3048"/>
                  <a:ext cx="9" cy="8"/>
                </a:xfrm>
                <a:custGeom>
                  <a:gdLst>
                    <a:gd fmla="*/ 2 w 4" name="T0"/>
                    <a:gd fmla="*/ 0 h 4" name="T1"/>
                    <a:gd fmla="*/ 1 w 4" name="T2"/>
                    <a:gd fmla="*/ 2 h 4" name="T3"/>
                    <a:gd fmla="*/ 3 w 4" name="T4"/>
                    <a:gd fmla="*/ 3 h 4" name="T5"/>
                    <a:gd fmla="*/ 4 w 4" name="T6"/>
                    <a:gd fmla="*/ 4 h 4" name="T7"/>
                    <a:gd fmla="*/ 3 w 4" name="T8"/>
                    <a:gd fmla="*/ 1 h 4" name="T9"/>
                    <a:gd fmla="*/ 2 w 4" name="T10"/>
                    <a:gd fmla="*/ 1 h 4" name="T11"/>
                    <a:gd fmla="*/ 2 w 4" name="T12"/>
                    <a:gd fmla="*/ 0 h 4" name="T13"/>
                  </a:gdLst>
                  <a:cxnLst>
                    <a:cxn ang="0">
                      <a:pos x="T0" y="T1"/>
                    </a:cxn>
                    <a:cxn ang="0">
                      <a:pos x="T2" y="T3"/>
                    </a:cxn>
                    <a:cxn ang="0">
                      <a:pos x="T4" y="T5"/>
                    </a:cxn>
                    <a:cxn ang="0">
                      <a:pos x="T6" y="T7"/>
                    </a:cxn>
                    <a:cxn ang="0">
                      <a:pos x="T8" y="T9"/>
                    </a:cxn>
                    <a:cxn ang="0">
                      <a:pos x="T10" y="T11"/>
                    </a:cxn>
                    <a:cxn ang="0">
                      <a:pos x="T12" y="T13"/>
                    </a:cxn>
                  </a:cxnLst>
                  <a:rect b="b" l="0" r="r" t="0"/>
                  <a:pathLst>
                    <a:path h="4" w="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9" name="Freeform 3185"/>
                <p:cNvSpPr/>
                <p:nvPr/>
              </p:nvSpPr>
              <p:spPr bwMode="auto">
                <a:xfrm>
                  <a:off x="6272" y="3063"/>
                  <a:ext cx="11" cy="12"/>
                </a:xfrm>
                <a:custGeom>
                  <a:gdLst>
                    <a:gd fmla="*/ 1 w 5" name="T0"/>
                    <a:gd fmla="*/ 3 h 6" name="T1"/>
                    <a:gd fmla="*/ 2 w 5" name="T2"/>
                    <a:gd fmla="*/ 3 h 6" name="T3"/>
                    <a:gd fmla="*/ 3 w 5" name="T4"/>
                    <a:gd fmla="*/ 4 h 6" name="T5"/>
                    <a:gd fmla="*/ 1 w 5" name="T6"/>
                    <a:gd fmla="*/ 4 h 6" name="T7"/>
                    <a:gd fmla="*/ 4 w 5" name="T8"/>
                    <a:gd fmla="*/ 5 h 6" name="T9"/>
                    <a:gd fmla="*/ 3 w 5" name="T10"/>
                    <a:gd fmla="*/ 3 h 6" name="T11"/>
                    <a:gd fmla="*/ 4 w 5" name="T12"/>
                    <a:gd fmla="*/ 3 h 6" name="T13"/>
                    <a:gd fmla="*/ 2 w 5" name="T14"/>
                    <a:gd fmla="*/ 3 h 6" name="T15"/>
                    <a:gd fmla="*/ 2 w 5" name="T16"/>
                    <a:gd fmla="*/ 2 h 6" name="T17"/>
                    <a:gd fmla="*/ 3 w 5" name="T18"/>
                    <a:gd fmla="*/ 2 h 6" name="T19"/>
                    <a:gd fmla="*/ 1 w 5" name="T20"/>
                    <a:gd fmla="*/ 0 h 6" name="T21"/>
                    <a:gd fmla="*/ 2 w 5" name="T22"/>
                    <a:gd fmla="*/ 0 h 6" name="T23"/>
                    <a:gd fmla="*/ 1 w 5" name="T24"/>
                    <a:gd fmla="*/ 1 h 6" name="T25"/>
                    <a:gd fmla="*/ 1 w 5" name="T26"/>
                    <a:gd fmla="*/ 3 h 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6" w="5">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0" name="Freeform 3186"/>
                <p:cNvSpPr/>
                <p:nvPr/>
              </p:nvSpPr>
              <p:spPr bwMode="auto">
                <a:xfrm>
                  <a:off x="5808" y="3096"/>
                  <a:ext cx="2" cy="6"/>
                </a:xfrm>
                <a:custGeom>
                  <a:gdLst>
                    <a:gd fmla="*/ 0 w 1" name="T0"/>
                    <a:gd fmla="*/ 0 h 3" name="T1"/>
                    <a:gd fmla="*/ 0 w 1" name="T2"/>
                    <a:gd fmla="*/ 1 h 3" name="T3"/>
                    <a:gd fmla="*/ 0 w 1" name="T4"/>
                    <a:gd fmla="*/ 2 h 3" name="T5"/>
                    <a:gd fmla="*/ 0 w 1" name="T6"/>
                    <a:gd fmla="*/ 0 h 3" name="T7"/>
                  </a:gdLst>
                  <a:cxnLst>
                    <a:cxn ang="0">
                      <a:pos x="T0" y="T1"/>
                    </a:cxn>
                    <a:cxn ang="0">
                      <a:pos x="T2" y="T3"/>
                    </a:cxn>
                    <a:cxn ang="0">
                      <a:pos x="T4" y="T5"/>
                    </a:cxn>
                    <a:cxn ang="0">
                      <a:pos x="T6" y="T7"/>
                    </a:cxn>
                  </a:cxnLst>
                  <a:rect b="b" l="0" r="r" t="0"/>
                  <a:pathLst>
                    <a:path h="3" w="1">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1" name="Freeform 3187"/>
                <p:cNvSpPr/>
                <p:nvPr/>
              </p:nvSpPr>
              <p:spPr bwMode="auto">
                <a:xfrm>
                  <a:off x="5833" y="3017"/>
                  <a:ext cx="8" cy="5"/>
                </a:xfrm>
                <a:custGeom>
                  <a:gdLst>
                    <a:gd fmla="*/ 2 w 4" name="T0"/>
                    <a:gd fmla="*/ 0 h 2" name="T1"/>
                    <a:gd fmla="*/ 2 w 4" name="T2"/>
                    <a:gd fmla="*/ 0 h 2" name="T3"/>
                  </a:gdLst>
                  <a:cxnLst>
                    <a:cxn ang="0">
                      <a:pos x="T0" y="T1"/>
                    </a:cxn>
                    <a:cxn ang="0">
                      <a:pos x="T2" y="T3"/>
                    </a:cxn>
                  </a:cxnLst>
                  <a:rect b="b" l="0" r="r" t="0"/>
                  <a:pathLst>
                    <a:path h="2" w="4">
                      <a:moveTo>
                        <a:pt x="2" y="0"/>
                      </a:moveTo>
                      <a:cubicBezTo>
                        <a:pt x="0" y="2"/>
                        <a:pt x="4"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2" name="Freeform 3188"/>
                <p:cNvSpPr/>
                <p:nvPr/>
              </p:nvSpPr>
              <p:spPr bwMode="auto">
                <a:xfrm>
                  <a:off x="5769" y="3054"/>
                  <a:ext cx="6" cy="5"/>
                </a:xfrm>
                <a:custGeom>
                  <a:gdLst>
                    <a:gd fmla="*/ 2 w 3" name="T0"/>
                    <a:gd fmla="*/ 2 h 2" name="T1"/>
                    <a:gd fmla="*/ 3 w 3" name="T2"/>
                    <a:gd fmla="*/ 1 h 2" name="T3"/>
                    <a:gd fmla="*/ 2 w 3" name="T4"/>
                    <a:gd fmla="*/ 2 h 2" name="T5"/>
                  </a:gdLst>
                  <a:cxnLst>
                    <a:cxn ang="0">
                      <a:pos x="T0" y="T1"/>
                    </a:cxn>
                    <a:cxn ang="0">
                      <a:pos x="T2" y="T3"/>
                    </a:cxn>
                    <a:cxn ang="0">
                      <a:pos x="T4" y="T5"/>
                    </a:cxn>
                  </a:cxnLst>
                  <a:rect b="b" l="0" r="r" t="0"/>
                  <a:pathLst>
                    <a:path h="2" w="3">
                      <a:moveTo>
                        <a:pt x="2" y="2"/>
                      </a:moveTo>
                      <a:cubicBezTo>
                        <a:pt x="2" y="2"/>
                        <a:pt x="2" y="1"/>
                        <a:pt x="3" y="1"/>
                      </a:cubicBezTo>
                      <a:cubicBezTo>
                        <a:pt x="2" y="0"/>
                        <a:pt x="0"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3" name="Freeform 3189"/>
                <p:cNvSpPr/>
                <p:nvPr/>
              </p:nvSpPr>
              <p:spPr bwMode="auto">
                <a:xfrm>
                  <a:off x="5954" y="3052"/>
                  <a:ext cx="4" cy="4"/>
                </a:xfrm>
                <a:custGeom>
                  <a:gdLst>
                    <a:gd fmla="*/ 0 w 2" name="T0"/>
                    <a:gd fmla="*/ 0 h 2" name="T1"/>
                    <a:gd fmla="*/ 0 w 2" name="T2"/>
                    <a:gd fmla="*/ 2 h 2" name="T3"/>
                    <a:gd fmla="*/ 1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4" name="Freeform 3190"/>
                <p:cNvSpPr/>
                <p:nvPr/>
              </p:nvSpPr>
              <p:spPr bwMode="auto">
                <a:xfrm>
                  <a:off x="5948" y="3048"/>
                  <a:ext cx="4" cy="15"/>
                </a:xfrm>
                <a:custGeom>
                  <a:gdLst>
                    <a:gd fmla="*/ 2 w 2" name="T0"/>
                    <a:gd fmla="*/ 5 h 7" name="T1"/>
                    <a:gd fmla="*/ 1 w 2" name="T2"/>
                    <a:gd fmla="*/ 5 h 7" name="T3"/>
                    <a:gd fmla="*/ 2 w 2" name="T4"/>
                    <a:gd fmla="*/ 5 h 7" name="T5"/>
                  </a:gdLst>
                  <a:cxnLst>
                    <a:cxn ang="0">
                      <a:pos x="T0" y="T1"/>
                    </a:cxn>
                    <a:cxn ang="0">
                      <a:pos x="T2" y="T3"/>
                    </a:cxn>
                    <a:cxn ang="0">
                      <a:pos x="T4" y="T5"/>
                    </a:cxn>
                  </a:cxnLst>
                  <a:rect b="b" l="0" r="r" t="0"/>
                  <a:pathLst>
                    <a:path h="7" w="2">
                      <a:moveTo>
                        <a:pt x="2" y="5"/>
                      </a:moveTo>
                      <a:cubicBezTo>
                        <a:pt x="2" y="5"/>
                        <a:pt x="2" y="5"/>
                        <a:pt x="1" y="5"/>
                      </a:cubicBezTo>
                      <a:cubicBezTo>
                        <a:pt x="1" y="0"/>
                        <a:pt x="0" y="7"/>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5" name="Freeform 3191"/>
                <p:cNvSpPr/>
                <p:nvPr/>
              </p:nvSpPr>
              <p:spPr bwMode="auto">
                <a:xfrm>
                  <a:off x="5977" y="3059"/>
                  <a:ext cx="4" cy="2"/>
                </a:xfrm>
                <a:custGeom>
                  <a:gdLst>
                    <a:gd fmla="*/ 0 w 2" name="T0"/>
                    <a:gd fmla="*/ 1 h 1" name="T1"/>
                    <a:gd fmla="*/ 2 w 2" name="T2"/>
                    <a:gd fmla="*/ 1 h 1" name="T3"/>
                    <a:gd fmla="*/ 2 w 2" name="T4"/>
                    <a:gd fmla="*/ 0 h 1" name="T5"/>
                    <a:gd fmla="*/ 0 w 2" name="T6"/>
                    <a:gd fmla="*/ 0 h 1" name="T7"/>
                    <a:gd fmla="*/ 0 w 2" name="T8"/>
                    <a:gd fmla="*/ 1 h 1" name="T9"/>
                  </a:gdLst>
                  <a:cxnLst>
                    <a:cxn ang="0">
                      <a:pos x="T0" y="T1"/>
                    </a:cxn>
                    <a:cxn ang="0">
                      <a:pos x="T2" y="T3"/>
                    </a:cxn>
                    <a:cxn ang="0">
                      <a:pos x="T4" y="T5"/>
                    </a:cxn>
                    <a:cxn ang="0">
                      <a:pos x="T6" y="T7"/>
                    </a:cxn>
                    <a:cxn ang="0">
                      <a:pos x="T8" y="T9"/>
                    </a:cxn>
                  </a:cxnLst>
                  <a:rect b="b" l="0" r="r" t="0"/>
                  <a:pathLst>
                    <a:path h="1" w="2">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6" name="Freeform 3192"/>
                <p:cNvSpPr/>
                <p:nvPr/>
              </p:nvSpPr>
              <p:spPr bwMode="auto">
                <a:xfrm>
                  <a:off x="5880" y="3015"/>
                  <a:ext cx="2"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1"/>
                        <a:pt x="1" y="0"/>
                      </a:cubicBezTo>
                      <a:cubicBezTo>
                        <a:pt x="1"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7" name="Freeform 3193"/>
                <p:cNvSpPr/>
                <p:nvPr/>
              </p:nvSpPr>
              <p:spPr bwMode="auto">
                <a:xfrm>
                  <a:off x="5708" y="3100"/>
                  <a:ext cx="6" cy="4"/>
                </a:xfrm>
                <a:custGeom>
                  <a:gdLst>
                    <a:gd fmla="*/ 1 w 3" name="T0"/>
                    <a:gd fmla="*/ 0 h 2" name="T1"/>
                    <a:gd fmla="*/ 3 w 3" name="T2"/>
                    <a:gd fmla="*/ 0 h 2" name="T3"/>
                    <a:gd fmla="*/ 1 w 3" name="T4"/>
                    <a:gd fmla="*/ 0 h 2" name="T5"/>
                  </a:gdLst>
                  <a:cxnLst>
                    <a:cxn ang="0">
                      <a:pos x="T0" y="T1"/>
                    </a:cxn>
                    <a:cxn ang="0">
                      <a:pos x="T2" y="T3"/>
                    </a:cxn>
                    <a:cxn ang="0">
                      <a:pos x="T4" y="T5"/>
                    </a:cxn>
                  </a:cxnLst>
                  <a:rect b="b" l="0" r="r" t="0"/>
                  <a:pathLst>
                    <a:path h="2" w="3">
                      <a:moveTo>
                        <a:pt x="1" y="0"/>
                      </a:moveTo>
                      <a:cubicBezTo>
                        <a:pt x="0" y="2"/>
                        <a:pt x="3" y="1"/>
                        <a:pt x="3" y="0"/>
                      </a:cubicBezTo>
                      <a:cubicBezTo>
                        <a:pt x="2" y="0"/>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8" name="Freeform 3194"/>
                <p:cNvSpPr>
                  <a:spLocks noEditPoints="1"/>
                </p:cNvSpPr>
                <p:nvPr/>
              </p:nvSpPr>
              <p:spPr bwMode="auto">
                <a:xfrm>
                  <a:off x="5414" y="2970"/>
                  <a:ext cx="850" cy="62"/>
                </a:xfrm>
                <a:custGeom>
                  <a:gdLst>
                    <a:gd fmla="*/ 24 w 414" name="T0"/>
                    <a:gd fmla="*/ 27 h 30" name="T1"/>
                    <a:gd fmla="*/ 86 w 414" name="T2"/>
                    <a:gd fmla="*/ 22 h 30" name="T3"/>
                    <a:gd fmla="*/ 133 w 414" name="T4"/>
                    <a:gd fmla="*/ 17 h 30" name="T5"/>
                    <a:gd fmla="*/ 168 w 414" name="T6"/>
                    <a:gd fmla="*/ 26 h 30" name="T7"/>
                    <a:gd fmla="*/ 191 w 414" name="T8"/>
                    <a:gd fmla="*/ 24 h 30" name="T9"/>
                    <a:gd fmla="*/ 216 w 414" name="T10"/>
                    <a:gd fmla="*/ 22 h 30" name="T11"/>
                    <a:gd fmla="*/ 240 w 414" name="T12"/>
                    <a:gd fmla="*/ 23 h 30" name="T13"/>
                    <a:gd fmla="*/ 267 w 414" name="T14"/>
                    <a:gd fmla="*/ 24 h 30" name="T15"/>
                    <a:gd fmla="*/ 284 w 414" name="T16"/>
                    <a:gd fmla="*/ 23 h 30" name="T17"/>
                    <a:gd fmla="*/ 310 w 414" name="T18"/>
                    <a:gd fmla="*/ 28 h 30" name="T19"/>
                    <a:gd fmla="*/ 380 w 414" name="T20"/>
                    <a:gd fmla="*/ 26 h 30" name="T21"/>
                    <a:gd fmla="*/ 397 w 414" name="T22"/>
                    <a:gd fmla="*/ 28 h 30" name="T23"/>
                    <a:gd fmla="*/ 392 w 414" name="T24"/>
                    <a:gd fmla="*/ 8 h 30" name="T25"/>
                    <a:gd fmla="*/ 387 w 414" name="T26"/>
                    <a:gd fmla="*/ 7 h 30" name="T27"/>
                    <a:gd fmla="*/ 346 w 414" name="T28"/>
                    <a:gd fmla="*/ 3 h 30" name="T29"/>
                    <a:gd fmla="*/ 317 w 414" name="T30"/>
                    <a:gd fmla="*/ 6 h 30" name="T31"/>
                    <a:gd fmla="*/ 294 w 414" name="T32"/>
                    <a:gd fmla="*/ 7 h 30" name="T33"/>
                    <a:gd fmla="*/ 272 w 414" name="T34"/>
                    <a:gd fmla="*/ 10 h 30" name="T35"/>
                    <a:gd fmla="*/ 238 w 414" name="T36"/>
                    <a:gd fmla="*/ 3 h 30" name="T37"/>
                    <a:gd fmla="*/ 204 w 414" name="T38"/>
                    <a:gd fmla="*/ 3 h 30" name="T39"/>
                    <a:gd fmla="*/ 160 w 414" name="T40"/>
                    <a:gd fmla="*/ 7 h 30" name="T41"/>
                    <a:gd fmla="*/ 134 w 414" name="T42"/>
                    <a:gd fmla="*/ 7 h 30" name="T43"/>
                    <a:gd fmla="*/ 107 w 414" name="T44"/>
                    <a:gd fmla="*/ 5 h 30" name="T45"/>
                    <a:gd fmla="*/ 76 w 414" name="T46"/>
                    <a:gd fmla="*/ 5 h 30" name="T47"/>
                    <a:gd fmla="*/ 41 w 414" name="T48"/>
                    <a:gd fmla="*/ 7 h 30" name="T49"/>
                    <a:gd fmla="*/ 13 w 414" name="T50"/>
                    <a:gd fmla="*/ 12 h 30" name="T51"/>
                    <a:gd fmla="*/ 9 w 414" name="T52"/>
                    <a:gd fmla="*/ 15 h 30" name="T53"/>
                    <a:gd fmla="*/ 33 w 414" name="T54"/>
                    <a:gd fmla="*/ 14 h 30" name="T55"/>
                    <a:gd fmla="*/ 55 w 414" name="T56"/>
                    <a:gd fmla="*/ 7 h 30" name="T57"/>
                    <a:gd fmla="*/ 64 w 414" name="T58"/>
                    <a:gd fmla="*/ 10 h 30" name="T59"/>
                    <a:gd fmla="*/ 52 w 414" name="T60"/>
                    <a:gd fmla="*/ 17 h 30" name="T61"/>
                    <a:gd fmla="*/ 70 w 414" name="T62"/>
                    <a:gd fmla="*/ 18 h 30" name="T63"/>
                    <a:gd fmla="*/ 199 w 414" name="T64"/>
                    <a:gd fmla="*/ 14 h 30" name="T65"/>
                    <a:gd fmla="*/ 196 w 414" name="T66"/>
                    <a:gd fmla="*/ 13 h 30" name="T67"/>
                    <a:gd fmla="*/ 160 w 414" name="T68"/>
                    <a:gd fmla="*/ 18 h 30" name="T69"/>
                    <a:gd fmla="*/ 142 w 414" name="T70"/>
                    <a:gd fmla="*/ 20 h 30" name="T71"/>
                    <a:gd fmla="*/ 101 w 414" name="T72"/>
                    <a:gd fmla="*/ 13 h 30" name="T73"/>
                    <a:gd fmla="*/ 99 w 414" name="T74"/>
                    <a:gd fmla="*/ 20 h 30" name="T75"/>
                    <a:gd fmla="*/ 141 w 414" name="T76"/>
                    <a:gd fmla="*/ 22 h 30" name="T77"/>
                    <a:gd fmla="*/ 169 w 414" name="T78"/>
                    <a:gd fmla="*/ 24 h 30" name="T79"/>
                    <a:gd fmla="*/ 209 w 414" name="T80"/>
                    <a:gd fmla="*/ 14 h 30" name="T81"/>
                    <a:gd fmla="*/ 234 w 414" name="T82"/>
                    <a:gd fmla="*/ 15 h 30" name="T83"/>
                    <a:gd fmla="*/ 247 w 414" name="T84"/>
                    <a:gd fmla="*/ 20 h 30" name="T85"/>
                    <a:gd fmla="*/ 252 w 414" name="T86"/>
                    <a:gd fmla="*/ 20 h 30" name="T87"/>
                    <a:gd fmla="*/ 269 w 414" name="T88"/>
                    <a:gd fmla="*/ 19 h 30" name="T89"/>
                    <a:gd fmla="*/ 300 w 414" name="T90"/>
                    <a:gd fmla="*/ 11 h 30" name="T91"/>
                    <a:gd fmla="*/ 314 w 414" name="T92"/>
                    <a:gd fmla="*/ 11 h 30" name="T93"/>
                    <a:gd fmla="*/ 297 w 414" name="T94"/>
                    <a:gd fmla="*/ 15 h 30" name="T95"/>
                    <a:gd fmla="*/ 319 w 414" name="T96"/>
                    <a:gd fmla="*/ 19 h 30" name="T97"/>
                    <a:gd fmla="*/ 346 w 414" name="T98"/>
                    <a:gd fmla="*/ 7 h 30" name="T99"/>
                    <a:gd fmla="*/ 351 w 414" name="T100"/>
                    <a:gd fmla="*/ 19 h 30" name="T101"/>
                    <a:gd fmla="*/ 362 w 414" name="T102"/>
                    <a:gd fmla="*/ 20 h 30" name="T103"/>
                    <a:gd fmla="*/ 383 w 414" name="T104"/>
                    <a:gd fmla="*/ 9 h 30" name="T105"/>
                    <a:gd fmla="*/ 384 w 414" name="T106"/>
                    <a:gd fmla="*/ 6 h 30" name="T107"/>
                    <a:gd fmla="*/ 343 w 414" name="T108"/>
                    <a:gd fmla="*/ 7 h 30" name="T109"/>
                    <a:gd fmla="*/ 318 w 414" name="T110"/>
                    <a:gd fmla="*/ 7 h 30" name="T111"/>
                    <a:gd fmla="*/ 316 w 414" name="T112"/>
                    <a:gd fmla="*/ 12 h 30" name="T113"/>
                    <a:gd fmla="*/ 240 w 414" name="T114"/>
                    <a:gd fmla="*/ 6 h 30" name="T115"/>
                    <a:gd fmla="*/ 153 w 414" name="T116"/>
                    <a:gd fmla="*/ 10 h 30" name="T117"/>
                    <a:gd fmla="*/ 97 w 414" name="T118"/>
                    <a:gd fmla="*/ 5 h 30" name="T119"/>
                    <a:gd fmla="*/ 78 w 414" name="T120"/>
                    <a:gd fmla="*/ 17 h 30" name="T121"/>
                    <a:gd fmla="*/ 46 w 414" name="T122"/>
                    <a:gd fmla="*/ 6 h 3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0" w="413">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9" name="Freeform 3195"/>
                <p:cNvSpPr/>
                <p:nvPr/>
              </p:nvSpPr>
              <p:spPr bwMode="auto">
                <a:xfrm>
                  <a:off x="5572" y="2695"/>
                  <a:ext cx="4" cy="4"/>
                </a:xfrm>
                <a:custGeom>
                  <a:gdLst>
                    <a:gd fmla="*/ 2 w 2" name="T0"/>
                    <a:gd fmla="*/ 1 h 2" name="T1"/>
                    <a:gd fmla="*/ 0 w 2" name="T2"/>
                    <a:gd fmla="*/ 0 h 2" name="T3"/>
                    <a:gd fmla="*/ 2 w 2" name="T4"/>
                    <a:gd fmla="*/ 1 h 2" name="T5"/>
                  </a:gdLst>
                  <a:cxnLst>
                    <a:cxn ang="0">
                      <a:pos x="T0" y="T1"/>
                    </a:cxn>
                    <a:cxn ang="0">
                      <a:pos x="T2" y="T3"/>
                    </a:cxn>
                    <a:cxn ang="0">
                      <a:pos x="T4" y="T5"/>
                    </a:cxn>
                  </a:cxnLst>
                  <a:rect b="b" l="0" r="r" t="0"/>
                  <a:pathLst>
                    <a:path h="2" w="2">
                      <a:moveTo>
                        <a:pt x="2" y="1"/>
                      </a:moveTo>
                      <a:cubicBezTo>
                        <a:pt x="1" y="1"/>
                        <a:pt x="1" y="0"/>
                        <a:pt x="0" y="0"/>
                      </a:cubicBezTo>
                      <a:cubicBezTo>
                        <a:pt x="0" y="2"/>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0" name="Freeform 3196"/>
                <p:cNvSpPr>
                  <a:spLocks noEditPoints="1"/>
                </p:cNvSpPr>
                <p:nvPr/>
              </p:nvSpPr>
              <p:spPr bwMode="auto">
                <a:xfrm>
                  <a:off x="5467" y="2896"/>
                  <a:ext cx="64" cy="50"/>
                </a:xfrm>
                <a:custGeom>
                  <a:gdLst>
                    <a:gd fmla="*/ 4 w 31" name="T0"/>
                    <a:gd fmla="*/ 17 h 24" name="T1"/>
                    <a:gd fmla="*/ 4 w 31" name="T2"/>
                    <a:gd fmla="*/ 17 h 24" name="T3"/>
                    <a:gd fmla="*/ 3 w 31" name="T4"/>
                    <a:gd fmla="*/ 21 h 24" name="T5"/>
                    <a:gd fmla="*/ 4 w 31" name="T6"/>
                    <a:gd fmla="*/ 22 h 24" name="T7"/>
                    <a:gd fmla="*/ 5 w 31" name="T8"/>
                    <a:gd fmla="*/ 21 h 24" name="T9"/>
                    <a:gd fmla="*/ 10 w 31" name="T10"/>
                    <a:gd fmla="*/ 21 h 24" name="T11"/>
                    <a:gd fmla="*/ 17 w 31" name="T12"/>
                    <a:gd fmla="*/ 19 h 24" name="T13"/>
                    <a:gd fmla="*/ 14 w 31" name="T14"/>
                    <a:gd fmla="*/ 16 h 24" name="T15"/>
                    <a:gd fmla="*/ 14 w 31" name="T16"/>
                    <a:gd fmla="*/ 16 h 24" name="T17"/>
                    <a:gd fmla="*/ 14 w 31" name="T18"/>
                    <a:gd fmla="*/ 13 h 24" name="T19"/>
                    <a:gd fmla="*/ 18 w 31" name="T20"/>
                    <a:gd fmla="*/ 12 h 24" name="T21"/>
                    <a:gd fmla="*/ 22 w 31" name="T22"/>
                    <a:gd fmla="*/ 17 h 24" name="T23"/>
                    <a:gd fmla="*/ 17 w 31" name="T24"/>
                    <a:gd fmla="*/ 21 h 24" name="T25"/>
                    <a:gd fmla="*/ 21 w 31" name="T26"/>
                    <a:gd fmla="*/ 19 h 24" name="T27"/>
                    <a:gd fmla="*/ 22 w 31" name="T28"/>
                    <a:gd fmla="*/ 15 h 24" name="T29"/>
                    <a:gd fmla="*/ 25 w 31" name="T30"/>
                    <a:gd fmla="*/ 14 h 24" name="T31"/>
                    <a:gd fmla="*/ 25 w 31" name="T32"/>
                    <a:gd fmla="*/ 18 h 24" name="T33"/>
                    <a:gd fmla="*/ 25 w 31" name="T34"/>
                    <a:gd fmla="*/ 21 h 24" name="T35"/>
                    <a:gd fmla="*/ 30 w 31" name="T36"/>
                    <a:gd fmla="*/ 21 h 24" name="T37"/>
                    <a:gd fmla="*/ 29 w 31" name="T38"/>
                    <a:gd fmla="*/ 18 h 24" name="T39"/>
                    <a:gd fmla="*/ 28 w 31" name="T40"/>
                    <a:gd fmla="*/ 15 h 24" name="T41"/>
                    <a:gd fmla="*/ 28 w 31" name="T42"/>
                    <a:gd fmla="*/ 11 h 24" name="T43"/>
                    <a:gd fmla="*/ 24 w 31" name="T44"/>
                    <a:gd fmla="*/ 11 h 24" name="T45"/>
                    <a:gd fmla="*/ 21 w 31" name="T46"/>
                    <a:gd fmla="*/ 7 h 24" name="T47"/>
                    <a:gd fmla="*/ 21 w 31" name="T48"/>
                    <a:gd fmla="*/ 4 h 24" name="T49"/>
                    <a:gd fmla="*/ 20 w 31" name="T50"/>
                    <a:gd fmla="*/ 1 h 24" name="T51"/>
                    <a:gd fmla="*/ 17 w 31" name="T52"/>
                    <a:gd fmla="*/ 6 h 24" name="T53"/>
                    <a:gd fmla="*/ 14 w 31" name="T54"/>
                    <a:gd fmla="*/ 9 h 24" name="T55"/>
                    <a:gd fmla="*/ 15 w 31" name="T56"/>
                    <a:gd fmla="*/ 4 h 24" name="T57"/>
                    <a:gd fmla="*/ 15 w 31" name="T58"/>
                    <a:gd fmla="*/ 3 h 24" name="T59"/>
                    <a:gd fmla="*/ 15 w 31" name="T60"/>
                    <a:gd fmla="*/ 2 h 24" name="T61"/>
                    <a:gd fmla="*/ 12 w 31" name="T62"/>
                    <a:gd fmla="*/ 3 h 24" name="T63"/>
                    <a:gd fmla="*/ 11 w 31" name="T64"/>
                    <a:gd fmla="*/ 5 h 24" name="T65"/>
                    <a:gd fmla="*/ 10 w 31" name="T66"/>
                    <a:gd fmla="*/ 5 h 24" name="T67"/>
                    <a:gd fmla="*/ 9 w 31" name="T68"/>
                    <a:gd fmla="*/ 11 h 24" name="T69"/>
                    <a:gd fmla="*/ 10 w 31" name="T70"/>
                    <a:gd fmla="*/ 15 h 24" name="T71"/>
                    <a:gd fmla="*/ 7 w 31" name="T72"/>
                    <a:gd fmla="*/ 18 h 24" name="T73"/>
                    <a:gd fmla="*/ 5 w 31" name="T74"/>
                    <a:gd fmla="*/ 13 h 24" name="T75"/>
                    <a:gd fmla="*/ 7 w 31" name="T76"/>
                    <a:gd fmla="*/ 10 h 24" name="T77"/>
                    <a:gd fmla="*/ 5 w 31" name="T78"/>
                    <a:gd fmla="*/ 7 h 24" name="T79"/>
                    <a:gd fmla="*/ 4 w 31" name="T80"/>
                    <a:gd fmla="*/ 7 h 24" name="T81"/>
                    <a:gd fmla="*/ 1 w 31" name="T82"/>
                    <a:gd fmla="*/ 12 h 24" name="T83"/>
                    <a:gd fmla="*/ 15 w 31" name="T84"/>
                    <a:gd fmla="*/ 6 h 24" name="T85"/>
                    <a:gd fmla="*/ 12 w 31" name="T86"/>
                    <a:gd fmla="*/ 18 h 24"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24" w="31">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1" name="Freeform 3197"/>
                <p:cNvSpPr>
                  <a:spLocks noEditPoints="1"/>
                </p:cNvSpPr>
                <p:nvPr/>
              </p:nvSpPr>
              <p:spPr bwMode="auto">
                <a:xfrm>
                  <a:off x="5506" y="2783"/>
                  <a:ext cx="664" cy="52"/>
                </a:xfrm>
                <a:custGeom>
                  <a:gdLst>
                    <a:gd fmla="*/ 45 w 323" name="T0"/>
                    <a:gd fmla="*/ 18 h 25" name="T1"/>
                    <a:gd fmla="*/ 60 w 323" name="T2"/>
                    <a:gd fmla="*/ 15 h 25" name="T3"/>
                    <a:gd fmla="*/ 84 w 323" name="T4"/>
                    <a:gd fmla="*/ 21 h 25" name="T5"/>
                    <a:gd fmla="*/ 104 w 323" name="T6"/>
                    <a:gd fmla="*/ 18 h 25" name="T7"/>
                    <a:gd fmla="*/ 117 w 323" name="T8"/>
                    <a:gd fmla="*/ 15 h 25" name="T9"/>
                    <a:gd fmla="*/ 131 w 323" name="T10"/>
                    <a:gd fmla="*/ 24 h 25" name="T11"/>
                    <a:gd fmla="*/ 143 w 323" name="T12"/>
                    <a:gd fmla="*/ 17 h 25" name="T13"/>
                    <a:gd fmla="*/ 157 w 323" name="T14"/>
                    <a:gd fmla="*/ 22 h 25" name="T15"/>
                    <a:gd fmla="*/ 179 w 323" name="T16"/>
                    <a:gd fmla="*/ 20 h 25" name="T17"/>
                    <a:gd fmla="*/ 180 w 323" name="T18"/>
                    <a:gd fmla="*/ 14 h 25" name="T19"/>
                    <a:gd fmla="*/ 195 w 323" name="T20"/>
                    <a:gd fmla="*/ 17 h 25" name="T21"/>
                    <a:gd fmla="*/ 208 w 323" name="T22"/>
                    <a:gd fmla="*/ 20 h 25" name="T23"/>
                    <a:gd fmla="*/ 237 w 323" name="T24"/>
                    <a:gd fmla="*/ 19 h 25" name="T25"/>
                    <a:gd fmla="*/ 263 w 323" name="T26"/>
                    <a:gd fmla="*/ 17 h 25" name="T27"/>
                    <a:gd fmla="*/ 277 w 323" name="T28"/>
                    <a:gd fmla="*/ 21 h 25" name="T29"/>
                    <a:gd fmla="*/ 320 w 323" name="T30"/>
                    <a:gd fmla="*/ 23 h 25" name="T31"/>
                    <a:gd fmla="*/ 307 w 323" name="T32"/>
                    <a:gd fmla="*/ 12 h 25" name="T33"/>
                    <a:gd fmla="*/ 297 w 323" name="T34"/>
                    <a:gd fmla="*/ 8 h 25" name="T35"/>
                    <a:gd fmla="*/ 281 w 323" name="T36"/>
                    <a:gd fmla="*/ 6 h 25" name="T37"/>
                    <a:gd fmla="*/ 280 w 323" name="T38"/>
                    <a:gd fmla="*/ 10 h 25" name="T39"/>
                    <a:gd fmla="*/ 264 w 323" name="T40"/>
                    <a:gd fmla="*/ 6 h 25" name="T41"/>
                    <a:gd fmla="*/ 252 w 323" name="T42"/>
                    <a:gd fmla="*/ 10 h 25" name="T43"/>
                    <a:gd fmla="*/ 239 w 323" name="T44"/>
                    <a:gd fmla="*/ 7 h 25" name="T45"/>
                    <a:gd fmla="*/ 227 w 323" name="T46"/>
                    <a:gd fmla="*/ 7 h 25" name="T47"/>
                    <a:gd fmla="*/ 215 w 323" name="T48"/>
                    <a:gd fmla="*/ 4 h 25" name="T49"/>
                    <a:gd fmla="*/ 202 w 323" name="T50"/>
                    <a:gd fmla="*/ 4 h 25" name="T51"/>
                    <a:gd fmla="*/ 180 w 323" name="T52"/>
                    <a:gd fmla="*/ 4 h 25" name="T53"/>
                    <a:gd fmla="*/ 170 w 323" name="T54"/>
                    <a:gd fmla="*/ 4 h 25" name="T55"/>
                    <a:gd fmla="*/ 151 w 323" name="T56"/>
                    <a:gd fmla="*/ 2 h 25" name="T57"/>
                    <a:gd fmla="*/ 138 w 323" name="T58"/>
                    <a:gd fmla="*/ 4 h 25" name="T59"/>
                    <a:gd fmla="*/ 118 w 323" name="T60"/>
                    <a:gd fmla="*/ 8 h 25" name="T61"/>
                    <a:gd fmla="*/ 101 w 323" name="T62"/>
                    <a:gd fmla="*/ 7 h 25" name="T63"/>
                    <a:gd fmla="*/ 85 w 323" name="T64"/>
                    <a:gd fmla="*/ 6 h 25" name="T65"/>
                    <a:gd fmla="*/ 74 w 323" name="T66"/>
                    <a:gd fmla="*/ 12 h 25" name="T67"/>
                    <a:gd fmla="*/ 59 w 323" name="T68"/>
                    <a:gd fmla="*/ 5 h 25" name="T69"/>
                    <a:gd fmla="*/ 42 w 323" name="T70"/>
                    <a:gd fmla="*/ 16 h 25" name="T71"/>
                    <a:gd fmla="*/ 23 w 323" name="T72"/>
                    <a:gd fmla="*/ 3 h 25" name="T73"/>
                    <a:gd fmla="*/ 7 w 323" name="T74"/>
                    <a:gd fmla="*/ 6 h 25" name="T75"/>
                    <a:gd fmla="*/ 299 w 323" name="T76"/>
                    <a:gd fmla="*/ 14 h 25" name="T77"/>
                    <a:gd fmla="*/ 307 w 323" name="T78"/>
                    <a:gd fmla="*/ 13 h 25" name="T79"/>
                    <a:gd fmla="*/ 284 w 323" name="T80"/>
                    <a:gd fmla="*/ 20 h 25" name="T81"/>
                    <a:gd fmla="*/ 257 w 323" name="T82"/>
                    <a:gd fmla="*/ 16 h 25" name="T83"/>
                    <a:gd fmla="*/ 187 w 323" name="T84"/>
                    <a:gd fmla="*/ 12 h 25" name="T85"/>
                    <a:gd fmla="*/ 212 w 323" name="T86"/>
                    <a:gd fmla="*/ 8 h 25" name="T87"/>
                    <a:gd fmla="*/ 239 w 323" name="T88"/>
                    <a:gd fmla="*/ 18 h 25" name="T89"/>
                    <a:gd fmla="*/ 237 w 323" name="T90"/>
                    <a:gd fmla="*/ 15 h 25" name="T91"/>
                    <a:gd fmla="*/ 183 w 323" name="T92"/>
                    <a:gd fmla="*/ 6 h 25" name="T93"/>
                    <a:gd fmla="*/ 142 w 323" name="T94"/>
                    <a:gd fmla="*/ 11 h 25" name="T95"/>
                    <a:gd fmla="*/ 141 w 323" name="T96"/>
                    <a:gd fmla="*/ 13 h 25" name="T97"/>
                    <a:gd fmla="*/ 165 w 323" name="T98"/>
                    <a:gd fmla="*/ 16 h 25" name="T99"/>
                    <a:gd fmla="*/ 154 w 323" name="T100"/>
                    <a:gd fmla="*/ 13 h 25" name="T101"/>
                    <a:gd fmla="*/ 166 w 323" name="T102"/>
                    <a:gd fmla="*/ 19 h 25" name="T103"/>
                    <a:gd fmla="*/ 153 w 323" name="T104"/>
                    <a:gd fmla="*/ 5 h 25" name="T105"/>
                    <a:gd fmla="*/ 124 w 323" name="T106"/>
                    <a:gd fmla="*/ 11 h 25" name="T107"/>
                    <a:gd fmla="*/ 100 w 323" name="T108"/>
                    <a:gd fmla="*/ 16 h 25" name="T109"/>
                    <a:gd fmla="*/ 105 w 323" name="T110"/>
                    <a:gd fmla="*/ 15 h 25" name="T111"/>
                    <a:gd fmla="*/ 94 w 323" name="T112"/>
                    <a:gd fmla="*/ 4 h 25" name="T113"/>
                    <a:gd fmla="*/ 66 w 323" name="T114"/>
                    <a:gd fmla="*/ 14 h 25" name="T115"/>
                    <a:gd fmla="*/ 48 w 323" name="T116"/>
                    <a:gd fmla="*/ 14 h 25" name="T117"/>
                    <a:gd fmla="*/ 24 w 323" name="T118"/>
                    <a:gd fmla="*/ 12 h 25" name="T119"/>
                    <a:gd fmla="*/ 27 w 323" name="T120"/>
                    <a:gd fmla="*/ 12 h 25" name="T121"/>
                    <a:gd fmla="*/ 14 w 323" name="T122"/>
                    <a:gd fmla="*/ 15 h 2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 w="323">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2" name="Freeform 3198"/>
                <p:cNvSpPr>
                  <a:spLocks noEditPoints="1"/>
                </p:cNvSpPr>
                <p:nvPr/>
              </p:nvSpPr>
              <p:spPr bwMode="auto">
                <a:xfrm>
                  <a:off x="5551" y="2687"/>
                  <a:ext cx="574" cy="55"/>
                </a:xfrm>
                <a:custGeom>
                  <a:gdLst>
                    <a:gd fmla="*/ 36 w 279" name="T0"/>
                    <a:gd fmla="*/ 22 h 27" name="T1"/>
                    <a:gd fmla="*/ 51 w 279" name="T2"/>
                    <a:gd fmla="*/ 18 h 27" name="T3"/>
                    <a:gd fmla="*/ 60 w 279" name="T4"/>
                    <a:gd fmla="*/ 19 h 27" name="T5"/>
                    <a:gd fmla="*/ 69 w 279" name="T6"/>
                    <a:gd fmla="*/ 20 h 27" name="T7"/>
                    <a:gd fmla="*/ 85 w 279" name="T8"/>
                    <a:gd fmla="*/ 20 h 27" name="T9"/>
                    <a:gd fmla="*/ 92 w 279" name="T10"/>
                    <a:gd fmla="*/ 20 h 27" name="T11"/>
                    <a:gd fmla="*/ 105 w 279" name="T12"/>
                    <a:gd fmla="*/ 20 h 27" name="T13"/>
                    <a:gd fmla="*/ 120 w 279" name="T14"/>
                    <a:gd fmla="*/ 17 h 27" name="T15"/>
                    <a:gd fmla="*/ 135 w 279" name="T16"/>
                    <a:gd fmla="*/ 18 h 27" name="T17"/>
                    <a:gd fmla="*/ 150 w 279" name="T18"/>
                    <a:gd fmla="*/ 21 h 27" name="T19"/>
                    <a:gd fmla="*/ 164 w 279" name="T20"/>
                    <a:gd fmla="*/ 21 h 27" name="T21"/>
                    <a:gd fmla="*/ 182 w 279" name="T22"/>
                    <a:gd fmla="*/ 20 h 27" name="T23"/>
                    <a:gd fmla="*/ 194 w 279" name="T24"/>
                    <a:gd fmla="*/ 20 h 27" name="T25"/>
                    <a:gd fmla="*/ 211 w 279" name="T26"/>
                    <a:gd fmla="*/ 21 h 27" name="T27"/>
                    <a:gd fmla="*/ 225 w 279" name="T28"/>
                    <a:gd fmla="*/ 18 h 27" name="T29"/>
                    <a:gd fmla="*/ 233 w 279" name="T30"/>
                    <a:gd fmla="*/ 18 h 27" name="T31"/>
                    <a:gd fmla="*/ 248 w 279" name="T32"/>
                    <a:gd fmla="*/ 25 h 27" name="T33"/>
                    <a:gd fmla="*/ 277 w 279" name="T34"/>
                    <a:gd fmla="*/ 20 h 27" name="T35"/>
                    <a:gd fmla="*/ 265 w 279" name="T36"/>
                    <a:gd fmla="*/ 16 h 27" name="T37"/>
                    <a:gd fmla="*/ 251 w 279" name="T38"/>
                    <a:gd fmla="*/ 6 h 27" name="T39"/>
                    <a:gd fmla="*/ 239 w 279" name="T40"/>
                    <a:gd fmla="*/ 5 h 27" name="T41"/>
                    <a:gd fmla="*/ 222 w 279" name="T42"/>
                    <a:gd fmla="*/ 3 h 27" name="T43"/>
                    <a:gd fmla="*/ 205 w 279" name="T44"/>
                    <a:gd fmla="*/ 6 h 27" name="T45"/>
                    <a:gd fmla="*/ 184 w 279" name="T46"/>
                    <a:gd fmla="*/ 4 h 27" name="T47"/>
                    <a:gd fmla="*/ 166 w 279" name="T48"/>
                    <a:gd fmla="*/ 2 h 27" name="T49"/>
                    <a:gd fmla="*/ 144 w 279" name="T50"/>
                    <a:gd fmla="*/ 4 h 27" name="T51"/>
                    <a:gd fmla="*/ 127 w 279" name="T52"/>
                    <a:gd fmla="*/ 2 h 27" name="T53"/>
                    <a:gd fmla="*/ 102 w 279" name="T54"/>
                    <a:gd fmla="*/ 3 h 27" name="T55"/>
                    <a:gd fmla="*/ 73 w 279" name="T56"/>
                    <a:gd fmla="*/ 2 h 27" name="T57"/>
                    <a:gd fmla="*/ 55 w 279" name="T58"/>
                    <a:gd fmla="*/ 3 h 27" name="T59"/>
                    <a:gd fmla="*/ 27 w 279" name="T60"/>
                    <a:gd fmla="*/ 7 h 27" name="T61"/>
                    <a:gd fmla="*/ 17 w 279" name="T62"/>
                    <a:gd fmla="*/ 18 h 27" name="T63"/>
                    <a:gd fmla="*/ 25 w 279" name="T64"/>
                    <a:gd fmla="*/ 13 h 27" name="T65"/>
                    <a:gd fmla="*/ 33 w 279" name="T66"/>
                    <a:gd fmla="*/ 18 h 27" name="T67"/>
                    <a:gd fmla="*/ 47 w 279" name="T68"/>
                    <a:gd fmla="*/ 15 h 27" name="T69"/>
                    <a:gd fmla="*/ 37 w 279" name="T70"/>
                    <a:gd fmla="*/ 12 h 27" name="T71"/>
                    <a:gd fmla="*/ 62 w 279" name="T72"/>
                    <a:gd fmla="*/ 15 h 27" name="T73"/>
                    <a:gd fmla="*/ 116 w 279" name="T74"/>
                    <a:gd fmla="*/ 16 h 27" name="T75"/>
                    <a:gd fmla="*/ 118 w 279" name="T76"/>
                    <a:gd fmla="*/ 10 h 27" name="T77"/>
                    <a:gd fmla="*/ 74 w 279" name="T78"/>
                    <a:gd fmla="*/ 16 h 27" name="T79"/>
                    <a:gd fmla="*/ 89 w 279" name="T80"/>
                    <a:gd fmla="*/ 11 h 27" name="T81"/>
                    <a:gd fmla="*/ 84 w 279" name="T82"/>
                    <a:gd fmla="*/ 16 h 27" name="T83"/>
                    <a:gd fmla="*/ 102 w 279" name="T84"/>
                    <a:gd fmla="*/ 12 h 27" name="T85"/>
                    <a:gd fmla="*/ 115 w 279" name="T86"/>
                    <a:gd fmla="*/ 21 h 27" name="T87"/>
                    <a:gd fmla="*/ 185 w 279" name="T88"/>
                    <a:gd fmla="*/ 7 h 27" name="T89"/>
                    <a:gd fmla="*/ 156 w 279" name="T90"/>
                    <a:gd fmla="*/ 8 h 27" name="T91"/>
                    <a:gd fmla="*/ 145 w 279" name="T92"/>
                    <a:gd fmla="*/ 13 h 27" name="T93"/>
                    <a:gd fmla="*/ 163 w 279" name="T94"/>
                    <a:gd fmla="*/ 17 h 27" name="T95"/>
                    <a:gd fmla="*/ 175 w 279" name="T96"/>
                    <a:gd fmla="*/ 13 h 27" name="T97"/>
                    <a:gd fmla="*/ 196 w 279" name="T98"/>
                    <a:gd fmla="*/ 16 h 27" name="T99"/>
                    <a:gd fmla="*/ 227 w 279" name="T100"/>
                    <a:gd fmla="*/ 10 h 27" name="T101"/>
                    <a:gd fmla="*/ 238 w 279" name="T102"/>
                    <a:gd fmla="*/ 16 h 27" name="T103"/>
                    <a:gd fmla="*/ 264 w 279" name="T104"/>
                    <a:gd fmla="*/ 14 h 27" name="T105"/>
                    <a:gd fmla="*/ 242 w 279" name="T106"/>
                    <a:gd fmla="*/ 8 h 27" name="T107"/>
                    <a:gd fmla="*/ 216 w 279" name="T108"/>
                    <a:gd fmla="*/ 7 h 27" name="T109"/>
                    <a:gd fmla="*/ 206 w 279" name="T110"/>
                    <a:gd fmla="*/ 9 h 27" name="T111"/>
                    <a:gd fmla="*/ 147 w 279" name="T112"/>
                    <a:gd fmla="*/ 7 h 27" name="T113"/>
                    <a:gd fmla="*/ 92 w 279" name="T114"/>
                    <a:gd fmla="*/ 7 h 27" name="T115"/>
                    <a:gd fmla="*/ 77 w 279" name="T116"/>
                    <a:gd fmla="*/ 6 h 27" name="T117"/>
                    <a:gd fmla="*/ 50 w 279" name="T118"/>
                    <a:gd fmla="*/ 7 h 27" name="T119"/>
                    <a:gd fmla="*/ 20 w 279" name="T120"/>
                    <a:gd fmla="*/ 12 h 27" name="T121"/>
                    <a:gd fmla="*/ 15 w 279" name="T122"/>
                    <a:gd fmla="*/ 13 h 2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7" w="279">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3" name="Freeform 3199"/>
                <p:cNvSpPr>
                  <a:spLocks noEditPoints="1"/>
                </p:cNvSpPr>
                <p:nvPr/>
              </p:nvSpPr>
              <p:spPr bwMode="auto">
                <a:xfrm>
                  <a:off x="5597" y="2600"/>
                  <a:ext cx="482" cy="56"/>
                </a:xfrm>
                <a:custGeom>
                  <a:gdLst>
                    <a:gd fmla="*/ 21 w 235" name="T0"/>
                    <a:gd fmla="*/ 18 h 27" name="T1"/>
                    <a:gd fmla="*/ 37 w 235" name="T2"/>
                    <a:gd fmla="*/ 24 h 27" name="T3"/>
                    <a:gd fmla="*/ 62 w 235" name="T4"/>
                    <a:gd fmla="*/ 19 h 27" name="T5"/>
                    <a:gd fmla="*/ 74 w 235" name="T6"/>
                    <a:gd fmla="*/ 15 h 27" name="T7"/>
                    <a:gd fmla="*/ 92 w 235" name="T8"/>
                    <a:gd fmla="*/ 21 h 27" name="T9"/>
                    <a:gd fmla="*/ 93 w 235" name="T10"/>
                    <a:gd fmla="*/ 14 h 27" name="T11"/>
                    <a:gd fmla="*/ 102 w 235" name="T12"/>
                    <a:gd fmla="*/ 19 h 27" name="T13"/>
                    <a:gd fmla="*/ 118 w 235" name="T14"/>
                    <a:gd fmla="*/ 22 h 27" name="T15"/>
                    <a:gd fmla="*/ 132 w 235" name="T16"/>
                    <a:gd fmla="*/ 20 h 27" name="T17"/>
                    <a:gd fmla="*/ 131 w 235" name="T18"/>
                    <a:gd fmla="*/ 15 h 27" name="T19"/>
                    <a:gd fmla="*/ 127 w 235" name="T20"/>
                    <a:gd fmla="*/ 14 h 27" name="T21"/>
                    <a:gd fmla="*/ 147 w 235" name="T22"/>
                    <a:gd fmla="*/ 15 h 27" name="T23"/>
                    <a:gd fmla="*/ 143 w 235" name="T24"/>
                    <a:gd fmla="*/ 21 h 27" name="T25"/>
                    <a:gd fmla="*/ 166 w 235" name="T26"/>
                    <a:gd fmla="*/ 22 h 27" name="T27"/>
                    <a:gd fmla="*/ 199 w 235" name="T28"/>
                    <a:gd fmla="*/ 25 h 27" name="T29"/>
                    <a:gd fmla="*/ 219 w 235" name="T30"/>
                    <a:gd fmla="*/ 20 h 27" name="T31"/>
                    <a:gd fmla="*/ 234 w 235" name="T32"/>
                    <a:gd fmla="*/ 20 h 27" name="T33"/>
                    <a:gd fmla="*/ 214 w 235" name="T34"/>
                    <a:gd fmla="*/ 14 h 27" name="T35"/>
                    <a:gd fmla="*/ 213 w 235" name="T36"/>
                    <a:gd fmla="*/ 7 h 27" name="T37"/>
                    <a:gd fmla="*/ 198 w 235" name="T38"/>
                    <a:gd fmla="*/ 8 h 27" name="T39"/>
                    <a:gd fmla="*/ 194 w 235" name="T40"/>
                    <a:gd fmla="*/ 2 h 27" name="T41"/>
                    <a:gd fmla="*/ 179 w 235" name="T42"/>
                    <a:gd fmla="*/ 7 h 27" name="T43"/>
                    <a:gd fmla="*/ 169 w 235" name="T44"/>
                    <a:gd fmla="*/ 1 h 27" name="T45"/>
                    <a:gd fmla="*/ 163 w 235" name="T46"/>
                    <a:gd fmla="*/ 4 h 27" name="T47"/>
                    <a:gd fmla="*/ 148 w 235" name="T48"/>
                    <a:gd fmla="*/ 1 h 27" name="T49"/>
                    <a:gd fmla="*/ 136 w 235" name="T50"/>
                    <a:gd fmla="*/ 3 h 27" name="T51"/>
                    <a:gd fmla="*/ 131 w 235" name="T52"/>
                    <a:gd fmla="*/ 2 h 27" name="T53"/>
                    <a:gd fmla="*/ 119 w 235" name="T54"/>
                    <a:gd fmla="*/ 5 h 27" name="T55"/>
                    <a:gd fmla="*/ 108 w 235" name="T56"/>
                    <a:gd fmla="*/ 4 h 27" name="T57"/>
                    <a:gd fmla="*/ 98 w 235" name="T58"/>
                    <a:gd fmla="*/ 5 h 27" name="T59"/>
                    <a:gd fmla="*/ 87 w 235" name="T60"/>
                    <a:gd fmla="*/ 4 h 27" name="T61"/>
                    <a:gd fmla="*/ 72 w 235" name="T62"/>
                    <a:gd fmla="*/ 5 h 27" name="T63"/>
                    <a:gd fmla="*/ 60 w 235" name="T64"/>
                    <a:gd fmla="*/ 6 h 27" name="T65"/>
                    <a:gd fmla="*/ 45 w 235" name="T66"/>
                    <a:gd fmla="*/ 4 h 27" name="T67"/>
                    <a:gd fmla="*/ 35 w 235" name="T68"/>
                    <a:gd fmla="*/ 6 h 27" name="T69"/>
                    <a:gd fmla="*/ 20 w 235" name="T70"/>
                    <a:gd fmla="*/ 10 h 27" name="T71"/>
                    <a:gd fmla="*/ 11 w 235" name="T72"/>
                    <a:gd fmla="*/ 11 h 27" name="T73"/>
                    <a:gd fmla="*/ 228 w 235" name="T74"/>
                    <a:gd fmla="*/ 20 h 27" name="T75"/>
                    <a:gd fmla="*/ 26 w 235" name="T76"/>
                    <a:gd fmla="*/ 9 h 27" name="T77"/>
                    <a:gd fmla="*/ 44 w 235" name="T78"/>
                    <a:gd fmla="*/ 7 h 27" name="T79"/>
                    <a:gd fmla="*/ 60 w 235" name="T80"/>
                    <a:gd fmla="*/ 14 h 27" name="T81"/>
                    <a:gd fmla="*/ 47 w 235" name="T82"/>
                    <a:gd fmla="*/ 20 h 27" name="T83"/>
                    <a:gd fmla="*/ 79 w 235" name="T84"/>
                    <a:gd fmla="*/ 15 h 27" name="T85"/>
                    <a:gd fmla="*/ 83 w 235" name="T86"/>
                    <a:gd fmla="*/ 11 h 27" name="T87"/>
                    <a:gd fmla="*/ 107 w 235" name="T88"/>
                    <a:gd fmla="*/ 14 h 27" name="T89"/>
                    <a:gd fmla="*/ 103 w 235" name="T90"/>
                    <a:gd fmla="*/ 14 h 27" name="T91"/>
                    <a:gd fmla="*/ 114 w 235" name="T92"/>
                    <a:gd fmla="*/ 19 h 27" name="T93"/>
                    <a:gd fmla="*/ 133 w 235" name="T94"/>
                    <a:gd fmla="*/ 18 h 27" name="T95"/>
                    <a:gd fmla="*/ 153 w 235" name="T96"/>
                    <a:gd fmla="*/ 17 h 27" name="T97"/>
                    <a:gd fmla="*/ 161 w 235" name="T98"/>
                    <a:gd fmla="*/ 16 h 27" name="T99"/>
                    <a:gd fmla="*/ 180 w 235" name="T100"/>
                    <a:gd fmla="*/ 14 h 27" name="T101"/>
                    <a:gd fmla="*/ 180 w 235" name="T102"/>
                    <a:gd fmla="*/ 10 h 27" name="T103"/>
                    <a:gd fmla="*/ 193 w 235" name="T104"/>
                    <a:gd fmla="*/ 22 h 27" name="T105"/>
                    <a:gd fmla="*/ 203 w 235" name="T106"/>
                    <a:gd fmla="*/ 17 h 27" name="T107"/>
                    <a:gd fmla="*/ 210 w 235" name="T108"/>
                    <a:gd fmla="*/ 13 h 27" name="T109"/>
                    <a:gd fmla="*/ 188 w 235" name="T110"/>
                    <a:gd fmla="*/ 7 h 27" name="T111"/>
                    <a:gd fmla="*/ 123 w 235" name="T112"/>
                    <a:gd fmla="*/ 6 h 27" name="T113"/>
                    <a:gd fmla="*/ 74 w 235" name="T114"/>
                    <a:gd fmla="*/ 7 h 27" name="T115"/>
                    <a:gd fmla="*/ 57 w 235" name="T116"/>
                    <a:gd fmla="*/ 9 h 27" name="T117"/>
                    <a:gd fmla="*/ 24 w 235" name="T118"/>
                    <a:gd fmla="*/ 6 h 2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7" w="235">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4" name="Freeform 3200"/>
                <p:cNvSpPr/>
                <p:nvPr/>
              </p:nvSpPr>
              <p:spPr bwMode="auto">
                <a:xfrm>
                  <a:off x="5716" y="2393"/>
                  <a:ext cx="20" cy="26"/>
                </a:xfrm>
                <a:custGeom>
                  <a:gdLst>
                    <a:gd fmla="*/ 1 w 10" name="T0"/>
                    <a:gd fmla="*/ 13 h 13" name="T1"/>
                    <a:gd fmla="*/ 1 w 10" name="T2"/>
                    <a:gd fmla="*/ 12 h 13" name="T3"/>
                    <a:gd fmla="*/ 3 w 10" name="T4"/>
                    <a:gd fmla="*/ 11 h 13" name="T5"/>
                    <a:gd fmla="*/ 2 w 10" name="T6"/>
                    <a:gd fmla="*/ 9 h 13" name="T7"/>
                    <a:gd fmla="*/ 3 w 10" name="T8"/>
                    <a:gd fmla="*/ 11 h 13" name="T9"/>
                    <a:gd fmla="*/ 5 w 10" name="T10"/>
                    <a:gd fmla="*/ 11 h 13" name="T11"/>
                    <a:gd fmla="*/ 7 w 10" name="T12"/>
                    <a:gd fmla="*/ 10 h 13" name="T13"/>
                    <a:gd fmla="*/ 10 w 10" name="T14"/>
                    <a:gd fmla="*/ 11 h 13" name="T15"/>
                    <a:gd fmla="*/ 8 w 10" name="T16"/>
                    <a:gd fmla="*/ 7 h 13" name="T17"/>
                    <a:gd fmla="*/ 9 w 10" name="T18"/>
                    <a:gd fmla="*/ 6 h 13" name="T19"/>
                    <a:gd fmla="*/ 7 w 10" name="T20"/>
                    <a:gd fmla="*/ 6 h 13" name="T21"/>
                    <a:gd fmla="*/ 8 w 10" name="T22"/>
                    <a:gd fmla="*/ 5 h 13" name="T23"/>
                    <a:gd fmla="*/ 9 w 10" name="T24"/>
                    <a:gd fmla="*/ 5 h 13" name="T25"/>
                    <a:gd fmla="*/ 10 w 10" name="T26"/>
                    <a:gd fmla="*/ 2 h 13" name="T27"/>
                    <a:gd fmla="*/ 7 w 10" name="T28"/>
                    <a:gd fmla="*/ 2 h 13" name="T29"/>
                    <a:gd fmla="*/ 7 w 10" name="T30"/>
                    <a:gd fmla="*/ 3 h 13" name="T31"/>
                    <a:gd fmla="*/ 7 w 10" name="T32"/>
                    <a:gd fmla="*/ 2 h 13" name="T33"/>
                    <a:gd fmla="*/ 6 w 10" name="T34"/>
                    <a:gd fmla="*/ 3 h 13" name="T35"/>
                    <a:gd fmla="*/ 6 w 10" name="T36"/>
                    <a:gd fmla="*/ 3 h 13" name="T37"/>
                    <a:gd fmla="*/ 4 w 10" name="T38"/>
                    <a:gd fmla="*/ 6 h 13" name="T39"/>
                    <a:gd fmla="*/ 6 w 10" name="T40"/>
                    <a:gd fmla="*/ 7 h 13" name="T41"/>
                    <a:gd fmla="*/ 5 w 10" name="T42"/>
                    <a:gd fmla="*/ 9 h 13" name="T43"/>
                    <a:gd fmla="*/ 2 w 10" name="T44"/>
                    <a:gd fmla="*/ 8 h 13" name="T45"/>
                    <a:gd fmla="*/ 0 w 10" name="T46"/>
                    <a:gd fmla="*/ 13 h 13" name="T47"/>
                    <a:gd fmla="*/ 0 w 10" name="T48"/>
                    <a:gd fmla="*/ 12 h 13" name="T49"/>
                    <a:gd fmla="*/ 1 w 10" name="T50"/>
                    <a:gd fmla="*/ 13 h 1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3" w="10">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5" name="Freeform 3201"/>
                <p:cNvSpPr/>
                <p:nvPr/>
              </p:nvSpPr>
              <p:spPr bwMode="auto">
                <a:xfrm>
                  <a:off x="5724" y="2415"/>
                  <a:ext cx="2"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1"/>
                        <a:pt x="1" y="0"/>
                      </a:cubicBezTo>
                      <a:cubicBezTo>
                        <a:pt x="1"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6" name="Freeform 3202"/>
                <p:cNvSpPr>
                  <a:spLocks noEditPoints="1"/>
                </p:cNvSpPr>
                <p:nvPr/>
              </p:nvSpPr>
              <p:spPr bwMode="auto">
                <a:xfrm>
                  <a:off x="5634" y="2532"/>
                  <a:ext cx="408" cy="54"/>
                </a:xfrm>
                <a:custGeom>
                  <a:gdLst>
                    <a:gd fmla="*/ 17 w 199" name="T0"/>
                    <a:gd fmla="*/ 21 h 26" name="T1"/>
                    <a:gd fmla="*/ 41 w 199" name="T2"/>
                    <a:gd fmla="*/ 19 h 26" name="T3"/>
                    <a:gd fmla="*/ 58 w 199" name="T4"/>
                    <a:gd fmla="*/ 15 h 26" name="T5"/>
                    <a:gd fmla="*/ 55 w 199" name="T6"/>
                    <a:gd fmla="*/ 13 h 26" name="T7"/>
                    <a:gd fmla="*/ 78 w 199" name="T8"/>
                    <a:gd fmla="*/ 18 h 26" name="T9"/>
                    <a:gd fmla="*/ 93 w 199" name="T10"/>
                    <a:gd fmla="*/ 22 h 26" name="T11"/>
                    <a:gd fmla="*/ 105 w 199" name="T12"/>
                    <a:gd fmla="*/ 18 h 26" name="T13"/>
                    <a:gd fmla="*/ 109 w 199" name="T14"/>
                    <a:gd fmla="*/ 16 h 26" name="T15"/>
                    <a:gd fmla="*/ 121 w 199" name="T16"/>
                    <a:gd fmla="*/ 16 h 26" name="T17"/>
                    <a:gd fmla="*/ 121 w 199" name="T18"/>
                    <a:gd fmla="*/ 20 h 26" name="T19"/>
                    <a:gd fmla="*/ 142 w 199" name="T20"/>
                    <a:gd fmla="*/ 16 h 26" name="T21"/>
                    <a:gd fmla="*/ 151 w 199" name="T22"/>
                    <a:gd fmla="*/ 22 h 26" name="T23"/>
                    <a:gd fmla="*/ 166 w 199" name="T24"/>
                    <a:gd fmla="*/ 25 h 26" name="T25"/>
                    <a:gd fmla="*/ 188 w 199" name="T26"/>
                    <a:gd fmla="*/ 19 h 26" name="T27"/>
                    <a:gd fmla="*/ 192 w 199" name="T28"/>
                    <a:gd fmla="*/ 14 h 26" name="T29"/>
                    <a:gd fmla="*/ 179 w 199" name="T30"/>
                    <a:gd fmla="*/ 8 h 26" name="T31"/>
                    <a:gd fmla="*/ 177 w 199" name="T32"/>
                    <a:gd fmla="*/ 15 h 26" name="T33"/>
                    <a:gd fmla="*/ 157 w 199" name="T34"/>
                    <a:gd fmla="*/ 14 h 26" name="T35"/>
                    <a:gd fmla="*/ 164 w 199" name="T36"/>
                    <a:gd fmla="*/ 14 h 26" name="T37"/>
                    <a:gd fmla="*/ 171 w 199" name="T38"/>
                    <a:gd fmla="*/ 11 h 26" name="T39"/>
                    <a:gd fmla="*/ 172 w 199" name="T40"/>
                    <a:gd fmla="*/ 9 h 26" name="T41"/>
                    <a:gd fmla="*/ 162 w 199" name="T42"/>
                    <a:gd fmla="*/ 6 h 26" name="T43"/>
                    <a:gd fmla="*/ 149 w 199" name="T44"/>
                    <a:gd fmla="*/ 9 h 26" name="T45"/>
                    <a:gd fmla="*/ 129 w 199" name="T46"/>
                    <a:gd fmla="*/ 6 h 26" name="T47"/>
                    <a:gd fmla="*/ 115 w 199" name="T48"/>
                    <a:gd fmla="*/ 6 h 26" name="T49"/>
                    <a:gd fmla="*/ 93 w 199" name="T50"/>
                    <a:gd fmla="*/ 6 h 26" name="T51"/>
                    <a:gd fmla="*/ 77 w 199" name="T52"/>
                    <a:gd fmla="*/ 4 h 26" name="T53"/>
                    <a:gd fmla="*/ 53 w 199" name="T54"/>
                    <a:gd fmla="*/ 8 h 26" name="T55"/>
                    <a:gd fmla="*/ 32 w 199" name="T56"/>
                    <a:gd fmla="*/ 7 h 26" name="T57"/>
                    <a:gd fmla="*/ 21 w 199" name="T58"/>
                    <a:gd fmla="*/ 8 h 26" name="T59"/>
                    <a:gd fmla="*/ 5 w 199" name="T60"/>
                    <a:gd fmla="*/ 14 h 26" name="T61"/>
                    <a:gd fmla="*/ 192 w 199" name="T62"/>
                    <a:gd fmla="*/ 19 h 26" name="T63"/>
                    <a:gd fmla="*/ 183 w 199" name="T64"/>
                    <a:gd fmla="*/ 10 h 26" name="T65"/>
                    <a:gd fmla="*/ 167 w 199" name="T66"/>
                    <a:gd fmla="*/ 25 h 26" name="T67"/>
                    <a:gd fmla="*/ 154 w 199" name="T68"/>
                    <a:gd fmla="*/ 15 h 26" name="T69"/>
                    <a:gd fmla="*/ 61 w 199" name="T70"/>
                    <a:gd fmla="*/ 14 h 26" name="T71"/>
                    <a:gd fmla="*/ 70 w 199" name="T72"/>
                    <a:gd fmla="*/ 13 h 26" name="T73"/>
                    <a:gd fmla="*/ 83 w 199" name="T74"/>
                    <a:gd fmla="*/ 10 h 26" name="T75"/>
                    <a:gd fmla="*/ 80 w 199" name="T76"/>
                    <a:gd fmla="*/ 17 h 26" name="T77"/>
                    <a:gd fmla="*/ 87 w 199" name="T78"/>
                    <a:gd fmla="*/ 16 h 26" name="T79"/>
                    <a:gd fmla="*/ 94 w 199" name="T80"/>
                    <a:gd fmla="*/ 15 h 26" name="T81"/>
                    <a:gd fmla="*/ 107 w 199" name="T82"/>
                    <a:gd fmla="*/ 18 h 26" name="T83"/>
                    <a:gd fmla="*/ 99 w 199" name="T84"/>
                    <a:gd fmla="*/ 7 h 26" name="T85"/>
                    <a:gd fmla="*/ 114 w 199" name="T86"/>
                    <a:gd fmla="*/ 12 h 26" name="T87"/>
                    <a:gd fmla="*/ 113 w 199" name="T88"/>
                    <a:gd fmla="*/ 18 h 26" name="T89"/>
                    <a:gd fmla="*/ 134 w 199" name="T90"/>
                    <a:gd fmla="*/ 15 h 26" name="T91"/>
                    <a:gd fmla="*/ 137 w 199" name="T92"/>
                    <a:gd fmla="*/ 6 h 26" name="T93"/>
                    <a:gd fmla="*/ 126 w 199" name="T94"/>
                    <a:gd fmla="*/ 11 h 26" name="T95"/>
                    <a:gd fmla="*/ 119 w 199" name="T96"/>
                    <a:gd fmla="*/ 7 h 26" name="T97"/>
                    <a:gd fmla="*/ 106 w 199" name="T98"/>
                    <a:gd fmla="*/ 10 h 26" name="T99"/>
                    <a:gd fmla="*/ 95 w 199" name="T100"/>
                    <a:gd fmla="*/ 11 h 26" name="T101"/>
                    <a:gd fmla="*/ 80 w 199" name="T102"/>
                    <a:gd fmla="*/ 5 h 26" name="T103"/>
                    <a:gd fmla="*/ 71 w 199" name="T104"/>
                    <a:gd fmla="*/ 6 h 26" name="T105"/>
                    <a:gd fmla="*/ 20 w 199" name="T106"/>
                    <a:gd fmla="*/ 13 h 26" name="T107"/>
                    <a:gd fmla="*/ 24 w 199" name="T108"/>
                    <a:gd fmla="*/ 14 h 26" name="T109"/>
                    <a:gd fmla="*/ 33 w 199" name="T110"/>
                    <a:gd fmla="*/ 13 h 26" name="T111"/>
                    <a:gd fmla="*/ 32 w 199" name="T112"/>
                    <a:gd fmla="*/ 15 h 26" name="T113"/>
                    <a:gd fmla="*/ 50 w 199" name="T114"/>
                    <a:gd fmla="*/ 16 h 26" name="T115"/>
                    <a:gd fmla="*/ 38 w 199" name="T116"/>
                    <a:gd fmla="*/ 14 h 26" name="T117"/>
                    <a:gd fmla="*/ 23 w 199" name="T118"/>
                    <a:gd fmla="*/ 11 h 26"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6" w="199">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7" name="Freeform 3203"/>
                <p:cNvSpPr/>
                <p:nvPr/>
              </p:nvSpPr>
              <p:spPr bwMode="auto">
                <a:xfrm>
                  <a:off x="5648" y="2551"/>
                  <a:ext cx="6" cy="6"/>
                </a:xfrm>
                <a:custGeom>
                  <a:gdLst>
                    <a:gd fmla="*/ 3 w 3" name="T0"/>
                    <a:gd fmla="*/ 1 h 3" name="T1"/>
                    <a:gd fmla="*/ 2 w 3" name="T2"/>
                    <a:gd fmla="*/ 0 h 3" name="T3"/>
                    <a:gd fmla="*/ 0 w 3" name="T4"/>
                    <a:gd fmla="*/ 0 h 3" name="T5"/>
                    <a:gd fmla="*/ 3 w 3" name="T6"/>
                    <a:gd fmla="*/ 1 h 3" name="T7"/>
                  </a:gdLst>
                  <a:cxnLst>
                    <a:cxn ang="0">
                      <a:pos x="T0" y="T1"/>
                    </a:cxn>
                    <a:cxn ang="0">
                      <a:pos x="T2" y="T3"/>
                    </a:cxn>
                    <a:cxn ang="0">
                      <a:pos x="T4" y="T5"/>
                    </a:cxn>
                    <a:cxn ang="0">
                      <a:pos x="T6" y="T7"/>
                    </a:cxn>
                  </a:cxnLst>
                  <a:rect b="b" l="0" r="r" t="0"/>
                  <a:pathLst>
                    <a:path h="3" w="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8" name="Freeform 3204"/>
                <p:cNvSpPr/>
                <p:nvPr/>
              </p:nvSpPr>
              <p:spPr bwMode="auto">
                <a:xfrm>
                  <a:off x="6254" y="3052"/>
                  <a:ext cx="2" cy="2"/>
                </a:xfrm>
                <a:custGeom>
                  <a:gdLst>
                    <a:gd fmla="*/ 0 w 1" name="T0"/>
                    <a:gd fmla="*/ 0 h 1" name="T1"/>
                    <a:gd fmla="*/ 0 w 1" name="T2"/>
                    <a:gd fmla="*/ 1 h 1" name="T3"/>
                    <a:gd fmla="*/ 1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9" name="Freeform 3205"/>
                <p:cNvSpPr/>
                <p:nvPr/>
              </p:nvSpPr>
              <p:spPr bwMode="auto">
                <a:xfrm>
                  <a:off x="6065" y="3083"/>
                  <a:ext cx="6" cy="4"/>
                </a:xfrm>
                <a:custGeom>
                  <a:gdLst>
                    <a:gd fmla="*/ 3 w 3" name="T0"/>
                    <a:gd fmla="*/ 0 h 2" name="T1"/>
                    <a:gd fmla="*/ 1 w 3" name="T2"/>
                    <a:gd fmla="*/ 0 h 2" name="T3"/>
                    <a:gd fmla="*/ 3 w 3" name="T4"/>
                    <a:gd fmla="*/ 0 h 2" name="T5"/>
                  </a:gdLst>
                  <a:cxnLst>
                    <a:cxn ang="0">
                      <a:pos x="T0" y="T1"/>
                    </a:cxn>
                    <a:cxn ang="0">
                      <a:pos x="T2" y="T3"/>
                    </a:cxn>
                    <a:cxn ang="0">
                      <a:pos x="T4" y="T5"/>
                    </a:cxn>
                  </a:cxnLst>
                  <a:rect b="b" l="0" r="r" t="0"/>
                  <a:pathLst>
                    <a:path h="2" w="3">
                      <a:moveTo>
                        <a:pt x="3" y="0"/>
                      </a:moveTo>
                      <a:cubicBezTo>
                        <a:pt x="2" y="0"/>
                        <a:pt x="1" y="0"/>
                        <a:pt x="1" y="0"/>
                      </a:cubicBezTo>
                      <a:cubicBezTo>
                        <a:pt x="0" y="2"/>
                        <a:pt x="3"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0" name="Freeform 3206"/>
                <p:cNvSpPr/>
                <p:nvPr/>
              </p:nvSpPr>
              <p:spPr bwMode="auto">
                <a:xfrm>
                  <a:off x="6180" y="3108"/>
                  <a:ext cx="6" cy="2"/>
                </a:xfrm>
                <a:custGeom>
                  <a:gdLst>
                    <a:gd fmla="*/ 1 w 3" name="T0"/>
                    <a:gd fmla="*/ 1 h 1" name="T1"/>
                    <a:gd fmla="*/ 3 w 3" name="T2"/>
                    <a:gd fmla="*/ 1 h 1" name="T3"/>
                    <a:gd fmla="*/ 1 w 3" name="T4"/>
                    <a:gd fmla="*/ 1 h 1" name="T5"/>
                  </a:gdLst>
                  <a:cxnLst>
                    <a:cxn ang="0">
                      <a:pos x="T0" y="T1"/>
                    </a:cxn>
                    <a:cxn ang="0">
                      <a:pos x="T2" y="T3"/>
                    </a:cxn>
                    <a:cxn ang="0">
                      <a:pos x="T4" y="T5"/>
                    </a:cxn>
                  </a:cxnLst>
                  <a:rect b="b" l="0" r="r" t="0"/>
                  <a:pathLst>
                    <a:path h="1" w="3">
                      <a:moveTo>
                        <a:pt x="1" y="1"/>
                      </a:moveTo>
                      <a:cubicBezTo>
                        <a:pt x="1" y="1"/>
                        <a:pt x="2" y="1"/>
                        <a:pt x="3" y="1"/>
                      </a:cubicBezTo>
                      <a:cubicBezTo>
                        <a:pt x="3"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1" name="Freeform 3207"/>
                <p:cNvSpPr/>
                <p:nvPr/>
              </p:nvSpPr>
              <p:spPr bwMode="auto">
                <a:xfrm>
                  <a:off x="6075" y="3089"/>
                  <a:ext cx="8" cy="9"/>
                </a:xfrm>
                <a:custGeom>
                  <a:gdLst>
                    <a:gd fmla="*/ 1 w 4" name="T0"/>
                    <a:gd fmla="*/ 4 h 4" name="T1"/>
                    <a:gd fmla="*/ 4 w 4" name="T2"/>
                    <a:gd fmla="*/ 3 h 4" name="T3"/>
                    <a:gd fmla="*/ 1 w 4" name="T4"/>
                    <a:gd fmla="*/ 0 h 4" name="T5"/>
                    <a:gd fmla="*/ 1 w 4" name="T6"/>
                    <a:gd fmla="*/ 1 h 4" name="T7"/>
                    <a:gd fmla="*/ 1 w 4" name="T8"/>
                    <a:gd fmla="*/ 2 h 4" name="T9"/>
                    <a:gd fmla="*/ 1 w 4" name="T10"/>
                    <a:gd fmla="*/ 4 h 4" name="T11"/>
                  </a:gdLst>
                  <a:cxnLst>
                    <a:cxn ang="0">
                      <a:pos x="T0" y="T1"/>
                    </a:cxn>
                    <a:cxn ang="0">
                      <a:pos x="T2" y="T3"/>
                    </a:cxn>
                    <a:cxn ang="0">
                      <a:pos x="T4" y="T5"/>
                    </a:cxn>
                    <a:cxn ang="0">
                      <a:pos x="T6" y="T7"/>
                    </a:cxn>
                    <a:cxn ang="0">
                      <a:pos x="T8" y="T9"/>
                    </a:cxn>
                    <a:cxn ang="0">
                      <a:pos x="T10" y="T11"/>
                    </a:cxn>
                  </a:cxnLst>
                  <a:rect b="b" l="0" r="r" t="0"/>
                  <a:pathLst>
                    <a:path h="4" w="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2" name="Freeform 3208"/>
                <p:cNvSpPr/>
                <p:nvPr/>
              </p:nvSpPr>
              <p:spPr bwMode="auto">
                <a:xfrm>
                  <a:off x="6079" y="3098"/>
                  <a:ext cx="7" cy="4"/>
                </a:xfrm>
                <a:custGeom>
                  <a:gdLst>
                    <a:gd fmla="*/ 0 w 3" name="T0"/>
                    <a:gd fmla="*/ 0 h 2" name="T1"/>
                    <a:gd fmla="*/ 2 w 3" name="T2"/>
                    <a:gd fmla="*/ 0 h 2" name="T3"/>
                    <a:gd fmla="*/ 0 w 3" name="T4"/>
                    <a:gd fmla="*/ 0 h 2" name="T5"/>
                  </a:gdLst>
                  <a:cxnLst>
                    <a:cxn ang="0">
                      <a:pos x="T0" y="T1"/>
                    </a:cxn>
                    <a:cxn ang="0">
                      <a:pos x="T2" y="T3"/>
                    </a:cxn>
                    <a:cxn ang="0">
                      <a:pos x="T4" y="T5"/>
                    </a:cxn>
                  </a:cxnLst>
                  <a:rect b="b" l="0" r="r" t="0"/>
                  <a:pathLst>
                    <a:path h="2" w="3">
                      <a:moveTo>
                        <a:pt x="0" y="0"/>
                      </a:moveTo>
                      <a:cubicBezTo>
                        <a:pt x="0" y="1"/>
                        <a:pt x="3" y="2"/>
                        <a:pt x="2" y="0"/>
                      </a:cubicBezTo>
                      <a:cubicBezTo>
                        <a:pt x="1" y="1"/>
                        <a:pt x="2"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3" name="Freeform 3209"/>
                <p:cNvSpPr/>
                <p:nvPr/>
              </p:nvSpPr>
              <p:spPr bwMode="auto">
                <a:xfrm>
                  <a:off x="5997" y="3061"/>
                  <a:ext cx="2" cy="2"/>
                </a:xfrm>
                <a:custGeom>
                  <a:gdLst>
                    <a:gd fmla="*/ 1 w 1" name="T0"/>
                    <a:gd fmla="*/ 1 h 1" name="T1"/>
                    <a:gd fmla="*/ 1 w 1" name="T2"/>
                    <a:gd fmla="*/ 0 h 1" name="T3"/>
                    <a:gd fmla="*/ 0 w 1" name="T4"/>
                    <a:gd fmla="*/ 0 h 1" name="T5"/>
                    <a:gd fmla="*/ 0 w 1" name="T6"/>
                    <a:gd fmla="*/ 1 h 1" name="T7"/>
                    <a:gd fmla="*/ 1 w 1" name="T8"/>
                    <a:gd fmla="*/ 1 h 1" name="T9"/>
                  </a:gdLst>
                  <a:cxnLst>
                    <a:cxn ang="0">
                      <a:pos x="T0" y="T1"/>
                    </a:cxn>
                    <a:cxn ang="0">
                      <a:pos x="T2" y="T3"/>
                    </a:cxn>
                    <a:cxn ang="0">
                      <a:pos x="T4" y="T5"/>
                    </a:cxn>
                    <a:cxn ang="0">
                      <a:pos x="T6" y="T7"/>
                    </a:cxn>
                    <a:cxn ang="0">
                      <a:pos x="T8" y="T9"/>
                    </a:cxn>
                  </a:cxnLst>
                  <a:rect b="b" l="0" r="r" t="0"/>
                  <a:pathLst>
                    <a:path h="1" w="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4" name="Freeform 3210"/>
                <p:cNvSpPr/>
                <p:nvPr/>
              </p:nvSpPr>
              <p:spPr bwMode="auto">
                <a:xfrm>
                  <a:off x="5582" y="3100"/>
                  <a:ext cx="4" cy="2"/>
                </a:xfrm>
                <a:custGeom>
                  <a:gdLst>
                    <a:gd fmla="*/ 1 w 2" name="T0"/>
                    <a:gd fmla="*/ 1 h 1" name="T1"/>
                    <a:gd fmla="*/ 1 w 2" name="T2"/>
                    <a:gd fmla="*/ 0 h 1" name="T3"/>
                    <a:gd fmla="*/ 1 w 2" name="T4"/>
                    <a:gd fmla="*/ 1 h 1" name="T5"/>
                  </a:gdLst>
                  <a:cxnLst>
                    <a:cxn ang="0">
                      <a:pos x="T0" y="T1"/>
                    </a:cxn>
                    <a:cxn ang="0">
                      <a:pos x="T2" y="T3"/>
                    </a:cxn>
                    <a:cxn ang="0">
                      <a:pos x="T4" y="T5"/>
                    </a:cxn>
                  </a:cxnLst>
                  <a:rect b="b" l="0" r="r" t="0"/>
                  <a:pathLst>
                    <a:path h="1" w="2">
                      <a:moveTo>
                        <a:pt x="1" y="1"/>
                      </a:moveTo>
                      <a:cubicBezTo>
                        <a:pt x="2" y="1"/>
                        <a:pt x="1" y="0"/>
                        <a:pt x="1" y="0"/>
                      </a:cubicBezTo>
                      <a:cubicBezTo>
                        <a:pt x="0" y="0"/>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5" name="Freeform 3211"/>
                <p:cNvSpPr/>
                <p:nvPr/>
              </p:nvSpPr>
              <p:spPr bwMode="auto">
                <a:xfrm>
                  <a:off x="5515" y="3052"/>
                  <a:ext cx="4" cy="11"/>
                </a:xfrm>
                <a:custGeom>
                  <a:gdLst>
                    <a:gd fmla="*/ 1 w 2" name="T0"/>
                    <a:gd fmla="*/ 1 h 5" name="T1"/>
                    <a:gd fmla="*/ 0 w 2" name="T2"/>
                    <a:gd fmla="*/ 4 h 5" name="T3"/>
                    <a:gd fmla="*/ 1 w 2" name="T4"/>
                    <a:gd fmla="*/ 5 h 5" name="T5"/>
                    <a:gd fmla="*/ 2 w 2" name="T6"/>
                    <a:gd fmla="*/ 2 h 5" name="T7"/>
                    <a:gd fmla="*/ 1 w 2" name="T8"/>
                    <a:gd fmla="*/ 1 h 5" name="T9"/>
                  </a:gdLst>
                  <a:cxnLst>
                    <a:cxn ang="0">
                      <a:pos x="T0" y="T1"/>
                    </a:cxn>
                    <a:cxn ang="0">
                      <a:pos x="T2" y="T3"/>
                    </a:cxn>
                    <a:cxn ang="0">
                      <a:pos x="T4" y="T5"/>
                    </a:cxn>
                    <a:cxn ang="0">
                      <a:pos x="T6" y="T7"/>
                    </a:cxn>
                    <a:cxn ang="0">
                      <a:pos x="T8" y="T9"/>
                    </a:cxn>
                  </a:cxnLst>
                  <a:rect b="b" l="0" r="r" t="0"/>
                  <a:pathLst>
                    <a:path h="5" w="2">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6" name="Freeform 3212"/>
                <p:cNvSpPr/>
                <p:nvPr/>
              </p:nvSpPr>
              <p:spPr bwMode="auto">
                <a:xfrm>
                  <a:off x="6196" y="2902"/>
                  <a:ext cx="5" cy="7"/>
                </a:xfrm>
                <a:custGeom>
                  <a:gdLst>
                    <a:gd fmla="*/ 1 w 2" name="T0"/>
                    <a:gd fmla="*/ 2 h 3" name="T1"/>
                    <a:gd fmla="*/ 2 w 2" name="T2"/>
                    <a:gd fmla="*/ 1 h 3" name="T3"/>
                    <a:gd fmla="*/ 0 w 2" name="T4"/>
                    <a:gd fmla="*/ 1 h 3" name="T5"/>
                    <a:gd fmla="*/ 0 w 2" name="T6"/>
                    <a:gd fmla="*/ 2 h 3" name="T7"/>
                    <a:gd fmla="*/ 1 w 2" name="T8"/>
                    <a:gd fmla="*/ 3 h 3" name="T9"/>
                    <a:gd fmla="*/ 1 w 2" name="T10"/>
                    <a:gd fmla="*/ 2 h 3" name="T11"/>
                  </a:gdLst>
                  <a:cxnLst>
                    <a:cxn ang="0">
                      <a:pos x="T0" y="T1"/>
                    </a:cxn>
                    <a:cxn ang="0">
                      <a:pos x="T2" y="T3"/>
                    </a:cxn>
                    <a:cxn ang="0">
                      <a:pos x="T4" y="T5"/>
                    </a:cxn>
                    <a:cxn ang="0">
                      <a:pos x="T6" y="T7"/>
                    </a:cxn>
                    <a:cxn ang="0">
                      <a:pos x="T8" y="T9"/>
                    </a:cxn>
                    <a:cxn ang="0">
                      <a:pos x="T10" y="T11"/>
                    </a:cxn>
                  </a:cxnLst>
                  <a:rect b="b" l="0" r="r" t="0"/>
                  <a:pathLst>
                    <a:path h="3" w="2">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7" name="Freeform 3213"/>
                <p:cNvSpPr/>
                <p:nvPr/>
              </p:nvSpPr>
              <p:spPr bwMode="auto">
                <a:xfrm>
                  <a:off x="5909" y="2730"/>
                  <a:ext cx="2" cy="6"/>
                </a:xfrm>
                <a:custGeom>
                  <a:gdLst>
                    <a:gd fmla="*/ 1 w 1" name="T0"/>
                    <a:gd fmla="*/ 2 h 3" name="T1"/>
                    <a:gd fmla="*/ 1 w 1" name="T2"/>
                    <a:gd fmla="*/ 0 h 3" name="T3"/>
                    <a:gd fmla="*/ 1 w 1" name="T4"/>
                    <a:gd fmla="*/ 2 h 3" name="T5"/>
                  </a:gdLst>
                  <a:cxnLst>
                    <a:cxn ang="0">
                      <a:pos x="T0" y="T1"/>
                    </a:cxn>
                    <a:cxn ang="0">
                      <a:pos x="T2" y="T3"/>
                    </a:cxn>
                    <a:cxn ang="0">
                      <a:pos x="T4" y="T5"/>
                    </a:cxn>
                  </a:cxnLst>
                  <a:rect b="b" l="0" r="r" t="0"/>
                  <a:pathLst>
                    <a:path h="3" w="1">
                      <a:moveTo>
                        <a:pt x="1" y="2"/>
                      </a:moveTo>
                      <a:cubicBezTo>
                        <a:pt x="1" y="1"/>
                        <a:pt x="1" y="1"/>
                        <a:pt x="1" y="0"/>
                      </a:cubicBezTo>
                      <a:cubicBezTo>
                        <a:pt x="0" y="0"/>
                        <a:pt x="0" y="3"/>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8" name="Freeform 3214"/>
                <p:cNvSpPr/>
                <p:nvPr/>
              </p:nvSpPr>
              <p:spPr bwMode="auto">
                <a:xfrm>
                  <a:off x="5919" y="2724"/>
                  <a:ext cx="19" cy="14"/>
                </a:xfrm>
                <a:custGeom>
                  <a:gdLst>
                    <a:gd fmla="*/ 7 w 9" name="T0"/>
                    <a:gd fmla="*/ 5 h 7" name="T1"/>
                    <a:gd fmla="*/ 9 w 9" name="T2"/>
                    <a:gd fmla="*/ 5 h 7" name="T3"/>
                    <a:gd fmla="*/ 8 w 9" name="T4"/>
                    <a:gd fmla="*/ 3 h 7" name="T5"/>
                    <a:gd fmla="*/ 9 w 9" name="T6"/>
                    <a:gd fmla="*/ 3 h 7" name="T7"/>
                    <a:gd fmla="*/ 6 w 9" name="T8"/>
                    <a:gd fmla="*/ 2 h 7" name="T9"/>
                    <a:gd fmla="*/ 7 w 9" name="T10"/>
                    <a:gd fmla="*/ 3 h 7" name="T11"/>
                    <a:gd fmla="*/ 6 w 9" name="T12"/>
                    <a:gd fmla="*/ 3 h 7" name="T13"/>
                    <a:gd fmla="*/ 5 w 9" name="T14"/>
                    <a:gd fmla="*/ 3 h 7" name="T15"/>
                    <a:gd fmla="*/ 4 w 9" name="T16"/>
                    <a:gd fmla="*/ 3 h 7" name="T17"/>
                    <a:gd fmla="*/ 4 w 9" name="T18"/>
                    <a:gd fmla="*/ 4 h 7" name="T19"/>
                    <a:gd fmla="*/ 0 w 9" name="T20"/>
                    <a:gd fmla="*/ 5 h 7" name="T21"/>
                    <a:gd fmla="*/ 2 w 9" name="T22"/>
                    <a:gd fmla="*/ 6 h 7" name="T23"/>
                    <a:gd fmla="*/ 4 w 9" name="T24"/>
                    <a:gd fmla="*/ 4 h 7" name="T25"/>
                    <a:gd fmla="*/ 8 w 9" name="T26"/>
                    <a:gd fmla="*/ 4 h 7" name="T27"/>
                    <a:gd fmla="*/ 7 w 9" name="T28"/>
                    <a:gd fmla="*/ 5 h 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7" w="9">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9" name="Freeform 3215"/>
                <p:cNvSpPr/>
                <p:nvPr/>
              </p:nvSpPr>
              <p:spPr bwMode="auto">
                <a:xfrm>
                  <a:off x="5886" y="2732"/>
                  <a:ext cx="2" cy="2"/>
                </a:xfrm>
                <a:custGeom>
                  <a:gdLst>
                    <a:gd fmla="*/ 1 w 1" name="T0"/>
                    <a:gd fmla="*/ 0 h 1" name="T1"/>
                    <a:gd fmla="*/ 0 w 1" name="T2"/>
                    <a:gd fmla="*/ 0 h 1" name="T3"/>
                    <a:gd fmla="*/ 1 w 1" name="T4"/>
                    <a:gd fmla="*/ 0 h 1" name="T5"/>
                  </a:gdLst>
                  <a:cxnLst>
                    <a:cxn ang="0">
                      <a:pos x="T0" y="T1"/>
                    </a:cxn>
                    <a:cxn ang="0">
                      <a:pos x="T2" y="T3"/>
                    </a:cxn>
                    <a:cxn ang="0">
                      <a:pos x="T4" y="T5"/>
                    </a:cxn>
                  </a:cxnLst>
                  <a:rect b="b" l="0" r="r" t="0"/>
                  <a:pathLst>
                    <a:path h="1" w="1">
                      <a:moveTo>
                        <a:pt x="1" y="0"/>
                      </a:moveTo>
                      <a:cubicBezTo>
                        <a:pt x="1" y="0"/>
                        <a:pt x="1" y="0"/>
                        <a:pt x="0" y="0"/>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0" name="Freeform 3216"/>
                <p:cNvSpPr/>
                <p:nvPr/>
              </p:nvSpPr>
              <p:spPr bwMode="auto">
                <a:xfrm>
                  <a:off x="5872" y="2726"/>
                  <a:ext cx="4" cy="6"/>
                </a:xfrm>
                <a:custGeom>
                  <a:gdLst>
                    <a:gd fmla="*/ 0 w 2" name="T0"/>
                    <a:gd fmla="*/ 2 h 3" name="T1"/>
                    <a:gd fmla="*/ 1 w 2" name="T2"/>
                    <a:gd fmla="*/ 2 h 3" name="T3"/>
                    <a:gd fmla="*/ 2 w 2" name="T4"/>
                    <a:gd fmla="*/ 3 h 3" name="T5"/>
                    <a:gd fmla="*/ 2 w 2" name="T6"/>
                    <a:gd fmla="*/ 0 h 3" name="T7"/>
                    <a:gd fmla="*/ 0 w 2" name="T8"/>
                    <a:gd fmla="*/ 2 h 3" name="T9"/>
                  </a:gdLst>
                  <a:cxnLst>
                    <a:cxn ang="0">
                      <a:pos x="T0" y="T1"/>
                    </a:cxn>
                    <a:cxn ang="0">
                      <a:pos x="T2" y="T3"/>
                    </a:cxn>
                    <a:cxn ang="0">
                      <a:pos x="T4" y="T5"/>
                    </a:cxn>
                    <a:cxn ang="0">
                      <a:pos x="T6" y="T7"/>
                    </a:cxn>
                    <a:cxn ang="0">
                      <a:pos x="T8" y="T9"/>
                    </a:cxn>
                  </a:cxnLst>
                  <a:rect b="b" l="0" r="r" t="0"/>
                  <a:pathLst>
                    <a:path h="3" w="2">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1" name="Freeform 3217"/>
                <p:cNvSpPr/>
                <p:nvPr/>
              </p:nvSpPr>
              <p:spPr bwMode="auto">
                <a:xfrm>
                  <a:off x="5888" y="2728"/>
                  <a:ext cx="9" cy="6"/>
                </a:xfrm>
                <a:custGeom>
                  <a:gdLst>
                    <a:gd fmla="*/ 0 w 4" name="T0"/>
                    <a:gd fmla="*/ 2 h 3" name="T1"/>
                    <a:gd fmla="*/ 1 w 4" name="T2"/>
                    <a:gd fmla="*/ 3 h 3" name="T3"/>
                    <a:gd fmla="*/ 3 w 4" name="T4"/>
                    <a:gd fmla="*/ 1 h 3" name="T5"/>
                    <a:gd fmla="*/ 0 w 4" name="T6"/>
                    <a:gd fmla="*/ 2 h 3" name="T7"/>
                  </a:gdLst>
                  <a:cxnLst>
                    <a:cxn ang="0">
                      <a:pos x="T0" y="T1"/>
                    </a:cxn>
                    <a:cxn ang="0">
                      <a:pos x="T2" y="T3"/>
                    </a:cxn>
                    <a:cxn ang="0">
                      <a:pos x="T4" y="T5"/>
                    </a:cxn>
                    <a:cxn ang="0">
                      <a:pos x="T6" y="T7"/>
                    </a:cxn>
                  </a:cxnLst>
                  <a:rect b="b" l="0" r="r" t="0"/>
                  <a:pathLst>
                    <a:path h="3" w="4">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2" name="Freeform 3218"/>
                <p:cNvSpPr/>
                <p:nvPr/>
              </p:nvSpPr>
              <p:spPr bwMode="auto">
                <a:xfrm>
                  <a:off x="5991" y="2724"/>
                  <a:ext cx="14" cy="12"/>
                </a:xfrm>
                <a:custGeom>
                  <a:gdLst>
                    <a:gd fmla="*/ 6 w 7" name="T0"/>
                    <a:gd fmla="*/ 5 h 6" name="T1"/>
                    <a:gd fmla="*/ 5 w 7" name="T2"/>
                    <a:gd fmla="*/ 3 h 6" name="T3"/>
                    <a:gd fmla="*/ 4 w 7" name="T4"/>
                    <a:gd fmla="*/ 3 h 6" name="T5"/>
                    <a:gd fmla="*/ 5 w 7" name="T6"/>
                    <a:gd fmla="*/ 1 h 6" name="T7"/>
                    <a:gd fmla="*/ 1 w 7" name="T8"/>
                    <a:gd fmla="*/ 0 h 6" name="T9"/>
                    <a:gd fmla="*/ 1 w 7" name="T10"/>
                    <a:gd fmla="*/ 2 h 6" name="T11"/>
                    <a:gd fmla="*/ 1 w 7" name="T12"/>
                    <a:gd fmla="*/ 5 h 6" name="T13"/>
                    <a:gd fmla="*/ 2 w 7" name="T14"/>
                    <a:gd fmla="*/ 4 h 6" name="T15"/>
                    <a:gd fmla="*/ 2 w 7" name="T16"/>
                    <a:gd fmla="*/ 5 h 6" name="T17"/>
                    <a:gd fmla="*/ 5 w 7" name="T18"/>
                    <a:gd fmla="*/ 6 h 6" name="T19"/>
                    <a:gd fmla="*/ 3 w 7" name="T20"/>
                    <a:gd fmla="*/ 4 h 6" name="T21"/>
                    <a:gd fmla="*/ 2 w 7" name="T22"/>
                    <a:gd fmla="*/ 3 h 6" name="T23"/>
                    <a:gd fmla="*/ 3 w 7" name="T24"/>
                    <a:gd fmla="*/ 3 h 6" name="T25"/>
                    <a:gd fmla="*/ 6 w 7" name="T26"/>
                    <a:gd fmla="*/ 5 h 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6" w="7">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3" name="Freeform 3219"/>
                <p:cNvSpPr/>
                <p:nvPr/>
              </p:nvSpPr>
              <p:spPr bwMode="auto">
                <a:xfrm>
                  <a:off x="5942" y="2732"/>
                  <a:ext cx="4" cy="2"/>
                </a:xfrm>
                <a:custGeom>
                  <a:gdLst>
                    <a:gd fmla="*/ 1 w 2" name="T0"/>
                    <a:gd fmla="*/ 0 h 1" name="T1"/>
                    <a:gd fmla="*/ 2 w 2" name="T2"/>
                    <a:gd fmla="*/ 1 h 1" name="T3"/>
                    <a:gd fmla="*/ 2 w 2" name="T4"/>
                    <a:gd fmla="*/ 0 h 1" name="T5"/>
                    <a:gd fmla="*/ 1 w 2" name="T6"/>
                    <a:gd fmla="*/ 0 h 1" name="T7"/>
                  </a:gdLst>
                  <a:cxnLst>
                    <a:cxn ang="0">
                      <a:pos x="T0" y="T1"/>
                    </a:cxn>
                    <a:cxn ang="0">
                      <a:pos x="T2" y="T3"/>
                    </a:cxn>
                    <a:cxn ang="0">
                      <a:pos x="T4" y="T5"/>
                    </a:cxn>
                    <a:cxn ang="0">
                      <a:pos x="T6" y="T7"/>
                    </a:cxn>
                  </a:cxnLst>
                  <a:rect b="b" l="0" r="r" t="0"/>
                  <a:pathLst>
                    <a:path h="1" w="2">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4" name="Freeform 3220"/>
                <p:cNvSpPr/>
                <p:nvPr/>
              </p:nvSpPr>
              <p:spPr bwMode="auto">
                <a:xfrm>
                  <a:off x="6018" y="2645"/>
                  <a:ext cx="10" cy="11"/>
                </a:xfrm>
                <a:custGeom>
                  <a:gdLst>
                    <a:gd fmla="*/ 4 w 5" name="T0"/>
                    <a:gd fmla="*/ 3 h 5" name="T1"/>
                    <a:gd fmla="*/ 5 w 5" name="T2"/>
                    <a:gd fmla="*/ 2 h 5" name="T3"/>
                    <a:gd fmla="*/ 1 w 5" name="T4"/>
                    <a:gd fmla="*/ 3 h 5" name="T5"/>
                    <a:gd fmla="*/ 2 w 5" name="T6"/>
                    <a:gd fmla="*/ 4 h 5" name="T7"/>
                    <a:gd fmla="*/ 4 w 5" name="T8"/>
                    <a:gd fmla="*/ 3 h 5" name="T9"/>
                    <a:gd fmla="*/ 4 w 5" name="T10"/>
                    <a:gd fmla="*/ 3 h 5" name="T11"/>
                  </a:gdLst>
                  <a:cxnLst>
                    <a:cxn ang="0">
                      <a:pos x="T0" y="T1"/>
                    </a:cxn>
                    <a:cxn ang="0">
                      <a:pos x="T2" y="T3"/>
                    </a:cxn>
                    <a:cxn ang="0">
                      <a:pos x="T4" y="T5"/>
                    </a:cxn>
                    <a:cxn ang="0">
                      <a:pos x="T6" y="T7"/>
                    </a:cxn>
                    <a:cxn ang="0">
                      <a:pos x="T8" y="T9"/>
                    </a:cxn>
                    <a:cxn ang="0">
                      <a:pos x="T10" y="T11"/>
                    </a:cxn>
                  </a:cxnLst>
                  <a:rect b="b" l="0" r="r" t="0"/>
                  <a:pathLst>
                    <a:path h="5" w="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5" name="Freeform 3221"/>
                <p:cNvSpPr/>
                <p:nvPr/>
              </p:nvSpPr>
              <p:spPr bwMode="auto">
                <a:xfrm>
                  <a:off x="6030" y="2645"/>
                  <a:ext cx="12" cy="9"/>
                </a:xfrm>
                <a:custGeom>
                  <a:gdLst>
                    <a:gd fmla="*/ 5 w 6" name="T0"/>
                    <a:gd fmla="*/ 1 h 4" name="T1"/>
                    <a:gd fmla="*/ 1 w 6" name="T2"/>
                    <a:gd fmla="*/ 1 h 4" name="T3"/>
                    <a:gd fmla="*/ 2 w 6" name="T4"/>
                    <a:gd fmla="*/ 4 h 4" name="T5"/>
                    <a:gd fmla="*/ 6 w 6" name="T6"/>
                    <a:gd fmla="*/ 3 h 4" name="T7"/>
                    <a:gd fmla="*/ 4 w 6" name="T8"/>
                    <a:gd fmla="*/ 1 h 4" name="T9"/>
                    <a:gd fmla="*/ 5 w 6" name="T10"/>
                    <a:gd fmla="*/ 1 h 4" name="T11"/>
                  </a:gdLst>
                  <a:cxnLst>
                    <a:cxn ang="0">
                      <a:pos x="T0" y="T1"/>
                    </a:cxn>
                    <a:cxn ang="0">
                      <a:pos x="T2" y="T3"/>
                    </a:cxn>
                    <a:cxn ang="0">
                      <a:pos x="T4" y="T5"/>
                    </a:cxn>
                    <a:cxn ang="0">
                      <a:pos x="T6" y="T7"/>
                    </a:cxn>
                    <a:cxn ang="0">
                      <a:pos x="T8" y="T9"/>
                    </a:cxn>
                    <a:cxn ang="0">
                      <a:pos x="T10" y="T11"/>
                    </a:cxn>
                  </a:cxnLst>
                  <a:rect b="b" l="0" r="r" t="0"/>
                  <a:pathLst>
                    <a:path h="4" w="6">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6" name="Freeform 3222"/>
                <p:cNvSpPr/>
                <p:nvPr/>
              </p:nvSpPr>
              <p:spPr bwMode="auto">
                <a:xfrm>
                  <a:off x="5917" y="2643"/>
                  <a:ext cx="8" cy="7"/>
                </a:xfrm>
                <a:custGeom>
                  <a:gdLst>
                    <a:gd fmla="*/ 1 w 4" name="T0"/>
                    <a:gd fmla="*/ 3 h 3" name="T1"/>
                    <a:gd fmla="*/ 4 w 4" name="T2"/>
                    <a:gd fmla="*/ 1 h 3" name="T3"/>
                    <a:gd fmla="*/ 0 w 4" name="T4"/>
                    <a:gd fmla="*/ 2 h 3" name="T5"/>
                    <a:gd fmla="*/ 2 w 4" name="T6"/>
                    <a:gd fmla="*/ 2 h 3" name="T7"/>
                    <a:gd fmla="*/ 1 w 4" name="T8"/>
                    <a:gd fmla="*/ 3 h 3" name="T9"/>
                  </a:gdLst>
                  <a:cxnLst>
                    <a:cxn ang="0">
                      <a:pos x="T0" y="T1"/>
                    </a:cxn>
                    <a:cxn ang="0">
                      <a:pos x="T2" y="T3"/>
                    </a:cxn>
                    <a:cxn ang="0">
                      <a:pos x="T4" y="T5"/>
                    </a:cxn>
                    <a:cxn ang="0">
                      <a:pos x="T6" y="T7"/>
                    </a:cxn>
                    <a:cxn ang="0">
                      <a:pos x="T8" y="T9"/>
                    </a:cxn>
                  </a:cxnLst>
                  <a:rect b="b" l="0" r="r" t="0"/>
                  <a:pathLst>
                    <a:path h="3" w="4">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7" name="Freeform 3223"/>
                <p:cNvSpPr/>
                <p:nvPr/>
              </p:nvSpPr>
              <p:spPr bwMode="auto">
                <a:xfrm>
                  <a:off x="5946" y="2643"/>
                  <a:ext cx="10" cy="7"/>
                </a:xfrm>
                <a:custGeom>
                  <a:gdLst>
                    <a:gd fmla="*/ 4 w 5" name="T0"/>
                    <a:gd fmla="*/ 2 h 3" name="T1"/>
                    <a:gd fmla="*/ 3 w 5" name="T2"/>
                    <a:gd fmla="*/ 1 h 3" name="T3"/>
                    <a:gd fmla="*/ 3 w 5" name="T4"/>
                    <a:gd fmla="*/ 0 h 3" name="T5"/>
                    <a:gd fmla="*/ 2 w 5" name="T6"/>
                    <a:gd fmla="*/ 0 h 3" name="T7"/>
                    <a:gd fmla="*/ 0 w 5" name="T8"/>
                    <a:gd fmla="*/ 1 h 3" name="T9"/>
                    <a:gd fmla="*/ 0 w 5" name="T10"/>
                    <a:gd fmla="*/ 3 h 3" name="T11"/>
                    <a:gd fmla="*/ 4 w 5" name="T12"/>
                    <a:gd fmla="*/ 2 h 3" name="T13"/>
                  </a:gdLst>
                  <a:cxnLst>
                    <a:cxn ang="0">
                      <a:pos x="T0" y="T1"/>
                    </a:cxn>
                    <a:cxn ang="0">
                      <a:pos x="T2" y="T3"/>
                    </a:cxn>
                    <a:cxn ang="0">
                      <a:pos x="T4" y="T5"/>
                    </a:cxn>
                    <a:cxn ang="0">
                      <a:pos x="T6" y="T7"/>
                    </a:cxn>
                    <a:cxn ang="0">
                      <a:pos x="T8" y="T9"/>
                    </a:cxn>
                    <a:cxn ang="0">
                      <a:pos x="T10" y="T11"/>
                    </a:cxn>
                    <a:cxn ang="0">
                      <a:pos x="T12" y="T13"/>
                    </a:cxn>
                  </a:cxnLst>
                  <a:rect b="b" l="0" r="r" t="0"/>
                  <a:pathLst>
                    <a:path h="3" w="5">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8" name="Freeform 3224"/>
                <p:cNvSpPr/>
                <p:nvPr/>
              </p:nvSpPr>
              <p:spPr bwMode="auto">
                <a:xfrm>
                  <a:off x="5849" y="2728"/>
                  <a:ext cx="6" cy="6"/>
                </a:xfrm>
                <a:custGeom>
                  <a:gdLst>
                    <a:gd fmla="*/ 0 w 3" name="T0"/>
                    <a:gd fmla="*/ 1 h 3" name="T1"/>
                    <a:gd fmla="*/ 3 w 3" name="T2"/>
                    <a:gd fmla="*/ 1 h 3" name="T3"/>
                    <a:gd fmla="*/ 0 w 3" name="T4"/>
                    <a:gd fmla="*/ 1 h 3" name="T5"/>
                  </a:gdLst>
                  <a:cxnLst>
                    <a:cxn ang="0">
                      <a:pos x="T0" y="T1"/>
                    </a:cxn>
                    <a:cxn ang="0">
                      <a:pos x="T2" y="T3"/>
                    </a:cxn>
                    <a:cxn ang="0">
                      <a:pos x="T4" y="T5"/>
                    </a:cxn>
                  </a:cxnLst>
                  <a:rect b="b" l="0" r="r" t="0"/>
                  <a:pathLst>
                    <a:path h="3" w="3">
                      <a:moveTo>
                        <a:pt x="0" y="1"/>
                      </a:moveTo>
                      <a:cubicBezTo>
                        <a:pt x="1" y="3"/>
                        <a:pt x="2" y="1"/>
                        <a:pt x="3" y="1"/>
                      </a:cubicBezTo>
                      <a:cubicBezTo>
                        <a:pt x="2"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9" name="Freeform 3225"/>
                <p:cNvSpPr/>
                <p:nvPr/>
              </p:nvSpPr>
              <p:spPr bwMode="auto">
                <a:xfrm>
                  <a:off x="5876" y="2730"/>
                  <a:ext cx="6" cy="6"/>
                </a:xfrm>
                <a:custGeom>
                  <a:gdLst>
                    <a:gd fmla="*/ 1 w 3" name="T0"/>
                    <a:gd fmla="*/ 3 h 3" name="T1"/>
                    <a:gd fmla="*/ 3 w 3" name="T2"/>
                    <a:gd fmla="*/ 2 h 3" name="T3"/>
                    <a:gd fmla="*/ 1 w 3" name="T4"/>
                    <a:gd fmla="*/ 3 h 3" name="T5"/>
                  </a:gdLst>
                  <a:cxnLst>
                    <a:cxn ang="0">
                      <a:pos x="T0" y="T1"/>
                    </a:cxn>
                    <a:cxn ang="0">
                      <a:pos x="T2" y="T3"/>
                    </a:cxn>
                    <a:cxn ang="0">
                      <a:pos x="T4" y="T5"/>
                    </a:cxn>
                  </a:cxnLst>
                  <a:rect b="b" l="0" r="r" t="0"/>
                  <a:pathLst>
                    <a:path h="3" w="3">
                      <a:moveTo>
                        <a:pt x="1" y="3"/>
                      </a:moveTo>
                      <a:cubicBezTo>
                        <a:pt x="2" y="3"/>
                        <a:pt x="2" y="2"/>
                        <a:pt x="3" y="2"/>
                      </a:cubicBezTo>
                      <a:cubicBezTo>
                        <a:pt x="2" y="0"/>
                        <a:pt x="0" y="3"/>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0" name="Freeform 3226"/>
                <p:cNvSpPr/>
                <p:nvPr/>
              </p:nvSpPr>
              <p:spPr bwMode="auto">
                <a:xfrm>
                  <a:off x="6036" y="2728"/>
                  <a:ext cx="6" cy="4"/>
                </a:xfrm>
                <a:custGeom>
                  <a:gdLst>
                    <a:gd fmla="*/ 1 w 3" name="T0"/>
                    <a:gd fmla="*/ 2 h 2" name="T1"/>
                    <a:gd fmla="*/ 3 w 3" name="T2"/>
                    <a:gd fmla="*/ 1 h 2" name="T3"/>
                    <a:gd fmla="*/ 1 w 3" name="T4"/>
                    <a:gd fmla="*/ 2 h 2" name="T5"/>
                  </a:gdLst>
                  <a:cxnLst>
                    <a:cxn ang="0">
                      <a:pos x="T0" y="T1"/>
                    </a:cxn>
                    <a:cxn ang="0">
                      <a:pos x="T2" y="T3"/>
                    </a:cxn>
                    <a:cxn ang="0">
                      <a:pos x="T4" y="T5"/>
                    </a:cxn>
                  </a:cxnLst>
                  <a:rect b="b" l="0" r="r" t="0"/>
                  <a:pathLst>
                    <a:path h="2" w="3">
                      <a:moveTo>
                        <a:pt x="1" y="2"/>
                      </a:moveTo>
                      <a:cubicBezTo>
                        <a:pt x="2" y="2"/>
                        <a:pt x="2" y="1"/>
                        <a:pt x="3" y="1"/>
                      </a:cubicBezTo>
                      <a:cubicBezTo>
                        <a:pt x="3" y="0"/>
                        <a:pt x="0" y="0"/>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1" name="Freeform 3227"/>
                <p:cNvSpPr/>
                <p:nvPr/>
              </p:nvSpPr>
              <p:spPr bwMode="auto">
                <a:xfrm>
                  <a:off x="6094" y="2699"/>
                  <a:ext cx="2" cy="4"/>
                </a:xfrm>
                <a:custGeom>
                  <a:gdLst>
                    <a:gd fmla="*/ 1 w 1" name="T0"/>
                    <a:gd fmla="*/ 2 h 2" name="T1"/>
                    <a:gd fmla="*/ 1 w 1" name="T2"/>
                    <a:gd fmla="*/ 0 h 2" name="T3"/>
                    <a:gd fmla="*/ 1 w 1" name="T4"/>
                    <a:gd fmla="*/ 2 h 2" name="T5"/>
                  </a:gdLst>
                  <a:cxnLst>
                    <a:cxn ang="0">
                      <a:pos x="T0" y="T1"/>
                    </a:cxn>
                    <a:cxn ang="0">
                      <a:pos x="T2" y="T3"/>
                    </a:cxn>
                    <a:cxn ang="0">
                      <a:pos x="T4" y="T5"/>
                    </a:cxn>
                  </a:cxnLst>
                  <a:rect b="b" l="0" r="r" t="0"/>
                  <a:pathLst>
                    <a:path h="2" w="1">
                      <a:moveTo>
                        <a:pt x="1" y="2"/>
                      </a:moveTo>
                      <a:cubicBezTo>
                        <a:pt x="1" y="1"/>
                        <a:pt x="1" y="1"/>
                        <a:pt x="1" y="0"/>
                      </a:cubicBezTo>
                      <a:cubicBezTo>
                        <a:pt x="0" y="0"/>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2" name="Freeform 3228"/>
                <p:cNvSpPr/>
                <p:nvPr/>
              </p:nvSpPr>
              <p:spPr bwMode="auto">
                <a:xfrm>
                  <a:off x="6225" y="3063"/>
                  <a:ext cx="8" cy="2"/>
                </a:xfrm>
                <a:custGeom>
                  <a:gdLst>
                    <a:gd fmla="*/ 1 w 4" name="T0"/>
                    <a:gd fmla="*/ 0 h 1" name="T1"/>
                    <a:gd fmla="*/ 1 w 4" name="T2"/>
                    <a:gd fmla="*/ 0 h 1" name="T3"/>
                    <a:gd fmla="*/ 1 w 4" name="T4"/>
                    <a:gd fmla="*/ 0 h 1" name="T5"/>
                  </a:gdLst>
                  <a:cxnLst>
                    <a:cxn ang="0">
                      <a:pos x="T0" y="T1"/>
                    </a:cxn>
                    <a:cxn ang="0">
                      <a:pos x="T2" y="T3"/>
                    </a:cxn>
                    <a:cxn ang="0">
                      <a:pos x="T4" y="T5"/>
                    </a:cxn>
                  </a:cxnLst>
                  <a:rect b="b" l="0" r="r" t="0"/>
                  <a:pathLst>
                    <a:path h="1" w="4">
                      <a:moveTo>
                        <a:pt x="1" y="0"/>
                      </a:moveTo>
                      <a:cubicBezTo>
                        <a:pt x="0" y="1"/>
                        <a:pt x="4" y="0"/>
                        <a:pt x="1" y="0"/>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3" name="Freeform 3229"/>
                <p:cNvSpPr/>
                <p:nvPr/>
              </p:nvSpPr>
              <p:spPr bwMode="auto">
                <a:xfrm>
                  <a:off x="6258" y="3028"/>
                  <a:ext cx="4" cy="8"/>
                </a:xfrm>
                <a:custGeom>
                  <a:gdLst>
                    <a:gd fmla="*/ 2 w 2" name="T0"/>
                    <a:gd fmla="*/ 1 h 4" name="T1"/>
                    <a:gd fmla="*/ 1 w 2" name="T2"/>
                    <a:gd fmla="*/ 0 h 4" name="T3"/>
                    <a:gd fmla="*/ 0 w 2" name="T4"/>
                    <a:gd fmla="*/ 2 h 4" name="T5"/>
                    <a:gd fmla="*/ 2 w 2" name="T6"/>
                    <a:gd fmla="*/ 1 h 4" name="T7"/>
                  </a:gdLst>
                  <a:cxnLst>
                    <a:cxn ang="0">
                      <a:pos x="T0" y="T1"/>
                    </a:cxn>
                    <a:cxn ang="0">
                      <a:pos x="T2" y="T3"/>
                    </a:cxn>
                    <a:cxn ang="0">
                      <a:pos x="T4" y="T5"/>
                    </a:cxn>
                    <a:cxn ang="0">
                      <a:pos x="T6" y="T7"/>
                    </a:cxn>
                  </a:cxnLst>
                  <a:rect b="b" l="0" r="r" t="0"/>
                  <a:pathLst>
                    <a:path h="4" w="2">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4" name="Freeform 3230"/>
                <p:cNvSpPr>
                  <a:spLocks noEditPoints="1"/>
                </p:cNvSpPr>
                <p:nvPr/>
              </p:nvSpPr>
              <p:spPr bwMode="auto">
                <a:xfrm>
                  <a:off x="6242" y="3019"/>
                  <a:ext cx="12" cy="13"/>
                </a:xfrm>
                <a:custGeom>
                  <a:gdLst>
                    <a:gd fmla="*/ 1 w 6" name="T0"/>
                    <a:gd fmla="*/ 4 h 6" name="T1"/>
                    <a:gd fmla="*/ 4 w 6" name="T2"/>
                    <a:gd fmla="*/ 4 h 6" name="T3"/>
                    <a:gd fmla="*/ 4 w 6" name="T4"/>
                    <a:gd fmla="*/ 2 h 6" name="T5"/>
                    <a:gd fmla="*/ 2 w 6" name="T6"/>
                    <a:gd fmla="*/ 1 h 6" name="T7"/>
                    <a:gd fmla="*/ 1 w 6" name="T8"/>
                    <a:gd fmla="*/ 1 h 6" name="T9"/>
                    <a:gd fmla="*/ 1 w 6" name="T10"/>
                    <a:gd fmla="*/ 4 h 6" name="T11"/>
                    <a:gd fmla="*/ 3 w 6" name="T12"/>
                    <a:gd fmla="*/ 3 h 6" name="T13"/>
                    <a:gd fmla="*/ 3 w 6" name="T14"/>
                    <a:gd fmla="*/ 4 h 6" name="T15"/>
                    <a:gd fmla="*/ 3 w 6" name="T16"/>
                    <a:gd fmla="*/ 3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5" name="Freeform 3231"/>
                <p:cNvSpPr/>
                <p:nvPr/>
              </p:nvSpPr>
              <p:spPr bwMode="auto">
                <a:xfrm>
                  <a:off x="6240" y="3028"/>
                  <a:ext cx="4" cy="2"/>
                </a:xfrm>
                <a:custGeom>
                  <a:gdLst>
                    <a:gd fmla="*/ 2 w 2" name="T0"/>
                    <a:gd fmla="*/ 0 h 1" name="T1"/>
                    <a:gd fmla="*/ 0 w 2" name="T2"/>
                    <a:gd fmla="*/ 0 h 1" name="T3"/>
                    <a:gd fmla="*/ 2 w 2" name="T4"/>
                    <a:gd fmla="*/ 0 h 1" name="T5"/>
                  </a:gdLst>
                  <a:cxnLst>
                    <a:cxn ang="0">
                      <a:pos x="T0" y="T1"/>
                    </a:cxn>
                    <a:cxn ang="0">
                      <a:pos x="T2" y="T3"/>
                    </a:cxn>
                    <a:cxn ang="0">
                      <a:pos x="T4" y="T5"/>
                    </a:cxn>
                  </a:cxnLst>
                  <a:rect b="b" l="0" r="r" t="0"/>
                  <a:pathLst>
                    <a:path h="1" w="2">
                      <a:moveTo>
                        <a:pt x="2" y="0"/>
                      </a:moveTo>
                      <a:cubicBezTo>
                        <a:pt x="1" y="0"/>
                        <a:pt x="1" y="0"/>
                        <a:pt x="0" y="0"/>
                      </a:cubicBezTo>
                      <a:cubicBezTo>
                        <a:pt x="0" y="1"/>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6" name="Freeform 3232"/>
                <p:cNvSpPr/>
                <p:nvPr/>
              </p:nvSpPr>
              <p:spPr bwMode="auto">
                <a:xfrm>
                  <a:off x="6190" y="2894"/>
                  <a:ext cx="6" cy="4"/>
                </a:xfrm>
                <a:custGeom>
                  <a:gdLst>
                    <a:gd fmla="*/ 2 w 3" name="T0"/>
                    <a:gd fmla="*/ 1 h 2" name="T1"/>
                    <a:gd fmla="*/ 1 w 3" name="T2"/>
                    <a:gd fmla="*/ 1 h 2" name="T3"/>
                    <a:gd fmla="*/ 2 w 3" name="T4"/>
                    <a:gd fmla="*/ 1 h 2" name="T5"/>
                  </a:gdLst>
                  <a:cxnLst>
                    <a:cxn ang="0">
                      <a:pos x="T0" y="T1"/>
                    </a:cxn>
                    <a:cxn ang="0">
                      <a:pos x="T2" y="T3"/>
                    </a:cxn>
                    <a:cxn ang="0">
                      <a:pos x="T4" y="T5"/>
                    </a:cxn>
                  </a:cxnLst>
                  <a:rect b="b" l="0" r="r" t="0"/>
                  <a:pathLst>
                    <a:path h="2" w="3">
                      <a:moveTo>
                        <a:pt x="2" y="1"/>
                      </a:moveTo>
                      <a:cubicBezTo>
                        <a:pt x="2" y="0"/>
                        <a:pt x="1" y="1"/>
                        <a:pt x="1" y="1"/>
                      </a:cubicBezTo>
                      <a:cubicBezTo>
                        <a:pt x="0" y="2"/>
                        <a:pt x="3"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7" name="Freeform 3233"/>
                <p:cNvSpPr/>
                <p:nvPr/>
              </p:nvSpPr>
              <p:spPr bwMode="auto">
                <a:xfrm>
                  <a:off x="6159" y="2835"/>
                  <a:ext cx="7" cy="6"/>
                </a:xfrm>
                <a:custGeom>
                  <a:gdLst>
                    <a:gd fmla="*/ 3 w 3" name="T0"/>
                    <a:gd fmla="*/ 2 h 3" name="T1"/>
                    <a:gd fmla="*/ 2 w 3" name="T2"/>
                    <a:gd fmla="*/ 1 h 3" name="T3"/>
                    <a:gd fmla="*/ 1 w 3" name="T4"/>
                    <a:gd fmla="*/ 0 h 3" name="T5"/>
                    <a:gd fmla="*/ 1 w 3" name="T6"/>
                    <a:gd fmla="*/ 3 h 3" name="T7"/>
                    <a:gd fmla="*/ 3 w 3" name="T8"/>
                    <a:gd fmla="*/ 2 h 3" name="T9"/>
                  </a:gdLst>
                  <a:cxnLst>
                    <a:cxn ang="0">
                      <a:pos x="T0" y="T1"/>
                    </a:cxn>
                    <a:cxn ang="0">
                      <a:pos x="T2" y="T3"/>
                    </a:cxn>
                    <a:cxn ang="0">
                      <a:pos x="T4" y="T5"/>
                    </a:cxn>
                    <a:cxn ang="0">
                      <a:pos x="T6" y="T7"/>
                    </a:cxn>
                    <a:cxn ang="0">
                      <a:pos x="T8" y="T9"/>
                    </a:cxn>
                  </a:cxnLst>
                  <a:rect b="b" l="0" r="r" t="0"/>
                  <a:pathLst>
                    <a:path h="3" w="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8" name="Freeform 3234"/>
                <p:cNvSpPr/>
                <p:nvPr/>
              </p:nvSpPr>
              <p:spPr bwMode="auto">
                <a:xfrm>
                  <a:off x="6281" y="3104"/>
                  <a:ext cx="8" cy="4"/>
                </a:xfrm>
                <a:custGeom>
                  <a:gdLst>
                    <a:gd fmla="*/ 0 w 4" name="T0"/>
                    <a:gd fmla="*/ 1 h 2" name="T1"/>
                    <a:gd fmla="*/ 4 w 4" name="T2"/>
                    <a:gd fmla="*/ 0 h 2" name="T3"/>
                    <a:gd fmla="*/ 0 w 4" name="T4"/>
                    <a:gd fmla="*/ 1 h 2" name="T5"/>
                  </a:gdLst>
                  <a:cxnLst>
                    <a:cxn ang="0">
                      <a:pos x="T0" y="T1"/>
                    </a:cxn>
                    <a:cxn ang="0">
                      <a:pos x="T2" y="T3"/>
                    </a:cxn>
                    <a:cxn ang="0">
                      <a:pos x="T4" y="T5"/>
                    </a:cxn>
                  </a:cxnLst>
                  <a:rect b="b" l="0" r="r" t="0"/>
                  <a:pathLst>
                    <a:path h="2" w="4">
                      <a:moveTo>
                        <a:pt x="0" y="1"/>
                      </a:moveTo>
                      <a:cubicBezTo>
                        <a:pt x="1" y="2"/>
                        <a:pt x="4" y="2"/>
                        <a:pt x="4" y="0"/>
                      </a:cubicBezTo>
                      <a:cubicBezTo>
                        <a:pt x="2" y="0"/>
                        <a:pt x="2" y="2"/>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649" name="Freeform 3236"/>
              <p:cNvSpPr/>
              <p:nvPr/>
            </p:nvSpPr>
            <p:spPr bwMode="auto">
              <a:xfrm>
                <a:off x="9347201" y="4198938"/>
                <a:ext cx="3175" cy="11112"/>
              </a:xfrm>
              <a:custGeom>
                <a:gdLst>
                  <a:gd fmla="*/ 1 w 1" name="T0"/>
                  <a:gd fmla="*/ 2 h 3" name="T1"/>
                  <a:gd fmla="*/ 0 w 1" name="T2"/>
                  <a:gd fmla="*/ 0 h 3" name="T3"/>
                  <a:gd fmla="*/ 1 w 1" name="T4"/>
                  <a:gd fmla="*/ 2 h 3" name="T5"/>
                </a:gdLst>
                <a:cxnLst>
                  <a:cxn ang="0">
                    <a:pos x="T0" y="T1"/>
                  </a:cxn>
                  <a:cxn ang="0">
                    <a:pos x="T2" y="T3"/>
                  </a:cxn>
                  <a:cxn ang="0">
                    <a:pos x="T4" y="T5"/>
                  </a:cxn>
                </a:cxnLst>
                <a:rect b="b" l="0" r="r" t="0"/>
                <a:pathLst>
                  <a:path h="3" w="1">
                    <a:moveTo>
                      <a:pt x="1" y="2"/>
                    </a:moveTo>
                    <a:cubicBezTo>
                      <a:pt x="1" y="1"/>
                      <a:pt x="1" y="1"/>
                      <a:pt x="0" y="0"/>
                    </a:cubicBezTo>
                    <a:cubicBezTo>
                      <a:pt x="0" y="0"/>
                      <a:pt x="0" y="3"/>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Freeform 3237"/>
              <p:cNvSpPr/>
              <p:nvPr/>
            </p:nvSpPr>
            <p:spPr bwMode="auto">
              <a:xfrm>
                <a:off x="9259888" y="3713163"/>
                <a:ext cx="6350" cy="3175"/>
              </a:xfrm>
              <a:custGeom>
                <a:gdLst>
                  <a:gd fmla="*/ 2 w 2" name="T0"/>
                  <a:gd fmla="*/ 1 h 1" name="T1"/>
                  <a:gd fmla="*/ 0 w 2" name="T2"/>
                  <a:gd fmla="*/ 0 h 1" name="T3"/>
                  <a:gd fmla="*/ 2 w 2" name="T4"/>
                  <a:gd fmla="*/ 1 h 1" name="T5"/>
                </a:gdLst>
                <a:cxnLst>
                  <a:cxn ang="0">
                    <a:pos x="T0" y="T1"/>
                  </a:cxn>
                  <a:cxn ang="0">
                    <a:pos x="T2" y="T3"/>
                  </a:cxn>
                  <a:cxn ang="0">
                    <a:pos x="T4" y="T5"/>
                  </a:cxn>
                </a:cxnLst>
                <a:rect b="b" l="0" r="r" t="0"/>
                <a:pathLst>
                  <a:path h="1" w="2">
                    <a:moveTo>
                      <a:pt x="2" y="1"/>
                    </a:moveTo>
                    <a:cubicBezTo>
                      <a:pt x="2" y="0"/>
                      <a:pt x="1" y="0"/>
                      <a:pt x="0" y="0"/>
                    </a:cubicBezTo>
                    <a:cubicBezTo>
                      <a:pt x="0" y="1"/>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3238"/>
              <p:cNvSpPr/>
              <p:nvPr/>
            </p:nvSpPr>
            <p:spPr bwMode="auto">
              <a:xfrm>
                <a:off x="9318626" y="3795713"/>
                <a:ext cx="3175" cy="3175"/>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3239"/>
              <p:cNvSpPr/>
              <p:nvPr/>
            </p:nvSpPr>
            <p:spPr bwMode="auto">
              <a:xfrm>
                <a:off x="9226551" y="3713163"/>
                <a:ext cx="11113" cy="9525"/>
              </a:xfrm>
              <a:custGeom>
                <a:gdLst>
                  <a:gd fmla="*/ 1 w 3" name="T0"/>
                  <a:gd fmla="*/ 3 h 3" name="T1"/>
                  <a:gd fmla="*/ 3 w 3" name="T2"/>
                  <a:gd fmla="*/ 2 h 3" name="T3"/>
                  <a:gd fmla="*/ 1 w 3" name="T4"/>
                  <a:gd fmla="*/ 3 h 3" name="T5"/>
                </a:gdLst>
                <a:cxnLst>
                  <a:cxn ang="0">
                    <a:pos x="T0" y="T1"/>
                  </a:cxn>
                  <a:cxn ang="0">
                    <a:pos x="T2" y="T3"/>
                  </a:cxn>
                  <a:cxn ang="0">
                    <a:pos x="T4" y="T5"/>
                  </a:cxn>
                </a:cxnLst>
                <a:rect b="b" l="0" r="r" t="0"/>
                <a:pathLst>
                  <a:path h="3" w="3">
                    <a:moveTo>
                      <a:pt x="1" y="3"/>
                    </a:moveTo>
                    <a:cubicBezTo>
                      <a:pt x="2" y="3"/>
                      <a:pt x="1" y="1"/>
                      <a:pt x="3" y="2"/>
                    </a:cubicBezTo>
                    <a:cubicBezTo>
                      <a:pt x="3" y="0"/>
                      <a:pt x="0" y="1"/>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3240"/>
              <p:cNvSpPr/>
              <p:nvPr/>
            </p:nvSpPr>
            <p:spPr bwMode="auto">
              <a:xfrm>
                <a:off x="9253538" y="3716338"/>
                <a:ext cx="3175" cy="6350"/>
              </a:xfrm>
              <a:custGeom>
                <a:gdLst>
                  <a:gd fmla="*/ 1 w 1" name="T0"/>
                  <a:gd fmla="*/ 1 h 2" name="T1"/>
                  <a:gd fmla="*/ 0 w 1" name="T2"/>
                  <a:gd fmla="*/ 1 h 2" name="T3"/>
                  <a:gd fmla="*/ 0 w 1" name="T4"/>
                  <a:gd fmla="*/ 2 h 2" name="T5"/>
                  <a:gd fmla="*/ 1 w 1" name="T6"/>
                  <a:gd fmla="*/ 1 h 2" name="T7"/>
                </a:gdLst>
                <a:cxnLst>
                  <a:cxn ang="0">
                    <a:pos x="T0" y="T1"/>
                  </a:cxn>
                  <a:cxn ang="0">
                    <a:pos x="T2" y="T3"/>
                  </a:cxn>
                  <a:cxn ang="0">
                    <a:pos x="T4" y="T5"/>
                  </a:cxn>
                  <a:cxn ang="0">
                    <a:pos x="T6" y="T7"/>
                  </a:cxn>
                </a:cxnLst>
                <a:rect b="b" l="0" r="r" t="0"/>
                <a:pathLst>
                  <a:path h="2" w="1">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3241"/>
              <p:cNvSpPr/>
              <p:nvPr/>
            </p:nvSpPr>
            <p:spPr bwMode="auto">
              <a:xfrm>
                <a:off x="9240838" y="3722688"/>
                <a:ext cx="9525" cy="3175"/>
              </a:xfrm>
              <a:custGeom>
                <a:gdLst>
                  <a:gd fmla="*/ 1 w 3" name="T0"/>
                  <a:gd fmla="*/ 1 h 1" name="T1"/>
                  <a:gd fmla="*/ 2 w 3" name="T2"/>
                  <a:gd fmla="*/ 1 h 1" name="T3"/>
                  <a:gd fmla="*/ 1 w 3" name="T4"/>
                  <a:gd fmla="*/ 1 h 1" name="T5"/>
                </a:gdLst>
                <a:cxnLst>
                  <a:cxn ang="0">
                    <a:pos x="T0" y="T1"/>
                  </a:cxn>
                  <a:cxn ang="0">
                    <a:pos x="T2" y="T3"/>
                  </a:cxn>
                  <a:cxn ang="0">
                    <a:pos x="T4" y="T5"/>
                  </a:cxn>
                </a:cxnLst>
                <a:rect b="b" l="0" r="r" t="0"/>
                <a:pathLst>
                  <a:path h="1" w="3">
                    <a:moveTo>
                      <a:pt x="1" y="1"/>
                    </a:moveTo>
                    <a:cubicBezTo>
                      <a:pt x="1" y="1"/>
                      <a:pt x="2" y="0"/>
                      <a:pt x="2" y="1"/>
                    </a:cubicBezTo>
                    <a:cubicBezTo>
                      <a:pt x="3"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3242"/>
              <p:cNvSpPr/>
              <p:nvPr/>
            </p:nvSpPr>
            <p:spPr bwMode="auto">
              <a:xfrm>
                <a:off x="9250363" y="3722688"/>
                <a:ext cx="3175" cy="3175"/>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0"/>
                      <a:pt x="1" y="0"/>
                    </a:cubicBezTo>
                    <a:cubicBezTo>
                      <a:pt x="1"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3243"/>
              <p:cNvSpPr/>
              <p:nvPr/>
            </p:nvSpPr>
            <p:spPr bwMode="auto">
              <a:xfrm>
                <a:off x="9396413" y="3843338"/>
                <a:ext cx="6350" cy="7937"/>
              </a:xfrm>
              <a:custGeom>
                <a:gdLst>
                  <a:gd fmla="*/ 1 w 2" name="T0"/>
                  <a:gd fmla="*/ 0 h 2" name="T1"/>
                  <a:gd fmla="*/ 2 w 2" name="T2"/>
                  <a:gd fmla="*/ 2 h 2" name="T3"/>
                  <a:gd fmla="*/ 1 w 2" name="T4"/>
                  <a:gd fmla="*/ 0 h 2" name="T5"/>
                </a:gdLst>
                <a:cxnLst>
                  <a:cxn ang="0">
                    <a:pos x="T0" y="T1"/>
                  </a:cxn>
                  <a:cxn ang="0">
                    <a:pos x="T2" y="T3"/>
                  </a:cxn>
                  <a:cxn ang="0">
                    <a:pos x="T4" y="T5"/>
                  </a:cxn>
                </a:cxnLst>
                <a:rect b="b" l="0" r="r" t="0"/>
                <a:pathLst>
                  <a:path h="2" w="2">
                    <a:moveTo>
                      <a:pt x="1" y="0"/>
                    </a:moveTo>
                    <a:cubicBezTo>
                      <a:pt x="0" y="0"/>
                      <a:pt x="1" y="2"/>
                      <a:pt x="2" y="2"/>
                    </a:cubicBezTo>
                    <a:cubicBezTo>
                      <a:pt x="2"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3244"/>
              <p:cNvSpPr/>
              <p:nvPr/>
            </p:nvSpPr>
            <p:spPr bwMode="auto">
              <a:xfrm>
                <a:off x="9739313" y="4600575"/>
                <a:ext cx="9525" cy="9525"/>
              </a:xfrm>
              <a:custGeom>
                <a:gdLst>
                  <a:gd fmla="*/ 2 w 3" name="T0"/>
                  <a:gd fmla="*/ 2 h 3" name="T1"/>
                  <a:gd fmla="*/ 1 w 3" name="T2"/>
                  <a:gd fmla="*/ 1 h 3" name="T3"/>
                  <a:gd fmla="*/ 0 w 3" name="T4"/>
                  <a:gd fmla="*/ 1 h 3" name="T5"/>
                  <a:gd fmla="*/ 2 w 3" name="T6"/>
                  <a:gd fmla="*/ 2 h 3" name="T7"/>
                </a:gdLst>
                <a:cxnLst>
                  <a:cxn ang="0">
                    <a:pos x="T0" y="T1"/>
                  </a:cxn>
                  <a:cxn ang="0">
                    <a:pos x="T2" y="T3"/>
                  </a:cxn>
                  <a:cxn ang="0">
                    <a:pos x="T4" y="T5"/>
                  </a:cxn>
                  <a:cxn ang="0">
                    <a:pos x="T6" y="T7"/>
                  </a:cxn>
                </a:cxnLst>
                <a:rect b="b" l="0" r="r" t="0"/>
                <a:pathLst>
                  <a:path h="3" w="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8" name="Freeform 3245"/>
              <p:cNvSpPr/>
              <p:nvPr/>
            </p:nvSpPr>
            <p:spPr bwMode="auto">
              <a:xfrm>
                <a:off x="9217026" y="3709988"/>
                <a:ext cx="9525" cy="12700"/>
              </a:xfrm>
              <a:custGeom>
                <a:gdLst>
                  <a:gd fmla="*/ 2 w 3" name="T0"/>
                  <a:gd fmla="*/ 3 h 4" name="T1"/>
                  <a:gd fmla="*/ 3 w 3" name="T2"/>
                  <a:gd fmla="*/ 2 h 4" name="T3"/>
                  <a:gd fmla="*/ 2 w 3" name="T4"/>
                  <a:gd fmla="*/ 3 h 4" name="T5"/>
                </a:gdLst>
                <a:cxnLst>
                  <a:cxn ang="0">
                    <a:pos x="T0" y="T1"/>
                  </a:cxn>
                  <a:cxn ang="0">
                    <a:pos x="T2" y="T3"/>
                  </a:cxn>
                  <a:cxn ang="0">
                    <a:pos x="T4" y="T5"/>
                  </a:cxn>
                </a:cxnLst>
                <a:rect b="b" l="0" r="r" t="0"/>
                <a:pathLst>
                  <a:path h="4" w="3">
                    <a:moveTo>
                      <a:pt x="2" y="3"/>
                    </a:moveTo>
                    <a:cubicBezTo>
                      <a:pt x="2" y="2"/>
                      <a:pt x="2" y="2"/>
                      <a:pt x="3" y="2"/>
                    </a:cubicBezTo>
                    <a:cubicBezTo>
                      <a:pt x="1" y="0"/>
                      <a:pt x="0" y="4"/>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9" name="Freeform 3246"/>
              <p:cNvSpPr/>
              <p:nvPr/>
            </p:nvSpPr>
            <p:spPr bwMode="auto">
              <a:xfrm>
                <a:off x="9155113" y="4333875"/>
                <a:ext cx="6350" cy="9525"/>
              </a:xfrm>
              <a:custGeom>
                <a:gdLst>
                  <a:gd fmla="*/ 1 w 2" name="T0"/>
                  <a:gd fmla="*/ 2 h 3" name="T1"/>
                  <a:gd fmla="*/ 2 w 2" name="T2"/>
                  <a:gd fmla="*/ 1 h 3" name="T3"/>
                  <a:gd fmla="*/ 1 w 2" name="T4"/>
                  <a:gd fmla="*/ 2 h 3" name="T5"/>
                </a:gdLst>
                <a:cxnLst>
                  <a:cxn ang="0">
                    <a:pos x="T0" y="T1"/>
                  </a:cxn>
                  <a:cxn ang="0">
                    <a:pos x="T2" y="T3"/>
                  </a:cxn>
                  <a:cxn ang="0">
                    <a:pos x="T4" y="T5"/>
                  </a:cxn>
                </a:cxnLst>
                <a:rect b="b" l="0" r="r" t="0"/>
                <a:pathLst>
                  <a:path h="3" w="2">
                    <a:moveTo>
                      <a:pt x="1" y="2"/>
                    </a:moveTo>
                    <a:cubicBezTo>
                      <a:pt x="1" y="3"/>
                      <a:pt x="1" y="1"/>
                      <a:pt x="2" y="1"/>
                    </a:cubicBezTo>
                    <a:cubicBezTo>
                      <a:pt x="1" y="0"/>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0" name="Freeform 3247"/>
              <p:cNvSpPr/>
              <p:nvPr/>
            </p:nvSpPr>
            <p:spPr bwMode="auto">
              <a:xfrm>
                <a:off x="9504363" y="4495800"/>
                <a:ext cx="3175" cy="4762"/>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1" name="Freeform 3248"/>
              <p:cNvSpPr/>
              <p:nvPr/>
            </p:nvSpPr>
            <p:spPr bwMode="auto">
              <a:xfrm>
                <a:off x="9501188" y="4486275"/>
                <a:ext cx="6350" cy="9525"/>
              </a:xfrm>
              <a:custGeom>
                <a:gdLst>
                  <a:gd fmla="*/ 1 w 2" name="T0"/>
                  <a:gd fmla="*/ 0 h 3" name="T1"/>
                  <a:gd fmla="*/ 1 w 2" name="T2"/>
                  <a:gd fmla="*/ 3 h 3" name="T3"/>
                  <a:gd fmla="*/ 2 w 2" name="T4"/>
                  <a:gd fmla="*/ 3 h 3" name="T5"/>
                  <a:gd fmla="*/ 2 w 2" name="T6"/>
                  <a:gd fmla="*/ 0 h 3" name="T7"/>
                  <a:gd fmla="*/ 1 w 2" name="T8"/>
                  <a:gd fmla="*/ 0 h 3" name="T9"/>
                </a:gdLst>
                <a:cxnLst>
                  <a:cxn ang="0">
                    <a:pos x="T0" y="T1"/>
                  </a:cxn>
                  <a:cxn ang="0">
                    <a:pos x="T2" y="T3"/>
                  </a:cxn>
                  <a:cxn ang="0">
                    <a:pos x="T4" y="T5"/>
                  </a:cxn>
                  <a:cxn ang="0">
                    <a:pos x="T6" y="T7"/>
                  </a:cxn>
                  <a:cxn ang="0">
                    <a:pos x="T8" y="T9"/>
                  </a:cxn>
                </a:cxnLst>
                <a:rect b="b" l="0" r="r" t="0"/>
                <a:pathLst>
                  <a:path h="3" w="2">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2" name="Freeform 3249"/>
              <p:cNvSpPr/>
              <p:nvPr/>
            </p:nvSpPr>
            <p:spPr bwMode="auto">
              <a:xfrm>
                <a:off x="9582151" y="4489450"/>
                <a:ext cx="17463" cy="11112"/>
              </a:xfrm>
              <a:custGeom>
                <a:gdLst>
                  <a:gd fmla="*/ 0 w 5" name="T0"/>
                  <a:gd fmla="*/ 1 h 3" name="T1"/>
                  <a:gd fmla="*/ 4 w 5" name="T2"/>
                  <a:gd fmla="*/ 2 h 3" name="T3"/>
                  <a:gd fmla="*/ 4 w 5" name="T4"/>
                  <a:gd fmla="*/ 0 h 3" name="T5"/>
                  <a:gd fmla="*/ 4 w 5" name="T6"/>
                  <a:gd fmla="*/ 1 h 3" name="T7"/>
                  <a:gd fmla="*/ 0 w 5" name="T8"/>
                  <a:gd fmla="*/ 1 h 3" name="T9"/>
                </a:gdLst>
                <a:cxnLst>
                  <a:cxn ang="0">
                    <a:pos x="T0" y="T1"/>
                  </a:cxn>
                  <a:cxn ang="0">
                    <a:pos x="T2" y="T3"/>
                  </a:cxn>
                  <a:cxn ang="0">
                    <a:pos x="T4" y="T5"/>
                  </a:cxn>
                  <a:cxn ang="0">
                    <a:pos x="T6" y="T7"/>
                  </a:cxn>
                  <a:cxn ang="0">
                    <a:pos x="T8" y="T9"/>
                  </a:cxn>
                </a:cxnLst>
                <a:rect b="b" l="0" r="r" t="0"/>
                <a:pathLst>
                  <a:path h="3" w="5">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3" name="Freeform 3250"/>
              <p:cNvSpPr/>
              <p:nvPr/>
            </p:nvSpPr>
            <p:spPr bwMode="auto">
              <a:xfrm>
                <a:off x="9536113" y="4486275"/>
                <a:ext cx="11113" cy="9525"/>
              </a:xfrm>
              <a:custGeom>
                <a:gdLst>
                  <a:gd fmla="*/ 3 w 3" name="T0"/>
                  <a:gd fmla="*/ 1 h 3" name="T1"/>
                  <a:gd fmla="*/ 0 w 3" name="T2"/>
                  <a:gd fmla="*/ 3 h 3" name="T3"/>
                  <a:gd fmla="*/ 2 w 3" name="T4"/>
                  <a:gd fmla="*/ 3 h 3" name="T5"/>
                  <a:gd fmla="*/ 3 w 3" name="T6"/>
                  <a:gd fmla="*/ 1 h 3" name="T7"/>
                </a:gdLst>
                <a:cxnLst>
                  <a:cxn ang="0">
                    <a:pos x="T0" y="T1"/>
                  </a:cxn>
                  <a:cxn ang="0">
                    <a:pos x="T2" y="T3"/>
                  </a:cxn>
                  <a:cxn ang="0">
                    <a:pos x="T4" y="T5"/>
                  </a:cxn>
                  <a:cxn ang="0">
                    <a:pos x="T6" y="T7"/>
                  </a:cxn>
                </a:cxnLst>
                <a:rect b="b" l="0" r="r" t="0"/>
                <a:pathLst>
                  <a:path h="3" w="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4" name="Freeform 3251"/>
              <p:cNvSpPr/>
              <p:nvPr/>
            </p:nvSpPr>
            <p:spPr bwMode="auto">
              <a:xfrm>
                <a:off x="9491663" y="4486275"/>
                <a:ext cx="12700" cy="14287"/>
              </a:xfrm>
              <a:custGeom>
                <a:gdLst>
                  <a:gd fmla="*/ 2 w 4" name="T0"/>
                  <a:gd fmla="*/ 1 h 4" name="T1"/>
                  <a:gd fmla="*/ 0 w 4" name="T2"/>
                  <a:gd fmla="*/ 1 h 4" name="T3"/>
                  <a:gd fmla="*/ 1 w 4" name="T4"/>
                  <a:gd fmla="*/ 2 h 4" name="T5"/>
                  <a:gd fmla="*/ 3 w 4" name="T6"/>
                  <a:gd fmla="*/ 3 h 4" name="T7"/>
                  <a:gd fmla="*/ 3 w 4" name="T8"/>
                  <a:gd fmla="*/ 1 h 4" name="T9"/>
                  <a:gd fmla="*/ 2 w 4" name="T10"/>
                  <a:gd fmla="*/ 1 h 4" name="T11"/>
                </a:gdLst>
                <a:cxnLst>
                  <a:cxn ang="0">
                    <a:pos x="T0" y="T1"/>
                  </a:cxn>
                  <a:cxn ang="0">
                    <a:pos x="T2" y="T3"/>
                  </a:cxn>
                  <a:cxn ang="0">
                    <a:pos x="T4" y="T5"/>
                  </a:cxn>
                  <a:cxn ang="0">
                    <a:pos x="T6" y="T7"/>
                  </a:cxn>
                  <a:cxn ang="0">
                    <a:pos x="T8" y="T9"/>
                  </a:cxn>
                  <a:cxn ang="0">
                    <a:pos x="T10" y="T11"/>
                  </a:cxn>
                </a:cxnLst>
                <a:rect b="b" l="0" r="r" t="0"/>
                <a:pathLst>
                  <a:path h="4" w="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5" name="Freeform 3252"/>
              <p:cNvSpPr/>
              <p:nvPr/>
            </p:nvSpPr>
            <p:spPr bwMode="auto">
              <a:xfrm>
                <a:off x="9340851" y="4492625"/>
                <a:ext cx="6350" cy="7937"/>
              </a:xfrm>
              <a:custGeom>
                <a:gdLst>
                  <a:gd fmla="*/ 1 w 2" name="T0"/>
                  <a:gd fmla="*/ 2 h 2" name="T1"/>
                  <a:gd fmla="*/ 1 w 2" name="T2"/>
                  <a:gd fmla="*/ 2 h 2" name="T3"/>
                  <a:gd fmla="*/ 2 w 2" name="T4"/>
                  <a:gd fmla="*/ 2 h 2" name="T5"/>
                  <a:gd fmla="*/ 2 w 2" name="T6"/>
                  <a:gd fmla="*/ 0 h 2" name="T7"/>
                  <a:gd fmla="*/ 1 w 2" name="T8"/>
                  <a:gd fmla="*/ 2 h 2" name="T9"/>
                </a:gdLst>
                <a:cxnLst>
                  <a:cxn ang="0">
                    <a:pos x="T0" y="T1"/>
                  </a:cxn>
                  <a:cxn ang="0">
                    <a:pos x="T2" y="T3"/>
                  </a:cxn>
                  <a:cxn ang="0">
                    <a:pos x="T4" y="T5"/>
                  </a:cxn>
                  <a:cxn ang="0">
                    <a:pos x="T6" y="T7"/>
                  </a:cxn>
                  <a:cxn ang="0">
                    <a:pos x="T8" y="T9"/>
                  </a:cxn>
                </a:cxnLst>
                <a:rect b="b" l="0" r="r" t="0"/>
                <a:pathLst>
                  <a:path h="2" w="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6" name="Freeform 3253"/>
              <p:cNvSpPr/>
              <p:nvPr/>
            </p:nvSpPr>
            <p:spPr bwMode="auto">
              <a:xfrm>
                <a:off x="9383713" y="4486275"/>
                <a:ext cx="9525" cy="6350"/>
              </a:xfrm>
              <a:custGeom>
                <a:gdLst>
                  <a:gd fmla="*/ 3 w 3" name="T0"/>
                  <a:gd fmla="*/ 0 h 2" name="T1"/>
                  <a:gd fmla="*/ 1 w 3" name="T2"/>
                  <a:gd fmla="*/ 0 h 2" name="T3"/>
                  <a:gd fmla="*/ 1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7" name="Freeform 3254"/>
              <p:cNvSpPr/>
              <p:nvPr/>
            </p:nvSpPr>
            <p:spPr bwMode="auto">
              <a:xfrm>
                <a:off x="9485313" y="4492625"/>
                <a:ext cx="9525" cy="3175"/>
              </a:xfrm>
              <a:custGeom>
                <a:gdLst>
                  <a:gd fmla="*/ 0 w 3" name="T0"/>
                  <a:gd fmla="*/ 0 h 1" name="T1"/>
                  <a:gd fmla="*/ 2 w 3" name="T2"/>
                  <a:gd fmla="*/ 0 h 1" name="T3"/>
                  <a:gd fmla="*/ 0 w 3" name="T4"/>
                  <a:gd fmla="*/ 0 h 1" name="T5"/>
                </a:gdLst>
                <a:cxnLst>
                  <a:cxn ang="0">
                    <a:pos x="T0" y="T1"/>
                  </a:cxn>
                  <a:cxn ang="0">
                    <a:pos x="T2" y="T3"/>
                  </a:cxn>
                  <a:cxn ang="0">
                    <a:pos x="T4" y="T5"/>
                  </a:cxn>
                </a:cxnLst>
                <a:rect b="b" l="0" r="r" t="0"/>
                <a:pathLst>
                  <a:path h="1" w="3">
                    <a:moveTo>
                      <a:pt x="0" y="0"/>
                    </a:moveTo>
                    <a:cubicBezTo>
                      <a:pt x="0" y="1"/>
                      <a:pt x="3" y="0"/>
                      <a:pt x="2" y="0"/>
                    </a:cubicBezTo>
                    <a:cubicBezTo>
                      <a:pt x="2"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8" name="Freeform 3255"/>
              <p:cNvSpPr/>
              <p:nvPr/>
            </p:nvSpPr>
            <p:spPr bwMode="auto">
              <a:xfrm>
                <a:off x="9213851" y="4092575"/>
                <a:ext cx="3175" cy="6350"/>
              </a:xfrm>
              <a:custGeom>
                <a:gdLst>
                  <a:gd fmla="*/ 0 w 1" name="T0"/>
                  <a:gd fmla="*/ 2 h 2" name="T1"/>
                  <a:gd fmla="*/ 1 w 1" name="T2"/>
                  <a:gd fmla="*/ 0 h 2" name="T3"/>
                  <a:gd fmla="*/ 0 w 1" name="T4"/>
                  <a:gd fmla="*/ 2 h 2" name="T5"/>
                </a:gdLst>
                <a:cxnLst>
                  <a:cxn ang="0">
                    <a:pos x="T0" y="T1"/>
                  </a:cxn>
                  <a:cxn ang="0">
                    <a:pos x="T2" y="T3"/>
                  </a:cxn>
                  <a:cxn ang="0">
                    <a:pos x="T4" y="T5"/>
                  </a:cxn>
                </a:cxnLst>
                <a:rect b="b" l="0" r="r" t="0"/>
                <a:pathLst>
                  <a:path h="2" w="1">
                    <a:moveTo>
                      <a:pt x="0" y="2"/>
                    </a:moveTo>
                    <a:cubicBezTo>
                      <a:pt x="1" y="1"/>
                      <a:pt x="1" y="0"/>
                      <a:pt x="1" y="0"/>
                    </a:cubicBezTo>
                    <a:cubicBezTo>
                      <a:pt x="0" y="0"/>
                      <a:pt x="0"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9" name="Freeform 3256"/>
              <p:cNvSpPr/>
              <p:nvPr/>
            </p:nvSpPr>
            <p:spPr bwMode="auto">
              <a:xfrm>
                <a:off x="9129713" y="4030663"/>
                <a:ext cx="3175" cy="3175"/>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0" name="Freeform 3257"/>
              <p:cNvSpPr/>
              <p:nvPr/>
            </p:nvSpPr>
            <p:spPr bwMode="auto">
              <a:xfrm>
                <a:off x="9123363" y="3957638"/>
                <a:ext cx="9525" cy="6350"/>
              </a:xfrm>
              <a:custGeom>
                <a:gdLst>
                  <a:gd fmla="*/ 2 w 3" name="T0"/>
                  <a:gd fmla="*/ 0 h 2" name="T1"/>
                  <a:gd fmla="*/ 2 w 3" name="T2"/>
                  <a:gd fmla="*/ 0 h 2" name="T3"/>
                </a:gdLst>
                <a:cxnLst>
                  <a:cxn ang="0">
                    <a:pos x="T0" y="T1"/>
                  </a:cxn>
                  <a:cxn ang="0">
                    <a:pos x="T2" y="T3"/>
                  </a:cxn>
                </a:cxnLst>
                <a:rect b="b" l="0" r="r" t="0"/>
                <a:pathLst>
                  <a:path h="2" w="3">
                    <a:moveTo>
                      <a:pt x="2" y="0"/>
                    </a:moveTo>
                    <a:cubicBezTo>
                      <a:pt x="0" y="0"/>
                      <a:pt x="3"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1" name="Freeform 3258"/>
              <p:cNvSpPr/>
              <p:nvPr/>
            </p:nvSpPr>
            <p:spPr bwMode="auto">
              <a:xfrm>
                <a:off x="9132888" y="4025900"/>
                <a:ext cx="9525" cy="11112"/>
              </a:xfrm>
              <a:custGeom>
                <a:gdLst>
                  <a:gd fmla="*/ 2 w 3" name="T0"/>
                  <a:gd fmla="*/ 3 h 3" name="T1"/>
                  <a:gd fmla="*/ 1 w 3" name="T2"/>
                  <a:gd fmla="*/ 0 h 3" name="T3"/>
                  <a:gd fmla="*/ 1 w 3" name="T4"/>
                  <a:gd fmla="*/ 1 h 3" name="T5"/>
                  <a:gd fmla="*/ 0 w 3" name="T6"/>
                  <a:gd fmla="*/ 2 h 3" name="T7"/>
                  <a:gd fmla="*/ 2 w 3" name="T8"/>
                  <a:gd fmla="*/ 3 h 3" name="T9"/>
                </a:gdLst>
                <a:cxnLst>
                  <a:cxn ang="0">
                    <a:pos x="T0" y="T1"/>
                  </a:cxn>
                  <a:cxn ang="0">
                    <a:pos x="T2" y="T3"/>
                  </a:cxn>
                  <a:cxn ang="0">
                    <a:pos x="T4" y="T5"/>
                  </a:cxn>
                  <a:cxn ang="0">
                    <a:pos x="T6" y="T7"/>
                  </a:cxn>
                  <a:cxn ang="0">
                    <a:pos x="T8" y="T9"/>
                  </a:cxn>
                </a:cxnLst>
                <a:rect b="b" l="0" r="r" t="0"/>
                <a:pathLst>
                  <a:path h="3" w="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2" name="Freeform 3259"/>
              <p:cNvSpPr/>
              <p:nvPr/>
            </p:nvSpPr>
            <p:spPr bwMode="auto">
              <a:xfrm>
                <a:off x="9142413" y="3957638"/>
                <a:ext cx="3175" cy="3175"/>
              </a:xfrm>
              <a:custGeom>
                <a:gdLst>
                  <a:gd fmla="*/ 0 w 1" name="T0"/>
                  <a:gd fmla="*/ 1 h 1" name="T1"/>
                  <a:gd fmla="*/ 1 w 1" name="T2"/>
                  <a:gd fmla="*/ 1 h 1" name="T3"/>
                  <a:gd fmla="*/ 1 w 1" name="T4"/>
                  <a:gd fmla="*/ 0 h 1" name="T5"/>
                  <a:gd fmla="*/ 0 w 1" name="T6"/>
                  <a:gd fmla="*/ 0 h 1" name="T7"/>
                  <a:gd fmla="*/ 0 w 1" name="T8"/>
                  <a:gd fmla="*/ 1 h 1" name="T9"/>
                </a:gdLst>
                <a:cxnLst>
                  <a:cxn ang="0">
                    <a:pos x="T0" y="T1"/>
                  </a:cxn>
                  <a:cxn ang="0">
                    <a:pos x="T2" y="T3"/>
                  </a:cxn>
                  <a:cxn ang="0">
                    <a:pos x="T4" y="T5"/>
                  </a:cxn>
                  <a:cxn ang="0">
                    <a:pos x="T6" y="T7"/>
                  </a:cxn>
                  <a:cxn ang="0">
                    <a:pos x="T8" y="T9"/>
                  </a:cxn>
                </a:cxnLst>
                <a:rect b="b" l="0" r="r" t="0"/>
                <a:pathLst>
                  <a:path h="1" w="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3" name="Freeform 3260"/>
              <p:cNvSpPr/>
              <p:nvPr/>
            </p:nvSpPr>
            <p:spPr bwMode="auto">
              <a:xfrm>
                <a:off x="9164638" y="3954463"/>
                <a:ext cx="6350" cy="6350"/>
              </a:xfrm>
              <a:custGeom>
                <a:gdLst>
                  <a:gd fmla="*/ 1 w 2" name="T0"/>
                  <a:gd fmla="*/ 2 h 2" name="T1"/>
                  <a:gd fmla="*/ 2 w 2" name="T2"/>
                  <a:gd fmla="*/ 0 h 2" name="T3"/>
                  <a:gd fmla="*/ 0 w 2" name="T4"/>
                  <a:gd fmla="*/ 0 h 2" name="T5"/>
                  <a:gd fmla="*/ 1 w 2" name="T6"/>
                  <a:gd fmla="*/ 2 h 2" name="T7"/>
                </a:gdLst>
                <a:cxnLst>
                  <a:cxn ang="0">
                    <a:pos x="T0" y="T1"/>
                  </a:cxn>
                  <a:cxn ang="0">
                    <a:pos x="T2" y="T3"/>
                  </a:cxn>
                  <a:cxn ang="0">
                    <a:pos x="T4" y="T5"/>
                  </a:cxn>
                  <a:cxn ang="0">
                    <a:pos x="T6" y="T7"/>
                  </a:cxn>
                </a:cxnLst>
                <a:rect b="b" l="0" r="r" t="0"/>
                <a:pathLst>
                  <a:path h="2" w="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4" name="Freeform 3261"/>
              <p:cNvSpPr/>
              <p:nvPr/>
            </p:nvSpPr>
            <p:spPr bwMode="auto">
              <a:xfrm>
                <a:off x="9117013" y="4033838"/>
                <a:ext cx="9525" cy="6350"/>
              </a:xfrm>
              <a:custGeom>
                <a:gdLst>
                  <a:gd fmla="*/ 0 w 3" name="T0"/>
                  <a:gd fmla="*/ 1 h 2" name="T1"/>
                  <a:gd fmla="*/ 0 w 3" name="T2"/>
                  <a:gd fmla="*/ 1 h 2" name="T3"/>
                </a:gdLst>
                <a:cxnLst>
                  <a:cxn ang="0">
                    <a:pos x="T0" y="T1"/>
                  </a:cxn>
                  <a:cxn ang="0">
                    <a:pos x="T2" y="T3"/>
                  </a:cxn>
                </a:cxnLst>
                <a:rect b="b" l="0" r="r" t="0"/>
                <a:pathLst>
                  <a:path h="2" w="3">
                    <a:moveTo>
                      <a:pt x="0" y="1"/>
                    </a:moveTo>
                    <a:cubicBezTo>
                      <a:pt x="1" y="2"/>
                      <a:pt x="3"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5" name="Freeform 3262"/>
              <p:cNvSpPr/>
              <p:nvPr/>
            </p:nvSpPr>
            <p:spPr bwMode="auto">
              <a:xfrm>
                <a:off x="9185276" y="4127500"/>
                <a:ext cx="9525" cy="6350"/>
              </a:xfrm>
              <a:custGeom>
                <a:gdLst>
                  <a:gd fmla="*/ 1 w 3" name="T0"/>
                  <a:gd fmla="*/ 0 h 2" name="T1"/>
                  <a:gd fmla="*/ 2 w 3" name="T2"/>
                  <a:gd fmla="*/ 1 h 2" name="T3"/>
                  <a:gd fmla="*/ 1 w 3" name="T4"/>
                  <a:gd fmla="*/ 0 h 2" name="T5"/>
                </a:gdLst>
                <a:cxnLst>
                  <a:cxn ang="0">
                    <a:pos x="T0" y="T1"/>
                  </a:cxn>
                  <a:cxn ang="0">
                    <a:pos x="T2" y="T3"/>
                  </a:cxn>
                  <a:cxn ang="0">
                    <a:pos x="T4" y="T5"/>
                  </a:cxn>
                </a:cxnLst>
                <a:rect b="b" l="0" r="r" t="0"/>
                <a:pathLst>
                  <a:path h="2" w="3">
                    <a:moveTo>
                      <a:pt x="1" y="0"/>
                    </a:moveTo>
                    <a:cubicBezTo>
                      <a:pt x="0" y="1"/>
                      <a:pt x="3" y="2"/>
                      <a:pt x="2" y="1"/>
                    </a:cubicBezTo>
                    <a:cubicBezTo>
                      <a:pt x="2"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6" name="Freeform 3263"/>
              <p:cNvSpPr/>
              <p:nvPr/>
            </p:nvSpPr>
            <p:spPr bwMode="auto">
              <a:xfrm>
                <a:off x="9142413" y="4133850"/>
                <a:ext cx="6350" cy="6350"/>
              </a:xfrm>
              <a:custGeom>
                <a:gdLst>
                  <a:gd fmla="*/ 0 w 2" name="T0"/>
                  <a:gd fmla="*/ 2 h 2" name="T1"/>
                  <a:gd fmla="*/ 1 w 2" name="T2"/>
                  <a:gd fmla="*/ 0 h 2" name="T3"/>
                  <a:gd fmla="*/ 0 w 2" name="T4"/>
                  <a:gd fmla="*/ 2 h 2" name="T5"/>
                </a:gdLst>
                <a:cxnLst>
                  <a:cxn ang="0">
                    <a:pos x="T0" y="T1"/>
                  </a:cxn>
                  <a:cxn ang="0">
                    <a:pos x="T2" y="T3"/>
                  </a:cxn>
                  <a:cxn ang="0">
                    <a:pos x="T4" y="T5"/>
                  </a:cxn>
                </a:cxnLst>
                <a:rect b="b" l="0" r="r" t="0"/>
                <a:pathLst>
                  <a:path h="2" w="2">
                    <a:moveTo>
                      <a:pt x="0" y="2"/>
                    </a:moveTo>
                    <a:cubicBezTo>
                      <a:pt x="1" y="2"/>
                      <a:pt x="2" y="1"/>
                      <a:pt x="1" y="0"/>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7" name="Freeform 3264"/>
              <p:cNvSpPr/>
              <p:nvPr/>
            </p:nvSpPr>
            <p:spPr bwMode="auto">
              <a:xfrm>
                <a:off x="8718551" y="4562475"/>
                <a:ext cx="12700" cy="6350"/>
              </a:xfrm>
              <a:custGeom>
                <a:gdLst>
                  <a:gd fmla="*/ 3 w 4" name="T0"/>
                  <a:gd fmla="*/ 1 h 2" name="T1"/>
                  <a:gd fmla="*/ 3 w 4" name="T2"/>
                  <a:gd fmla="*/ 1 h 2" name="T3"/>
                  <a:gd fmla="*/ 0 w 4" name="T4"/>
                  <a:gd fmla="*/ 2 h 2" name="T5"/>
                  <a:gd fmla="*/ 3 w 4" name="T6"/>
                  <a:gd fmla="*/ 1 h 2" name="T7"/>
                </a:gdLst>
                <a:cxnLst>
                  <a:cxn ang="0">
                    <a:pos x="T0" y="T1"/>
                  </a:cxn>
                  <a:cxn ang="0">
                    <a:pos x="T2" y="T3"/>
                  </a:cxn>
                  <a:cxn ang="0">
                    <a:pos x="T4" y="T5"/>
                  </a:cxn>
                  <a:cxn ang="0">
                    <a:pos x="T6" y="T7"/>
                  </a:cxn>
                </a:cxnLst>
                <a:rect b="b" l="0" r="r" t="0"/>
                <a:pathLst>
                  <a:path h="2" w="4">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8" name="Freeform 3265"/>
              <p:cNvSpPr/>
              <p:nvPr/>
            </p:nvSpPr>
            <p:spPr bwMode="auto">
              <a:xfrm>
                <a:off x="8774113" y="4562475"/>
                <a:ext cx="9525" cy="12700"/>
              </a:xfrm>
              <a:custGeom>
                <a:gdLst>
                  <a:gd fmla="*/ 1 w 3" name="T0"/>
                  <a:gd fmla="*/ 2 h 4" name="T1"/>
                  <a:gd fmla="*/ 3 w 3" name="T2"/>
                  <a:gd fmla="*/ 2 h 4" name="T3"/>
                  <a:gd fmla="*/ 3 w 3" name="T4"/>
                  <a:gd fmla="*/ 0 h 4" name="T5"/>
                  <a:gd fmla="*/ 1 w 3" name="T6"/>
                  <a:gd fmla="*/ 0 h 4" name="T7"/>
                  <a:gd fmla="*/ 1 w 3" name="T8"/>
                  <a:gd fmla="*/ 2 h 4" name="T9"/>
                  <a:gd fmla="*/ 0 w 3" name="T10"/>
                  <a:gd fmla="*/ 4 h 4" name="T11"/>
                  <a:gd fmla="*/ 1 w 3" name="T12"/>
                  <a:gd fmla="*/ 2 h 4" name="T13"/>
                </a:gdLst>
                <a:cxnLst>
                  <a:cxn ang="0">
                    <a:pos x="T0" y="T1"/>
                  </a:cxn>
                  <a:cxn ang="0">
                    <a:pos x="T2" y="T3"/>
                  </a:cxn>
                  <a:cxn ang="0">
                    <a:pos x="T4" y="T5"/>
                  </a:cxn>
                  <a:cxn ang="0">
                    <a:pos x="T6" y="T7"/>
                  </a:cxn>
                  <a:cxn ang="0">
                    <a:pos x="T8" y="T9"/>
                  </a:cxn>
                  <a:cxn ang="0">
                    <a:pos x="T10" y="T11"/>
                  </a:cxn>
                  <a:cxn ang="0">
                    <a:pos x="T12" y="T13"/>
                  </a:cxn>
                </a:cxnLst>
                <a:rect b="b" l="0" r="r" t="0"/>
                <a:pathLst>
                  <a:path h="4" w="3">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9" name="Freeform 3266"/>
              <p:cNvSpPr/>
              <p:nvPr/>
            </p:nvSpPr>
            <p:spPr bwMode="auto">
              <a:xfrm>
                <a:off x="8786813" y="4572000"/>
                <a:ext cx="30163" cy="25400"/>
              </a:xfrm>
              <a:custGeom>
                <a:gdLst>
                  <a:gd fmla="*/ 6 w 9" name="T0"/>
                  <a:gd fmla="*/ 0 h 8" name="T1"/>
                  <a:gd fmla="*/ 6 w 9" name="T2"/>
                  <a:gd fmla="*/ 1 h 8" name="T3"/>
                  <a:gd fmla="*/ 3 w 9" name="T4"/>
                  <a:gd fmla="*/ 1 h 8" name="T5"/>
                  <a:gd fmla="*/ 0 w 9" name="T6"/>
                  <a:gd fmla="*/ 2 h 8" name="T7"/>
                  <a:gd fmla="*/ 1 w 9" name="T8"/>
                  <a:gd fmla="*/ 2 h 8" name="T9"/>
                  <a:gd fmla="*/ 0 w 9" name="T10"/>
                  <a:gd fmla="*/ 5 h 8" name="T11"/>
                  <a:gd fmla="*/ 2 w 9" name="T12"/>
                  <a:gd fmla="*/ 6 h 8" name="T13"/>
                  <a:gd fmla="*/ 3 w 9" name="T14"/>
                  <a:gd fmla="*/ 4 h 8" name="T15"/>
                  <a:gd fmla="*/ 4 w 9" name="T16"/>
                  <a:gd fmla="*/ 4 h 8" name="T17"/>
                  <a:gd fmla="*/ 4 w 9" name="T18"/>
                  <a:gd fmla="*/ 7 h 8" name="T19"/>
                  <a:gd fmla="*/ 8 w 9" name="T20"/>
                  <a:gd fmla="*/ 6 h 8" name="T21"/>
                  <a:gd fmla="*/ 8 w 9" name="T22"/>
                  <a:gd fmla="*/ 2 h 8" name="T23"/>
                  <a:gd fmla="*/ 7 w 9" name="T24"/>
                  <a:gd fmla="*/ 1 h 8" name="T25"/>
                  <a:gd fmla="*/ 7 w 9" name="T26"/>
                  <a:gd fmla="*/ 2 h 8" name="T27"/>
                  <a:gd fmla="*/ 5 w 9" name="T28"/>
                  <a:gd fmla="*/ 3 h 8" name="T29"/>
                  <a:gd fmla="*/ 6 w 9" name="T30"/>
                  <a:gd fmla="*/ 0 h 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 w="9">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0" name="Freeform 3267"/>
              <p:cNvSpPr>
                <a:spLocks noEditPoints="1"/>
              </p:cNvSpPr>
              <p:nvPr/>
            </p:nvSpPr>
            <p:spPr bwMode="auto">
              <a:xfrm>
                <a:off x="9142413" y="3670300"/>
                <a:ext cx="250825" cy="58737"/>
              </a:xfrm>
              <a:custGeom>
                <a:gdLst>
                  <a:gd fmla="*/ 6 w 77" name="T0"/>
                  <a:gd fmla="*/ 15 h 18" name="T1"/>
                  <a:gd fmla="*/ 10 w 77" name="T2"/>
                  <a:gd fmla="*/ 13 h 18" name="T3"/>
                  <a:gd fmla="*/ 16 w 77" name="T4"/>
                  <a:gd fmla="*/ 17 h 18" name="T5"/>
                  <a:gd fmla="*/ 22 w 77" name="T6"/>
                  <a:gd fmla="*/ 10 h 18" name="T7"/>
                  <a:gd fmla="*/ 24 w 77" name="T8"/>
                  <a:gd fmla="*/ 13 h 18" name="T9"/>
                  <a:gd fmla="*/ 29 w 77" name="T10"/>
                  <a:gd fmla="*/ 13 h 18" name="T11"/>
                  <a:gd fmla="*/ 33 w 77" name="T12"/>
                  <a:gd fmla="*/ 15 h 18" name="T13"/>
                  <a:gd fmla="*/ 38 w 77" name="T14"/>
                  <a:gd fmla="*/ 11 h 18" name="T15"/>
                  <a:gd fmla="*/ 43 w 77" name="T16"/>
                  <a:gd fmla="*/ 13 h 18" name="T17"/>
                  <a:gd fmla="*/ 44 w 77" name="T18"/>
                  <a:gd fmla="*/ 13 h 18" name="T19"/>
                  <a:gd fmla="*/ 47 w 77" name="T20"/>
                  <a:gd fmla="*/ 16 h 18" name="T21"/>
                  <a:gd fmla="*/ 48 w 77" name="T22"/>
                  <a:gd fmla="*/ 12 h 18" name="T23"/>
                  <a:gd fmla="*/ 51 w 77" name="T24"/>
                  <a:gd fmla="*/ 11 h 18" name="T25"/>
                  <a:gd fmla="*/ 53 w 77" name="T26"/>
                  <a:gd fmla="*/ 12 h 18" name="T27"/>
                  <a:gd fmla="*/ 56 w 77" name="T28"/>
                  <a:gd fmla="*/ 11 h 18" name="T29"/>
                  <a:gd fmla="*/ 61 w 77" name="T30"/>
                  <a:gd fmla="*/ 15 h 18" name="T31"/>
                  <a:gd fmla="*/ 62 w 77" name="T32"/>
                  <a:gd fmla="*/ 14 h 18" name="T33"/>
                  <a:gd fmla="*/ 68 w 77" name="T34"/>
                  <a:gd fmla="*/ 14 h 18" name="T35"/>
                  <a:gd fmla="*/ 69 w 77" name="T36"/>
                  <a:gd fmla="*/ 13 h 18" name="T37"/>
                  <a:gd fmla="*/ 74 w 77" name="T38"/>
                  <a:gd fmla="*/ 15 h 18" name="T39"/>
                  <a:gd fmla="*/ 76 w 77" name="T40"/>
                  <a:gd fmla="*/ 11 h 18" name="T41"/>
                  <a:gd fmla="*/ 68 w 77" name="T42"/>
                  <a:gd fmla="*/ 5 h 18" name="T43"/>
                  <a:gd fmla="*/ 61 w 77" name="T44"/>
                  <a:gd fmla="*/ 6 h 18" name="T45"/>
                  <a:gd fmla="*/ 55 w 77" name="T46"/>
                  <a:gd fmla="*/ 3 h 18" name="T47"/>
                  <a:gd fmla="*/ 49 w 77" name="T48"/>
                  <a:gd fmla="*/ 5 h 18" name="T49"/>
                  <a:gd fmla="*/ 47 w 77" name="T50"/>
                  <a:gd fmla="*/ 4 h 18" name="T51"/>
                  <a:gd fmla="*/ 41 w 77" name="T52"/>
                  <a:gd fmla="*/ 4 h 18" name="T53"/>
                  <a:gd fmla="*/ 35 w 77" name="T54"/>
                  <a:gd fmla="*/ 3 h 18" name="T55"/>
                  <a:gd fmla="*/ 28 w 77" name="T56"/>
                  <a:gd fmla="*/ 5 h 18" name="T57"/>
                  <a:gd fmla="*/ 23 w 77" name="T58"/>
                  <a:gd fmla="*/ 2 h 18" name="T59"/>
                  <a:gd fmla="*/ 18 w 77" name="T60"/>
                  <a:gd fmla="*/ 4 h 18" name="T61"/>
                  <a:gd fmla="*/ 13 w 77" name="T62"/>
                  <a:gd fmla="*/ 4 h 18" name="T63"/>
                  <a:gd fmla="*/ 4 w 77" name="T64"/>
                  <a:gd fmla="*/ 8 h 18" name="T65"/>
                  <a:gd fmla="*/ 1 w 77" name="T66"/>
                  <a:gd fmla="*/ 11 h 18" name="T67"/>
                  <a:gd fmla="*/ 0 w 77" name="T68"/>
                  <a:gd fmla="*/ 14 h 18" name="T69"/>
                  <a:gd fmla="*/ 73 w 77" name="T70"/>
                  <a:gd fmla="*/ 10 h 18" name="T71"/>
                  <a:gd fmla="*/ 15 w 77" name="T72"/>
                  <a:gd fmla="*/ 11 h 18" name="T73"/>
                  <a:gd fmla="*/ 16 w 77" name="T74"/>
                  <a:gd fmla="*/ 12 h 18" name="T75"/>
                  <a:gd fmla="*/ 22 w 77" name="T76"/>
                  <a:gd fmla="*/ 14 h 18" name="T77"/>
                  <a:gd fmla="*/ 24 w 77" name="T78"/>
                  <a:gd fmla="*/ 11 h 18" name="T79"/>
                  <a:gd fmla="*/ 30 w 77" name="T80"/>
                  <a:gd fmla="*/ 7 h 18" name="T81"/>
                  <a:gd fmla="*/ 51 w 77" name="T82"/>
                  <a:gd fmla="*/ 10 h 18" name="T83"/>
                  <a:gd fmla="*/ 49 w 77" name="T84"/>
                  <a:gd fmla="*/ 13 h 18" name="T85"/>
                  <a:gd fmla="*/ 64 w 77" name="T86"/>
                  <a:gd fmla="*/ 9 h 18" name="T87"/>
                  <a:gd fmla="*/ 63 w 77" name="T88"/>
                  <a:gd fmla="*/ 9 h 18" name="T89"/>
                  <a:gd fmla="*/ 69 w 77" name="T90"/>
                  <a:gd fmla="*/ 12 h 18" name="T91"/>
                  <a:gd fmla="*/ 66 w 77" name="T92"/>
                  <a:gd fmla="*/ 8 h 18" name="T93"/>
                  <a:gd fmla="*/ 58 w 77" name="T94"/>
                  <a:gd fmla="*/ 7 h 18" name="T95"/>
                  <a:gd fmla="*/ 54 w 77" name="T96"/>
                  <a:gd fmla="*/ 5 h 18" name="T97"/>
                  <a:gd fmla="*/ 29 w 77" name="T98"/>
                  <a:gd fmla="*/ 8 h 18" name="T99"/>
                  <a:gd fmla="*/ 25 w 77" name="T100"/>
                  <a:gd fmla="*/ 8 h 18" name="T101"/>
                  <a:gd fmla="*/ 17 w 77" name="T102"/>
                  <a:gd fmla="*/ 7 h 18" name="T103"/>
                  <a:gd fmla="*/ 16 w 77" name="T104"/>
                  <a:gd fmla="*/ 10 h 18" name="T105"/>
                  <a:gd fmla="*/ 9 w 77" name="T106"/>
                  <a:gd fmla="*/ 7 h 18" name="T107"/>
                  <a:gd fmla="*/ 13 w 77" name="T108"/>
                  <a:gd fmla="*/ 8 h 18" name="T109"/>
                  <a:gd fmla="*/ 11 w 77" name="T110"/>
                  <a:gd fmla="*/ 9 h 18" name="T111"/>
                  <a:gd fmla="*/ 9 w 77" name="T112"/>
                  <a:gd fmla="*/ 10 h 18" name="T113"/>
                  <a:gd fmla="*/ 4 w 77" name="T114"/>
                  <a:gd fmla="*/ 9 h 1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8" w="77">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1" name="Freeform 3268"/>
              <p:cNvSpPr/>
              <p:nvPr/>
            </p:nvSpPr>
            <p:spPr bwMode="auto">
              <a:xfrm>
                <a:off x="9305926" y="4721225"/>
                <a:ext cx="9525" cy="9525"/>
              </a:xfrm>
              <a:custGeom>
                <a:gdLst>
                  <a:gd fmla="*/ 1 w 3" name="T0"/>
                  <a:gd fmla="*/ 3 h 3" name="T1"/>
                  <a:gd fmla="*/ 3 w 3" name="T2"/>
                  <a:gd fmla="*/ 2 h 3" name="T3"/>
                  <a:gd fmla="*/ 1 w 3" name="T4"/>
                  <a:gd fmla="*/ 3 h 3" name="T5"/>
                </a:gdLst>
                <a:cxnLst>
                  <a:cxn ang="0">
                    <a:pos x="T0" y="T1"/>
                  </a:cxn>
                  <a:cxn ang="0">
                    <a:pos x="T2" y="T3"/>
                  </a:cxn>
                  <a:cxn ang="0">
                    <a:pos x="T4" y="T5"/>
                  </a:cxn>
                </a:cxnLst>
                <a:rect b="b" l="0" r="r" t="0"/>
                <a:pathLst>
                  <a:path h="3" w="3">
                    <a:moveTo>
                      <a:pt x="1" y="3"/>
                    </a:moveTo>
                    <a:cubicBezTo>
                      <a:pt x="1" y="3"/>
                      <a:pt x="3" y="3"/>
                      <a:pt x="3" y="2"/>
                    </a:cubicBezTo>
                    <a:cubicBezTo>
                      <a:pt x="3" y="0"/>
                      <a:pt x="0" y="0"/>
                      <a:pt x="1"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2" name="Freeform 3269"/>
              <p:cNvSpPr/>
              <p:nvPr/>
            </p:nvSpPr>
            <p:spPr bwMode="auto">
              <a:xfrm>
                <a:off x="9112251" y="4724400"/>
                <a:ext cx="11113" cy="14287"/>
              </a:xfrm>
              <a:custGeom>
                <a:gdLst>
                  <a:gd fmla="*/ 0 w 3" name="T0"/>
                  <a:gd fmla="*/ 2 h 4" name="T1"/>
                  <a:gd fmla="*/ 2 w 3" name="T2"/>
                  <a:gd fmla="*/ 1 h 4" name="T3"/>
                  <a:gd fmla="*/ 0 w 3" name="T4"/>
                  <a:gd fmla="*/ 2 h 4" name="T5"/>
                </a:gdLst>
                <a:cxnLst>
                  <a:cxn ang="0">
                    <a:pos x="T0" y="T1"/>
                  </a:cxn>
                  <a:cxn ang="0">
                    <a:pos x="T2" y="T3"/>
                  </a:cxn>
                  <a:cxn ang="0">
                    <a:pos x="T4" y="T5"/>
                  </a:cxn>
                </a:cxnLst>
                <a:rect b="b" l="0" r="r" t="0"/>
                <a:pathLst>
                  <a:path h="4" w="3">
                    <a:moveTo>
                      <a:pt x="0" y="2"/>
                    </a:moveTo>
                    <a:cubicBezTo>
                      <a:pt x="0" y="4"/>
                      <a:pt x="3" y="2"/>
                      <a:pt x="2" y="1"/>
                    </a:cubicBezTo>
                    <a:cubicBezTo>
                      <a:pt x="1" y="0"/>
                      <a:pt x="2"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3" name="Freeform 3270"/>
              <p:cNvSpPr/>
              <p:nvPr/>
            </p:nvSpPr>
            <p:spPr bwMode="auto">
              <a:xfrm>
                <a:off x="9253538" y="4643438"/>
                <a:ext cx="15875" cy="9525"/>
              </a:xfrm>
              <a:custGeom>
                <a:gdLst>
                  <a:gd fmla="*/ 5 w 5" name="T0"/>
                  <a:gd fmla="*/ 0 h 3" name="T1"/>
                  <a:gd fmla="*/ 3 w 5" name="T2"/>
                  <a:gd fmla="*/ 0 h 3" name="T3"/>
                  <a:gd fmla="*/ 5 w 5" name="T4"/>
                  <a:gd fmla="*/ 0 h 3" name="T5"/>
                </a:gdLst>
                <a:cxnLst>
                  <a:cxn ang="0">
                    <a:pos x="T0" y="T1"/>
                  </a:cxn>
                  <a:cxn ang="0">
                    <a:pos x="T2" y="T3"/>
                  </a:cxn>
                  <a:cxn ang="0">
                    <a:pos x="T4" y="T5"/>
                  </a:cxn>
                </a:cxnLst>
                <a:rect b="b" l="0" r="r" t="0"/>
                <a:pathLst>
                  <a:path h="3" w="5">
                    <a:moveTo>
                      <a:pt x="5" y="0"/>
                    </a:moveTo>
                    <a:cubicBezTo>
                      <a:pt x="4" y="1"/>
                      <a:pt x="3" y="1"/>
                      <a:pt x="3" y="0"/>
                    </a:cubicBezTo>
                    <a:cubicBezTo>
                      <a:pt x="0" y="1"/>
                      <a:pt x="5" y="3"/>
                      <a:pt x="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4" name="Freeform 3271"/>
              <p:cNvSpPr/>
              <p:nvPr/>
            </p:nvSpPr>
            <p:spPr bwMode="auto">
              <a:xfrm>
                <a:off x="9471026" y="4656138"/>
                <a:ext cx="11113" cy="6350"/>
              </a:xfrm>
              <a:custGeom>
                <a:gdLst>
                  <a:gd fmla="*/ 0 w 3" name="T0"/>
                  <a:gd fmla="*/ 1 h 2" name="T1"/>
                  <a:gd fmla="*/ 1 w 3" name="T2"/>
                  <a:gd fmla="*/ 2 h 2" name="T3"/>
                  <a:gd fmla="*/ 2 w 3" name="T4"/>
                  <a:gd fmla="*/ 1 h 2" name="T5"/>
                  <a:gd fmla="*/ 3 w 3" name="T6"/>
                  <a:gd fmla="*/ 0 h 2" name="T7"/>
                  <a:gd fmla="*/ 1 w 3" name="T8"/>
                  <a:gd fmla="*/ 0 h 2" name="T9"/>
                  <a:gd fmla="*/ 0 w 3" name="T10"/>
                  <a:gd fmla="*/ 1 h 2" name="T11"/>
                </a:gdLst>
                <a:cxnLst>
                  <a:cxn ang="0">
                    <a:pos x="T0" y="T1"/>
                  </a:cxn>
                  <a:cxn ang="0">
                    <a:pos x="T2" y="T3"/>
                  </a:cxn>
                  <a:cxn ang="0">
                    <a:pos x="T4" y="T5"/>
                  </a:cxn>
                  <a:cxn ang="0">
                    <a:pos x="T6" y="T7"/>
                  </a:cxn>
                  <a:cxn ang="0">
                    <a:pos x="T8" y="T9"/>
                  </a:cxn>
                  <a:cxn ang="0">
                    <a:pos x="T10" y="T11"/>
                  </a:cxn>
                </a:cxnLst>
                <a:rect b="b" l="0" r="r" t="0"/>
                <a:pathLst>
                  <a:path h="2" w="3">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5" name="Freeform 3272"/>
              <p:cNvSpPr/>
              <p:nvPr/>
            </p:nvSpPr>
            <p:spPr bwMode="auto">
              <a:xfrm>
                <a:off x="9432926" y="4652963"/>
                <a:ext cx="6350" cy="9525"/>
              </a:xfrm>
              <a:custGeom>
                <a:gdLst>
                  <a:gd fmla="*/ 0 w 2" name="T0"/>
                  <a:gd fmla="*/ 3 h 3" name="T1"/>
                  <a:gd fmla="*/ 0 w 2" name="T2"/>
                  <a:gd fmla="*/ 0 h 3" name="T3"/>
                  <a:gd fmla="*/ 1 w 2" name="T4"/>
                  <a:gd fmla="*/ 1 h 3" name="T5"/>
                  <a:gd fmla="*/ 0 w 2" name="T6"/>
                  <a:gd fmla="*/ 3 h 3" name="T7"/>
                </a:gdLst>
                <a:cxnLst>
                  <a:cxn ang="0">
                    <a:pos x="T0" y="T1"/>
                  </a:cxn>
                  <a:cxn ang="0">
                    <a:pos x="T2" y="T3"/>
                  </a:cxn>
                  <a:cxn ang="0">
                    <a:pos x="T4" y="T5"/>
                  </a:cxn>
                  <a:cxn ang="0">
                    <a:pos x="T6" y="T7"/>
                  </a:cxn>
                </a:cxnLst>
                <a:rect b="b" l="0" r="r" t="0"/>
                <a:pathLst>
                  <a:path h="3" w="2">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6" name="Freeform 3273"/>
              <p:cNvSpPr/>
              <p:nvPr/>
            </p:nvSpPr>
            <p:spPr bwMode="auto">
              <a:xfrm>
                <a:off x="9074151" y="4724400"/>
                <a:ext cx="3175" cy="11112"/>
              </a:xfrm>
              <a:custGeom>
                <a:gdLst>
                  <a:gd fmla="*/ 0 w 1" name="T0"/>
                  <a:gd fmla="*/ 2 h 3" name="T1"/>
                  <a:gd fmla="*/ 0 w 1" name="T2"/>
                  <a:gd fmla="*/ 2 h 3" name="T3"/>
                </a:gdLst>
                <a:cxnLst>
                  <a:cxn ang="0">
                    <a:pos x="T0" y="T1"/>
                  </a:cxn>
                  <a:cxn ang="0">
                    <a:pos x="T2" y="T3"/>
                  </a:cxn>
                </a:cxnLst>
                <a:rect b="b" l="0" r="r" t="0"/>
                <a:pathLst>
                  <a:path h="3" w="1">
                    <a:moveTo>
                      <a:pt x="0" y="2"/>
                    </a:moveTo>
                    <a:cubicBezTo>
                      <a:pt x="1" y="3"/>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7" name="Freeform 3274"/>
              <p:cNvSpPr/>
              <p:nvPr/>
            </p:nvSpPr>
            <p:spPr bwMode="auto">
              <a:xfrm>
                <a:off x="8988426" y="4621213"/>
                <a:ext cx="3175" cy="6350"/>
              </a:xfrm>
              <a:custGeom>
                <a:gdLst>
                  <a:gd fmla="*/ 1 w 1" name="T0"/>
                  <a:gd fmla="*/ 0 h 2" name="T1"/>
                  <a:gd fmla="*/ 1 w 1" name="T2"/>
                  <a:gd fmla="*/ 2 h 2" name="T3"/>
                  <a:gd fmla="*/ 1 w 1" name="T4"/>
                  <a:gd fmla="*/ 1 h 2" name="T5"/>
                  <a:gd fmla="*/ 1 w 1" name="T6"/>
                  <a:gd fmla="*/ 0 h 2" name="T7"/>
                </a:gdLst>
                <a:cxnLst>
                  <a:cxn ang="0">
                    <a:pos x="T0" y="T1"/>
                  </a:cxn>
                  <a:cxn ang="0">
                    <a:pos x="T2" y="T3"/>
                  </a:cxn>
                  <a:cxn ang="0">
                    <a:pos x="T4" y="T5"/>
                  </a:cxn>
                  <a:cxn ang="0">
                    <a:pos x="T6" y="T7"/>
                  </a:cxn>
                </a:cxnLst>
                <a:rect b="b" l="0" r="r" t="0"/>
                <a:pathLst>
                  <a:path h="2" w="1">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8" name="Freeform 3275"/>
              <p:cNvSpPr>
                <a:spLocks noEditPoints="1"/>
              </p:cNvSpPr>
              <p:nvPr/>
            </p:nvSpPr>
            <p:spPr bwMode="auto">
              <a:xfrm>
                <a:off x="8758238" y="4559300"/>
                <a:ext cx="1019175" cy="112712"/>
              </a:xfrm>
              <a:custGeom>
                <a:gdLst>
                  <a:gd fmla="*/ 302 w 313" name="T0"/>
                  <a:gd fmla="*/ 18 h 35" name="T1"/>
                  <a:gd fmla="*/ 279 w 313" name="T2"/>
                  <a:gd fmla="*/ 15 h 35" name="T3"/>
                  <a:gd fmla="*/ 272 w 313" name="T4"/>
                  <a:gd fmla="*/ 8 h 35" name="T5"/>
                  <a:gd fmla="*/ 260 w 313" name="T6"/>
                  <a:gd fmla="*/ 10 h 35" name="T7"/>
                  <a:gd fmla="*/ 240 w 313" name="T8"/>
                  <a:gd fmla="*/ 4 h 35" name="T9"/>
                  <a:gd fmla="*/ 229 w 313" name="T10"/>
                  <a:gd fmla="*/ 11 h 35" name="T11"/>
                  <a:gd fmla="*/ 222 w 313" name="T12"/>
                  <a:gd fmla="*/ 12 h 35" name="T13"/>
                  <a:gd fmla="*/ 211 w 313" name="T14"/>
                  <a:gd fmla="*/ 4 h 35" name="T15"/>
                  <a:gd fmla="*/ 192 w 313" name="T16"/>
                  <a:gd fmla="*/ 8 h 35" name="T17"/>
                  <a:gd fmla="*/ 156 w 313" name="T18"/>
                  <a:gd fmla="*/ 5 h 35" name="T19"/>
                  <a:gd fmla="*/ 148 w 313" name="T20"/>
                  <a:gd fmla="*/ 7 h 35" name="T21"/>
                  <a:gd fmla="*/ 133 w 313" name="T22"/>
                  <a:gd fmla="*/ 11 h 35" name="T23"/>
                  <a:gd fmla="*/ 106 w 313" name="T24"/>
                  <a:gd fmla="*/ 9 h 35" name="T25"/>
                  <a:gd fmla="*/ 84 w 313" name="T26"/>
                  <a:gd fmla="*/ 9 h 35" name="T27"/>
                  <a:gd fmla="*/ 56 w 313" name="T28"/>
                  <a:gd fmla="*/ 10 h 35" name="T29"/>
                  <a:gd fmla="*/ 48 w 313" name="T30"/>
                  <a:gd fmla="*/ 13 h 35" name="T31"/>
                  <a:gd fmla="*/ 43 w 313" name="T32"/>
                  <a:gd fmla="*/ 15 h 35" name="T33"/>
                  <a:gd fmla="*/ 28 w 313" name="T34"/>
                  <a:gd fmla="*/ 1 h 35" name="T35"/>
                  <a:gd fmla="*/ 16 w 313" name="T36"/>
                  <a:gd fmla="*/ 16 h 35" name="T37"/>
                  <a:gd fmla="*/ 1 w 313" name="T38"/>
                  <a:gd fmla="*/ 20 h 35" name="T39"/>
                  <a:gd fmla="*/ 22 w 313" name="T40"/>
                  <a:gd fmla="*/ 18 h 35" name="T41"/>
                  <a:gd fmla="*/ 47 w 313" name="T42"/>
                  <a:gd fmla="*/ 28 h 35" name="T43"/>
                  <a:gd fmla="*/ 74 w 313" name="T44"/>
                  <a:gd fmla="*/ 27 h 35" name="T45"/>
                  <a:gd fmla="*/ 117 w 313" name="T46"/>
                  <a:gd fmla="*/ 26 h 35" name="T47"/>
                  <a:gd fmla="*/ 130 w 313" name="T48"/>
                  <a:gd fmla="*/ 27 h 35" name="T49"/>
                  <a:gd fmla="*/ 148 w 313" name="T50"/>
                  <a:gd fmla="*/ 24 h 35" name="T51"/>
                  <a:gd fmla="*/ 164 w 313" name="T52"/>
                  <a:gd fmla="*/ 25 h 35" name="T53"/>
                  <a:gd fmla="*/ 182 w 313" name="T54"/>
                  <a:gd fmla="*/ 24 h 35" name="T55"/>
                  <a:gd fmla="*/ 194 w 313" name="T56"/>
                  <a:gd fmla="*/ 24 h 35" name="T57"/>
                  <a:gd fmla="*/ 232 w 313" name="T58"/>
                  <a:gd fmla="*/ 29 h 35" name="T59"/>
                  <a:gd fmla="*/ 260 w 313" name="T60"/>
                  <a:gd fmla="*/ 27 h 35" name="T61"/>
                  <a:gd fmla="*/ 284 w 313" name="T62"/>
                  <a:gd fmla="*/ 19 h 35" name="T63"/>
                  <a:gd fmla="*/ 10 w 313" name="T64"/>
                  <a:gd fmla="*/ 18 h 35" name="T65"/>
                  <a:gd fmla="*/ 251 w 313" name="T66"/>
                  <a:gd fmla="*/ 6 h 35" name="T67"/>
                  <a:gd fmla="*/ 234 w 313" name="T68"/>
                  <a:gd fmla="*/ 13 h 35" name="T69"/>
                  <a:gd fmla="*/ 211 w 313" name="T70"/>
                  <a:gd fmla="*/ 15 h 35" name="T71"/>
                  <a:gd fmla="*/ 187 w 313" name="T72"/>
                  <a:gd fmla="*/ 18 h 35" name="T73"/>
                  <a:gd fmla="*/ 177 w 313" name="T74"/>
                  <a:gd fmla="*/ 10 h 35" name="T75"/>
                  <a:gd fmla="*/ 200 w 313" name="T76"/>
                  <a:gd fmla="*/ 13 h 35" name="T77"/>
                  <a:gd fmla="*/ 183 w 313" name="T78"/>
                  <a:gd fmla="*/ 8 h 35" name="T79"/>
                  <a:gd fmla="*/ 170 w 313" name="T80"/>
                  <a:gd fmla="*/ 9 h 35" name="T81"/>
                  <a:gd fmla="*/ 158 w 313" name="T82"/>
                  <a:gd fmla="*/ 14 h 35" name="T83"/>
                  <a:gd fmla="*/ 139 w 313" name="T84"/>
                  <a:gd fmla="*/ 20 h 35" name="T85"/>
                  <a:gd fmla="*/ 149 w 313" name="T86"/>
                  <a:gd fmla="*/ 16 h 35" name="T87"/>
                  <a:gd fmla="*/ 139 w 313" name="T88"/>
                  <a:gd fmla="*/ 10 h 35" name="T89"/>
                  <a:gd fmla="*/ 127 w 313" name="T90"/>
                  <a:gd fmla="*/ 8 h 35" name="T91"/>
                  <a:gd fmla="*/ 114 w 313" name="T92"/>
                  <a:gd fmla="*/ 11 h 35" name="T93"/>
                  <a:gd fmla="*/ 112 w 313" name="T94"/>
                  <a:gd fmla="*/ 11 h 35" name="T95"/>
                  <a:gd fmla="*/ 95 w 313" name="T96"/>
                  <a:gd fmla="*/ 9 h 35" name="T97"/>
                  <a:gd fmla="*/ 69 w 313" name="T98"/>
                  <a:gd fmla="*/ 14 h 35" name="T99"/>
                  <a:gd fmla="*/ 64 w 313" name="T100"/>
                  <a:gd fmla="*/ 8 h 35" name="T101"/>
                  <a:gd fmla="*/ 59 w 313" name="T102"/>
                  <a:gd fmla="*/ 18 h 35" name="T103"/>
                  <a:gd fmla="*/ 77 w 313" name="T104"/>
                  <a:gd fmla="*/ 21 h 35" name="T105"/>
                  <a:gd fmla="*/ 89 w 313" name="T106"/>
                  <a:gd fmla="*/ 23 h 35" name="T107"/>
                  <a:gd fmla="*/ 107 w 313" name="T108"/>
                  <a:gd fmla="*/ 23 h 35" name="T109"/>
                  <a:gd fmla="*/ 128 w 313" name="T110"/>
                  <a:gd fmla="*/ 20 h 35" name="T111"/>
                  <a:gd fmla="*/ 204 w 313" name="T112"/>
                  <a:gd fmla="*/ 17 h 35" name="T113"/>
                  <a:gd fmla="*/ 214 w 313" name="T114"/>
                  <a:gd fmla="*/ 25 h 35" name="T115"/>
                  <a:gd fmla="*/ 228 w 313" name="T116"/>
                  <a:gd fmla="*/ 17 h 35" name="T117"/>
                  <a:gd fmla="*/ 251 w 313" name="T118"/>
                  <a:gd fmla="*/ 17 h 35" name="T119"/>
                  <a:gd fmla="*/ 255 w 313" name="T120"/>
                  <a:gd fmla="*/ 20 h 3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5" w="313">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9" name="Freeform 3276"/>
              <p:cNvSpPr/>
              <p:nvPr/>
            </p:nvSpPr>
            <p:spPr bwMode="auto">
              <a:xfrm>
                <a:off x="9077326" y="4721225"/>
                <a:ext cx="9525" cy="6350"/>
              </a:xfrm>
              <a:custGeom>
                <a:gdLst>
                  <a:gd fmla="*/ 3 w 3" name="T0"/>
                  <a:gd fmla="*/ 2 h 2" name="T1"/>
                  <a:gd fmla="*/ 3 w 3" name="T2"/>
                  <a:gd fmla="*/ 1 h 2" name="T3"/>
                  <a:gd fmla="*/ 2 w 3" name="T4"/>
                  <a:gd fmla="*/ 1 h 2" name="T5"/>
                  <a:gd fmla="*/ 0 w 3" name="T6"/>
                  <a:gd fmla="*/ 0 h 2" name="T7"/>
                  <a:gd fmla="*/ 2 w 3" name="T8"/>
                  <a:gd fmla="*/ 2 h 2" name="T9"/>
                  <a:gd fmla="*/ 2 w 3" name="T10"/>
                  <a:gd fmla="*/ 1 h 2" name="T11"/>
                  <a:gd fmla="*/ 2 w 3" name="T12"/>
                  <a:gd fmla="*/ 2 h 2" name="T13"/>
                  <a:gd fmla="*/ 3 w 3" name="T14"/>
                  <a:gd fmla="*/ 2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3">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0" name="Freeform 3277"/>
              <p:cNvSpPr/>
              <p:nvPr/>
            </p:nvSpPr>
            <p:spPr bwMode="auto">
              <a:xfrm>
                <a:off x="9529763" y="4662488"/>
                <a:ext cx="3175" cy="3175"/>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1" name="Freeform 3278"/>
              <p:cNvSpPr/>
              <p:nvPr/>
            </p:nvSpPr>
            <p:spPr bwMode="auto">
              <a:xfrm>
                <a:off x="9647238" y="4735513"/>
                <a:ext cx="6350" cy="6350"/>
              </a:xfrm>
              <a:custGeom>
                <a:gdLst>
                  <a:gd fmla="*/ 0 w 2" name="T0"/>
                  <a:gd fmla="*/ 2 h 2" name="T1"/>
                  <a:gd fmla="*/ 1 w 2" name="T2"/>
                  <a:gd fmla="*/ 0 h 2" name="T3"/>
                  <a:gd fmla="*/ 0 w 2" name="T4"/>
                  <a:gd fmla="*/ 2 h 2" name="T5"/>
                </a:gdLst>
                <a:cxnLst>
                  <a:cxn ang="0">
                    <a:pos x="T0" y="T1"/>
                  </a:cxn>
                  <a:cxn ang="0">
                    <a:pos x="T2" y="T3"/>
                  </a:cxn>
                  <a:cxn ang="0">
                    <a:pos x="T4" y="T5"/>
                  </a:cxn>
                </a:cxnLst>
                <a:rect b="b" l="0" r="r" t="0"/>
                <a:pathLst>
                  <a:path h="2" w="2">
                    <a:moveTo>
                      <a:pt x="0" y="2"/>
                    </a:moveTo>
                    <a:cubicBezTo>
                      <a:pt x="1" y="2"/>
                      <a:pt x="2" y="1"/>
                      <a:pt x="1" y="0"/>
                    </a:cubicBezTo>
                    <a:cubicBezTo>
                      <a:pt x="0" y="1"/>
                      <a:pt x="0"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2" name="Freeform 3279"/>
              <p:cNvSpPr/>
              <p:nvPr/>
            </p:nvSpPr>
            <p:spPr bwMode="auto">
              <a:xfrm>
                <a:off x="9856788" y="4741863"/>
                <a:ext cx="9525" cy="9525"/>
              </a:xfrm>
              <a:custGeom>
                <a:gdLst>
                  <a:gd fmla="*/ 2 w 3" name="T0"/>
                  <a:gd fmla="*/ 2 h 3" name="T1"/>
                  <a:gd fmla="*/ 2 w 3" name="T2"/>
                  <a:gd fmla="*/ 3 h 3" name="T3"/>
                  <a:gd fmla="*/ 0 w 3" name="T4"/>
                  <a:gd fmla="*/ 0 h 3" name="T5"/>
                  <a:gd fmla="*/ 1 w 3" name="T6"/>
                  <a:gd fmla="*/ 1 h 3" name="T7"/>
                  <a:gd fmla="*/ 1 w 3" name="T8"/>
                  <a:gd fmla="*/ 2 h 3" name="T9"/>
                  <a:gd fmla="*/ 2 w 3" name="T10"/>
                  <a:gd fmla="*/ 2 h 3" name="T11"/>
                </a:gdLst>
                <a:cxnLst>
                  <a:cxn ang="0">
                    <a:pos x="T0" y="T1"/>
                  </a:cxn>
                  <a:cxn ang="0">
                    <a:pos x="T2" y="T3"/>
                  </a:cxn>
                  <a:cxn ang="0">
                    <a:pos x="T4" y="T5"/>
                  </a:cxn>
                  <a:cxn ang="0">
                    <a:pos x="T6" y="T7"/>
                  </a:cxn>
                  <a:cxn ang="0">
                    <a:pos x="T8" y="T9"/>
                  </a:cxn>
                  <a:cxn ang="0">
                    <a:pos x="T10" y="T11"/>
                  </a:cxn>
                </a:cxnLst>
                <a:rect b="b" l="0" r="r" t="0"/>
                <a:pathLst>
                  <a:path h="3" w="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3" name="Freeform 3280"/>
              <p:cNvSpPr>
                <a:spLocks noEditPoints="1"/>
              </p:cNvSpPr>
              <p:nvPr/>
            </p:nvSpPr>
            <p:spPr bwMode="auto">
              <a:xfrm>
                <a:off x="9729788" y="4630738"/>
                <a:ext cx="34925" cy="22225"/>
              </a:xfrm>
              <a:custGeom>
                <a:gdLst>
                  <a:gd fmla="*/ 9 w 11" name="T0"/>
                  <a:gd fmla="*/ 3 h 7" name="T1"/>
                  <a:gd fmla="*/ 11 w 11" name="T2"/>
                  <a:gd fmla="*/ 2 h 7" name="T3"/>
                  <a:gd fmla="*/ 8 w 11" name="T4"/>
                  <a:gd fmla="*/ 3 h 7" name="T5"/>
                  <a:gd fmla="*/ 6 w 11" name="T6"/>
                  <a:gd fmla="*/ 0 h 7" name="T7"/>
                  <a:gd fmla="*/ 5 w 11" name="T8"/>
                  <a:gd fmla="*/ 1 h 7" name="T9"/>
                  <a:gd fmla="*/ 5 w 11" name="T10"/>
                  <a:gd fmla="*/ 2 h 7" name="T11"/>
                  <a:gd fmla="*/ 1 w 11" name="T12"/>
                  <a:gd fmla="*/ 2 h 7" name="T13"/>
                  <a:gd fmla="*/ 2 w 11" name="T14"/>
                  <a:gd fmla="*/ 2 h 7" name="T15"/>
                  <a:gd fmla="*/ 3 w 11" name="T16"/>
                  <a:gd fmla="*/ 4 h 7" name="T17"/>
                  <a:gd fmla="*/ 1 w 11" name="T18"/>
                  <a:gd fmla="*/ 3 h 7" name="T19"/>
                  <a:gd fmla="*/ 0 w 11" name="T20"/>
                  <a:gd fmla="*/ 6 h 7" name="T21"/>
                  <a:gd fmla="*/ 2 w 11" name="T22"/>
                  <a:gd fmla="*/ 5 h 7" name="T23"/>
                  <a:gd fmla="*/ 3 w 11" name="T24"/>
                  <a:gd fmla="*/ 7 h 7" name="T25"/>
                  <a:gd fmla="*/ 7 w 11" name="T26"/>
                  <a:gd fmla="*/ 6 h 7" name="T27"/>
                  <a:gd fmla="*/ 9 w 11" name="T28"/>
                  <a:gd fmla="*/ 3 h 7" name="T29"/>
                  <a:gd fmla="*/ 3 w 11" name="T30"/>
                  <a:gd fmla="*/ 2 h 7" name="T31"/>
                  <a:gd fmla="*/ 5 w 11" name="T32"/>
                  <a:gd fmla="*/ 3 h 7" name="T33"/>
                  <a:gd fmla="*/ 3 w 11" name="T34"/>
                  <a:gd fmla="*/ 2 h 7"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7" w="11">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4" name="Freeform 3281"/>
              <p:cNvSpPr/>
              <p:nvPr/>
            </p:nvSpPr>
            <p:spPr bwMode="auto">
              <a:xfrm>
                <a:off x="9859963" y="4735513"/>
                <a:ext cx="12700" cy="9525"/>
              </a:xfrm>
              <a:custGeom>
                <a:gdLst>
                  <a:gd fmla="*/ 3 w 4" name="T0"/>
                  <a:gd fmla="*/ 1 h 3" name="T1"/>
                  <a:gd fmla="*/ 2 w 4" name="T2"/>
                  <a:gd fmla="*/ 1 h 3" name="T3"/>
                  <a:gd fmla="*/ 0 w 4" name="T4"/>
                  <a:gd fmla="*/ 2 h 3" name="T5"/>
                  <a:gd fmla="*/ 3 w 4" name="T6"/>
                  <a:gd fmla="*/ 1 h 3" name="T7"/>
                </a:gdLst>
                <a:cxnLst>
                  <a:cxn ang="0">
                    <a:pos x="T0" y="T1"/>
                  </a:cxn>
                  <a:cxn ang="0">
                    <a:pos x="T2" y="T3"/>
                  </a:cxn>
                  <a:cxn ang="0">
                    <a:pos x="T4" y="T5"/>
                  </a:cxn>
                  <a:cxn ang="0">
                    <a:pos x="T6" y="T7"/>
                  </a:cxn>
                </a:cxnLst>
                <a:rect b="b" l="0" r="r" t="0"/>
                <a:pathLst>
                  <a:path h="3" w="4">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5" name="Freeform 3282"/>
              <p:cNvSpPr/>
              <p:nvPr/>
            </p:nvSpPr>
            <p:spPr bwMode="auto">
              <a:xfrm>
                <a:off x="9547226" y="4662488"/>
                <a:ext cx="3175" cy="3175"/>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0"/>
                      <a:pt x="1" y="0"/>
                    </a:cubicBezTo>
                    <a:cubicBezTo>
                      <a:pt x="0" y="0"/>
                      <a:pt x="0"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6" name="Freeform 3283"/>
              <p:cNvSpPr>
                <a:spLocks noEditPoints="1"/>
              </p:cNvSpPr>
              <p:nvPr/>
            </p:nvSpPr>
            <p:spPr bwMode="auto">
              <a:xfrm>
                <a:off x="9661526" y="4652963"/>
                <a:ext cx="25400" cy="23812"/>
              </a:xfrm>
              <a:custGeom>
                <a:gdLst>
                  <a:gd fmla="*/ 7 w 8" name="T0"/>
                  <a:gd fmla="*/ 4 h 7" name="T1"/>
                  <a:gd fmla="*/ 5 w 8" name="T2"/>
                  <a:gd fmla="*/ 4 h 7" name="T3"/>
                  <a:gd fmla="*/ 2 w 8" name="T4"/>
                  <a:gd fmla="*/ 2 h 7" name="T5"/>
                  <a:gd fmla="*/ 4 w 8" name="T6"/>
                  <a:gd fmla="*/ 0 h 7" name="T7"/>
                  <a:gd fmla="*/ 2 w 8" name="T8"/>
                  <a:gd fmla="*/ 1 h 7" name="T9"/>
                  <a:gd fmla="*/ 1 w 8" name="T10"/>
                  <a:gd fmla="*/ 3 h 7" name="T11"/>
                  <a:gd fmla="*/ 0 w 8" name="T12"/>
                  <a:gd fmla="*/ 5 h 7" name="T13"/>
                  <a:gd fmla="*/ 4 w 8" name="T14"/>
                  <a:gd fmla="*/ 5 h 7" name="T15"/>
                  <a:gd fmla="*/ 6 w 8" name="T16"/>
                  <a:gd fmla="*/ 6 h 7" name="T17"/>
                  <a:gd fmla="*/ 7 w 8" name="T18"/>
                  <a:gd fmla="*/ 4 h 7" name="T19"/>
                  <a:gd fmla="*/ 3 w 8" name="T20"/>
                  <a:gd fmla="*/ 5 h 7" name="T21"/>
                  <a:gd fmla="*/ 4 w 8" name="T22"/>
                  <a:gd fmla="*/ 4 h 7" name="T23"/>
                  <a:gd fmla="*/ 3 w 8" name="T24"/>
                  <a:gd fmla="*/ 5 h 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7" w="8">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7" name="Freeform 3284"/>
              <p:cNvSpPr>
                <a:spLocks noEditPoints="1"/>
              </p:cNvSpPr>
              <p:nvPr/>
            </p:nvSpPr>
            <p:spPr bwMode="auto">
              <a:xfrm>
                <a:off x="9686926" y="4649788"/>
                <a:ext cx="68263" cy="26987"/>
              </a:xfrm>
              <a:custGeom>
                <a:gdLst>
                  <a:gd fmla="*/ 20 w 21" name="T0"/>
                  <a:gd fmla="*/ 4 h 8" name="T1"/>
                  <a:gd fmla="*/ 18 w 21" name="T2"/>
                  <a:gd fmla="*/ 3 h 8" name="T3"/>
                  <a:gd fmla="*/ 16 w 21" name="T4"/>
                  <a:gd fmla="*/ 2 h 8" name="T5"/>
                  <a:gd fmla="*/ 16 w 21" name="T6"/>
                  <a:gd fmla="*/ 4 h 8" name="T7"/>
                  <a:gd fmla="*/ 16 w 21" name="T8"/>
                  <a:gd fmla="*/ 2 h 8" name="T9"/>
                  <a:gd fmla="*/ 14 w 21" name="T10"/>
                  <a:gd fmla="*/ 3 h 8" name="T11"/>
                  <a:gd fmla="*/ 13 w 21" name="T12"/>
                  <a:gd fmla="*/ 2 h 8" name="T13"/>
                  <a:gd fmla="*/ 12 w 21" name="T14"/>
                  <a:gd fmla="*/ 1 h 8" name="T15"/>
                  <a:gd fmla="*/ 10 w 21" name="T16"/>
                  <a:gd fmla="*/ 1 h 8" name="T17"/>
                  <a:gd fmla="*/ 9 w 21" name="T18"/>
                  <a:gd fmla="*/ 1 h 8" name="T19"/>
                  <a:gd fmla="*/ 7 w 21" name="T20"/>
                  <a:gd fmla="*/ 0 h 8" name="T21"/>
                  <a:gd fmla="*/ 8 w 21" name="T22"/>
                  <a:gd fmla="*/ 4 h 8" name="T23"/>
                  <a:gd fmla="*/ 7 w 21" name="T24"/>
                  <a:gd fmla="*/ 3 h 8" name="T25"/>
                  <a:gd fmla="*/ 6 w 21" name="T26"/>
                  <a:gd fmla="*/ 4 h 8" name="T27"/>
                  <a:gd fmla="*/ 4 w 21" name="T28"/>
                  <a:gd fmla="*/ 3 h 8" name="T29"/>
                  <a:gd fmla="*/ 2 w 21" name="T30"/>
                  <a:gd fmla="*/ 2 h 8" name="T31"/>
                  <a:gd fmla="*/ 0 w 21" name="T32"/>
                  <a:gd fmla="*/ 4 h 8" name="T33"/>
                  <a:gd fmla="*/ 1 w 21" name="T34"/>
                  <a:gd fmla="*/ 7 h 8" name="T35"/>
                  <a:gd fmla="*/ 5 w 21" name="T36"/>
                  <a:gd fmla="*/ 6 h 8" name="T37"/>
                  <a:gd fmla="*/ 5 w 21" name="T38"/>
                  <a:gd fmla="*/ 4 h 8" name="T39"/>
                  <a:gd fmla="*/ 6 w 21" name="T40"/>
                  <a:gd fmla="*/ 6 h 8" name="T41"/>
                  <a:gd fmla="*/ 8 w 21" name="T42"/>
                  <a:gd fmla="*/ 5 h 8" name="T43"/>
                  <a:gd fmla="*/ 14 w 21" name="T44"/>
                  <a:gd fmla="*/ 7 h 8" name="T45"/>
                  <a:gd fmla="*/ 15 w 21" name="T46"/>
                  <a:gd fmla="*/ 5 h 8" name="T47"/>
                  <a:gd fmla="*/ 17 w 21" name="T48"/>
                  <a:gd fmla="*/ 4 h 8" name="T49"/>
                  <a:gd fmla="*/ 18 w 21" name="T50"/>
                  <a:gd fmla="*/ 5 h 8" name="T51"/>
                  <a:gd fmla="*/ 15 w 21" name="T52"/>
                  <a:gd fmla="*/ 7 h 8" name="T53"/>
                  <a:gd fmla="*/ 17 w 21" name="T54"/>
                  <a:gd fmla="*/ 6 h 8" name="T55"/>
                  <a:gd fmla="*/ 17 w 21" name="T56"/>
                  <a:gd fmla="*/ 7 h 8" name="T57"/>
                  <a:gd fmla="*/ 19 w 21" name="T58"/>
                  <a:gd fmla="*/ 7 h 8" name="T59"/>
                  <a:gd fmla="*/ 20 w 21" name="T60"/>
                  <a:gd fmla="*/ 4 h 8" name="T61"/>
                  <a:gd fmla="*/ 11 w 21" name="T62"/>
                  <a:gd fmla="*/ 6 h 8" name="T63"/>
                  <a:gd fmla="*/ 9 w 21" name="T64"/>
                  <a:gd fmla="*/ 6 h 8" name="T65"/>
                  <a:gd fmla="*/ 10 w 21" name="T66"/>
                  <a:gd fmla="*/ 5 h 8" name="T67"/>
                  <a:gd fmla="*/ 11 w 21" name="T68"/>
                  <a:gd fmla="*/ 4 h 8" name="T69"/>
                  <a:gd fmla="*/ 11 w 21" name="T70"/>
                  <a:gd fmla="*/ 6 h 8" name="T71"/>
                  <a:gd fmla="*/ 13 w 21" name="T72"/>
                  <a:gd fmla="*/ 5 h 8" name="T73"/>
                  <a:gd fmla="*/ 13 w 21" name="T74"/>
                  <a:gd fmla="*/ 4 h 8" name="T75"/>
                  <a:gd fmla="*/ 12 w 21" name="T76"/>
                  <a:gd fmla="*/ 2 h 8" name="T77"/>
                  <a:gd fmla="*/ 14 w 21" name="T78"/>
                  <a:gd fmla="*/ 4 h 8" name="T79"/>
                  <a:gd fmla="*/ 13 w 21" name="T80"/>
                  <a:gd fmla="*/ 5 h 8"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8" w="21">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8" name="Freeform 3285"/>
              <p:cNvSpPr/>
              <p:nvPr/>
            </p:nvSpPr>
            <p:spPr bwMode="auto">
              <a:xfrm>
                <a:off x="9748838" y="4665663"/>
                <a:ext cx="6350" cy="6350"/>
              </a:xfrm>
              <a:custGeom>
                <a:gdLst>
                  <a:gd fmla="*/ 2 w 2" name="T0"/>
                  <a:gd fmla="*/ 0 h 2" name="T1"/>
                  <a:gd fmla="*/ 0 w 2" name="T2"/>
                  <a:gd fmla="*/ 1 h 2" name="T3"/>
                  <a:gd fmla="*/ 2 w 2" name="T4"/>
                  <a:gd fmla="*/ 0 h 2" name="T5"/>
                </a:gdLst>
                <a:cxnLst>
                  <a:cxn ang="0">
                    <a:pos x="T0" y="T1"/>
                  </a:cxn>
                  <a:cxn ang="0">
                    <a:pos x="T2" y="T3"/>
                  </a:cxn>
                  <a:cxn ang="0">
                    <a:pos x="T4" y="T5"/>
                  </a:cxn>
                </a:cxnLst>
                <a:rect b="b" l="0" r="r" t="0"/>
                <a:pathLst>
                  <a:path h="2" w="2">
                    <a:moveTo>
                      <a:pt x="2" y="0"/>
                    </a:moveTo>
                    <a:cubicBezTo>
                      <a:pt x="1" y="0"/>
                      <a:pt x="1" y="0"/>
                      <a:pt x="0" y="1"/>
                    </a:cubicBezTo>
                    <a:cubicBezTo>
                      <a:pt x="1" y="2"/>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9" name="Freeform 3286"/>
              <p:cNvSpPr/>
              <p:nvPr/>
            </p:nvSpPr>
            <p:spPr bwMode="auto">
              <a:xfrm>
                <a:off x="9650413" y="4773613"/>
                <a:ext cx="6350" cy="9525"/>
              </a:xfrm>
              <a:custGeom>
                <a:gdLst>
                  <a:gd fmla="*/ 0 w 2" name="T0"/>
                  <a:gd fmla="*/ 3 h 3" name="T1"/>
                  <a:gd fmla="*/ 1 w 2" name="T2"/>
                  <a:gd fmla="*/ 1 h 3" name="T3"/>
                  <a:gd fmla="*/ 0 w 2" name="T4"/>
                  <a:gd fmla="*/ 3 h 3" name="T5"/>
                </a:gdLst>
                <a:cxnLst>
                  <a:cxn ang="0">
                    <a:pos x="T0" y="T1"/>
                  </a:cxn>
                  <a:cxn ang="0">
                    <a:pos x="T2" y="T3"/>
                  </a:cxn>
                  <a:cxn ang="0">
                    <a:pos x="T4" y="T5"/>
                  </a:cxn>
                </a:cxnLst>
                <a:rect b="b" l="0" r="r" t="0"/>
                <a:pathLst>
                  <a:path h="3" w="2">
                    <a:moveTo>
                      <a:pt x="0" y="3"/>
                    </a:moveTo>
                    <a:cubicBezTo>
                      <a:pt x="1" y="3"/>
                      <a:pt x="2" y="2"/>
                      <a:pt x="1" y="1"/>
                    </a:cubicBezTo>
                    <a:cubicBezTo>
                      <a:pt x="0" y="0"/>
                      <a:pt x="1" y="2"/>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0" name="Freeform 3287"/>
              <p:cNvSpPr/>
              <p:nvPr/>
            </p:nvSpPr>
            <p:spPr bwMode="auto">
              <a:xfrm>
                <a:off x="9612313" y="4656138"/>
                <a:ext cx="9525" cy="12700"/>
              </a:xfrm>
              <a:custGeom>
                <a:gdLst>
                  <a:gd fmla="*/ 1 w 3" name="T0"/>
                  <a:gd fmla="*/ 4 h 4" name="T1"/>
                  <a:gd fmla="*/ 3 w 3" name="T2"/>
                  <a:gd fmla="*/ 4 h 4" name="T3"/>
                  <a:gd fmla="*/ 2 w 3" name="T4"/>
                  <a:gd fmla="*/ 2 h 4" name="T5"/>
                  <a:gd fmla="*/ 2 w 3" name="T6"/>
                  <a:gd fmla="*/ 4 h 4" name="T7"/>
                  <a:gd fmla="*/ 1 w 3" name="T8"/>
                  <a:gd fmla="*/ 2 h 4" name="T9"/>
                  <a:gd fmla="*/ 1 w 3" name="T10"/>
                  <a:gd fmla="*/ 4 h 4" name="T11"/>
                </a:gdLst>
                <a:cxnLst>
                  <a:cxn ang="0">
                    <a:pos x="T0" y="T1"/>
                  </a:cxn>
                  <a:cxn ang="0">
                    <a:pos x="T2" y="T3"/>
                  </a:cxn>
                  <a:cxn ang="0">
                    <a:pos x="T4" y="T5"/>
                  </a:cxn>
                  <a:cxn ang="0">
                    <a:pos x="T6" y="T7"/>
                  </a:cxn>
                  <a:cxn ang="0">
                    <a:pos x="T8" y="T9"/>
                  </a:cxn>
                  <a:cxn ang="0">
                    <a:pos x="T10" y="T11"/>
                  </a:cxn>
                </a:cxnLst>
                <a:rect b="b" l="0" r="r" t="0"/>
                <a:pathLst>
                  <a:path h="4" w="3">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1" name="Freeform 3288"/>
              <p:cNvSpPr/>
              <p:nvPr/>
            </p:nvSpPr>
            <p:spPr bwMode="auto">
              <a:xfrm>
                <a:off x="9566276" y="4652963"/>
                <a:ext cx="15875" cy="19050"/>
              </a:xfrm>
              <a:custGeom>
                <a:gdLst>
                  <a:gd fmla="*/ 5 w 5" name="T0"/>
                  <a:gd fmla="*/ 3 h 6" name="T1"/>
                  <a:gd fmla="*/ 4 w 5" name="T2"/>
                  <a:gd fmla="*/ 4 h 6" name="T3"/>
                  <a:gd fmla="*/ 4 w 5" name="T4"/>
                  <a:gd fmla="*/ 0 h 6" name="T5"/>
                  <a:gd fmla="*/ 2 w 5" name="T6"/>
                  <a:gd fmla="*/ 1 h 6" name="T7"/>
                  <a:gd fmla="*/ 1 w 5" name="T8"/>
                  <a:gd fmla="*/ 2 h 6" name="T9"/>
                  <a:gd fmla="*/ 0 w 5" name="T10"/>
                  <a:gd fmla="*/ 4 h 6" name="T11"/>
                  <a:gd fmla="*/ 2 w 5" name="T12"/>
                  <a:gd fmla="*/ 5 h 6" name="T13"/>
                  <a:gd fmla="*/ 2 w 5" name="T14"/>
                  <a:gd fmla="*/ 3 h 6" name="T15"/>
                  <a:gd fmla="*/ 3 w 5" name="T16"/>
                  <a:gd fmla="*/ 5 h 6" name="T17"/>
                  <a:gd fmla="*/ 4 w 5" name="T18"/>
                  <a:gd fmla="*/ 5 h 6" name="T19"/>
                  <a:gd fmla="*/ 5 w 5" name="T20"/>
                  <a:gd fmla="*/ 3 h 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 w="5">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2" name="Freeform 3289"/>
              <p:cNvSpPr/>
              <p:nvPr/>
            </p:nvSpPr>
            <p:spPr bwMode="auto">
              <a:xfrm>
                <a:off x="9644063" y="4659313"/>
                <a:ext cx="12700" cy="12700"/>
              </a:xfrm>
              <a:custGeom>
                <a:gdLst>
                  <a:gd fmla="*/ 4 w 4" name="T0"/>
                  <a:gd fmla="*/ 2 h 4" name="T1"/>
                  <a:gd fmla="*/ 3 w 4" name="T2"/>
                  <a:gd fmla="*/ 3 h 4" name="T3"/>
                  <a:gd fmla="*/ 2 w 4" name="T4"/>
                  <a:gd fmla="*/ 1 h 4" name="T5"/>
                  <a:gd fmla="*/ 1 w 4" name="T6"/>
                  <a:gd fmla="*/ 4 h 4" name="T7"/>
                  <a:gd fmla="*/ 3 w 4" name="T8"/>
                  <a:gd fmla="*/ 3 h 4" name="T9"/>
                  <a:gd fmla="*/ 4 w 4" name="T10"/>
                  <a:gd fmla="*/ 2 h 4" name="T11"/>
                </a:gdLst>
                <a:cxnLst>
                  <a:cxn ang="0">
                    <a:pos x="T0" y="T1"/>
                  </a:cxn>
                  <a:cxn ang="0">
                    <a:pos x="T2" y="T3"/>
                  </a:cxn>
                  <a:cxn ang="0">
                    <a:pos x="T4" y="T5"/>
                  </a:cxn>
                  <a:cxn ang="0">
                    <a:pos x="T6" y="T7"/>
                  </a:cxn>
                  <a:cxn ang="0">
                    <a:pos x="T8" y="T9"/>
                  </a:cxn>
                  <a:cxn ang="0">
                    <a:pos x="T10" y="T11"/>
                  </a:cxn>
                </a:cxnLst>
                <a:rect b="b" l="0" r="r" t="0"/>
                <a:pathLst>
                  <a:path h="4" w="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3" name="Freeform 3290"/>
              <p:cNvSpPr/>
              <p:nvPr/>
            </p:nvSpPr>
            <p:spPr bwMode="auto">
              <a:xfrm>
                <a:off x="9667876" y="4637088"/>
                <a:ext cx="12700" cy="15875"/>
              </a:xfrm>
              <a:custGeom>
                <a:gdLst>
                  <a:gd fmla="*/ 3 w 4" name="T0"/>
                  <a:gd fmla="*/ 3 h 5" name="T1"/>
                  <a:gd fmla="*/ 2 w 4" name="T2"/>
                  <a:gd fmla="*/ 1 h 5" name="T3"/>
                  <a:gd fmla="*/ 0 w 4" name="T4"/>
                  <a:gd fmla="*/ 1 h 5" name="T5"/>
                  <a:gd fmla="*/ 0 w 4" name="T6"/>
                  <a:gd fmla="*/ 5 h 5" name="T7"/>
                  <a:gd fmla="*/ 2 w 4" name="T8"/>
                  <a:gd fmla="*/ 5 h 5" name="T9"/>
                  <a:gd fmla="*/ 1 w 4" name="T10"/>
                  <a:gd fmla="*/ 3 h 5" name="T11"/>
                  <a:gd fmla="*/ 3 w 4" name="T12"/>
                  <a:gd fmla="*/ 3 h 5" name="T13"/>
                </a:gdLst>
                <a:cxnLst>
                  <a:cxn ang="0">
                    <a:pos x="T0" y="T1"/>
                  </a:cxn>
                  <a:cxn ang="0">
                    <a:pos x="T2" y="T3"/>
                  </a:cxn>
                  <a:cxn ang="0">
                    <a:pos x="T4" y="T5"/>
                  </a:cxn>
                  <a:cxn ang="0">
                    <a:pos x="T6" y="T7"/>
                  </a:cxn>
                  <a:cxn ang="0">
                    <a:pos x="T8" y="T9"/>
                  </a:cxn>
                  <a:cxn ang="0">
                    <a:pos x="T10" y="T11"/>
                  </a:cxn>
                  <a:cxn ang="0">
                    <a:pos x="T12" y="T13"/>
                  </a:cxn>
                </a:cxnLst>
                <a:rect b="b" l="0" r="r" t="0"/>
                <a:pathLst>
                  <a:path h="5" w="4">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4" name="Freeform 3291"/>
              <p:cNvSpPr/>
              <p:nvPr/>
            </p:nvSpPr>
            <p:spPr bwMode="auto">
              <a:xfrm>
                <a:off x="9813926" y="4797425"/>
                <a:ext cx="12700" cy="12700"/>
              </a:xfrm>
              <a:custGeom>
                <a:gdLst>
                  <a:gd fmla="*/ 3 w 4" name="T0"/>
                  <a:gd fmla="*/ 3 h 4" name="T1"/>
                  <a:gd fmla="*/ 1 w 4" name="T2"/>
                  <a:gd fmla="*/ 2 h 4" name="T3"/>
                  <a:gd fmla="*/ 0 w 4" name="T4"/>
                  <a:gd fmla="*/ 1 h 4" name="T5"/>
                  <a:gd fmla="*/ 1 w 4" name="T6"/>
                  <a:gd fmla="*/ 2 h 4" name="T7"/>
                  <a:gd fmla="*/ 1 w 4" name="T8"/>
                  <a:gd fmla="*/ 3 h 4" name="T9"/>
                  <a:gd fmla="*/ 3 w 4" name="T10"/>
                  <a:gd fmla="*/ 3 h 4" name="T11"/>
                </a:gdLst>
                <a:cxnLst>
                  <a:cxn ang="0">
                    <a:pos x="T0" y="T1"/>
                  </a:cxn>
                  <a:cxn ang="0">
                    <a:pos x="T2" y="T3"/>
                  </a:cxn>
                  <a:cxn ang="0">
                    <a:pos x="T4" y="T5"/>
                  </a:cxn>
                  <a:cxn ang="0">
                    <a:pos x="T6" y="T7"/>
                  </a:cxn>
                  <a:cxn ang="0">
                    <a:pos x="T8" y="T9"/>
                  </a:cxn>
                  <a:cxn ang="0">
                    <a:pos x="T10" y="T11"/>
                  </a:cxn>
                </a:cxnLst>
                <a:rect b="b" l="0" r="r" t="0"/>
                <a:pathLst>
                  <a:path h="4" w="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5" name="Freeform 3292"/>
              <p:cNvSpPr/>
              <p:nvPr/>
            </p:nvSpPr>
            <p:spPr bwMode="auto">
              <a:xfrm>
                <a:off x="9263063" y="4724400"/>
                <a:ext cx="6350" cy="6350"/>
              </a:xfrm>
              <a:custGeom>
                <a:gdLst>
                  <a:gd fmla="*/ 1 w 2" name="T0"/>
                  <a:gd fmla="*/ 1 h 2" name="T1"/>
                  <a:gd fmla="*/ 2 w 2" name="T2"/>
                  <a:gd fmla="*/ 1 h 2" name="T3"/>
                  <a:gd fmla="*/ 2 w 2" name="T4"/>
                  <a:gd fmla="*/ 0 h 2" name="T5"/>
                  <a:gd fmla="*/ 0 w 2" name="T6"/>
                  <a:gd fmla="*/ 0 h 2" name="T7"/>
                  <a:gd fmla="*/ 0 w 2" name="T8"/>
                  <a:gd fmla="*/ 2 h 2" name="T9"/>
                  <a:gd fmla="*/ 1 w 2" name="T10"/>
                  <a:gd fmla="*/ 1 h 2" name="T11"/>
                </a:gdLst>
                <a:cxnLst>
                  <a:cxn ang="0">
                    <a:pos x="T0" y="T1"/>
                  </a:cxn>
                  <a:cxn ang="0">
                    <a:pos x="T2" y="T3"/>
                  </a:cxn>
                  <a:cxn ang="0">
                    <a:pos x="T4" y="T5"/>
                  </a:cxn>
                  <a:cxn ang="0">
                    <a:pos x="T6" y="T7"/>
                  </a:cxn>
                  <a:cxn ang="0">
                    <a:pos x="T8" y="T9"/>
                  </a:cxn>
                  <a:cxn ang="0">
                    <a:pos x="T10" y="T11"/>
                  </a:cxn>
                </a:cxnLst>
                <a:rect b="b" l="0" r="r" t="0"/>
                <a:pathLst>
                  <a:path h="2" w="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6" name="Freeform 3293"/>
              <p:cNvSpPr/>
              <p:nvPr/>
            </p:nvSpPr>
            <p:spPr bwMode="auto">
              <a:xfrm>
                <a:off x="8653463" y="4724400"/>
                <a:ext cx="6350" cy="3175"/>
              </a:xfrm>
              <a:custGeom>
                <a:gdLst>
                  <a:gd fmla="*/ 2 w 2" name="T0"/>
                  <a:gd fmla="*/ 1 h 1" name="T1"/>
                  <a:gd fmla="*/ 0 w 2" name="T2"/>
                  <a:gd fmla="*/ 0 h 1" name="T3"/>
                  <a:gd fmla="*/ 2 w 2" name="T4"/>
                  <a:gd fmla="*/ 1 h 1" name="T5"/>
                </a:gdLst>
                <a:cxnLst>
                  <a:cxn ang="0">
                    <a:pos x="T0" y="T1"/>
                  </a:cxn>
                  <a:cxn ang="0">
                    <a:pos x="T2" y="T3"/>
                  </a:cxn>
                  <a:cxn ang="0">
                    <a:pos x="T4" y="T5"/>
                  </a:cxn>
                </a:cxnLst>
                <a:rect b="b" l="0" r="r" t="0"/>
                <a:pathLst>
                  <a:path h="1" w="2">
                    <a:moveTo>
                      <a:pt x="2" y="1"/>
                    </a:moveTo>
                    <a:cubicBezTo>
                      <a:pt x="2" y="0"/>
                      <a:pt x="1" y="0"/>
                      <a:pt x="0" y="0"/>
                    </a:cubicBezTo>
                    <a:cubicBezTo>
                      <a:pt x="0" y="1"/>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7" name="Freeform 3294"/>
              <p:cNvSpPr/>
              <p:nvPr/>
            </p:nvSpPr>
            <p:spPr bwMode="auto">
              <a:xfrm>
                <a:off x="8747126" y="4578350"/>
                <a:ext cx="3175" cy="3175"/>
              </a:xfrm>
              <a:custGeom>
                <a:gdLst>
                  <a:gd fmla="*/ 1 w 1" name="T0"/>
                  <a:gd fmla="*/ 1 h 1" name="T1"/>
                  <a:gd fmla="*/ 1 w 1" name="T2"/>
                  <a:gd fmla="*/ 1 h 1" name="T3"/>
                </a:gdLst>
                <a:cxnLst>
                  <a:cxn ang="0">
                    <a:pos x="T0" y="T1"/>
                  </a:cxn>
                  <a:cxn ang="0">
                    <a:pos x="T2" y="T3"/>
                  </a:cxn>
                </a:cxnLst>
                <a:rect b="b" l="0" r="r" t="0"/>
                <a:pathLst>
                  <a:path h="1" w="1">
                    <a:moveTo>
                      <a:pt x="1" y="1"/>
                    </a:moveTo>
                    <a:cubicBezTo>
                      <a:pt x="0" y="0"/>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8" name="Freeform 3295"/>
              <p:cNvSpPr/>
              <p:nvPr/>
            </p:nvSpPr>
            <p:spPr bwMode="auto">
              <a:xfrm>
                <a:off x="8829676" y="4859338"/>
                <a:ext cx="3175" cy="6350"/>
              </a:xfrm>
              <a:custGeom>
                <a:gdLst>
                  <a:gd fmla="*/ 0 w 1" name="T0"/>
                  <a:gd fmla="*/ 2 h 2" name="T1"/>
                  <a:gd fmla="*/ 1 w 1" name="T2"/>
                  <a:gd fmla="*/ 2 h 2" name="T3"/>
                  <a:gd fmla="*/ 1 w 1" name="T4"/>
                  <a:gd fmla="*/ 1 h 2" name="T5"/>
                  <a:gd fmla="*/ 1 w 1" name="T6"/>
                  <a:gd fmla="*/ 1 h 2" name="T7"/>
                  <a:gd fmla="*/ 1 w 1" name="T8"/>
                  <a:gd fmla="*/ 0 h 2" name="T9"/>
                  <a:gd fmla="*/ 0 w 1" name="T10"/>
                  <a:gd fmla="*/ 0 h 2" name="T11"/>
                  <a:gd fmla="*/ 1 w 1" name="T12"/>
                  <a:gd fmla="*/ 1 h 2" name="T13"/>
                  <a:gd fmla="*/ 0 w 1" name="T14"/>
                  <a:gd fmla="*/ 1 h 2" name="T15"/>
                  <a:gd fmla="*/ 0 w 1" name="T16"/>
                  <a:gd fmla="*/ 2 h 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 w="1">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9" name="Freeform 3296"/>
              <p:cNvSpPr/>
              <p:nvPr/>
            </p:nvSpPr>
            <p:spPr bwMode="auto">
              <a:xfrm>
                <a:off x="8777288" y="4845050"/>
                <a:ext cx="12700" cy="6350"/>
              </a:xfrm>
              <a:custGeom>
                <a:gdLst>
                  <a:gd fmla="*/ 1 w 4" name="T0"/>
                  <a:gd fmla="*/ 2 h 2" name="T1"/>
                  <a:gd fmla="*/ 4 w 4" name="T2"/>
                  <a:gd fmla="*/ 1 h 2" name="T3"/>
                  <a:gd fmla="*/ 1 w 4" name="T4"/>
                  <a:gd fmla="*/ 2 h 2" name="T5"/>
                </a:gdLst>
                <a:cxnLst>
                  <a:cxn ang="0">
                    <a:pos x="T0" y="T1"/>
                  </a:cxn>
                  <a:cxn ang="0">
                    <a:pos x="T2" y="T3"/>
                  </a:cxn>
                  <a:cxn ang="0">
                    <a:pos x="T4" y="T5"/>
                  </a:cxn>
                </a:cxnLst>
                <a:rect b="b" l="0" r="r" t="0"/>
                <a:pathLst>
                  <a:path h="2" w="4">
                    <a:moveTo>
                      <a:pt x="1" y="2"/>
                    </a:moveTo>
                    <a:cubicBezTo>
                      <a:pt x="2" y="2"/>
                      <a:pt x="3" y="2"/>
                      <a:pt x="4" y="1"/>
                    </a:cubicBezTo>
                    <a:cubicBezTo>
                      <a:pt x="4" y="1"/>
                      <a:pt x="0" y="0"/>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0" name="Freeform 3297"/>
              <p:cNvSpPr/>
              <p:nvPr/>
            </p:nvSpPr>
            <p:spPr bwMode="auto">
              <a:xfrm>
                <a:off x="8743951" y="4851400"/>
                <a:ext cx="11113" cy="7937"/>
              </a:xfrm>
              <a:custGeom>
                <a:gdLst>
                  <a:gd fmla="*/ 3 w 3" name="T0"/>
                  <a:gd fmla="*/ 0 h 2" name="T1"/>
                  <a:gd fmla="*/ 0 w 3" name="T2"/>
                  <a:gd fmla="*/ 2 h 2" name="T3"/>
                  <a:gd fmla="*/ 2 w 3" name="T4"/>
                  <a:gd fmla="*/ 2 h 2" name="T5"/>
                  <a:gd fmla="*/ 3 w 3" name="T6"/>
                  <a:gd fmla="*/ 0 h 2" name="T7"/>
                </a:gdLst>
                <a:cxnLst>
                  <a:cxn ang="0">
                    <a:pos x="T0" y="T1"/>
                  </a:cxn>
                  <a:cxn ang="0">
                    <a:pos x="T2" y="T3"/>
                  </a:cxn>
                  <a:cxn ang="0">
                    <a:pos x="T4" y="T5"/>
                  </a:cxn>
                  <a:cxn ang="0">
                    <a:pos x="T6" y="T7"/>
                  </a:cxn>
                </a:cxnLst>
                <a:rect b="b" l="0" r="r" t="0"/>
                <a:pathLst>
                  <a:path h="2" w="3">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1" name="Freeform 3298"/>
              <p:cNvSpPr/>
              <p:nvPr/>
            </p:nvSpPr>
            <p:spPr bwMode="auto">
              <a:xfrm>
                <a:off x="8755063" y="4600575"/>
                <a:ext cx="6350" cy="6350"/>
              </a:xfrm>
              <a:custGeom>
                <a:gdLst>
                  <a:gd fmla="*/ 2 w 2" name="T0"/>
                  <a:gd fmla="*/ 1 h 2" name="T1"/>
                  <a:gd fmla="*/ 0 w 2" name="T2"/>
                  <a:gd fmla="*/ 1 h 2" name="T3"/>
                  <a:gd fmla="*/ 2 w 2" name="T4"/>
                  <a:gd fmla="*/ 1 h 2" name="T5"/>
                </a:gdLst>
                <a:cxnLst>
                  <a:cxn ang="0">
                    <a:pos x="T0" y="T1"/>
                  </a:cxn>
                  <a:cxn ang="0">
                    <a:pos x="T2" y="T3"/>
                  </a:cxn>
                  <a:cxn ang="0">
                    <a:pos x="T4" y="T5"/>
                  </a:cxn>
                </a:cxnLst>
                <a:rect b="b" l="0" r="r" t="0"/>
                <a:pathLst>
                  <a:path h="2" w="2">
                    <a:moveTo>
                      <a:pt x="2" y="1"/>
                    </a:moveTo>
                    <a:cubicBezTo>
                      <a:pt x="1" y="0"/>
                      <a:pt x="1" y="1"/>
                      <a:pt x="0" y="1"/>
                    </a:cubicBezTo>
                    <a:cubicBezTo>
                      <a:pt x="0" y="2"/>
                      <a:pt x="2" y="2"/>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2" name="Freeform 3299"/>
              <p:cNvSpPr/>
              <p:nvPr/>
            </p:nvSpPr>
            <p:spPr bwMode="auto">
              <a:xfrm>
                <a:off x="8764588" y="4575175"/>
                <a:ext cx="15875" cy="9525"/>
              </a:xfrm>
              <a:custGeom>
                <a:gdLst>
                  <a:gd fmla="*/ 1 w 5" name="T0"/>
                  <a:gd fmla="*/ 0 h 3" name="T1"/>
                  <a:gd fmla="*/ 1 w 5" name="T2"/>
                  <a:gd fmla="*/ 2 h 3" name="T3"/>
                  <a:gd fmla="*/ 5 w 5" name="T4"/>
                  <a:gd fmla="*/ 3 h 3" name="T5"/>
                  <a:gd fmla="*/ 4 w 5" name="T6"/>
                  <a:gd fmla="*/ 1 h 3" name="T7"/>
                  <a:gd fmla="*/ 1 w 5" name="T8"/>
                  <a:gd fmla="*/ 0 h 3" name="T9"/>
                </a:gdLst>
                <a:cxnLst>
                  <a:cxn ang="0">
                    <a:pos x="T0" y="T1"/>
                  </a:cxn>
                  <a:cxn ang="0">
                    <a:pos x="T2" y="T3"/>
                  </a:cxn>
                  <a:cxn ang="0">
                    <a:pos x="T4" y="T5"/>
                  </a:cxn>
                  <a:cxn ang="0">
                    <a:pos x="T6" y="T7"/>
                  </a:cxn>
                  <a:cxn ang="0">
                    <a:pos x="T8" y="T9"/>
                  </a:cxn>
                </a:cxnLst>
                <a:rect b="b" l="0" r="r" t="0"/>
                <a:pathLst>
                  <a:path h="3" w="5">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3" name="Freeform 3300"/>
              <p:cNvSpPr/>
              <p:nvPr/>
            </p:nvSpPr>
            <p:spPr bwMode="auto">
              <a:xfrm>
                <a:off x="8737601" y="4578350"/>
                <a:ext cx="26988" cy="12700"/>
              </a:xfrm>
              <a:custGeom>
                <a:gdLst>
                  <a:gd fmla="*/ 1 w 8" name="T0"/>
                  <a:gd fmla="*/ 4 h 4" name="T1"/>
                  <a:gd fmla="*/ 7 w 8" name="T2"/>
                  <a:gd fmla="*/ 4 h 4" name="T3"/>
                  <a:gd fmla="*/ 8 w 8" name="T4"/>
                  <a:gd fmla="*/ 3 h 4" name="T5"/>
                  <a:gd fmla="*/ 8 w 8" name="T6"/>
                  <a:gd fmla="*/ 0 h 4" name="T7"/>
                  <a:gd fmla="*/ 7 w 8" name="T8"/>
                  <a:gd fmla="*/ 0 h 4" name="T9"/>
                  <a:gd fmla="*/ 6 w 8" name="T10"/>
                  <a:gd fmla="*/ 1 h 4" name="T11"/>
                  <a:gd fmla="*/ 6 w 8" name="T12"/>
                  <a:gd fmla="*/ 0 h 4" name="T13"/>
                  <a:gd fmla="*/ 4 w 8" name="T14"/>
                  <a:gd fmla="*/ 1 h 4" name="T15"/>
                  <a:gd fmla="*/ 2 w 8" name="T16"/>
                  <a:gd fmla="*/ 0 h 4" name="T17"/>
                  <a:gd fmla="*/ 0 w 8" name="T18"/>
                  <a:gd fmla="*/ 2 h 4" name="T19"/>
                  <a:gd fmla="*/ 1 w 8" name="T20"/>
                  <a:gd fmla="*/ 4 h 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 w="8">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4" name="Freeform 3301"/>
              <p:cNvSpPr/>
              <p:nvPr/>
            </p:nvSpPr>
            <p:spPr bwMode="auto">
              <a:xfrm>
                <a:off x="8832851" y="4848225"/>
                <a:ext cx="6350" cy="14287"/>
              </a:xfrm>
              <a:custGeom>
                <a:gdLst>
                  <a:gd fmla="*/ 2 w 2" name="T0"/>
                  <a:gd fmla="*/ 2 h 4" name="T1"/>
                  <a:gd fmla="*/ 2 w 2" name="T2"/>
                  <a:gd fmla="*/ 2 h 4" name="T3"/>
                </a:gdLst>
                <a:cxnLst>
                  <a:cxn ang="0">
                    <a:pos x="T0" y="T1"/>
                  </a:cxn>
                  <a:cxn ang="0">
                    <a:pos x="T2" y="T3"/>
                  </a:cxn>
                </a:cxnLst>
                <a:rect b="b" l="0" r="r" t="0"/>
                <a:pathLst>
                  <a:path h="4" w="2">
                    <a:moveTo>
                      <a:pt x="2" y="2"/>
                    </a:moveTo>
                    <a:cubicBezTo>
                      <a:pt x="1" y="0"/>
                      <a:pt x="0" y="4"/>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5" name="Freeform 3302"/>
              <p:cNvSpPr/>
              <p:nvPr/>
            </p:nvSpPr>
            <p:spPr bwMode="auto">
              <a:xfrm>
                <a:off x="8870951" y="4845050"/>
                <a:ext cx="7938" cy="11112"/>
              </a:xfrm>
              <a:custGeom>
                <a:gdLst>
                  <a:gd fmla="*/ 2 w 2" name="T0"/>
                  <a:gd fmla="*/ 0 h 3" name="T1"/>
                  <a:gd fmla="*/ 1 w 2" name="T2"/>
                  <a:gd fmla="*/ 0 h 3" name="T3"/>
                  <a:gd fmla="*/ 1 w 2" name="T4"/>
                  <a:gd fmla="*/ 1 h 3" name="T5"/>
                  <a:gd fmla="*/ 2 w 2" name="T6"/>
                  <a:gd fmla="*/ 0 h 3" name="T7"/>
                </a:gdLst>
                <a:cxnLst>
                  <a:cxn ang="0">
                    <a:pos x="T0" y="T1"/>
                  </a:cxn>
                  <a:cxn ang="0">
                    <a:pos x="T2" y="T3"/>
                  </a:cxn>
                  <a:cxn ang="0">
                    <a:pos x="T4" y="T5"/>
                  </a:cxn>
                  <a:cxn ang="0">
                    <a:pos x="T6" y="T7"/>
                  </a:cxn>
                </a:cxnLst>
                <a:rect b="b" l="0" r="r" t="0"/>
                <a:pathLst>
                  <a:path h="3" w="2">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6" name="Freeform 3303"/>
              <p:cNvSpPr/>
              <p:nvPr/>
            </p:nvSpPr>
            <p:spPr bwMode="auto">
              <a:xfrm flipH="1">
                <a:off x="8988426" y="4271963"/>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7" name="Freeform 3304"/>
              <p:cNvSpPr/>
              <p:nvPr/>
            </p:nvSpPr>
            <p:spPr bwMode="auto">
              <a:xfrm>
                <a:off x="8959851" y="4568825"/>
                <a:ext cx="9525" cy="6350"/>
              </a:xfrm>
              <a:custGeom>
                <a:gdLst>
                  <a:gd fmla="*/ 0 w 3" name="T0"/>
                  <a:gd fmla="*/ 0 h 2" name="T1"/>
                  <a:gd fmla="*/ 3 w 3" name="T2"/>
                  <a:gd fmla="*/ 2 h 2" name="T3"/>
                  <a:gd fmla="*/ 0 w 3" name="T4"/>
                  <a:gd fmla="*/ 0 h 2" name="T5"/>
                </a:gdLst>
                <a:cxnLst>
                  <a:cxn ang="0">
                    <a:pos x="T0" y="T1"/>
                  </a:cxn>
                  <a:cxn ang="0">
                    <a:pos x="T2" y="T3"/>
                  </a:cxn>
                  <a:cxn ang="0">
                    <a:pos x="T4" y="T5"/>
                  </a:cxn>
                </a:cxnLst>
                <a:rect b="b" l="0" r="r" t="0"/>
                <a:pathLst>
                  <a:path h="2" w="3">
                    <a:moveTo>
                      <a:pt x="0" y="0"/>
                    </a:moveTo>
                    <a:cubicBezTo>
                      <a:pt x="0" y="2"/>
                      <a:pt x="1" y="2"/>
                      <a:pt x="3" y="2"/>
                    </a:cubicBezTo>
                    <a:cubicBezTo>
                      <a:pt x="2" y="1"/>
                      <a:pt x="1" y="1"/>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8" name="Freeform 3305"/>
              <p:cNvSpPr/>
              <p:nvPr/>
            </p:nvSpPr>
            <p:spPr bwMode="auto">
              <a:xfrm>
                <a:off x="8943976" y="4562475"/>
                <a:ext cx="9525" cy="6350"/>
              </a:xfrm>
              <a:custGeom>
                <a:gdLst>
                  <a:gd fmla="*/ 2 w 3" name="T0"/>
                  <a:gd fmla="*/ 0 h 2" name="T1"/>
                  <a:gd fmla="*/ 0 w 3" name="T2"/>
                  <a:gd fmla="*/ 0 h 2" name="T3"/>
                  <a:gd fmla="*/ 2 w 3" name="T4"/>
                  <a:gd fmla="*/ 0 h 2" name="T5"/>
                </a:gdLst>
                <a:cxnLst>
                  <a:cxn ang="0">
                    <a:pos x="T0" y="T1"/>
                  </a:cxn>
                  <a:cxn ang="0">
                    <a:pos x="T2" y="T3"/>
                  </a:cxn>
                  <a:cxn ang="0">
                    <a:pos x="T4" y="T5"/>
                  </a:cxn>
                </a:cxnLst>
                <a:rect b="b" l="0" r="r" t="0"/>
                <a:pathLst>
                  <a:path h="2" w="3">
                    <a:moveTo>
                      <a:pt x="2" y="0"/>
                    </a:moveTo>
                    <a:cubicBezTo>
                      <a:pt x="1" y="0"/>
                      <a:pt x="1" y="0"/>
                      <a:pt x="0" y="0"/>
                    </a:cubicBezTo>
                    <a:cubicBezTo>
                      <a:pt x="0" y="1"/>
                      <a:pt x="3"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9" name="Freeform 3306"/>
              <p:cNvSpPr/>
              <p:nvPr/>
            </p:nvSpPr>
            <p:spPr bwMode="auto">
              <a:xfrm>
                <a:off x="8932863" y="4581525"/>
                <a:ext cx="4763" cy="3175"/>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0" name="Freeform 3307"/>
              <p:cNvSpPr/>
              <p:nvPr/>
            </p:nvSpPr>
            <p:spPr bwMode="auto">
              <a:xfrm>
                <a:off x="9070976" y="4062413"/>
                <a:ext cx="6350" cy="6350"/>
              </a:xfrm>
              <a:custGeom>
                <a:gdLst>
                  <a:gd fmla="*/ 1 w 2" name="T0"/>
                  <a:gd fmla="*/ 0 h 2" name="T1"/>
                  <a:gd fmla="*/ 0 w 2" name="T2"/>
                  <a:gd fmla="*/ 0 h 2" name="T3"/>
                  <a:gd fmla="*/ 0 w 2" name="T4"/>
                  <a:gd fmla="*/ 1 h 2" name="T5"/>
                  <a:gd fmla="*/ 2 w 2" name="T6"/>
                  <a:gd fmla="*/ 2 h 2" name="T7"/>
                  <a:gd fmla="*/ 2 w 2" name="T8"/>
                  <a:gd fmla="*/ 0 h 2" name="T9"/>
                  <a:gd fmla="*/ 1 w 2" name="T10"/>
                  <a:gd fmla="*/ 0 h 2" name="T11"/>
                </a:gdLst>
                <a:cxnLst>
                  <a:cxn ang="0">
                    <a:pos x="T0" y="T1"/>
                  </a:cxn>
                  <a:cxn ang="0">
                    <a:pos x="T2" y="T3"/>
                  </a:cxn>
                  <a:cxn ang="0">
                    <a:pos x="T4" y="T5"/>
                  </a:cxn>
                  <a:cxn ang="0">
                    <a:pos x="T6" y="T7"/>
                  </a:cxn>
                  <a:cxn ang="0">
                    <a:pos x="T8" y="T9"/>
                  </a:cxn>
                  <a:cxn ang="0">
                    <a:pos x="T10" y="T11"/>
                  </a:cxn>
                </a:cxnLst>
                <a:rect b="b" l="0" r="r" t="0"/>
                <a:pathLst>
                  <a:path h="2" w="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1" name="Freeform 3308"/>
              <p:cNvSpPr/>
              <p:nvPr/>
            </p:nvSpPr>
            <p:spPr bwMode="auto">
              <a:xfrm>
                <a:off x="9080501" y="3960813"/>
                <a:ext cx="9525" cy="11112"/>
              </a:xfrm>
              <a:custGeom>
                <a:gdLst>
                  <a:gd fmla="*/ 3 w 3" name="T0"/>
                  <a:gd fmla="*/ 0 h 3" name="T1"/>
                  <a:gd fmla="*/ 0 w 3" name="T2"/>
                  <a:gd fmla="*/ 1 h 3" name="T3"/>
                  <a:gd fmla="*/ 3 w 3" name="T4"/>
                  <a:gd fmla="*/ 0 h 3" name="T5"/>
                </a:gdLst>
                <a:cxnLst>
                  <a:cxn ang="0">
                    <a:pos x="T0" y="T1"/>
                  </a:cxn>
                  <a:cxn ang="0">
                    <a:pos x="T2" y="T3"/>
                  </a:cxn>
                  <a:cxn ang="0">
                    <a:pos x="T4" y="T5"/>
                  </a:cxn>
                </a:cxnLst>
                <a:rect b="b" l="0" r="r" t="0"/>
                <a:pathLst>
                  <a:path h="3" w="3">
                    <a:moveTo>
                      <a:pt x="3" y="0"/>
                    </a:moveTo>
                    <a:cubicBezTo>
                      <a:pt x="1" y="0"/>
                      <a:pt x="1" y="1"/>
                      <a:pt x="0" y="1"/>
                    </a:cubicBezTo>
                    <a:cubicBezTo>
                      <a:pt x="1" y="3"/>
                      <a:pt x="3"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2" name="Freeform 3309"/>
              <p:cNvSpPr/>
              <p:nvPr/>
            </p:nvSpPr>
            <p:spPr bwMode="auto">
              <a:xfrm>
                <a:off x="8996363" y="4724400"/>
                <a:ext cx="9525" cy="3175"/>
              </a:xfrm>
              <a:custGeom>
                <a:gdLst>
                  <a:gd fmla="*/ 2 w 3" name="T0"/>
                  <a:gd fmla="*/ 0 h 1" name="T1"/>
                  <a:gd fmla="*/ 3 w 3" name="T2"/>
                  <a:gd fmla="*/ 1 h 1" name="T3"/>
                  <a:gd fmla="*/ 2 w 3" name="T4"/>
                  <a:gd fmla="*/ 0 h 1" name="T5"/>
                </a:gdLst>
                <a:cxnLst>
                  <a:cxn ang="0">
                    <a:pos x="T0" y="T1"/>
                  </a:cxn>
                  <a:cxn ang="0">
                    <a:pos x="T2" y="T3"/>
                  </a:cxn>
                  <a:cxn ang="0">
                    <a:pos x="T4" y="T5"/>
                  </a:cxn>
                </a:cxnLst>
                <a:rect b="b" l="0" r="r" t="0"/>
                <a:pathLst>
                  <a:path h="1" w="3">
                    <a:moveTo>
                      <a:pt x="2" y="0"/>
                    </a:moveTo>
                    <a:cubicBezTo>
                      <a:pt x="0" y="1"/>
                      <a:pt x="2" y="1"/>
                      <a:pt x="3" y="1"/>
                    </a:cubicBezTo>
                    <a:cubicBezTo>
                      <a:pt x="3" y="0"/>
                      <a:pt x="1"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3" name="Freeform 3310"/>
              <p:cNvSpPr/>
              <p:nvPr/>
            </p:nvSpPr>
            <p:spPr bwMode="auto">
              <a:xfrm>
                <a:off x="9191626" y="4473575"/>
                <a:ext cx="3175" cy="3175"/>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1"/>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4" name="Freeform 3311"/>
              <p:cNvSpPr/>
              <p:nvPr/>
            </p:nvSpPr>
            <p:spPr bwMode="auto">
              <a:xfrm>
                <a:off x="9213851" y="3567113"/>
                <a:ext cx="3175" cy="3175"/>
              </a:xfrm>
              <a:custGeom>
                <a:gdLst>
                  <a:gd fmla="*/ 1 w 1" name="T0"/>
                  <a:gd fmla="*/ 1 h 1" name="T1"/>
                  <a:gd fmla="*/ 1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5" name="Freeform 3312"/>
              <p:cNvSpPr/>
              <p:nvPr/>
            </p:nvSpPr>
            <p:spPr bwMode="auto">
              <a:xfrm>
                <a:off x="9478963" y="3916363"/>
                <a:ext cx="6350" cy="6350"/>
              </a:xfrm>
              <a:custGeom>
                <a:gdLst>
                  <a:gd fmla="*/ 1 w 2" name="T0"/>
                  <a:gd fmla="*/ 0 h 2" name="T1"/>
                  <a:gd fmla="*/ 0 w 2" name="T2"/>
                  <a:gd fmla="*/ 1 h 2" name="T3"/>
                  <a:gd fmla="*/ 1 w 2" name="T4"/>
                  <a:gd fmla="*/ 0 h 2" name="T5"/>
                </a:gdLst>
                <a:cxnLst>
                  <a:cxn ang="0">
                    <a:pos x="T0" y="T1"/>
                  </a:cxn>
                  <a:cxn ang="0">
                    <a:pos x="T2" y="T3"/>
                  </a:cxn>
                  <a:cxn ang="0">
                    <a:pos x="T4" y="T5"/>
                  </a:cxn>
                </a:cxnLst>
                <a:rect b="b" l="0" r="r" t="0"/>
                <a:pathLst>
                  <a:path h="2" w="2">
                    <a:moveTo>
                      <a:pt x="1" y="0"/>
                    </a:moveTo>
                    <a:cubicBezTo>
                      <a:pt x="1" y="0"/>
                      <a:pt x="1" y="1"/>
                      <a:pt x="0" y="1"/>
                    </a:cubicBezTo>
                    <a:cubicBezTo>
                      <a:pt x="0" y="2"/>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6" name="Freeform 3313"/>
              <p:cNvSpPr/>
              <p:nvPr/>
            </p:nvSpPr>
            <p:spPr bwMode="auto">
              <a:xfrm>
                <a:off x="9302751" y="3948113"/>
                <a:ext cx="15875" cy="9525"/>
              </a:xfrm>
              <a:custGeom>
                <a:gdLst>
                  <a:gd fmla="*/ 0 w 5" name="T0"/>
                  <a:gd fmla="*/ 3 h 3" name="T1"/>
                  <a:gd fmla="*/ 1 w 5" name="T2"/>
                  <a:gd fmla="*/ 3 h 3" name="T3"/>
                  <a:gd fmla="*/ 0 w 5" name="T4"/>
                  <a:gd fmla="*/ 3 h 3" name="T5"/>
                </a:gdLst>
                <a:cxnLst>
                  <a:cxn ang="0">
                    <a:pos x="T0" y="T1"/>
                  </a:cxn>
                  <a:cxn ang="0">
                    <a:pos x="T2" y="T3"/>
                  </a:cxn>
                  <a:cxn ang="0">
                    <a:pos x="T4" y="T5"/>
                  </a:cxn>
                </a:cxnLst>
                <a:rect b="b" l="0" r="r" t="0"/>
                <a:pathLst>
                  <a:path h="3" w="5">
                    <a:moveTo>
                      <a:pt x="0" y="3"/>
                    </a:moveTo>
                    <a:cubicBezTo>
                      <a:pt x="1" y="3"/>
                      <a:pt x="1" y="3"/>
                      <a:pt x="1" y="3"/>
                    </a:cubicBezTo>
                    <a:cubicBezTo>
                      <a:pt x="5" y="3"/>
                      <a:pt x="0" y="0"/>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7" name="Freeform 3314"/>
              <p:cNvSpPr/>
              <p:nvPr/>
            </p:nvSpPr>
            <p:spPr bwMode="auto">
              <a:xfrm>
                <a:off x="9315451" y="3957638"/>
                <a:ext cx="6350" cy="3175"/>
              </a:xfrm>
              <a:custGeom>
                <a:gdLst>
                  <a:gd fmla="*/ 1 w 2" name="T0"/>
                  <a:gd fmla="*/ 0 h 1" name="T1"/>
                  <a:gd fmla="*/ 0 w 2" name="T2"/>
                  <a:gd fmla="*/ 1 h 1" name="T3"/>
                  <a:gd fmla="*/ 1 w 2" name="T4"/>
                  <a:gd fmla="*/ 0 h 1" name="T5"/>
                </a:gdLst>
                <a:cxnLst>
                  <a:cxn ang="0">
                    <a:pos x="T0" y="T1"/>
                  </a:cxn>
                  <a:cxn ang="0">
                    <a:pos x="T2" y="T3"/>
                  </a:cxn>
                  <a:cxn ang="0">
                    <a:pos x="T4" y="T5"/>
                  </a:cxn>
                </a:cxnLst>
                <a:rect b="b" l="0" r="r" t="0"/>
                <a:pathLst>
                  <a:path h="1" w="2">
                    <a:moveTo>
                      <a:pt x="1" y="0"/>
                    </a:moveTo>
                    <a:cubicBezTo>
                      <a:pt x="1" y="0"/>
                      <a:pt x="1" y="1"/>
                      <a:pt x="0" y="1"/>
                    </a:cubicBezTo>
                    <a:cubicBezTo>
                      <a:pt x="0" y="1"/>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8" name="Freeform 3315"/>
              <p:cNvSpPr/>
              <p:nvPr/>
            </p:nvSpPr>
            <p:spPr bwMode="auto">
              <a:xfrm>
                <a:off x="9223376" y="3954463"/>
                <a:ext cx="6350" cy="9525"/>
              </a:xfrm>
              <a:custGeom>
                <a:gdLst>
                  <a:gd fmla="*/ 0 w 2" name="T0"/>
                  <a:gd fmla="*/ 2 h 3" name="T1"/>
                  <a:gd fmla="*/ 0 w 2" name="T2"/>
                  <a:gd fmla="*/ 2 h 3" name="T3"/>
                </a:gdLst>
                <a:cxnLst>
                  <a:cxn ang="0">
                    <a:pos x="T0" y="T1"/>
                  </a:cxn>
                  <a:cxn ang="0">
                    <a:pos x="T2" y="T3"/>
                  </a:cxn>
                </a:cxnLst>
                <a:rect b="b" l="0" r="r" t="0"/>
                <a:pathLst>
                  <a:path h="3" w="2">
                    <a:moveTo>
                      <a:pt x="0" y="2"/>
                    </a:moveTo>
                    <a:cubicBezTo>
                      <a:pt x="1" y="3"/>
                      <a:pt x="2"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9" name="Freeform 3316"/>
              <p:cNvSpPr/>
              <p:nvPr/>
            </p:nvSpPr>
            <p:spPr bwMode="auto">
              <a:xfrm>
                <a:off x="9142413" y="4186238"/>
                <a:ext cx="3175" cy="9525"/>
              </a:xfrm>
              <a:custGeom>
                <a:gdLst>
                  <a:gd fmla="*/ 0 w 1" name="T0"/>
                  <a:gd fmla="*/ 1 h 3" name="T1"/>
                  <a:gd fmla="*/ 1 w 1" name="T2"/>
                  <a:gd fmla="*/ 3 h 3" name="T3"/>
                  <a:gd fmla="*/ 0 w 1" name="T4"/>
                  <a:gd fmla="*/ 1 h 3" name="T5"/>
                </a:gdLst>
                <a:cxnLst>
                  <a:cxn ang="0">
                    <a:pos x="T0" y="T1"/>
                  </a:cxn>
                  <a:cxn ang="0">
                    <a:pos x="T2" y="T3"/>
                  </a:cxn>
                  <a:cxn ang="0">
                    <a:pos x="T4" y="T5"/>
                  </a:cxn>
                </a:cxnLst>
                <a:rect b="b" l="0" r="r" t="0"/>
                <a:pathLst>
                  <a:path h="3" w="1">
                    <a:moveTo>
                      <a:pt x="0" y="1"/>
                    </a:moveTo>
                    <a:cubicBezTo>
                      <a:pt x="0" y="2"/>
                      <a:pt x="0" y="3"/>
                      <a:pt x="1" y="3"/>
                    </a:cubicBezTo>
                    <a:cubicBezTo>
                      <a:pt x="1" y="2"/>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0" name="Freeform 3317"/>
              <p:cNvSpPr/>
              <p:nvPr/>
            </p:nvSpPr>
            <p:spPr bwMode="auto">
              <a:xfrm>
                <a:off x="9244013" y="4195763"/>
                <a:ext cx="6350" cy="3175"/>
              </a:xfrm>
              <a:custGeom>
                <a:gdLst>
                  <a:gd fmla="*/ 0 w 2" name="T0"/>
                  <a:gd fmla="*/ 0 h 1" name="T1"/>
                  <a:gd fmla="*/ 1 w 2" name="T2"/>
                  <a:gd fmla="*/ 1 h 1" name="T3"/>
                  <a:gd fmla="*/ 0 w 2" name="T4"/>
                  <a:gd fmla="*/ 0 h 1" name="T5"/>
                </a:gdLst>
                <a:cxnLst>
                  <a:cxn ang="0">
                    <a:pos x="T0" y="T1"/>
                  </a:cxn>
                  <a:cxn ang="0">
                    <a:pos x="T2" y="T3"/>
                  </a:cxn>
                  <a:cxn ang="0">
                    <a:pos x="T4" y="T5"/>
                  </a:cxn>
                </a:cxnLst>
                <a:rect b="b" l="0" r="r" t="0"/>
                <a:pathLst>
                  <a:path h="1" w="2">
                    <a:moveTo>
                      <a:pt x="0" y="0"/>
                    </a:moveTo>
                    <a:cubicBezTo>
                      <a:pt x="0" y="0"/>
                      <a:pt x="2" y="1"/>
                      <a:pt x="1" y="1"/>
                    </a:cubicBezTo>
                    <a:cubicBezTo>
                      <a:pt x="1"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1" name="Freeform 3318"/>
              <p:cNvSpPr/>
              <p:nvPr/>
            </p:nvSpPr>
            <p:spPr bwMode="auto">
              <a:xfrm>
                <a:off x="9371013" y="3954463"/>
                <a:ext cx="6350" cy="6350"/>
              </a:xfrm>
              <a:custGeom>
                <a:gdLst>
                  <a:gd fmla="*/ 2 w 2" name="T0"/>
                  <a:gd fmla="*/ 2 h 2" name="T1"/>
                  <a:gd fmla="*/ 2 w 2" name="T2"/>
                  <a:gd fmla="*/ 0 h 2" name="T3"/>
                  <a:gd fmla="*/ 0 w 2" name="T4"/>
                  <a:gd fmla="*/ 1 h 2" name="T5"/>
                  <a:gd fmla="*/ 2 w 2" name="T6"/>
                  <a:gd fmla="*/ 2 h 2" name="T7"/>
                </a:gdLst>
                <a:cxnLst>
                  <a:cxn ang="0">
                    <a:pos x="T0" y="T1"/>
                  </a:cxn>
                  <a:cxn ang="0">
                    <a:pos x="T2" y="T3"/>
                  </a:cxn>
                  <a:cxn ang="0">
                    <a:pos x="T4" y="T5"/>
                  </a:cxn>
                  <a:cxn ang="0">
                    <a:pos x="T6" y="T7"/>
                  </a:cxn>
                </a:cxnLst>
                <a:rect b="b" l="0" r="r" t="0"/>
                <a:pathLst>
                  <a:path h="2" w="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2" name="Freeform 3319"/>
              <p:cNvSpPr/>
              <p:nvPr/>
            </p:nvSpPr>
            <p:spPr bwMode="auto">
              <a:xfrm>
                <a:off x="9513888" y="4065588"/>
                <a:ext cx="3175" cy="3175"/>
              </a:xfrm>
              <a:custGeom>
                <a:gdLst>
                  <a:gd fmla="*/ 1 w 1" name="T0"/>
                  <a:gd fmla="*/ 0 h 1" name="T1"/>
                  <a:gd fmla="*/ 0 w 1" name="T2"/>
                  <a:gd fmla="*/ 0 h 1" name="T3"/>
                  <a:gd fmla="*/ 0 w 1" name="T4"/>
                  <a:gd fmla="*/ 1 h 1" name="T5"/>
                  <a:gd fmla="*/ 1 w 1" name="T6"/>
                  <a:gd fmla="*/ 1 h 1" name="T7"/>
                  <a:gd fmla="*/ 1 w 1" name="T8"/>
                  <a:gd fmla="*/ 0 h 1" name="T9"/>
                </a:gdLst>
                <a:cxnLst>
                  <a:cxn ang="0">
                    <a:pos x="T0" y="T1"/>
                  </a:cxn>
                  <a:cxn ang="0">
                    <a:pos x="T2" y="T3"/>
                  </a:cxn>
                  <a:cxn ang="0">
                    <a:pos x="T4" y="T5"/>
                  </a:cxn>
                  <a:cxn ang="0">
                    <a:pos x="T6" y="T7"/>
                  </a:cxn>
                  <a:cxn ang="0">
                    <a:pos x="T8" y="T9"/>
                  </a:cxn>
                </a:cxnLst>
                <a:rect b="b" l="0" r="r" t="0"/>
                <a:pathLst>
                  <a:path h="1" w="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3" name="Freeform 3320"/>
              <p:cNvSpPr/>
              <p:nvPr/>
            </p:nvSpPr>
            <p:spPr bwMode="auto">
              <a:xfrm>
                <a:off x="9386888" y="4084638"/>
                <a:ext cx="19050" cy="17462"/>
              </a:xfrm>
              <a:custGeom>
                <a:gdLst>
                  <a:gd fmla="*/ 4 w 6" name="T0"/>
                  <a:gd fmla="*/ 1 h 5" name="T1"/>
                  <a:gd fmla="*/ 4 w 6" name="T2"/>
                  <a:gd fmla="*/ 2 h 5" name="T3"/>
                  <a:gd fmla="*/ 6 w 6" name="T4"/>
                  <a:gd fmla="*/ 1 h 5" name="T5"/>
                  <a:gd fmla="*/ 4 w 6" name="T6"/>
                  <a:gd fmla="*/ 0 h 5" name="T7"/>
                  <a:gd fmla="*/ 3 w 6" name="T8"/>
                  <a:gd fmla="*/ 1 h 5" name="T9"/>
                  <a:gd fmla="*/ 2 w 6" name="T10"/>
                  <a:gd fmla="*/ 2 h 5" name="T11"/>
                  <a:gd fmla="*/ 2 w 6" name="T12"/>
                  <a:gd fmla="*/ 2 h 5" name="T13"/>
                  <a:gd fmla="*/ 0 w 6" name="T14"/>
                  <a:gd fmla="*/ 3 h 5" name="T15"/>
                  <a:gd fmla="*/ 2 w 6" name="T16"/>
                  <a:gd fmla="*/ 4 h 5" name="T17"/>
                  <a:gd fmla="*/ 2 w 6" name="T18"/>
                  <a:gd fmla="*/ 3 h 5" name="T19"/>
                  <a:gd fmla="*/ 3 w 6" name="T20"/>
                  <a:gd fmla="*/ 4 h 5" name="T21"/>
                  <a:gd fmla="*/ 3 w 6" name="T22"/>
                  <a:gd fmla="*/ 2 h 5" name="T23"/>
                  <a:gd fmla="*/ 4 w 6" name="T24"/>
                  <a:gd fmla="*/ 1 h 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5" w="6">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4" name="Freeform 3321"/>
              <p:cNvSpPr/>
              <p:nvPr/>
            </p:nvSpPr>
            <p:spPr bwMode="auto">
              <a:xfrm>
                <a:off x="9628188" y="4173538"/>
                <a:ext cx="6350" cy="6350"/>
              </a:xfrm>
              <a:custGeom>
                <a:gdLst>
                  <a:gd fmla="*/ 0 w 2" name="T0"/>
                  <a:gd fmla="*/ 1 h 2" name="T1"/>
                  <a:gd fmla="*/ 2 w 2" name="T2"/>
                  <a:gd fmla="*/ 0 h 2" name="T3"/>
                  <a:gd fmla="*/ 0 w 2" name="T4"/>
                  <a:gd fmla="*/ 1 h 2" name="T5"/>
                </a:gdLst>
                <a:cxnLst>
                  <a:cxn ang="0">
                    <a:pos x="T0" y="T1"/>
                  </a:cxn>
                  <a:cxn ang="0">
                    <a:pos x="T2" y="T3"/>
                  </a:cxn>
                  <a:cxn ang="0">
                    <a:pos x="T4" y="T5"/>
                  </a:cxn>
                </a:cxnLst>
                <a:rect b="b" l="0" r="r" t="0"/>
                <a:pathLst>
                  <a:path h="2" w="2">
                    <a:moveTo>
                      <a:pt x="0" y="1"/>
                    </a:moveTo>
                    <a:cubicBezTo>
                      <a:pt x="0" y="2"/>
                      <a:pt x="2" y="1"/>
                      <a:pt x="2" y="0"/>
                    </a:cubicBezTo>
                    <a:cubicBezTo>
                      <a:pt x="1"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5" name="Freeform 3322"/>
              <p:cNvSpPr/>
              <p:nvPr/>
            </p:nvSpPr>
            <p:spPr bwMode="auto">
              <a:xfrm>
                <a:off x="9099551" y="4186238"/>
                <a:ext cx="6350" cy="6350"/>
              </a:xfrm>
              <a:custGeom>
                <a:gdLst>
                  <a:gd fmla="*/ 0 w 2" name="T0"/>
                  <a:gd fmla="*/ 0 h 2" name="T1"/>
                  <a:gd fmla="*/ 0 w 2" name="T2"/>
                  <a:gd fmla="*/ 1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6" name="Freeform 3323"/>
              <p:cNvSpPr/>
              <p:nvPr/>
            </p:nvSpPr>
            <p:spPr bwMode="auto">
              <a:xfrm>
                <a:off x="9544051" y="4102100"/>
                <a:ext cx="3175" cy="3175"/>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7" name="Freeform 3324"/>
              <p:cNvSpPr/>
              <p:nvPr/>
            </p:nvSpPr>
            <p:spPr bwMode="auto">
              <a:xfrm>
                <a:off x="9517063" y="3957638"/>
                <a:ext cx="6350" cy="3175"/>
              </a:xfrm>
              <a:custGeom>
                <a:gdLst>
                  <a:gd fmla="*/ 1 w 2" name="T0"/>
                  <a:gd fmla="*/ 1 h 1" name="T1"/>
                  <a:gd fmla="*/ 2 w 2" name="T2"/>
                  <a:gd fmla="*/ 1 h 1" name="T3"/>
                  <a:gd fmla="*/ 1 w 2" name="T4"/>
                  <a:gd fmla="*/ 0 h 1" name="T5"/>
                  <a:gd fmla="*/ 0 w 2" name="T6"/>
                  <a:gd fmla="*/ 0 h 1" name="T7"/>
                  <a:gd fmla="*/ 1 w 2" name="T8"/>
                  <a:gd fmla="*/ 1 h 1" name="T9"/>
                </a:gdLst>
                <a:cxnLst>
                  <a:cxn ang="0">
                    <a:pos x="T0" y="T1"/>
                  </a:cxn>
                  <a:cxn ang="0">
                    <a:pos x="T2" y="T3"/>
                  </a:cxn>
                  <a:cxn ang="0">
                    <a:pos x="T4" y="T5"/>
                  </a:cxn>
                  <a:cxn ang="0">
                    <a:pos x="T6" y="T7"/>
                  </a:cxn>
                  <a:cxn ang="0">
                    <a:pos x="T8" y="T9"/>
                  </a:cxn>
                </a:cxnLst>
                <a:rect b="b" l="0" r="r" t="0"/>
                <a:pathLst>
                  <a:path h="1" w="2">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8" name="Freeform 3325"/>
              <p:cNvSpPr/>
              <p:nvPr/>
            </p:nvSpPr>
            <p:spPr bwMode="auto">
              <a:xfrm>
                <a:off x="8812213" y="4559300"/>
                <a:ext cx="20638" cy="19050"/>
              </a:xfrm>
              <a:custGeom>
                <a:gdLst>
                  <a:gd fmla="*/ 0 w 6" name="T0"/>
                  <a:gd fmla="*/ 3 h 6" name="T1"/>
                  <a:gd fmla="*/ 1 w 6" name="T2"/>
                  <a:gd fmla="*/ 3 h 6" name="T3"/>
                  <a:gd fmla="*/ 0 w 6" name="T4"/>
                  <a:gd fmla="*/ 4 h 6" name="T5"/>
                  <a:gd fmla="*/ 2 w 6" name="T6"/>
                  <a:gd fmla="*/ 6 h 6" name="T7"/>
                  <a:gd fmla="*/ 6 w 6" name="T8"/>
                  <a:gd fmla="*/ 4 h 6" name="T9"/>
                  <a:gd fmla="*/ 5 w 6" name="T10"/>
                  <a:gd fmla="*/ 2 h 6" name="T11"/>
                  <a:gd fmla="*/ 4 w 6" name="T12"/>
                  <a:gd fmla="*/ 3 h 6" name="T13"/>
                  <a:gd fmla="*/ 4 w 6" name="T14"/>
                  <a:gd fmla="*/ 2 h 6" name="T15"/>
                  <a:gd fmla="*/ 5 w 6" name="T16"/>
                  <a:gd fmla="*/ 1 h 6" name="T17"/>
                  <a:gd fmla="*/ 3 w 6" name="T18"/>
                  <a:gd fmla="*/ 0 h 6" name="T19"/>
                  <a:gd fmla="*/ 4 w 6" name="T20"/>
                  <a:gd fmla="*/ 1 h 6" name="T21"/>
                  <a:gd fmla="*/ 2 w 6" name="T22"/>
                  <a:gd fmla="*/ 1 h 6" name="T23"/>
                  <a:gd fmla="*/ 1 w 6" name="T24"/>
                  <a:gd fmla="*/ 2 h 6" name="T25"/>
                  <a:gd fmla="*/ 0 w 6" name="T26"/>
                  <a:gd fmla="*/ 2 h 6" name="T27"/>
                  <a:gd fmla="*/ 0 w 6" name="T28"/>
                  <a:gd fmla="*/ 3 h 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 w="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9" name="Freeform 3326"/>
              <p:cNvSpPr/>
              <p:nvPr/>
            </p:nvSpPr>
            <p:spPr bwMode="auto">
              <a:xfrm>
                <a:off x="8882063" y="4316413"/>
                <a:ext cx="3175" cy="3175"/>
              </a:xfrm>
              <a:custGeom>
                <a:gdLst>
                  <a:gd fmla="*/ 1 w 1" name="T0"/>
                  <a:gd fmla="*/ 1 h 1" name="T1"/>
                  <a:gd fmla="*/ 1 w 1" name="T2"/>
                  <a:gd fmla="*/ 0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0" name="Freeform 3327"/>
              <p:cNvSpPr/>
              <p:nvPr/>
            </p:nvSpPr>
            <p:spPr bwMode="auto">
              <a:xfrm>
                <a:off x="8823326" y="4578350"/>
                <a:ext cx="9525" cy="9525"/>
              </a:xfrm>
              <a:custGeom>
                <a:gdLst>
                  <a:gd fmla="*/ 0 w 3" name="T0"/>
                  <a:gd fmla="*/ 3 h 3" name="T1"/>
                  <a:gd fmla="*/ 3 w 3" name="T2"/>
                  <a:gd fmla="*/ 1 h 3" name="T3"/>
                  <a:gd fmla="*/ 1 w 3" name="T4"/>
                  <a:gd fmla="*/ 0 h 3" name="T5"/>
                  <a:gd fmla="*/ 0 w 3" name="T6"/>
                  <a:gd fmla="*/ 3 h 3" name="T7"/>
                </a:gdLst>
                <a:cxnLst>
                  <a:cxn ang="0">
                    <a:pos x="T0" y="T1"/>
                  </a:cxn>
                  <a:cxn ang="0">
                    <a:pos x="T2" y="T3"/>
                  </a:cxn>
                  <a:cxn ang="0">
                    <a:pos x="T4" y="T5"/>
                  </a:cxn>
                  <a:cxn ang="0">
                    <a:pos x="T6" y="T7"/>
                  </a:cxn>
                </a:cxnLst>
                <a:rect b="b" l="0" r="r" t="0"/>
                <a:pathLst>
                  <a:path h="3" w="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1" name="Freeform 3328"/>
              <p:cNvSpPr/>
              <p:nvPr/>
            </p:nvSpPr>
            <p:spPr bwMode="auto">
              <a:xfrm>
                <a:off x="8894763" y="4430713"/>
                <a:ext cx="6350" cy="3175"/>
              </a:xfrm>
              <a:custGeom>
                <a:gdLst>
                  <a:gd fmla="*/ 1 w 2" name="T0"/>
                  <a:gd fmla="*/ 0 h 1" name="T1"/>
                  <a:gd fmla="*/ 0 w 2" name="T2"/>
                  <a:gd fmla="*/ 1 h 1" name="T3"/>
                  <a:gd fmla="*/ 2 w 2" name="T4"/>
                  <a:gd fmla="*/ 1 h 1" name="T5"/>
                  <a:gd fmla="*/ 2 w 2" name="T6"/>
                  <a:gd fmla="*/ 0 h 1" name="T7"/>
                  <a:gd fmla="*/ 1 w 2" name="T8"/>
                  <a:gd fmla="*/ 0 h 1" name="T9"/>
                </a:gdLst>
                <a:cxnLst>
                  <a:cxn ang="0">
                    <a:pos x="T0" y="T1"/>
                  </a:cxn>
                  <a:cxn ang="0">
                    <a:pos x="T2" y="T3"/>
                  </a:cxn>
                  <a:cxn ang="0">
                    <a:pos x="T4" y="T5"/>
                  </a:cxn>
                  <a:cxn ang="0">
                    <a:pos x="T6" y="T7"/>
                  </a:cxn>
                  <a:cxn ang="0">
                    <a:pos x="T8" y="T9"/>
                  </a:cxn>
                </a:cxnLst>
                <a:rect b="b" l="0" r="r" t="0"/>
                <a:pathLst>
                  <a:path h="1" w="2">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2" name="Freeform 3329"/>
              <p:cNvSpPr/>
              <p:nvPr/>
            </p:nvSpPr>
            <p:spPr bwMode="auto">
              <a:xfrm>
                <a:off x="8901113" y="4562475"/>
                <a:ext cx="3175" cy="6350"/>
              </a:xfrm>
              <a:custGeom>
                <a:gdLst>
                  <a:gd fmla="*/ 1 w 1" name="T0"/>
                  <a:gd fmla="*/ 2 h 2" name="T1"/>
                  <a:gd fmla="*/ 1 w 1" name="T2"/>
                  <a:gd fmla="*/ 1 h 2" name="T3"/>
                  <a:gd fmla="*/ 1 w 1" name="T4"/>
                  <a:gd fmla="*/ 0 h 2" name="T5"/>
                  <a:gd fmla="*/ 1 w 1" name="T6"/>
                  <a:gd fmla="*/ 2 h 2" name="T7"/>
                </a:gdLst>
                <a:cxnLst>
                  <a:cxn ang="0">
                    <a:pos x="T0" y="T1"/>
                  </a:cxn>
                  <a:cxn ang="0">
                    <a:pos x="T2" y="T3"/>
                  </a:cxn>
                  <a:cxn ang="0">
                    <a:pos x="T4" y="T5"/>
                  </a:cxn>
                  <a:cxn ang="0">
                    <a:pos x="T6" y="T7"/>
                  </a:cxn>
                </a:cxnLst>
                <a:rect b="b" l="0" r="r" t="0"/>
                <a:pathLst>
                  <a:path h="2" w="1">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3" name="Freeform 3330"/>
              <p:cNvSpPr/>
              <p:nvPr/>
            </p:nvSpPr>
            <p:spPr bwMode="auto">
              <a:xfrm>
                <a:off x="8836026" y="4457700"/>
                <a:ext cx="6350" cy="9525"/>
              </a:xfrm>
              <a:custGeom>
                <a:gdLst>
                  <a:gd fmla="*/ 2 w 2" name="T0"/>
                  <a:gd fmla="*/ 2 h 3" name="T1"/>
                  <a:gd fmla="*/ 1 w 2" name="T2"/>
                  <a:gd fmla="*/ 3 h 3" name="T3"/>
                  <a:gd fmla="*/ 2 w 2" name="T4"/>
                  <a:gd fmla="*/ 2 h 3" name="T5"/>
                </a:gdLst>
                <a:cxnLst>
                  <a:cxn ang="0">
                    <a:pos x="T0" y="T1"/>
                  </a:cxn>
                  <a:cxn ang="0">
                    <a:pos x="T2" y="T3"/>
                  </a:cxn>
                  <a:cxn ang="0">
                    <a:pos x="T4" y="T5"/>
                  </a:cxn>
                </a:cxnLst>
                <a:rect b="b" l="0" r="r" t="0"/>
                <a:pathLst>
                  <a:path h="3" w="2">
                    <a:moveTo>
                      <a:pt x="2" y="2"/>
                    </a:moveTo>
                    <a:cubicBezTo>
                      <a:pt x="2" y="0"/>
                      <a:pt x="0" y="1"/>
                      <a:pt x="1" y="3"/>
                    </a:cubicBezTo>
                    <a:cubicBezTo>
                      <a:pt x="1" y="3"/>
                      <a:pt x="2" y="1"/>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4" name="Freeform 3331"/>
              <p:cNvSpPr/>
              <p:nvPr/>
            </p:nvSpPr>
            <p:spPr bwMode="auto">
              <a:xfrm>
                <a:off x="8780463" y="4454525"/>
                <a:ext cx="3175" cy="9525"/>
              </a:xfrm>
              <a:custGeom>
                <a:gdLst>
                  <a:gd fmla="*/ 1 w 1" name="T0"/>
                  <a:gd fmla="*/ 2 h 3" name="T1"/>
                  <a:gd fmla="*/ 1 w 1" name="T2"/>
                  <a:gd fmla="*/ 1 h 3" name="T3"/>
                  <a:gd fmla="*/ 1 w 1" name="T4"/>
                  <a:gd fmla="*/ 2 h 3" name="T5"/>
                </a:gdLst>
                <a:cxnLst>
                  <a:cxn ang="0">
                    <a:pos x="T0" y="T1"/>
                  </a:cxn>
                  <a:cxn ang="0">
                    <a:pos x="T2" y="T3"/>
                  </a:cxn>
                  <a:cxn ang="0">
                    <a:pos x="T4" y="T5"/>
                  </a:cxn>
                </a:cxnLst>
                <a:rect b="b" l="0" r="r" t="0"/>
                <a:pathLst>
                  <a:path h="3" w="1">
                    <a:moveTo>
                      <a:pt x="1" y="2"/>
                    </a:moveTo>
                    <a:cubicBezTo>
                      <a:pt x="1" y="2"/>
                      <a:pt x="1" y="1"/>
                      <a:pt x="1" y="1"/>
                    </a:cubicBezTo>
                    <a:cubicBezTo>
                      <a:pt x="0" y="0"/>
                      <a:pt x="0" y="3"/>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5" name="Freeform 3332"/>
              <p:cNvSpPr/>
              <p:nvPr/>
            </p:nvSpPr>
            <p:spPr bwMode="auto">
              <a:xfrm>
                <a:off x="9005888" y="4043363"/>
                <a:ext cx="6350" cy="6350"/>
              </a:xfrm>
              <a:custGeom>
                <a:gdLst>
                  <a:gd fmla="*/ 2 w 2" name="T0"/>
                  <a:gd fmla="*/ 0 h 2" name="T1"/>
                  <a:gd fmla="*/ 0 w 2" name="T2"/>
                  <a:gd fmla="*/ 0 h 2" name="T3"/>
                  <a:gd fmla="*/ 2 w 2" name="T4"/>
                  <a:gd fmla="*/ 0 h 2" name="T5"/>
                </a:gdLst>
                <a:cxnLst>
                  <a:cxn ang="0">
                    <a:pos x="T0" y="T1"/>
                  </a:cxn>
                  <a:cxn ang="0">
                    <a:pos x="T2" y="T3"/>
                  </a:cxn>
                  <a:cxn ang="0">
                    <a:pos x="T4" y="T5"/>
                  </a:cxn>
                </a:cxnLst>
                <a:rect b="b" l="0" r="r" t="0"/>
                <a:pathLst>
                  <a:path h="2" w="2">
                    <a:moveTo>
                      <a:pt x="2" y="0"/>
                    </a:moveTo>
                    <a:cubicBezTo>
                      <a:pt x="1" y="0"/>
                      <a:pt x="1" y="0"/>
                      <a:pt x="0" y="0"/>
                    </a:cubicBezTo>
                    <a:cubicBezTo>
                      <a:pt x="0" y="2"/>
                      <a:pt x="2" y="1"/>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6" name="Freeform 3333"/>
              <p:cNvSpPr/>
              <p:nvPr/>
            </p:nvSpPr>
            <p:spPr bwMode="auto">
              <a:xfrm>
                <a:off x="8999538" y="4133850"/>
                <a:ext cx="12700" cy="6350"/>
              </a:xfrm>
              <a:custGeom>
                <a:gdLst>
                  <a:gd fmla="*/ 0 w 4" name="T0"/>
                  <a:gd fmla="*/ 0 h 2" name="T1"/>
                  <a:gd fmla="*/ 1 w 4" name="T2"/>
                  <a:gd fmla="*/ 0 h 2" name="T3"/>
                  <a:gd fmla="*/ 0 w 4" name="T4"/>
                  <a:gd fmla="*/ 0 h 2" name="T5"/>
                </a:gdLst>
                <a:cxnLst>
                  <a:cxn ang="0">
                    <a:pos x="T0" y="T1"/>
                  </a:cxn>
                  <a:cxn ang="0">
                    <a:pos x="T2" y="T3"/>
                  </a:cxn>
                  <a:cxn ang="0">
                    <a:pos x="T4" y="T5"/>
                  </a:cxn>
                </a:cxnLst>
                <a:rect b="b" l="0" r="r" t="0"/>
                <a:pathLst>
                  <a:path h="2" w="4">
                    <a:moveTo>
                      <a:pt x="0" y="0"/>
                    </a:moveTo>
                    <a:cubicBezTo>
                      <a:pt x="0" y="2"/>
                      <a:pt x="4" y="0"/>
                      <a:pt x="1" y="0"/>
                    </a:cubicBezTo>
                    <a:cubicBezTo>
                      <a:pt x="1"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7" name="Freeform 3334"/>
              <p:cNvSpPr/>
              <p:nvPr/>
            </p:nvSpPr>
            <p:spPr bwMode="auto">
              <a:xfrm>
                <a:off x="9061451" y="3938588"/>
                <a:ext cx="3175" cy="6350"/>
              </a:xfrm>
              <a:custGeom>
                <a:gdLst>
                  <a:gd fmla="*/ 0 w 1" name="T0"/>
                  <a:gd fmla="*/ 2 h 2" name="T1"/>
                  <a:gd fmla="*/ 1 w 1" name="T2"/>
                  <a:gd fmla="*/ 1 h 2" name="T3"/>
                  <a:gd fmla="*/ 0 w 1" name="T4"/>
                  <a:gd fmla="*/ 2 h 2" name="T5"/>
                </a:gdLst>
                <a:cxnLst>
                  <a:cxn ang="0">
                    <a:pos x="T0" y="T1"/>
                  </a:cxn>
                  <a:cxn ang="0">
                    <a:pos x="T2" y="T3"/>
                  </a:cxn>
                  <a:cxn ang="0">
                    <a:pos x="T4" y="T5"/>
                  </a:cxn>
                </a:cxnLst>
                <a:rect b="b" l="0" r="r" t="0"/>
                <a:pathLst>
                  <a:path h="2" w="1">
                    <a:moveTo>
                      <a:pt x="0" y="2"/>
                    </a:moveTo>
                    <a:cubicBezTo>
                      <a:pt x="1" y="2"/>
                      <a:pt x="1" y="2"/>
                      <a:pt x="1" y="1"/>
                    </a:cubicBezTo>
                    <a:cubicBezTo>
                      <a:pt x="0" y="0"/>
                      <a:pt x="0"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8" name="Freeform 3335"/>
              <p:cNvSpPr>
                <a:spLocks noEditPoints="1"/>
              </p:cNvSpPr>
              <p:nvPr/>
            </p:nvSpPr>
            <p:spPr bwMode="auto">
              <a:xfrm>
                <a:off x="9015413" y="3905250"/>
                <a:ext cx="504825" cy="66675"/>
              </a:xfrm>
              <a:custGeom>
                <a:gdLst>
                  <a:gd fmla="*/ 11 w 155" name="T0"/>
                  <a:gd fmla="*/ 16 h 20" name="T1"/>
                  <a:gd fmla="*/ 15 w 155" name="T2"/>
                  <a:gd fmla="*/ 14 h 20" name="T3"/>
                  <a:gd fmla="*/ 21 w 155" name="T4"/>
                  <a:gd fmla="*/ 14 h 20" name="T5"/>
                  <a:gd fmla="*/ 28 w 155" name="T6"/>
                  <a:gd fmla="*/ 14 h 20" name="T7"/>
                  <a:gd fmla="*/ 34 w 155" name="T8"/>
                  <a:gd fmla="*/ 16 h 20" name="T9"/>
                  <a:gd fmla="*/ 39 w 155" name="T10"/>
                  <a:gd fmla="*/ 13 h 20" name="T11"/>
                  <a:gd fmla="*/ 48 w 155" name="T12"/>
                  <a:gd fmla="*/ 14 h 20" name="T13"/>
                  <a:gd fmla="*/ 62 w 155" name="T14"/>
                  <a:gd fmla="*/ 12 h 20" name="T15"/>
                  <a:gd fmla="*/ 70 w 155" name="T16"/>
                  <a:gd fmla="*/ 11 h 20" name="T17"/>
                  <a:gd fmla="*/ 82 w 155" name="T18"/>
                  <a:gd fmla="*/ 16 h 20" name="T19"/>
                  <a:gd fmla="*/ 90 w 155" name="T20"/>
                  <a:gd fmla="*/ 12 h 20" name="T21"/>
                  <a:gd fmla="*/ 99 w 155" name="T22"/>
                  <a:gd fmla="*/ 16 h 20" name="T23"/>
                  <a:gd fmla="*/ 108 w 155" name="T24"/>
                  <a:gd fmla="*/ 11 h 20" name="T25"/>
                  <a:gd fmla="*/ 114 w 155" name="T26"/>
                  <a:gd fmla="*/ 16 h 20" name="T27"/>
                  <a:gd fmla="*/ 128 w 155" name="T28"/>
                  <a:gd fmla="*/ 15 h 20" name="T29"/>
                  <a:gd fmla="*/ 134 w 155" name="T30"/>
                  <a:gd fmla="*/ 16 h 20" name="T31"/>
                  <a:gd fmla="*/ 127 w 155" name="T32"/>
                  <a:gd fmla="*/ 12 h 20" name="T33"/>
                  <a:gd fmla="*/ 133 w 155" name="T34"/>
                  <a:gd fmla="*/ 10 h 20" name="T35"/>
                  <a:gd fmla="*/ 141 w 155" name="T36"/>
                  <a:gd fmla="*/ 10 h 20" name="T37"/>
                  <a:gd fmla="*/ 139 w 155" name="T38"/>
                  <a:gd fmla="*/ 17 h 20" name="T39"/>
                  <a:gd fmla="*/ 152 w 155" name="T40"/>
                  <a:gd fmla="*/ 16 h 20" name="T41"/>
                  <a:gd fmla="*/ 151 w 155" name="T42"/>
                  <a:gd fmla="*/ 7 h 20" name="T43"/>
                  <a:gd fmla="*/ 133 w 155" name="T44"/>
                  <a:gd fmla="*/ 5 h 20" name="T45"/>
                  <a:gd fmla="*/ 129 w 155" name="T46"/>
                  <a:gd fmla="*/ 1 h 20" name="T47"/>
                  <a:gd fmla="*/ 122 w 155" name="T48"/>
                  <a:gd fmla="*/ 2 h 20" name="T49"/>
                  <a:gd fmla="*/ 112 w 155" name="T50"/>
                  <a:gd fmla="*/ 0 h 20" name="T51"/>
                  <a:gd fmla="*/ 103 w 155" name="T52"/>
                  <a:gd fmla="*/ 5 h 20" name="T53"/>
                  <a:gd fmla="*/ 95 w 155" name="T54"/>
                  <a:gd fmla="*/ 2 h 20" name="T55"/>
                  <a:gd fmla="*/ 89 w 155" name="T56"/>
                  <a:gd fmla="*/ 1 h 20" name="T57"/>
                  <a:gd fmla="*/ 78 w 155" name="T58"/>
                  <a:gd fmla="*/ 3 h 20" name="T59"/>
                  <a:gd fmla="*/ 68 w 155" name="T60"/>
                  <a:gd fmla="*/ 5 h 20" name="T61"/>
                  <a:gd fmla="*/ 57 w 155" name="T62"/>
                  <a:gd fmla="*/ 2 h 20" name="T63"/>
                  <a:gd fmla="*/ 43 w 155" name="T64"/>
                  <a:gd fmla="*/ 1 h 20" name="T65"/>
                  <a:gd fmla="*/ 32 w 155" name="T66"/>
                  <a:gd fmla="*/ 1 h 20" name="T67"/>
                  <a:gd fmla="*/ 27 w 155" name="T68"/>
                  <a:gd fmla="*/ 1 h 20" name="T69"/>
                  <a:gd fmla="*/ 23 w 155" name="T70"/>
                  <a:gd fmla="*/ 3 h 20" name="T71"/>
                  <a:gd fmla="*/ 4 w 155" name="T72"/>
                  <a:gd fmla="*/ 5 h 20" name="T73"/>
                  <a:gd fmla="*/ 143 w 155" name="T74"/>
                  <a:gd fmla="*/ 15 h 20" name="T75"/>
                  <a:gd fmla="*/ 10 w 155" name="T76"/>
                  <a:gd fmla="*/ 10 h 20" name="T77"/>
                  <a:gd fmla="*/ 14 w 155" name="T78"/>
                  <a:gd fmla="*/ 10 h 20" name="T79"/>
                  <a:gd fmla="*/ 20 w 155" name="T80"/>
                  <a:gd fmla="*/ 12 h 20" name="T81"/>
                  <a:gd fmla="*/ 32 w 155" name="T82"/>
                  <a:gd fmla="*/ 10 h 20" name="T83"/>
                  <a:gd fmla="*/ 56 w 155" name="T84"/>
                  <a:gd fmla="*/ 14 h 20" name="T85"/>
                  <a:gd fmla="*/ 51 w 155" name="T86"/>
                  <a:gd fmla="*/ 11 h 20" name="T87"/>
                  <a:gd fmla="*/ 42 w 155" name="T88"/>
                  <a:gd fmla="*/ 9 h 20" name="T89"/>
                  <a:gd fmla="*/ 49 w 155" name="T90"/>
                  <a:gd fmla="*/ 13 h 20" name="T91"/>
                  <a:gd fmla="*/ 73 w 155" name="T92"/>
                  <a:gd fmla="*/ 11 h 20" name="T93"/>
                  <a:gd fmla="*/ 82 w 155" name="T94"/>
                  <a:gd fmla="*/ 13 h 20" name="T95"/>
                  <a:gd fmla="*/ 87 w 155" name="T96"/>
                  <a:gd fmla="*/ 10 h 20" name="T97"/>
                  <a:gd fmla="*/ 103 w 155" name="T98"/>
                  <a:gd fmla="*/ 12 h 20" name="T99"/>
                  <a:gd fmla="*/ 122 w 155" name="T100"/>
                  <a:gd fmla="*/ 11 h 20" name="T101"/>
                  <a:gd fmla="*/ 123 w 155" name="T102"/>
                  <a:gd fmla="*/ 13 h 20" name="T103"/>
                  <a:gd fmla="*/ 132 w 155" name="T104"/>
                  <a:gd fmla="*/ 7 h 20" name="T105"/>
                  <a:gd fmla="*/ 118 w 155" name="T106"/>
                  <a:gd fmla="*/ 3 h 20" name="T107"/>
                  <a:gd fmla="*/ 98 w 155" name="T108"/>
                  <a:gd fmla="*/ 7 h 20" name="T109"/>
                  <a:gd fmla="*/ 62 w 155" name="T110"/>
                  <a:gd fmla="*/ 11 h 20" name="T111"/>
                  <a:gd fmla="*/ 60 w 155" name="T112"/>
                  <a:gd fmla="*/ 11 h 20" name="T113"/>
                  <a:gd fmla="*/ 24 w 155" name="T114"/>
                  <a:gd fmla="*/ 6 h 20" name="T115"/>
                  <a:gd fmla="*/ 5 w 155" name="T116"/>
                  <a:gd fmla="*/ 7 h 2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0" w="155">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9" name="Freeform 3336"/>
              <p:cNvSpPr/>
              <p:nvPr/>
            </p:nvSpPr>
            <p:spPr bwMode="auto">
              <a:xfrm>
                <a:off x="9194801" y="4924425"/>
                <a:ext cx="6350" cy="6350"/>
              </a:xfrm>
              <a:custGeom>
                <a:gdLst>
                  <a:gd fmla="*/ 0 w 2" name="T0"/>
                  <a:gd fmla="*/ 2 h 2" name="T1"/>
                  <a:gd fmla="*/ 2 w 2" name="T2"/>
                  <a:gd fmla="*/ 1 h 2" name="T3"/>
                  <a:gd fmla="*/ 1 w 2" name="T4"/>
                  <a:gd fmla="*/ 0 h 2" name="T5"/>
                  <a:gd fmla="*/ 0 w 2" name="T6"/>
                  <a:gd fmla="*/ 2 h 2" name="T7"/>
                </a:gdLst>
                <a:cxnLst>
                  <a:cxn ang="0">
                    <a:pos x="T0" y="T1"/>
                  </a:cxn>
                  <a:cxn ang="0">
                    <a:pos x="T2" y="T3"/>
                  </a:cxn>
                  <a:cxn ang="0">
                    <a:pos x="T4" y="T5"/>
                  </a:cxn>
                  <a:cxn ang="0">
                    <a:pos x="T6" y="T7"/>
                  </a:cxn>
                </a:cxnLst>
                <a:rect b="b" l="0" r="r" t="0"/>
                <a:pathLst>
                  <a:path h="2" w="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0" name="Freeform 3337"/>
              <p:cNvSpPr/>
              <p:nvPr/>
            </p:nvSpPr>
            <p:spPr bwMode="auto">
              <a:xfrm>
                <a:off x="9217026" y="4914900"/>
                <a:ext cx="20638" cy="15875"/>
              </a:xfrm>
              <a:custGeom>
                <a:gdLst>
                  <a:gd fmla="*/ 5 w 6" name="T0"/>
                  <a:gd fmla="*/ 1 h 5" name="T1"/>
                  <a:gd fmla="*/ 5 w 6" name="T2"/>
                  <a:gd fmla="*/ 0 h 5" name="T3"/>
                  <a:gd fmla="*/ 4 w 6" name="T4"/>
                  <a:gd fmla="*/ 1 h 5" name="T5"/>
                  <a:gd fmla="*/ 3 w 6" name="T6"/>
                  <a:gd fmla="*/ 0 h 5" name="T7"/>
                  <a:gd fmla="*/ 3 w 6" name="T8"/>
                  <a:gd fmla="*/ 1 h 5" name="T9"/>
                  <a:gd fmla="*/ 0 w 6" name="T10"/>
                  <a:gd fmla="*/ 3 h 5" name="T11"/>
                  <a:gd fmla="*/ 2 w 6" name="T12"/>
                  <a:gd fmla="*/ 5 h 5" name="T13"/>
                  <a:gd fmla="*/ 1 w 6" name="T14"/>
                  <a:gd fmla="*/ 3 h 5" name="T15"/>
                  <a:gd fmla="*/ 3 w 6" name="T16"/>
                  <a:gd fmla="*/ 2 h 5" name="T17"/>
                  <a:gd fmla="*/ 6 w 6" name="T18"/>
                  <a:gd fmla="*/ 5 h 5" name="T19"/>
                  <a:gd fmla="*/ 5 w 6" name="T20"/>
                  <a:gd fmla="*/ 1 h 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 w="6">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1" name="Freeform 3338"/>
              <p:cNvSpPr/>
              <p:nvPr/>
            </p:nvSpPr>
            <p:spPr bwMode="auto">
              <a:xfrm>
                <a:off x="9086851" y="4927600"/>
                <a:ext cx="6350" cy="3175"/>
              </a:xfrm>
              <a:custGeom>
                <a:gdLst>
                  <a:gd fmla="*/ 2 w 2" name="T0"/>
                  <a:gd fmla="*/ 1 h 1" name="T1"/>
                  <a:gd fmla="*/ 0 w 2" name="T2"/>
                  <a:gd fmla="*/ 0 h 1" name="T3"/>
                  <a:gd fmla="*/ 2 w 2" name="T4"/>
                  <a:gd fmla="*/ 1 h 1" name="T5"/>
                </a:gdLst>
                <a:cxnLst>
                  <a:cxn ang="0">
                    <a:pos x="T0" y="T1"/>
                  </a:cxn>
                  <a:cxn ang="0">
                    <a:pos x="T2" y="T3"/>
                  </a:cxn>
                  <a:cxn ang="0">
                    <a:pos x="T4" y="T5"/>
                  </a:cxn>
                </a:cxnLst>
                <a:rect b="b" l="0" r="r" t="0"/>
                <a:pathLst>
                  <a:path h="1" w="2">
                    <a:moveTo>
                      <a:pt x="2" y="1"/>
                    </a:moveTo>
                    <a:cubicBezTo>
                      <a:pt x="1" y="0"/>
                      <a:pt x="1" y="0"/>
                      <a:pt x="0" y="0"/>
                    </a:cubicBezTo>
                    <a:cubicBezTo>
                      <a:pt x="0" y="1"/>
                      <a:pt x="1" y="1"/>
                      <a:pt x="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2" name="Freeform 3339"/>
              <p:cNvSpPr/>
              <p:nvPr/>
            </p:nvSpPr>
            <p:spPr bwMode="auto">
              <a:xfrm>
                <a:off x="8731251" y="4856163"/>
                <a:ext cx="6350" cy="6350"/>
              </a:xfrm>
              <a:custGeom>
                <a:gdLst>
                  <a:gd fmla="*/ 2 w 2" name="T0"/>
                  <a:gd fmla="*/ 2 h 2" name="T1"/>
                  <a:gd fmla="*/ 2 w 2" name="T2"/>
                  <a:gd fmla="*/ 0 h 2" name="T3"/>
                  <a:gd fmla="*/ 2 w 2" name="T4"/>
                  <a:gd fmla="*/ 2 h 2" name="T5"/>
                </a:gdLst>
                <a:cxnLst>
                  <a:cxn ang="0">
                    <a:pos x="T0" y="T1"/>
                  </a:cxn>
                  <a:cxn ang="0">
                    <a:pos x="T2" y="T3"/>
                  </a:cxn>
                  <a:cxn ang="0">
                    <a:pos x="T4" y="T5"/>
                  </a:cxn>
                </a:cxnLst>
                <a:rect b="b" l="0" r="r" t="0"/>
                <a:pathLst>
                  <a:path h="2" w="2">
                    <a:moveTo>
                      <a:pt x="2" y="2"/>
                    </a:moveTo>
                    <a:cubicBezTo>
                      <a:pt x="2" y="1"/>
                      <a:pt x="2" y="1"/>
                      <a:pt x="2" y="0"/>
                    </a:cubicBezTo>
                    <a:cubicBezTo>
                      <a:pt x="0" y="0"/>
                      <a:pt x="0" y="2"/>
                      <a:pt x="2"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3" name="Freeform 3340"/>
              <p:cNvSpPr/>
              <p:nvPr/>
            </p:nvSpPr>
            <p:spPr bwMode="auto">
              <a:xfrm>
                <a:off x="8696326" y="4845050"/>
                <a:ext cx="9525" cy="6350"/>
              </a:xfrm>
              <a:custGeom>
                <a:gdLst>
                  <a:gd fmla="*/ 1 w 3" name="T0"/>
                  <a:gd fmla="*/ 0 h 2" name="T1"/>
                  <a:gd fmla="*/ 2 w 3" name="T2"/>
                  <a:gd fmla="*/ 2 h 2" name="T3"/>
                  <a:gd fmla="*/ 1 w 3" name="T4"/>
                  <a:gd fmla="*/ 0 h 2" name="T5"/>
                </a:gdLst>
                <a:cxnLst>
                  <a:cxn ang="0">
                    <a:pos x="T0" y="T1"/>
                  </a:cxn>
                  <a:cxn ang="0">
                    <a:pos x="T2" y="T3"/>
                  </a:cxn>
                  <a:cxn ang="0">
                    <a:pos x="T4" y="T5"/>
                  </a:cxn>
                </a:cxnLst>
                <a:rect b="b" l="0" r="r" t="0"/>
                <a:pathLst>
                  <a:path h="2" w="3">
                    <a:moveTo>
                      <a:pt x="1" y="0"/>
                    </a:moveTo>
                    <a:cubicBezTo>
                      <a:pt x="0" y="1"/>
                      <a:pt x="2" y="1"/>
                      <a:pt x="2" y="2"/>
                    </a:cubicBezTo>
                    <a:cubicBezTo>
                      <a:pt x="3" y="2"/>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4" name="Freeform 3341"/>
              <p:cNvSpPr/>
              <p:nvPr/>
            </p:nvSpPr>
            <p:spPr bwMode="auto">
              <a:xfrm>
                <a:off x="8728076" y="4848225"/>
                <a:ext cx="9525" cy="7937"/>
              </a:xfrm>
              <a:custGeom>
                <a:gdLst>
                  <a:gd fmla="*/ 0 w 3" name="T0"/>
                  <a:gd fmla="*/ 0 h 2" name="T1"/>
                  <a:gd fmla="*/ 1 w 3" name="T2"/>
                  <a:gd fmla="*/ 2 h 2" name="T3"/>
                  <a:gd fmla="*/ 3 w 3" name="T4"/>
                  <a:gd fmla="*/ 2 h 2" name="T5"/>
                  <a:gd fmla="*/ 0 w 3" name="T6"/>
                  <a:gd fmla="*/ 0 h 2" name="T7"/>
                </a:gdLst>
                <a:cxnLst>
                  <a:cxn ang="0">
                    <a:pos x="T0" y="T1"/>
                  </a:cxn>
                  <a:cxn ang="0">
                    <a:pos x="T2" y="T3"/>
                  </a:cxn>
                  <a:cxn ang="0">
                    <a:pos x="T4" y="T5"/>
                  </a:cxn>
                  <a:cxn ang="0">
                    <a:pos x="T6" y="T7"/>
                  </a:cxn>
                </a:cxnLst>
                <a:rect b="b" l="0" r="r" t="0"/>
                <a:pathLst>
                  <a:path h="2" w="3">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5" name="Freeform 3342"/>
              <p:cNvSpPr/>
              <p:nvPr/>
            </p:nvSpPr>
            <p:spPr bwMode="auto">
              <a:xfrm>
                <a:off x="8943976" y="4845050"/>
                <a:ext cx="6350" cy="11112"/>
              </a:xfrm>
              <a:custGeom>
                <a:gdLst>
                  <a:gd fmla="*/ 0 w 2" name="T0"/>
                  <a:gd fmla="*/ 2 h 3" name="T1"/>
                  <a:gd fmla="*/ 1 w 2" name="T2"/>
                  <a:gd fmla="*/ 3 h 3" name="T3"/>
                  <a:gd fmla="*/ 2 w 2" name="T4"/>
                  <a:gd fmla="*/ 3 h 3" name="T5"/>
                  <a:gd fmla="*/ 2 w 2" name="T6"/>
                  <a:gd fmla="*/ 1 h 3" name="T7"/>
                  <a:gd fmla="*/ 0 w 2" name="T8"/>
                  <a:gd fmla="*/ 2 h 3" name="T9"/>
                </a:gdLst>
                <a:cxnLst>
                  <a:cxn ang="0">
                    <a:pos x="T0" y="T1"/>
                  </a:cxn>
                  <a:cxn ang="0">
                    <a:pos x="T2" y="T3"/>
                  </a:cxn>
                  <a:cxn ang="0">
                    <a:pos x="T4" y="T5"/>
                  </a:cxn>
                  <a:cxn ang="0">
                    <a:pos x="T6" y="T7"/>
                  </a:cxn>
                  <a:cxn ang="0">
                    <a:pos x="T8" y="T9"/>
                  </a:cxn>
                </a:cxnLst>
                <a:rect b="b" l="0" r="r" t="0"/>
                <a:pathLst>
                  <a:path h="3" w="2">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6" name="Freeform 3343"/>
              <p:cNvSpPr/>
              <p:nvPr/>
            </p:nvSpPr>
            <p:spPr bwMode="auto">
              <a:xfrm>
                <a:off x="9021763" y="4797425"/>
                <a:ext cx="6350" cy="6350"/>
              </a:xfrm>
              <a:custGeom>
                <a:gdLst>
                  <a:gd fmla="*/ 0 w 2" name="T0"/>
                  <a:gd fmla="*/ 2 h 2" name="T1"/>
                  <a:gd fmla="*/ 2 w 2" name="T2"/>
                  <a:gd fmla="*/ 2 h 2" name="T3"/>
                  <a:gd fmla="*/ 1 w 2" name="T4"/>
                  <a:gd fmla="*/ 0 h 2" name="T5"/>
                  <a:gd fmla="*/ 0 w 2" name="T6"/>
                  <a:gd fmla="*/ 2 h 2" name="T7"/>
                </a:gdLst>
                <a:cxnLst>
                  <a:cxn ang="0">
                    <a:pos x="T0" y="T1"/>
                  </a:cxn>
                  <a:cxn ang="0">
                    <a:pos x="T2" y="T3"/>
                  </a:cxn>
                  <a:cxn ang="0">
                    <a:pos x="T4" y="T5"/>
                  </a:cxn>
                  <a:cxn ang="0">
                    <a:pos x="T6" y="T7"/>
                  </a:cxn>
                </a:cxnLst>
                <a:rect b="b" l="0" r="r" t="0"/>
                <a:pathLst>
                  <a:path h="2" w="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7" name="Freeform 3344"/>
              <p:cNvSpPr/>
              <p:nvPr/>
            </p:nvSpPr>
            <p:spPr bwMode="auto">
              <a:xfrm>
                <a:off x="9232901" y="4914900"/>
                <a:ext cx="11113" cy="9525"/>
              </a:xfrm>
              <a:custGeom>
                <a:gdLst>
                  <a:gd fmla="*/ 0 w 3" name="T0"/>
                  <a:gd fmla="*/ 1 h 3" name="T1"/>
                  <a:gd fmla="*/ 2 w 3" name="T2"/>
                  <a:gd fmla="*/ 3 h 3" name="T3"/>
                  <a:gd fmla="*/ 0 w 3" name="T4"/>
                  <a:gd fmla="*/ 1 h 3" name="T5"/>
                </a:gdLst>
                <a:cxnLst>
                  <a:cxn ang="0">
                    <a:pos x="T0" y="T1"/>
                  </a:cxn>
                  <a:cxn ang="0">
                    <a:pos x="T2" y="T3"/>
                  </a:cxn>
                  <a:cxn ang="0">
                    <a:pos x="T4" y="T5"/>
                  </a:cxn>
                </a:cxnLst>
                <a:rect b="b" l="0" r="r" t="0"/>
                <a:pathLst>
                  <a:path h="3" w="3">
                    <a:moveTo>
                      <a:pt x="0" y="1"/>
                    </a:moveTo>
                    <a:cubicBezTo>
                      <a:pt x="0" y="2"/>
                      <a:pt x="2" y="1"/>
                      <a:pt x="2" y="3"/>
                    </a:cubicBezTo>
                    <a:cubicBezTo>
                      <a:pt x="3" y="2"/>
                      <a:pt x="1" y="0"/>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8" name="Freeform 3345"/>
              <p:cNvSpPr/>
              <p:nvPr/>
            </p:nvSpPr>
            <p:spPr bwMode="auto">
              <a:xfrm>
                <a:off x="9240838" y="4924425"/>
                <a:ext cx="3175" cy="6350"/>
              </a:xfrm>
              <a:custGeom>
                <a:gdLst>
                  <a:gd fmla="*/ 1 w 1" name="T0"/>
                  <a:gd fmla="*/ 2 h 2" name="T1"/>
                  <a:gd fmla="*/ 1 w 1" name="T2"/>
                  <a:gd fmla="*/ 2 h 2" name="T3"/>
                  <a:gd fmla="*/ 1 w 1" name="T4"/>
                  <a:gd fmla="*/ 0 h 2" name="T5"/>
                  <a:gd fmla="*/ 0 w 1" name="T6"/>
                  <a:gd fmla="*/ 1 h 2" name="T7"/>
                  <a:gd fmla="*/ 1 w 1" name="T8"/>
                  <a:gd fmla="*/ 2 h 2" name="T9"/>
                </a:gdLst>
                <a:cxnLst>
                  <a:cxn ang="0">
                    <a:pos x="T0" y="T1"/>
                  </a:cxn>
                  <a:cxn ang="0">
                    <a:pos x="T2" y="T3"/>
                  </a:cxn>
                  <a:cxn ang="0">
                    <a:pos x="T4" y="T5"/>
                  </a:cxn>
                  <a:cxn ang="0">
                    <a:pos x="T6" y="T7"/>
                  </a:cxn>
                  <a:cxn ang="0">
                    <a:pos x="T8" y="T9"/>
                  </a:cxn>
                </a:cxnLst>
                <a:rect b="b" l="0" r="r" t="0"/>
                <a:pathLst>
                  <a:path h="2" w="1">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9" name="Freeform 3346"/>
              <p:cNvSpPr/>
              <p:nvPr/>
            </p:nvSpPr>
            <p:spPr bwMode="auto">
              <a:xfrm>
                <a:off x="9263063" y="4797425"/>
                <a:ext cx="12700" cy="6350"/>
              </a:xfrm>
              <a:custGeom>
                <a:gdLst>
                  <a:gd fmla="*/ 3 w 4" name="T0"/>
                  <a:gd fmla="*/ 0 h 2" name="T1"/>
                  <a:gd fmla="*/ 3 w 4" name="T2"/>
                  <a:gd fmla="*/ 0 h 2" name="T3"/>
                </a:gdLst>
                <a:cxnLst>
                  <a:cxn ang="0">
                    <a:pos x="T0" y="T1"/>
                  </a:cxn>
                  <a:cxn ang="0">
                    <a:pos x="T2" y="T3"/>
                  </a:cxn>
                </a:cxnLst>
                <a:rect b="b" l="0" r="r" t="0"/>
                <a:pathLst>
                  <a:path h="2" w="4">
                    <a:moveTo>
                      <a:pt x="3" y="0"/>
                    </a:moveTo>
                    <a:cubicBezTo>
                      <a:pt x="0" y="0"/>
                      <a:pt x="4"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0" name="Freeform 3347"/>
              <p:cNvSpPr/>
              <p:nvPr/>
            </p:nvSpPr>
            <p:spPr bwMode="auto">
              <a:xfrm>
                <a:off x="9282113" y="4786313"/>
                <a:ext cx="9525" cy="14287"/>
              </a:xfrm>
              <a:custGeom>
                <a:gdLst>
                  <a:gd fmla="*/ 1 w 3" name="T0"/>
                  <a:gd fmla="*/ 0 h 4" name="T1"/>
                  <a:gd fmla="*/ 1 w 3" name="T2"/>
                  <a:gd fmla="*/ 4 h 4" name="T3"/>
                  <a:gd fmla="*/ 3 w 3" name="T4"/>
                  <a:gd fmla="*/ 2 h 4" name="T5"/>
                  <a:gd fmla="*/ 1 w 3" name="T6"/>
                  <a:gd fmla="*/ 0 h 4" name="T7"/>
                </a:gdLst>
                <a:cxnLst>
                  <a:cxn ang="0">
                    <a:pos x="T0" y="T1"/>
                  </a:cxn>
                  <a:cxn ang="0">
                    <a:pos x="T2" y="T3"/>
                  </a:cxn>
                  <a:cxn ang="0">
                    <a:pos x="T4" y="T5"/>
                  </a:cxn>
                  <a:cxn ang="0">
                    <a:pos x="T6" y="T7"/>
                  </a:cxn>
                </a:cxnLst>
                <a:rect b="b" l="0" r="r" t="0"/>
                <a:pathLst>
                  <a:path h="4" w="3">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1" name="Freeform 3348"/>
              <p:cNvSpPr/>
              <p:nvPr/>
            </p:nvSpPr>
            <p:spPr bwMode="auto">
              <a:xfrm>
                <a:off x="9253538" y="4783138"/>
                <a:ext cx="12700" cy="20637"/>
              </a:xfrm>
              <a:custGeom>
                <a:gdLst>
                  <a:gd fmla="*/ 1 w 4" name="T0"/>
                  <a:gd fmla="*/ 0 h 6" name="T1"/>
                  <a:gd fmla="*/ 1 w 4" name="T2"/>
                  <a:gd fmla="*/ 1 h 6" name="T3"/>
                  <a:gd fmla="*/ 1 w 4" name="T4"/>
                  <a:gd fmla="*/ 1 h 6" name="T5"/>
                  <a:gd fmla="*/ 1 w 4" name="T6"/>
                  <a:gd fmla="*/ 1 h 6" name="T7"/>
                  <a:gd fmla="*/ 0 w 4" name="T8"/>
                  <a:gd fmla="*/ 2 h 6" name="T9"/>
                  <a:gd fmla="*/ 0 w 4" name="T10"/>
                  <a:gd fmla="*/ 6 h 6" name="T11"/>
                  <a:gd fmla="*/ 2 w 4" name="T12"/>
                  <a:gd fmla="*/ 6 h 6" name="T13"/>
                  <a:gd fmla="*/ 3 w 4" name="T14"/>
                  <a:gd fmla="*/ 0 h 6" name="T15"/>
                  <a:gd fmla="*/ 1 w 4" name="T16"/>
                  <a:gd fmla="*/ 0 h 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 w="4">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2" name="Freeform 3349"/>
              <p:cNvSpPr/>
              <p:nvPr/>
            </p:nvSpPr>
            <p:spPr bwMode="auto">
              <a:xfrm>
                <a:off x="9240838" y="4786313"/>
                <a:ext cx="3175" cy="3175"/>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0"/>
                      <a:pt x="1" y="0"/>
                    </a:cubicBezTo>
                    <a:cubicBezTo>
                      <a:pt x="0" y="0"/>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3" name="Freeform 3350"/>
              <p:cNvSpPr/>
              <p:nvPr/>
            </p:nvSpPr>
            <p:spPr bwMode="auto">
              <a:xfrm>
                <a:off x="9090026" y="4792663"/>
                <a:ext cx="6350" cy="7937"/>
              </a:xfrm>
              <a:custGeom>
                <a:gdLst>
                  <a:gd fmla="*/ 0 w 2" name="T0"/>
                  <a:gd fmla="*/ 1 h 2" name="T1"/>
                  <a:gd fmla="*/ 1 w 2" name="T2"/>
                  <a:gd fmla="*/ 2 h 2" name="T3"/>
                  <a:gd fmla="*/ 2 w 2" name="T4"/>
                  <a:gd fmla="*/ 2 h 2" name="T5"/>
                  <a:gd fmla="*/ 1 w 2" name="T6"/>
                  <a:gd fmla="*/ 0 h 2" name="T7"/>
                  <a:gd fmla="*/ 0 w 2" name="T8"/>
                  <a:gd fmla="*/ 1 h 2" name="T9"/>
                </a:gdLst>
                <a:cxnLst>
                  <a:cxn ang="0">
                    <a:pos x="T0" y="T1"/>
                  </a:cxn>
                  <a:cxn ang="0">
                    <a:pos x="T2" y="T3"/>
                  </a:cxn>
                  <a:cxn ang="0">
                    <a:pos x="T4" y="T5"/>
                  </a:cxn>
                  <a:cxn ang="0">
                    <a:pos x="T6" y="T7"/>
                  </a:cxn>
                  <a:cxn ang="0">
                    <a:pos x="T8" y="T9"/>
                  </a:cxn>
                </a:cxnLst>
                <a:rect b="b" l="0" r="r" t="0"/>
                <a:pathLst>
                  <a:path h="2" w="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4" name="Freeform 3351"/>
              <p:cNvSpPr/>
              <p:nvPr/>
            </p:nvSpPr>
            <p:spPr bwMode="auto">
              <a:xfrm>
                <a:off x="9197976" y="4792663"/>
                <a:ext cx="3175" cy="4762"/>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0" y="0"/>
                      <a:pt x="0" y="0"/>
                    </a:cubicBezTo>
                    <a:cubicBezTo>
                      <a:pt x="0" y="1"/>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5" name="Freeform 3352"/>
              <p:cNvSpPr/>
              <p:nvPr/>
            </p:nvSpPr>
            <p:spPr bwMode="auto">
              <a:xfrm>
                <a:off x="9132888" y="4786313"/>
                <a:ext cx="12700" cy="3175"/>
              </a:xfrm>
              <a:custGeom>
                <a:gdLst>
                  <a:gd fmla="*/ 0 w 4" name="T0"/>
                  <a:gd fmla="*/ 0 h 1" name="T1"/>
                  <a:gd fmla="*/ 1 w 4" name="T2"/>
                  <a:gd fmla="*/ 0 h 1" name="T3"/>
                  <a:gd fmla="*/ 0 w 4" name="T4"/>
                  <a:gd fmla="*/ 0 h 1" name="T5"/>
                </a:gdLst>
                <a:cxnLst>
                  <a:cxn ang="0">
                    <a:pos x="T0" y="T1"/>
                  </a:cxn>
                  <a:cxn ang="0">
                    <a:pos x="T2" y="T3"/>
                  </a:cxn>
                  <a:cxn ang="0">
                    <a:pos x="T4" y="T5"/>
                  </a:cxn>
                </a:cxnLst>
                <a:rect b="b" l="0" r="r" t="0"/>
                <a:pathLst>
                  <a:path h="1" w="4">
                    <a:moveTo>
                      <a:pt x="0" y="0"/>
                    </a:moveTo>
                    <a:cubicBezTo>
                      <a:pt x="0" y="1"/>
                      <a:pt x="4" y="0"/>
                      <a:pt x="1" y="0"/>
                    </a:cubicBezTo>
                    <a:cubicBezTo>
                      <a:pt x="1" y="0"/>
                      <a:pt x="0"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6" name="Freeform 3353"/>
              <p:cNvSpPr/>
              <p:nvPr/>
            </p:nvSpPr>
            <p:spPr bwMode="auto">
              <a:xfrm>
                <a:off x="9464676" y="4927600"/>
                <a:ext cx="9525" cy="6350"/>
              </a:xfrm>
              <a:custGeom>
                <a:gdLst>
                  <a:gd fmla="*/ 0 w 3" name="T0"/>
                  <a:gd fmla="*/ 0 h 2" name="T1"/>
                  <a:gd fmla="*/ 3 w 3" name="T2"/>
                  <a:gd fmla="*/ 0 h 2" name="T3"/>
                  <a:gd fmla="*/ 0 w 3" name="T4"/>
                  <a:gd fmla="*/ 0 h 2" name="T5"/>
                </a:gdLst>
                <a:cxnLst>
                  <a:cxn ang="0">
                    <a:pos x="T0" y="T1"/>
                  </a:cxn>
                  <a:cxn ang="0">
                    <a:pos x="T2" y="T3"/>
                  </a:cxn>
                  <a:cxn ang="0">
                    <a:pos x="T4" y="T5"/>
                  </a:cxn>
                </a:cxnLst>
                <a:rect b="b" l="0" r="r" t="0"/>
                <a:pathLst>
                  <a:path h="2" w="3">
                    <a:moveTo>
                      <a:pt x="0" y="0"/>
                    </a:moveTo>
                    <a:cubicBezTo>
                      <a:pt x="0" y="1"/>
                      <a:pt x="3" y="2"/>
                      <a:pt x="3" y="0"/>
                    </a:cubicBezTo>
                    <a:cubicBezTo>
                      <a:pt x="2" y="1"/>
                      <a:pt x="1" y="0"/>
                      <a:pt x="0"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7" name="Freeform 3354"/>
              <p:cNvSpPr/>
              <p:nvPr/>
            </p:nvSpPr>
            <p:spPr bwMode="auto">
              <a:xfrm>
                <a:off x="9482138" y="4786313"/>
                <a:ext cx="6350" cy="3175"/>
              </a:xfrm>
              <a:custGeom>
                <a:gdLst>
                  <a:gd fmla="*/ 1 w 2" name="T0"/>
                  <a:gd fmla="*/ 0 h 1" name="T1"/>
                  <a:gd fmla="*/ 0 w 2" name="T2"/>
                  <a:gd fmla="*/ 0 h 1" name="T3"/>
                  <a:gd fmla="*/ 2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8" name="Freeform 3355"/>
              <p:cNvSpPr/>
              <p:nvPr/>
            </p:nvSpPr>
            <p:spPr bwMode="auto">
              <a:xfrm>
                <a:off x="9390063" y="4797425"/>
                <a:ext cx="15875" cy="6350"/>
              </a:xfrm>
              <a:custGeom>
                <a:gdLst>
                  <a:gd fmla="*/ 3 w 5" name="T0"/>
                  <a:gd fmla="*/ 0 h 2" name="T1"/>
                  <a:gd fmla="*/ 3 w 5" name="T2"/>
                  <a:gd fmla="*/ 0 h 2" name="T3"/>
                </a:gdLst>
                <a:cxnLst>
                  <a:cxn ang="0">
                    <a:pos x="T0" y="T1"/>
                  </a:cxn>
                  <a:cxn ang="0">
                    <a:pos x="T2" y="T3"/>
                  </a:cxn>
                </a:cxnLst>
                <a:rect b="b" l="0" r="r" t="0"/>
                <a:pathLst>
                  <a:path h="2" w="5">
                    <a:moveTo>
                      <a:pt x="3" y="0"/>
                    </a:moveTo>
                    <a:cubicBezTo>
                      <a:pt x="0" y="0"/>
                      <a:pt x="5" y="2"/>
                      <a:pt x="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9" name="Freeform 3356"/>
              <p:cNvSpPr/>
              <p:nvPr/>
            </p:nvSpPr>
            <p:spPr bwMode="auto">
              <a:xfrm>
                <a:off x="9683751" y="4284663"/>
                <a:ext cx="9525" cy="6350"/>
              </a:xfrm>
              <a:custGeom>
                <a:gdLst>
                  <a:gd fmla="*/ 2 w 3" name="T0"/>
                  <a:gd fmla="*/ 0 h 2" name="T1"/>
                  <a:gd fmla="*/ 0 w 3" name="T2"/>
                  <a:gd fmla="*/ 1 h 2" name="T3"/>
                  <a:gd fmla="*/ 2 w 3" name="T4"/>
                  <a:gd fmla="*/ 0 h 2" name="T5"/>
                </a:gdLst>
                <a:cxnLst>
                  <a:cxn ang="0">
                    <a:pos x="T0" y="T1"/>
                  </a:cxn>
                  <a:cxn ang="0">
                    <a:pos x="T2" y="T3"/>
                  </a:cxn>
                  <a:cxn ang="0">
                    <a:pos x="T4" y="T5"/>
                  </a:cxn>
                </a:cxnLst>
                <a:rect b="b" l="0" r="r" t="0"/>
                <a:pathLst>
                  <a:path h="2" w="3">
                    <a:moveTo>
                      <a:pt x="2" y="0"/>
                    </a:moveTo>
                    <a:cubicBezTo>
                      <a:pt x="1" y="0"/>
                      <a:pt x="1" y="1"/>
                      <a:pt x="0" y="1"/>
                    </a:cubicBezTo>
                    <a:cubicBezTo>
                      <a:pt x="0" y="2"/>
                      <a:pt x="3" y="2"/>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0" name="Freeform 3357"/>
              <p:cNvSpPr>
                <a:spLocks noEditPoints="1"/>
              </p:cNvSpPr>
              <p:nvPr/>
            </p:nvSpPr>
            <p:spPr bwMode="auto">
              <a:xfrm>
                <a:off x="9755188" y="4603750"/>
                <a:ext cx="101600" cy="79375"/>
              </a:xfrm>
              <a:custGeom>
                <a:gdLst>
                  <a:gd fmla="*/ 8 w 31" name="T0"/>
                  <a:gd fmla="*/ 1 h 24" name="T1"/>
                  <a:gd fmla="*/ 9 w 31" name="T2"/>
                  <a:gd fmla="*/ 6 h 24" name="T3"/>
                  <a:gd fmla="*/ 11 w 31" name="T4"/>
                  <a:gd fmla="*/ 10 h 24" name="T5"/>
                  <a:gd fmla="*/ 7 w 31" name="T6"/>
                  <a:gd fmla="*/ 10 h 24" name="T7"/>
                  <a:gd fmla="*/ 3 w 31" name="T8"/>
                  <a:gd fmla="*/ 13 h 24" name="T9"/>
                  <a:gd fmla="*/ 2 w 31" name="T10"/>
                  <a:gd fmla="*/ 16 h 24" name="T11"/>
                  <a:gd fmla="*/ 1 w 31" name="T12"/>
                  <a:gd fmla="*/ 19 h 24" name="T13"/>
                  <a:gd fmla="*/ 5 w 31" name="T14"/>
                  <a:gd fmla="*/ 22 h 24" name="T15"/>
                  <a:gd fmla="*/ 5 w 31" name="T16"/>
                  <a:gd fmla="*/ 19 h 24" name="T17"/>
                  <a:gd fmla="*/ 5 w 31" name="T18"/>
                  <a:gd fmla="*/ 16 h 24" name="T19"/>
                  <a:gd fmla="*/ 8 w 31" name="T20"/>
                  <a:gd fmla="*/ 14 h 24" name="T21"/>
                  <a:gd fmla="*/ 8 w 31" name="T22"/>
                  <a:gd fmla="*/ 20 h 24" name="T23"/>
                  <a:gd fmla="*/ 9 w 31" name="T24"/>
                  <a:gd fmla="*/ 21 h 24" name="T25"/>
                  <a:gd fmla="*/ 14 w 31" name="T26"/>
                  <a:gd fmla="*/ 18 h 24" name="T27"/>
                  <a:gd fmla="*/ 11 w 31" name="T28"/>
                  <a:gd fmla="*/ 16 h 24" name="T29"/>
                  <a:gd fmla="*/ 14 w 31" name="T30"/>
                  <a:gd fmla="*/ 13 h 24" name="T31"/>
                  <a:gd fmla="*/ 18 w 31" name="T32"/>
                  <a:gd fmla="*/ 11 h 24" name="T33"/>
                  <a:gd fmla="*/ 19 w 31" name="T34"/>
                  <a:gd fmla="*/ 17 h 24" name="T35"/>
                  <a:gd fmla="*/ 15 w 31" name="T36"/>
                  <a:gd fmla="*/ 18 h 24" name="T37"/>
                  <a:gd fmla="*/ 16 w 31" name="T38"/>
                  <a:gd fmla="*/ 21 h 24" name="T39"/>
                  <a:gd fmla="*/ 22 w 31" name="T40"/>
                  <a:gd fmla="*/ 19 h 24" name="T41"/>
                  <a:gd fmla="*/ 24 w 31" name="T42"/>
                  <a:gd fmla="*/ 21 h 24" name="T43"/>
                  <a:gd fmla="*/ 26 w 31" name="T44"/>
                  <a:gd fmla="*/ 23 h 24" name="T45"/>
                  <a:gd fmla="*/ 29 w 31" name="T46"/>
                  <a:gd fmla="*/ 20 h 24" name="T47"/>
                  <a:gd fmla="*/ 27 w 31" name="T48"/>
                  <a:gd fmla="*/ 19 h 24" name="T49"/>
                  <a:gd fmla="*/ 28 w 31" name="T50"/>
                  <a:gd fmla="*/ 16 h 24" name="T51"/>
                  <a:gd fmla="*/ 30 w 31" name="T52"/>
                  <a:gd fmla="*/ 12 h 24" name="T53"/>
                  <a:gd fmla="*/ 28 w 31" name="T54"/>
                  <a:gd fmla="*/ 7 h 24" name="T55"/>
                  <a:gd fmla="*/ 27 w 31" name="T56"/>
                  <a:gd fmla="*/ 7 h 24" name="T57"/>
                  <a:gd fmla="*/ 24 w 31" name="T58"/>
                  <a:gd fmla="*/ 10 h 24" name="T59"/>
                  <a:gd fmla="*/ 26 w 31" name="T60"/>
                  <a:gd fmla="*/ 13 h 24" name="T61"/>
                  <a:gd fmla="*/ 24 w 31" name="T62"/>
                  <a:gd fmla="*/ 18 h 24" name="T63"/>
                  <a:gd fmla="*/ 21 w 31" name="T64"/>
                  <a:gd fmla="*/ 15 h 24" name="T65"/>
                  <a:gd fmla="*/ 22 w 31" name="T66"/>
                  <a:gd fmla="*/ 11 h 24" name="T67"/>
                  <a:gd fmla="*/ 21 w 31" name="T68"/>
                  <a:gd fmla="*/ 5 h 24" name="T69"/>
                  <a:gd fmla="*/ 20 w 31" name="T70"/>
                  <a:gd fmla="*/ 5 h 24" name="T71"/>
                  <a:gd fmla="*/ 19 w 31" name="T72"/>
                  <a:gd fmla="*/ 3 h 24" name="T73"/>
                  <a:gd fmla="*/ 17 w 31" name="T74"/>
                  <a:gd fmla="*/ 3 h 24" name="T75"/>
                  <a:gd fmla="*/ 17 w 31" name="T76"/>
                  <a:gd fmla="*/ 9 h 24" name="T77"/>
                  <a:gd fmla="*/ 14 w 31" name="T78"/>
                  <a:gd fmla="*/ 6 h 24" name="T79"/>
                  <a:gd fmla="*/ 22 w 31" name="T80"/>
                  <a:gd fmla="*/ 19 h 24" name="T81"/>
                  <a:gd fmla="*/ 17 w 31" name="T82"/>
                  <a:gd fmla="*/ 6 h 2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24" w="31">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1" name="Freeform 3358"/>
              <p:cNvSpPr/>
              <p:nvPr/>
            </p:nvSpPr>
            <p:spPr bwMode="auto">
              <a:xfrm>
                <a:off x="9429751" y="3805238"/>
                <a:ext cx="31750" cy="41275"/>
              </a:xfrm>
              <a:custGeom>
                <a:gdLst>
                  <a:gd fmla="*/ 1 w 10" name="T0"/>
                  <a:gd fmla="*/ 5 h 13" name="T1"/>
                  <a:gd fmla="*/ 3 w 10" name="T2"/>
                  <a:gd fmla="*/ 5 h 13" name="T3"/>
                  <a:gd fmla="*/ 3 w 10" name="T4"/>
                  <a:gd fmla="*/ 6 h 13" name="T5"/>
                  <a:gd fmla="*/ 1 w 10" name="T6"/>
                  <a:gd fmla="*/ 6 h 13" name="T7"/>
                  <a:gd fmla="*/ 2 w 10" name="T8"/>
                  <a:gd fmla="*/ 7 h 13" name="T9"/>
                  <a:gd fmla="*/ 0 w 10" name="T10"/>
                  <a:gd fmla="*/ 11 h 13" name="T11"/>
                  <a:gd fmla="*/ 3 w 10" name="T12"/>
                  <a:gd fmla="*/ 10 h 13" name="T13"/>
                  <a:gd fmla="*/ 5 w 10" name="T14"/>
                  <a:gd fmla="*/ 11 h 13" name="T15"/>
                  <a:gd fmla="*/ 7 w 10" name="T16"/>
                  <a:gd fmla="*/ 11 h 13" name="T17"/>
                  <a:gd fmla="*/ 8 w 10" name="T18"/>
                  <a:gd fmla="*/ 9 h 13" name="T19"/>
                  <a:gd fmla="*/ 7 w 10" name="T20"/>
                  <a:gd fmla="*/ 11 h 13" name="T21"/>
                  <a:gd fmla="*/ 9 w 10" name="T22"/>
                  <a:gd fmla="*/ 12 h 13" name="T23"/>
                  <a:gd fmla="*/ 9 w 10" name="T24"/>
                  <a:gd fmla="*/ 13 h 13" name="T25"/>
                  <a:gd fmla="*/ 10 w 10" name="T26"/>
                  <a:gd fmla="*/ 12 h 13" name="T27"/>
                  <a:gd fmla="*/ 10 w 10" name="T28"/>
                  <a:gd fmla="*/ 12 h 13" name="T29"/>
                  <a:gd fmla="*/ 8 w 10" name="T30"/>
                  <a:gd fmla="*/ 8 h 13" name="T31"/>
                  <a:gd fmla="*/ 5 w 10" name="T32"/>
                  <a:gd fmla="*/ 9 h 13" name="T33"/>
                  <a:gd fmla="*/ 5 w 10" name="T34"/>
                  <a:gd fmla="*/ 7 h 13" name="T35"/>
                  <a:gd fmla="*/ 6 w 10" name="T36"/>
                  <a:gd fmla="*/ 6 h 13" name="T37"/>
                  <a:gd fmla="*/ 5 w 10" name="T38"/>
                  <a:gd fmla="*/ 2 h 13" name="T39"/>
                  <a:gd fmla="*/ 4 w 10" name="T40"/>
                  <a:gd fmla="*/ 3 h 13" name="T41"/>
                  <a:gd fmla="*/ 4 w 10" name="T42"/>
                  <a:gd fmla="*/ 2 h 13" name="T43"/>
                  <a:gd fmla="*/ 3 w 10" name="T44"/>
                  <a:gd fmla="*/ 3 h 13" name="T45"/>
                  <a:gd fmla="*/ 4 w 10" name="T46"/>
                  <a:gd fmla="*/ 2 h 13" name="T47"/>
                  <a:gd fmla="*/ 0 w 10" name="T48"/>
                  <a:gd fmla="*/ 2 h 13" name="T49"/>
                  <a:gd fmla="*/ 1 w 10" name="T50"/>
                  <a:gd fmla="*/ 5 h 13"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3" w="10">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2" name="Freeform 3359"/>
              <p:cNvSpPr/>
              <p:nvPr/>
            </p:nvSpPr>
            <p:spPr bwMode="auto">
              <a:xfrm>
                <a:off x="9445626" y="3840163"/>
                <a:ext cx="3175" cy="3175"/>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0"/>
                      <a:pt x="0" y="0"/>
                    </a:cubicBezTo>
                    <a:cubicBezTo>
                      <a:pt x="0" y="1"/>
                      <a:pt x="0" y="1"/>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3" name="Freeform 3360"/>
              <p:cNvSpPr>
                <a:spLocks noEditPoints="1"/>
              </p:cNvSpPr>
              <p:nvPr/>
            </p:nvSpPr>
            <p:spPr bwMode="auto">
              <a:xfrm>
                <a:off x="9174163" y="3602038"/>
                <a:ext cx="179388" cy="49212"/>
              </a:xfrm>
              <a:custGeom>
                <a:gdLst>
                  <a:gd fmla="*/ 4 w 55" name="T0"/>
                  <a:gd fmla="*/ 11 h 15" name="T1"/>
                  <a:gd fmla="*/ 8 w 55" name="T2"/>
                  <a:gd fmla="*/ 12 h 15" name="T3"/>
                  <a:gd fmla="*/ 18 w 55" name="T4"/>
                  <a:gd fmla="*/ 12 h 15" name="T5"/>
                  <a:gd fmla="*/ 19 w 55" name="T6"/>
                  <a:gd fmla="*/ 12 h 15" name="T7"/>
                  <a:gd fmla="*/ 22 w 55" name="T8"/>
                  <a:gd fmla="*/ 11 h 15" name="T9"/>
                  <a:gd fmla="*/ 24 w 55" name="T10"/>
                  <a:gd fmla="*/ 11 h 15" name="T11"/>
                  <a:gd fmla="*/ 25 w 55" name="T12"/>
                  <a:gd fmla="*/ 11 h 15" name="T13"/>
                  <a:gd fmla="*/ 27 w 55" name="T14"/>
                  <a:gd fmla="*/ 12 h 15" name="T15"/>
                  <a:gd fmla="*/ 30 w 55" name="T16"/>
                  <a:gd fmla="*/ 10 h 15" name="T17"/>
                  <a:gd fmla="*/ 35 w 55" name="T18"/>
                  <a:gd fmla="*/ 12 h 15" name="T19"/>
                  <a:gd fmla="*/ 41 w 55" name="T20"/>
                  <a:gd fmla="*/ 12 h 15" name="T21"/>
                  <a:gd fmla="*/ 49 w 55" name="T22"/>
                  <a:gd fmla="*/ 14 h 15" name="T23"/>
                  <a:gd fmla="*/ 53 w 55" name="T24"/>
                  <a:gd fmla="*/ 13 h 15" name="T25"/>
                  <a:gd fmla="*/ 52 w 55" name="T26"/>
                  <a:gd fmla="*/ 8 h 15" name="T27"/>
                  <a:gd fmla="*/ 49 w 55" name="T28"/>
                  <a:gd fmla="*/ 4 h 15" name="T29"/>
                  <a:gd fmla="*/ 44 w 55" name="T30"/>
                  <a:gd fmla="*/ 3 h 15" name="T31"/>
                  <a:gd fmla="*/ 40 w 55" name="T32"/>
                  <a:gd fmla="*/ 2 h 15" name="T33"/>
                  <a:gd fmla="*/ 31 w 55" name="T34"/>
                  <a:gd fmla="*/ 3 h 15" name="T35"/>
                  <a:gd fmla="*/ 29 w 55" name="T36"/>
                  <a:gd fmla="*/ 1 h 15" name="T37"/>
                  <a:gd fmla="*/ 28 w 55" name="T38"/>
                  <a:gd fmla="*/ 2 h 15" name="T39"/>
                  <a:gd fmla="*/ 24 w 55" name="T40"/>
                  <a:gd fmla="*/ 1 h 15" name="T41"/>
                  <a:gd fmla="*/ 18 w 55" name="T42"/>
                  <a:gd fmla="*/ 2 h 15" name="T43"/>
                  <a:gd fmla="*/ 13 w 55" name="T44"/>
                  <a:gd fmla="*/ 3 h 15" name="T45"/>
                  <a:gd fmla="*/ 8 w 55" name="T46"/>
                  <a:gd fmla="*/ 3 h 15" name="T47"/>
                  <a:gd fmla="*/ 5 w 55" name="T48"/>
                  <a:gd fmla="*/ 6 h 15" name="T49"/>
                  <a:gd fmla="*/ 2 w 55" name="T50"/>
                  <a:gd fmla="*/ 7 h 15" name="T51"/>
                  <a:gd fmla="*/ 5 w 55" name="T52"/>
                  <a:gd fmla="*/ 8 h 15" name="T53"/>
                  <a:gd fmla="*/ 5 w 55" name="T54"/>
                  <a:gd fmla="*/ 11 h 15" name="T55"/>
                  <a:gd fmla="*/ 18 w 55" name="T56"/>
                  <a:gd fmla="*/ 5 h 15" name="T57"/>
                  <a:gd fmla="*/ 16 w 55" name="T58"/>
                  <a:gd fmla="*/ 6 h 15" name="T59"/>
                  <a:gd fmla="*/ 28 w 55" name="T60"/>
                  <a:gd fmla="*/ 3 h 15" name="T61"/>
                  <a:gd fmla="*/ 23 w 55" name="T62"/>
                  <a:gd fmla="*/ 8 h 15" name="T63"/>
                  <a:gd fmla="*/ 16 w 55" name="T64"/>
                  <a:gd fmla="*/ 8 h 15" name="T65"/>
                  <a:gd fmla="*/ 18 w 55" name="T66"/>
                  <a:gd fmla="*/ 10 h 15" name="T67"/>
                  <a:gd fmla="*/ 27 w 55" name="T68"/>
                  <a:gd fmla="*/ 10 h 15" name="T69"/>
                  <a:gd fmla="*/ 42 w 55" name="T70"/>
                  <a:gd fmla="*/ 7 h 15" name="T71"/>
                  <a:gd fmla="*/ 41 w 55" name="T72"/>
                  <a:gd fmla="*/ 6 h 15" name="T73"/>
                  <a:gd fmla="*/ 40 w 55" name="T74"/>
                  <a:gd fmla="*/ 7 h 15" name="T75"/>
                  <a:gd fmla="*/ 33 w 55" name="T76"/>
                  <a:gd fmla="*/ 9 h 15" name="T77"/>
                  <a:gd fmla="*/ 34 w 55" name="T78"/>
                  <a:gd fmla="*/ 10 h 15" name="T79"/>
                  <a:gd fmla="*/ 37 w 55" name="T80"/>
                  <a:gd fmla="*/ 10 h 15" name="T81"/>
                  <a:gd fmla="*/ 38 w 55" name="T82"/>
                  <a:gd fmla="*/ 9 h 15" name="T83"/>
                  <a:gd fmla="*/ 39 w 55" name="T84"/>
                  <a:gd fmla="*/ 10 h 15" name="T85"/>
                  <a:gd fmla="*/ 44 w 55" name="T86"/>
                  <a:gd fmla="*/ 8 h 15" name="T87"/>
                  <a:gd fmla="*/ 44 w 55" name="T88"/>
                  <a:gd fmla="*/ 8 h 15" name="T89"/>
                  <a:gd fmla="*/ 52 w 55" name="T90"/>
                  <a:gd fmla="*/ 13 h 15" name="T91"/>
                  <a:gd fmla="*/ 48 w 55" name="T92"/>
                  <a:gd fmla="*/ 9 h 15" name="T93"/>
                  <a:gd fmla="*/ 50 w 55" name="T94"/>
                  <a:gd fmla="*/ 8 h 15" name="T95"/>
                  <a:gd fmla="*/ 47 w 55" name="T96"/>
                  <a:gd fmla="*/ 4 h 15" name="T97"/>
                  <a:gd fmla="*/ 46 w 55" name="T98"/>
                  <a:gd fmla="*/ 4 h 15" name="T99"/>
                  <a:gd fmla="*/ 45 w 55" name="T100"/>
                  <a:gd fmla="*/ 7 h 15" name="T101"/>
                  <a:gd fmla="*/ 40 w 55" name="T102"/>
                  <a:gd fmla="*/ 4 h 15" name="T103"/>
                  <a:gd fmla="*/ 33 w 55" name="T104"/>
                  <a:gd fmla="*/ 4 h 15" name="T105"/>
                  <a:gd fmla="*/ 33 w 55" name="T106"/>
                  <a:gd fmla="*/ 4 h 15" name="T107"/>
                  <a:gd fmla="*/ 33 w 55" name="T108"/>
                  <a:gd fmla="*/ 3 h 15" name="T109"/>
                  <a:gd fmla="*/ 17 w 55" name="T110"/>
                  <a:gd fmla="*/ 4 h 15" name="T111"/>
                  <a:gd fmla="*/ 16 w 55" name="T112"/>
                  <a:gd fmla="*/ 4 h 15" name="T113"/>
                  <a:gd fmla="*/ 13 w 55" name="T114"/>
                  <a:gd fmla="*/ 5 h 15" name="T115"/>
                  <a:gd fmla="*/ 7 w 55" name="T116"/>
                  <a:gd fmla="*/ 5 h 1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5" w="5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4" name="Freeform 3361"/>
              <p:cNvSpPr/>
              <p:nvPr/>
            </p:nvSpPr>
            <p:spPr bwMode="auto">
              <a:xfrm>
                <a:off x="9455151" y="3951288"/>
                <a:ext cx="9525" cy="12700"/>
              </a:xfrm>
              <a:custGeom>
                <a:gdLst>
                  <a:gd fmla="*/ 0 w 3" name="T0"/>
                  <a:gd fmla="*/ 2 h 4" name="T1"/>
                  <a:gd fmla="*/ 1 w 3" name="T2"/>
                  <a:gd fmla="*/ 2 h 4" name="T3"/>
                  <a:gd fmla="*/ 1 w 3" name="T4"/>
                  <a:gd fmla="*/ 3 h 4" name="T5"/>
                  <a:gd fmla="*/ 3 w 3" name="T6"/>
                  <a:gd fmla="*/ 2 h 4" name="T7"/>
                  <a:gd fmla="*/ 0 w 3" name="T8"/>
                  <a:gd fmla="*/ 2 h 4" name="T9"/>
                </a:gdLst>
                <a:cxnLst>
                  <a:cxn ang="0">
                    <a:pos x="T0" y="T1"/>
                  </a:cxn>
                  <a:cxn ang="0">
                    <a:pos x="T2" y="T3"/>
                  </a:cxn>
                  <a:cxn ang="0">
                    <a:pos x="T4" y="T5"/>
                  </a:cxn>
                  <a:cxn ang="0">
                    <a:pos x="T6" y="T7"/>
                  </a:cxn>
                  <a:cxn ang="0">
                    <a:pos x="T8" y="T9"/>
                  </a:cxn>
                </a:cxnLst>
                <a:rect b="b" l="0" r="r" t="0"/>
                <a:pathLst>
                  <a:path h="4" w="3">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5" name="Freeform 3362"/>
              <p:cNvSpPr/>
              <p:nvPr/>
            </p:nvSpPr>
            <p:spPr bwMode="auto">
              <a:xfrm>
                <a:off x="9559926" y="4056063"/>
                <a:ext cx="9525" cy="9525"/>
              </a:xfrm>
              <a:custGeom>
                <a:gdLst>
                  <a:gd fmla="*/ 0 w 3" name="T0"/>
                  <a:gd fmla="*/ 1 h 3" name="T1"/>
                  <a:gd fmla="*/ 3 w 3" name="T2"/>
                  <a:gd fmla="*/ 0 h 3" name="T3"/>
                  <a:gd fmla="*/ 1 w 3" name="T4"/>
                  <a:gd fmla="*/ 0 h 3" name="T5"/>
                  <a:gd fmla="*/ 0 w 3" name="T6"/>
                  <a:gd fmla="*/ 1 h 3" name="T7"/>
                </a:gdLst>
                <a:cxnLst>
                  <a:cxn ang="0">
                    <a:pos x="T0" y="T1"/>
                  </a:cxn>
                  <a:cxn ang="0">
                    <a:pos x="T2" y="T3"/>
                  </a:cxn>
                  <a:cxn ang="0">
                    <a:pos x="T4" y="T5"/>
                  </a:cxn>
                  <a:cxn ang="0">
                    <a:pos x="T6" y="T7"/>
                  </a:cxn>
                </a:cxnLst>
                <a:rect b="b" l="0" r="r" t="0"/>
                <a:pathLst>
                  <a:path h="3" w="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6" name="Freeform 3363"/>
              <p:cNvSpPr>
                <a:spLocks noEditPoints="1"/>
              </p:cNvSpPr>
              <p:nvPr/>
            </p:nvSpPr>
            <p:spPr bwMode="auto">
              <a:xfrm>
                <a:off x="9894888" y="4845050"/>
                <a:ext cx="39688" cy="52387"/>
              </a:xfrm>
              <a:custGeom>
                <a:gdLst>
                  <a:gd fmla="*/ 7 w 12" name="T0"/>
                  <a:gd fmla="*/ 12 h 16" name="T1"/>
                  <a:gd fmla="*/ 6 w 12" name="T2"/>
                  <a:gd fmla="*/ 11 h 16" name="T3"/>
                  <a:gd fmla="*/ 6 w 12" name="T4"/>
                  <a:gd fmla="*/ 11 h 16" name="T5"/>
                  <a:gd fmla="*/ 6 w 12" name="T6"/>
                  <a:gd fmla="*/ 9 h 16" name="T7"/>
                  <a:gd fmla="*/ 7 w 12" name="T8"/>
                  <a:gd fmla="*/ 8 h 16" name="T9"/>
                  <a:gd fmla="*/ 7 w 12" name="T10"/>
                  <a:gd fmla="*/ 8 h 16" name="T11"/>
                  <a:gd fmla="*/ 6 w 12" name="T12"/>
                  <a:gd fmla="*/ 10 h 16" name="T13"/>
                  <a:gd fmla="*/ 8 w 12" name="T14"/>
                  <a:gd fmla="*/ 9 h 16" name="T15"/>
                  <a:gd fmla="*/ 8 w 12" name="T16"/>
                  <a:gd fmla="*/ 10 h 16" name="T17"/>
                  <a:gd fmla="*/ 11 w 12" name="T18"/>
                  <a:gd fmla="*/ 10 h 16" name="T19"/>
                  <a:gd fmla="*/ 11 w 12" name="T20"/>
                  <a:gd fmla="*/ 7 h 16" name="T21"/>
                  <a:gd fmla="*/ 11 w 12" name="T22"/>
                  <a:gd fmla="*/ 7 h 16" name="T23"/>
                  <a:gd fmla="*/ 12 w 12" name="T24"/>
                  <a:gd fmla="*/ 7 h 16" name="T25"/>
                  <a:gd fmla="*/ 12 w 12" name="T26"/>
                  <a:gd fmla="*/ 6 h 16" name="T27"/>
                  <a:gd fmla="*/ 10 w 12" name="T28"/>
                  <a:gd fmla="*/ 6 h 16" name="T29"/>
                  <a:gd fmla="*/ 10 w 12" name="T30"/>
                  <a:gd fmla="*/ 7 h 16" name="T31"/>
                  <a:gd fmla="*/ 8 w 12" name="T32"/>
                  <a:gd fmla="*/ 8 h 16" name="T33"/>
                  <a:gd fmla="*/ 8 w 12" name="T34"/>
                  <a:gd fmla="*/ 7 h 16" name="T35"/>
                  <a:gd fmla="*/ 9 w 12" name="T36"/>
                  <a:gd fmla="*/ 6 h 16" name="T37"/>
                  <a:gd fmla="*/ 10 w 12" name="T38"/>
                  <a:gd fmla="*/ 5 h 16" name="T39"/>
                  <a:gd fmla="*/ 7 w 12" name="T40"/>
                  <a:gd fmla="*/ 7 h 16" name="T41"/>
                  <a:gd fmla="*/ 6 w 12" name="T42"/>
                  <a:gd fmla="*/ 6 h 16" name="T43"/>
                  <a:gd fmla="*/ 7 w 12" name="T44"/>
                  <a:gd fmla="*/ 6 h 16" name="T45"/>
                  <a:gd fmla="*/ 6 w 12" name="T46"/>
                  <a:gd fmla="*/ 5 h 16" name="T47"/>
                  <a:gd fmla="*/ 5 w 12" name="T48"/>
                  <a:gd fmla="*/ 6 h 16" name="T49"/>
                  <a:gd fmla="*/ 4 w 12" name="T50"/>
                  <a:gd fmla="*/ 5 h 16" name="T51"/>
                  <a:gd fmla="*/ 4 w 12" name="T52"/>
                  <a:gd fmla="*/ 4 h 16" name="T53"/>
                  <a:gd fmla="*/ 4 w 12" name="T54"/>
                  <a:gd fmla="*/ 3 h 16" name="T55"/>
                  <a:gd fmla="*/ 3 w 12" name="T56"/>
                  <a:gd fmla="*/ 2 h 16" name="T57"/>
                  <a:gd fmla="*/ 3 w 12" name="T58"/>
                  <a:gd fmla="*/ 0 h 16" name="T59"/>
                  <a:gd fmla="*/ 3 w 12" name="T60"/>
                  <a:gd fmla="*/ 1 h 16" name="T61"/>
                  <a:gd fmla="*/ 1 w 12" name="T62"/>
                  <a:gd fmla="*/ 2 h 16" name="T63"/>
                  <a:gd fmla="*/ 2 w 12" name="T64"/>
                  <a:gd fmla="*/ 3 h 16" name="T65"/>
                  <a:gd fmla="*/ 1 w 12" name="T66"/>
                  <a:gd fmla="*/ 7 h 16" name="T67"/>
                  <a:gd fmla="*/ 2 w 12" name="T68"/>
                  <a:gd fmla="*/ 6 h 16" name="T69"/>
                  <a:gd fmla="*/ 3 w 12" name="T70"/>
                  <a:gd fmla="*/ 7 h 16" name="T71"/>
                  <a:gd fmla="*/ 4 w 12" name="T72"/>
                  <a:gd fmla="*/ 7 h 16" name="T73"/>
                  <a:gd fmla="*/ 4 w 12" name="T74"/>
                  <a:gd fmla="*/ 9 h 16" name="T75"/>
                  <a:gd fmla="*/ 2 w 12" name="T76"/>
                  <a:gd fmla="*/ 9 h 16" name="T77"/>
                  <a:gd fmla="*/ 3 w 12" name="T78"/>
                  <a:gd fmla="*/ 9 h 16" name="T79"/>
                  <a:gd fmla="*/ 3 w 12" name="T80"/>
                  <a:gd fmla="*/ 10 h 16" name="T81"/>
                  <a:gd fmla="*/ 3 w 12" name="T82"/>
                  <a:gd fmla="*/ 10 h 16" name="T83"/>
                  <a:gd fmla="*/ 3 w 12" name="T84"/>
                  <a:gd fmla="*/ 14 h 16" name="T85"/>
                  <a:gd fmla="*/ 3 w 12" name="T86"/>
                  <a:gd fmla="*/ 14 h 16" name="T87"/>
                  <a:gd fmla="*/ 2 w 12" name="T88"/>
                  <a:gd fmla="*/ 14 h 16" name="T89"/>
                  <a:gd fmla="*/ 3 w 12" name="T90"/>
                  <a:gd fmla="*/ 16 h 16" name="T91"/>
                  <a:gd fmla="*/ 3 w 12" name="T92"/>
                  <a:gd fmla="*/ 15 h 16" name="T93"/>
                  <a:gd fmla="*/ 5 w 12" name="T94"/>
                  <a:gd fmla="*/ 14 h 16" name="T95"/>
                  <a:gd fmla="*/ 5 w 12" name="T96"/>
                  <a:gd fmla="*/ 15 h 16" name="T97"/>
                  <a:gd fmla="*/ 7 w 12" name="T98"/>
                  <a:gd fmla="*/ 16 h 16" name="T99"/>
                  <a:gd fmla="*/ 8 w 12" name="T100"/>
                  <a:gd fmla="*/ 14 h 16" name="T101"/>
                  <a:gd fmla="*/ 7 w 12" name="T102"/>
                  <a:gd fmla="*/ 12 h 16" name="T103"/>
                  <a:gd fmla="*/ 4 w 12" name="T104"/>
                  <a:gd fmla="*/ 10 h 16" name="T105"/>
                  <a:gd fmla="*/ 4 w 12" name="T106"/>
                  <a:gd fmla="*/ 9 h 16" name="T107"/>
                  <a:gd fmla="*/ 6 w 12" name="T108"/>
                  <a:gd fmla="*/ 10 h 16" name="T109"/>
                  <a:gd fmla="*/ 4 w 12" name="T110"/>
                  <a:gd fmla="*/ 10 h 1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 w="12">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7" name="Freeform 3364"/>
              <p:cNvSpPr>
                <a:spLocks noEditPoints="1"/>
              </p:cNvSpPr>
              <p:nvPr/>
            </p:nvSpPr>
            <p:spPr bwMode="auto">
              <a:xfrm>
                <a:off x="8545513" y="4838700"/>
                <a:ext cx="1444625" cy="101600"/>
              </a:xfrm>
              <a:custGeom>
                <a:gdLst>
                  <a:gd fmla="*/ 418 w 443" name="T0"/>
                  <a:gd fmla="*/ 19 h 31" name="T1"/>
                  <a:gd fmla="*/ 407 w 443" name="T2"/>
                  <a:gd fmla="*/ 17 h 31" name="T3"/>
                  <a:gd fmla="*/ 389 w 443" name="T4"/>
                  <a:gd fmla="*/ 8 h 31" name="T5"/>
                  <a:gd fmla="*/ 355 w 443" name="T6"/>
                  <a:gd fmla="*/ 8 h 31" name="T7"/>
                  <a:gd fmla="*/ 342 w 443" name="T8"/>
                  <a:gd fmla="*/ 8 h 31" name="T9"/>
                  <a:gd fmla="*/ 313 w 443" name="T10"/>
                  <a:gd fmla="*/ 7 h 31" name="T11"/>
                  <a:gd fmla="*/ 281 w 443" name="T12"/>
                  <a:gd fmla="*/ 9 h 31" name="T13"/>
                  <a:gd fmla="*/ 245 w 443" name="T14"/>
                  <a:gd fmla="*/ 2 h 31" name="T15"/>
                  <a:gd fmla="*/ 192 w 443" name="T16"/>
                  <a:gd fmla="*/ 6 h 31" name="T17"/>
                  <a:gd fmla="*/ 144 w 443" name="T18"/>
                  <a:gd fmla="*/ 2 h 31" name="T19"/>
                  <a:gd fmla="*/ 103 w 443" name="T20"/>
                  <a:gd fmla="*/ 4 h 31" name="T21"/>
                  <a:gd fmla="*/ 70 w 443" name="T22"/>
                  <a:gd fmla="*/ 6 h 31" name="T23"/>
                  <a:gd fmla="*/ 52 w 443" name="T24"/>
                  <a:gd fmla="*/ 6 h 31" name="T25"/>
                  <a:gd fmla="*/ 34 w 443" name="T26"/>
                  <a:gd fmla="*/ 14 h 31" name="T27"/>
                  <a:gd fmla="*/ 26 w 443" name="T28"/>
                  <a:gd fmla="*/ 23 h 31" name="T29"/>
                  <a:gd fmla="*/ 24 w 443" name="T30"/>
                  <a:gd fmla="*/ 5 h 31" name="T31"/>
                  <a:gd fmla="*/ 3 w 443" name="T32"/>
                  <a:gd fmla="*/ 13 h 31" name="T33"/>
                  <a:gd fmla="*/ 16 w 443" name="T34"/>
                  <a:gd fmla="*/ 28 h 31" name="T35"/>
                  <a:gd fmla="*/ 77 w 443" name="T36"/>
                  <a:gd fmla="*/ 24 h 31" name="T37"/>
                  <a:gd fmla="*/ 112 w 443" name="T38"/>
                  <a:gd fmla="*/ 18 h 31" name="T39"/>
                  <a:gd fmla="*/ 133 w 443" name="T40"/>
                  <a:gd fmla="*/ 25 h 31" name="T41"/>
                  <a:gd fmla="*/ 165 w 443" name="T42"/>
                  <a:gd fmla="*/ 24 h 31" name="T43"/>
                  <a:gd fmla="*/ 198 w 443" name="T44"/>
                  <a:gd fmla="*/ 21 h 31" name="T45"/>
                  <a:gd fmla="*/ 224 w 443" name="T46"/>
                  <a:gd fmla="*/ 25 h 31" name="T47"/>
                  <a:gd fmla="*/ 240 w 443" name="T48"/>
                  <a:gd fmla="*/ 26 h 31" name="T49"/>
                  <a:gd fmla="*/ 280 w 443" name="T50"/>
                  <a:gd fmla="*/ 23 h 31" name="T51"/>
                  <a:gd fmla="*/ 314 w 443" name="T52"/>
                  <a:gd fmla="*/ 22 h 31" name="T53"/>
                  <a:gd fmla="*/ 325 w 443" name="T54"/>
                  <a:gd fmla="*/ 21 h 31" name="T55"/>
                  <a:gd fmla="*/ 354 w 443" name="T56"/>
                  <a:gd fmla="*/ 22 h 31" name="T57"/>
                  <a:gd fmla="*/ 405 w 443" name="T58"/>
                  <a:gd fmla="*/ 28 h 31" name="T59"/>
                  <a:gd fmla="*/ 434 w 443" name="T60"/>
                  <a:gd fmla="*/ 19 h 31" name="T61"/>
                  <a:gd fmla="*/ 304 w 443" name="T62"/>
                  <a:gd fmla="*/ 24 h 31" name="T63"/>
                  <a:gd fmla="*/ 324 w 443" name="T64"/>
                  <a:gd fmla="*/ 14 h 31" name="T65"/>
                  <a:gd fmla="*/ 310 w 443" name="T66"/>
                  <a:gd fmla="*/ 9 h 31" name="T67"/>
                  <a:gd fmla="*/ 295 w 443" name="T68"/>
                  <a:gd fmla="*/ 12 h 31" name="T69"/>
                  <a:gd fmla="*/ 238 w 443" name="T70"/>
                  <a:gd fmla="*/ 11 h 31" name="T71"/>
                  <a:gd fmla="*/ 241 w 443" name="T72"/>
                  <a:gd fmla="*/ 14 h 31" name="T73"/>
                  <a:gd fmla="*/ 223 w 443" name="T74"/>
                  <a:gd fmla="*/ 9 h 31" name="T75"/>
                  <a:gd fmla="*/ 151 w 443" name="T76"/>
                  <a:gd fmla="*/ 18 h 31" name="T77"/>
                  <a:gd fmla="*/ 132 w 443" name="T78"/>
                  <a:gd fmla="*/ 10 h 31" name="T79"/>
                  <a:gd fmla="*/ 143 w 443" name="T80"/>
                  <a:gd fmla="*/ 16 h 31" name="T81"/>
                  <a:gd fmla="*/ 169 w 443" name="T82"/>
                  <a:gd fmla="*/ 15 h 31" name="T83"/>
                  <a:gd fmla="*/ 172 w 443" name="T84"/>
                  <a:gd fmla="*/ 17 h 31" name="T85"/>
                  <a:gd fmla="*/ 203 w 443" name="T86"/>
                  <a:gd fmla="*/ 8 h 31" name="T87"/>
                  <a:gd fmla="*/ 152 w 443" name="T88"/>
                  <a:gd fmla="*/ 9 h 31" name="T89"/>
                  <a:gd fmla="*/ 112 w 443" name="T90"/>
                  <a:gd fmla="*/ 6 h 31" name="T91"/>
                  <a:gd fmla="*/ 90 w 443" name="T92"/>
                  <a:gd fmla="*/ 17 h 31" name="T93"/>
                  <a:gd fmla="*/ 86 w 443" name="T94"/>
                  <a:gd fmla="*/ 6 h 31" name="T95"/>
                  <a:gd fmla="*/ 59 w 443" name="T96"/>
                  <a:gd fmla="*/ 12 h 31" name="T97"/>
                  <a:gd fmla="*/ 58 w 443" name="T98"/>
                  <a:gd fmla="*/ 19 h 31" name="T99"/>
                  <a:gd fmla="*/ 82 w 443" name="T100"/>
                  <a:gd fmla="*/ 19 h 31" name="T101"/>
                  <a:gd fmla="*/ 108 w 443" name="T102"/>
                  <a:gd fmla="*/ 9 h 31" name="T103"/>
                  <a:gd fmla="*/ 134 w 443" name="T104"/>
                  <a:gd fmla="*/ 21 h 31" name="T105"/>
                  <a:gd fmla="*/ 184 w 443" name="T106"/>
                  <a:gd fmla="*/ 18 h 31" name="T107"/>
                  <a:gd fmla="*/ 258 w 443" name="T108"/>
                  <a:gd fmla="*/ 20 h 31" name="T109"/>
                  <a:gd fmla="*/ 292 w 443" name="T110"/>
                  <a:gd fmla="*/ 22 h 31" name="T111"/>
                  <a:gd fmla="*/ 334 w 443" name="T112"/>
                  <a:gd fmla="*/ 14 h 31" name="T113"/>
                  <a:gd fmla="*/ 357 w 443" name="T114"/>
                  <a:gd fmla="*/ 21 h 31" name="T115"/>
                  <a:gd fmla="*/ 401 w 443" name="T116"/>
                  <a:gd fmla="*/ 12 h 31" name="T117"/>
                  <a:gd fmla="*/ 359 w 443" name="T118"/>
                  <a:gd fmla="*/ 8 h 31" name="T119"/>
                  <a:gd fmla="*/ 371 w 443" name="T120"/>
                  <a:gd fmla="*/ 20 h 31" name="T121"/>
                  <a:gd fmla="*/ 386 w 443" name="T122"/>
                  <a:gd fmla="*/ 13 h 31" name="T123"/>
                  <a:gd fmla="*/ 427 w 443" name="T124"/>
                  <a:gd fmla="*/ 27 h 3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1" w="442">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8" name="Freeform 3365"/>
              <p:cNvSpPr/>
              <p:nvPr/>
            </p:nvSpPr>
            <p:spPr bwMode="auto">
              <a:xfrm>
                <a:off x="8604251" y="4851400"/>
                <a:ext cx="3175" cy="4762"/>
              </a:xfrm>
              <a:custGeom>
                <a:gdLst>
                  <a:gd fmla="*/ 1 w 1" name="T0"/>
                  <a:gd fmla="*/ 0 h 1" name="T1"/>
                  <a:gd fmla="*/ 0 w 1" name="T2"/>
                  <a:gd fmla="*/ 1 h 1" name="T3"/>
                  <a:gd fmla="*/ 1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1706" name="组合 1705"/>
          <p:cNvGrpSpPr/>
          <p:nvPr/>
        </p:nvGrpSpPr>
        <p:grpSpPr>
          <a:xfrm>
            <a:off x="4123537" y="1920948"/>
            <a:ext cx="6384070" cy="584775"/>
            <a:chOff x="4205272" y="1822700"/>
            <a:chExt cx="6384070" cy="584775"/>
          </a:xfrm>
        </p:grpSpPr>
        <p:grpSp>
          <p:nvGrpSpPr>
            <p:cNvPr id="1661" name="组合 1660"/>
            <p:cNvGrpSpPr/>
            <p:nvPr/>
          </p:nvGrpSpPr>
          <p:grpSpPr>
            <a:xfrm>
              <a:off x="4205272" y="1830574"/>
              <a:ext cx="178706" cy="569027"/>
              <a:chOff x="2022476" y="5602288"/>
              <a:chExt cx="500062" cy="1592263"/>
            </a:xfrm>
            <a:solidFill>
              <a:schemeClr val="bg1">
                <a:lumMod val="75000"/>
              </a:schemeClr>
            </a:solidFill>
          </p:grpSpPr>
          <p:sp>
            <p:nvSpPr>
              <p:cNvPr id="1662" name="Freeform 270"/>
              <p:cNvSpPr/>
              <p:nvPr/>
            </p:nvSpPr>
            <p:spPr bwMode="auto">
              <a:xfrm>
                <a:off x="2033588" y="6632575"/>
                <a:ext cx="488950" cy="446088"/>
              </a:xfrm>
              <a:custGeom>
                <a:gdLst>
                  <a:gd fmla="*/ 121 w 151" name="T0"/>
                  <a:gd fmla="*/ 137 h 137" name="T1"/>
                  <a:gd fmla="*/ 121 w 151" name="T2"/>
                  <a:gd fmla="*/ 136 h 137" name="T3"/>
                  <a:gd fmla="*/ 117 w 151" name="T4"/>
                  <a:gd fmla="*/ 134 h 137" name="T5"/>
                  <a:gd fmla="*/ 144 w 151" name="T6"/>
                  <a:gd fmla="*/ 100 h 137" name="T7"/>
                  <a:gd fmla="*/ 105 w 151" name="T8"/>
                  <a:gd fmla="*/ 122 h 137" name="T9"/>
                  <a:gd fmla="*/ 105 w 151" name="T10"/>
                  <a:gd fmla="*/ 121 h 137" name="T11"/>
                  <a:gd fmla="*/ 71 w 151" name="T12"/>
                  <a:gd fmla="*/ 121 h 137" name="T13"/>
                  <a:gd fmla="*/ 146 w 151" name="T14"/>
                  <a:gd fmla="*/ 61 h 137" name="T15"/>
                  <a:gd fmla="*/ 24 w 151" name="T16"/>
                  <a:gd fmla="*/ 131 h 137" name="T17"/>
                  <a:gd fmla="*/ 19 w 151" name="T18"/>
                  <a:gd fmla="*/ 134 h 137" name="T19"/>
                  <a:gd fmla="*/ 135 w 151" name="T20"/>
                  <a:gd fmla="*/ 57 h 137" name="T21"/>
                  <a:gd fmla="*/ 24 w 151" name="T22"/>
                  <a:gd fmla="*/ 122 h 137" name="T23"/>
                  <a:gd fmla="*/ 24 w 151" name="T24"/>
                  <a:gd fmla="*/ 121 h 137" name="T25"/>
                  <a:gd fmla="*/ 114 w 151" name="T26"/>
                  <a:gd fmla="*/ 55 h 137" name="T27"/>
                  <a:gd fmla="*/ 24 w 151" name="T28"/>
                  <a:gd fmla="*/ 107 h 137" name="T29"/>
                  <a:gd fmla="*/ 24 w 151" name="T30"/>
                  <a:gd fmla="*/ 106 h 137" name="T31"/>
                  <a:gd fmla="*/ 107 w 151" name="T32"/>
                  <a:gd fmla="*/ 55 h 137" name="T33"/>
                  <a:gd fmla="*/ 1 w 151" name="T34"/>
                  <a:gd fmla="*/ 117 h 137" name="T35"/>
                  <a:gd fmla="*/ 0 w 151" name="T36"/>
                  <a:gd fmla="*/ 117 h 137" name="T37"/>
                  <a:gd fmla="*/ 16 w 151" name="T38"/>
                  <a:gd fmla="*/ 88 h 137" name="T39"/>
                  <a:gd fmla="*/ 29 w 151" name="T40"/>
                  <a:gd fmla="*/ 79 h 137" name="T41"/>
                  <a:gd fmla="*/ 30 w 151" name="T42"/>
                  <a:gd fmla="*/ 74 h 137" name="T43"/>
                  <a:gd fmla="*/ 30 w 151" name="T44"/>
                  <a:gd fmla="*/ 73 h 137" name="T45"/>
                  <a:gd fmla="*/ 33 w 151" name="T46"/>
                  <a:gd fmla="*/ 71 h 137" name="T47"/>
                  <a:gd fmla="*/ 61 w 151" name="T48"/>
                  <a:gd fmla="*/ 48 h 137" name="T49"/>
                  <a:gd fmla="*/ 26 w 151" name="T50"/>
                  <a:gd fmla="*/ 68 h 137" name="T51"/>
                  <a:gd fmla="*/ 25 w 151" name="T52"/>
                  <a:gd fmla="*/ 67 h 137" name="T53"/>
                  <a:gd fmla="*/ 13 w 151" name="T54"/>
                  <a:gd fmla="*/ 65 h 137" name="T55"/>
                  <a:gd fmla="*/ 15 w 151" name="T56"/>
                  <a:gd fmla="*/ 50 h 137" name="T57"/>
                  <a:gd fmla="*/ 14 w 151" name="T58"/>
                  <a:gd fmla="*/ 50 h 137" name="T59"/>
                  <a:gd fmla="*/ 15 w 151" name="T60"/>
                  <a:gd fmla="*/ 54 h 137" name="T61"/>
                  <a:gd fmla="*/ 123 w 151" name="T62"/>
                  <a:gd fmla="*/ 0 h 137" name="T63"/>
                  <a:gd fmla="*/ 75 w 151" name="T64"/>
                  <a:gd fmla="*/ 35 h 137" name="T65"/>
                  <a:gd fmla="*/ 110 w 151" name="T66"/>
                  <a:gd fmla="*/ 18 h 137" name="T67"/>
                  <a:gd fmla="*/ 86 w 151" name="T68"/>
                  <a:gd fmla="*/ 36 h 137" name="T69"/>
                  <a:gd fmla="*/ 101 w 151" name="T70"/>
                  <a:gd fmla="*/ 32 h 137" name="T71"/>
                  <a:gd fmla="*/ 24 w 151" name="T72"/>
                  <a:gd fmla="*/ 83 h 137" name="T73"/>
                  <a:gd fmla="*/ 117 w 151" name="T74"/>
                  <a:gd fmla="*/ 30 h 137" name="T75"/>
                  <a:gd fmla="*/ 117 w 151" name="T76"/>
                  <a:gd fmla="*/ 30 h 137" name="T77"/>
                  <a:gd fmla="*/ 53 w 151" name="T78"/>
                  <a:gd fmla="*/ 85 h 137" name="T79"/>
                  <a:gd fmla="*/ 129 w 151" name="T80"/>
                  <a:gd fmla="*/ 42 h 137" name="T81"/>
                  <a:gd fmla="*/ 129 w 151" name="T82"/>
                  <a:gd fmla="*/ 43 h 137" name="T83"/>
                  <a:gd fmla="*/ 118 w 151" name="T84"/>
                  <a:gd fmla="*/ 52 h 137" name="T85"/>
                  <a:gd fmla="*/ 118 w 151" name="T86"/>
                  <a:gd fmla="*/ 53 h 137" name="T87"/>
                  <a:gd fmla="*/ 144 w 151" name="T88"/>
                  <a:gd fmla="*/ 52 h 137" name="T89"/>
                  <a:gd fmla="*/ 145 w 151" name="T90"/>
                  <a:gd fmla="*/ 52 h 137" name="T91"/>
                  <a:gd fmla="*/ 80 w 151" name="T92"/>
                  <a:gd fmla="*/ 98 h 137" name="T93"/>
                  <a:gd fmla="*/ 150 w 151" name="T94"/>
                  <a:gd fmla="*/ 58 h 137" name="T95"/>
                  <a:gd fmla="*/ 151 w 151" name="T96"/>
                  <a:gd fmla="*/ 58 h 137" name="T97"/>
                  <a:gd fmla="*/ 147 w 151" name="T98"/>
                  <a:gd fmla="*/ 61 h 137" name="T99"/>
                  <a:gd fmla="*/ 131 w 151" name="T100"/>
                  <a:gd fmla="*/ 86 h 137" name="T101"/>
                  <a:gd fmla="*/ 107 w 151" name="T102"/>
                  <a:gd fmla="*/ 120 h 137" name="T103"/>
                  <a:gd fmla="*/ 146 w 151" name="T104"/>
                  <a:gd fmla="*/ 98 h 137" name="T105"/>
                  <a:gd fmla="*/ 146 w 151" name="T106"/>
                  <a:gd fmla="*/ 99 h 137" name="T107"/>
                  <a:gd fmla="*/ 134 w 151" name="T108"/>
                  <a:gd fmla="*/ 124 h 137" name="T109"/>
                  <a:gd fmla="*/ 134 w 151" name="T110"/>
                  <a:gd fmla="*/ 125 h 137" name="T111"/>
                  <a:gd fmla="*/ 135 w 151" name="T112"/>
                  <a:gd fmla="*/ 128 h 137" name="T113"/>
                  <a:gd fmla="*/ 130 w 151" name="T114"/>
                  <a:gd fmla="*/ 134 h 137" name="T115"/>
                  <a:gd fmla="*/ 126 w 151" name="T116"/>
                  <a:gd fmla="*/ 137 h 137" name="T117"/>
                  <a:gd fmla="*/ 131 w 151" name="T118"/>
                  <a:gd fmla="*/ 132 h 13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37" w="151">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3" name="Freeform 271"/>
              <p:cNvSpPr/>
              <p:nvPr/>
            </p:nvSpPr>
            <p:spPr bwMode="auto">
              <a:xfrm>
                <a:off x="2022476" y="5624513"/>
                <a:ext cx="444500" cy="1190625"/>
              </a:xfrm>
              <a:custGeom>
                <a:gdLst>
                  <a:gd fmla="*/ 35 w 137" name="T0"/>
                  <a:gd fmla="*/ 353 h 367" name="T1"/>
                  <a:gd fmla="*/ 37 w 137" name="T2"/>
                  <a:gd fmla="*/ 344 h 367" name="T3"/>
                  <a:gd fmla="*/ 32 w 137" name="T4"/>
                  <a:gd fmla="*/ 326 h 367" name="T5"/>
                  <a:gd fmla="*/ 31 w 137" name="T6"/>
                  <a:gd fmla="*/ 324 h 367" name="T7"/>
                  <a:gd fmla="*/ 130 w 137" name="T8"/>
                  <a:gd fmla="*/ 242 h 367" name="T9"/>
                  <a:gd fmla="*/ 88 w 137" name="T10"/>
                  <a:gd fmla="*/ 252 h 367" name="T11"/>
                  <a:gd fmla="*/ 52 w 137" name="T12"/>
                  <a:gd fmla="*/ 265 h 367" name="T13"/>
                  <a:gd fmla="*/ 30 w 137" name="T14"/>
                  <a:gd fmla="*/ 275 h 367" name="T15"/>
                  <a:gd fmla="*/ 40 w 137" name="T16"/>
                  <a:gd fmla="*/ 257 h 367" name="T17"/>
                  <a:gd fmla="*/ 36 w 137" name="T18"/>
                  <a:gd fmla="*/ 258 h 367" name="T19"/>
                  <a:gd fmla="*/ 48 w 137" name="T20"/>
                  <a:gd fmla="*/ 230 h 367" name="T21"/>
                  <a:gd fmla="*/ 28 w 137" name="T22"/>
                  <a:gd fmla="*/ 214 h 367" name="T23"/>
                  <a:gd fmla="*/ 52 w 137" name="T24"/>
                  <a:gd fmla="*/ 189 h 367" name="T25"/>
                  <a:gd fmla="*/ 35 w 137" name="T26"/>
                  <a:gd fmla="*/ 193 h 367" name="T27"/>
                  <a:gd fmla="*/ 42 w 137" name="T28"/>
                  <a:gd fmla="*/ 176 h 367" name="T29"/>
                  <a:gd fmla="*/ 56 w 137" name="T30"/>
                  <a:gd fmla="*/ 167 h 367" name="T31"/>
                  <a:gd fmla="*/ 32 w 137" name="T32"/>
                  <a:gd fmla="*/ 176 h 367" name="T33"/>
                  <a:gd fmla="*/ 25 w 137" name="T34"/>
                  <a:gd fmla="*/ 159 h 367" name="T35"/>
                  <a:gd fmla="*/ 57 w 137" name="T36"/>
                  <a:gd fmla="*/ 140 h 367" name="T37"/>
                  <a:gd fmla="*/ 122 w 137" name="T38"/>
                  <a:gd fmla="*/ 64 h 367" name="T39"/>
                  <a:gd fmla="*/ 129 w 137" name="T40"/>
                  <a:gd fmla="*/ 39 h 367" name="T41"/>
                  <a:gd fmla="*/ 12 w 137" name="T42"/>
                  <a:gd fmla="*/ 100 h 367" name="T43"/>
                  <a:gd fmla="*/ 25 w 137" name="T44"/>
                  <a:gd fmla="*/ 88 h 367" name="T45"/>
                  <a:gd fmla="*/ 27 w 137" name="T46"/>
                  <a:gd fmla="*/ 77 h 367" name="T47"/>
                  <a:gd fmla="*/ 2 w 137" name="T48"/>
                  <a:gd fmla="*/ 90 h 367" name="T49"/>
                  <a:gd fmla="*/ 72 w 137" name="T50"/>
                  <a:gd fmla="*/ 34 h 367" name="T51"/>
                  <a:gd fmla="*/ 19 w 137" name="T52"/>
                  <a:gd fmla="*/ 59 h 367" name="T53"/>
                  <a:gd fmla="*/ 68 w 137" name="T54"/>
                  <a:gd fmla="*/ 18 h 367" name="T55"/>
                  <a:gd fmla="*/ 72 w 137" name="T56"/>
                  <a:gd fmla="*/ 7 h 367" name="T57"/>
                  <a:gd fmla="*/ 93 w 137" name="T58"/>
                  <a:gd fmla="*/ 4 h 367" name="T59"/>
                  <a:gd fmla="*/ 82 w 137" name="T60"/>
                  <a:gd fmla="*/ 18 h 367" name="T61"/>
                  <a:gd fmla="*/ 62 w 137" name="T62"/>
                  <a:gd fmla="*/ 32 h 367" name="T63"/>
                  <a:gd fmla="*/ 106 w 137" name="T64"/>
                  <a:gd fmla="*/ 22 h 367" name="T65"/>
                  <a:gd fmla="*/ 28 w 137" name="T66"/>
                  <a:gd fmla="*/ 76 h 367" name="T67"/>
                  <a:gd fmla="*/ 128 w 137" name="T68"/>
                  <a:gd fmla="*/ 18 h 367" name="T69"/>
                  <a:gd fmla="*/ 73 w 137" name="T70"/>
                  <a:gd fmla="*/ 59 h 367" name="T71"/>
                  <a:gd fmla="*/ 38 w 137" name="T72"/>
                  <a:gd fmla="*/ 84 h 367" name="T73"/>
                  <a:gd fmla="*/ 21 w 137" name="T74"/>
                  <a:gd fmla="*/ 100 h 367" name="T75"/>
                  <a:gd fmla="*/ 128 w 137" name="T76"/>
                  <a:gd fmla="*/ 61 h 367" name="T77"/>
                  <a:gd fmla="*/ 119 w 137" name="T78"/>
                  <a:gd fmla="*/ 86 h 367" name="T79"/>
                  <a:gd fmla="*/ 106 w 137" name="T80"/>
                  <a:gd fmla="*/ 113 h 367" name="T81"/>
                  <a:gd fmla="*/ 84 w 137" name="T82"/>
                  <a:gd fmla="*/ 151 h 367" name="T83"/>
                  <a:gd fmla="*/ 128 w 137" name="T84"/>
                  <a:gd fmla="*/ 127 h 367" name="T85"/>
                  <a:gd fmla="*/ 133 w 137" name="T86"/>
                  <a:gd fmla="*/ 136 h 367" name="T87"/>
                  <a:gd fmla="*/ 119 w 137" name="T88"/>
                  <a:gd fmla="*/ 152 h 367" name="T89"/>
                  <a:gd fmla="*/ 120 w 137" name="T90"/>
                  <a:gd fmla="*/ 160 h 367" name="T91"/>
                  <a:gd fmla="*/ 83 w 137" name="T92"/>
                  <a:gd fmla="*/ 192 h 367" name="T93"/>
                  <a:gd fmla="*/ 118 w 137" name="T94"/>
                  <a:gd fmla="*/ 181 h 367" name="T95"/>
                  <a:gd fmla="*/ 128 w 137" name="T96"/>
                  <a:gd fmla="*/ 184 h 367" name="T97"/>
                  <a:gd fmla="*/ 109 w 137" name="T98"/>
                  <a:gd fmla="*/ 215 h 367" name="T99"/>
                  <a:gd fmla="*/ 113 w 137" name="T100"/>
                  <a:gd fmla="*/ 215 h 367" name="T101"/>
                  <a:gd fmla="*/ 137 w 137" name="T102"/>
                  <a:gd fmla="*/ 212 h 367" name="T103"/>
                  <a:gd fmla="*/ 102 w 137" name="T104"/>
                  <a:gd fmla="*/ 236 h 367" name="T105"/>
                  <a:gd fmla="*/ 137 w 137" name="T106"/>
                  <a:gd fmla="*/ 217 h 367" name="T107"/>
                  <a:gd fmla="*/ 40 w 137" name="T108"/>
                  <a:gd fmla="*/ 294 h 367" name="T109"/>
                  <a:gd fmla="*/ 136 w 137" name="T110"/>
                  <a:gd fmla="*/ 255 h 367" name="T111"/>
                  <a:gd fmla="*/ 84 w 137" name="T112"/>
                  <a:gd fmla="*/ 290 h 367" name="T113"/>
                  <a:gd fmla="*/ 121 w 137" name="T114"/>
                  <a:gd fmla="*/ 272 h 367" name="T115"/>
                  <a:gd fmla="*/ 129 w 137" name="T116"/>
                  <a:gd fmla="*/ 269 h 367" name="T117"/>
                  <a:gd fmla="*/ 128 w 137" name="T118"/>
                  <a:gd fmla="*/ 292 h 367" name="T119"/>
                  <a:gd fmla="*/ 111 w 137" name="T120"/>
                  <a:gd fmla="*/ 309 h 367" name="T121"/>
                  <a:gd fmla="*/ 110 w 137" name="T122"/>
                  <a:gd fmla="*/ 320 h 36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67" w="13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4" name="Freeform 272"/>
              <p:cNvSpPr>
                <a:spLocks noEditPoints="1"/>
              </p:cNvSpPr>
              <p:nvPr/>
            </p:nvSpPr>
            <p:spPr bwMode="auto">
              <a:xfrm>
                <a:off x="2025651" y="5602288"/>
                <a:ext cx="487363" cy="1592263"/>
              </a:xfrm>
              <a:custGeom>
                <a:gdLst>
                  <a:gd fmla="*/ 1 w 150" name="T0"/>
                  <a:gd fmla="*/ 416 h 491" name="T1"/>
                  <a:gd fmla="*/ 3 w 150" name="T2"/>
                  <a:gd fmla="*/ 378 h 491" name="T3"/>
                  <a:gd fmla="*/ 10 w 150" name="T4"/>
                  <a:gd fmla="*/ 380 h 491" name="T5"/>
                  <a:gd fmla="*/ 22 w 150" name="T6"/>
                  <a:gd fmla="*/ 340 h 491" name="T7"/>
                  <a:gd fmla="*/ 25 w 150" name="T8"/>
                  <a:gd fmla="*/ 285 h 491" name="T9"/>
                  <a:gd fmla="*/ 48 w 150" name="T10"/>
                  <a:gd fmla="*/ 179 h 491" name="T11"/>
                  <a:gd fmla="*/ 49 w 150" name="T12"/>
                  <a:gd fmla="*/ 115 h 491" name="T13"/>
                  <a:gd fmla="*/ 43 w 150" name="T14"/>
                  <a:gd fmla="*/ 116 h 491" name="T15"/>
                  <a:gd fmla="*/ 27 w 150" name="T16"/>
                  <a:gd fmla="*/ 124 h 491" name="T17"/>
                  <a:gd fmla="*/ 25 w 150" name="T18"/>
                  <a:gd fmla="*/ 75 h 491" name="T19"/>
                  <a:gd fmla="*/ 35 w 150" name="T20"/>
                  <a:gd fmla="*/ 58 h 491" name="T21"/>
                  <a:gd fmla="*/ 53 w 150" name="T22"/>
                  <a:gd fmla="*/ 50 h 491" name="T23"/>
                  <a:gd fmla="*/ 61 w 150" name="T24"/>
                  <a:gd fmla="*/ 27 h 491" name="T25"/>
                  <a:gd fmla="*/ 69 w 150" name="T26"/>
                  <a:gd fmla="*/ 18 h 491" name="T27"/>
                  <a:gd fmla="*/ 105 w 150" name="T28"/>
                  <a:gd fmla="*/ 9 h 491" name="T29"/>
                  <a:gd fmla="*/ 132 w 150" name="T30"/>
                  <a:gd fmla="*/ 67 h 491" name="T31"/>
                  <a:gd fmla="*/ 134 w 150" name="T32"/>
                  <a:gd fmla="*/ 73 h 491" name="T33"/>
                  <a:gd fmla="*/ 138 w 150" name="T34"/>
                  <a:gd fmla="*/ 112 h 491" name="T35"/>
                  <a:gd fmla="*/ 132 w 150" name="T36"/>
                  <a:gd fmla="*/ 154 h 491" name="T37"/>
                  <a:gd fmla="*/ 131 w 150" name="T38"/>
                  <a:gd fmla="*/ 199 h 491" name="T39"/>
                  <a:gd fmla="*/ 107 w 150" name="T40"/>
                  <a:gd fmla="*/ 332 h 491" name="T41"/>
                  <a:gd fmla="*/ 100 w 150" name="T42"/>
                  <a:gd fmla="*/ 361 h 491" name="T43"/>
                  <a:gd fmla="*/ 116 w 150" name="T44"/>
                  <a:gd fmla="*/ 396 h 491" name="T45"/>
                  <a:gd fmla="*/ 133 w 150" name="T46"/>
                  <a:gd fmla="*/ 386 h 491" name="T47"/>
                  <a:gd fmla="*/ 132 w 150" name="T48"/>
                  <a:gd fmla="*/ 430 h 491" name="T49"/>
                  <a:gd fmla="*/ 144 w 150" name="T50"/>
                  <a:gd fmla="*/ 472 h 491" name="T51"/>
                  <a:gd fmla="*/ 115 w 150" name="T52"/>
                  <a:gd fmla="*/ 473 h 491" name="T53"/>
                  <a:gd fmla="*/ 62 w 150" name="T54"/>
                  <a:gd fmla="*/ 469 h 491" name="T55"/>
                  <a:gd fmla="*/ 12 w 150" name="T56"/>
                  <a:gd fmla="*/ 490 h 491" name="T57"/>
                  <a:gd fmla="*/ 15 w 150" name="T58"/>
                  <a:gd fmla="*/ 459 h 491" name="T59"/>
                  <a:gd fmla="*/ 13 w 150" name="T60"/>
                  <a:gd fmla="*/ 459 h 491" name="T61"/>
                  <a:gd fmla="*/ 11 w 150" name="T62"/>
                  <a:gd fmla="*/ 490 h 491" name="T63"/>
                  <a:gd fmla="*/ 61 w 150" name="T64"/>
                  <a:gd fmla="*/ 469 h 491" name="T65"/>
                  <a:gd fmla="*/ 115 w 150" name="T66"/>
                  <a:gd fmla="*/ 473 h 491" name="T67"/>
                  <a:gd fmla="*/ 143 w 150" name="T68"/>
                  <a:gd fmla="*/ 473 h 491" name="T69"/>
                  <a:gd fmla="*/ 131 w 150" name="T70"/>
                  <a:gd fmla="*/ 430 h 491" name="T71"/>
                  <a:gd fmla="*/ 132 w 150" name="T72"/>
                  <a:gd fmla="*/ 386 h 491" name="T73"/>
                  <a:gd fmla="*/ 112 w 150" name="T74"/>
                  <a:gd fmla="*/ 398 h 491" name="T75"/>
                  <a:gd fmla="*/ 99 w 150" name="T76"/>
                  <a:gd fmla="*/ 361 h 491" name="T77"/>
                  <a:gd fmla="*/ 106 w 150" name="T78"/>
                  <a:gd fmla="*/ 331 h 491" name="T79"/>
                  <a:gd fmla="*/ 130 w 150" name="T80"/>
                  <a:gd fmla="*/ 188 h 491" name="T81"/>
                  <a:gd fmla="*/ 131 w 150" name="T82"/>
                  <a:gd fmla="*/ 154 h 491" name="T83"/>
                  <a:gd fmla="*/ 137 w 150" name="T84"/>
                  <a:gd fmla="*/ 112 h 491" name="T85"/>
                  <a:gd fmla="*/ 134 w 150" name="T86"/>
                  <a:gd fmla="*/ 75 h 491" name="T87"/>
                  <a:gd fmla="*/ 130 w 150" name="T88"/>
                  <a:gd fmla="*/ 57 h 491" name="T89"/>
                  <a:gd fmla="*/ 84 w 150" name="T90"/>
                  <a:gd fmla="*/ 19 h 491" name="T91"/>
                  <a:gd fmla="*/ 61 w 150" name="T92"/>
                  <a:gd fmla="*/ 19 h 491" name="T93"/>
                  <a:gd fmla="*/ 61 w 150" name="T94"/>
                  <a:gd fmla="*/ 39 h 491" name="T95"/>
                  <a:gd fmla="*/ 47 w 150" name="T96"/>
                  <a:gd fmla="*/ 56 h 491" name="T97"/>
                  <a:gd fmla="*/ 23 w 150" name="T98"/>
                  <a:gd fmla="*/ 59 h 491" name="T99"/>
                  <a:gd fmla="*/ 29 w 150" name="T100"/>
                  <a:gd fmla="*/ 108 h 491" name="T101"/>
                  <a:gd fmla="*/ 35 w 150" name="T102"/>
                  <a:gd fmla="*/ 121 h 491" name="T103"/>
                  <a:gd fmla="*/ 51 w 150" name="T104"/>
                  <a:gd fmla="*/ 110 h 491" name="T105"/>
                  <a:gd fmla="*/ 52 w 150" name="T106"/>
                  <a:gd fmla="*/ 158 h 491" name="T107"/>
                  <a:gd fmla="*/ 27 w 150" name="T108"/>
                  <a:gd fmla="*/ 285 h 491" name="T109"/>
                  <a:gd fmla="*/ 23 w 150" name="T110"/>
                  <a:gd fmla="*/ 312 h 491" name="T111"/>
                  <a:gd fmla="*/ 16 w 150" name="T112"/>
                  <a:gd fmla="*/ 386 h 491" name="T113"/>
                  <a:gd fmla="*/ 7 w 150" name="T114"/>
                  <a:gd fmla="*/ 366 h 491" name="T115"/>
                  <a:gd fmla="*/ 0 w 150" name="T116"/>
                  <a:gd fmla="*/ 403 h 491" name="T117"/>
                  <a:gd fmla="*/ 8 w 150" name="T118"/>
                  <a:gd fmla="*/ 459 h 49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91" w="150">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5" name="Freeform 273"/>
              <p:cNvSpPr>
                <a:spLocks noEditPoints="1"/>
              </p:cNvSpPr>
              <p:nvPr/>
            </p:nvSpPr>
            <p:spPr bwMode="auto">
              <a:xfrm>
                <a:off x="2025651" y="5618163"/>
                <a:ext cx="473075" cy="1504950"/>
              </a:xfrm>
              <a:custGeom>
                <a:gdLst>
                  <a:gd fmla="*/ 4 w 146" name="T0"/>
                  <a:gd fmla="*/ 416 h 464" name="T1"/>
                  <a:gd fmla="*/ 1 w 146" name="T2"/>
                  <a:gd fmla="*/ 380 h 464" name="T3"/>
                  <a:gd fmla="*/ 21 w 146" name="T4"/>
                  <a:gd fmla="*/ 368 h 464" name="T5"/>
                  <a:gd fmla="*/ 20 w 146" name="T6"/>
                  <a:gd fmla="*/ 315 h 464" name="T7"/>
                  <a:gd fmla="*/ 30 w 146" name="T8"/>
                  <a:gd fmla="*/ 263 h 464" name="T9"/>
                  <a:gd fmla="*/ 52 w 146" name="T10"/>
                  <a:gd fmla="*/ 172 h 464" name="T11"/>
                  <a:gd fmla="*/ 56 w 146" name="T12"/>
                  <a:gd fmla="*/ 120 h 464" name="T13"/>
                  <a:gd fmla="*/ 42 w 146" name="T14"/>
                  <a:gd fmla="*/ 101 h 464" name="T15"/>
                  <a:gd fmla="*/ 34 w 146" name="T16"/>
                  <a:gd fmla="*/ 99 h 464" name="T17"/>
                  <a:gd fmla="*/ 29 w 146" name="T18"/>
                  <a:gd fmla="*/ 82 h 464" name="T19"/>
                  <a:gd fmla="*/ 28 w 146" name="T20"/>
                  <a:gd fmla="*/ 56 h 464" name="T21"/>
                  <a:gd fmla="*/ 41 w 146" name="T22"/>
                  <a:gd fmla="*/ 44 h 464" name="T23"/>
                  <a:gd fmla="*/ 62 w 146" name="T24"/>
                  <a:gd fmla="*/ 17 h 464" name="T25"/>
                  <a:gd fmla="*/ 68 w 146" name="T26"/>
                  <a:gd fmla="*/ 0 h 464" name="T27"/>
                  <a:gd fmla="*/ 131 w 146" name="T28"/>
                  <a:gd fmla="*/ 22 h 464" name="T29"/>
                  <a:gd fmla="*/ 139 w 146" name="T30"/>
                  <a:gd fmla="*/ 92 h 464" name="T31"/>
                  <a:gd fmla="*/ 139 w 146" name="T32"/>
                  <a:gd fmla="*/ 148 h 464" name="T33"/>
                  <a:gd fmla="*/ 129 w 146" name="T34"/>
                  <a:gd fmla="*/ 206 h 464" name="T35"/>
                  <a:gd fmla="*/ 107 w 146" name="T36"/>
                  <a:gd fmla="*/ 292 h 464" name="T37"/>
                  <a:gd fmla="*/ 100 w 146" name="T38"/>
                  <a:gd fmla="*/ 343 h 464" name="T39"/>
                  <a:gd fmla="*/ 105 w 146" name="T40"/>
                  <a:gd fmla="*/ 379 h 464" name="T41"/>
                  <a:gd fmla="*/ 129 w 146" name="T42"/>
                  <a:gd fmla="*/ 382 h 464" name="T43"/>
                  <a:gd fmla="*/ 132 w 146" name="T44"/>
                  <a:gd fmla="*/ 413 h 464" name="T45"/>
                  <a:gd fmla="*/ 146 w 146" name="T46"/>
                  <a:gd fmla="*/ 463 h 464" name="T47"/>
                  <a:gd fmla="*/ 121 w 146" name="T48"/>
                  <a:gd fmla="*/ 464 h 464" name="T49"/>
                  <a:gd fmla="*/ 47 w 146" name="T50"/>
                  <a:gd fmla="*/ 459 h 464" name="T51"/>
                  <a:gd fmla="*/ 14 w 146" name="T52"/>
                  <a:gd fmla="*/ 463 h 464" name="T53"/>
                  <a:gd fmla="*/ 55 w 146" name="T54"/>
                  <a:gd fmla="*/ 459 h 464" name="T55"/>
                  <a:gd fmla="*/ 129 w 146" name="T56"/>
                  <a:gd fmla="*/ 463 h 464" name="T57"/>
                  <a:gd fmla="*/ 138 w 146" name="T58"/>
                  <a:gd fmla="*/ 444 h 464" name="T59"/>
                  <a:gd fmla="*/ 128 w 146" name="T60"/>
                  <a:gd fmla="*/ 393 h 464" name="T61"/>
                  <a:gd fmla="*/ 107 w 146" name="T62"/>
                  <a:gd fmla="*/ 382 h 464" name="T63"/>
                  <a:gd fmla="*/ 101 w 146" name="T64"/>
                  <a:gd fmla="*/ 365 h 464" name="T65"/>
                  <a:gd fmla="*/ 100 w 146" name="T66"/>
                  <a:gd fmla="*/ 321 h 464" name="T67"/>
                  <a:gd fmla="*/ 120 w 146" name="T68"/>
                  <a:gd fmla="*/ 234 h 464" name="T69"/>
                  <a:gd fmla="*/ 135 w 146" name="T70"/>
                  <a:gd fmla="*/ 170 h 464" name="T71"/>
                  <a:gd fmla="*/ 138 w 146" name="T72"/>
                  <a:gd fmla="*/ 92 h 464" name="T73"/>
                  <a:gd fmla="*/ 129 w 146" name="T74"/>
                  <a:gd fmla="*/ 23 h 464" name="T75"/>
                  <a:gd fmla="*/ 69 w 146" name="T76"/>
                  <a:gd fmla="*/ 1 h 464" name="T77"/>
                  <a:gd fmla="*/ 60 w 146" name="T78"/>
                  <a:gd fmla="*/ 26 h 464" name="T79"/>
                  <a:gd fmla="*/ 28 w 146" name="T80"/>
                  <a:gd fmla="*/ 54 h 464" name="T81"/>
                  <a:gd fmla="*/ 31 w 146" name="T82"/>
                  <a:gd fmla="*/ 65 h 464" name="T83"/>
                  <a:gd fmla="*/ 32 w 146" name="T84"/>
                  <a:gd fmla="*/ 94 h 464" name="T85"/>
                  <a:gd fmla="*/ 39 w 146" name="T86"/>
                  <a:gd fmla="*/ 100 h 464" name="T87"/>
                  <a:gd fmla="*/ 55 w 146" name="T88"/>
                  <a:gd fmla="*/ 99 h 464" name="T89"/>
                  <a:gd fmla="*/ 56 w 146" name="T90"/>
                  <a:gd fmla="*/ 151 h 464" name="T91"/>
                  <a:gd fmla="*/ 36 w 146" name="T92"/>
                  <a:gd fmla="*/ 243 h 464" name="T93"/>
                  <a:gd fmla="*/ 28 w 146" name="T94"/>
                  <a:gd fmla="*/ 276 h 464" name="T95"/>
                  <a:gd fmla="*/ 20 w 146" name="T96"/>
                  <a:gd fmla="*/ 342 h 464" name="T97"/>
                  <a:gd fmla="*/ 4 w 146" name="T98"/>
                  <a:gd fmla="*/ 369 h 464" name="T99"/>
                  <a:gd fmla="*/ 1 w 146" name="T100"/>
                  <a:gd fmla="*/ 392 h 464" name="T101"/>
                  <a:gd fmla="*/ 12 w 146" name="T102"/>
                  <a:gd fmla="*/ 451 h 46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463" w="146">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6" name="Freeform 274"/>
              <p:cNvSpPr>
                <a:spLocks noEditPoints="1"/>
              </p:cNvSpPr>
              <p:nvPr/>
            </p:nvSpPr>
            <p:spPr bwMode="auto">
              <a:xfrm>
                <a:off x="2071688" y="5618163"/>
                <a:ext cx="420688" cy="1498600"/>
              </a:xfrm>
              <a:custGeom>
                <a:gdLst>
                  <a:gd fmla="*/ 1 w 130" name="T0"/>
                  <a:gd fmla="*/ 377 h 462" name="T1"/>
                  <a:gd fmla="*/ 1 w 130" name="T2"/>
                  <a:gd fmla="*/ 376 h 462" name="T3"/>
                  <a:gd fmla="*/ 24 w 130" name="T4"/>
                  <a:gd fmla="*/ 377 h 462" name="T5"/>
                  <a:gd fmla="*/ 24 w 130" name="T6"/>
                  <a:gd fmla="*/ 106 h 462" name="T7"/>
                  <a:gd fmla="*/ 0 w 130" name="T8"/>
                  <a:gd fmla="*/ 106 h 462" name="T9"/>
                  <a:gd fmla="*/ 0 w 130" name="T10"/>
                  <a:gd fmla="*/ 59 h 462" name="T11"/>
                  <a:gd fmla="*/ 1 w 130" name="T12"/>
                  <a:gd fmla="*/ 58 h 462" name="T13"/>
                  <a:gd fmla="*/ 16 w 130" name="T14"/>
                  <a:gd fmla="*/ 46 h 462" name="T15"/>
                  <a:gd fmla="*/ 29 w 130" name="T16"/>
                  <a:gd fmla="*/ 33 h 462" name="T17"/>
                  <a:gd fmla="*/ 35 w 130" name="T18"/>
                  <a:gd fmla="*/ 25 h 462" name="T19"/>
                  <a:gd fmla="*/ 41 w 130" name="T20"/>
                  <a:gd fmla="*/ 17 h 462" name="T21"/>
                  <a:gd fmla="*/ 51 w 130" name="T22"/>
                  <a:gd fmla="*/ 1 h 462" name="T23"/>
                  <a:gd fmla="*/ 51 w 130" name="T24"/>
                  <a:gd fmla="*/ 0 h 462" name="T25"/>
                  <a:gd fmla="*/ 107 w 130" name="T26"/>
                  <a:gd fmla="*/ 0 h 462" name="T27"/>
                  <a:gd fmla="*/ 107 w 130" name="T28"/>
                  <a:gd fmla="*/ 377 h 462" name="T29"/>
                  <a:gd fmla="*/ 130 w 130" name="T30"/>
                  <a:gd fmla="*/ 376 h 462" name="T31"/>
                  <a:gd fmla="*/ 130 w 130" name="T32"/>
                  <a:gd fmla="*/ 377 h 462" name="T33"/>
                  <a:gd fmla="*/ 130 w 130" name="T34"/>
                  <a:gd fmla="*/ 462 h 462" name="T35"/>
                  <a:gd fmla="*/ 1 w 130" name="T36"/>
                  <a:gd fmla="*/ 462 h 462" name="T37"/>
                  <a:gd fmla="*/ 130 w 130" name="T38"/>
                  <a:gd fmla="*/ 461 h 462" name="T39"/>
                  <a:gd fmla="*/ 129 w 130" name="T40"/>
                  <a:gd fmla="*/ 377 h 462" name="T41"/>
                  <a:gd fmla="*/ 106 w 130" name="T42"/>
                  <a:gd fmla="*/ 377 h 462" name="T43"/>
                  <a:gd fmla="*/ 106 w 130" name="T44"/>
                  <a:gd fmla="*/ 377 h 462" name="T45"/>
                  <a:gd fmla="*/ 106 w 130" name="T46"/>
                  <a:gd fmla="*/ 2 h 462" name="T47"/>
                  <a:gd fmla="*/ 52 w 130" name="T48"/>
                  <a:gd fmla="*/ 1 h 462" name="T49"/>
                  <a:gd fmla="*/ 42 w 130" name="T50"/>
                  <a:gd fmla="*/ 18 h 462" name="T51"/>
                  <a:gd fmla="*/ 36 w 130" name="T52"/>
                  <a:gd fmla="*/ 26 h 462" name="T53"/>
                  <a:gd fmla="*/ 30 w 130" name="T54"/>
                  <a:gd fmla="*/ 34 h 462" name="T55"/>
                  <a:gd fmla="*/ 17 w 130" name="T56"/>
                  <a:gd fmla="*/ 47 h 462" name="T57"/>
                  <a:gd fmla="*/ 1 w 130" name="T58"/>
                  <a:gd fmla="*/ 59 h 462" name="T59"/>
                  <a:gd fmla="*/ 2 w 130" name="T60"/>
                  <a:gd fmla="*/ 106 h 462" name="T61"/>
                  <a:gd fmla="*/ 24 w 130" name="T62"/>
                  <a:gd fmla="*/ 105 h 462" name="T63"/>
                  <a:gd fmla="*/ 25 w 130" name="T64"/>
                  <a:gd fmla="*/ 106 h 462" name="T65"/>
                  <a:gd fmla="*/ 25 w 130" name="T66"/>
                  <a:gd fmla="*/ 377 h 462" name="T67"/>
                  <a:gd fmla="*/ 1 w 130" name="T68"/>
                  <a:gd fmla="*/ 377 h 462" name="T69"/>
                  <a:gd fmla="*/ 1 w 130" name="T70"/>
                  <a:gd fmla="*/ 462 h 46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462" w="130">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7" name="Freeform 275"/>
              <p:cNvSpPr>
                <a:spLocks noEditPoints="1"/>
              </p:cNvSpPr>
              <p:nvPr/>
            </p:nvSpPr>
            <p:spPr bwMode="auto">
              <a:xfrm>
                <a:off x="2065338" y="5640388"/>
                <a:ext cx="430213" cy="1417638"/>
              </a:xfrm>
              <a:custGeom>
                <a:gdLst>
                  <a:gd fmla="*/ 4 w 133" name="T0"/>
                  <a:gd fmla="*/ 395 h 437" name="T1"/>
                  <a:gd fmla="*/ 3 w 133" name="T2"/>
                  <a:gd fmla="*/ 354 h 437" name="T3"/>
                  <a:gd fmla="*/ 28 w 133" name="T4"/>
                  <a:gd fmla="*/ 354 h 437" name="T5"/>
                  <a:gd fmla="*/ 25 w 133" name="T6"/>
                  <a:gd fmla="*/ 292 h 437" name="T7"/>
                  <a:gd fmla="*/ 23 w 133" name="T8"/>
                  <a:gd fmla="*/ 102 h 437" name="T9"/>
                  <a:gd fmla="*/ 5 w 133" name="T10"/>
                  <a:gd fmla="*/ 107 h 437" name="T11"/>
                  <a:gd fmla="*/ 0 w 133" name="T12"/>
                  <a:gd fmla="*/ 102 h 437" name="T13"/>
                  <a:gd fmla="*/ 0 w 133" name="T14"/>
                  <a:gd fmla="*/ 56 h 437" name="T15"/>
                  <a:gd fmla="*/ 10 w 133" name="T16"/>
                  <a:gd fmla="*/ 49 h 437" name="T17"/>
                  <a:gd fmla="*/ 16 w 133" name="T18"/>
                  <a:gd fmla="*/ 44 h 437" name="T19"/>
                  <a:gd fmla="*/ 26 w 133" name="T20"/>
                  <a:gd fmla="*/ 35 h 437" name="T21"/>
                  <a:gd fmla="*/ 29 w 133" name="T22"/>
                  <a:gd fmla="*/ 31 h 437" name="T23"/>
                  <a:gd fmla="*/ 35 w 133" name="T24"/>
                  <a:gd fmla="*/ 24 h 437" name="T25"/>
                  <a:gd fmla="*/ 40 w 133" name="T26"/>
                  <a:gd fmla="*/ 17 h 437" name="T27"/>
                  <a:gd fmla="*/ 50 w 133" name="T28"/>
                  <a:gd fmla="*/ 2 h 437" name="T29"/>
                  <a:gd fmla="*/ 54 w 133" name="T30"/>
                  <a:gd fmla="*/ 0 h 437" name="T31"/>
                  <a:gd fmla="*/ 112 w 133" name="T32"/>
                  <a:gd fmla="*/ 0 h 437" name="T33"/>
                  <a:gd fmla="*/ 112 w 133" name="T34"/>
                  <a:gd fmla="*/ 180 h 437" name="T35"/>
                  <a:gd fmla="*/ 110 w 133" name="T36"/>
                  <a:gd fmla="*/ 355 h 437" name="T37"/>
                  <a:gd fmla="*/ 130 w 133" name="T38"/>
                  <a:gd fmla="*/ 352 h 437" name="T39"/>
                  <a:gd fmla="*/ 133 w 133" name="T40"/>
                  <a:gd fmla="*/ 355 h 437" name="T41"/>
                  <a:gd fmla="*/ 132 w 133" name="T42"/>
                  <a:gd fmla="*/ 437 h 437" name="T43"/>
                  <a:gd fmla="*/ 67 w 133" name="T44"/>
                  <a:gd fmla="*/ 436 h 437" name="T45"/>
                  <a:gd fmla="*/ 5 w 133" name="T46"/>
                  <a:gd fmla="*/ 435 h 437" name="T47"/>
                  <a:gd fmla="*/ 36 w 133" name="T48"/>
                  <a:gd fmla="*/ 434 h 437" name="T49"/>
                  <a:gd fmla="*/ 130 w 133" name="T50"/>
                  <a:gd fmla="*/ 433 h 437" name="T51"/>
                  <a:gd fmla="*/ 127 w 133" name="T52"/>
                  <a:gd fmla="*/ 355 h 437" name="T53"/>
                  <a:gd fmla="*/ 107 w 133" name="T54"/>
                  <a:gd fmla="*/ 359 h 437" name="T55"/>
                  <a:gd fmla="*/ 104 w 133" name="T56"/>
                  <a:gd fmla="*/ 355 h 437" name="T57"/>
                  <a:gd fmla="*/ 102 w 133" name="T58"/>
                  <a:gd fmla="*/ 180 h 437" name="T59"/>
                  <a:gd fmla="*/ 107 w 133" name="T60"/>
                  <a:gd fmla="*/ 9 h 437" name="T61"/>
                  <a:gd fmla="*/ 58 w 133" name="T62"/>
                  <a:gd fmla="*/ 7 h 437" name="T63"/>
                  <a:gd fmla="*/ 48 w 133" name="T64"/>
                  <a:gd fmla="*/ 23 h 437" name="T65"/>
                  <a:gd fmla="*/ 42 w 133" name="T66"/>
                  <a:gd fmla="*/ 30 h 437" name="T67"/>
                  <a:gd fmla="*/ 36 w 133" name="T68"/>
                  <a:gd fmla="*/ 38 h 437" name="T69"/>
                  <a:gd fmla="*/ 33 w 133" name="T70"/>
                  <a:gd fmla="*/ 41 h 437" name="T71"/>
                  <a:gd fmla="*/ 23 w 133" name="T72"/>
                  <a:gd fmla="*/ 51 h 437" name="T73"/>
                  <a:gd fmla="*/ 7 w 133" name="T74"/>
                  <a:gd fmla="*/ 62 h 437" name="T75"/>
                  <a:gd fmla="*/ 9 w 133" name="T76"/>
                  <a:gd fmla="*/ 102 h 437" name="T77"/>
                  <a:gd fmla="*/ 28 w 133" name="T78"/>
                  <a:gd fmla="*/ 98 h 437" name="T79"/>
                  <a:gd fmla="*/ 32 w 133" name="T80"/>
                  <a:gd fmla="*/ 102 h 437" name="T81"/>
                  <a:gd fmla="*/ 30 w 133" name="T82"/>
                  <a:gd fmla="*/ 292 h 437" name="T83"/>
                  <a:gd fmla="*/ 29 w 133" name="T84"/>
                  <a:gd fmla="*/ 357 h 437" name="T85"/>
                  <a:gd fmla="*/ 5 w 133" name="T86"/>
                  <a:gd fmla="*/ 357 h 437" name="T87"/>
                  <a:gd fmla="*/ 6 w 133" name="T88"/>
                  <a:gd fmla="*/ 395 h 43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37" w="133">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702" name="文本框 1701"/>
            <p:cNvSpPr txBox="1"/>
            <p:nvPr/>
          </p:nvSpPr>
          <p:spPr>
            <a:xfrm>
              <a:off x="4696278" y="1822700"/>
              <a:ext cx="5893064" cy="579120"/>
            </a:xfrm>
            <a:prstGeom prst="rect">
              <a:avLst/>
            </a:prstGeom>
            <a:noFill/>
          </p:spPr>
          <p:txBody>
            <a:bodyPr rtlCol="0" wrap="square">
              <a:spAutoFit/>
            </a:bodyPr>
            <a:lstStyle/>
            <a:p>
              <a:r>
                <a:rPr altLang="en-US" lang="zh-CN" smtClean="0" sz="3200">
                  <a:blipFill>
                    <a:blip r:embed="rId2"/>
                    <a:stretch>
                      <a:fillRect/>
                    </a:stretch>
                  </a:blipFill>
                </a:rPr>
                <a:t>键入文字键入文字键入文字</a:t>
              </a:r>
            </a:p>
          </p:txBody>
        </p:sp>
      </p:grpSp>
      <p:grpSp>
        <p:nvGrpSpPr>
          <p:cNvPr id="1707" name="组合 1706"/>
          <p:cNvGrpSpPr/>
          <p:nvPr/>
        </p:nvGrpSpPr>
        <p:grpSpPr>
          <a:xfrm>
            <a:off x="4123537" y="3009189"/>
            <a:ext cx="6453284" cy="584775"/>
            <a:chOff x="4136058" y="3001972"/>
            <a:chExt cx="6453284" cy="584775"/>
          </a:xfrm>
        </p:grpSpPr>
        <p:grpSp>
          <p:nvGrpSpPr>
            <p:cNvPr id="1668" name="组合 1667"/>
            <p:cNvGrpSpPr/>
            <p:nvPr/>
          </p:nvGrpSpPr>
          <p:grpSpPr>
            <a:xfrm>
              <a:off x="4136058" y="3002187"/>
              <a:ext cx="317135" cy="584345"/>
              <a:chOff x="2665413" y="5559425"/>
              <a:chExt cx="887413" cy="1635125"/>
            </a:xfrm>
            <a:solidFill>
              <a:schemeClr val="bg1">
                <a:lumMod val="75000"/>
              </a:schemeClr>
            </a:solidFill>
          </p:grpSpPr>
          <p:sp>
            <p:nvSpPr>
              <p:cNvPr id="1669" name="Freeform 276"/>
              <p:cNvSpPr/>
              <p:nvPr/>
            </p:nvSpPr>
            <p:spPr bwMode="auto">
              <a:xfrm>
                <a:off x="3192463" y="6653213"/>
                <a:ext cx="260350" cy="149225"/>
              </a:xfrm>
              <a:custGeom>
                <a:gdLst>
                  <a:gd fmla="*/ 12 w 80" name="T0"/>
                  <a:gd fmla="*/ 46 h 46" name="T1"/>
                  <a:gd fmla="*/ 12 w 80" name="T2"/>
                  <a:gd fmla="*/ 46 h 46" name="T3"/>
                  <a:gd fmla="*/ 11 w 80" name="T4"/>
                  <a:gd fmla="*/ 45 h 46" name="T5"/>
                  <a:gd fmla="*/ 36 w 80" name="T6"/>
                  <a:gd fmla="*/ 28 h 46" name="T7"/>
                  <a:gd fmla="*/ 56 w 80" name="T8"/>
                  <a:gd fmla="*/ 14 h 46" name="T9"/>
                  <a:gd fmla="*/ 32 w 80" name="T10"/>
                  <a:gd fmla="*/ 28 h 46" name="T11"/>
                  <a:gd fmla="*/ 30 w 80" name="T12"/>
                  <a:gd fmla="*/ 29 h 46" name="T13"/>
                  <a:gd fmla="*/ 30 w 80" name="T14"/>
                  <a:gd fmla="*/ 29 h 46" name="T15"/>
                  <a:gd fmla="*/ 27 w 80" name="T16"/>
                  <a:gd fmla="*/ 18 h 46" name="T17"/>
                  <a:gd fmla="*/ 15 w 80" name="T18"/>
                  <a:gd fmla="*/ 25 h 46" name="T19"/>
                  <a:gd fmla="*/ 14 w 80" name="T20"/>
                  <a:gd fmla="*/ 25 h 46" name="T21"/>
                  <a:gd fmla="*/ 32 w 80" name="T22"/>
                  <a:gd fmla="*/ 2 h 46" name="T23"/>
                  <a:gd fmla="*/ 28 w 80" name="T24"/>
                  <a:gd fmla="*/ 4 h 46" name="T25"/>
                  <a:gd fmla="*/ 25 w 80" name="T26"/>
                  <a:gd fmla="*/ 3 h 46" name="T27"/>
                  <a:gd fmla="*/ 1 w 80" name="T28"/>
                  <a:gd fmla="*/ 18 h 46" name="T29"/>
                  <a:gd fmla="*/ 1 w 80" name="T30"/>
                  <a:gd fmla="*/ 17 h 46" name="T31"/>
                  <a:gd fmla="*/ 0 w 80" name="T32"/>
                  <a:gd fmla="*/ 17 h 46" name="T33"/>
                  <a:gd fmla="*/ 25 w 80" name="T34"/>
                  <a:gd fmla="*/ 3 h 46" name="T35"/>
                  <a:gd fmla="*/ 26 w 80" name="T36"/>
                  <a:gd fmla="*/ 2 h 46" name="T37"/>
                  <a:gd fmla="*/ 28 w 80" name="T38"/>
                  <a:gd fmla="*/ 3 h 46" name="T39"/>
                  <a:gd fmla="*/ 33 w 80" name="T40"/>
                  <a:gd fmla="*/ 0 h 46" name="T41"/>
                  <a:gd fmla="*/ 34 w 80" name="T42"/>
                  <a:gd fmla="*/ 0 h 46" name="T43"/>
                  <a:gd fmla="*/ 34 w 80" name="T44"/>
                  <a:gd fmla="*/ 1 h 46" name="T45"/>
                  <a:gd fmla="*/ 16 w 80" name="T46"/>
                  <a:gd fmla="*/ 23 h 46" name="T47"/>
                  <a:gd fmla="*/ 27 w 80" name="T48"/>
                  <a:gd fmla="*/ 17 h 46" name="T49"/>
                  <a:gd fmla="*/ 28 w 80" name="T50"/>
                  <a:gd fmla="*/ 17 h 46" name="T51"/>
                  <a:gd fmla="*/ 28 w 80" name="T52"/>
                  <a:gd fmla="*/ 17 h 46" name="T53"/>
                  <a:gd fmla="*/ 31 w 80" name="T54"/>
                  <a:gd fmla="*/ 28 h 46" name="T55"/>
                  <a:gd fmla="*/ 32 w 80" name="T56"/>
                  <a:gd fmla="*/ 28 h 46" name="T57"/>
                  <a:gd fmla="*/ 66 w 80" name="T58"/>
                  <a:gd fmla="*/ 8 h 46" name="T59"/>
                  <a:gd fmla="*/ 66 w 80" name="T60"/>
                  <a:gd fmla="*/ 7 h 46" name="T61"/>
                  <a:gd fmla="*/ 66 w 80" name="T62"/>
                  <a:gd fmla="*/ 7 h 46" name="T63"/>
                  <a:gd fmla="*/ 67 w 80" name="T64"/>
                  <a:gd fmla="*/ 7 h 46" name="T65"/>
                  <a:gd fmla="*/ 67 w 80" name="T66"/>
                  <a:gd fmla="*/ 8 h 46" name="T67"/>
                  <a:gd fmla="*/ 67 w 80" name="T68"/>
                  <a:gd fmla="*/ 8 h 46" name="T69"/>
                  <a:gd fmla="*/ 66 w 80" name="T70"/>
                  <a:gd fmla="*/ 9 h 46" name="T71"/>
                  <a:gd fmla="*/ 17 w 80" name="T72"/>
                  <a:gd fmla="*/ 42 h 46" name="T73"/>
                  <a:gd fmla="*/ 79 w 80" name="T74"/>
                  <a:gd fmla="*/ 6 h 46" name="T75"/>
                  <a:gd fmla="*/ 80 w 80" name="T76"/>
                  <a:gd fmla="*/ 6 h 46" name="T77"/>
                  <a:gd fmla="*/ 80 w 80" name="T78"/>
                  <a:gd fmla="*/ 6 h 46" name="T79"/>
                  <a:gd fmla="*/ 12 w 80" name="T80"/>
                  <a:gd fmla="*/ 46 h 4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6" w="80">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0" name="Freeform 277"/>
              <p:cNvSpPr/>
              <p:nvPr/>
            </p:nvSpPr>
            <p:spPr bwMode="auto">
              <a:xfrm>
                <a:off x="2982913" y="6192838"/>
                <a:ext cx="554038" cy="320675"/>
              </a:xfrm>
              <a:custGeom>
                <a:gdLst>
                  <a:gd fmla="*/ 53 w 171" name="T0"/>
                  <a:gd fmla="*/ 98 h 99" name="T1"/>
                  <a:gd fmla="*/ 53 w 171" name="T2"/>
                  <a:gd fmla="*/ 98 h 99" name="T3"/>
                  <a:gd fmla="*/ 114 w 171" name="T4"/>
                  <a:gd fmla="*/ 58 h 99" name="T5"/>
                  <a:gd fmla="*/ 114 w 171" name="T6"/>
                  <a:gd fmla="*/ 55 h 99" name="T7"/>
                  <a:gd fmla="*/ 41 w 171" name="T8"/>
                  <a:gd fmla="*/ 97 h 99" name="T9"/>
                  <a:gd fmla="*/ 41 w 171" name="T10"/>
                  <a:gd fmla="*/ 97 h 99" name="T11"/>
                  <a:gd fmla="*/ 41 w 171" name="T12"/>
                  <a:gd fmla="*/ 96 h 99" name="T13"/>
                  <a:gd fmla="*/ 24 w 171" name="T14"/>
                  <a:gd fmla="*/ 95 h 99" name="T15"/>
                  <a:gd fmla="*/ 24 w 171" name="T16"/>
                  <a:gd fmla="*/ 95 h 99" name="T17"/>
                  <a:gd fmla="*/ 24 w 171" name="T18"/>
                  <a:gd fmla="*/ 94 h 99" name="T19"/>
                  <a:gd fmla="*/ 44 w 171" name="T20"/>
                  <a:gd fmla="*/ 79 h 99" name="T21"/>
                  <a:gd fmla="*/ 145 w 171" name="T22"/>
                  <a:gd fmla="*/ 6 h 99" name="T23"/>
                  <a:gd fmla="*/ 1 w 171" name="T24"/>
                  <a:gd fmla="*/ 89 h 99" name="T25"/>
                  <a:gd fmla="*/ 1 w 171" name="T26"/>
                  <a:gd fmla="*/ 88 h 99" name="T27"/>
                  <a:gd fmla="*/ 1 w 171" name="T28"/>
                  <a:gd fmla="*/ 88 h 99" name="T29"/>
                  <a:gd fmla="*/ 152 w 171" name="T30"/>
                  <a:gd fmla="*/ 0 h 99" name="T31"/>
                  <a:gd fmla="*/ 153 w 171" name="T32"/>
                  <a:gd fmla="*/ 0 h 99" name="T33"/>
                  <a:gd fmla="*/ 153 w 171" name="T34"/>
                  <a:gd fmla="*/ 0 h 99" name="T35"/>
                  <a:gd fmla="*/ 31 w 171" name="T36"/>
                  <a:gd fmla="*/ 90 h 99" name="T37"/>
                  <a:gd fmla="*/ 144 w 171" name="T38"/>
                  <a:gd fmla="*/ 25 h 99" name="T39"/>
                  <a:gd fmla="*/ 144 w 171" name="T40"/>
                  <a:gd fmla="*/ 25 h 99" name="T41"/>
                  <a:gd fmla="*/ 144 w 171" name="T42"/>
                  <a:gd fmla="*/ 26 h 99" name="T43"/>
                  <a:gd fmla="*/ 114 w 171" name="T44"/>
                  <a:gd fmla="*/ 54 h 99" name="T45"/>
                  <a:gd fmla="*/ 170 w 171" name="T46"/>
                  <a:gd fmla="*/ 21 h 99" name="T47"/>
                  <a:gd fmla="*/ 114 w 171" name="T48"/>
                  <a:gd fmla="*/ 59 h 99" name="T49"/>
                  <a:gd fmla="*/ 158 w 171" name="T50"/>
                  <a:gd fmla="*/ 37 h 99" name="T51"/>
                  <a:gd fmla="*/ 158 w 171" name="T52"/>
                  <a:gd fmla="*/ 38 h 99" name="T53"/>
                  <a:gd fmla="*/ 118 w 171" name="T54"/>
                  <a:gd fmla="*/ 77 h 99" name="T55"/>
                  <a:gd fmla="*/ 119 w 171" name="T56"/>
                  <a:gd fmla="*/ 78 h 99" name="T57"/>
                  <a:gd fmla="*/ 117 w 171" name="T58"/>
                  <a:gd fmla="*/ 82 h 99" name="T59"/>
                  <a:gd fmla="*/ 117 w 171" name="T60"/>
                  <a:gd fmla="*/ 82 h 99" name="T61"/>
                  <a:gd fmla="*/ 109 w 171" name="T62"/>
                  <a:gd fmla="*/ 89 h 99" name="T63"/>
                  <a:gd fmla="*/ 105 w 171" name="T64"/>
                  <a:gd fmla="*/ 90 h 99" name="T65"/>
                  <a:gd fmla="*/ 106 w 171" name="T66"/>
                  <a:gd fmla="*/ 90 h 99" name="T67"/>
                  <a:gd fmla="*/ 112 w 171" name="T68"/>
                  <a:gd fmla="*/ 85 h 99" name="T69"/>
                  <a:gd fmla="*/ 116 w 171" name="T70"/>
                  <a:gd fmla="*/ 79 h 99" name="T71"/>
                  <a:gd fmla="*/ 99 w 171" name="T72"/>
                  <a:gd fmla="*/ 89 h 99" name="T73"/>
                  <a:gd fmla="*/ 98 w 171" name="T74"/>
                  <a:gd fmla="*/ 89 h 99" name="T75"/>
                  <a:gd fmla="*/ 154 w 171" name="T76"/>
                  <a:gd fmla="*/ 41 h 99" name="T77"/>
                  <a:gd fmla="*/ 53 w 171" name="T78"/>
                  <a:gd fmla="*/ 99 h 99"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9" w="171">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1" name="Freeform 278"/>
              <p:cNvSpPr/>
              <p:nvPr/>
            </p:nvSpPr>
            <p:spPr bwMode="auto">
              <a:xfrm>
                <a:off x="2674938" y="6084888"/>
                <a:ext cx="874713" cy="1000125"/>
              </a:xfrm>
              <a:custGeom>
                <a:gdLst>
                  <a:gd fmla="*/ 185 w 270" name="T0"/>
                  <a:gd fmla="*/ 299 h 308" name="T1"/>
                  <a:gd fmla="*/ 259 w 270" name="T2"/>
                  <a:gd fmla="*/ 250 h 308" name="T3"/>
                  <a:gd fmla="*/ 257 w 270" name="T4"/>
                  <a:gd fmla="*/ 239 h 308" name="T5"/>
                  <a:gd fmla="*/ 167 w 270" name="T6"/>
                  <a:gd fmla="*/ 290 h 308" name="T7"/>
                  <a:gd fmla="*/ 139 w 270" name="T8"/>
                  <a:gd fmla="*/ 290 h 308" name="T9"/>
                  <a:gd fmla="*/ 123 w 270" name="T10"/>
                  <a:gd fmla="*/ 291 h 308" name="T11"/>
                  <a:gd fmla="*/ 97 w 270" name="T12"/>
                  <a:gd fmla="*/ 283 h 308" name="T13"/>
                  <a:gd fmla="*/ 90 w 270" name="T14"/>
                  <a:gd fmla="*/ 268 h 308" name="T15"/>
                  <a:gd fmla="*/ 59 w 270" name="T16"/>
                  <a:gd fmla="*/ 268 h 308" name="T17"/>
                  <a:gd fmla="*/ 14 w 270" name="T18"/>
                  <a:gd fmla="*/ 283 h 308" name="T19"/>
                  <a:gd fmla="*/ 114 w 270" name="T20"/>
                  <a:gd fmla="*/ 216 h 308" name="T21"/>
                  <a:gd fmla="*/ 4 w 270" name="T22"/>
                  <a:gd fmla="*/ 271 h 308" name="T23"/>
                  <a:gd fmla="*/ 19 w 270" name="T24"/>
                  <a:gd fmla="*/ 257 h 308" name="T25"/>
                  <a:gd fmla="*/ 83 w 270" name="T26"/>
                  <a:gd fmla="*/ 214 h 308" name="T27"/>
                  <a:gd fmla="*/ 7 w 270" name="T28"/>
                  <a:gd fmla="*/ 244 h 308" name="T29"/>
                  <a:gd fmla="*/ 13 w 270" name="T30"/>
                  <a:gd fmla="*/ 226 h 308" name="T31"/>
                  <a:gd fmla="*/ 68 w 270" name="T32"/>
                  <a:gd fmla="*/ 182 h 308" name="T33"/>
                  <a:gd fmla="*/ 11 w 270" name="T34"/>
                  <a:gd fmla="*/ 208 h 308" name="T35"/>
                  <a:gd fmla="*/ 22 w 270" name="T36"/>
                  <a:gd fmla="*/ 195 h 308" name="T37"/>
                  <a:gd fmla="*/ 23 w 270" name="T38"/>
                  <a:gd fmla="*/ 175 h 308" name="T39"/>
                  <a:gd fmla="*/ 12 w 270" name="T40"/>
                  <a:gd fmla="*/ 177 h 308" name="T41"/>
                  <a:gd fmla="*/ 11 w 270" name="T42"/>
                  <a:gd fmla="*/ 174 h 308" name="T43"/>
                  <a:gd fmla="*/ 165 w 270" name="T44"/>
                  <a:gd fmla="*/ 67 h 308" name="T45"/>
                  <a:gd fmla="*/ 20 w 270" name="T46"/>
                  <a:gd fmla="*/ 133 h 308" name="T47"/>
                  <a:gd fmla="*/ 21 w 270" name="T48"/>
                  <a:gd fmla="*/ 114 h 308" name="T49"/>
                  <a:gd fmla="*/ 19 w 270" name="T50"/>
                  <a:gd fmla="*/ 101 h 308" name="T51"/>
                  <a:gd fmla="*/ 92 w 270" name="T52"/>
                  <a:gd fmla="*/ 53 h 308" name="T53"/>
                  <a:gd fmla="*/ 19 w 270" name="T54"/>
                  <a:gd fmla="*/ 84 h 308" name="T55"/>
                  <a:gd fmla="*/ 77 w 270" name="T56"/>
                  <a:gd fmla="*/ 37 h 308" name="T57"/>
                  <a:gd fmla="*/ 110 w 270" name="T58"/>
                  <a:gd fmla="*/ 41 h 308" name="T59"/>
                  <a:gd fmla="*/ 23 w 270" name="T60"/>
                  <a:gd fmla="*/ 97 h 308" name="T61"/>
                  <a:gd fmla="*/ 131 w 270" name="T62"/>
                  <a:gd fmla="*/ 35 h 308" name="T63"/>
                  <a:gd fmla="*/ 24 w 270" name="T64"/>
                  <a:gd fmla="*/ 130 h 308" name="T65"/>
                  <a:gd fmla="*/ 251 w 270" name="T66"/>
                  <a:gd fmla="*/ 16 h 308" name="T67"/>
                  <a:gd fmla="*/ 173 w 270" name="T68"/>
                  <a:gd fmla="*/ 68 h 308" name="T69"/>
                  <a:gd fmla="*/ 89 w 270" name="T70"/>
                  <a:gd fmla="*/ 132 h 308" name="T71"/>
                  <a:gd fmla="*/ 84 w 270" name="T72"/>
                  <a:gd fmla="*/ 139 h 308" name="T73"/>
                  <a:gd fmla="*/ 85 w 270" name="T74"/>
                  <a:gd fmla="*/ 160 h 308" name="T75"/>
                  <a:gd fmla="*/ 107 w 270" name="T76"/>
                  <a:gd fmla="*/ 171 h 308" name="T77"/>
                  <a:gd fmla="*/ 83 w 270" name="T78"/>
                  <a:gd fmla="*/ 187 h 308" name="T79"/>
                  <a:gd fmla="*/ 110 w 270" name="T80"/>
                  <a:gd fmla="*/ 185 h 308" name="T81"/>
                  <a:gd fmla="*/ 105 w 270" name="T82"/>
                  <a:gd fmla="*/ 201 h 308" name="T83"/>
                  <a:gd fmla="*/ 104 w 270" name="T84"/>
                  <a:gd fmla="*/ 207 h 308" name="T85"/>
                  <a:gd fmla="*/ 102 w 270" name="T86"/>
                  <a:gd fmla="*/ 213 h 308" name="T87"/>
                  <a:gd fmla="*/ 64 w 270" name="T88"/>
                  <a:gd fmla="*/ 244 h 308" name="T89"/>
                  <a:gd fmla="*/ 126 w 270" name="T90"/>
                  <a:gd fmla="*/ 209 h 308" name="T91"/>
                  <a:gd fmla="*/ 128 w 270" name="T92"/>
                  <a:gd fmla="*/ 227 h 308" name="T93"/>
                  <a:gd fmla="*/ 159 w 270" name="T94"/>
                  <a:gd fmla="*/ 223 h 308" name="T95"/>
                  <a:gd fmla="*/ 247 w 270" name="T96"/>
                  <a:gd fmla="*/ 182 h 308" name="T97"/>
                  <a:gd fmla="*/ 256 w 270" name="T98"/>
                  <a:gd fmla="*/ 194 h 308" name="T99"/>
                  <a:gd fmla="*/ 157 w 270" name="T100"/>
                  <a:gd fmla="*/ 279 h 308" name="T101"/>
                  <a:gd fmla="*/ 203 w 270" name="T102"/>
                  <a:gd fmla="*/ 269 h 308" name="T103"/>
                  <a:gd fmla="*/ 270 w 270" name="T104"/>
                  <a:gd fmla="*/ 243 h 308" name="T105"/>
                  <a:gd fmla="*/ 249 w 270" name="T106"/>
                  <a:gd fmla="*/ 263 h 308" name="T107"/>
                  <a:gd fmla="*/ 229 w 270" name="T108"/>
                  <a:gd fmla="*/ 290 h 308" name="T109"/>
                  <a:gd fmla="*/ 264 w 270" name="T110"/>
                  <a:gd fmla="*/ 279 h 308" name="T111"/>
                  <a:gd fmla="*/ 261 w 270" name="T112"/>
                  <a:gd fmla="*/ 293 h 308" name="T113"/>
                  <a:gd fmla="*/ 239 w 270" name="T114"/>
                  <a:gd fmla="*/ 298 h 308" name="T115"/>
                  <a:gd fmla="*/ 201 w 270" name="T116"/>
                  <a:gd fmla="*/ 308 h 30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08" w="270">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2" name="Freeform 279"/>
              <p:cNvSpPr/>
              <p:nvPr/>
            </p:nvSpPr>
            <p:spPr bwMode="auto">
              <a:xfrm>
                <a:off x="2982913" y="5695950"/>
                <a:ext cx="557213" cy="534988"/>
              </a:xfrm>
              <a:custGeom>
                <a:gdLst>
                  <a:gd fmla="*/ 76 w 172" name="T0"/>
                  <a:gd fmla="*/ 165 h 165" name="T1"/>
                  <a:gd fmla="*/ 132 w 172" name="T2"/>
                  <a:gd fmla="*/ 129 h 165" name="T3"/>
                  <a:gd fmla="*/ 89 w 172" name="T4"/>
                  <a:gd fmla="*/ 154 h 165" name="T5"/>
                  <a:gd fmla="*/ 75 w 172" name="T6"/>
                  <a:gd fmla="*/ 162 h 165" name="T7"/>
                  <a:gd fmla="*/ 135 w 172" name="T8"/>
                  <a:gd fmla="*/ 115 h 165" name="T9"/>
                  <a:gd fmla="*/ 85 w 172" name="T10"/>
                  <a:gd fmla="*/ 143 h 165" name="T11"/>
                  <a:gd fmla="*/ 158 w 172" name="T12"/>
                  <a:gd fmla="*/ 81 h 165" name="T13"/>
                  <a:gd fmla="*/ 77 w 172" name="T14"/>
                  <a:gd fmla="*/ 126 h 165" name="T15"/>
                  <a:gd fmla="*/ 146 w 172" name="T16"/>
                  <a:gd fmla="*/ 73 h 165" name="T17"/>
                  <a:gd fmla="*/ 126 w 172" name="T18"/>
                  <a:gd fmla="*/ 81 h 165" name="T19"/>
                  <a:gd fmla="*/ 81 w 172" name="T20"/>
                  <a:gd fmla="*/ 106 h 165" name="T21"/>
                  <a:gd fmla="*/ 141 w 172" name="T22"/>
                  <a:gd fmla="*/ 56 h 165" name="T23"/>
                  <a:gd fmla="*/ 80 w 172" name="T24"/>
                  <a:gd fmla="*/ 91 h 165" name="T25"/>
                  <a:gd fmla="*/ 118 w 172" name="T26"/>
                  <a:gd fmla="*/ 62 h 165" name="T27"/>
                  <a:gd fmla="*/ 80 w 172" name="T28"/>
                  <a:gd fmla="*/ 77 h 165" name="T29"/>
                  <a:gd fmla="*/ 117 w 172" name="T30"/>
                  <a:gd fmla="*/ 49 h 165" name="T31"/>
                  <a:gd fmla="*/ 83 w 172" name="T32"/>
                  <a:gd fmla="*/ 63 h 165" name="T33"/>
                  <a:gd fmla="*/ 58 w 172" name="T34"/>
                  <a:gd fmla="*/ 63 h 165" name="T35"/>
                  <a:gd fmla="*/ 71 w 172" name="T36"/>
                  <a:gd fmla="*/ 55 h 165" name="T37"/>
                  <a:gd fmla="*/ 72 w 172" name="T38"/>
                  <a:gd fmla="*/ 53 h 165" name="T39"/>
                  <a:gd fmla="*/ 56 w 172" name="T40"/>
                  <a:gd fmla="*/ 61 h 165" name="T41"/>
                  <a:gd fmla="*/ 24 w 172" name="T42"/>
                  <a:gd fmla="*/ 72 h 165" name="T43"/>
                  <a:gd fmla="*/ 24 w 172" name="T44"/>
                  <a:gd fmla="*/ 71 h 165" name="T45"/>
                  <a:gd fmla="*/ 31 w 172" name="T46"/>
                  <a:gd fmla="*/ 67 h 165" name="T47"/>
                  <a:gd fmla="*/ 75 w 172" name="T48"/>
                  <a:gd fmla="*/ 37 h 165" name="T49"/>
                  <a:gd fmla="*/ 0 w 172" name="T50"/>
                  <a:gd fmla="*/ 77 h 165" name="T51"/>
                  <a:gd fmla="*/ 57 w 172" name="T52"/>
                  <a:gd fmla="*/ 38 h 165" name="T53"/>
                  <a:gd fmla="*/ 1 w 172" name="T54"/>
                  <a:gd fmla="*/ 66 h 165" name="T55"/>
                  <a:gd fmla="*/ 115 w 172" name="T56"/>
                  <a:gd fmla="*/ 0 h 165" name="T57"/>
                  <a:gd fmla="*/ 55 w 172" name="T58"/>
                  <a:gd fmla="*/ 45 h 165" name="T59"/>
                  <a:gd fmla="*/ 120 w 172" name="T60"/>
                  <a:gd fmla="*/ 7 h 165" name="T61"/>
                  <a:gd fmla="*/ 74 w 172" name="T62"/>
                  <a:gd fmla="*/ 42 h 165" name="T63"/>
                  <a:gd fmla="*/ 126 w 172" name="T64"/>
                  <a:gd fmla="*/ 12 h 165" name="T65"/>
                  <a:gd fmla="*/ 103 w 172" name="T66"/>
                  <a:gd fmla="*/ 33 h 165" name="T67"/>
                  <a:gd fmla="*/ 137 w 172" name="T68"/>
                  <a:gd fmla="*/ 14 h 165" name="T69"/>
                  <a:gd fmla="*/ 136 w 172" name="T70"/>
                  <a:gd fmla="*/ 18 h 165" name="T71"/>
                  <a:gd fmla="*/ 154 w 172" name="T72"/>
                  <a:gd fmla="*/ 22 h 165" name="T73"/>
                  <a:gd fmla="*/ 156 w 172" name="T74"/>
                  <a:gd fmla="*/ 33 h 165" name="T75"/>
                  <a:gd fmla="*/ 158 w 172" name="T76"/>
                  <a:gd fmla="*/ 33 h 165" name="T77"/>
                  <a:gd fmla="*/ 145 w 172" name="T78"/>
                  <a:gd fmla="*/ 53 h 165" name="T79"/>
                  <a:gd fmla="*/ 85 w 172" name="T80"/>
                  <a:gd fmla="*/ 103 h 165" name="T81"/>
                  <a:gd fmla="*/ 144 w 172" name="T82"/>
                  <a:gd fmla="*/ 69 h 165" name="T83"/>
                  <a:gd fmla="*/ 88 w 172" name="T84"/>
                  <a:gd fmla="*/ 106 h 165" name="T85"/>
                  <a:gd fmla="*/ 152 w 172" name="T86"/>
                  <a:gd fmla="*/ 70 h 165" name="T87"/>
                  <a:gd fmla="*/ 83 w 172" name="T88"/>
                  <a:gd fmla="*/ 123 h 165" name="T89"/>
                  <a:gd fmla="*/ 162 w 172" name="T90"/>
                  <a:gd fmla="*/ 78 h 165" name="T91"/>
                  <a:gd fmla="*/ 135 w 172" name="T92"/>
                  <a:gd fmla="*/ 115 h 165" name="T93"/>
                  <a:gd fmla="*/ 172 w 172" name="T94"/>
                  <a:gd fmla="*/ 93 h 165" name="T95"/>
                  <a:gd fmla="*/ 166 w 172" name="T96"/>
                  <a:gd fmla="*/ 108 h 165" name="T97"/>
                  <a:gd fmla="*/ 167 w 172" name="T98"/>
                  <a:gd fmla="*/ 109 h 165" name="T99"/>
                  <a:gd fmla="*/ 144 w 172" name="T100"/>
                  <a:gd fmla="*/ 123 h 165" name="T101"/>
                  <a:gd fmla="*/ 171 w 172" name="T102"/>
                  <a:gd fmla="*/ 110 h 165"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65" w="172">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3" name="Freeform 280"/>
              <p:cNvSpPr/>
              <p:nvPr/>
            </p:nvSpPr>
            <p:spPr bwMode="auto">
              <a:xfrm>
                <a:off x="2940051" y="5630863"/>
                <a:ext cx="168275" cy="120650"/>
              </a:xfrm>
              <a:custGeom>
                <a:gdLst>
                  <a:gd fmla="*/ 1 w 52" name="T0"/>
                  <a:gd fmla="*/ 37 h 37" name="T1"/>
                  <a:gd fmla="*/ 0 w 52" name="T2"/>
                  <a:gd fmla="*/ 37 h 37" name="T3"/>
                  <a:gd fmla="*/ 0 w 52" name="T4"/>
                  <a:gd fmla="*/ 37 h 37" name="T5"/>
                  <a:gd fmla="*/ 0 w 52" name="T6"/>
                  <a:gd fmla="*/ 36 h 37" name="T7"/>
                  <a:gd fmla="*/ 0 w 52" name="T8"/>
                  <a:gd fmla="*/ 36 h 37" name="T9"/>
                  <a:gd fmla="*/ 1 w 52" name="T10"/>
                  <a:gd fmla="*/ 36 h 37" name="T11"/>
                  <a:gd fmla="*/ 15 w 52" name="T12"/>
                  <a:gd fmla="*/ 27 h 37" name="T13"/>
                  <a:gd fmla="*/ 15 w 52" name="T14"/>
                  <a:gd fmla="*/ 27 h 37" name="T15"/>
                  <a:gd fmla="*/ 15 w 52" name="T16"/>
                  <a:gd fmla="*/ 27 h 37" name="T17"/>
                  <a:gd fmla="*/ 15 w 52" name="T18"/>
                  <a:gd fmla="*/ 27 h 37" name="T19"/>
                  <a:gd fmla="*/ 14 w 52" name="T20"/>
                  <a:gd fmla="*/ 27 h 37" name="T21"/>
                  <a:gd fmla="*/ 14 w 52" name="T22"/>
                  <a:gd fmla="*/ 27 h 37" name="T23"/>
                  <a:gd fmla="*/ 14 w 52" name="T24"/>
                  <a:gd fmla="*/ 26 h 37" name="T25"/>
                  <a:gd fmla="*/ 44 w 52" name="T26"/>
                  <a:gd fmla="*/ 5 h 37" name="T27"/>
                  <a:gd fmla="*/ 21 w 52" name="T28"/>
                  <a:gd fmla="*/ 18 h 37" name="T29"/>
                  <a:gd fmla="*/ 20 w 52" name="T30"/>
                  <a:gd fmla="*/ 18 h 37" name="T31"/>
                  <a:gd fmla="*/ 21 w 52" name="T32"/>
                  <a:gd fmla="*/ 17 h 37" name="T33"/>
                  <a:gd fmla="*/ 51 w 52" name="T34"/>
                  <a:gd fmla="*/ 0 h 37" name="T35"/>
                  <a:gd fmla="*/ 52 w 52" name="T36"/>
                  <a:gd fmla="*/ 0 h 37" name="T37"/>
                  <a:gd fmla="*/ 51 w 52" name="T38"/>
                  <a:gd fmla="*/ 0 h 37" name="T39"/>
                  <a:gd fmla="*/ 51 w 52" name="T40"/>
                  <a:gd fmla="*/ 1 h 37" name="T41"/>
                  <a:gd fmla="*/ 51 w 52" name="T42"/>
                  <a:gd fmla="*/ 1 h 37" name="T43"/>
                  <a:gd fmla="*/ 46 w 52" name="T44"/>
                  <a:gd fmla="*/ 5 h 37" name="T45"/>
                  <a:gd fmla="*/ 21 w 52" name="T46"/>
                  <a:gd fmla="*/ 23 h 37" name="T47"/>
                  <a:gd fmla="*/ 45 w 52" name="T48"/>
                  <a:gd fmla="*/ 9 h 37" name="T49"/>
                  <a:gd fmla="*/ 45 w 52" name="T50"/>
                  <a:gd fmla="*/ 9 h 37" name="T51"/>
                  <a:gd fmla="*/ 45 w 52" name="T52"/>
                  <a:gd fmla="*/ 9 h 37" name="T53"/>
                  <a:gd fmla="*/ 45 w 52" name="T54"/>
                  <a:gd fmla="*/ 9 h 37" name="T55"/>
                  <a:gd fmla="*/ 45 w 52" name="T56"/>
                  <a:gd fmla="*/ 10 h 37" name="T57"/>
                  <a:gd fmla="*/ 45 w 52" name="T58"/>
                  <a:gd fmla="*/ 10 h 37" name="T59"/>
                  <a:gd fmla="*/ 35 w 52" name="T60"/>
                  <a:gd fmla="*/ 16 h 37" name="T61"/>
                  <a:gd fmla="*/ 36 w 52" name="T62"/>
                  <a:gd fmla="*/ 16 h 37" name="T63"/>
                  <a:gd fmla="*/ 36 w 52" name="T64"/>
                  <a:gd fmla="*/ 16 h 37" name="T65"/>
                  <a:gd fmla="*/ 36 w 52" name="T66"/>
                  <a:gd fmla="*/ 17 h 37" name="T67"/>
                  <a:gd fmla="*/ 36 w 52" name="T68"/>
                  <a:gd fmla="*/ 17 h 37" name="T69"/>
                  <a:gd fmla="*/ 1 w 52" name="T70"/>
                  <a:gd fmla="*/ 37 h 37" name="T71"/>
                  <a:gd fmla="*/ 1 w 52" name="T72"/>
                  <a:gd fmla="*/ 37 h 3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7" w="52">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4" name="Freeform 281"/>
              <p:cNvSpPr/>
              <p:nvPr/>
            </p:nvSpPr>
            <p:spPr bwMode="auto">
              <a:xfrm>
                <a:off x="2671763" y="5630863"/>
                <a:ext cx="698500" cy="415925"/>
              </a:xfrm>
              <a:custGeom>
                <a:gdLst>
                  <a:gd fmla="*/ 192 w 216" name="T0"/>
                  <a:gd fmla="*/ 11 h 128" name="T1"/>
                  <a:gd fmla="*/ 3 w 216" name="T2"/>
                  <a:gd fmla="*/ 119 h 128" name="T3"/>
                  <a:gd fmla="*/ 6 w 216" name="T4"/>
                  <a:gd fmla="*/ 117 h 128" name="T5"/>
                  <a:gd fmla="*/ 12 w 216" name="T6"/>
                  <a:gd fmla="*/ 111 h 128" name="T7"/>
                  <a:gd fmla="*/ 103 w 216" name="T8"/>
                  <a:gd fmla="*/ 54 h 128" name="T9"/>
                  <a:gd fmla="*/ 1 w 216" name="T10"/>
                  <a:gd fmla="*/ 113 h 128" name="T11"/>
                  <a:gd fmla="*/ 0 w 216" name="T12"/>
                  <a:gd fmla="*/ 112 h 128" name="T13"/>
                  <a:gd fmla="*/ 0 w 216" name="T14"/>
                  <a:gd fmla="*/ 97 h 128" name="T15"/>
                  <a:gd fmla="*/ 70 w 216" name="T16"/>
                  <a:gd fmla="*/ 52 h 128" name="T17"/>
                  <a:gd fmla="*/ 21 w 216" name="T18"/>
                  <a:gd fmla="*/ 78 h 128" name="T19"/>
                  <a:gd fmla="*/ 19 w 216" name="T20"/>
                  <a:gd fmla="*/ 64 h 128" name="T21"/>
                  <a:gd fmla="*/ 54 w 216" name="T22"/>
                  <a:gd fmla="*/ 41 h 128" name="T23"/>
                  <a:gd fmla="*/ 11 w 216" name="T24"/>
                  <a:gd fmla="*/ 63 h 128" name="T25"/>
                  <a:gd fmla="*/ 21 w 216" name="T26"/>
                  <a:gd fmla="*/ 56 h 128" name="T27"/>
                  <a:gd fmla="*/ 71 w 216" name="T28"/>
                  <a:gd fmla="*/ 20 h 128" name="T29"/>
                  <a:gd fmla="*/ 19 w 216" name="T30"/>
                  <a:gd fmla="*/ 49 h 128" name="T31"/>
                  <a:gd fmla="*/ 75 w 216" name="T32"/>
                  <a:gd fmla="*/ 15 h 128" name="T33"/>
                  <a:gd fmla="*/ 0 w 216" name="T34"/>
                  <a:gd fmla="*/ 58 h 128" name="T35"/>
                  <a:gd fmla="*/ 23 w 216" name="T36"/>
                  <a:gd fmla="*/ 23 h 128" name="T37"/>
                  <a:gd fmla="*/ 35 w 216" name="T38"/>
                  <a:gd fmla="*/ 3 h 128" name="T39"/>
                  <a:gd fmla="*/ 14 w 216" name="T40"/>
                  <a:gd fmla="*/ 9 h 128" name="T41"/>
                  <a:gd fmla="*/ 14 w 216" name="T42"/>
                  <a:gd fmla="*/ 9 h 128" name="T43"/>
                  <a:gd fmla="*/ 17 w 216" name="T44"/>
                  <a:gd fmla="*/ 7 h 128" name="T45"/>
                  <a:gd fmla="*/ 25 w 216" name="T46"/>
                  <a:gd fmla="*/ 8 h 128" name="T47"/>
                  <a:gd fmla="*/ 15 w 216" name="T48"/>
                  <a:gd fmla="*/ 27 h 128" name="T49"/>
                  <a:gd fmla="*/ 38 w 216" name="T50"/>
                  <a:gd fmla="*/ 15 h 128" name="T51"/>
                  <a:gd fmla="*/ 94 w 216" name="T52"/>
                  <a:gd fmla="*/ 3 h 128" name="T53"/>
                  <a:gd fmla="*/ 94 w 216" name="T54"/>
                  <a:gd fmla="*/ 4 h 128" name="T55"/>
                  <a:gd fmla="*/ 80 w 216" name="T56"/>
                  <a:gd fmla="*/ 15 h 128" name="T57"/>
                  <a:gd fmla="*/ 71 w 216" name="T58"/>
                  <a:gd fmla="*/ 22 h 128" name="T59"/>
                  <a:gd fmla="*/ 85 w 216" name="T60"/>
                  <a:gd fmla="*/ 18 h 128" name="T61"/>
                  <a:gd fmla="*/ 85 w 216" name="T62"/>
                  <a:gd fmla="*/ 20 h 128" name="T63"/>
                  <a:gd fmla="*/ 97 w 216" name="T64"/>
                  <a:gd fmla="*/ 14 h 128" name="T65"/>
                  <a:gd fmla="*/ 55 w 216" name="T66"/>
                  <a:gd fmla="*/ 41 h 128" name="T67"/>
                  <a:gd fmla="*/ 108 w 216" name="T68"/>
                  <a:gd fmla="*/ 12 h 128" name="T69"/>
                  <a:gd fmla="*/ 65 w 216" name="T70"/>
                  <a:gd fmla="*/ 46 h 128" name="T71"/>
                  <a:gd fmla="*/ 140 w 216" name="T72"/>
                  <a:gd fmla="*/ 9 h 128" name="T73"/>
                  <a:gd fmla="*/ 11 w 216" name="T74"/>
                  <a:gd fmla="*/ 90 h 128" name="T75"/>
                  <a:gd fmla="*/ 151 w 216" name="T76"/>
                  <a:gd fmla="*/ 10 h 128" name="T77"/>
                  <a:gd fmla="*/ 69 w 216" name="T78"/>
                  <a:gd fmla="*/ 73 h 128" name="T79"/>
                  <a:gd fmla="*/ 195 w 216" name="T80"/>
                  <a:gd fmla="*/ 0 h 128" name="T81"/>
                  <a:gd fmla="*/ 175 w 216" name="T82"/>
                  <a:gd fmla="*/ 15 h 128" name="T83"/>
                  <a:gd fmla="*/ 175 w 216" name="T84"/>
                  <a:gd fmla="*/ 16 h 128" name="T85"/>
                  <a:gd fmla="*/ 196 w 216" name="T86"/>
                  <a:gd fmla="*/ 7 h 128" name="T87"/>
                  <a:gd fmla="*/ 196 w 216" name="T88"/>
                  <a:gd fmla="*/ 8 h 128" name="T89"/>
                  <a:gd fmla="*/ 209 w 216" name="T90"/>
                  <a:gd fmla="*/ 0 h 128" name="T91"/>
                  <a:gd fmla="*/ 215 w 216" name="T92"/>
                  <a:gd fmla="*/ 8 h 128" name="T93"/>
                  <a:gd fmla="*/ 83 w 216" name="T94"/>
                  <a:gd fmla="*/ 100 h 128" name="T95"/>
                  <a:gd fmla="*/ 108 w 216" name="T96"/>
                  <a:gd fmla="*/ 100 h 128" name="T97"/>
                  <a:gd fmla="*/ 108 w 216" name="T98"/>
                  <a:gd fmla="*/ 100 h 128" name="T99"/>
                  <a:gd fmla="*/ 82 w 216" name="T100"/>
                  <a:gd fmla="*/ 121 h 128" name="T101"/>
                  <a:gd fmla="*/ 96 w 216" name="T102"/>
                  <a:gd fmla="*/ 119 h 128" name="T103"/>
                  <a:gd fmla="*/ 96 w 216" name="T104"/>
                  <a:gd fmla="*/ 121 h 128" name="T105"/>
                  <a:gd fmla="*/ 94 w 216" name="T106"/>
                  <a:gd fmla="*/ 122 h 128" name="T107"/>
                  <a:gd fmla="*/ 90 w 216" name="T108"/>
                  <a:gd fmla="*/ 118 h 128" name="T109"/>
                  <a:gd fmla="*/ 75 w 216" name="T110"/>
                  <a:gd fmla="*/ 125 h 128" name="T111"/>
                  <a:gd fmla="*/ 103 w 216" name="T112"/>
                  <a:gd fmla="*/ 103 h 128" name="T113"/>
                  <a:gd fmla="*/ 64 w 216" name="T114"/>
                  <a:gd fmla="*/ 126 h 128" name="T115"/>
                  <a:gd fmla="*/ 47 w 216" name="T116"/>
                  <a:gd fmla="*/ 122 h 128" name="T117"/>
                  <a:gd fmla="*/ 10 w 216" name="T118"/>
                  <a:gd fmla="*/ 128 h 128"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28" w="216">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5" name="Freeform 282"/>
              <p:cNvSpPr>
                <a:spLocks noEditPoints="1"/>
              </p:cNvSpPr>
              <p:nvPr/>
            </p:nvSpPr>
            <p:spPr bwMode="auto">
              <a:xfrm>
                <a:off x="2681288" y="5559425"/>
                <a:ext cx="855663" cy="1635125"/>
              </a:xfrm>
              <a:custGeom>
                <a:gdLst>
                  <a:gd fmla="*/ 224 w 264" name="T0"/>
                  <a:gd fmla="*/ 293 h 504" name="T1"/>
                  <a:gd fmla="*/ 164 w 264" name="T2"/>
                  <a:gd fmla="*/ 305 h 504" name="T3"/>
                  <a:gd fmla="*/ 107 w 264" name="T4"/>
                  <a:gd fmla="*/ 288 h 504" name="T5"/>
                  <a:gd fmla="*/ 73 w 264" name="T6"/>
                  <a:gd fmla="*/ 379 h 504" name="T7"/>
                  <a:gd fmla="*/ 95 w 264" name="T8"/>
                  <a:gd fmla="*/ 399 h 504" name="T9"/>
                  <a:gd fmla="*/ 142 w 264" name="T10"/>
                  <a:gd fmla="*/ 386 h 504" name="T11"/>
                  <a:gd fmla="*/ 168 w 264" name="T12"/>
                  <a:gd fmla="*/ 372 h 504" name="T13"/>
                  <a:gd fmla="*/ 253 w 264" name="T14"/>
                  <a:gd fmla="*/ 395 h 504" name="T15"/>
                  <a:gd fmla="*/ 256 w 264" name="T16"/>
                  <a:gd fmla="*/ 465 h 504" name="T17"/>
                  <a:gd fmla="*/ 129 w 264" name="T18"/>
                  <a:gd fmla="*/ 491 h 504" name="T19"/>
                  <a:gd fmla="*/ 0 w 264" name="T20"/>
                  <a:gd fmla="*/ 400 h 504" name="T21"/>
                  <a:gd fmla="*/ 12 w 264" name="T22"/>
                  <a:gd fmla="*/ 271 h 504" name="T23"/>
                  <a:gd fmla="*/ 37 w 264" name="T24"/>
                  <a:gd fmla="*/ 219 h 504" name="T25"/>
                  <a:gd fmla="*/ 86 w 264" name="T26"/>
                  <a:gd fmla="*/ 198 h 504" name="T27"/>
                  <a:gd fmla="*/ 145 w 264" name="T28"/>
                  <a:gd fmla="*/ 198 h 504" name="T29"/>
                  <a:gd fmla="*/ 190 w 264" name="T30"/>
                  <a:gd fmla="*/ 192 h 504" name="T31"/>
                  <a:gd fmla="*/ 199 w 264" name="T32"/>
                  <a:gd fmla="*/ 145 h 504" name="T33"/>
                  <a:gd fmla="*/ 177 w 264" name="T34"/>
                  <a:gd fmla="*/ 113 h 504" name="T35"/>
                  <a:gd fmla="*/ 105 w 264" name="T36"/>
                  <a:gd fmla="*/ 78 h 504" name="T37"/>
                  <a:gd fmla="*/ 101 w 264" name="T38"/>
                  <a:gd fmla="*/ 120 h 504" name="T39"/>
                  <a:gd fmla="*/ 50 w 264" name="T40"/>
                  <a:gd fmla="*/ 134 h 504" name="T41"/>
                  <a:gd fmla="*/ 20 w 264" name="T42"/>
                  <a:gd fmla="*/ 104 h 504" name="T43"/>
                  <a:gd fmla="*/ 30 w 264" name="T44"/>
                  <a:gd fmla="*/ 12 h 504" name="T45"/>
                  <a:gd fmla="*/ 67 w 264" name="T46"/>
                  <a:gd fmla="*/ 28 h 504" name="T47"/>
                  <a:gd fmla="*/ 104 w 264" name="T48"/>
                  <a:gd fmla="*/ 15 h 504" name="T49"/>
                  <a:gd fmla="*/ 109 w 264" name="T50"/>
                  <a:gd fmla="*/ 20 h 504" name="T51"/>
                  <a:gd fmla="*/ 191 w 264" name="T52"/>
                  <a:gd fmla="*/ 41 h 504" name="T53"/>
                  <a:gd fmla="*/ 260 w 264" name="T54"/>
                  <a:gd fmla="*/ 72 h 504" name="T55"/>
                  <a:gd fmla="*/ 260 w 264" name="T56"/>
                  <a:gd fmla="*/ 195 h 504" name="T57"/>
                  <a:gd fmla="*/ 262 w 264" name="T58"/>
                  <a:gd fmla="*/ 279 h 504" name="T59"/>
                  <a:gd fmla="*/ 255 w 264" name="T60"/>
                  <a:gd fmla="*/ 269 h 504" name="T61"/>
                  <a:gd fmla="*/ 262 w 264" name="T62"/>
                  <a:gd fmla="*/ 115 h 504" name="T63"/>
                  <a:gd fmla="*/ 205 w 264" name="T64"/>
                  <a:gd fmla="*/ 43 h 504" name="T65"/>
                  <a:gd fmla="*/ 137 w 264" name="T66"/>
                  <a:gd fmla="*/ 25 h 504" name="T67"/>
                  <a:gd fmla="*/ 99 w 264" name="T68"/>
                  <a:gd fmla="*/ 17 h 504" name="T69"/>
                  <a:gd fmla="*/ 98 w 264" name="T70"/>
                  <a:gd fmla="*/ 23 h 504" name="T71"/>
                  <a:gd fmla="*/ 56 w 264" name="T72"/>
                  <a:gd fmla="*/ 27 h 504" name="T73"/>
                  <a:gd fmla="*/ 22 w 264" name="T74"/>
                  <a:gd fmla="*/ 1 h 504" name="T75"/>
                  <a:gd fmla="*/ 18 w 264" name="T76"/>
                  <a:gd fmla="*/ 138 h 504" name="T77"/>
                  <a:gd fmla="*/ 76 w 264" name="T78"/>
                  <a:gd fmla="*/ 130 h 504" name="T79"/>
                  <a:gd fmla="*/ 109 w 264" name="T80"/>
                  <a:gd fmla="*/ 126 h 504" name="T81"/>
                  <a:gd fmla="*/ 123 w 264" name="T82"/>
                  <a:gd fmla="*/ 82 h 504" name="T83"/>
                  <a:gd fmla="*/ 194 w 264" name="T84"/>
                  <a:gd fmla="*/ 118 h 504" name="T85"/>
                  <a:gd fmla="*/ 200 w 264" name="T86"/>
                  <a:gd fmla="*/ 156 h 504" name="T87"/>
                  <a:gd fmla="*/ 186 w 264" name="T88"/>
                  <a:gd fmla="*/ 202 h 504" name="T89"/>
                  <a:gd fmla="*/ 132 w 264" name="T90"/>
                  <a:gd fmla="*/ 196 h 504" name="T91"/>
                  <a:gd fmla="*/ 81 w 264" name="T92"/>
                  <a:gd fmla="*/ 203 h 504" name="T93"/>
                  <a:gd fmla="*/ 38 w 264" name="T94"/>
                  <a:gd fmla="*/ 221 h 504" name="T95"/>
                  <a:gd fmla="*/ 13 w 264" name="T96"/>
                  <a:gd fmla="*/ 272 h 504" name="T97"/>
                  <a:gd fmla="*/ 1 w 264" name="T98"/>
                  <a:gd fmla="*/ 400 h 504" name="T99"/>
                  <a:gd fmla="*/ 145 w 264" name="T100"/>
                  <a:gd fmla="*/ 488 h 504" name="T101"/>
                  <a:gd fmla="*/ 252 w 264" name="T102"/>
                  <a:gd fmla="*/ 451 h 504" name="T103"/>
                  <a:gd fmla="*/ 253 w 264" name="T104"/>
                  <a:gd fmla="*/ 390 h 504" name="T105"/>
                  <a:gd fmla="*/ 153 w 264" name="T106"/>
                  <a:gd fmla="*/ 376 h 504" name="T107"/>
                  <a:gd fmla="*/ 139 w 264" name="T108"/>
                  <a:gd fmla="*/ 389 h 504" name="T109"/>
                  <a:gd fmla="*/ 91 w 264" name="T110"/>
                  <a:gd fmla="*/ 400 h 504" name="T111"/>
                  <a:gd fmla="*/ 73 w 264" name="T112"/>
                  <a:gd fmla="*/ 379 h 504" name="T113"/>
                  <a:gd fmla="*/ 101 w 264" name="T114"/>
                  <a:gd fmla="*/ 287 h 504" name="T115"/>
                  <a:gd fmla="*/ 158 w 264" name="T116"/>
                  <a:gd fmla="*/ 304 h 504" name="T117"/>
                  <a:gd fmla="*/ 202 w 264" name="T118"/>
                  <a:gd fmla="*/ 294 h 504" name="T119"/>
                  <a:gd fmla="*/ 264 w 264" name="T120"/>
                  <a:gd fmla="*/ 278 h 504"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03" w="26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6" name="Freeform 283"/>
              <p:cNvSpPr>
                <a:spLocks noEditPoints="1"/>
              </p:cNvSpPr>
              <p:nvPr/>
            </p:nvSpPr>
            <p:spPr bwMode="auto">
              <a:xfrm>
                <a:off x="2665413" y="5614988"/>
                <a:ext cx="887413" cy="1508125"/>
              </a:xfrm>
              <a:custGeom>
                <a:gdLst>
                  <a:gd fmla="*/ 204 w 274" name="T0"/>
                  <a:gd fmla="*/ 287 h 465" name="T1"/>
                  <a:gd fmla="*/ 113 w 274" name="T2"/>
                  <a:gd fmla="*/ 269 h 465" name="T3"/>
                  <a:gd fmla="*/ 76 w 274" name="T4"/>
                  <a:gd fmla="*/ 315 h 465" name="T5"/>
                  <a:gd fmla="*/ 96 w 274" name="T6"/>
                  <a:gd fmla="*/ 372 h 465" name="T7"/>
                  <a:gd fmla="*/ 157 w 274" name="T8"/>
                  <a:gd fmla="*/ 364 h 465" name="T9"/>
                  <a:gd fmla="*/ 181 w 274" name="T10"/>
                  <a:gd fmla="*/ 350 h 465" name="T11"/>
                  <a:gd fmla="*/ 247 w 274" name="T12"/>
                  <a:gd fmla="*/ 355 h 465" name="T13"/>
                  <a:gd fmla="*/ 248 w 274" name="T14"/>
                  <a:gd fmla="*/ 390 h 465" name="T15"/>
                  <a:gd fmla="*/ 261 w 274" name="T16"/>
                  <a:gd fmla="*/ 464 h 465" name="T17"/>
                  <a:gd fmla="*/ 107 w 274" name="T18"/>
                  <a:gd fmla="*/ 461 h 465" name="T19"/>
                  <a:gd fmla="*/ 8 w 274" name="T20"/>
                  <a:gd fmla="*/ 434 h 465" name="T21"/>
                  <a:gd fmla="*/ 8 w 274" name="T22"/>
                  <a:gd fmla="*/ 246 h 465" name="T23"/>
                  <a:gd fmla="*/ 49 w 274" name="T24"/>
                  <a:gd fmla="*/ 189 h 465" name="T25"/>
                  <a:gd fmla="*/ 74 w 274" name="T26"/>
                  <a:gd fmla="*/ 173 h 465" name="T27"/>
                  <a:gd fmla="*/ 121 w 274" name="T28"/>
                  <a:gd fmla="*/ 181 h 465" name="T29"/>
                  <a:gd fmla="*/ 191 w 274" name="T30"/>
                  <a:gd fmla="*/ 188 h 465" name="T31"/>
                  <a:gd fmla="*/ 200 w 274" name="T32"/>
                  <a:gd fmla="*/ 96 h 465" name="T33"/>
                  <a:gd fmla="*/ 116 w 274" name="T34"/>
                  <a:gd fmla="*/ 82 h 465" name="T35"/>
                  <a:gd fmla="*/ 50 w 274" name="T36"/>
                  <a:gd fmla="*/ 111 h 465" name="T37"/>
                  <a:gd fmla="*/ 26 w 274" name="T38"/>
                  <a:gd fmla="*/ 69 h 465" name="T39"/>
                  <a:gd fmla="*/ 14 w 274" name="T40"/>
                  <a:gd fmla="*/ 1 h 465" name="T41"/>
                  <a:gd fmla="*/ 106 w 274" name="T42"/>
                  <a:gd fmla="*/ 2 h 465" name="T43"/>
                  <a:gd fmla="*/ 108 w 274" name="T44"/>
                  <a:gd fmla="*/ 18 h 465" name="T45"/>
                  <a:gd fmla="*/ 131 w 274" name="T46"/>
                  <a:gd fmla="*/ 5 h 465" name="T47"/>
                  <a:gd fmla="*/ 200 w 274" name="T48"/>
                  <a:gd fmla="*/ 5 h 465" name="T49"/>
                  <a:gd fmla="*/ 271 w 274" name="T50"/>
                  <a:gd fmla="*/ 58 h 465" name="T51"/>
                  <a:gd fmla="*/ 270 w 274" name="T52"/>
                  <a:gd fmla="*/ 179 h 465" name="T53"/>
                  <a:gd fmla="*/ 268 w 274" name="T54"/>
                  <a:gd fmla="*/ 203 h 465" name="T55"/>
                  <a:gd fmla="*/ 271 w 274" name="T56"/>
                  <a:gd fmla="*/ 58 h 465" name="T57"/>
                  <a:gd fmla="*/ 186 w 274" name="T58"/>
                  <a:gd fmla="*/ 5 h 465" name="T59"/>
                  <a:gd fmla="*/ 125 w 274" name="T60"/>
                  <a:gd fmla="*/ 9 h 465" name="T61"/>
                  <a:gd fmla="*/ 107 w 274" name="T62"/>
                  <a:gd fmla="*/ 18 h 465" name="T63"/>
                  <a:gd fmla="*/ 106 w 274" name="T64"/>
                  <a:gd fmla="*/ 2 h 465" name="T65"/>
                  <a:gd fmla="*/ 19 w 274" name="T66"/>
                  <a:gd fmla="*/ 15 h 465" name="T67"/>
                  <a:gd fmla="*/ 29 w 274" name="T68"/>
                  <a:gd fmla="*/ 97 h 465" name="T69"/>
                  <a:gd fmla="*/ 116 w 274" name="T70"/>
                  <a:gd fmla="*/ 117 h 465" name="T71"/>
                  <a:gd fmla="*/ 158 w 274" name="T72"/>
                  <a:gd fmla="*/ 88 h 465" name="T73"/>
                  <a:gd fmla="*/ 201 w 274" name="T74"/>
                  <a:gd fmla="*/ 123 h 465" name="T75"/>
                  <a:gd fmla="*/ 191 w 274" name="T76"/>
                  <a:gd fmla="*/ 202 h 465" name="T77"/>
                  <a:gd fmla="*/ 107 w 274" name="T78"/>
                  <a:gd fmla="*/ 179 h 465" name="T79"/>
                  <a:gd fmla="*/ 70 w 274" name="T80"/>
                  <a:gd fmla="*/ 176 h 465" name="T81"/>
                  <a:gd fmla="*/ 15 w 274" name="T82"/>
                  <a:gd fmla="*/ 216 h 465" name="T83"/>
                  <a:gd fmla="*/ 2 w 274" name="T84"/>
                  <a:gd fmla="*/ 340 h 465" name="T85"/>
                  <a:gd fmla="*/ 45 w 274" name="T86"/>
                  <a:gd fmla="*/ 461 h 465" name="T87"/>
                  <a:gd fmla="*/ 261 w 274" name="T88"/>
                  <a:gd fmla="*/ 464 h 465" name="T89"/>
                  <a:gd fmla="*/ 248 w 274" name="T90"/>
                  <a:gd fmla="*/ 397 h 465" name="T91"/>
                  <a:gd fmla="*/ 247 w 274" name="T92"/>
                  <a:gd fmla="*/ 356 h 465" name="T93"/>
                  <a:gd fmla="*/ 181 w 274" name="T94"/>
                  <a:gd fmla="*/ 350 h 465" name="T95"/>
                  <a:gd fmla="*/ 157 w 274" name="T96"/>
                  <a:gd fmla="*/ 374 h 465" name="T97"/>
                  <a:gd fmla="*/ 96 w 274" name="T98"/>
                  <a:gd fmla="*/ 373 h 465" name="T99"/>
                  <a:gd fmla="*/ 74 w 274" name="T100"/>
                  <a:gd fmla="*/ 328 h 465" name="T101"/>
                  <a:gd fmla="*/ 85 w 274" name="T102"/>
                  <a:gd fmla="*/ 261 h 465" name="T103"/>
                  <a:gd fmla="*/ 197 w 274" name="T104"/>
                  <a:gd fmla="*/ 293 h 465" name="T105"/>
                  <a:gd fmla="*/ 261 w 274" name="T106"/>
                  <a:gd fmla="*/ 251 h 46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65" w="274">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7" name="Freeform 284"/>
              <p:cNvSpPr>
                <a:spLocks noEditPoints="1"/>
              </p:cNvSpPr>
              <p:nvPr/>
            </p:nvSpPr>
            <p:spPr bwMode="auto">
              <a:xfrm>
                <a:off x="2703513" y="5621338"/>
                <a:ext cx="806450" cy="1495425"/>
              </a:xfrm>
              <a:custGeom>
                <a:gdLst>
                  <a:gd fmla="*/ 398 w 508" name="T0"/>
                  <a:gd fmla="*/ 558 h 942" name="T1"/>
                  <a:gd fmla="*/ 398 w 508" name="T2"/>
                  <a:gd fmla="*/ 558 h 942" name="T3"/>
                  <a:gd fmla="*/ 169 w 508" name="T4"/>
                  <a:gd fmla="*/ 558 h 942" name="T5"/>
                  <a:gd fmla="*/ 169 w 508" name="T6"/>
                  <a:gd fmla="*/ 766 h 942" name="T7"/>
                  <a:gd fmla="*/ 341 w 508" name="T8"/>
                  <a:gd fmla="*/ 768 h 942" name="T9"/>
                  <a:gd fmla="*/ 341 w 508" name="T10"/>
                  <a:gd fmla="*/ 691 h 942" name="T11"/>
                  <a:gd fmla="*/ 508 w 508" name="T12"/>
                  <a:gd fmla="*/ 691 h 942" name="T13"/>
                  <a:gd fmla="*/ 508 w 508" name="T14"/>
                  <a:gd fmla="*/ 691 h 942" name="T15"/>
                  <a:gd fmla="*/ 508 w 508" name="T16"/>
                  <a:gd fmla="*/ 942 h 942" name="T17"/>
                  <a:gd fmla="*/ 2 w 508" name="T18"/>
                  <a:gd fmla="*/ 942 h 942" name="T19"/>
                  <a:gd fmla="*/ 2 w 508" name="T20"/>
                  <a:gd fmla="*/ 942 h 942" name="T21"/>
                  <a:gd fmla="*/ 0 w 508" name="T22"/>
                  <a:gd fmla="*/ 480 h 942" name="T23"/>
                  <a:gd fmla="*/ 108 w 508" name="T24"/>
                  <a:gd fmla="*/ 382 h 942" name="T25"/>
                  <a:gd fmla="*/ 110 w 508" name="T26"/>
                  <a:gd fmla="*/ 382 h 942" name="T27"/>
                  <a:gd fmla="*/ 339 w 508" name="T28"/>
                  <a:gd fmla="*/ 384 h 942" name="T29"/>
                  <a:gd fmla="*/ 341 w 508" name="T30"/>
                  <a:gd fmla="*/ 176 h 942" name="T31"/>
                  <a:gd fmla="*/ 171 w 508" name="T32"/>
                  <a:gd fmla="*/ 174 h 942" name="T33"/>
                  <a:gd fmla="*/ 171 w 508" name="T34"/>
                  <a:gd fmla="*/ 251 h 942" name="T35"/>
                  <a:gd fmla="*/ 2 w 508" name="T36"/>
                  <a:gd fmla="*/ 251 h 942" name="T37"/>
                  <a:gd fmla="*/ 2 w 508" name="T38"/>
                  <a:gd fmla="*/ 249 h 942" name="T39"/>
                  <a:gd fmla="*/ 2 w 508" name="T40"/>
                  <a:gd fmla="*/ 0 h 942" name="T41"/>
                  <a:gd fmla="*/ 171 w 508" name="T42"/>
                  <a:gd fmla="*/ 0 h 942" name="T43"/>
                  <a:gd fmla="*/ 171 w 508" name="T44"/>
                  <a:gd fmla="*/ 0 h 942" name="T45"/>
                  <a:gd fmla="*/ 171 w 508" name="T46"/>
                  <a:gd fmla="*/ 49 h 942" name="T47"/>
                  <a:gd fmla="*/ 225 w 508" name="T48"/>
                  <a:gd fmla="*/ 0 h 942" name="T49"/>
                  <a:gd fmla="*/ 400 w 508" name="T50"/>
                  <a:gd fmla="*/ 0 h 942" name="T51"/>
                  <a:gd fmla="*/ 402 w 508" name="T52"/>
                  <a:gd fmla="*/ 0 h 942" name="T53"/>
                  <a:gd fmla="*/ 508 w 508" name="T54"/>
                  <a:gd fmla="*/ 98 h 942" name="T55"/>
                  <a:gd fmla="*/ 508 w 508" name="T56"/>
                  <a:gd fmla="*/ 460 h 942" name="T57"/>
                  <a:gd fmla="*/ 508 w 508" name="T58"/>
                  <a:gd fmla="*/ 98 h 942" name="T59"/>
                  <a:gd fmla="*/ 400 w 508" name="T60"/>
                  <a:gd fmla="*/ 0 h 942" name="T61"/>
                  <a:gd fmla="*/ 225 w 508" name="T62"/>
                  <a:gd fmla="*/ 0 h 942" name="T63"/>
                  <a:gd fmla="*/ 171 w 508" name="T64"/>
                  <a:gd fmla="*/ 49 h 942" name="T65"/>
                  <a:gd fmla="*/ 171 w 508" name="T66"/>
                  <a:gd fmla="*/ 49 h 942" name="T67"/>
                  <a:gd fmla="*/ 171 w 508" name="T68"/>
                  <a:gd fmla="*/ 0 h 942" name="T69"/>
                  <a:gd fmla="*/ 4 w 508" name="T70"/>
                  <a:gd fmla="*/ 0 h 942" name="T71"/>
                  <a:gd fmla="*/ 2 w 508" name="T72"/>
                  <a:gd fmla="*/ 249 h 942" name="T73"/>
                  <a:gd fmla="*/ 169 w 508" name="T74"/>
                  <a:gd fmla="*/ 249 h 942" name="T75"/>
                  <a:gd fmla="*/ 169 w 508" name="T76"/>
                  <a:gd fmla="*/ 171 h 942" name="T77"/>
                  <a:gd fmla="*/ 341 w 508" name="T78"/>
                  <a:gd fmla="*/ 171 h 942" name="T79"/>
                  <a:gd fmla="*/ 343 w 508" name="T80"/>
                  <a:gd fmla="*/ 174 h 942" name="T81"/>
                  <a:gd fmla="*/ 343 w 508" name="T82"/>
                  <a:gd fmla="*/ 384 h 942" name="T83"/>
                  <a:gd fmla="*/ 110 w 508" name="T84"/>
                  <a:gd fmla="*/ 384 h 942" name="T85"/>
                  <a:gd fmla="*/ 4 w 508" name="T86"/>
                  <a:gd fmla="*/ 482 h 942" name="T87"/>
                  <a:gd fmla="*/ 4 w 508" name="T88"/>
                  <a:gd fmla="*/ 942 h 942" name="T89"/>
                  <a:gd fmla="*/ 508 w 508" name="T90"/>
                  <a:gd fmla="*/ 940 h 942" name="T91"/>
                  <a:gd fmla="*/ 508 w 508" name="T92"/>
                  <a:gd fmla="*/ 691 h 942" name="T93"/>
                  <a:gd fmla="*/ 341 w 508" name="T94"/>
                  <a:gd fmla="*/ 693 h 942" name="T95"/>
                  <a:gd fmla="*/ 341 w 508" name="T96"/>
                  <a:gd fmla="*/ 768 h 942" name="T97"/>
                  <a:gd fmla="*/ 341 w 508" name="T98"/>
                  <a:gd fmla="*/ 768 h 942" name="T99"/>
                  <a:gd fmla="*/ 169 w 508" name="T100"/>
                  <a:gd fmla="*/ 768 h 942" name="T101"/>
                  <a:gd fmla="*/ 169 w 508" name="T102"/>
                  <a:gd fmla="*/ 558 h 942" name="T103"/>
                  <a:gd fmla="*/ 169 w 508" name="T104"/>
                  <a:gd fmla="*/ 558 h 942" name="T105"/>
                  <a:gd fmla="*/ 398 w 508" name="T106"/>
                  <a:gd fmla="*/ 558 h 94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942" w="508">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8" name="Freeform 285"/>
              <p:cNvSpPr>
                <a:spLocks noEditPoints="1"/>
              </p:cNvSpPr>
              <p:nvPr/>
            </p:nvSpPr>
            <p:spPr bwMode="auto">
              <a:xfrm>
                <a:off x="2703513" y="5643563"/>
                <a:ext cx="806450" cy="1420813"/>
              </a:xfrm>
              <a:custGeom>
                <a:gdLst>
                  <a:gd fmla="*/ 396 w 508" name="T0"/>
                  <a:gd fmla="*/ 529 h 895" name="T1"/>
                  <a:gd fmla="*/ 394 w 508" name="T2"/>
                  <a:gd fmla="*/ 529 h 895" name="T3"/>
                  <a:gd fmla="*/ 176 w 508" name="T4"/>
                  <a:gd fmla="*/ 529 h 895" name="T5"/>
                  <a:gd fmla="*/ 171 w 508" name="T6"/>
                  <a:gd fmla="*/ 720 h 895" name="T7"/>
                  <a:gd fmla="*/ 333 w 508" name="T8"/>
                  <a:gd fmla="*/ 724 h 895" name="T9"/>
                  <a:gd fmla="*/ 333 w 508" name="T10"/>
                  <a:gd fmla="*/ 648 h 895" name="T11"/>
                  <a:gd fmla="*/ 500 w 508" name="T12"/>
                  <a:gd fmla="*/ 646 h 895" name="T13"/>
                  <a:gd fmla="*/ 508 w 508" name="T14"/>
                  <a:gd fmla="*/ 654 h 895" name="T15"/>
                  <a:gd fmla="*/ 508 w 508" name="T16"/>
                  <a:gd fmla="*/ 895 h 895" name="T17"/>
                  <a:gd fmla="*/ 10 w 508" name="T18"/>
                  <a:gd fmla="*/ 895 h 895" name="T19"/>
                  <a:gd fmla="*/ 0 w 508" name="T20"/>
                  <a:gd fmla="*/ 887 h 895" name="T21"/>
                  <a:gd fmla="*/ 0 w 508" name="T22"/>
                  <a:gd fmla="*/ 454 h 895" name="T23"/>
                  <a:gd fmla="*/ 108 w 508" name="T24"/>
                  <a:gd fmla="*/ 358 h 895" name="T25"/>
                  <a:gd fmla="*/ 114 w 508" name="T26"/>
                  <a:gd fmla="*/ 356 h 895" name="T27"/>
                  <a:gd fmla="*/ 329 w 508" name="T28"/>
                  <a:gd fmla="*/ 366 h 895" name="T29"/>
                  <a:gd fmla="*/ 339 w 508" name="T30"/>
                  <a:gd fmla="*/ 178 h 895" name="T31"/>
                  <a:gd fmla="*/ 182 w 508" name="T32"/>
                  <a:gd fmla="*/ 170 h 895" name="T33"/>
                  <a:gd fmla="*/ 182 w 508" name="T34"/>
                  <a:gd fmla="*/ 249 h 895" name="T35"/>
                  <a:gd fmla="*/ 10 w 508" name="T36"/>
                  <a:gd fmla="*/ 249 h 895" name="T37"/>
                  <a:gd fmla="*/ 2 w 508" name="T38"/>
                  <a:gd fmla="*/ 241 h 895" name="T39"/>
                  <a:gd fmla="*/ 2 w 508" name="T40"/>
                  <a:gd fmla="*/ 0 h 895" name="T41"/>
                  <a:gd fmla="*/ 174 w 508" name="T42"/>
                  <a:gd fmla="*/ 0 h 895" name="T43"/>
                  <a:gd fmla="*/ 180 w 508" name="T44"/>
                  <a:gd fmla="*/ 6 h 895" name="T45"/>
                  <a:gd fmla="*/ 169 w 508" name="T46"/>
                  <a:gd fmla="*/ 49 h 895" name="T47"/>
                  <a:gd fmla="*/ 225 w 508" name="T48"/>
                  <a:gd fmla="*/ 2 h 895" name="T49"/>
                  <a:gd fmla="*/ 396 w 508" name="T50"/>
                  <a:gd fmla="*/ 2 h 895" name="T51"/>
                  <a:gd fmla="*/ 400 w 508" name="T52"/>
                  <a:gd fmla="*/ 4 h 895" name="T53"/>
                  <a:gd fmla="*/ 504 w 508" name="T54"/>
                  <a:gd fmla="*/ 98 h 895" name="T55"/>
                  <a:gd fmla="*/ 500 w 508" name="T56"/>
                  <a:gd fmla="*/ 435 h 895" name="T57"/>
                  <a:gd fmla="*/ 498 w 508" name="T58"/>
                  <a:gd fmla="*/ 98 h 895" name="T59"/>
                  <a:gd fmla="*/ 394 w 508" name="T60"/>
                  <a:gd fmla="*/ 10 h 895" name="T61"/>
                  <a:gd fmla="*/ 227 w 508" name="T62"/>
                  <a:gd fmla="*/ 12 h 895" name="T63"/>
                  <a:gd fmla="*/ 178 w 508" name="T64"/>
                  <a:gd fmla="*/ 57 h 895" name="T65"/>
                  <a:gd fmla="*/ 167 w 508" name="T66"/>
                  <a:gd fmla="*/ 53 h 895" name="T67"/>
                  <a:gd fmla="*/ 174 w 508" name="T68"/>
                  <a:gd fmla="*/ 12 h 895" name="T69"/>
                  <a:gd fmla="*/ 16 w 508" name="T70"/>
                  <a:gd fmla="*/ 6 h 895" name="T71"/>
                  <a:gd fmla="*/ 10 w 508" name="T72"/>
                  <a:gd fmla="*/ 233 h 895" name="T73"/>
                  <a:gd fmla="*/ 165 w 508" name="T74"/>
                  <a:gd fmla="*/ 241 h 895" name="T75"/>
                  <a:gd fmla="*/ 165 w 508" name="T76"/>
                  <a:gd fmla="*/ 162 h 895" name="T77"/>
                  <a:gd fmla="*/ 339 w 508" name="T78"/>
                  <a:gd fmla="*/ 160 h 895" name="T79"/>
                  <a:gd fmla="*/ 347 w 508" name="T80"/>
                  <a:gd fmla="*/ 170 h 895" name="T81"/>
                  <a:gd fmla="*/ 347 w 508" name="T82"/>
                  <a:gd fmla="*/ 374 h 895" name="T83"/>
                  <a:gd fmla="*/ 114 w 508" name="T84"/>
                  <a:gd fmla="*/ 376 h 895" name="T85"/>
                  <a:gd fmla="*/ 16 w 508" name="T86"/>
                  <a:gd fmla="*/ 464 h 895" name="T87"/>
                  <a:gd fmla="*/ 18 w 508" name="T88"/>
                  <a:gd fmla="*/ 887 h 895" name="T89"/>
                  <a:gd fmla="*/ 500 w 508" name="T90"/>
                  <a:gd fmla="*/ 879 h 895" name="T91"/>
                  <a:gd fmla="*/ 494 w 508" name="T92"/>
                  <a:gd fmla="*/ 654 h 895" name="T93"/>
                  <a:gd fmla="*/ 339 w 508" name="T94"/>
                  <a:gd fmla="*/ 660 h 895" name="T95"/>
                  <a:gd fmla="*/ 345 w 508" name="T96"/>
                  <a:gd fmla="*/ 724 h 895" name="T97"/>
                  <a:gd fmla="*/ 339 w 508" name="T98"/>
                  <a:gd fmla="*/ 730 h 895" name="T99"/>
                  <a:gd fmla="*/ 167 w 508" name="T100"/>
                  <a:gd fmla="*/ 730 h 895" name="T101"/>
                  <a:gd fmla="*/ 169 w 508" name="T102"/>
                  <a:gd fmla="*/ 529 h 895" name="T103"/>
                  <a:gd fmla="*/ 171 w 508" name="T104"/>
                  <a:gd fmla="*/ 525 h 895" name="T105"/>
                  <a:gd fmla="*/ 392 w 508" name="T106"/>
                  <a:gd fmla="*/ 527 h 89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895" w="508">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703" name="文本框 1702"/>
            <p:cNvSpPr txBox="1"/>
            <p:nvPr/>
          </p:nvSpPr>
          <p:spPr>
            <a:xfrm>
              <a:off x="4696278" y="3001971"/>
              <a:ext cx="5893064" cy="579120"/>
            </a:xfrm>
            <a:prstGeom prst="rect">
              <a:avLst/>
            </a:prstGeom>
            <a:noFill/>
          </p:spPr>
          <p:txBody>
            <a:bodyPr rtlCol="0" wrap="square">
              <a:spAutoFit/>
            </a:bodyPr>
            <a:lstStyle/>
            <a:p>
              <a:r>
                <a:rPr altLang="en-US" lang="zh-CN" smtClean="0" sz="3200">
                  <a:blipFill>
                    <a:blip r:embed="rId2"/>
                    <a:stretch>
                      <a:fillRect/>
                    </a:stretch>
                  </a:blipFill>
                </a:rPr>
                <a:t>键入文字键入文字键入文字</a:t>
              </a:r>
            </a:p>
          </p:txBody>
        </p:sp>
      </p:grpSp>
      <p:grpSp>
        <p:nvGrpSpPr>
          <p:cNvPr id="1708" name="组合 1707"/>
          <p:cNvGrpSpPr/>
          <p:nvPr/>
        </p:nvGrpSpPr>
        <p:grpSpPr>
          <a:xfrm>
            <a:off x="4123537" y="4097430"/>
            <a:ext cx="6454702" cy="584775"/>
            <a:chOff x="4134640" y="4181013"/>
            <a:chExt cx="6454702" cy="584775"/>
          </a:xfrm>
        </p:grpSpPr>
        <p:grpSp>
          <p:nvGrpSpPr>
            <p:cNvPr id="1679" name="组合 1678"/>
            <p:cNvGrpSpPr/>
            <p:nvPr/>
          </p:nvGrpSpPr>
          <p:grpSpPr>
            <a:xfrm>
              <a:off x="4134640" y="4203353"/>
              <a:ext cx="319971" cy="540095"/>
              <a:chOff x="3675063" y="5611813"/>
              <a:chExt cx="895350" cy="1511300"/>
            </a:xfrm>
            <a:solidFill>
              <a:schemeClr val="bg1">
                <a:lumMod val="75000"/>
              </a:schemeClr>
            </a:solidFill>
          </p:grpSpPr>
          <p:sp>
            <p:nvSpPr>
              <p:cNvPr id="1680" name="Freeform 286"/>
              <p:cNvSpPr/>
              <p:nvPr/>
            </p:nvSpPr>
            <p:spPr bwMode="auto">
              <a:xfrm>
                <a:off x="3695701" y="6662738"/>
                <a:ext cx="865188" cy="422275"/>
              </a:xfrm>
              <a:custGeom>
                <a:gdLst>
                  <a:gd fmla="*/ 161 w 267" name="T0"/>
                  <a:gd fmla="*/ 79 h 130" name="T1"/>
                  <a:gd fmla="*/ 84 w 267" name="T2"/>
                  <a:gd fmla="*/ 123 h 130" name="T3"/>
                  <a:gd fmla="*/ 93 w 267" name="T4"/>
                  <a:gd fmla="*/ 115 h 130" name="T5"/>
                  <a:gd fmla="*/ 111 w 267" name="T6"/>
                  <a:gd fmla="*/ 101 h 130" name="T7"/>
                  <a:gd fmla="*/ 67 w 267" name="T8"/>
                  <a:gd fmla="*/ 118 h 130" name="T9"/>
                  <a:gd fmla="*/ 72 w 267" name="T10"/>
                  <a:gd fmla="*/ 114 h 130" name="T11"/>
                  <a:gd fmla="*/ 129 w 267" name="T12"/>
                  <a:gd fmla="*/ 72 h 130" name="T13"/>
                  <a:gd fmla="*/ 40 w 267" name="T14"/>
                  <a:gd fmla="*/ 115 h 130" name="T15"/>
                  <a:gd fmla="*/ 48 w 267" name="T16"/>
                  <a:gd fmla="*/ 99 h 130" name="T17"/>
                  <a:gd fmla="*/ 25 w 267" name="T18"/>
                  <a:gd fmla="*/ 104 h 130" name="T19"/>
                  <a:gd fmla="*/ 17 w 267" name="T20"/>
                  <a:gd fmla="*/ 90 h 130" name="T21"/>
                  <a:gd fmla="*/ 4 w 267" name="T22"/>
                  <a:gd fmla="*/ 92 h 130" name="T23"/>
                  <a:gd fmla="*/ 93 w 267" name="T24"/>
                  <a:gd fmla="*/ 30 h 130" name="T25"/>
                  <a:gd fmla="*/ 0 w 267" name="T26"/>
                  <a:gd fmla="*/ 83 h 130" name="T27"/>
                  <a:gd fmla="*/ 60 w 267" name="T28"/>
                  <a:gd fmla="*/ 43 h 130" name="T29"/>
                  <a:gd fmla="*/ 8 w 267" name="T30"/>
                  <a:gd fmla="*/ 54 h 130" name="T31"/>
                  <a:gd fmla="*/ 8 w 267" name="T32"/>
                  <a:gd fmla="*/ 53 h 130" name="T33"/>
                  <a:gd fmla="*/ 14 w 267" name="T34"/>
                  <a:gd fmla="*/ 44 h 130" name="T35"/>
                  <a:gd fmla="*/ 25 w 267" name="T36"/>
                  <a:gd fmla="*/ 17 h 130" name="T37"/>
                  <a:gd fmla="*/ 16 w 267" name="T38"/>
                  <a:gd fmla="*/ 3 h 130" name="T39"/>
                  <a:gd fmla="*/ 26 w 267" name="T40"/>
                  <a:gd fmla="*/ 16 h 130" name="T41"/>
                  <a:gd fmla="*/ 50 w 267" name="T42"/>
                  <a:gd fmla="*/ 23 h 130" name="T43"/>
                  <a:gd fmla="*/ 73 w 267" name="T44"/>
                  <a:gd fmla="*/ 11 h 130" name="T45"/>
                  <a:gd fmla="*/ 91 w 267" name="T46"/>
                  <a:gd fmla="*/ 5 h 130" name="T47"/>
                  <a:gd fmla="*/ 92 w 267" name="T48"/>
                  <a:gd fmla="*/ 5 h 130" name="T49"/>
                  <a:gd fmla="*/ 106 w 267" name="T50"/>
                  <a:gd fmla="*/ 16 h 130" name="T51"/>
                  <a:gd fmla="*/ 106 w 267" name="T52"/>
                  <a:gd fmla="*/ 16 h 130" name="T53"/>
                  <a:gd fmla="*/ 99 w 267" name="T54"/>
                  <a:gd fmla="*/ 27 h 130" name="T55"/>
                  <a:gd fmla="*/ 93 w 267" name="T56"/>
                  <a:gd fmla="*/ 40 h 130" name="T57"/>
                  <a:gd fmla="*/ 94 w 267" name="T58"/>
                  <a:gd fmla="*/ 44 h 130" name="T59"/>
                  <a:gd fmla="*/ 130 w 267" name="T60"/>
                  <a:gd fmla="*/ 43 h 130" name="T61"/>
                  <a:gd fmla="*/ 130 w 267" name="T62"/>
                  <a:gd fmla="*/ 44 h 130" name="T63"/>
                  <a:gd fmla="*/ 135 w 267" name="T64"/>
                  <a:gd fmla="*/ 49 h 130" name="T65"/>
                  <a:gd fmla="*/ 186 w 267" name="T66"/>
                  <a:gd fmla="*/ 30 h 130" name="T67"/>
                  <a:gd fmla="*/ 232 w 267" name="T68"/>
                  <a:gd fmla="*/ 22 h 130" name="T69"/>
                  <a:gd fmla="*/ 261 w 267" name="T70"/>
                  <a:gd fmla="*/ 6 h 130" name="T71"/>
                  <a:gd fmla="*/ 90 w 267" name="T72"/>
                  <a:gd fmla="*/ 115 h 130" name="T73"/>
                  <a:gd fmla="*/ 252 w 267" name="T74"/>
                  <a:gd fmla="*/ 22 h 130" name="T75"/>
                  <a:gd fmla="*/ 155 w 267" name="T76"/>
                  <a:gd fmla="*/ 79 h 130" name="T77"/>
                  <a:gd fmla="*/ 143 w 267" name="T78"/>
                  <a:gd fmla="*/ 89 h 130" name="T79"/>
                  <a:gd fmla="*/ 234 w 267" name="T80"/>
                  <a:gd fmla="*/ 38 h 130" name="T81"/>
                  <a:gd fmla="*/ 267 w 267" name="T82"/>
                  <a:gd fmla="*/ 22 h 130" name="T83"/>
                  <a:gd fmla="*/ 192 w 267" name="T84"/>
                  <a:gd fmla="*/ 71 h 130" name="T85"/>
                  <a:gd fmla="*/ 148 w 267" name="T86"/>
                  <a:gd fmla="*/ 118 h 130" name="T87"/>
                  <a:gd fmla="*/ 252 w 267" name="T88"/>
                  <a:gd fmla="*/ 58 h 130" name="T89"/>
                  <a:gd fmla="*/ 251 w 267" name="T90"/>
                  <a:gd fmla="*/ 69 h 130" name="T91"/>
                  <a:gd fmla="*/ 203 w 267" name="T92"/>
                  <a:gd fmla="*/ 118 h 130" name="T93"/>
                  <a:gd fmla="*/ 200 w 267" name="T94"/>
                  <a:gd fmla="*/ 121 h 130" name="T95"/>
                  <a:gd fmla="*/ 183 w 267" name="T96"/>
                  <a:gd fmla="*/ 124 h 130" name="T97"/>
                  <a:gd fmla="*/ 154 w 267" name="T98"/>
                  <a:gd fmla="*/ 125 h 130" name="T99"/>
                  <a:gd fmla="*/ 153 w 267" name="T100"/>
                  <a:gd fmla="*/ 124 h 130" name="T101"/>
                  <a:gd fmla="*/ 143 w 267" name="T102"/>
                  <a:gd fmla="*/ 122 h 130" name="T103"/>
                  <a:gd fmla="*/ 118 w 267" name="T104"/>
                  <a:gd fmla="*/ 118 h 130" name="T105"/>
                  <a:gd fmla="*/ 254 w 267" name="T106"/>
                  <a:gd fmla="*/ 30 h 13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30" w="267">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1" name="Freeform 287"/>
              <p:cNvSpPr/>
              <p:nvPr/>
            </p:nvSpPr>
            <p:spPr bwMode="auto">
              <a:xfrm>
                <a:off x="3914776" y="6084888"/>
                <a:ext cx="638175" cy="714375"/>
              </a:xfrm>
              <a:custGeom>
                <a:gdLst>
                  <a:gd fmla="*/ 109 w 197" name="T0"/>
                  <a:gd fmla="*/ 207 h 220" name="T1"/>
                  <a:gd fmla="*/ 109 w 197" name="T2"/>
                  <a:gd fmla="*/ 206 h 220" name="T3"/>
                  <a:gd fmla="*/ 88 w 197" name="T4"/>
                  <a:gd fmla="*/ 218 h 220" name="T5"/>
                  <a:gd fmla="*/ 96 w 197" name="T6"/>
                  <a:gd fmla="*/ 196 h 220" name="T7"/>
                  <a:gd fmla="*/ 104 w 197" name="T8"/>
                  <a:gd fmla="*/ 175 h 220" name="T9"/>
                  <a:gd fmla="*/ 107 w 197" name="T10"/>
                  <a:gd fmla="*/ 172 h 220" name="T11"/>
                  <a:gd fmla="*/ 104 w 197" name="T12"/>
                  <a:gd fmla="*/ 158 h 220" name="T13"/>
                  <a:gd fmla="*/ 179 w 197" name="T14"/>
                  <a:gd fmla="*/ 101 h 220" name="T15"/>
                  <a:gd fmla="*/ 91 w 197" name="T16"/>
                  <a:gd fmla="*/ 151 h 220" name="T17"/>
                  <a:gd fmla="*/ 110 w 197" name="T18"/>
                  <a:gd fmla="*/ 122 h 220" name="T19"/>
                  <a:gd fmla="*/ 94 w 197" name="T20"/>
                  <a:gd fmla="*/ 118 h 220" name="T21"/>
                  <a:gd fmla="*/ 42 w 197" name="T22"/>
                  <a:gd fmla="*/ 127 h 220" name="T23"/>
                  <a:gd fmla="*/ 18 w 197" name="T24"/>
                  <a:gd fmla="*/ 128 h 220" name="T25"/>
                  <a:gd fmla="*/ 45 w 197" name="T26"/>
                  <a:gd fmla="*/ 108 h 220" name="T27"/>
                  <a:gd fmla="*/ 8 w 197" name="T28"/>
                  <a:gd fmla="*/ 112 h 220" name="T29"/>
                  <a:gd fmla="*/ 1 w 197" name="T30"/>
                  <a:gd fmla="*/ 115 h 220" name="T31"/>
                  <a:gd fmla="*/ 94 w 197" name="T32"/>
                  <a:gd fmla="*/ 58 h 220" name="T33"/>
                  <a:gd fmla="*/ 4 w 197" name="T34"/>
                  <a:gd fmla="*/ 106 h 220" name="T35"/>
                  <a:gd fmla="*/ 3 w 197" name="T36"/>
                  <a:gd fmla="*/ 91 h 220" name="T37"/>
                  <a:gd fmla="*/ 61 w 197" name="T38"/>
                  <a:gd fmla="*/ 53 h 220" name="T39"/>
                  <a:gd fmla="*/ 17 w 197" name="T40"/>
                  <a:gd fmla="*/ 78 h 220" name="T41"/>
                  <a:gd fmla="*/ 8 w 197" name="T42"/>
                  <a:gd fmla="*/ 82 h 220" name="T43"/>
                  <a:gd fmla="*/ 11 w 197" name="T44"/>
                  <a:gd fmla="*/ 48 h 220" name="T45"/>
                  <a:gd fmla="*/ 12 w 197" name="T46"/>
                  <a:gd fmla="*/ 46 h 220" name="T47"/>
                  <a:gd fmla="*/ 26 w 197" name="T48"/>
                  <a:gd fmla="*/ 63 h 220" name="T49"/>
                  <a:gd fmla="*/ 93 w 197" name="T50"/>
                  <a:gd fmla="*/ 33 h 220" name="T51"/>
                  <a:gd fmla="*/ 77 w 197" name="T52"/>
                  <a:gd fmla="*/ 43 h 220" name="T53"/>
                  <a:gd fmla="*/ 87 w 197" name="T54"/>
                  <a:gd fmla="*/ 41 h 220" name="T55"/>
                  <a:gd fmla="*/ 189 w 197" name="T56"/>
                  <a:gd fmla="*/ 0 h 220" name="T57"/>
                  <a:gd fmla="*/ 194 w 197" name="T58"/>
                  <a:gd fmla="*/ 4 h 220" name="T59"/>
                  <a:gd fmla="*/ 23 w 197" name="T60"/>
                  <a:gd fmla="*/ 124 h 220" name="T61"/>
                  <a:gd fmla="*/ 179 w 197" name="T62"/>
                  <a:gd fmla="*/ 35 h 220" name="T63"/>
                  <a:gd fmla="*/ 191 w 197" name="T64"/>
                  <a:gd fmla="*/ 42 h 220" name="T65"/>
                  <a:gd fmla="*/ 162 w 197" name="T66"/>
                  <a:gd fmla="*/ 78 h 220" name="T67"/>
                  <a:gd fmla="*/ 114 w 197" name="T68"/>
                  <a:gd fmla="*/ 118 h 220" name="T69"/>
                  <a:gd fmla="*/ 146 w 197" name="T70"/>
                  <a:gd fmla="*/ 101 h 220" name="T71"/>
                  <a:gd fmla="*/ 185 w 197" name="T72"/>
                  <a:gd fmla="*/ 97 h 220" name="T73"/>
                  <a:gd fmla="*/ 185 w 197" name="T74"/>
                  <a:gd fmla="*/ 97 h 220" name="T75"/>
                  <a:gd fmla="*/ 173 w 197" name="T76"/>
                  <a:gd fmla="*/ 118 h 220" name="T77"/>
                  <a:gd fmla="*/ 180 w 197" name="T78"/>
                  <a:gd fmla="*/ 131 h 220" name="T79"/>
                  <a:gd fmla="*/ 180 w 197" name="T80"/>
                  <a:gd fmla="*/ 132 h 220" name="T81"/>
                  <a:gd fmla="*/ 197 w 197" name="T82"/>
                  <a:gd fmla="*/ 124 h 220" name="T83"/>
                  <a:gd fmla="*/ 192 w 197" name="T84"/>
                  <a:gd fmla="*/ 142 h 220" name="T85"/>
                  <a:gd fmla="*/ 142 w 197" name="T86"/>
                  <a:gd fmla="*/ 186 h 220" name="T87"/>
                  <a:gd fmla="*/ 175 w 197" name="T88"/>
                  <a:gd fmla="*/ 168 h 220" name="T89"/>
                  <a:gd fmla="*/ 168 w 197" name="T90"/>
                  <a:gd fmla="*/ 173 h 220" name="T91"/>
                  <a:gd fmla="*/ 190 w 197" name="T92"/>
                  <a:gd fmla="*/ 162 h 220" name="T93"/>
                  <a:gd fmla="*/ 190 w 197" name="T94"/>
                  <a:gd fmla="*/ 163 h 220" name="T95"/>
                  <a:gd fmla="*/ 145 w 197" name="T96"/>
                  <a:gd fmla="*/ 194 h 220" name="T97"/>
                  <a:gd fmla="*/ 145 w 197" name="T98"/>
                  <a:gd fmla="*/ 195 h 220" name="T99"/>
                  <a:gd fmla="*/ 181 w 197" name="T100"/>
                  <a:gd fmla="*/ 168 h 22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20" w="197">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2" name="Freeform 288"/>
              <p:cNvSpPr/>
              <p:nvPr/>
            </p:nvSpPr>
            <p:spPr bwMode="auto">
              <a:xfrm>
                <a:off x="4002088" y="5662613"/>
                <a:ext cx="558800" cy="565150"/>
              </a:xfrm>
              <a:custGeom>
                <a:gdLst>
                  <a:gd fmla="*/ 75 w 172" name="T0"/>
                  <a:gd fmla="*/ 174 h 174" name="T1"/>
                  <a:gd fmla="*/ 105 w 172" name="T2"/>
                  <a:gd fmla="*/ 155 h 174" name="T3"/>
                  <a:gd fmla="*/ 73 w 172" name="T4"/>
                  <a:gd fmla="*/ 173 h 174" name="T5"/>
                  <a:gd fmla="*/ 127 w 172" name="T6"/>
                  <a:gd fmla="*/ 137 h 174" name="T7"/>
                  <a:gd fmla="*/ 141 w 172" name="T8"/>
                  <a:gd fmla="*/ 110 h 174" name="T9"/>
                  <a:gd fmla="*/ 63 w 172" name="T10"/>
                  <a:gd fmla="*/ 154 h 174" name="T11"/>
                  <a:gd fmla="*/ 89 w 172" name="T12"/>
                  <a:gd fmla="*/ 125 h 174" name="T13"/>
                  <a:gd fmla="*/ 89 w 172" name="T14"/>
                  <a:gd fmla="*/ 125 h 174" name="T15"/>
                  <a:gd fmla="*/ 140 w 172" name="T16"/>
                  <a:gd fmla="*/ 87 h 174" name="T17"/>
                  <a:gd fmla="*/ 70 w 172" name="T18"/>
                  <a:gd fmla="*/ 126 h 174" name="T19"/>
                  <a:gd fmla="*/ 145 w 172" name="T20"/>
                  <a:gd fmla="*/ 74 h 174" name="T21"/>
                  <a:gd fmla="*/ 138 w 172" name="T22"/>
                  <a:gd fmla="*/ 62 h 174" name="T23"/>
                  <a:gd fmla="*/ 60 w 172" name="T24"/>
                  <a:gd fmla="*/ 106 h 174" name="T25"/>
                  <a:gd fmla="*/ 64 w 172" name="T26"/>
                  <a:gd fmla="*/ 101 h 174" name="T27"/>
                  <a:gd fmla="*/ 63 w 172" name="T28"/>
                  <a:gd fmla="*/ 100 h 174" name="T29"/>
                  <a:gd fmla="*/ 68 w 172" name="T30"/>
                  <a:gd fmla="*/ 93 h 174" name="T31"/>
                  <a:gd fmla="*/ 67 w 172" name="T32"/>
                  <a:gd fmla="*/ 93 h 174" name="T33"/>
                  <a:gd fmla="*/ 90 w 172" name="T34"/>
                  <a:gd fmla="*/ 70 h 174" name="T35"/>
                  <a:gd fmla="*/ 79 w 172" name="T36"/>
                  <a:gd fmla="*/ 75 h 174" name="T37"/>
                  <a:gd fmla="*/ 57 w 172" name="T38"/>
                  <a:gd fmla="*/ 69 h 174" name="T39"/>
                  <a:gd fmla="*/ 49 w 172" name="T40"/>
                  <a:gd fmla="*/ 56 h 174" name="T41"/>
                  <a:gd fmla="*/ 18 w 172" name="T42"/>
                  <a:gd fmla="*/ 74 h 174" name="T43"/>
                  <a:gd fmla="*/ 1 w 172" name="T44"/>
                  <a:gd fmla="*/ 75 h 174" name="T45"/>
                  <a:gd fmla="*/ 128 w 172" name="T46"/>
                  <a:gd fmla="*/ 0 h 174" name="T47"/>
                  <a:gd fmla="*/ 128 w 172" name="T48"/>
                  <a:gd fmla="*/ 1 h 174" name="T49"/>
                  <a:gd fmla="*/ 73 w 172" name="T50"/>
                  <a:gd fmla="*/ 38 h 174" name="T51"/>
                  <a:gd fmla="*/ 128 w 172" name="T52"/>
                  <a:gd fmla="*/ 10 h 174" name="T53"/>
                  <a:gd fmla="*/ 100 w 172" name="T54"/>
                  <a:gd fmla="*/ 44 h 174" name="T55"/>
                  <a:gd fmla="*/ 145 w 172" name="T56"/>
                  <a:gd fmla="*/ 19 h 174" name="T57"/>
                  <a:gd fmla="*/ 145 w 172" name="T58"/>
                  <a:gd fmla="*/ 38 h 174" name="T59"/>
                  <a:gd fmla="*/ 145 w 172" name="T60"/>
                  <a:gd fmla="*/ 49 h 174" name="T61"/>
                  <a:gd fmla="*/ 157 w 172" name="T62"/>
                  <a:gd fmla="*/ 47 h 174" name="T63"/>
                  <a:gd fmla="*/ 133 w 172" name="T64"/>
                  <a:gd fmla="*/ 62 h 174" name="T65"/>
                  <a:gd fmla="*/ 143 w 172" name="T66"/>
                  <a:gd fmla="*/ 59 h 174" name="T67"/>
                  <a:gd fmla="*/ 105 w 172" name="T68"/>
                  <a:gd fmla="*/ 89 h 174" name="T69"/>
                  <a:gd fmla="*/ 154 w 172" name="T70"/>
                  <a:gd fmla="*/ 69 h 174" name="T71"/>
                  <a:gd fmla="*/ 143 w 172" name="T72"/>
                  <a:gd fmla="*/ 77 h 174" name="T73"/>
                  <a:gd fmla="*/ 145 w 172" name="T74"/>
                  <a:gd fmla="*/ 83 h 174" name="T75"/>
                  <a:gd fmla="*/ 146 w 172" name="T76"/>
                  <a:gd fmla="*/ 84 h 174" name="T77"/>
                  <a:gd fmla="*/ 154 w 172" name="T78"/>
                  <a:gd fmla="*/ 87 h 174" name="T79"/>
                  <a:gd fmla="*/ 69 w 172" name="T80"/>
                  <a:gd fmla="*/ 150 h 174" name="T81"/>
                  <a:gd fmla="*/ 144 w 172" name="T82"/>
                  <a:gd fmla="*/ 108 h 174" name="T83"/>
                  <a:gd fmla="*/ 80 w 172" name="T84"/>
                  <a:gd fmla="*/ 164 h 174" name="T85"/>
                  <a:gd fmla="*/ 141 w 172" name="T86"/>
                  <a:gd fmla="*/ 129 h 174" name="T87"/>
                  <a:gd fmla="*/ 82 w 172" name="T88"/>
                  <a:gd fmla="*/ 168 h 174" name="T89"/>
                  <a:gd fmla="*/ 172 w 172" name="T90"/>
                  <a:gd fmla="*/ 117 h 174" name="T91"/>
                  <a:gd fmla="*/ 132 w 172" name="T92"/>
                  <a:gd fmla="*/ 141 h 174" name="T93"/>
                  <a:gd fmla="*/ 76 w 172" name="T94"/>
                  <a:gd fmla="*/ 174 h 174"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74" w="172">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3" name="Freeform 289"/>
              <p:cNvSpPr/>
              <p:nvPr/>
            </p:nvSpPr>
            <p:spPr bwMode="auto">
              <a:xfrm>
                <a:off x="3963988" y="5637213"/>
                <a:ext cx="165100" cy="96838"/>
              </a:xfrm>
              <a:custGeom>
                <a:gdLst>
                  <a:gd fmla="*/ 1 w 51" name="T0"/>
                  <a:gd fmla="*/ 30 h 30" name="T1"/>
                  <a:gd fmla="*/ 1 w 51" name="T2"/>
                  <a:gd fmla="*/ 30 h 30" name="T3"/>
                  <a:gd fmla="*/ 0 w 51" name="T4"/>
                  <a:gd fmla="*/ 29 h 30" name="T5"/>
                  <a:gd fmla="*/ 1 w 51" name="T6"/>
                  <a:gd fmla="*/ 29 h 30" name="T7"/>
                  <a:gd fmla="*/ 23 w 51" name="T8"/>
                  <a:gd fmla="*/ 12 h 30" name="T9"/>
                  <a:gd fmla="*/ 20 w 51" name="T10"/>
                  <a:gd fmla="*/ 14 h 30" name="T11"/>
                  <a:gd fmla="*/ 19 w 51" name="T12"/>
                  <a:gd fmla="*/ 14 h 30" name="T13"/>
                  <a:gd fmla="*/ 19 w 51" name="T14"/>
                  <a:gd fmla="*/ 14 h 30" name="T15"/>
                  <a:gd fmla="*/ 29 w 51" name="T16"/>
                  <a:gd fmla="*/ 8 h 30" name="T17"/>
                  <a:gd fmla="*/ 29 w 51" name="T18"/>
                  <a:gd fmla="*/ 8 h 30" name="T19"/>
                  <a:gd fmla="*/ 29 w 51" name="T20"/>
                  <a:gd fmla="*/ 9 h 30" name="T21"/>
                  <a:gd fmla="*/ 29 w 51" name="T22"/>
                  <a:gd fmla="*/ 9 h 30" name="T23"/>
                  <a:gd fmla="*/ 29 w 51" name="T24"/>
                  <a:gd fmla="*/ 9 h 30" name="T25"/>
                  <a:gd fmla="*/ 7 w 51" name="T26"/>
                  <a:gd fmla="*/ 25 h 30" name="T27"/>
                  <a:gd fmla="*/ 50 w 51" name="T28"/>
                  <a:gd fmla="*/ 0 h 30" name="T29"/>
                  <a:gd fmla="*/ 51 w 51" name="T30"/>
                  <a:gd fmla="*/ 0 h 30" name="T31"/>
                  <a:gd fmla="*/ 51 w 51" name="T32"/>
                  <a:gd fmla="*/ 1 h 30" name="T33"/>
                  <a:gd fmla="*/ 51 w 51" name="T34"/>
                  <a:gd fmla="*/ 1 h 30" name="T35"/>
                  <a:gd fmla="*/ 51 w 51" name="T36"/>
                  <a:gd fmla="*/ 1 h 30" name="T37"/>
                  <a:gd fmla="*/ 50 w 51" name="T38"/>
                  <a:gd fmla="*/ 1 h 30" name="T39"/>
                  <a:gd fmla="*/ 32 w 51" name="T40"/>
                  <a:gd fmla="*/ 13 h 30" name="T41"/>
                  <a:gd fmla="*/ 46 w 51" name="T42"/>
                  <a:gd fmla="*/ 5 h 30" name="T43"/>
                  <a:gd fmla="*/ 46 w 51" name="T44"/>
                  <a:gd fmla="*/ 6 h 30" name="T45"/>
                  <a:gd fmla="*/ 46 w 51" name="T46"/>
                  <a:gd fmla="*/ 6 h 30" name="T47"/>
                  <a:gd fmla="*/ 46 w 51" name="T48"/>
                  <a:gd fmla="*/ 6 h 30" name="T49"/>
                  <a:gd fmla="*/ 47 w 51" name="T50"/>
                  <a:gd fmla="*/ 6 h 30" name="T51"/>
                  <a:gd fmla="*/ 11 w 51" name="T52"/>
                  <a:gd fmla="*/ 26 h 30" name="T53"/>
                  <a:gd fmla="*/ 11 w 51" name="T54"/>
                  <a:gd fmla="*/ 26 h 30" name="T55"/>
                  <a:gd fmla="*/ 11 w 51" name="T56"/>
                  <a:gd fmla="*/ 26 h 30" name="T57"/>
                  <a:gd fmla="*/ 33 w 51" name="T58"/>
                  <a:gd fmla="*/ 11 h 30" name="T59"/>
                  <a:gd fmla="*/ 1 w 51" name="T60"/>
                  <a:gd fmla="*/ 30 h 30" name="T61"/>
                  <a:gd fmla="*/ 1 w 51" name="T62"/>
                  <a:gd fmla="*/ 30 h 30" name="T63"/>
                  <a:gd fmla="*/ 1 w 51" name="T64"/>
                  <a:gd fmla="*/ 30 h 30" name="T65"/>
                  <a:gd fmla="*/ 1 w 51" name="T66"/>
                  <a:gd fmla="*/ 30 h 3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0" w="51">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4" name="Freeform 290"/>
              <p:cNvSpPr/>
              <p:nvPr/>
            </p:nvSpPr>
            <p:spPr bwMode="auto">
              <a:xfrm>
                <a:off x="3675063" y="5624513"/>
                <a:ext cx="619125" cy="431800"/>
              </a:xfrm>
              <a:custGeom>
                <a:gdLst>
                  <a:gd fmla="*/ 80 w 191" name="T0"/>
                  <a:gd fmla="*/ 133 h 133" name="T1"/>
                  <a:gd fmla="*/ 100 w 191" name="T2"/>
                  <a:gd fmla="*/ 118 h 133" name="T3"/>
                  <a:gd fmla="*/ 80 w 191" name="T4"/>
                  <a:gd fmla="*/ 128 h 133" name="T5"/>
                  <a:gd fmla="*/ 45 w 191" name="T6"/>
                  <a:gd fmla="*/ 131 h 133" name="T7"/>
                  <a:gd fmla="*/ 45 w 191" name="T8"/>
                  <a:gd fmla="*/ 130 h 133" name="T9"/>
                  <a:gd fmla="*/ 26 w 191" name="T10"/>
                  <a:gd fmla="*/ 132 h 133" name="T11"/>
                  <a:gd fmla="*/ 52 w 191" name="T12"/>
                  <a:gd fmla="*/ 113 h 133" name="T13"/>
                  <a:gd fmla="*/ 33 w 191" name="T14"/>
                  <a:gd fmla="*/ 107 h 133" name="T15"/>
                  <a:gd fmla="*/ 119 w 191" name="T16"/>
                  <a:gd fmla="*/ 47 h 133" name="T17"/>
                  <a:gd fmla="*/ 0 w 191" name="T18"/>
                  <a:gd fmla="*/ 109 h 133" name="T19"/>
                  <a:gd fmla="*/ 15 w 191" name="T20"/>
                  <a:gd fmla="*/ 92 h 133" name="T21"/>
                  <a:gd fmla="*/ 3 w 191" name="T22"/>
                  <a:gd fmla="*/ 98 h 133" name="T23"/>
                  <a:gd fmla="*/ 76 w 191" name="T24"/>
                  <a:gd fmla="*/ 51 h 133" name="T25"/>
                  <a:gd fmla="*/ 0 w 191" name="T26"/>
                  <a:gd fmla="*/ 94 h 133" name="T27"/>
                  <a:gd fmla="*/ 0 w 191" name="T28"/>
                  <a:gd fmla="*/ 93 h 133" name="T29"/>
                  <a:gd fmla="*/ 2 w 191" name="T30"/>
                  <a:gd fmla="*/ 74 h 133" name="T31"/>
                  <a:gd fmla="*/ 49 w 191" name="T32"/>
                  <a:gd fmla="*/ 43 h 133" name="T33"/>
                  <a:gd fmla="*/ 16 w 191" name="T34"/>
                  <a:gd fmla="*/ 60 h 133" name="T35"/>
                  <a:gd fmla="*/ 19 w 191" name="T36"/>
                  <a:gd fmla="*/ 58 h 133" name="T37"/>
                  <a:gd fmla="*/ 27 w 191" name="T38"/>
                  <a:gd fmla="*/ 52 h 133" name="T39"/>
                  <a:gd fmla="*/ 27 w 191" name="T40"/>
                  <a:gd fmla="*/ 51 h 133" name="T41"/>
                  <a:gd fmla="*/ 8 w 191" name="T42"/>
                  <a:gd fmla="*/ 52 h 133" name="T43"/>
                  <a:gd fmla="*/ 17 w 191" name="T44"/>
                  <a:gd fmla="*/ 44 h 133" name="T45"/>
                  <a:gd fmla="*/ 14 w 191" name="T46"/>
                  <a:gd fmla="*/ 34 h 133" name="T47"/>
                  <a:gd fmla="*/ 21 w 191" name="T48"/>
                  <a:gd fmla="*/ 7 h 133" name="T49"/>
                  <a:gd fmla="*/ 16 w 191" name="T50"/>
                  <a:gd fmla="*/ 32 h 133" name="T51"/>
                  <a:gd fmla="*/ 68 w 191" name="T52"/>
                  <a:gd fmla="*/ 2 h 133" name="T53"/>
                  <a:gd fmla="*/ 69 w 191" name="T54"/>
                  <a:gd fmla="*/ 3 h 133" name="T55"/>
                  <a:gd fmla="*/ 13 w 191" name="T56"/>
                  <a:gd fmla="*/ 49 h 133" name="T57"/>
                  <a:gd fmla="*/ 73 w 191" name="T58"/>
                  <a:gd fmla="*/ 15 h 133" name="T59"/>
                  <a:gd fmla="*/ 87 w 191" name="T60"/>
                  <a:gd fmla="*/ 16 h 133" name="T61"/>
                  <a:gd fmla="*/ 55 w 191" name="T62"/>
                  <a:gd fmla="*/ 37 h 133" name="T63"/>
                  <a:gd fmla="*/ 94 w 191" name="T64"/>
                  <a:gd fmla="*/ 16 h 133" name="T65"/>
                  <a:gd fmla="*/ 18 w 191" name="T66"/>
                  <a:gd fmla="*/ 63 h 133" name="T67"/>
                  <a:gd fmla="*/ 88 w 191" name="T68"/>
                  <a:gd fmla="*/ 23 h 133" name="T69"/>
                  <a:gd fmla="*/ 76 w 191" name="T70"/>
                  <a:gd fmla="*/ 49 h 133" name="T71"/>
                  <a:gd fmla="*/ 151 w 191" name="T72"/>
                  <a:gd fmla="*/ 6 h 133" name="T73"/>
                  <a:gd fmla="*/ 156 w 191" name="T74"/>
                  <a:gd fmla="*/ 9 h 133" name="T75"/>
                  <a:gd fmla="*/ 172 w 191" name="T76"/>
                  <a:gd fmla="*/ 0 h 133" name="T77"/>
                  <a:gd fmla="*/ 172 w 191" name="T78"/>
                  <a:gd fmla="*/ 1 h 133" name="T79"/>
                  <a:gd fmla="*/ 86 w 191" name="T80"/>
                  <a:gd fmla="*/ 55 h 133" name="T81"/>
                  <a:gd fmla="*/ 182 w 191" name="T82"/>
                  <a:gd fmla="*/ 4 h 133" name="T83"/>
                  <a:gd fmla="*/ 144 w 191" name="T84"/>
                  <a:gd fmla="*/ 42 h 133" name="T85"/>
                  <a:gd fmla="*/ 191 w 191" name="T86"/>
                  <a:gd fmla="*/ 15 h 133" name="T87"/>
                  <a:gd fmla="*/ 90 w 191" name="T88"/>
                  <a:gd fmla="*/ 95 h 133" name="T89"/>
                  <a:gd fmla="*/ 84 w 191" name="T90"/>
                  <a:gd fmla="*/ 108 h 133" name="T91"/>
                  <a:gd fmla="*/ 82 w 191" name="T92"/>
                  <a:gd fmla="*/ 125 h 133" name="T93"/>
                  <a:gd fmla="*/ 106 w 191" name="T94"/>
                  <a:gd fmla="*/ 114 h 133" name="T95"/>
                  <a:gd fmla="*/ 107 w 191" name="T96"/>
                  <a:gd fmla="*/ 114 h 133" name="T97"/>
                  <a:gd fmla="*/ 87 w 191" name="T98"/>
                  <a:gd fmla="*/ 128 h 133" name="T99"/>
                  <a:gd fmla="*/ 80 w 191" name="T100"/>
                  <a:gd fmla="*/ 133 h 13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3" w="191">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5" name="Freeform 292"/>
              <p:cNvSpPr>
                <a:spLocks noEditPoints="1"/>
              </p:cNvSpPr>
              <p:nvPr/>
            </p:nvSpPr>
            <p:spPr bwMode="auto">
              <a:xfrm>
                <a:off x="3675063" y="5611813"/>
                <a:ext cx="895350" cy="1511300"/>
              </a:xfrm>
              <a:custGeom>
                <a:gdLst>
                  <a:gd fmla="*/ 176 w 276" name="T0"/>
                  <a:gd fmla="*/ 465 h 466" name="T1"/>
                  <a:gd fmla="*/ 87 w 276" name="T2"/>
                  <a:gd fmla="*/ 463 h 466" name="T3"/>
                  <a:gd fmla="*/ 3 w 276" name="T4"/>
                  <a:gd fmla="*/ 409 h 466" name="T5"/>
                  <a:gd fmla="*/ 0 w 276" name="T6"/>
                  <a:gd fmla="*/ 325 h 466" name="T7"/>
                  <a:gd fmla="*/ 59 w 276" name="T8"/>
                  <a:gd fmla="*/ 328 h 466" name="T9"/>
                  <a:gd fmla="*/ 75 w 276" name="T10"/>
                  <a:gd fmla="*/ 341 h 466" name="T11"/>
                  <a:gd fmla="*/ 75 w 276" name="T12"/>
                  <a:gd fmla="*/ 371 h 466" name="T13"/>
                  <a:gd fmla="*/ 158 w 276" name="T14"/>
                  <a:gd fmla="*/ 385 h 466" name="T15"/>
                  <a:gd fmla="*/ 165 w 276" name="T16"/>
                  <a:gd fmla="*/ 298 h 466" name="T17"/>
                  <a:gd fmla="*/ 81 w 276" name="T18"/>
                  <a:gd fmla="*/ 262 h 466" name="T19"/>
                  <a:gd fmla="*/ 93 w 276" name="T20"/>
                  <a:gd fmla="*/ 215 h 466" name="T21"/>
                  <a:gd fmla="*/ 101 w 276" name="T22"/>
                  <a:gd fmla="*/ 178 h 466" name="T23"/>
                  <a:gd fmla="*/ 193 w 276" name="T24"/>
                  <a:gd fmla="*/ 176 h 466" name="T25"/>
                  <a:gd fmla="*/ 198 w 276" name="T26"/>
                  <a:gd fmla="*/ 98 h 466" name="T27"/>
                  <a:gd fmla="*/ 139 w 276" name="T28"/>
                  <a:gd fmla="*/ 86 h 466" name="T29"/>
                  <a:gd fmla="*/ 119 w 276" name="T30"/>
                  <a:gd fmla="*/ 110 h 466" name="T31"/>
                  <a:gd fmla="*/ 71 w 276" name="T32"/>
                  <a:gd fmla="*/ 114 h 466" name="T33"/>
                  <a:gd fmla="*/ 27 w 276" name="T34"/>
                  <a:gd fmla="*/ 84 h 466" name="T35"/>
                  <a:gd fmla="*/ 17 w 276" name="T36"/>
                  <a:gd fmla="*/ 16 h 466" name="T37"/>
                  <a:gd fmla="*/ 59 w 276" name="T38"/>
                  <a:gd fmla="*/ 0 h 466" name="T39"/>
                  <a:gd fmla="*/ 106 w 276" name="T40"/>
                  <a:gd fmla="*/ 6 h 466" name="T41"/>
                  <a:gd fmla="*/ 110 w 276" name="T42"/>
                  <a:gd fmla="*/ 23 h 466" name="T43"/>
                  <a:gd fmla="*/ 130 w 276" name="T44"/>
                  <a:gd fmla="*/ 3 h 466" name="T45"/>
                  <a:gd fmla="*/ 163 w 276" name="T46"/>
                  <a:gd fmla="*/ 0 h 466" name="T47"/>
                  <a:gd fmla="*/ 216 w 276" name="T48"/>
                  <a:gd fmla="*/ 6 h 466" name="T49"/>
                  <a:gd fmla="*/ 276 w 276" name="T50"/>
                  <a:gd fmla="*/ 118 h 466" name="T51"/>
                  <a:gd fmla="*/ 271 w 276" name="T52"/>
                  <a:gd fmla="*/ 188 h 466" name="T53"/>
                  <a:gd fmla="*/ 257 w 276" name="T54"/>
                  <a:gd fmla="*/ 228 h 466" name="T55"/>
                  <a:gd fmla="*/ 239 w 276" name="T56"/>
                  <a:gd fmla="*/ 276 h 466" name="T57"/>
                  <a:gd fmla="*/ 249 w 276" name="T58"/>
                  <a:gd fmla="*/ 290 h 466" name="T59"/>
                  <a:gd fmla="*/ 248 w 276" name="T60"/>
                  <a:gd fmla="*/ 342 h 466" name="T61"/>
                  <a:gd fmla="*/ 253 w 276" name="T62"/>
                  <a:gd fmla="*/ 423 h 466" name="T63"/>
                  <a:gd fmla="*/ 249 w 276" name="T64"/>
                  <a:gd fmla="*/ 326 h 466" name="T65"/>
                  <a:gd fmla="*/ 245 w 276" name="T66"/>
                  <a:gd fmla="*/ 286 h 466" name="T67"/>
                  <a:gd fmla="*/ 229 w 276" name="T68"/>
                  <a:gd fmla="*/ 255 h 466" name="T69"/>
                  <a:gd fmla="*/ 261 w 276" name="T70"/>
                  <a:gd fmla="*/ 223 h 466" name="T71"/>
                  <a:gd fmla="*/ 272 w 276" name="T72"/>
                  <a:gd fmla="*/ 178 h 466" name="T73"/>
                  <a:gd fmla="*/ 274 w 276" name="T74"/>
                  <a:gd fmla="*/ 98 h 466" name="T75"/>
                  <a:gd fmla="*/ 205 w 276" name="T76"/>
                  <a:gd fmla="*/ 6 h 466" name="T77"/>
                  <a:gd fmla="*/ 132 w 276" name="T78"/>
                  <a:gd fmla="*/ 3 h 466" name="T79"/>
                  <a:gd fmla="*/ 115 w 276" name="T80"/>
                  <a:gd fmla="*/ 20 h 466" name="T81"/>
                  <a:gd fmla="*/ 107 w 276" name="T82"/>
                  <a:gd fmla="*/ 15 h 466" name="T83"/>
                  <a:gd fmla="*/ 105 w 276" name="T84"/>
                  <a:gd fmla="*/ 7 h 466" name="T85"/>
                  <a:gd fmla="*/ 25 w 276" name="T86"/>
                  <a:gd fmla="*/ 3 h 466" name="T87"/>
                  <a:gd fmla="*/ 26 w 276" name="T88"/>
                  <a:gd fmla="*/ 56 h 466" name="T89"/>
                  <a:gd fmla="*/ 27 w 276" name="T90"/>
                  <a:gd fmla="*/ 111 h 466" name="T91"/>
                  <a:gd fmla="*/ 116 w 276" name="T92"/>
                  <a:gd fmla="*/ 114 h 466" name="T93"/>
                  <a:gd fmla="*/ 117 w 276" name="T94"/>
                  <a:gd fmla="*/ 83 h 466" name="T95"/>
                  <a:gd fmla="*/ 190 w 276" name="T96"/>
                  <a:gd fmla="*/ 93 h 466" name="T97"/>
                  <a:gd fmla="*/ 200 w 276" name="T98"/>
                  <a:gd fmla="*/ 137 h 466" name="T99"/>
                  <a:gd fmla="*/ 189 w 276" name="T100"/>
                  <a:gd fmla="*/ 203 h 466" name="T101"/>
                  <a:gd fmla="*/ 97 w 276" name="T102"/>
                  <a:gd fmla="*/ 205 h 466" name="T103"/>
                  <a:gd fmla="*/ 89 w 276" name="T104"/>
                  <a:gd fmla="*/ 231 h 466" name="T105"/>
                  <a:gd fmla="*/ 169 w 276" name="T106"/>
                  <a:gd fmla="*/ 286 h 466" name="T107"/>
                  <a:gd fmla="*/ 161 w 276" name="T108"/>
                  <a:gd fmla="*/ 335 h 466" name="T109"/>
                  <a:gd fmla="*/ 138 w 276" name="T110"/>
                  <a:gd fmla="*/ 380 h 466" name="T111"/>
                  <a:gd fmla="*/ 74 w 276" name="T112"/>
                  <a:gd fmla="*/ 361 h 466" name="T113"/>
                  <a:gd fmla="*/ 75 w 276" name="T114"/>
                  <a:gd fmla="*/ 339 h 466" name="T115"/>
                  <a:gd fmla="*/ 49 w 276" name="T116"/>
                  <a:gd fmla="*/ 327 h 466" name="T117"/>
                  <a:gd fmla="*/ 2 w 276" name="T118"/>
                  <a:gd fmla="*/ 367 h 466" name="T119"/>
                  <a:gd fmla="*/ 74 w 276" name="T120"/>
                  <a:gd fmla="*/ 462 h 466" name="T121"/>
                  <a:gd fmla="*/ 164 w 276" name="T122"/>
                  <a:gd fmla="*/ 466 h 466" name="T123"/>
                  <a:gd fmla="*/ 253 w 276" name="T124"/>
                  <a:gd fmla="*/ 423 h 46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66" w="27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6" name="Freeform 293"/>
              <p:cNvSpPr>
                <a:spLocks noEditPoints="1"/>
              </p:cNvSpPr>
              <p:nvPr/>
            </p:nvSpPr>
            <p:spPr bwMode="auto">
              <a:xfrm>
                <a:off x="3717926" y="5618163"/>
                <a:ext cx="806450" cy="1498600"/>
              </a:xfrm>
              <a:custGeom>
                <a:gdLst>
                  <a:gd fmla="*/ 400 w 508" name="T0"/>
                  <a:gd fmla="*/ 944 h 944" name="T1"/>
                  <a:gd fmla="*/ 400 w 508" name="T2"/>
                  <a:gd fmla="*/ 944 h 944" name="T3"/>
                  <a:gd fmla="*/ 108 w 508" name="T4"/>
                  <a:gd fmla="*/ 944 h 944" name="T5"/>
                  <a:gd fmla="*/ 2 w 508" name="T6"/>
                  <a:gd fmla="*/ 846 h 944" name="T7"/>
                  <a:gd fmla="*/ 2 w 508" name="T8"/>
                  <a:gd fmla="*/ 846 h 944" name="T9"/>
                  <a:gd fmla="*/ 0 w 508" name="T10"/>
                  <a:gd fmla="*/ 693 h 944" name="T11"/>
                  <a:gd fmla="*/ 169 w 508" name="T12"/>
                  <a:gd fmla="*/ 693 h 944" name="T13"/>
                  <a:gd fmla="*/ 169 w 508" name="T14"/>
                  <a:gd fmla="*/ 693 h 944" name="T15"/>
                  <a:gd fmla="*/ 169 w 508" name="T16"/>
                  <a:gd fmla="*/ 768 h 944" name="T17"/>
                  <a:gd fmla="*/ 339 w 508" name="T18"/>
                  <a:gd fmla="*/ 770 h 944" name="T19"/>
                  <a:gd fmla="*/ 341 w 508" name="T20"/>
                  <a:gd fmla="*/ 562 h 944" name="T21"/>
                  <a:gd fmla="*/ 155 w 508" name="T22"/>
                  <a:gd fmla="*/ 562 h 944" name="T23"/>
                  <a:gd fmla="*/ 155 w 508" name="T24"/>
                  <a:gd fmla="*/ 386 h 944" name="T25"/>
                  <a:gd fmla="*/ 157 w 508" name="T26"/>
                  <a:gd fmla="*/ 384 h 944" name="T27"/>
                  <a:gd fmla="*/ 339 w 508" name="T28"/>
                  <a:gd fmla="*/ 386 h 944" name="T29"/>
                  <a:gd fmla="*/ 341 w 508" name="T30"/>
                  <a:gd fmla="*/ 178 h 944" name="T31"/>
                  <a:gd fmla="*/ 169 w 508" name="T32"/>
                  <a:gd fmla="*/ 176 h 944" name="T33"/>
                  <a:gd fmla="*/ 169 w 508" name="T34"/>
                  <a:gd fmla="*/ 253 h 944" name="T35"/>
                  <a:gd fmla="*/ 2 w 508" name="T36"/>
                  <a:gd fmla="*/ 253 h 944" name="T37"/>
                  <a:gd fmla="*/ 0 w 508" name="T38"/>
                  <a:gd fmla="*/ 251 h 944" name="T39"/>
                  <a:gd fmla="*/ 0 w 508" name="T40"/>
                  <a:gd fmla="*/ 0 h 944" name="T41"/>
                  <a:gd fmla="*/ 169 w 508" name="T42"/>
                  <a:gd fmla="*/ 2 h 944" name="T43"/>
                  <a:gd fmla="*/ 169 w 508" name="T44"/>
                  <a:gd fmla="*/ 2 h 944" name="T45"/>
                  <a:gd fmla="*/ 167 w 508" name="T46"/>
                  <a:gd fmla="*/ 51 h 944" name="T47"/>
                  <a:gd fmla="*/ 222 w 508" name="T48"/>
                  <a:gd fmla="*/ 2 h 944" name="T49"/>
                  <a:gd fmla="*/ 400 w 508" name="T50"/>
                  <a:gd fmla="*/ 2 h 944" name="T51"/>
                  <a:gd fmla="*/ 402 w 508" name="T52"/>
                  <a:gd fmla="*/ 2 h 944" name="T53"/>
                  <a:gd fmla="*/ 508 w 508" name="T54"/>
                  <a:gd fmla="*/ 100 h 944" name="T55"/>
                  <a:gd fmla="*/ 508 w 508" name="T56"/>
                  <a:gd fmla="*/ 390 h 944" name="T57"/>
                  <a:gd fmla="*/ 508 w 508" name="T58"/>
                  <a:gd fmla="*/ 390 h 944" name="T59"/>
                  <a:gd fmla="*/ 445 w 508" name="T60"/>
                  <a:gd fmla="*/ 472 h 944" name="T61"/>
                  <a:gd fmla="*/ 508 w 508" name="T62"/>
                  <a:gd fmla="*/ 556 h 944" name="T63"/>
                  <a:gd fmla="*/ 508 w 508" name="T64"/>
                  <a:gd fmla="*/ 846 h 944" name="T65"/>
                  <a:gd fmla="*/ 508 w 508" name="T66"/>
                  <a:gd fmla="*/ 556 h 944" name="T67"/>
                  <a:gd fmla="*/ 443 w 508" name="T68"/>
                  <a:gd fmla="*/ 474 h 944" name="T69"/>
                  <a:gd fmla="*/ 443 w 508" name="T70"/>
                  <a:gd fmla="*/ 472 h 944" name="T71"/>
                  <a:gd fmla="*/ 508 w 508" name="T72"/>
                  <a:gd fmla="*/ 390 h 944" name="T73"/>
                  <a:gd fmla="*/ 508 w 508" name="T74"/>
                  <a:gd fmla="*/ 102 h 944" name="T75"/>
                  <a:gd fmla="*/ 400 w 508" name="T76"/>
                  <a:gd fmla="*/ 2 h 944" name="T77"/>
                  <a:gd fmla="*/ 222 w 508" name="T78"/>
                  <a:gd fmla="*/ 2 h 944" name="T79"/>
                  <a:gd fmla="*/ 167 w 508" name="T80"/>
                  <a:gd fmla="*/ 53 h 944" name="T81"/>
                  <a:gd fmla="*/ 167 w 508" name="T82"/>
                  <a:gd fmla="*/ 2 h 944" name="T83"/>
                  <a:gd fmla="*/ 2 w 508" name="T84"/>
                  <a:gd fmla="*/ 4 h 944" name="T85"/>
                  <a:gd fmla="*/ 2 w 508" name="T86"/>
                  <a:gd fmla="*/ 251 h 944" name="T87"/>
                  <a:gd fmla="*/ 169 w 508" name="T88"/>
                  <a:gd fmla="*/ 251 h 944" name="T89"/>
                  <a:gd fmla="*/ 167 w 508" name="T90"/>
                  <a:gd fmla="*/ 176 h 944" name="T91"/>
                  <a:gd fmla="*/ 169 w 508" name="T92"/>
                  <a:gd fmla="*/ 173 h 944" name="T93"/>
                  <a:gd fmla="*/ 343 w 508" name="T94"/>
                  <a:gd fmla="*/ 173 h 944" name="T95"/>
                  <a:gd fmla="*/ 341 w 508" name="T96"/>
                  <a:gd fmla="*/ 386 h 944" name="T97"/>
                  <a:gd fmla="*/ 341 w 508" name="T98"/>
                  <a:gd fmla="*/ 386 h 944" name="T99"/>
                  <a:gd fmla="*/ 159 w 508" name="T100"/>
                  <a:gd fmla="*/ 386 h 944" name="T101"/>
                  <a:gd fmla="*/ 157 w 508" name="T102"/>
                  <a:gd fmla="*/ 558 h 944" name="T103"/>
                  <a:gd fmla="*/ 341 w 508" name="T104"/>
                  <a:gd fmla="*/ 558 h 944" name="T105"/>
                  <a:gd fmla="*/ 341 w 508" name="T106"/>
                  <a:gd fmla="*/ 770 h 944" name="T107"/>
                  <a:gd fmla="*/ 341 w 508" name="T108"/>
                  <a:gd fmla="*/ 770 h 944" name="T109"/>
                  <a:gd fmla="*/ 167 w 508" name="T110"/>
                  <a:gd fmla="*/ 770 h 944" name="T111"/>
                  <a:gd fmla="*/ 167 w 508" name="T112"/>
                  <a:gd fmla="*/ 693 h 944" name="T113"/>
                  <a:gd fmla="*/ 2 w 508" name="T114"/>
                  <a:gd fmla="*/ 695 h 944" name="T115"/>
                  <a:gd fmla="*/ 2 w 508" name="T116"/>
                  <a:gd fmla="*/ 846 h 944" name="T117"/>
                  <a:gd fmla="*/ 108 w 508" name="T118"/>
                  <a:gd fmla="*/ 942 h 944" name="T119"/>
                  <a:gd fmla="*/ 400 w 508" name="T120"/>
                  <a:gd fmla="*/ 944 h 944" name="T121"/>
                  <a:gd fmla="*/ 508 w 508" name="T122"/>
                  <a:gd fmla="*/ 846 h 94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944" w="508">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7" name="Freeform 294"/>
              <p:cNvSpPr>
                <a:spLocks noEditPoints="1"/>
              </p:cNvSpPr>
              <p:nvPr/>
            </p:nvSpPr>
            <p:spPr bwMode="auto">
              <a:xfrm>
                <a:off x="3717926" y="5640388"/>
                <a:ext cx="803275" cy="1417638"/>
              </a:xfrm>
              <a:custGeom>
                <a:gdLst>
                  <a:gd fmla="*/ 398 w 506" name="T0"/>
                  <a:gd fmla="*/ 889 h 893" name="T1"/>
                  <a:gd fmla="*/ 396 w 506" name="T2"/>
                  <a:gd fmla="*/ 891 h 893" name="T3"/>
                  <a:gd fmla="*/ 110 w 506" name="T4"/>
                  <a:gd fmla="*/ 893 h 893" name="T5"/>
                  <a:gd fmla="*/ 6 w 506" name="T6"/>
                  <a:gd fmla="*/ 801 h 893" name="T7"/>
                  <a:gd fmla="*/ 4 w 506" name="T8"/>
                  <a:gd fmla="*/ 797 h 893" name="T9"/>
                  <a:gd fmla="*/ 2 w 506" name="T10"/>
                  <a:gd fmla="*/ 650 h 893" name="T11"/>
                  <a:gd fmla="*/ 171 w 506" name="T12"/>
                  <a:gd fmla="*/ 648 h 893" name="T13"/>
                  <a:gd fmla="*/ 177 w 506" name="T14"/>
                  <a:gd fmla="*/ 656 h 893" name="T15"/>
                  <a:gd fmla="*/ 171 w 506" name="T16"/>
                  <a:gd fmla="*/ 720 h 893" name="T17"/>
                  <a:gd fmla="*/ 328 w 506" name="T18"/>
                  <a:gd fmla="*/ 726 h 893" name="T19"/>
                  <a:gd fmla="*/ 337 w 506" name="T20"/>
                  <a:gd fmla="*/ 540 h 893" name="T21"/>
                  <a:gd fmla="*/ 151 w 506" name="T22"/>
                  <a:gd fmla="*/ 540 h 893" name="T23"/>
                  <a:gd fmla="*/ 151 w 506" name="T24"/>
                  <a:gd fmla="*/ 368 h 893" name="T25"/>
                  <a:gd fmla="*/ 159 w 506" name="T26"/>
                  <a:gd fmla="*/ 358 h 893" name="T27"/>
                  <a:gd fmla="*/ 328 w 506" name="T28"/>
                  <a:gd fmla="*/ 368 h 893" name="T29"/>
                  <a:gd fmla="*/ 337 w 506" name="T30"/>
                  <a:gd fmla="*/ 182 h 893" name="T31"/>
                  <a:gd fmla="*/ 182 w 506" name="T32"/>
                  <a:gd fmla="*/ 172 h 893" name="T33"/>
                  <a:gd fmla="*/ 179 w 506" name="T34"/>
                  <a:gd fmla="*/ 251 h 893" name="T35"/>
                  <a:gd fmla="*/ 8 w 506" name="T36"/>
                  <a:gd fmla="*/ 251 h 893" name="T37"/>
                  <a:gd fmla="*/ 0 w 506" name="T38"/>
                  <a:gd fmla="*/ 243 h 893" name="T39"/>
                  <a:gd fmla="*/ 0 w 506" name="T40"/>
                  <a:gd fmla="*/ 0 h 893" name="T41"/>
                  <a:gd fmla="*/ 171 w 506" name="T42"/>
                  <a:gd fmla="*/ 0 h 893" name="T43"/>
                  <a:gd fmla="*/ 179 w 506" name="T44"/>
                  <a:gd fmla="*/ 8 h 893" name="T45"/>
                  <a:gd fmla="*/ 165 w 506" name="T46"/>
                  <a:gd fmla="*/ 49 h 893" name="T47"/>
                  <a:gd fmla="*/ 220 w 506" name="T48"/>
                  <a:gd fmla="*/ 2 h 893" name="T49"/>
                  <a:gd fmla="*/ 396 w 506" name="T50"/>
                  <a:gd fmla="*/ 2 h 893" name="T51"/>
                  <a:gd fmla="*/ 402 w 506" name="T52"/>
                  <a:gd fmla="*/ 4 h 893" name="T53"/>
                  <a:gd fmla="*/ 506 w 506" name="T54"/>
                  <a:gd fmla="*/ 98 h 893" name="T55"/>
                  <a:gd fmla="*/ 504 w 506" name="T56"/>
                  <a:gd fmla="*/ 372 h 893" name="T57"/>
                  <a:gd fmla="*/ 504 w 506" name="T58"/>
                  <a:gd fmla="*/ 374 h 893" name="T59"/>
                  <a:gd fmla="*/ 441 w 506" name="T60"/>
                  <a:gd fmla="*/ 448 h 893" name="T61"/>
                  <a:gd fmla="*/ 504 w 506" name="T62"/>
                  <a:gd fmla="*/ 525 h 893" name="T63"/>
                  <a:gd fmla="*/ 500 w 506" name="T64"/>
                  <a:gd fmla="*/ 797 h 893" name="T65"/>
                  <a:gd fmla="*/ 498 w 506" name="T66"/>
                  <a:gd fmla="*/ 525 h 893" name="T67"/>
                  <a:gd fmla="*/ 435 w 506" name="T68"/>
                  <a:gd fmla="*/ 452 h 893" name="T69"/>
                  <a:gd fmla="*/ 435 w 506" name="T70"/>
                  <a:gd fmla="*/ 448 h 893" name="T71"/>
                  <a:gd fmla="*/ 496 w 506" name="T72"/>
                  <a:gd fmla="*/ 372 h 893" name="T73"/>
                  <a:gd fmla="*/ 496 w 506" name="T74"/>
                  <a:gd fmla="*/ 106 h 893" name="T75"/>
                  <a:gd fmla="*/ 396 w 506" name="T76"/>
                  <a:gd fmla="*/ 16 h 893" name="T77"/>
                  <a:gd fmla="*/ 228 w 506" name="T78"/>
                  <a:gd fmla="*/ 14 h 893" name="T79"/>
                  <a:gd fmla="*/ 163 w 506" name="T80"/>
                  <a:gd fmla="*/ 74 h 893" name="T81"/>
                  <a:gd fmla="*/ 163 w 506" name="T82"/>
                  <a:gd fmla="*/ 8 h 893" name="T83"/>
                  <a:gd fmla="*/ 8 w 506" name="T84"/>
                  <a:gd fmla="*/ 18 h 893" name="T85"/>
                  <a:gd fmla="*/ 18 w 506" name="T86"/>
                  <a:gd fmla="*/ 243 h 893" name="T87"/>
                  <a:gd fmla="*/ 171 w 506" name="T88"/>
                  <a:gd fmla="*/ 233 h 893" name="T89"/>
                  <a:gd fmla="*/ 161 w 506" name="T90"/>
                  <a:gd fmla="*/ 172 h 893" name="T91"/>
                  <a:gd fmla="*/ 171 w 506" name="T92"/>
                  <a:gd fmla="*/ 162 h 893" name="T93"/>
                  <a:gd fmla="*/ 347 w 506" name="T94"/>
                  <a:gd fmla="*/ 162 h 893" name="T95"/>
                  <a:gd fmla="*/ 347 w 506" name="T96"/>
                  <a:gd fmla="*/ 368 h 893" name="T97"/>
                  <a:gd fmla="*/ 337 w 506" name="T98"/>
                  <a:gd fmla="*/ 378 h 893" name="T99"/>
                  <a:gd fmla="*/ 169 w 506" name="T100"/>
                  <a:gd fmla="*/ 368 h 893" name="T101"/>
                  <a:gd fmla="*/ 159 w 506" name="T102"/>
                  <a:gd fmla="*/ 521 h 893" name="T103"/>
                  <a:gd fmla="*/ 347 w 506" name="T104"/>
                  <a:gd fmla="*/ 521 h 893" name="T105"/>
                  <a:gd fmla="*/ 347 w 506" name="T106"/>
                  <a:gd fmla="*/ 726 h 893" name="T107"/>
                  <a:gd fmla="*/ 337 w 506" name="T108"/>
                  <a:gd fmla="*/ 734 h 893" name="T109"/>
                  <a:gd fmla="*/ 163 w 506" name="T110"/>
                  <a:gd fmla="*/ 734 h 893" name="T111"/>
                  <a:gd fmla="*/ 163 w 506" name="T112"/>
                  <a:gd fmla="*/ 656 h 893" name="T113"/>
                  <a:gd fmla="*/ 8 w 506" name="T114"/>
                  <a:gd fmla="*/ 662 h 893" name="T115"/>
                  <a:gd fmla="*/ 14 w 506" name="T116"/>
                  <a:gd fmla="*/ 797 h 893" name="T117"/>
                  <a:gd fmla="*/ 114 w 506" name="T118"/>
                  <a:gd fmla="*/ 885 h 893" name="T119"/>
                  <a:gd fmla="*/ 396 w 506" name="T120"/>
                  <a:gd fmla="*/ 887 h 893" name="T121"/>
                  <a:gd fmla="*/ 500 w 506" name="T122"/>
                  <a:gd fmla="*/ 797 h 89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893" w="506">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704" name="文本框 1703"/>
            <p:cNvSpPr txBox="1"/>
            <p:nvPr/>
          </p:nvSpPr>
          <p:spPr>
            <a:xfrm>
              <a:off x="4696278" y="4181013"/>
              <a:ext cx="5893064" cy="579120"/>
            </a:xfrm>
            <a:prstGeom prst="rect">
              <a:avLst/>
            </a:prstGeom>
            <a:noFill/>
          </p:spPr>
          <p:txBody>
            <a:bodyPr rtlCol="0" wrap="square">
              <a:spAutoFit/>
            </a:bodyPr>
            <a:lstStyle/>
            <a:p>
              <a:r>
                <a:rPr altLang="en-US" lang="zh-CN" smtClean="0" sz="3200">
                  <a:blipFill>
                    <a:blip r:embed="rId2"/>
                    <a:stretch>
                      <a:fillRect/>
                    </a:stretch>
                  </a:blipFill>
                </a:rPr>
                <a:t>键入文字键入文字键入文字</a:t>
              </a:r>
            </a:p>
          </p:txBody>
        </p:sp>
      </p:grpSp>
      <p:grpSp>
        <p:nvGrpSpPr>
          <p:cNvPr id="1709" name="组合 1708"/>
          <p:cNvGrpSpPr/>
          <p:nvPr/>
        </p:nvGrpSpPr>
        <p:grpSpPr>
          <a:xfrm>
            <a:off x="4123537" y="5185670"/>
            <a:ext cx="6465805" cy="584775"/>
            <a:chOff x="4123537" y="5343985"/>
            <a:chExt cx="6465805" cy="584775"/>
          </a:xfrm>
        </p:grpSpPr>
        <p:grpSp>
          <p:nvGrpSpPr>
            <p:cNvPr id="1688" name="组合 1687"/>
            <p:cNvGrpSpPr/>
            <p:nvPr/>
          </p:nvGrpSpPr>
          <p:grpSpPr>
            <a:xfrm>
              <a:off x="4123537" y="5346470"/>
              <a:ext cx="345501" cy="579805"/>
              <a:chOff x="4699001" y="5565775"/>
              <a:chExt cx="966788" cy="1622425"/>
            </a:xfrm>
            <a:solidFill>
              <a:schemeClr val="bg1">
                <a:lumMod val="75000"/>
              </a:schemeClr>
            </a:solidFill>
          </p:grpSpPr>
          <p:sp>
            <p:nvSpPr>
              <p:cNvPr id="1689" name="Freeform 298"/>
              <p:cNvSpPr/>
              <p:nvPr/>
            </p:nvSpPr>
            <p:spPr bwMode="auto">
              <a:xfrm>
                <a:off x="4699001" y="5643563"/>
                <a:ext cx="966788" cy="1128713"/>
              </a:xfrm>
              <a:custGeom>
                <a:gdLst>
                  <a:gd fmla="*/ 228 w 298" name="T0"/>
                  <a:gd fmla="*/ 324 h 348" name="T1"/>
                  <a:gd fmla="*/ 201 w 298" name="T2"/>
                  <a:gd fmla="*/ 328 h 348" name="T3"/>
                  <a:gd fmla="*/ 183 w 298" name="T4"/>
                  <a:gd fmla="*/ 337 h 348" name="T5"/>
                  <a:gd fmla="*/ 180 w 298" name="T6"/>
                  <a:gd fmla="*/ 331 h 348" name="T7"/>
                  <a:gd fmla="*/ 180 w 298" name="T8"/>
                  <a:gd fmla="*/ 313 h 348" name="T9"/>
                  <a:gd fmla="*/ 197 w 298" name="T10"/>
                  <a:gd fmla="*/ 300 h 348" name="T11"/>
                  <a:gd fmla="*/ 154 w 298" name="T12"/>
                  <a:gd fmla="*/ 315 h 348" name="T13"/>
                  <a:gd fmla="*/ 137 w 298" name="T14"/>
                  <a:gd fmla="*/ 312 h 348" name="T15"/>
                  <a:gd fmla="*/ 121 w 298" name="T16"/>
                  <a:gd fmla="*/ 319 h 348" name="T17"/>
                  <a:gd fmla="*/ 248 w 298" name="T18"/>
                  <a:gd fmla="*/ 242 h 348" name="T19"/>
                  <a:gd fmla="*/ 233 w 298" name="T20"/>
                  <a:gd fmla="*/ 241 h 348" name="T21"/>
                  <a:gd fmla="*/ 251 w 298" name="T22"/>
                  <a:gd fmla="*/ 221 h 348" name="T23"/>
                  <a:gd fmla="*/ 59 w 298" name="T24"/>
                  <a:gd fmla="*/ 312 h 348" name="T25"/>
                  <a:gd fmla="*/ 59 w 298" name="T26"/>
                  <a:gd fmla="*/ 308 h 348" name="T27"/>
                  <a:gd fmla="*/ 54 w 298" name="T28"/>
                  <a:gd fmla="*/ 291 h 348" name="T29"/>
                  <a:gd fmla="*/ 42 w 298" name="T30"/>
                  <a:gd fmla="*/ 285 h 348" name="T31"/>
                  <a:gd fmla="*/ 1 w 298" name="T32"/>
                  <a:gd fmla="*/ 287 h 348" name="T33"/>
                  <a:gd fmla="*/ 20 w 298" name="T34"/>
                  <a:gd fmla="*/ 260 h 348" name="T35"/>
                  <a:gd fmla="*/ 55 w 298" name="T36"/>
                  <a:gd fmla="*/ 218 h 348" name="T37"/>
                  <a:gd fmla="*/ 249 w 298" name="T38"/>
                  <a:gd fmla="*/ 95 h 348" name="T39"/>
                  <a:gd fmla="*/ 77 w 298" name="T40"/>
                  <a:gd fmla="*/ 174 h 348" name="T41"/>
                  <a:gd fmla="*/ 68 w 298" name="T42"/>
                  <a:gd fmla="*/ 170 h 348" name="T43"/>
                  <a:gd fmla="*/ 96 w 298" name="T44"/>
                  <a:gd fmla="*/ 148 h 348" name="T45"/>
                  <a:gd fmla="*/ 96 w 298" name="T46"/>
                  <a:gd fmla="*/ 140 h 348" name="T47"/>
                  <a:gd fmla="*/ 125 w 298" name="T48"/>
                  <a:gd fmla="*/ 110 h 348" name="T49"/>
                  <a:gd fmla="*/ 138 w 298" name="T50"/>
                  <a:gd fmla="*/ 83 h 348" name="T51"/>
                  <a:gd fmla="*/ 212 w 298" name="T52"/>
                  <a:gd fmla="*/ 12 h 348" name="T53"/>
                  <a:gd fmla="*/ 212 w 298" name="T54"/>
                  <a:gd fmla="*/ 6 h 348" name="T55"/>
                  <a:gd fmla="*/ 167 w 298" name="T56"/>
                  <a:gd fmla="*/ 11 h 348" name="T57"/>
                  <a:gd fmla="*/ 221 w 298" name="T58"/>
                  <a:gd fmla="*/ 0 h 348" name="T59"/>
                  <a:gd fmla="*/ 216 w 298" name="T60"/>
                  <a:gd fmla="*/ 8 h 348" name="T61"/>
                  <a:gd fmla="*/ 157 w 298" name="T62"/>
                  <a:gd fmla="*/ 57 h 348" name="T63"/>
                  <a:gd fmla="*/ 195 w 298" name="T64"/>
                  <a:gd fmla="*/ 44 h 348" name="T65"/>
                  <a:gd fmla="*/ 265 w 298" name="T66"/>
                  <a:gd fmla="*/ 12 h 348" name="T67"/>
                  <a:gd fmla="*/ 255 w 298" name="T68"/>
                  <a:gd fmla="*/ 34 h 348" name="T69"/>
                  <a:gd fmla="*/ 247 w 298" name="T70"/>
                  <a:gd fmla="*/ 53 h 348" name="T71"/>
                  <a:gd fmla="*/ 263 w 298" name="T72"/>
                  <a:gd fmla="*/ 52 h 348" name="T73"/>
                  <a:gd fmla="*/ 257 w 298" name="T74"/>
                  <a:gd fmla="*/ 60 h 348" name="T75"/>
                  <a:gd fmla="*/ 156 w 298" name="T76"/>
                  <a:gd fmla="*/ 147 h 348" name="T77"/>
                  <a:gd fmla="*/ 273 w 298" name="T78"/>
                  <a:gd fmla="*/ 81 h 348" name="T79"/>
                  <a:gd fmla="*/ 265 w 298" name="T80"/>
                  <a:gd fmla="*/ 96 h 348" name="T81"/>
                  <a:gd fmla="*/ 182 w 298" name="T82"/>
                  <a:gd fmla="*/ 166 h 348" name="T83"/>
                  <a:gd fmla="*/ 78 w 298" name="T84"/>
                  <a:gd fmla="*/ 241 h 348" name="T85"/>
                  <a:gd fmla="*/ 129 w 298" name="T86"/>
                  <a:gd fmla="*/ 234 h 348" name="T87"/>
                  <a:gd fmla="*/ 187 w 298" name="T88"/>
                  <a:gd fmla="*/ 233 h 348" name="T89"/>
                  <a:gd fmla="*/ 257 w 298" name="T90"/>
                  <a:gd fmla="*/ 199 h 348" name="T91"/>
                  <a:gd fmla="*/ 270 w 298" name="T92"/>
                  <a:gd fmla="*/ 209 h 348" name="T93"/>
                  <a:gd fmla="*/ 249 w 298" name="T94"/>
                  <a:gd fmla="*/ 231 h 348" name="T95"/>
                  <a:gd fmla="*/ 192 w 298" name="T96"/>
                  <a:gd fmla="*/ 269 h 348" name="T97"/>
                  <a:gd fmla="*/ 270 w 298" name="T98"/>
                  <a:gd fmla="*/ 229 h 348" name="T99"/>
                  <a:gd fmla="*/ 142 w 298" name="T100"/>
                  <a:gd fmla="*/ 307 h 348" name="T101"/>
                  <a:gd fmla="*/ 248 w 298" name="T102"/>
                  <a:gd fmla="*/ 247 h 348" name="T103"/>
                  <a:gd fmla="*/ 161 w 298" name="T104"/>
                  <a:gd fmla="*/ 312 h 348" name="T105"/>
                  <a:gd fmla="*/ 288 w 298" name="T106"/>
                  <a:gd fmla="*/ 251 h 348" name="T107"/>
                  <a:gd fmla="*/ 298 w 298" name="T108"/>
                  <a:gd fmla="*/ 271 h 348" name="T109"/>
                  <a:gd fmla="*/ 298 w 298" name="T110"/>
                  <a:gd fmla="*/ 283 h 348" name="T111"/>
                  <a:gd fmla="*/ 276 w 298" name="T112"/>
                  <a:gd fmla="*/ 298 h 348" name="T113"/>
                  <a:gd fmla="*/ 192 w 298" name="T114"/>
                  <a:gd fmla="*/ 347 h 34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348" w="29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0" name="Freeform 299"/>
              <p:cNvSpPr>
                <a:spLocks noEditPoints="1"/>
              </p:cNvSpPr>
              <p:nvPr/>
            </p:nvSpPr>
            <p:spPr bwMode="auto">
              <a:xfrm>
                <a:off x="4725988" y="5565775"/>
                <a:ext cx="896938" cy="1622425"/>
              </a:xfrm>
              <a:custGeom>
                <a:gdLst>
                  <a:gd fmla="*/ 137 w 277" name="T0"/>
                  <a:gd fmla="*/ 390 h 500" name="T1"/>
                  <a:gd fmla="*/ 144 w 277" name="T2"/>
                  <a:gd fmla="*/ 351 h 500" name="T3"/>
                  <a:gd fmla="*/ 92 w 277" name="T4"/>
                  <a:gd fmla="*/ 352 h 500" name="T5"/>
                  <a:gd fmla="*/ 49 w 277" name="T6"/>
                  <a:gd fmla="*/ 334 h 500" name="T7"/>
                  <a:gd fmla="*/ 24 w 277" name="T8"/>
                  <a:gd fmla="*/ 327 h 500" name="T9"/>
                  <a:gd fmla="*/ 6 w 277" name="T10"/>
                  <a:gd fmla="*/ 310 h 500" name="T11"/>
                  <a:gd fmla="*/ 5 w 277" name="T12"/>
                  <a:gd fmla="*/ 274 h 500" name="T13"/>
                  <a:gd fmla="*/ 46 w 277" name="T14"/>
                  <a:gd fmla="*/ 223 h 500" name="T15"/>
                  <a:gd fmla="*/ 118 w 277" name="T16"/>
                  <a:gd fmla="*/ 155 h 500" name="T17"/>
                  <a:gd fmla="*/ 138 w 277" name="T18"/>
                  <a:gd fmla="*/ 98 h 500" name="T19"/>
                  <a:gd fmla="*/ 176 w 277" name="T20"/>
                  <a:gd fmla="*/ 19 h 500" name="T21"/>
                  <a:gd fmla="*/ 236 w 277" name="T22"/>
                  <a:gd fmla="*/ 18 h 500" name="T23"/>
                  <a:gd fmla="*/ 266 w 277" name="T24"/>
                  <a:gd fmla="*/ 8 h 500" name="T25"/>
                  <a:gd fmla="*/ 269 w 277" name="T26"/>
                  <a:gd fmla="*/ 100 h 500" name="T27"/>
                  <a:gd fmla="*/ 259 w 277" name="T28"/>
                  <a:gd fmla="*/ 300 h 500" name="T29"/>
                  <a:gd fmla="*/ 254 w 277" name="T30"/>
                  <a:gd fmla="*/ 293 h 500" name="T31"/>
                  <a:gd fmla="*/ 265 w 277" name="T32"/>
                  <a:gd fmla="*/ 283 h 500" name="T33"/>
                  <a:gd fmla="*/ 257 w 277" name="T34"/>
                  <a:gd fmla="*/ 363 h 500" name="T35"/>
                  <a:gd fmla="*/ 248 w 277" name="T36"/>
                  <a:gd fmla="*/ 376 h 500" name="T37"/>
                  <a:gd fmla="*/ 229 w 277" name="T38"/>
                  <a:gd fmla="*/ 371 h 500" name="T39"/>
                  <a:gd fmla="*/ 230 w 277" name="T40"/>
                  <a:gd fmla="*/ 397 h 500" name="T41"/>
                  <a:gd fmla="*/ 243 w 277" name="T42"/>
                  <a:gd fmla="*/ 412 h 500" name="T43"/>
                  <a:gd fmla="*/ 253 w 277" name="T44"/>
                  <a:gd fmla="*/ 401 h 500" name="T45"/>
                  <a:gd fmla="*/ 269 w 277" name="T46"/>
                  <a:gd fmla="*/ 426 h 500" name="T47"/>
                  <a:gd fmla="*/ 276 w 277" name="T48"/>
                  <a:gd fmla="*/ 478 h 500" name="T49"/>
                  <a:gd fmla="*/ 230 w 277" name="T50"/>
                  <a:gd fmla="*/ 485 h 500" name="T51"/>
                  <a:gd fmla="*/ 157 w 277" name="T52"/>
                  <a:gd fmla="*/ 489 h 500" name="T53"/>
                  <a:gd fmla="*/ 129 w 277" name="T54"/>
                  <a:gd fmla="*/ 476 h 500" name="T55"/>
                  <a:gd fmla="*/ 132 w 277" name="T56"/>
                  <a:gd fmla="*/ 380 h 500" name="T57"/>
                  <a:gd fmla="*/ 123 w 277" name="T58"/>
                  <a:gd fmla="*/ 383 h 500" name="T59"/>
                  <a:gd fmla="*/ 130 w 277" name="T60"/>
                  <a:gd fmla="*/ 409 h 500" name="T61"/>
                  <a:gd fmla="*/ 123 w 277" name="T62"/>
                  <a:gd fmla="*/ 392 h 500" name="T63"/>
                  <a:gd fmla="*/ 128 w 277" name="T64"/>
                  <a:gd fmla="*/ 373 h 500" name="T65"/>
                  <a:gd fmla="*/ 129 w 277" name="T66"/>
                  <a:gd fmla="*/ 436 h 500" name="T67"/>
                  <a:gd fmla="*/ 131 w 277" name="T68"/>
                  <a:gd fmla="*/ 500 h 500" name="T69"/>
                  <a:gd fmla="*/ 193 w 277" name="T70"/>
                  <a:gd fmla="*/ 483 h 500" name="T71"/>
                  <a:gd fmla="*/ 267 w 277" name="T72"/>
                  <a:gd fmla="*/ 480 h 500" name="T73"/>
                  <a:gd fmla="*/ 269 w 277" name="T74"/>
                  <a:gd fmla="*/ 427 h 500" name="T75"/>
                  <a:gd fmla="*/ 267 w 277" name="T76"/>
                  <a:gd fmla="*/ 420 h 500" name="T77"/>
                  <a:gd fmla="*/ 247 w 277" name="T78"/>
                  <a:gd fmla="*/ 411 h 500" name="T79"/>
                  <a:gd fmla="*/ 234 w 277" name="T80"/>
                  <a:gd fmla="*/ 407 h 500" name="T81"/>
                  <a:gd fmla="*/ 223 w 277" name="T82"/>
                  <a:gd fmla="*/ 365 h 500" name="T83"/>
                  <a:gd fmla="*/ 237 w 277" name="T84"/>
                  <a:gd fmla="*/ 374 h 500" name="T85"/>
                  <a:gd fmla="*/ 255 w 277" name="T86"/>
                  <a:gd fmla="*/ 371 h 500" name="T87"/>
                  <a:gd fmla="*/ 257 w 277" name="T88"/>
                  <a:gd fmla="*/ 353 h 500" name="T89"/>
                  <a:gd fmla="*/ 267 w 277" name="T90"/>
                  <a:gd fmla="*/ 287 h 500" name="T91"/>
                  <a:gd fmla="*/ 254 w 277" name="T92"/>
                  <a:gd fmla="*/ 294 h 500" name="T93"/>
                  <a:gd fmla="*/ 260 w 277" name="T94"/>
                  <a:gd fmla="*/ 227 h 500" name="T95"/>
                  <a:gd fmla="*/ 268 w 277" name="T96"/>
                  <a:gd fmla="*/ 45 h 500" name="T97"/>
                  <a:gd fmla="*/ 253 w 277" name="T98"/>
                  <a:gd fmla="*/ 18 h 500" name="T99"/>
                  <a:gd fmla="*/ 184 w 277" name="T100"/>
                  <a:gd fmla="*/ 1 h 500" name="T101"/>
                  <a:gd fmla="*/ 147 w 277" name="T102"/>
                  <a:gd fmla="*/ 81 h 500" name="T103"/>
                  <a:gd fmla="*/ 126 w 277" name="T104"/>
                  <a:gd fmla="*/ 146 h 500" name="T105"/>
                  <a:gd fmla="*/ 77 w 277" name="T106"/>
                  <a:gd fmla="*/ 197 h 500" name="T107"/>
                  <a:gd fmla="*/ 26 w 277" name="T108"/>
                  <a:gd fmla="*/ 245 h 500" name="T109"/>
                  <a:gd fmla="*/ 2 w 277" name="T110"/>
                  <a:gd fmla="*/ 297 h 500" name="T111"/>
                  <a:gd fmla="*/ 18 w 277" name="T112"/>
                  <a:gd fmla="*/ 324 h 500" name="T113"/>
                  <a:gd fmla="*/ 40 w 277" name="T114"/>
                  <a:gd fmla="*/ 324 h 500" name="T115"/>
                  <a:gd fmla="*/ 72 w 277" name="T116"/>
                  <a:gd fmla="*/ 348 h 500" name="T117"/>
                  <a:gd fmla="*/ 138 w 277" name="T118"/>
                  <a:gd fmla="*/ 347 h 500" name="T119"/>
                  <a:gd fmla="*/ 149 w 277" name="T120"/>
                  <a:gd fmla="*/ 384 h 500" name="T121"/>
                  <a:gd fmla="*/ 137 w 277" name="T122"/>
                  <a:gd fmla="*/ 389 h 50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500" w="277">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1" name="Freeform 301"/>
              <p:cNvSpPr>
                <a:spLocks noEditPoints="1"/>
              </p:cNvSpPr>
              <p:nvPr/>
            </p:nvSpPr>
            <p:spPr bwMode="auto">
              <a:xfrm>
                <a:off x="4702176" y="5627688"/>
                <a:ext cx="920750" cy="1495425"/>
              </a:xfrm>
              <a:custGeom>
                <a:gdLst>
                  <a:gd fmla="*/ 150 w 284" name="T0"/>
                  <a:gd fmla="*/ 377 h 461" name="T1"/>
                  <a:gd fmla="*/ 152 w 284" name="T2"/>
                  <a:gd fmla="*/ 376 h 461" name="T3"/>
                  <a:gd fmla="*/ 156 w 284" name="T4"/>
                  <a:gd fmla="*/ 359 h 461" name="T5"/>
                  <a:gd fmla="*/ 142 w 284" name="T6"/>
                  <a:gd fmla="*/ 338 h 461" name="T7"/>
                  <a:gd fmla="*/ 73 w 284" name="T8"/>
                  <a:gd fmla="*/ 323 h 461" name="T9"/>
                  <a:gd fmla="*/ 44 w 284" name="T10"/>
                  <a:gd fmla="*/ 320 h 461" name="T11"/>
                  <a:gd fmla="*/ 11 w 284" name="T12"/>
                  <a:gd fmla="*/ 275 h 461" name="T13"/>
                  <a:gd fmla="*/ 0 w 284" name="T14"/>
                  <a:gd fmla="*/ 268 h 461" name="T15"/>
                  <a:gd fmla="*/ 18 w 284" name="T16"/>
                  <a:gd fmla="*/ 242 h 461" name="T17"/>
                  <a:gd fmla="*/ 50 w 284" name="T18"/>
                  <a:gd fmla="*/ 202 h 461" name="T19"/>
                  <a:gd fmla="*/ 105 w 284" name="T20"/>
                  <a:gd fmla="*/ 141 h 461" name="T21"/>
                  <a:gd fmla="*/ 155 w 284" name="T22"/>
                  <a:gd fmla="*/ 76 h 461" name="T23"/>
                  <a:gd fmla="*/ 179 w 284" name="T24"/>
                  <a:gd fmla="*/ 30 h 461" name="T25"/>
                  <a:gd fmla="*/ 189 w 284" name="T26"/>
                  <a:gd fmla="*/ 0 h 461" name="T27"/>
                  <a:gd fmla="*/ 268 w 284" name="T28"/>
                  <a:gd fmla="*/ 18 h 461" name="T29"/>
                  <a:gd fmla="*/ 275 w 284" name="T30"/>
                  <a:gd fmla="*/ 87 h 461" name="T31"/>
                  <a:gd fmla="*/ 273 w 284" name="T32"/>
                  <a:gd fmla="*/ 156 h 461" name="T33"/>
                  <a:gd fmla="*/ 265 w 284" name="T34"/>
                  <a:gd fmla="*/ 224 h 461" name="T35"/>
                  <a:gd fmla="*/ 254 w 284" name="T36"/>
                  <a:gd fmla="*/ 274 h 461" name="T37"/>
                  <a:gd fmla="*/ 275 w 284" name="T38"/>
                  <a:gd fmla="*/ 279 h 461" name="T39"/>
                  <a:gd fmla="*/ 276 w 284" name="T40"/>
                  <a:gd fmla="*/ 303 h 461" name="T41"/>
                  <a:gd fmla="*/ 271 w 284" name="T42"/>
                  <a:gd fmla="*/ 351 h 461" name="T43"/>
                  <a:gd fmla="*/ 244 w 284" name="T44"/>
                  <a:gd fmla="*/ 351 h 461" name="T45"/>
                  <a:gd fmla="*/ 244 w 284" name="T46"/>
                  <a:gd fmla="*/ 378 h 461" name="T47"/>
                  <a:gd fmla="*/ 257 w 284" name="T48"/>
                  <a:gd fmla="*/ 386 h 461" name="T49"/>
                  <a:gd fmla="*/ 268 w 284" name="T50"/>
                  <a:gd fmla="*/ 387 h 461" name="T51"/>
                  <a:gd fmla="*/ 275 w 284" name="T52"/>
                  <a:gd fmla="*/ 414 h 461" name="T53"/>
                  <a:gd fmla="*/ 284 w 284" name="T54"/>
                  <a:gd fmla="*/ 460 h 461" name="T55"/>
                  <a:gd fmla="*/ 142 w 284" name="T56"/>
                  <a:gd fmla="*/ 460 h 461" name="T57"/>
                  <a:gd fmla="*/ 133 w 284" name="T58"/>
                  <a:gd fmla="*/ 395 h 461" name="T59"/>
                  <a:gd fmla="*/ 135 w 284" name="T60"/>
                  <a:gd fmla="*/ 417 h 461" name="T61"/>
                  <a:gd fmla="*/ 284 w 284" name="T62"/>
                  <a:gd fmla="*/ 460 h 461" name="T63"/>
                  <a:gd fmla="*/ 276 w 284" name="T64"/>
                  <a:gd fmla="*/ 423 h 461" name="T65"/>
                  <a:gd fmla="*/ 267 w 284" name="T66"/>
                  <a:gd fmla="*/ 387 h 461" name="T67"/>
                  <a:gd fmla="*/ 265 w 284" name="T68"/>
                  <a:gd fmla="*/ 386 h 461" name="T69"/>
                  <a:gd fmla="*/ 247 w 284" name="T70"/>
                  <a:gd fmla="*/ 387 h 461" name="T71"/>
                  <a:gd fmla="*/ 243 w 284" name="T72"/>
                  <a:gd fmla="*/ 378 h 461" name="T73"/>
                  <a:gd fmla="*/ 243 w 284" name="T74"/>
                  <a:gd fmla="*/ 351 h 461" name="T75"/>
                  <a:gd fmla="*/ 270 w 284" name="T76"/>
                  <a:gd fmla="*/ 351 h 461" name="T77"/>
                  <a:gd fmla="*/ 275 w 284" name="T78"/>
                  <a:gd fmla="*/ 303 h 461" name="T79"/>
                  <a:gd fmla="*/ 274 w 284" name="T80"/>
                  <a:gd fmla="*/ 279 h 461" name="T81"/>
                  <a:gd fmla="*/ 253 w 284" name="T82"/>
                  <a:gd fmla="*/ 275 h 461" name="T83"/>
                  <a:gd fmla="*/ 263 w 284" name="T84"/>
                  <a:gd fmla="*/ 224 h 461" name="T85"/>
                  <a:gd fmla="*/ 272 w 284" name="T86"/>
                  <a:gd fmla="*/ 155 h 461" name="T87"/>
                  <a:gd fmla="*/ 273 w 284" name="T88"/>
                  <a:gd fmla="*/ 87 h 461" name="T89"/>
                  <a:gd fmla="*/ 266 w 284" name="T90"/>
                  <a:gd fmla="*/ 18 h 461" name="T91"/>
                  <a:gd fmla="*/ 190 w 284" name="T92"/>
                  <a:gd fmla="*/ 1 h 461" name="T93"/>
                  <a:gd fmla="*/ 171 w 284" name="T94"/>
                  <a:gd fmla="*/ 50 h 461" name="T95"/>
                  <a:gd fmla="*/ 132 w 284" name="T96"/>
                  <a:gd fmla="*/ 110 h 461" name="T97"/>
                  <a:gd fmla="*/ 78 w 284" name="T98"/>
                  <a:gd fmla="*/ 172 h 461" name="T99"/>
                  <a:gd fmla="*/ 31 w 284" name="T100"/>
                  <a:gd fmla="*/ 226 h 461" name="T101"/>
                  <a:gd fmla="*/ 13 w 284" name="T102"/>
                  <a:gd fmla="*/ 251 h 461" name="T103"/>
                  <a:gd fmla="*/ 8 w 284" name="T104"/>
                  <a:gd fmla="*/ 272 h 461" name="T105"/>
                  <a:gd fmla="*/ 26 w 284" name="T106"/>
                  <a:gd fmla="*/ 291 h 461" name="T107"/>
                  <a:gd fmla="*/ 73 w 284" name="T108"/>
                  <a:gd fmla="*/ 322 h 461" name="T109"/>
                  <a:gd fmla="*/ 142 w 284" name="T110"/>
                  <a:gd fmla="*/ 338 h 461" name="T111"/>
                  <a:gd fmla="*/ 156 w 284" name="T112"/>
                  <a:gd fmla="*/ 350 h 461" name="T113"/>
                  <a:gd fmla="*/ 154 w 284" name="T114"/>
                  <a:gd fmla="*/ 372 h 461" name="T115"/>
                  <a:gd fmla="*/ 150 w 284" name="T116"/>
                  <a:gd fmla="*/ 377 h 46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61" w="284">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1692" name="组合 1691"/>
              <p:cNvGrpSpPr/>
              <p:nvPr/>
            </p:nvGrpSpPr>
            <p:grpSpPr>
              <a:xfrm>
                <a:off x="4732338" y="5618163"/>
                <a:ext cx="912813" cy="1498600"/>
                <a:chOff x="4732338" y="5618163"/>
                <a:chExt cx="912813" cy="1498600"/>
              </a:xfrm>
              <a:grpFill/>
            </p:grpSpPr>
            <p:sp>
              <p:nvSpPr>
                <p:cNvPr id="1693" name="Freeform 295"/>
                <p:cNvSpPr/>
                <p:nvPr/>
              </p:nvSpPr>
              <p:spPr bwMode="auto">
                <a:xfrm>
                  <a:off x="5535613" y="6637338"/>
                  <a:ext cx="77788" cy="47625"/>
                </a:xfrm>
                <a:custGeom>
                  <a:gdLst>
                    <a:gd fmla="*/ 0 w 24" name="T0"/>
                    <a:gd fmla="*/ 15 h 15" name="T1"/>
                    <a:gd fmla="*/ 0 w 24" name="T2"/>
                    <a:gd fmla="*/ 15 h 15" name="T3"/>
                    <a:gd fmla="*/ 0 w 24" name="T4"/>
                    <a:gd fmla="*/ 14 h 15" name="T5"/>
                    <a:gd fmla="*/ 0 w 24" name="T6"/>
                    <a:gd fmla="*/ 14 h 15" name="T7"/>
                    <a:gd fmla="*/ 0 w 24" name="T8"/>
                    <a:gd fmla="*/ 14 h 15" name="T9"/>
                    <a:gd fmla="*/ 0 w 24" name="T10"/>
                    <a:gd fmla="*/ 14 h 15" name="T11"/>
                    <a:gd fmla="*/ 4 w 24" name="T12"/>
                    <a:gd fmla="*/ 11 h 15" name="T13"/>
                    <a:gd fmla="*/ 23 w 24" name="T14"/>
                    <a:gd fmla="*/ 0 h 15" name="T15"/>
                    <a:gd fmla="*/ 24 w 24" name="T16"/>
                    <a:gd fmla="*/ 0 h 15" name="T17"/>
                    <a:gd fmla="*/ 24 w 24" name="T18"/>
                    <a:gd fmla="*/ 1 h 15" name="T19"/>
                    <a:gd fmla="*/ 22 w 24" name="T20"/>
                    <a:gd fmla="*/ 13 h 15" name="T21"/>
                    <a:gd fmla="*/ 23 w 24" name="T22"/>
                    <a:gd fmla="*/ 12 h 15" name="T23"/>
                    <a:gd fmla="*/ 24 w 24" name="T24"/>
                    <a:gd fmla="*/ 12 h 15" name="T25"/>
                    <a:gd fmla="*/ 24 w 24" name="T26"/>
                    <a:gd fmla="*/ 13 h 15" name="T27"/>
                    <a:gd fmla="*/ 21 w 24" name="T28"/>
                    <a:gd fmla="*/ 14 h 15" name="T29"/>
                    <a:gd fmla="*/ 21 w 24" name="T30"/>
                    <a:gd fmla="*/ 14 h 15" name="T31"/>
                    <a:gd fmla="*/ 23 w 24" name="T32"/>
                    <a:gd fmla="*/ 1 h 15" name="T33"/>
                    <a:gd fmla="*/ 4 w 24" name="T34"/>
                    <a:gd fmla="*/ 12 h 15" name="T35"/>
                    <a:gd fmla="*/ 0 w 24" name="T36"/>
                    <a:gd fmla="*/ 15 h 15"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5" w="24">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4" name="Freeform 296"/>
                <p:cNvSpPr/>
                <p:nvPr/>
              </p:nvSpPr>
              <p:spPr bwMode="auto">
                <a:xfrm>
                  <a:off x="5149851" y="6600825"/>
                  <a:ext cx="495300" cy="484188"/>
                </a:xfrm>
                <a:custGeom>
                  <a:gdLst>
                    <a:gd fmla="*/ 115 w 153" name="T0"/>
                    <a:gd fmla="*/ 149 h 149" name="T1"/>
                    <a:gd fmla="*/ 125 w 153" name="T2"/>
                    <a:gd fmla="*/ 126 h 149" name="T3"/>
                    <a:gd fmla="*/ 111 w 153" name="T4"/>
                    <a:gd fmla="*/ 134 h 149" name="T5"/>
                    <a:gd fmla="*/ 110 w 153" name="T6"/>
                    <a:gd fmla="*/ 133 h 149" name="T7"/>
                    <a:gd fmla="*/ 72 w 153" name="T8"/>
                    <a:gd fmla="*/ 147 h 149" name="T9"/>
                    <a:gd fmla="*/ 72 w 153" name="T10"/>
                    <a:gd fmla="*/ 146 h 149" name="T11"/>
                    <a:gd fmla="*/ 135 w 153" name="T12"/>
                    <a:gd fmla="*/ 94 h 149" name="T13"/>
                    <a:gd fmla="*/ 53 w 153" name="T14"/>
                    <a:gd fmla="*/ 140 h 149" name="T15"/>
                    <a:gd fmla="*/ 53 w 153" name="T16"/>
                    <a:gd fmla="*/ 131 h 149" name="T17"/>
                    <a:gd fmla="*/ 53 w 153" name="T18"/>
                    <a:gd fmla="*/ 131 h 149" name="T19"/>
                    <a:gd fmla="*/ 135 w 153" name="T20"/>
                    <a:gd fmla="*/ 69 h 149" name="T21"/>
                    <a:gd fmla="*/ 28 w 153" name="T22"/>
                    <a:gd fmla="*/ 130 h 149" name="T23"/>
                    <a:gd fmla="*/ 17 w 153" name="T24"/>
                    <a:gd fmla="*/ 119 h 149" name="T25"/>
                    <a:gd fmla="*/ 70 w 153" name="T26"/>
                    <a:gd fmla="*/ 77 h 149" name="T27"/>
                    <a:gd fmla="*/ 1 w 153" name="T28"/>
                    <a:gd fmla="*/ 108 h 149" name="T29"/>
                    <a:gd fmla="*/ 0 w 153" name="T30"/>
                    <a:gd fmla="*/ 108 h 149" name="T31"/>
                    <a:gd fmla="*/ 20 w 153" name="T32"/>
                    <a:gd fmla="*/ 78 h 149" name="T33"/>
                    <a:gd fmla="*/ 95 w 153" name="T34"/>
                    <a:gd fmla="*/ 32 h 149" name="T35"/>
                    <a:gd fmla="*/ 23 w 153" name="T36"/>
                    <a:gd fmla="*/ 74 h 149" name="T37"/>
                    <a:gd fmla="*/ 23 w 153" name="T38"/>
                    <a:gd fmla="*/ 74 h 149" name="T39"/>
                    <a:gd fmla="*/ 15 w 153" name="T40"/>
                    <a:gd fmla="*/ 78 h 149" name="T41"/>
                    <a:gd fmla="*/ 30 w 153" name="T42"/>
                    <a:gd fmla="*/ 61 h 149" name="T43"/>
                    <a:gd fmla="*/ 16 w 153" name="T44"/>
                    <a:gd fmla="*/ 69 h 149" name="T45"/>
                    <a:gd fmla="*/ 6 w 153" name="T46"/>
                    <a:gd fmla="*/ 66 h 149" name="T47"/>
                    <a:gd fmla="*/ 20 w 153" name="T48"/>
                    <a:gd fmla="*/ 58 h 149" name="T49"/>
                    <a:gd fmla="*/ 33 w 153" name="T50"/>
                    <a:gd fmla="*/ 59 h 149" name="T51"/>
                    <a:gd fmla="*/ 17 w 153" name="T52"/>
                    <a:gd fmla="*/ 76 h 149" name="T53"/>
                    <a:gd fmla="*/ 150 w 153" name="T54"/>
                    <a:gd fmla="*/ 0 h 149" name="T55"/>
                    <a:gd fmla="*/ 147 w 153" name="T56"/>
                    <a:gd fmla="*/ 3 h 149" name="T57"/>
                    <a:gd fmla="*/ 147 w 153" name="T58"/>
                    <a:gd fmla="*/ 4 h 149" name="T59"/>
                    <a:gd fmla="*/ 74 w 153" name="T60"/>
                    <a:gd fmla="*/ 57 h 149" name="T61"/>
                    <a:gd fmla="*/ 124 w 153" name="T62"/>
                    <a:gd fmla="*/ 36 h 149" name="T63"/>
                    <a:gd fmla="*/ 122 w 153" name="T64"/>
                    <a:gd fmla="*/ 58 h 149" name="T65"/>
                    <a:gd fmla="*/ 32 w 153" name="T66"/>
                    <a:gd fmla="*/ 128 h 149" name="T67"/>
                    <a:gd fmla="*/ 142 w 153" name="T68"/>
                    <a:gd fmla="*/ 64 h 149" name="T69"/>
                    <a:gd fmla="*/ 143 w 153" name="T70"/>
                    <a:gd fmla="*/ 64 h 149" name="T71"/>
                    <a:gd fmla="*/ 148 w 153" name="T72"/>
                    <a:gd fmla="*/ 76 h 149" name="T73"/>
                    <a:gd fmla="*/ 101 w 153" name="T74"/>
                    <a:gd fmla="*/ 109 h 149" name="T75"/>
                    <a:gd fmla="*/ 138 w 153" name="T76"/>
                    <a:gd fmla="*/ 91 h 149" name="T77"/>
                    <a:gd fmla="*/ 139 w 153" name="T78"/>
                    <a:gd fmla="*/ 91 h 149" name="T79"/>
                    <a:gd fmla="*/ 153 w 153" name="T80"/>
                    <a:gd fmla="*/ 99 h 149" name="T81"/>
                    <a:gd fmla="*/ 153 w 153" name="T82"/>
                    <a:gd fmla="*/ 100 h 149" name="T83"/>
                    <a:gd fmla="*/ 132 w 153" name="T84"/>
                    <a:gd fmla="*/ 117 h 149" name="T85"/>
                    <a:gd fmla="*/ 139 w 153" name="T86"/>
                    <a:gd fmla="*/ 117 h 149" name="T87"/>
                    <a:gd fmla="*/ 139 w 153" name="T88"/>
                    <a:gd fmla="*/ 118 h 149" name="T89"/>
                    <a:gd fmla="*/ 117 w 153" name="T90"/>
                    <a:gd fmla="*/ 147 h 149" name="T91"/>
                    <a:gd fmla="*/ 141 w 153" name="T92"/>
                    <a:gd fmla="*/ 138 h 149" name="T93"/>
                    <a:gd fmla="*/ 143 w 153" name="T94"/>
                    <a:gd fmla="*/ 138 h 149" name="T95"/>
                    <a:gd fmla="*/ 140 w 153" name="T96"/>
                    <a:gd fmla="*/ 139 h 149" name="T97"/>
                    <a:gd fmla="*/ 115 w 153" name="T98"/>
                    <a:gd fmla="*/ 149 h 14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49" w="153">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5" name="Freeform 297"/>
                <p:cNvSpPr/>
                <p:nvPr/>
              </p:nvSpPr>
              <p:spPr bwMode="auto">
                <a:xfrm>
                  <a:off x="5221288" y="6010275"/>
                  <a:ext cx="360363" cy="382588"/>
                </a:xfrm>
                <a:custGeom>
                  <a:gdLst>
                    <a:gd fmla="*/ 34 w 111" name="T0"/>
                    <a:gd fmla="*/ 118 h 118" name="T1"/>
                    <a:gd fmla="*/ 34 w 111" name="T2"/>
                    <a:gd fmla="*/ 117 h 118" name="T3"/>
                    <a:gd fmla="*/ 34 w 111" name="T4"/>
                    <a:gd fmla="*/ 117 h 118" name="T5"/>
                    <a:gd fmla="*/ 93 w 111" name="T6"/>
                    <a:gd fmla="*/ 76 h 118" name="T7"/>
                    <a:gd fmla="*/ 27 w 111" name="T8"/>
                    <a:gd fmla="*/ 114 h 118" name="T9"/>
                    <a:gd fmla="*/ 27 w 111" name="T10"/>
                    <a:gd fmla="*/ 113 h 118" name="T11"/>
                    <a:gd fmla="*/ 39 w 111" name="T12"/>
                    <a:gd fmla="*/ 104 h 118" name="T13"/>
                    <a:gd fmla="*/ 105 w 111" name="T14"/>
                    <a:gd fmla="*/ 56 h 118" name="T15"/>
                    <a:gd fmla="*/ 18 w 111" name="T16"/>
                    <a:gd fmla="*/ 106 h 118" name="T17"/>
                    <a:gd fmla="*/ 18 w 111" name="T18"/>
                    <a:gd fmla="*/ 105 h 118" name="T19"/>
                    <a:gd fmla="*/ 18 w 111" name="T20"/>
                    <a:gd fmla="*/ 105 h 118" name="T21"/>
                    <a:gd fmla="*/ 93 w 111" name="T22"/>
                    <a:gd fmla="*/ 46 h 118" name="T23"/>
                    <a:gd fmla="*/ 1 w 111" name="T24"/>
                    <a:gd fmla="*/ 99 h 118" name="T25"/>
                    <a:gd fmla="*/ 1 w 111" name="T26"/>
                    <a:gd fmla="*/ 99 h 118" name="T27"/>
                    <a:gd fmla="*/ 0 w 111" name="T28"/>
                    <a:gd fmla="*/ 98 h 118" name="T29"/>
                    <a:gd fmla="*/ 25 w 111" name="T30"/>
                    <a:gd fmla="*/ 77 h 118" name="T31"/>
                    <a:gd fmla="*/ 25 w 111" name="T32"/>
                    <a:gd fmla="*/ 76 h 118" name="T33"/>
                    <a:gd fmla="*/ 28 w 111" name="T34"/>
                    <a:gd fmla="*/ 67 h 118" name="T35"/>
                    <a:gd fmla="*/ 28 w 111" name="T36"/>
                    <a:gd fmla="*/ 66 h 118" name="T37"/>
                    <a:gd fmla="*/ 28 w 111" name="T38"/>
                    <a:gd fmla="*/ 66 h 118" name="T39"/>
                    <a:gd fmla="*/ 62 w 111" name="T40"/>
                    <a:gd fmla="*/ 37 h 118" name="T41"/>
                    <a:gd fmla="*/ 38 w 111" name="T42"/>
                    <a:gd fmla="*/ 43 h 118" name="T43"/>
                    <a:gd fmla="*/ 4 w 111" name="T44"/>
                    <a:gd fmla="*/ 62 h 118" name="T45"/>
                    <a:gd fmla="*/ 4 w 111" name="T46"/>
                    <a:gd fmla="*/ 61 h 118" name="T47"/>
                    <a:gd fmla="*/ 51 w 111" name="T48"/>
                    <a:gd fmla="*/ 31 h 118" name="T49"/>
                    <a:gd fmla="*/ 11 w 111" name="T50"/>
                    <a:gd fmla="*/ 51 h 118" name="T51"/>
                    <a:gd fmla="*/ 10 w 111" name="T52"/>
                    <a:gd fmla="*/ 51 h 118" name="T53"/>
                    <a:gd fmla="*/ 24 w 111" name="T54"/>
                    <a:gd fmla="*/ 40 h 118" name="T55"/>
                    <a:gd fmla="*/ 24 w 111" name="T56"/>
                    <a:gd fmla="*/ 39 h 118" name="T57"/>
                    <a:gd fmla="*/ 83 w 111" name="T58"/>
                    <a:gd fmla="*/ 5 h 118" name="T59"/>
                    <a:gd fmla="*/ 83 w 111" name="T60"/>
                    <a:gd fmla="*/ 5 h 118" name="T61"/>
                    <a:gd fmla="*/ 83 w 111" name="T62"/>
                    <a:gd fmla="*/ 6 h 118" name="T63"/>
                    <a:gd fmla="*/ 47 w 111" name="T64"/>
                    <a:gd fmla="*/ 29 h 118" name="T65"/>
                    <a:gd fmla="*/ 54 w 111" name="T66"/>
                    <a:gd fmla="*/ 26 h 118" name="T67"/>
                    <a:gd fmla="*/ 94 w 111" name="T68"/>
                    <a:gd fmla="*/ 3 h 118" name="T69"/>
                    <a:gd fmla="*/ 98 w 111" name="T70"/>
                    <a:gd fmla="*/ 0 h 118" name="T71"/>
                    <a:gd fmla="*/ 98 w 111" name="T72"/>
                    <a:gd fmla="*/ 1 h 118" name="T73"/>
                    <a:gd fmla="*/ 14 w 111" name="T74"/>
                    <a:gd fmla="*/ 56 h 118" name="T75"/>
                    <a:gd fmla="*/ 97 w 111" name="T76"/>
                    <a:gd fmla="*/ 8 h 118" name="T77"/>
                    <a:gd fmla="*/ 97 w 111" name="T78"/>
                    <a:gd fmla="*/ 8 h 118" name="T79"/>
                    <a:gd fmla="*/ 97 w 111" name="T80"/>
                    <a:gd fmla="*/ 8 h 118" name="T81"/>
                    <a:gd fmla="*/ 32 w 111" name="T82"/>
                    <a:gd fmla="*/ 64 h 118" name="T83"/>
                    <a:gd fmla="*/ 101 w 111" name="T84"/>
                    <a:gd fmla="*/ 24 h 118" name="T85"/>
                    <a:gd fmla="*/ 100 w 111" name="T86"/>
                    <a:gd fmla="*/ 25 h 118" name="T87"/>
                    <a:gd fmla="*/ 63 w 111" name="T88"/>
                    <a:gd fmla="*/ 51 h 118" name="T89"/>
                    <a:gd fmla="*/ 89 w 111" name="T90"/>
                    <a:gd fmla="*/ 39 h 118" name="T91"/>
                    <a:gd fmla="*/ 89 w 111" name="T92"/>
                    <a:gd fmla="*/ 39 h 118" name="T93"/>
                    <a:gd fmla="*/ 45 w 111" name="T94"/>
                    <a:gd fmla="*/ 69 h 118" name="T95"/>
                    <a:gd fmla="*/ 97 w 111" name="T96"/>
                    <a:gd fmla="*/ 42 h 118" name="T97"/>
                    <a:gd fmla="*/ 98 w 111" name="T98"/>
                    <a:gd fmla="*/ 42 h 118" name="T99"/>
                    <a:gd fmla="*/ 98 w 111" name="T100"/>
                    <a:gd fmla="*/ 43 h 118" name="T101"/>
                    <a:gd fmla="*/ 67 w 111" name="T102"/>
                    <a:gd fmla="*/ 68 h 118" name="T103"/>
                    <a:gd fmla="*/ 50 w 111" name="T104"/>
                    <a:gd fmla="*/ 87 h 118" name="T105"/>
                    <a:gd fmla="*/ 110 w 111" name="T106"/>
                    <a:gd fmla="*/ 52 h 118" name="T107"/>
                    <a:gd fmla="*/ 67 w 111" name="T108"/>
                    <a:gd fmla="*/ 85 h 118" name="T109"/>
                    <a:gd fmla="*/ 100 w 111" name="T110"/>
                    <a:gd fmla="*/ 71 h 118" name="T111"/>
                    <a:gd fmla="*/ 100 w 111" name="T112"/>
                    <a:gd fmla="*/ 72 h 118" name="T113"/>
                    <a:gd fmla="*/ 100 w 111" name="T114"/>
                    <a:gd fmla="*/ 72 h 118" name="T115"/>
                    <a:gd fmla="*/ 41 w 111" name="T116"/>
                    <a:gd fmla="*/ 113 h 118" name="T117"/>
                    <a:gd fmla="*/ 83 w 111" name="T118"/>
                    <a:gd fmla="*/ 90 h 118" name="T119"/>
                    <a:gd fmla="*/ 34 w 111" name="T120"/>
                    <a:gd fmla="*/ 118 h 11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18" w="110">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6" name="Freeform 300"/>
                <p:cNvSpPr>
                  <a:spLocks noEditPoints="1"/>
                </p:cNvSpPr>
                <p:nvPr/>
              </p:nvSpPr>
              <p:spPr bwMode="auto">
                <a:xfrm>
                  <a:off x="5084763" y="6165850"/>
                  <a:ext cx="242888" cy="322263"/>
                </a:xfrm>
                <a:custGeom>
                  <a:gdLst>
                    <a:gd fmla="*/ 63 w 75" name="T0"/>
                    <a:gd fmla="*/ 52 h 99" name="T1"/>
                    <a:gd fmla="*/ 68 w 75" name="T2"/>
                    <a:gd fmla="*/ 29 h 99" name="T3"/>
                    <a:gd fmla="*/ 73 w 75" name="T4"/>
                    <a:gd fmla="*/ 6 h 99" name="T5"/>
                    <a:gd fmla="*/ 67 w 75" name="T6"/>
                    <a:gd fmla="*/ 17 h 99" name="T7"/>
                    <a:gd fmla="*/ 59 w 75" name="T8"/>
                    <a:gd fmla="*/ 27 h 99" name="T9"/>
                    <a:gd fmla="*/ 41 w 75" name="T10"/>
                    <a:gd fmla="*/ 44 h 99" name="T11"/>
                    <a:gd fmla="*/ 11 w 75" name="T12"/>
                    <a:gd fmla="*/ 66 h 99" name="T13"/>
                    <a:gd fmla="*/ 2 w 75" name="T14"/>
                    <a:gd fmla="*/ 74 h 99" name="T15"/>
                    <a:gd fmla="*/ 21 w 75" name="T16"/>
                    <a:gd fmla="*/ 84 h 99" name="T17"/>
                    <a:gd fmla="*/ 34 w 75" name="T18"/>
                    <a:gd fmla="*/ 90 h 99" name="T19"/>
                    <a:gd fmla="*/ 41 w 75" name="T20"/>
                    <a:gd fmla="*/ 91 h 99" name="T21"/>
                    <a:gd fmla="*/ 48 w 75" name="T22"/>
                    <a:gd fmla="*/ 92 h 99" name="T23"/>
                    <a:gd fmla="*/ 55 w 75" name="T24"/>
                    <a:gd fmla="*/ 91 h 99" name="T25"/>
                    <a:gd fmla="*/ 54 w 75" name="T26"/>
                    <a:gd fmla="*/ 94 h 99" name="T27"/>
                    <a:gd fmla="*/ 54 w 75" name="T28"/>
                    <a:gd fmla="*/ 96 h 99" name="T29"/>
                    <a:gd fmla="*/ 55 w 75" name="T30"/>
                    <a:gd fmla="*/ 97 h 99" name="T31"/>
                    <a:gd fmla="*/ 57 w 75" name="T32"/>
                    <a:gd fmla="*/ 99 h 99" name="T33"/>
                    <a:gd fmla="*/ 54 w 75" name="T34"/>
                    <a:gd fmla="*/ 97 h 99" name="T35"/>
                    <a:gd fmla="*/ 54 w 75" name="T36"/>
                    <a:gd fmla="*/ 95 h 99" name="T37"/>
                    <a:gd fmla="*/ 55 w 75" name="T38"/>
                    <a:gd fmla="*/ 92 h 99" name="T39"/>
                    <a:gd fmla="*/ 48 w 75" name="T40"/>
                    <a:gd fmla="*/ 92 h 99" name="T41"/>
                    <a:gd fmla="*/ 41 w 75" name="T42"/>
                    <a:gd fmla="*/ 92 h 99" name="T43"/>
                    <a:gd fmla="*/ 34 w 75" name="T44"/>
                    <a:gd fmla="*/ 90 h 99" name="T45"/>
                    <a:gd fmla="*/ 20 w 75" name="T46"/>
                    <a:gd fmla="*/ 85 h 99" name="T47"/>
                    <a:gd fmla="*/ 1 w 75" name="T48"/>
                    <a:gd fmla="*/ 75 h 99" name="T49"/>
                    <a:gd fmla="*/ 1 w 75" name="T50"/>
                    <a:gd fmla="*/ 74 h 99" name="T51"/>
                    <a:gd fmla="*/ 20 w 75" name="T52"/>
                    <a:gd fmla="*/ 57 h 99" name="T53"/>
                    <a:gd fmla="*/ 49 w 75" name="T54"/>
                    <a:gd fmla="*/ 35 h 99" name="T55"/>
                    <a:gd fmla="*/ 62 w 75" name="T56"/>
                    <a:gd fmla="*/ 21 h 99" name="T57"/>
                    <a:gd fmla="*/ 69 w 75" name="T58"/>
                    <a:gd fmla="*/ 11 h 99" name="T59"/>
                    <a:gd fmla="*/ 75 w 75" name="T60"/>
                    <a:gd fmla="*/ 0 h 99" name="T61"/>
                    <a:gd fmla="*/ 69 w 75" name="T62"/>
                    <a:gd fmla="*/ 29 h 99" name="T63"/>
                    <a:gd fmla="*/ 64 w 75" name="T64"/>
                    <a:gd fmla="*/ 52 h 99"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99" w="75">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7" name="Freeform 302"/>
                <p:cNvSpPr>
                  <a:spLocks noEditPoints="1"/>
                </p:cNvSpPr>
                <p:nvPr/>
              </p:nvSpPr>
              <p:spPr bwMode="auto">
                <a:xfrm>
                  <a:off x="5094288" y="6175375"/>
                  <a:ext cx="239713" cy="295275"/>
                </a:xfrm>
                <a:custGeom>
                  <a:gdLst>
                    <a:gd fmla="*/ 52 w 74" name="T0"/>
                    <a:gd fmla="*/ 91 h 91" name="T1"/>
                    <a:gd fmla="*/ 61 w 74" name="T2"/>
                    <a:gd fmla="*/ 47 h 91" name="T3"/>
                    <a:gd fmla="*/ 71 w 74" name="T4"/>
                    <a:gd fmla="*/ 4 h 91" name="T5"/>
                    <a:gd fmla="*/ 72 w 74" name="T6"/>
                    <a:gd fmla="*/ 4 h 91" name="T7"/>
                    <a:gd fmla="*/ 65 w 74" name="T8"/>
                    <a:gd fmla="*/ 15 h 91" name="T9"/>
                    <a:gd fmla="*/ 61 w 74" name="T10"/>
                    <a:gd fmla="*/ 19 h 91" name="T11"/>
                    <a:gd fmla="*/ 57 w 74" name="T12"/>
                    <a:gd fmla="*/ 24 h 91" name="T13"/>
                    <a:gd fmla="*/ 48 w 74" name="T14"/>
                    <a:gd fmla="*/ 33 h 91" name="T15"/>
                    <a:gd fmla="*/ 39 w 74" name="T16"/>
                    <a:gd fmla="*/ 41 h 91" name="T17"/>
                    <a:gd fmla="*/ 20 w 74" name="T18"/>
                    <a:gd fmla="*/ 57 h 91" name="T19"/>
                    <a:gd fmla="*/ 10 w 74" name="T20"/>
                    <a:gd fmla="*/ 66 h 91" name="T21"/>
                    <a:gd fmla="*/ 1 w 74" name="T22"/>
                    <a:gd fmla="*/ 74 h 91" name="T23"/>
                    <a:gd fmla="*/ 1 w 74" name="T24"/>
                    <a:gd fmla="*/ 73 h 91" name="T25"/>
                    <a:gd fmla="*/ 14 w 74" name="T26"/>
                    <a:gd fmla="*/ 79 h 91" name="T27"/>
                    <a:gd fmla="*/ 26 w 74" name="T28"/>
                    <a:gd fmla="*/ 83 h 91" name="T29"/>
                    <a:gd fmla="*/ 39 w 74" name="T30"/>
                    <a:gd fmla="*/ 88 h 91" name="T31"/>
                    <a:gd fmla="*/ 52 w 74" name="T32"/>
                    <a:gd fmla="*/ 91 h 91" name="T33"/>
                    <a:gd fmla="*/ 52 w 74" name="T34"/>
                    <a:gd fmla="*/ 91 h 91" name="T35"/>
                    <a:gd fmla="*/ 39 w 74" name="T36"/>
                    <a:gd fmla="*/ 88 h 91" name="T37"/>
                    <a:gd fmla="*/ 26 w 74" name="T38"/>
                    <a:gd fmla="*/ 84 h 91" name="T39"/>
                    <a:gd fmla="*/ 13 w 74" name="T40"/>
                    <a:gd fmla="*/ 79 h 91" name="T41"/>
                    <a:gd fmla="*/ 1 w 74" name="T42"/>
                    <a:gd fmla="*/ 74 h 91" name="T43"/>
                    <a:gd fmla="*/ 0 w 74" name="T44"/>
                    <a:gd fmla="*/ 74 h 91" name="T45"/>
                    <a:gd fmla="*/ 1 w 74" name="T46"/>
                    <a:gd fmla="*/ 73 h 91" name="T47"/>
                    <a:gd fmla="*/ 10 w 74" name="T48"/>
                    <a:gd fmla="*/ 65 h 91" name="T49"/>
                    <a:gd fmla="*/ 19 w 74" name="T50"/>
                    <a:gd fmla="*/ 56 h 91" name="T51"/>
                    <a:gd fmla="*/ 38 w 74" name="T52"/>
                    <a:gd fmla="*/ 40 h 91" name="T53"/>
                    <a:gd fmla="*/ 47 w 74" name="T54"/>
                    <a:gd fmla="*/ 32 h 91" name="T55"/>
                    <a:gd fmla="*/ 51 w 74" name="T56"/>
                    <a:gd fmla="*/ 27 h 91" name="T57"/>
                    <a:gd fmla="*/ 56 w 74" name="T58"/>
                    <a:gd fmla="*/ 23 h 91" name="T59"/>
                    <a:gd fmla="*/ 60 w 74" name="T60"/>
                    <a:gd fmla="*/ 18 h 91" name="T61"/>
                    <a:gd fmla="*/ 64 w 74" name="T62"/>
                    <a:gd fmla="*/ 14 h 91" name="T63"/>
                    <a:gd fmla="*/ 71 w 74" name="T64"/>
                    <a:gd fmla="*/ 3 h 91" name="T65"/>
                    <a:gd fmla="*/ 74 w 74" name="T66"/>
                    <a:gd fmla="*/ 0 h 91" name="T67"/>
                    <a:gd fmla="*/ 73 w 74" name="T68"/>
                    <a:gd fmla="*/ 4 h 91" name="T69"/>
                    <a:gd fmla="*/ 62 w 74" name="T70"/>
                    <a:gd fmla="*/ 48 h 91" name="T71"/>
                    <a:gd fmla="*/ 52 w 74" name="T72"/>
                    <a:gd fmla="*/ 91 h 91"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1" w="74">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8" name="Freeform 303"/>
                <p:cNvSpPr>
                  <a:spLocks noEditPoints="1"/>
                </p:cNvSpPr>
                <p:nvPr/>
              </p:nvSpPr>
              <p:spPr bwMode="auto">
                <a:xfrm>
                  <a:off x="4732338" y="5618163"/>
                  <a:ext cx="893763" cy="1498600"/>
                </a:xfrm>
                <a:custGeom>
                  <a:gdLst>
                    <a:gd fmla="*/ 347 w 563" name="T0"/>
                    <a:gd fmla="*/ 770 h 944" name="T1"/>
                    <a:gd fmla="*/ 347 w 563" name="T2"/>
                    <a:gd fmla="*/ 693 h 944" name="T3"/>
                    <a:gd fmla="*/ 106 w 563" name="T4"/>
                    <a:gd fmla="*/ 695 h 944" name="T5"/>
                    <a:gd fmla="*/ 106 w 563" name="T6"/>
                    <a:gd fmla="*/ 695 h 944" name="T7"/>
                    <a:gd fmla="*/ 0 w 563" name="T8"/>
                    <a:gd fmla="*/ 595 h 944" name="T9"/>
                    <a:gd fmla="*/ 345 w 563" name="T10"/>
                    <a:gd fmla="*/ 2 h 944" name="T11"/>
                    <a:gd fmla="*/ 347 w 563" name="T12"/>
                    <a:gd fmla="*/ 0 h 944" name="T13"/>
                    <a:gd fmla="*/ 514 w 563" name="T14"/>
                    <a:gd fmla="*/ 0 h 944" name="T15"/>
                    <a:gd fmla="*/ 514 w 563" name="T16"/>
                    <a:gd fmla="*/ 519 h 944" name="T17"/>
                    <a:gd fmla="*/ 561 w 563" name="T18"/>
                    <a:gd fmla="*/ 519 h 944" name="T19"/>
                    <a:gd fmla="*/ 561 w 563" name="T20"/>
                    <a:gd fmla="*/ 519 h 944" name="T21"/>
                    <a:gd fmla="*/ 561 w 563" name="T22"/>
                    <a:gd fmla="*/ 695 h 944" name="T23"/>
                    <a:gd fmla="*/ 514 w 563" name="T24"/>
                    <a:gd fmla="*/ 695 h 944" name="T25"/>
                    <a:gd fmla="*/ 514 w 563" name="T26"/>
                    <a:gd fmla="*/ 770 h 944" name="T27"/>
                    <a:gd fmla="*/ 561 w 563" name="T28"/>
                    <a:gd fmla="*/ 768 h 944" name="T29"/>
                    <a:gd fmla="*/ 563 w 563" name="T30"/>
                    <a:gd fmla="*/ 770 h 944" name="T31"/>
                    <a:gd fmla="*/ 563 w 563" name="T32"/>
                    <a:gd fmla="*/ 944 h 944" name="T33"/>
                    <a:gd fmla="*/ 298 w 563" name="T34"/>
                    <a:gd fmla="*/ 944 h 944" name="T35"/>
                    <a:gd fmla="*/ 298 w 563" name="T36"/>
                    <a:gd fmla="*/ 944 h 944" name="T37"/>
                    <a:gd fmla="*/ 298 w 563" name="T38"/>
                    <a:gd fmla="*/ 770 h 944" name="T39"/>
                    <a:gd fmla="*/ 298 w 563" name="T40"/>
                    <a:gd fmla="*/ 942 h 944" name="T41"/>
                    <a:gd fmla="*/ 561 w 563" name="T42"/>
                    <a:gd fmla="*/ 944 h 944" name="T43"/>
                    <a:gd fmla="*/ 561 w 563" name="T44"/>
                    <a:gd fmla="*/ 770 h 944" name="T45"/>
                    <a:gd fmla="*/ 512 w 563" name="T46"/>
                    <a:gd fmla="*/ 770 h 944" name="T47"/>
                    <a:gd fmla="*/ 512 w 563" name="T48"/>
                    <a:gd fmla="*/ 693 h 944" name="T49"/>
                    <a:gd fmla="*/ 514 w 563" name="T50"/>
                    <a:gd fmla="*/ 693 h 944" name="T51"/>
                    <a:gd fmla="*/ 559 w 563" name="T52"/>
                    <a:gd fmla="*/ 693 h 944" name="T53"/>
                    <a:gd fmla="*/ 561 w 563" name="T54"/>
                    <a:gd fmla="*/ 521 h 944" name="T55"/>
                    <a:gd fmla="*/ 512 w 563" name="T56"/>
                    <a:gd fmla="*/ 521 h 944" name="T57"/>
                    <a:gd fmla="*/ 512 w 563" name="T58"/>
                    <a:gd fmla="*/ 2 h 944" name="T59"/>
                    <a:gd fmla="*/ 347 w 563" name="T60"/>
                    <a:gd fmla="*/ 4 h 944" name="T61"/>
                    <a:gd fmla="*/ 2 w 563" name="T62"/>
                    <a:gd fmla="*/ 595 h 944" name="T63"/>
                    <a:gd fmla="*/ 106 w 563" name="T64"/>
                    <a:gd fmla="*/ 693 h 944" name="T65"/>
                    <a:gd fmla="*/ 347 w 563" name="T66"/>
                    <a:gd fmla="*/ 693 h 944" name="T67"/>
                    <a:gd fmla="*/ 347 w 563" name="T68"/>
                    <a:gd fmla="*/ 693 h 944" name="T69"/>
                    <a:gd fmla="*/ 347 w 563" name="T70"/>
                    <a:gd fmla="*/ 770 h 944" name="T71"/>
                    <a:gd fmla="*/ 298 w 563" name="T72"/>
                    <a:gd fmla="*/ 770 h 944"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44" w="563">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9" name="Freeform 304"/>
                <p:cNvSpPr>
                  <a:spLocks noEditPoints="1"/>
                </p:cNvSpPr>
                <p:nvPr/>
              </p:nvSpPr>
              <p:spPr bwMode="auto">
                <a:xfrm>
                  <a:off x="5108576" y="6143625"/>
                  <a:ext cx="177800" cy="301625"/>
                </a:xfrm>
                <a:custGeom>
                  <a:gdLst>
                    <a:gd fmla="*/ 54 w 55" name="T0"/>
                    <a:gd fmla="*/ 92 h 93" name="T1"/>
                    <a:gd fmla="*/ 53 w 55" name="T2"/>
                    <a:gd fmla="*/ 47 h 93" name="T3"/>
                    <a:gd fmla="*/ 53 w 55" name="T4"/>
                    <a:gd fmla="*/ 2 h 93" name="T5"/>
                    <a:gd fmla="*/ 54 w 55" name="T6"/>
                    <a:gd fmla="*/ 3 h 93" name="T7"/>
                    <a:gd fmla="*/ 28 w 55" name="T8"/>
                    <a:gd fmla="*/ 48 h 93" name="T9"/>
                    <a:gd fmla="*/ 2 w 55" name="T10"/>
                    <a:gd fmla="*/ 93 h 93" name="T11"/>
                    <a:gd fmla="*/ 1 w 55" name="T12"/>
                    <a:gd fmla="*/ 92 h 93" name="T13"/>
                    <a:gd fmla="*/ 54 w 55" name="T14"/>
                    <a:gd fmla="*/ 92 h 93" name="T15"/>
                    <a:gd fmla="*/ 54 w 55" name="T16"/>
                    <a:gd fmla="*/ 92 h 93" name="T17"/>
                    <a:gd fmla="*/ 1 w 55" name="T18"/>
                    <a:gd fmla="*/ 93 h 93" name="T19"/>
                    <a:gd fmla="*/ 0 w 55" name="T20"/>
                    <a:gd fmla="*/ 93 h 93" name="T21"/>
                    <a:gd fmla="*/ 1 w 55" name="T22"/>
                    <a:gd fmla="*/ 92 h 93" name="T23"/>
                    <a:gd fmla="*/ 27 w 55" name="T24"/>
                    <a:gd fmla="*/ 47 h 93" name="T25"/>
                    <a:gd fmla="*/ 53 w 55" name="T26"/>
                    <a:gd fmla="*/ 2 h 93" name="T27"/>
                    <a:gd fmla="*/ 55 w 55" name="T28"/>
                    <a:gd fmla="*/ 0 h 93" name="T29"/>
                    <a:gd fmla="*/ 55 w 55" name="T30"/>
                    <a:gd fmla="*/ 2 h 93" name="T31"/>
                    <a:gd fmla="*/ 54 w 55" name="T32"/>
                    <a:gd fmla="*/ 47 h 93" name="T33"/>
                    <a:gd fmla="*/ 54 w 55" name="T34"/>
                    <a:gd fmla="*/ 92 h 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3" w="55">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0" name="Freeform 305"/>
                <p:cNvSpPr>
                  <a:spLocks noEditPoints="1"/>
                </p:cNvSpPr>
                <p:nvPr/>
              </p:nvSpPr>
              <p:spPr bwMode="auto">
                <a:xfrm>
                  <a:off x="4732338" y="5640388"/>
                  <a:ext cx="890588" cy="1420813"/>
                </a:xfrm>
                <a:custGeom>
                  <a:gdLst>
                    <a:gd fmla="*/ 169 w 275" name="T0"/>
                    <a:gd fmla="*/ 355 h 438" name="T1"/>
                    <a:gd fmla="*/ 168 w 275" name="T2"/>
                    <a:gd fmla="*/ 321 h 438" name="T3"/>
                    <a:gd fmla="*/ 55 w 275" name="T4"/>
                    <a:gd fmla="*/ 323 h 438" name="T5"/>
                    <a:gd fmla="*/ 53 w 275" name="T6"/>
                    <a:gd fmla="*/ 322 h 438" name="T7"/>
                    <a:gd fmla="*/ 0 w 275" name="T8"/>
                    <a:gd fmla="*/ 276 h 438" name="T9"/>
                    <a:gd fmla="*/ 42 w 275" name="T10"/>
                    <a:gd fmla="*/ 206 h 438" name="T11"/>
                    <a:gd fmla="*/ 165 w 275" name="T12"/>
                    <a:gd fmla="*/ 2 h 438" name="T13"/>
                    <a:gd fmla="*/ 169 w 275" name="T14"/>
                    <a:gd fmla="*/ 0 h 438" name="T15"/>
                    <a:gd fmla="*/ 253 w 275" name="T16"/>
                    <a:gd fmla="*/ 0 h 438" name="T17"/>
                    <a:gd fmla="*/ 253 w 275" name="T18"/>
                    <a:gd fmla="*/ 64 h 438" name="T19"/>
                    <a:gd fmla="*/ 253 w 275" name="T20"/>
                    <a:gd fmla="*/ 241 h 438" name="T21"/>
                    <a:gd fmla="*/ 271 w 275" name="T22"/>
                    <a:gd fmla="*/ 237 h 438" name="T23"/>
                    <a:gd fmla="*/ 275 w 275" name="T24"/>
                    <a:gd fmla="*/ 241 h 438" name="T25"/>
                    <a:gd fmla="*/ 275 w 275" name="T26"/>
                    <a:gd fmla="*/ 325 h 438" name="T27"/>
                    <a:gd fmla="*/ 248 w 275" name="T28"/>
                    <a:gd fmla="*/ 324 h 438" name="T29"/>
                    <a:gd fmla="*/ 252 w 275" name="T30"/>
                    <a:gd fmla="*/ 355 h 438" name="T31"/>
                    <a:gd fmla="*/ 271 w 275" name="T32"/>
                    <a:gd fmla="*/ 352 h 438" name="T33"/>
                    <a:gd fmla="*/ 274 w 275" name="T34"/>
                    <a:gd fmla="*/ 355 h 438" name="T35"/>
                    <a:gd fmla="*/ 274 w 275" name="T36"/>
                    <a:gd fmla="*/ 438 h 438" name="T37"/>
                    <a:gd fmla="*/ 208 w 275" name="T38"/>
                    <a:gd fmla="*/ 437 h 438" name="T39"/>
                    <a:gd fmla="*/ 145 w 275" name="T40"/>
                    <a:gd fmla="*/ 436 h 438" name="T41"/>
                    <a:gd fmla="*/ 145 w 275" name="T42"/>
                    <a:gd fmla="*/ 395 h 438" name="T43"/>
                    <a:gd fmla="*/ 146 w 275" name="T44"/>
                    <a:gd fmla="*/ 355 h 438" name="T45"/>
                    <a:gd fmla="*/ 147 w 275" name="T46"/>
                    <a:gd fmla="*/ 435 h 438" name="T47"/>
                    <a:gd fmla="*/ 208 w 275" name="T48"/>
                    <a:gd fmla="*/ 433 h 438" name="T49"/>
                    <a:gd fmla="*/ 268 w 275" name="T50"/>
                    <a:gd fmla="*/ 435 h 438" name="T51"/>
                    <a:gd fmla="*/ 271 w 275" name="T52"/>
                    <a:gd fmla="*/ 359 h 438" name="T53"/>
                    <a:gd fmla="*/ 245 w 275" name="T54"/>
                    <a:gd fmla="*/ 359 h 438" name="T55"/>
                    <a:gd fmla="*/ 245 w 275" name="T56"/>
                    <a:gd fmla="*/ 321 h 438" name="T57"/>
                    <a:gd fmla="*/ 248 w 275" name="T58"/>
                    <a:gd fmla="*/ 317 h 438" name="T59"/>
                    <a:gd fmla="*/ 267 w 275" name="T60"/>
                    <a:gd fmla="*/ 321 h 438" name="T61"/>
                    <a:gd fmla="*/ 271 w 275" name="T62"/>
                    <a:gd fmla="*/ 245 h 438" name="T63"/>
                    <a:gd fmla="*/ 244 w 275" name="T64"/>
                    <a:gd fmla="*/ 246 h 438" name="T65"/>
                    <a:gd fmla="*/ 244 w 275" name="T66"/>
                    <a:gd fmla="*/ 123 h 438" name="T67"/>
                    <a:gd fmla="*/ 244 w 275" name="T68"/>
                    <a:gd fmla="*/ 4 h 438" name="T69"/>
                    <a:gd fmla="*/ 169 w 275" name="T70"/>
                    <a:gd fmla="*/ 9 h 438" name="T71"/>
                    <a:gd fmla="*/ 90 w 275" name="T72"/>
                    <a:gd fmla="*/ 142 h 438" name="T73"/>
                    <a:gd fmla="*/ 7 w 275" name="T74"/>
                    <a:gd fmla="*/ 277 h 438" name="T75"/>
                    <a:gd fmla="*/ 56 w 275" name="T76"/>
                    <a:gd fmla="*/ 319 h 438" name="T77"/>
                    <a:gd fmla="*/ 169 w 275" name="T78"/>
                    <a:gd fmla="*/ 320 h 438" name="T79"/>
                    <a:gd fmla="*/ 170 w 275" name="T80"/>
                    <a:gd fmla="*/ 321 h 438" name="T81"/>
                    <a:gd fmla="*/ 169 w 275" name="T82"/>
                    <a:gd fmla="*/ 356 h 438" name="T83"/>
                    <a:gd fmla="*/ 146 w 275" name="T84"/>
                    <a:gd fmla="*/ 355 h 438"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438" w="275">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1" name="Freeform 306"/>
                <p:cNvSpPr>
                  <a:spLocks noEditPoints="1"/>
                </p:cNvSpPr>
                <p:nvPr/>
              </p:nvSpPr>
              <p:spPr bwMode="auto">
                <a:xfrm>
                  <a:off x="5094288" y="6097588"/>
                  <a:ext cx="201613" cy="338138"/>
                </a:xfrm>
                <a:custGeom>
                  <a:gdLst>
                    <a:gd fmla="*/ 57 w 62" name="T0"/>
                    <a:gd fmla="*/ 100 h 104" name="T1"/>
                    <a:gd fmla="*/ 55 w 62" name="T2"/>
                    <a:gd fmla="*/ 79 h 104" name="T3"/>
                    <a:gd fmla="*/ 54 w 62" name="T4"/>
                    <a:gd fmla="*/ 58 h 104" name="T5"/>
                    <a:gd fmla="*/ 53 w 62" name="T6"/>
                    <a:gd fmla="*/ 37 h 104" name="T7"/>
                    <a:gd fmla="*/ 52 w 62" name="T8"/>
                    <a:gd fmla="*/ 16 h 104" name="T9"/>
                    <a:gd fmla="*/ 61 w 62" name="T10"/>
                    <a:gd fmla="*/ 18 h 104" name="T11"/>
                    <a:gd fmla="*/ 48 w 62" name="T12"/>
                    <a:gd fmla="*/ 40 h 104" name="T13"/>
                    <a:gd fmla="*/ 35 w 62" name="T14"/>
                    <a:gd fmla="*/ 61 h 104" name="T15"/>
                    <a:gd fmla="*/ 29 w 62" name="T16"/>
                    <a:gd fmla="*/ 71 h 104" name="T17"/>
                    <a:gd fmla="*/ 22 w 62" name="T18"/>
                    <a:gd fmla="*/ 81 h 104" name="T19"/>
                    <a:gd fmla="*/ 9 w 62" name="T20"/>
                    <a:gd fmla="*/ 102 h 104" name="T21"/>
                    <a:gd fmla="*/ 6 w 62" name="T22"/>
                    <a:gd fmla="*/ 97 h 104" name="T23"/>
                    <a:gd fmla="*/ 19 w 62" name="T24"/>
                    <a:gd fmla="*/ 97 h 104" name="T25"/>
                    <a:gd fmla="*/ 31 w 62" name="T26"/>
                    <a:gd fmla="*/ 98 h 104" name="T27"/>
                    <a:gd fmla="*/ 57 w 62" name="T28"/>
                    <a:gd fmla="*/ 100 h 104" name="T29"/>
                    <a:gd fmla="*/ 57 w 62" name="T30"/>
                    <a:gd fmla="*/ 100 h 104" name="T31"/>
                    <a:gd fmla="*/ 31 w 62" name="T32"/>
                    <a:gd fmla="*/ 102 h 104" name="T33"/>
                    <a:gd fmla="*/ 19 w 62" name="T34"/>
                    <a:gd fmla="*/ 103 h 104" name="T35"/>
                    <a:gd fmla="*/ 6 w 62" name="T36"/>
                    <a:gd fmla="*/ 104 h 104" name="T37"/>
                    <a:gd fmla="*/ 0 w 62" name="T38"/>
                    <a:gd fmla="*/ 104 h 104" name="T39"/>
                    <a:gd fmla="*/ 3 w 62" name="T40"/>
                    <a:gd fmla="*/ 98 h 104" name="T41"/>
                    <a:gd fmla="*/ 15 w 62" name="T42"/>
                    <a:gd fmla="*/ 77 h 104" name="T43"/>
                    <a:gd fmla="*/ 21 w 62" name="T44"/>
                    <a:gd fmla="*/ 66 h 104" name="T45"/>
                    <a:gd fmla="*/ 27 w 62" name="T46"/>
                    <a:gd fmla="*/ 56 h 104" name="T47"/>
                    <a:gd fmla="*/ 40 w 62" name="T48"/>
                    <a:gd fmla="*/ 35 h 104" name="T49"/>
                    <a:gd fmla="*/ 53 w 62" name="T50"/>
                    <a:gd fmla="*/ 14 h 104" name="T51"/>
                    <a:gd fmla="*/ 62 w 62" name="T52"/>
                    <a:gd fmla="*/ 0 h 104" name="T53"/>
                    <a:gd fmla="*/ 61 w 62" name="T54"/>
                    <a:gd fmla="*/ 16 h 104" name="T55"/>
                    <a:gd fmla="*/ 61 w 62" name="T56"/>
                    <a:gd fmla="*/ 37 h 104" name="T57"/>
                    <a:gd fmla="*/ 60 w 62" name="T58"/>
                    <a:gd fmla="*/ 58 h 104" name="T59"/>
                    <a:gd fmla="*/ 59 w 62" name="T60"/>
                    <a:gd fmla="*/ 79 h 104" name="T61"/>
                    <a:gd fmla="*/ 57 w 62" name="T62"/>
                    <a:gd fmla="*/ 100 h 10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04" w="62">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sp>
          <p:nvSpPr>
            <p:cNvPr id="1705" name="文本框 1704"/>
            <p:cNvSpPr txBox="1"/>
            <p:nvPr/>
          </p:nvSpPr>
          <p:spPr>
            <a:xfrm>
              <a:off x="4696278" y="5343985"/>
              <a:ext cx="5893064" cy="579120"/>
            </a:xfrm>
            <a:prstGeom prst="rect">
              <a:avLst/>
            </a:prstGeom>
            <a:noFill/>
          </p:spPr>
          <p:txBody>
            <a:bodyPr rtlCol="0" wrap="square">
              <a:spAutoFit/>
            </a:bodyPr>
            <a:lstStyle/>
            <a:p>
              <a:r>
                <a:rPr altLang="en-US" lang="zh-CN" smtClean="0" sz="3200">
                  <a:blipFill>
                    <a:blip r:embed="rId2"/>
                    <a:stretch>
                      <a:fillRect/>
                    </a:stretch>
                  </a:blipFill>
                </a:rPr>
                <a:t>键入文字键入文字键入文字</a:t>
              </a:r>
            </a:p>
          </p:txBody>
        </p:sp>
      </p:grpSp>
      <p:sp>
        <p:nvSpPr>
          <p:cNvPr id="1711" name="Freeform 9"/>
          <p:cNvSpPr>
            <a:spLocks noEditPoints="1"/>
          </p:cNvSpPr>
          <p:nvPr/>
        </p:nvSpPr>
        <p:spPr bwMode="auto">
          <a:xfrm>
            <a:off x="1334093" y="3246312"/>
            <a:ext cx="1726502" cy="1252256"/>
          </a:xfrm>
          <a:custGeom>
            <a:gdLst>
              <a:gd fmla="*/ 28 w 270" name="T0"/>
              <a:gd fmla="*/ 189 h 195" name="T1"/>
              <a:gd fmla="*/ 2 w 270" name="T2"/>
              <a:gd fmla="*/ 55 h 195" name="T3"/>
              <a:gd fmla="*/ 123 w 270" name="T4"/>
              <a:gd fmla="*/ 1 h 195" name="T5"/>
              <a:gd fmla="*/ 266 w 270" name="T6"/>
              <a:gd fmla="*/ 117 h 195" name="T7"/>
              <a:gd fmla="*/ 88 w 270" name="T8"/>
              <a:gd fmla="*/ 136 h 195" name="T9"/>
              <a:gd fmla="*/ 141 w 270" name="T10"/>
              <a:gd fmla="*/ 117 h 195" name="T11"/>
              <a:gd fmla="*/ 119 w 270" name="T12"/>
              <a:gd fmla="*/ 98 h 195" name="T13"/>
              <a:gd fmla="*/ 151 w 270" name="T14"/>
              <a:gd fmla="*/ 81 h 195" name="T15"/>
              <a:gd fmla="*/ 134 w 270" name="T16"/>
              <a:gd fmla="*/ 64 h 195" name="T17"/>
              <a:gd fmla="*/ 174 w 270" name="T18"/>
              <a:gd fmla="*/ 82 h 195" name="T19"/>
              <a:gd fmla="*/ 180 w 270" name="T20"/>
              <a:gd fmla="*/ 86 h 195" name="T21"/>
              <a:gd fmla="*/ 155 w 270" name="T22"/>
              <a:gd fmla="*/ 32 h 195" name="T23"/>
              <a:gd fmla="*/ 42 w 270" name="T24"/>
              <a:gd fmla="*/ 19 h 195" name="T25"/>
              <a:gd fmla="*/ 168 w 270" name="T26"/>
              <a:gd fmla="*/ 133 h 195" name="T27"/>
              <a:gd fmla="*/ 172 w 270" name="T28"/>
              <a:gd fmla="*/ 112 h 195" name="T29"/>
              <a:gd fmla="*/ 152 w 270" name="T30"/>
              <a:gd fmla="*/ 142 h 195" name="T31"/>
              <a:gd fmla="*/ 78 w 270" name="T32"/>
              <a:gd fmla="*/ 128 h 195" name="T33"/>
              <a:gd fmla="*/ 52 w 270" name="T34"/>
              <a:gd fmla="*/ 175 h 195" name="T35"/>
              <a:gd fmla="*/ 126 w 270" name="T36"/>
              <a:gd fmla="*/ 180 h 195" name="T37"/>
              <a:gd fmla="*/ 139 w 270" name="T38"/>
              <a:gd fmla="*/ 150 h 195" name="T39"/>
              <a:gd fmla="*/ 15 w 270" name="T40"/>
              <a:gd fmla="*/ 146 h 195" name="T41"/>
              <a:gd fmla="*/ 28 w 270" name="T42"/>
              <a:gd fmla="*/ 149 h 195" name="T43"/>
              <a:gd fmla="*/ 41 w 270" name="T44"/>
              <a:gd fmla="*/ 174 h 195" name="T45"/>
              <a:gd fmla="*/ 98 w 270" name="T46"/>
              <a:gd fmla="*/ 119 h 195" name="T47"/>
              <a:gd fmla="*/ 254 w 270" name="T48"/>
              <a:gd fmla="*/ 74 h 195" name="T49"/>
              <a:gd fmla="*/ 232 w 270" name="T50"/>
              <a:gd fmla="*/ 75 h 195" name="T51"/>
              <a:gd fmla="*/ 219 w 270" name="T52"/>
              <a:gd fmla="*/ 72 h 195" name="T53"/>
              <a:gd fmla="*/ 83 w 270" name="T54"/>
              <a:gd fmla="*/ 73 h 195" name="T55"/>
              <a:gd fmla="*/ 117 w 270" name="T56"/>
              <a:gd fmla="*/ 84 h 195" name="T57"/>
              <a:gd fmla="*/ 211 w 270" name="T58"/>
              <a:gd fmla="*/ 114 h 195" name="T59"/>
              <a:gd fmla="*/ 121 w 270" name="T60"/>
              <a:gd fmla="*/ 5 h 195" name="T61"/>
              <a:gd fmla="*/ 185 w 270" name="T62"/>
              <a:gd fmla="*/ 115 h 195" name="T63"/>
              <a:gd fmla="*/ 137 w 270" name="T64"/>
              <a:gd fmla="*/ 25 h 195" name="T65"/>
              <a:gd fmla="*/ 248 w 270" name="T66"/>
              <a:gd fmla="*/ 116 h 195" name="T67"/>
              <a:gd fmla="*/ 191 w 270" name="T68"/>
              <a:gd fmla="*/ 79 h 195" name="T69"/>
              <a:gd fmla="*/ 198 w 270" name="T70"/>
              <a:gd fmla="*/ 89 h 195" name="T71"/>
              <a:gd fmla="*/ 65 w 270" name="T72"/>
              <a:gd fmla="*/ 69 h 195" name="T73"/>
              <a:gd fmla="*/ 250 w 270" name="T74"/>
              <a:gd fmla="*/ 111 h 195" name="T75"/>
              <a:gd fmla="*/ 74 w 270" name="T76"/>
              <a:gd fmla="*/ 53 h 195" name="T77"/>
              <a:gd fmla="*/ 33 w 270" name="T78"/>
              <a:gd fmla="*/ 180 h 195" name="T79"/>
              <a:gd fmla="*/ 120 w 270" name="T80"/>
              <a:gd fmla="*/ 112 h 195" name="T81"/>
              <a:gd fmla="*/ 17 w 270" name="T82"/>
              <a:gd fmla="*/ 11 h 195" name="T83"/>
              <a:gd fmla="*/ 140 w 270" name="T84"/>
              <a:gd fmla="*/ 175 h 195" name="T85"/>
              <a:gd fmla="*/ 64 w 270" name="T86"/>
              <a:gd fmla="*/ 148 h 195" name="T87"/>
              <a:gd fmla="*/ 127 w 270" name="T88"/>
              <a:gd fmla="*/ 36 h 195" name="T89"/>
              <a:gd fmla="*/ 221 w 270" name="T90"/>
              <a:gd fmla="*/ 127 h 195" name="T91"/>
              <a:gd fmla="*/ 104 w 270" name="T92"/>
              <a:gd fmla="*/ 62 h 195" name="T93"/>
              <a:gd fmla="*/ 62 w 270" name="T94"/>
              <a:gd fmla="*/ 44 h 195" name="T95"/>
              <a:gd fmla="*/ 247 w 270" name="T96"/>
              <a:gd fmla="*/ 65 h 195" name="T97"/>
              <a:gd fmla="*/ 264 w 270" name="T98"/>
              <a:gd fmla="*/ 115 h 195" name="T99"/>
              <a:gd fmla="*/ 67 w 270" name="T100"/>
              <a:gd fmla="*/ 77 h 195" name="T101"/>
              <a:gd fmla="*/ 86 w 270" name="T102"/>
              <a:gd fmla="*/ 86 h 195" name="T103"/>
              <a:gd fmla="*/ 245 w 270" name="T104"/>
              <a:gd fmla="*/ 135 h 195" name="T105"/>
              <a:gd fmla="*/ 260 w 270" name="T106"/>
              <a:gd fmla="*/ 116 h 195" name="T107"/>
              <a:gd fmla="*/ 162 w 270" name="T108"/>
              <a:gd fmla="*/ 56 h 195" name="T109"/>
              <a:gd fmla="*/ 172 w 270" name="T110"/>
              <a:gd fmla="*/ 9 h 195" name="T111"/>
              <a:gd fmla="*/ 51 w 270" name="T112"/>
              <a:gd fmla="*/ 119 h 195" name="T113"/>
              <a:gd fmla="*/ 17 w 270" name="T114"/>
              <a:gd fmla="*/ 65 h 195" name="T115"/>
              <a:gd fmla="*/ 234 w 270" name="T116"/>
              <a:gd fmla="*/ 123 h 195" name="T117"/>
              <a:gd fmla="*/ 164 w 270" name="T118"/>
              <a:gd fmla="*/ 31 h 195" name="T119"/>
              <a:gd fmla="*/ 4 w 270" name="T120"/>
              <a:gd fmla="*/ 54 h 195" name="T121"/>
              <a:gd fmla="*/ 56 w 270" name="T122"/>
              <a:gd fmla="*/ 182 h 19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95" w="270">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3848823958"/>
      </p:ext>
    </p:extLst>
  </p:cSld>
  <p:clrMapOvr>
    <a:masterClrMapping/>
  </p:clrMapOvr>
  <p:transition/>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551" name="组合 2550"/>
          <p:cNvGrpSpPr/>
          <p:nvPr/>
        </p:nvGrpSpPr>
        <p:grpSpPr>
          <a:xfrm>
            <a:off x="334963" y="333375"/>
            <a:ext cx="3828553" cy="584775"/>
            <a:chOff x="720568" y="688879"/>
            <a:chExt cx="3828553" cy="584775"/>
          </a:xfrm>
        </p:grpSpPr>
        <p:pic>
          <p:nvPicPr>
            <p:cNvPr id="2549" name="图片 2548"/>
            <p:cNvPicPr>
              <a:picLocks noChangeAspect="1"/>
            </p:cNvPicPr>
            <p:nvPr/>
          </p:nvPicPr>
          <p:blipFill>
            <a:blip r:embed="rId2"/>
            <a:stretch>
              <a:fillRect/>
            </a:stretch>
          </p:blipFill>
          <p:spPr>
            <a:xfrm>
              <a:off x="720568" y="741784"/>
              <a:ext cx="478967" cy="478967"/>
            </a:xfrm>
            <a:prstGeom prst="rect">
              <a:avLst/>
            </a:prstGeom>
          </p:spPr>
        </p:pic>
        <p:sp>
          <p:nvSpPr>
            <p:cNvPr id="2550" name="文本框 2549"/>
            <p:cNvSpPr txBox="1"/>
            <p:nvPr/>
          </p:nvSpPr>
          <p:spPr>
            <a:xfrm>
              <a:off x="1199535" y="688879"/>
              <a:ext cx="3349586" cy="579120"/>
            </a:xfrm>
            <a:prstGeom prst="rect">
              <a:avLst/>
            </a:prstGeom>
            <a:noFill/>
          </p:spPr>
          <p:txBody>
            <a:bodyPr rtlCol="0" wrap="square">
              <a:spAutoFit/>
            </a:bodyPr>
            <a:lstStyle/>
            <a:p>
              <a:r>
                <a:rPr altLang="en-US" b="1" lang="zh-CN" smtClean="0" sz="3200">
                  <a:blipFill>
                    <a:blip r:embed="rId3"/>
                    <a:stretch>
                      <a:fillRect/>
                    </a:stretch>
                  </a:blipFill>
                </a:rPr>
                <a:t>在此输入标题</a:t>
              </a:r>
            </a:p>
          </p:txBody>
        </p:sp>
      </p:grpSp>
      <p:grpSp>
        <p:nvGrpSpPr>
          <p:cNvPr id="2564" name="组合 2563"/>
          <p:cNvGrpSpPr/>
          <p:nvPr/>
        </p:nvGrpSpPr>
        <p:grpSpPr>
          <a:xfrm>
            <a:off x="1152174" y="1811962"/>
            <a:ext cx="692943" cy="544900"/>
            <a:chOff x="2049463" y="2262188"/>
            <a:chExt cx="884237" cy="695325"/>
          </a:xfrm>
          <a:solidFill>
            <a:schemeClr val="bg1">
              <a:lumMod val="75000"/>
            </a:schemeClr>
          </a:solidFill>
        </p:grpSpPr>
        <p:sp>
          <p:nvSpPr>
            <p:cNvPr id="2558" name="Freeform 5"/>
            <p:cNvSpPr>
              <a:spLocks noEditPoints="1"/>
            </p:cNvSpPr>
            <p:nvPr/>
          </p:nvSpPr>
          <p:spPr bwMode="auto">
            <a:xfrm>
              <a:off x="2049463" y="2262188"/>
              <a:ext cx="884237" cy="695325"/>
            </a:xfrm>
            <a:custGeom>
              <a:gdLst>
                <a:gd fmla="*/ 64 w 270" name="T0"/>
                <a:gd fmla="*/ 13 h 212" name="T1"/>
                <a:gd fmla="*/ 157 w 270" name="T2"/>
                <a:gd fmla="*/ 31 h 212" name="T3"/>
                <a:gd fmla="*/ 226 w 270" name="T4"/>
                <a:gd fmla="*/ 61 h 212" name="T5"/>
                <a:gd fmla="*/ 254 w 270" name="T6"/>
                <a:gd fmla="*/ 156 h 212" name="T7"/>
                <a:gd fmla="*/ 171 w 270" name="T8"/>
                <a:gd fmla="*/ 206 h 212" name="T9"/>
                <a:gd fmla="*/ 102 w 270" name="T10"/>
                <a:gd fmla="*/ 169 h 212" name="T11"/>
                <a:gd fmla="*/ 41 w 270" name="T12"/>
                <a:gd fmla="*/ 179 h 212" name="T13"/>
                <a:gd fmla="*/ 23 w 270" name="T14"/>
                <a:gd fmla="*/ 108 h 212" name="T15"/>
                <a:gd fmla="*/ 205 w 270" name="T16"/>
                <a:gd fmla="*/ 152 h 212" name="T17"/>
                <a:gd fmla="*/ 132 w 270" name="T18"/>
                <a:gd fmla="*/ 42 h 212" name="T19"/>
                <a:gd fmla="*/ 77 w 270" name="T20"/>
                <a:gd fmla="*/ 11 h 212" name="T21"/>
                <a:gd fmla="*/ 42 w 270" name="T22"/>
                <a:gd fmla="*/ 106 h 212" name="T23"/>
                <a:gd fmla="*/ 72 w 270" name="T24"/>
                <a:gd fmla="*/ 164 h 212" name="T25"/>
                <a:gd fmla="*/ 217 w 270" name="T26"/>
                <a:gd fmla="*/ 165 h 212" name="T27"/>
                <a:gd fmla="*/ 247 w 270" name="T28"/>
                <a:gd fmla="*/ 145 h 212" name="T29"/>
                <a:gd fmla="*/ 224 w 270" name="T30"/>
                <a:gd fmla="*/ 65 h 212" name="T31"/>
                <a:gd fmla="*/ 163 w 270" name="T32"/>
                <a:gd fmla="*/ 58 h 212" name="T33"/>
                <a:gd fmla="*/ 125 w 270" name="T34"/>
                <a:gd fmla="*/ 138 h 212" name="T35"/>
                <a:gd fmla="*/ 195 w 270" name="T36"/>
                <a:gd fmla="*/ 178 h 212" name="T37"/>
                <a:gd fmla="*/ 207 w 270" name="T38"/>
                <a:gd fmla="*/ 141 h 212" name="T39"/>
                <a:gd fmla="*/ 176 w 270" name="T40"/>
                <a:gd fmla="*/ 19 h 212" name="T41"/>
                <a:gd fmla="*/ 130 w 270" name="T42"/>
                <a:gd fmla="*/ 181 h 212" name="T43"/>
                <a:gd fmla="*/ 121 w 270" name="T44"/>
                <a:gd fmla="*/ 83 h 212" name="T45"/>
                <a:gd fmla="*/ 22 w 270" name="T46"/>
                <a:gd fmla="*/ 124 h 212" name="T47"/>
                <a:gd fmla="*/ 49 w 270" name="T48"/>
                <a:gd fmla="*/ 139 h 212" name="T49"/>
                <a:gd fmla="*/ 110 w 270" name="T50"/>
                <a:gd fmla="*/ 85 h 212" name="T51"/>
                <a:gd fmla="*/ 144 w 270" name="T52"/>
                <a:gd fmla="*/ 84 h 212" name="T53"/>
                <a:gd fmla="*/ 27 w 270" name="T54"/>
                <a:gd fmla="*/ 128 h 212" name="T55"/>
                <a:gd fmla="*/ 173 w 270" name="T56"/>
                <a:gd fmla="*/ 115 h 212" name="T57"/>
                <a:gd fmla="*/ 138 w 270" name="T58"/>
                <a:gd fmla="*/ 164 h 212" name="T59"/>
                <a:gd fmla="*/ 197 w 270" name="T60"/>
                <a:gd fmla="*/ 108 h 212" name="T61"/>
                <a:gd fmla="*/ 101 w 270" name="T62"/>
                <a:gd fmla="*/ 115 h 212" name="T63"/>
                <a:gd fmla="*/ 181 w 270" name="T64"/>
                <a:gd fmla="*/ 56 h 212" name="T65"/>
                <a:gd fmla="*/ 104 w 270" name="T66"/>
                <a:gd fmla="*/ 66 h 212" name="T67"/>
                <a:gd fmla="*/ 117 w 270" name="T68"/>
                <a:gd fmla="*/ 133 h 212" name="T69"/>
                <a:gd fmla="*/ 205 w 270" name="T70"/>
                <a:gd fmla="*/ 80 h 212" name="T71"/>
                <a:gd fmla="*/ 134 w 270" name="T72"/>
                <a:gd fmla="*/ 78 h 212" name="T73"/>
                <a:gd fmla="*/ 176 w 270" name="T74"/>
                <a:gd fmla="*/ 31 h 212" name="T75"/>
                <a:gd fmla="*/ 138 w 270" name="T76"/>
                <a:gd fmla="*/ 72 h 212" name="T77"/>
                <a:gd fmla="*/ 140 w 270" name="T78"/>
                <a:gd fmla="*/ 201 h 212" name="T79"/>
                <a:gd fmla="*/ 124 w 270" name="T80"/>
                <a:gd fmla="*/ 74 h 212" name="T81"/>
                <a:gd fmla="*/ 179 w 270" name="T82"/>
                <a:gd fmla="*/ 186 h 212" name="T83"/>
                <a:gd fmla="*/ 190 w 270" name="T84"/>
                <a:gd fmla="*/ 143 h 212" name="T85"/>
                <a:gd fmla="*/ 176 w 270" name="T86"/>
                <a:gd fmla="*/ 191 h 212" name="T87"/>
                <a:gd fmla="*/ 190 w 270" name="T88"/>
                <a:gd fmla="*/ 132 h 212" name="T89"/>
                <a:gd fmla="*/ 177 w 270" name="T90"/>
                <a:gd fmla="*/ 92 h 212" name="T91"/>
                <a:gd fmla="*/ 82 w 270" name="T92"/>
                <a:gd fmla="*/ 184 h 212" name="T93"/>
                <a:gd fmla="*/ 60 w 270" name="T94"/>
                <a:gd fmla="*/ 29 h 212" name="T95"/>
                <a:gd fmla="*/ 86 w 270" name="T96"/>
                <a:gd fmla="*/ 91 h 212" name="T97"/>
                <a:gd fmla="*/ 45 w 270" name="T98"/>
                <a:gd fmla="*/ 141 h 212" name="T99"/>
                <a:gd fmla="*/ 61 w 270" name="T100"/>
                <a:gd fmla="*/ 186 h 212" name="T101"/>
                <a:gd fmla="*/ 179 w 270" name="T102"/>
                <a:gd fmla="*/ 112 h 212" name="T103"/>
                <a:gd fmla="*/ 25 w 270" name="T104"/>
                <a:gd fmla="*/ 88 h 212" name="T105"/>
                <a:gd fmla="*/ 48 w 270" name="T106"/>
                <a:gd fmla="*/ 42 h 212" name="T107"/>
                <a:gd fmla="*/ 183 w 270" name="T108"/>
                <a:gd fmla="*/ 113 h 212" name="T109"/>
                <a:gd fmla="*/ 152 w 270" name="T110"/>
                <a:gd fmla="*/ 79 h 212" name="T111"/>
                <a:gd fmla="*/ 18 w 270" name="T112"/>
                <a:gd fmla="*/ 87 h 212" name="T113"/>
                <a:gd fmla="*/ 246 w 270" name="T114"/>
                <a:gd fmla="*/ 77 h 212" name="T115"/>
                <a:gd fmla="*/ 192 w 270" name="T116"/>
                <a:gd fmla="*/ 117 h 212" name="T117"/>
                <a:gd fmla="*/ 180 w 270" name="T118"/>
                <a:gd fmla="*/ 144 h 212" name="T119"/>
                <a:gd fmla="*/ 243 w 270" name="T120"/>
                <a:gd fmla="*/ 50 h 212"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11" w="270">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9" name="Freeform 6"/>
            <p:cNvSpPr/>
            <p:nvPr/>
          </p:nvSpPr>
          <p:spPr bwMode="auto">
            <a:xfrm>
              <a:off x="2282825" y="2422526"/>
              <a:ext cx="96837" cy="153988"/>
            </a:xfrm>
            <a:custGeom>
              <a:gdLst>
                <a:gd fmla="*/ 0 w 30" name="T0"/>
                <a:gd fmla="*/ 42 h 47" name="T1"/>
                <a:gd fmla="*/ 2 w 30" name="T2"/>
                <a:gd fmla="*/ 35 h 47" name="T3"/>
                <a:gd fmla="*/ 3 w 30" name="T4"/>
                <a:gd fmla="*/ 25 h 47" name="T5"/>
                <a:gd fmla="*/ 9 w 30" name="T6"/>
                <a:gd fmla="*/ 13 h 47" name="T7"/>
                <a:gd fmla="*/ 17 w 30" name="T8"/>
                <a:gd fmla="*/ 5 h 47" name="T9"/>
                <a:gd fmla="*/ 26 w 30" name="T10"/>
                <a:gd fmla="*/ 0 h 47" name="T11"/>
                <a:gd fmla="*/ 29 w 30" name="T12"/>
                <a:gd fmla="*/ 0 h 47" name="T13"/>
                <a:gd fmla="*/ 29 w 30" name="T14"/>
                <a:gd fmla="*/ 3 h 47" name="T15"/>
                <a:gd fmla="*/ 27 w 30" name="T16"/>
                <a:gd fmla="*/ 4 h 47" name="T17"/>
                <a:gd fmla="*/ 20 w 30" name="T18"/>
                <a:gd fmla="*/ 7 h 47" name="T19"/>
                <a:gd fmla="*/ 8 w 30" name="T20"/>
                <a:gd fmla="*/ 18 h 47" name="T21"/>
                <a:gd fmla="*/ 5 w 30" name="T22"/>
                <a:gd fmla="*/ 28 h 47" name="T23"/>
                <a:gd fmla="*/ 4 w 30" name="T24"/>
                <a:gd fmla="*/ 39 h 47" name="T25"/>
                <a:gd fmla="*/ 4 w 30" name="T26"/>
                <a:gd fmla="*/ 42 h 47" name="T27"/>
                <a:gd fmla="*/ 5 w 30" name="T28"/>
                <a:gd fmla="*/ 43 h 47" name="T29"/>
                <a:gd fmla="*/ 5 w 30" name="T30"/>
                <a:gd fmla="*/ 46 h 47" name="T31"/>
                <a:gd fmla="*/ 3 w 30" name="T32"/>
                <a:gd fmla="*/ 47 h 47" name="T33"/>
                <a:gd fmla="*/ 1 w 30" name="T34"/>
                <a:gd fmla="*/ 45 h 47" name="T35"/>
                <a:gd fmla="*/ 0 w 30" name="T36"/>
                <a:gd fmla="*/ 42 h 47"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47" w="30">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0" name="Freeform 7"/>
            <p:cNvSpPr/>
            <p:nvPr/>
          </p:nvSpPr>
          <p:spPr bwMode="auto">
            <a:xfrm>
              <a:off x="2259013" y="2597151"/>
              <a:ext cx="73025" cy="98425"/>
            </a:xfrm>
            <a:custGeom>
              <a:gdLst>
                <a:gd fmla="*/ 0 w 22" name="T0"/>
                <a:gd fmla="*/ 6 h 30" name="T1"/>
                <a:gd fmla="*/ 1 w 22" name="T2"/>
                <a:gd fmla="*/ 1 h 30" name="T3"/>
                <a:gd fmla="*/ 3 w 22" name="T4"/>
                <a:gd fmla="*/ 0 h 30" name="T5"/>
                <a:gd fmla="*/ 5 w 22" name="T6"/>
                <a:gd fmla="*/ 2 h 30" name="T7"/>
                <a:gd fmla="*/ 4 w 22" name="T8"/>
                <a:gd fmla="*/ 4 h 30" name="T9"/>
                <a:gd fmla="*/ 3 w 22" name="T10"/>
                <a:gd fmla="*/ 7 h 30" name="T11"/>
                <a:gd fmla="*/ 4 w 22" name="T12"/>
                <a:gd fmla="*/ 13 h 30" name="T13"/>
                <a:gd fmla="*/ 11 w 22" name="T14"/>
                <a:gd fmla="*/ 22 h 30" name="T15"/>
                <a:gd fmla="*/ 20 w 22" name="T16"/>
                <a:gd fmla="*/ 25 h 30" name="T17"/>
                <a:gd fmla="*/ 22 w 22" name="T18"/>
                <a:gd fmla="*/ 27 h 30" name="T19"/>
                <a:gd fmla="*/ 20 w 22" name="T20"/>
                <a:gd fmla="*/ 30 h 30" name="T21"/>
                <a:gd fmla="*/ 19 w 22" name="T22"/>
                <a:gd fmla="*/ 29 h 30" name="T23"/>
                <a:gd fmla="*/ 12 w 22" name="T24"/>
                <a:gd fmla="*/ 25 h 30" name="T25"/>
                <a:gd fmla="*/ 8 w 22" name="T26"/>
                <a:gd fmla="*/ 22 h 30" name="T27"/>
                <a:gd fmla="*/ 2 w 22" name="T28"/>
                <a:gd fmla="*/ 14 h 30" name="T29"/>
                <a:gd fmla="*/ 0 w 22" name="T30"/>
                <a:gd fmla="*/ 7 h 30" name="T31"/>
                <a:gd fmla="*/ 0 w 22" name="T32"/>
                <a:gd fmla="*/ 6 h 3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0" w="22">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1" name="Freeform 8"/>
            <p:cNvSpPr/>
            <p:nvPr/>
          </p:nvSpPr>
          <p:spPr bwMode="auto">
            <a:xfrm>
              <a:off x="2544763" y="2517776"/>
              <a:ext cx="55562" cy="144463"/>
            </a:xfrm>
            <a:custGeom>
              <a:gdLst>
                <a:gd fmla="*/ 1 w 17" name="T0"/>
                <a:gd fmla="*/ 41 h 44" name="T1"/>
                <a:gd fmla="*/ 1 w 17" name="T2"/>
                <a:gd fmla="*/ 37 h 44" name="T3"/>
                <a:gd fmla="*/ 7 w 17" name="T4"/>
                <a:gd fmla="*/ 17 h 44" name="T5"/>
                <a:gd fmla="*/ 11 w 17" name="T6"/>
                <a:gd fmla="*/ 8 h 44" name="T7"/>
                <a:gd fmla="*/ 13 w 17" name="T8"/>
                <a:gd fmla="*/ 2 h 44" name="T9"/>
                <a:gd fmla="*/ 15 w 17" name="T10"/>
                <a:gd fmla="*/ 0 h 44" name="T11"/>
                <a:gd fmla="*/ 17 w 17" name="T12"/>
                <a:gd fmla="*/ 2 h 44" name="T13"/>
                <a:gd fmla="*/ 16 w 17" name="T14"/>
                <a:gd fmla="*/ 4 h 44" name="T15"/>
                <a:gd fmla="*/ 12 w 17" name="T16"/>
                <a:gd fmla="*/ 9 h 44" name="T17"/>
                <a:gd fmla="*/ 5 w 17" name="T18"/>
                <a:gd fmla="*/ 29 h 44" name="T19"/>
                <a:gd fmla="*/ 4 w 17" name="T20"/>
                <a:gd fmla="*/ 39 h 44" name="T21"/>
                <a:gd fmla="*/ 5 w 17" name="T22"/>
                <a:gd fmla="*/ 42 h 44" name="T23"/>
                <a:gd fmla="*/ 1 w 17" name="T24"/>
                <a:gd fmla="*/ 43 h 44" name="T25"/>
                <a:gd fmla="*/ 1 w 17" name="T26"/>
                <a:gd fmla="*/ 41 h 4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44" w="17">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2" name="Freeform 9"/>
            <p:cNvSpPr/>
            <p:nvPr/>
          </p:nvSpPr>
          <p:spPr bwMode="auto">
            <a:xfrm>
              <a:off x="2582863" y="2763838"/>
              <a:ext cx="79375" cy="58738"/>
            </a:xfrm>
            <a:custGeom>
              <a:gdLst>
                <a:gd fmla="*/ 2 w 24" name="T0"/>
                <a:gd fmla="*/ 0 h 18" name="T1"/>
                <a:gd fmla="*/ 4 w 24" name="T2"/>
                <a:gd fmla="*/ 2 h 18" name="T3"/>
                <a:gd fmla="*/ 4 w 24" name="T4"/>
                <a:gd fmla="*/ 4 h 18" name="T5"/>
                <a:gd fmla="*/ 4 w 24" name="T6"/>
                <a:gd fmla="*/ 5 h 18" name="T7"/>
                <a:gd fmla="*/ 6 w 24" name="T8"/>
                <a:gd fmla="*/ 8 h 18" name="T9"/>
                <a:gd fmla="*/ 10 w 24" name="T10"/>
                <a:gd fmla="*/ 11 h 18" name="T11"/>
                <a:gd fmla="*/ 18 w 24" name="T12"/>
                <a:gd fmla="*/ 14 h 18" name="T13"/>
                <a:gd fmla="*/ 21 w 24" name="T14"/>
                <a:gd fmla="*/ 14 h 18" name="T15"/>
                <a:gd fmla="*/ 24 w 24" name="T16"/>
                <a:gd fmla="*/ 16 h 18" name="T17"/>
                <a:gd fmla="*/ 21 w 24" name="T18"/>
                <a:gd fmla="*/ 18 h 18" name="T19"/>
                <a:gd fmla="*/ 8 w 24" name="T20"/>
                <a:gd fmla="*/ 12 h 18" name="T21"/>
                <a:gd fmla="*/ 6 w 24" name="T22"/>
                <a:gd fmla="*/ 10 h 18" name="T23"/>
                <a:gd fmla="*/ 2 w 24" name="T24"/>
                <a:gd fmla="*/ 4 h 18" name="T25"/>
                <a:gd fmla="*/ 1 w 24" name="T26"/>
                <a:gd fmla="*/ 2 h 18" name="T27"/>
                <a:gd fmla="*/ 2 w 24" name="T28"/>
                <a:gd fmla="*/ 0 h 1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8" w="24">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3" name="Freeform 10"/>
            <p:cNvSpPr>
              <a:spLocks noEditPoints="1"/>
            </p:cNvSpPr>
            <p:nvPr/>
          </p:nvSpPr>
          <p:spPr bwMode="auto">
            <a:xfrm>
              <a:off x="2747963" y="2613026"/>
              <a:ext cx="65087" cy="123825"/>
            </a:xfrm>
            <a:custGeom>
              <a:gdLst>
                <a:gd fmla="*/ 11 w 20" name="T0"/>
                <a:gd fmla="*/ 33 h 38" name="T1"/>
                <a:gd fmla="*/ 7 w 20" name="T2"/>
                <a:gd fmla="*/ 33 h 38" name="T3"/>
                <a:gd fmla="*/ 6 w 20" name="T4"/>
                <a:gd fmla="*/ 29 h 38" name="T5"/>
                <a:gd fmla="*/ 9 w 20" name="T6"/>
                <a:gd fmla="*/ 27 h 38" name="T7"/>
                <a:gd fmla="*/ 10 w 20" name="T8"/>
                <a:gd fmla="*/ 27 h 38" name="T9"/>
                <a:gd fmla="*/ 9 w 20" name="T10"/>
                <a:gd fmla="*/ 25 h 38" name="T11"/>
                <a:gd fmla="*/ 10 w 20" name="T12"/>
                <a:gd fmla="*/ 24 h 38" name="T13"/>
                <a:gd fmla="*/ 11 w 20" name="T14"/>
                <a:gd fmla="*/ 19 h 38" name="T15"/>
                <a:gd fmla="*/ 12 w 20" name="T16"/>
                <a:gd fmla="*/ 14 h 38" name="T17"/>
                <a:gd fmla="*/ 13 w 20" name="T18"/>
                <a:gd fmla="*/ 11 h 38" name="T19"/>
                <a:gd fmla="*/ 14 w 20" name="T20"/>
                <a:gd fmla="*/ 10 h 38" name="T21"/>
                <a:gd fmla="*/ 15 w 20" name="T22"/>
                <a:gd fmla="*/ 11 h 38" name="T23"/>
                <a:gd fmla="*/ 15 w 20" name="T24"/>
                <a:gd fmla="*/ 13 h 38" name="T25"/>
                <a:gd fmla="*/ 13 w 20" name="T26"/>
                <a:gd fmla="*/ 15 h 38" name="T27"/>
                <a:gd fmla="*/ 11 w 20" name="T28"/>
                <a:gd fmla="*/ 23 h 38" name="T29"/>
                <a:gd fmla="*/ 11 w 20" name="T30"/>
                <a:gd fmla="*/ 25 h 38" name="T31"/>
                <a:gd fmla="*/ 13 w 20" name="T32"/>
                <a:gd fmla="*/ 25 h 38" name="T33"/>
                <a:gd fmla="*/ 15 w 20" name="T34"/>
                <a:gd fmla="*/ 17 h 38" name="T35"/>
                <a:gd fmla="*/ 16 w 20" name="T36"/>
                <a:gd fmla="*/ 4 h 38" name="T37"/>
                <a:gd fmla="*/ 16 w 20" name="T38"/>
                <a:gd fmla="*/ 1 h 38" name="T39"/>
                <a:gd fmla="*/ 17 w 20" name="T40"/>
                <a:gd fmla="*/ 0 h 38" name="T41"/>
                <a:gd fmla="*/ 18 w 20" name="T42"/>
                <a:gd fmla="*/ 1 h 38" name="T43"/>
                <a:gd fmla="*/ 19 w 20" name="T44"/>
                <a:gd fmla="*/ 3 h 38" name="T45"/>
                <a:gd fmla="*/ 17 w 20" name="T46"/>
                <a:gd fmla="*/ 25 h 38" name="T47"/>
                <a:gd fmla="*/ 14 w 20" name="T48"/>
                <a:gd fmla="*/ 32 h 38" name="T49"/>
                <a:gd fmla="*/ 14 w 20" name="T50"/>
                <a:gd fmla="*/ 33 h 38" name="T51"/>
                <a:gd fmla="*/ 15 w 20" name="T52"/>
                <a:gd fmla="*/ 32 h 38" name="T53"/>
                <a:gd fmla="*/ 18 w 20" name="T54"/>
                <a:gd fmla="*/ 24 h 38" name="T55"/>
                <a:gd fmla="*/ 18 w 20" name="T56"/>
                <a:gd fmla="*/ 23 h 38" name="T57"/>
                <a:gd fmla="*/ 19 w 20" name="T58"/>
                <a:gd fmla="*/ 23 h 38" name="T59"/>
                <a:gd fmla="*/ 19 w 20" name="T60"/>
                <a:gd fmla="*/ 24 h 38" name="T61"/>
                <a:gd fmla="*/ 17 w 20" name="T62"/>
                <a:gd fmla="*/ 30 h 38" name="T63"/>
                <a:gd fmla="*/ 14 w 20" name="T64"/>
                <a:gd fmla="*/ 36 h 38" name="T65"/>
                <a:gd fmla="*/ 11 w 20" name="T66"/>
                <a:gd fmla="*/ 36 h 38" name="T67"/>
                <a:gd fmla="*/ 9 w 20" name="T68"/>
                <a:gd fmla="*/ 37 h 38" name="T69"/>
                <a:gd fmla="*/ 5 w 20" name="T70"/>
                <a:gd fmla="*/ 37 h 38" name="T71"/>
                <a:gd fmla="*/ 1 w 20" name="T72"/>
                <a:gd fmla="*/ 32 h 38" name="T73"/>
                <a:gd fmla="*/ 0 w 20" name="T74"/>
                <a:gd fmla="*/ 24 h 38" name="T75"/>
                <a:gd fmla="*/ 0 w 20" name="T76"/>
                <a:gd fmla="*/ 13 h 38" name="T77"/>
                <a:gd fmla="*/ 0 w 20" name="T78"/>
                <a:gd fmla="*/ 10 h 38" name="T79"/>
                <a:gd fmla="*/ 1 w 20" name="T80"/>
                <a:gd fmla="*/ 8 h 38" name="T81"/>
                <a:gd fmla="*/ 4 w 20" name="T82"/>
                <a:gd fmla="*/ 8 h 38" name="T83"/>
                <a:gd fmla="*/ 5 w 20" name="T84"/>
                <a:gd fmla="*/ 10 h 38" name="T85"/>
                <a:gd fmla="*/ 2 w 20" name="T86"/>
                <a:gd fmla="*/ 21 h 38" name="T87"/>
                <a:gd fmla="*/ 2 w 20" name="T88"/>
                <a:gd fmla="*/ 24 h 38" name="T89"/>
                <a:gd fmla="*/ 3 w 20" name="T90"/>
                <a:gd fmla="*/ 31 h 38" name="T91"/>
                <a:gd fmla="*/ 6 w 20" name="T92"/>
                <a:gd fmla="*/ 34 h 38" name="T93"/>
                <a:gd fmla="*/ 9 w 20" name="T94"/>
                <a:gd fmla="*/ 35 h 38" name="T95"/>
                <a:gd fmla="*/ 11 w 20" name="T96"/>
                <a:gd fmla="*/ 33 h 38" name="T97"/>
                <a:gd fmla="*/ 11 w 20" name="T98"/>
                <a:gd fmla="*/ 33 h 38" name="T99"/>
                <a:gd fmla="*/ 11 w 20" name="T100"/>
                <a:gd fmla="*/ 29 h 38" name="T101"/>
                <a:gd fmla="*/ 12 w 20" name="T102"/>
                <a:gd fmla="*/ 28 h 38" name="T103"/>
                <a:gd fmla="*/ 10 w 20" name="T104"/>
                <a:gd fmla="*/ 28 h 38" name="T105"/>
                <a:gd fmla="*/ 11 w 20" name="T106"/>
                <a:gd fmla="*/ 29 h 38"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38" w="20">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565" name="Group 13"/>
          <p:cNvGrpSpPr>
            <a:grpSpLocks noChangeAspect="1"/>
          </p:cNvGrpSpPr>
          <p:nvPr/>
        </p:nvGrpSpPr>
        <p:grpSpPr>
          <a:xfrm>
            <a:off x="1152174" y="4278858"/>
            <a:ext cx="686723" cy="607103"/>
            <a:chOff x="3087" y="1503"/>
            <a:chExt cx="552" cy="488"/>
          </a:xfrm>
          <a:solidFill>
            <a:schemeClr val="bg1">
              <a:lumMod val="75000"/>
            </a:schemeClr>
          </a:solidFill>
        </p:grpSpPr>
        <p:sp>
          <p:nvSpPr>
            <p:cNvPr id="2567" name="Freeform 14"/>
            <p:cNvSpPr>
              <a:spLocks noEditPoints="1"/>
            </p:cNvSpPr>
            <p:nvPr/>
          </p:nvSpPr>
          <p:spPr bwMode="auto">
            <a:xfrm>
              <a:off x="3087" y="1503"/>
              <a:ext cx="437" cy="488"/>
            </a:xfrm>
            <a:custGeom>
              <a:gdLst>
                <a:gd fmla="*/ 46 w 212" name="T0"/>
                <a:gd fmla="*/ 169 h 236" name="T1"/>
                <a:gd fmla="*/ 26 w 212" name="T2"/>
                <a:gd fmla="*/ 144 h 236" name="T3"/>
                <a:gd fmla="*/ 35 w 212" name="T4"/>
                <a:gd fmla="*/ 37 h 236" name="T5"/>
                <a:gd fmla="*/ 153 w 212" name="T6"/>
                <a:gd fmla="*/ 25 h 236" name="T7"/>
                <a:gd fmla="*/ 199 w 212" name="T8"/>
                <a:gd fmla="*/ 129 h 236" name="T9"/>
                <a:gd fmla="*/ 154 w 212" name="T10"/>
                <a:gd fmla="*/ 116 h 236" name="T11"/>
                <a:gd fmla="*/ 191 w 212" name="T12"/>
                <a:gd fmla="*/ 14 h 236" name="T13"/>
                <a:gd fmla="*/ 162 w 212" name="T14"/>
                <a:gd fmla="*/ 49 h 236" name="T15"/>
                <a:gd fmla="*/ 165 w 212" name="T16"/>
                <a:gd fmla="*/ 126 h 236" name="T17"/>
                <a:gd fmla="*/ 168 w 212" name="T18"/>
                <a:gd fmla="*/ 106 h 236" name="T19"/>
                <a:gd fmla="*/ 35 w 212" name="T20"/>
                <a:gd fmla="*/ 53 h 236" name="T21"/>
                <a:gd fmla="*/ 15 w 212" name="T22"/>
                <a:gd fmla="*/ 110 h 236" name="T23"/>
                <a:gd fmla="*/ 21 w 212" name="T24"/>
                <a:gd fmla="*/ 87 h 236" name="T25"/>
                <a:gd fmla="*/ 37 w 212" name="T26"/>
                <a:gd fmla="*/ 86 h 236" name="T27"/>
                <a:gd fmla="*/ 53 w 212" name="T28"/>
                <a:gd fmla="*/ 95 h 236" name="T29"/>
                <a:gd fmla="*/ 48 w 212" name="T30"/>
                <a:gd fmla="*/ 101 h 236" name="T31"/>
                <a:gd fmla="*/ 28 w 212" name="T32"/>
                <a:gd fmla="*/ 112 h 236" name="T33"/>
                <a:gd fmla="*/ 38 w 212" name="T34"/>
                <a:gd fmla="*/ 44 h 236" name="T35"/>
                <a:gd fmla="*/ 83 w 212" name="T36"/>
                <a:gd fmla="*/ 66 h 236" name="T37"/>
                <a:gd fmla="*/ 89 w 212" name="T38"/>
                <a:gd fmla="*/ 85 h 236" name="T39"/>
                <a:gd fmla="*/ 98 w 212" name="T40"/>
                <a:gd fmla="*/ 72 h 236" name="T41"/>
                <a:gd fmla="*/ 107 w 212" name="T42"/>
                <a:gd fmla="*/ 74 h 236" name="T43"/>
                <a:gd fmla="*/ 122 w 212" name="T44"/>
                <a:gd fmla="*/ 72 h 236" name="T45"/>
                <a:gd fmla="*/ 133 w 212" name="T46"/>
                <a:gd fmla="*/ 83 h 236" name="T47"/>
                <a:gd fmla="*/ 145 w 212" name="T48"/>
                <a:gd fmla="*/ 98 h 236" name="T49"/>
                <a:gd fmla="*/ 74 w 212" name="T50"/>
                <a:gd fmla="*/ 56 h 236" name="T51"/>
                <a:gd fmla="*/ 82 w 212" name="T52"/>
                <a:gd fmla="*/ 63 h 236" name="T53"/>
                <a:gd fmla="*/ 29 w 212" name="T54"/>
                <a:gd fmla="*/ 157 h 236" name="T55"/>
                <a:gd fmla="*/ 27 w 212" name="T56"/>
                <a:gd fmla="*/ 177 h 236" name="T57"/>
                <a:gd fmla="*/ 46 w 212" name="T58"/>
                <a:gd fmla="*/ 192 h 236" name="T59"/>
                <a:gd fmla="*/ 38 w 212" name="T60"/>
                <a:gd fmla="*/ 126 h 236" name="T61"/>
                <a:gd fmla="*/ 188 w 212" name="T62"/>
                <a:gd fmla="*/ 62 h 236" name="T63"/>
                <a:gd fmla="*/ 154 w 212" name="T64"/>
                <a:gd fmla="*/ 81 h 236" name="T65"/>
                <a:gd fmla="*/ 184 w 212" name="T66"/>
                <a:gd fmla="*/ 69 h 236" name="T67"/>
                <a:gd fmla="*/ 153 w 212" name="T68"/>
                <a:gd fmla="*/ 92 h 236" name="T69"/>
                <a:gd fmla="*/ 114 w 212" name="T70"/>
                <a:gd fmla="*/ 94 h 236" name="T71"/>
                <a:gd fmla="*/ 105 w 212" name="T72"/>
                <a:gd fmla="*/ 104 h 236" name="T73"/>
                <a:gd fmla="*/ 133 w 212" name="T74"/>
                <a:gd fmla="*/ 100 h 236" name="T75"/>
                <a:gd fmla="*/ 48 w 212" name="T76"/>
                <a:gd fmla="*/ 215 h 236" name="T77"/>
                <a:gd fmla="*/ 45 w 212" name="T78"/>
                <a:gd fmla="*/ 213 h 236" name="T79"/>
                <a:gd fmla="*/ 152 w 212" name="T80"/>
                <a:gd fmla="*/ 134 h 236" name="T81"/>
                <a:gd fmla="*/ 21 w 212" name="T82"/>
                <a:gd fmla="*/ 52 h 236" name="T83"/>
                <a:gd fmla="*/ 193 w 212" name="T84"/>
                <a:gd fmla="*/ 86 h 236" name="T85"/>
                <a:gd fmla="*/ 73 w 212" name="T86"/>
                <a:gd fmla="*/ 108 h 236" name="T87"/>
                <a:gd fmla="*/ 73 w 212" name="T88"/>
                <a:gd fmla="*/ 108 h 236" name="T89"/>
                <a:gd fmla="*/ 76 w 212" name="T90"/>
                <a:gd fmla="*/ 73 h 236" name="T91"/>
                <a:gd fmla="*/ 82 w 212" name="T92"/>
                <a:gd fmla="*/ 84 h 236" name="T93"/>
                <a:gd fmla="*/ 75 w 212" name="T94"/>
                <a:gd fmla="*/ 46 h 236" name="T95"/>
                <a:gd fmla="*/ 112 w 212" name="T96"/>
                <a:gd fmla="*/ 93 h 236" name="T97"/>
                <a:gd fmla="*/ 90 w 212" name="T98"/>
                <a:gd fmla="*/ 101 h 236" name="T99"/>
                <a:gd fmla="*/ 91 w 212" name="T100"/>
                <a:gd fmla="*/ 104 h 236" name="T101"/>
                <a:gd fmla="*/ 59 w 212" name="T102"/>
                <a:gd fmla="*/ 117 h 236" name="T103"/>
                <a:gd fmla="*/ 76 w 212" name="T104"/>
                <a:gd fmla="*/ 85 h 236" name="T105"/>
                <a:gd fmla="*/ 93 w 212" name="T106"/>
                <a:gd fmla="*/ 93 h 236" name="T107"/>
                <a:gd fmla="*/ 73 w 212" name="T108"/>
                <a:gd fmla="*/ 115 h 236" name="T109"/>
                <a:gd fmla="*/ 117 w 212" name="T110"/>
                <a:gd fmla="*/ 93 h 236" name="T111"/>
                <a:gd fmla="*/ 88 w 212" name="T112"/>
                <a:gd fmla="*/ 94 h 236" name="T113"/>
                <a:gd fmla="*/ 95 w 212" name="T114"/>
                <a:gd fmla="*/ 94 h 236" name="T115"/>
                <a:gd fmla="*/ 120 w 212" name="T116"/>
                <a:gd fmla="*/ 95 h 236" name="T117"/>
                <a:gd fmla="*/ 146 w 212" name="T118"/>
                <a:gd fmla="*/ 122 h 236"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36" w="211">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8" name="Freeform 15"/>
            <p:cNvSpPr/>
            <p:nvPr/>
          </p:nvSpPr>
          <p:spPr bwMode="auto">
            <a:xfrm>
              <a:off x="3548" y="1689"/>
              <a:ext cx="81" cy="35"/>
            </a:xfrm>
            <a:custGeom>
              <a:gdLst>
                <a:gd fmla="*/ 0 w 39" name="T0"/>
                <a:gd fmla="*/ 9 h 17" name="T1"/>
                <a:gd fmla="*/ 0 w 39" name="T2"/>
                <a:gd fmla="*/ 4 h 17" name="T3"/>
                <a:gd fmla="*/ 6 w 39" name="T4"/>
                <a:gd fmla="*/ 4 h 17" name="T5"/>
                <a:gd fmla="*/ 4 w 39" name="T6"/>
                <a:gd fmla="*/ 4 h 17" name="T7"/>
                <a:gd fmla="*/ 2 w 39" name="T8"/>
                <a:gd fmla="*/ 3 h 17" name="T9"/>
                <a:gd fmla="*/ 1 w 39" name="T10"/>
                <a:gd fmla="*/ 1 h 17" name="T11"/>
                <a:gd fmla="*/ 3 w 39" name="T12"/>
                <a:gd fmla="*/ 1 h 17" name="T13"/>
                <a:gd fmla="*/ 4 w 39" name="T14"/>
                <a:gd fmla="*/ 1 h 17" name="T15"/>
                <a:gd fmla="*/ 18 w 39" name="T16"/>
                <a:gd fmla="*/ 4 h 17" name="T17"/>
                <a:gd fmla="*/ 32 w 39" name="T18"/>
                <a:gd fmla="*/ 8 h 17" name="T19"/>
                <a:gd fmla="*/ 38 w 39" name="T20"/>
                <a:gd fmla="*/ 10 h 17" name="T21"/>
                <a:gd fmla="*/ 39 w 39" name="T22"/>
                <a:gd fmla="*/ 12 h 17" name="T23"/>
                <a:gd fmla="*/ 37 w 39" name="T24"/>
                <a:gd fmla="*/ 13 h 17" name="T25"/>
                <a:gd fmla="*/ 35 w 39" name="T26"/>
                <a:gd fmla="*/ 13 h 17" name="T27"/>
                <a:gd fmla="*/ 36 w 39" name="T28"/>
                <a:gd fmla="*/ 14 h 17" name="T29"/>
                <a:gd fmla="*/ 37 w 39" name="T30"/>
                <a:gd fmla="*/ 15 h 17" name="T31"/>
                <a:gd fmla="*/ 36 w 39" name="T32"/>
                <a:gd fmla="*/ 17 h 17" name="T33"/>
                <a:gd fmla="*/ 35 w 39" name="T34"/>
                <a:gd fmla="*/ 17 h 17" name="T35"/>
                <a:gd fmla="*/ 31 w 39" name="T36"/>
                <a:gd fmla="*/ 16 h 17" name="T37"/>
                <a:gd fmla="*/ 28 w 39" name="T38"/>
                <a:gd fmla="*/ 16 h 17" name="T39"/>
                <a:gd fmla="*/ 27 w 39" name="T40"/>
                <a:gd fmla="*/ 15 h 17" name="T41"/>
                <a:gd fmla="*/ 16 w 39" name="T42"/>
                <a:gd fmla="*/ 11 h 17" name="T43"/>
                <a:gd fmla="*/ 7 w 39" name="T44"/>
                <a:gd fmla="*/ 9 h 17" name="T45"/>
                <a:gd fmla="*/ 3 w 39" name="T46"/>
                <a:gd fmla="*/ 8 h 17" name="T47"/>
                <a:gd fmla="*/ 2 w 39" name="T48"/>
                <a:gd fmla="*/ 8 h 17" name="T49"/>
                <a:gd fmla="*/ 0 w 39" name="T50"/>
                <a:gd fmla="*/ 9 h 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7" w="39">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9" name="Freeform 16"/>
            <p:cNvSpPr/>
            <p:nvPr/>
          </p:nvSpPr>
          <p:spPr bwMode="auto">
            <a:xfrm>
              <a:off x="3538" y="1575"/>
              <a:ext cx="99" cy="27"/>
            </a:xfrm>
            <a:custGeom>
              <a:gdLst>
                <a:gd fmla="*/ 35 w 48" name="T0"/>
                <a:gd fmla="*/ 4 h 13" name="T1"/>
                <a:gd fmla="*/ 38 w 48" name="T2"/>
                <a:gd fmla="*/ 4 h 13" name="T3"/>
                <a:gd fmla="*/ 46 w 48" name="T4"/>
                <a:gd fmla="*/ 3 h 13" name="T5"/>
                <a:gd fmla="*/ 47 w 48" name="T6"/>
                <a:gd fmla="*/ 4 h 13" name="T7"/>
                <a:gd fmla="*/ 47 w 48" name="T8"/>
                <a:gd fmla="*/ 6 h 13" name="T9"/>
                <a:gd fmla="*/ 46 w 48" name="T10"/>
                <a:gd fmla="*/ 6 h 13" name="T11"/>
                <a:gd fmla="*/ 23 w 48" name="T12"/>
                <a:gd fmla="*/ 10 h 13" name="T13"/>
                <a:gd fmla="*/ 11 w 48" name="T14"/>
                <a:gd fmla="*/ 13 h 13" name="T15"/>
                <a:gd fmla="*/ 6 w 48" name="T16"/>
                <a:gd fmla="*/ 13 h 13" name="T17"/>
                <a:gd fmla="*/ 5 w 48" name="T18"/>
                <a:gd fmla="*/ 12 h 13" name="T19"/>
                <a:gd fmla="*/ 3 w 48" name="T20"/>
                <a:gd fmla="*/ 13 h 13" name="T21"/>
                <a:gd fmla="*/ 2 w 48" name="T22"/>
                <a:gd fmla="*/ 13 h 13" name="T23"/>
                <a:gd fmla="*/ 1 w 48" name="T24"/>
                <a:gd fmla="*/ 10 h 13" name="T25"/>
                <a:gd fmla="*/ 2 w 48" name="T26"/>
                <a:gd fmla="*/ 9 h 13" name="T27"/>
                <a:gd fmla="*/ 5 w 48" name="T28"/>
                <a:gd fmla="*/ 8 h 13" name="T29"/>
                <a:gd fmla="*/ 12 w 48" name="T30"/>
                <a:gd fmla="*/ 6 h 13" name="T31"/>
                <a:gd fmla="*/ 36 w 48" name="T32"/>
                <a:gd fmla="*/ 1 h 13" name="T33"/>
                <a:gd fmla="*/ 40 w 48" name="T34"/>
                <a:gd fmla="*/ 0 h 13" name="T35"/>
                <a:gd fmla="*/ 41 w 48" name="T36"/>
                <a:gd fmla="*/ 0 h 13" name="T37"/>
                <a:gd fmla="*/ 42 w 48" name="T38"/>
                <a:gd fmla="*/ 1 h 13" name="T39"/>
                <a:gd fmla="*/ 41 w 48" name="T40"/>
                <a:gd fmla="*/ 2 h 13" name="T41"/>
                <a:gd fmla="*/ 39 w 48" name="T42"/>
                <a:gd fmla="*/ 3 h 13" name="T43"/>
                <a:gd fmla="*/ 35 w 48" name="T44"/>
                <a:gd fmla="*/ 4 h 13" name="T45"/>
                <a:gd fmla="*/ 35 w 48" name="T46"/>
                <a:gd fmla="*/ 4 h 13"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3" w="48">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0" name="Freeform 17"/>
            <p:cNvSpPr>
              <a:spLocks noEditPoints="1"/>
            </p:cNvSpPr>
            <p:nvPr/>
          </p:nvSpPr>
          <p:spPr bwMode="auto">
            <a:xfrm>
              <a:off x="3548" y="1635"/>
              <a:ext cx="91" cy="27"/>
            </a:xfrm>
            <a:custGeom>
              <a:gdLst>
                <a:gd fmla="*/ 4 w 44" name="T0"/>
                <a:gd fmla="*/ 3 h 13" name="T1"/>
                <a:gd fmla="*/ 5 w 44" name="T2"/>
                <a:gd fmla="*/ 2 h 13" name="T3"/>
                <a:gd fmla="*/ 6 w 44" name="T4"/>
                <a:gd fmla="*/ 0 h 13" name="T5"/>
                <a:gd fmla="*/ 8 w 44" name="T6"/>
                <a:gd fmla="*/ 0 h 13" name="T7"/>
                <a:gd fmla="*/ 9 w 44" name="T8"/>
                <a:gd fmla="*/ 1 h 13" name="T9"/>
                <a:gd fmla="*/ 10 w 44" name="T10"/>
                <a:gd fmla="*/ 2 h 13" name="T11"/>
                <a:gd fmla="*/ 17 w 44" name="T12"/>
                <a:gd fmla="*/ 3 h 13" name="T13"/>
                <a:gd fmla="*/ 33 w 44" name="T14"/>
                <a:gd fmla="*/ 5 h 13" name="T15"/>
                <a:gd fmla="*/ 36 w 44" name="T16"/>
                <a:gd fmla="*/ 5 h 13" name="T17"/>
                <a:gd fmla="*/ 37 w 44" name="T18"/>
                <a:gd fmla="*/ 5 h 13" name="T19"/>
                <a:gd fmla="*/ 37 w 44" name="T20"/>
                <a:gd fmla="*/ 7 h 13" name="T21"/>
                <a:gd fmla="*/ 36 w 44" name="T22"/>
                <a:gd fmla="*/ 8 h 13" name="T23"/>
                <a:gd fmla="*/ 42 w 44" name="T24"/>
                <a:gd fmla="*/ 9 h 13" name="T25"/>
                <a:gd fmla="*/ 43 w 44" name="T26"/>
                <a:gd fmla="*/ 10 h 13" name="T27"/>
                <a:gd fmla="*/ 44 w 44" name="T28"/>
                <a:gd fmla="*/ 11 h 13" name="T29"/>
                <a:gd fmla="*/ 43 w 44" name="T30"/>
                <a:gd fmla="*/ 12 h 13" name="T31"/>
                <a:gd fmla="*/ 42 w 44" name="T32"/>
                <a:gd fmla="*/ 12 h 13" name="T33"/>
                <a:gd fmla="*/ 34 w 44" name="T34"/>
                <a:gd fmla="*/ 12 h 13" name="T35"/>
                <a:gd fmla="*/ 8 w 44" name="T36"/>
                <a:gd fmla="*/ 7 h 13" name="T37"/>
                <a:gd fmla="*/ 6 w 44" name="T38"/>
                <a:gd fmla="*/ 7 h 13" name="T39"/>
                <a:gd fmla="*/ 3 w 44" name="T40"/>
                <a:gd fmla="*/ 6 h 13" name="T41"/>
                <a:gd fmla="*/ 2 w 44" name="T42"/>
                <a:gd fmla="*/ 5 h 13" name="T43"/>
                <a:gd fmla="*/ 0 w 44" name="T44"/>
                <a:gd fmla="*/ 5 h 13" name="T45"/>
                <a:gd fmla="*/ 0 w 44" name="T46"/>
                <a:gd fmla="*/ 4 h 13" name="T47"/>
                <a:gd fmla="*/ 1 w 44" name="T48"/>
                <a:gd fmla="*/ 3 h 13" name="T49"/>
                <a:gd fmla="*/ 4 w 44" name="T50"/>
                <a:gd fmla="*/ 3 h 13" name="T51"/>
                <a:gd fmla="*/ 4 w 44" name="T52"/>
                <a:gd fmla="*/ 3 h 13" name="T53"/>
                <a:gd fmla="*/ 19 w 44" name="T54"/>
                <a:gd fmla="*/ 7 h 13" name="T55"/>
                <a:gd fmla="*/ 33 w 44" name="T56"/>
                <a:gd fmla="*/ 10 h 13" name="T57"/>
                <a:gd fmla="*/ 19 w 44" name="T58"/>
                <a:gd fmla="*/ 7 h 13"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3" w="44">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1" name="Freeform 18"/>
            <p:cNvSpPr>
              <a:spLocks noEditPoints="1"/>
            </p:cNvSpPr>
            <p:nvPr/>
          </p:nvSpPr>
          <p:spPr bwMode="auto">
            <a:xfrm>
              <a:off x="3515" y="1778"/>
              <a:ext cx="70" cy="39"/>
            </a:xfrm>
            <a:custGeom>
              <a:gdLst>
                <a:gd fmla="*/ 1 w 34" name="T0"/>
                <a:gd fmla="*/ 3 h 19" name="T1"/>
                <a:gd fmla="*/ 1 w 34" name="T2"/>
                <a:gd fmla="*/ 3 h 19" name="T3"/>
                <a:gd fmla="*/ 2 w 34" name="T4"/>
                <a:gd fmla="*/ 0 h 19" name="T5"/>
                <a:gd fmla="*/ 4 w 34" name="T6"/>
                <a:gd fmla="*/ 0 h 19" name="T7"/>
                <a:gd fmla="*/ 11 w 34" name="T8"/>
                <a:gd fmla="*/ 2 h 19" name="T9"/>
                <a:gd fmla="*/ 28 w 34" name="T10"/>
                <a:gd fmla="*/ 12 h 19" name="T11"/>
                <a:gd fmla="*/ 32 w 34" name="T12"/>
                <a:gd fmla="*/ 15 h 19" name="T13"/>
                <a:gd fmla="*/ 34 w 34" name="T14"/>
                <a:gd fmla="*/ 16 h 19" name="T15"/>
                <a:gd fmla="*/ 34 w 34" name="T16"/>
                <a:gd fmla="*/ 18 h 19" name="T17"/>
                <a:gd fmla="*/ 32 w 34" name="T18"/>
                <a:gd fmla="*/ 18 h 19" name="T19"/>
                <a:gd fmla="*/ 29 w 34" name="T20"/>
                <a:gd fmla="*/ 17 h 19" name="T21"/>
                <a:gd fmla="*/ 26 w 34" name="T22"/>
                <a:gd fmla="*/ 17 h 19" name="T23"/>
                <a:gd fmla="*/ 24 w 34" name="T24"/>
                <a:gd fmla="*/ 17 h 19" name="T25"/>
                <a:gd fmla="*/ 8 w 34" name="T26"/>
                <a:gd fmla="*/ 8 h 19" name="T27"/>
                <a:gd fmla="*/ 6 w 34" name="T28"/>
                <a:gd fmla="*/ 7 h 19" name="T29"/>
                <a:gd fmla="*/ 4 w 34" name="T30"/>
                <a:gd fmla="*/ 5 h 19" name="T31"/>
                <a:gd fmla="*/ 2 w 34" name="T32"/>
                <a:gd fmla="*/ 5 h 19" name="T33"/>
                <a:gd fmla="*/ 1 w 34" name="T34"/>
                <a:gd fmla="*/ 4 h 19" name="T35"/>
                <a:gd fmla="*/ 1 w 34" name="T36"/>
                <a:gd fmla="*/ 3 h 19" name="T37"/>
                <a:gd fmla="*/ 11 w 34" name="T38"/>
                <a:gd fmla="*/ 5 h 19" name="T39"/>
                <a:gd fmla="*/ 5 w 34" name="T40"/>
                <a:gd fmla="*/ 3 h 19" name="T41"/>
                <a:gd fmla="*/ 11 w 34" name="T42"/>
                <a:gd fmla="*/ 5 h 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9" w="34">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2" name="Freeform 19"/>
            <p:cNvSpPr/>
            <p:nvPr/>
          </p:nvSpPr>
          <p:spPr bwMode="auto">
            <a:xfrm>
              <a:off x="3534" y="1505"/>
              <a:ext cx="80" cy="64"/>
            </a:xfrm>
            <a:custGeom>
              <a:gdLst>
                <a:gd fmla="*/ 6 w 39" name="T0"/>
                <a:gd fmla="*/ 27 h 31" name="T1"/>
                <a:gd fmla="*/ 6 w 39" name="T2"/>
                <a:gd fmla="*/ 27 h 31" name="T3"/>
                <a:gd fmla="*/ 4 w 39" name="T4"/>
                <a:gd fmla="*/ 31 h 31" name="T5"/>
                <a:gd fmla="*/ 2 w 39" name="T6"/>
                <a:gd fmla="*/ 31 h 31" name="T7"/>
                <a:gd fmla="*/ 0 w 39" name="T8"/>
                <a:gd fmla="*/ 29 h 31" name="T9"/>
                <a:gd fmla="*/ 1 w 39" name="T10"/>
                <a:gd fmla="*/ 26 h 31" name="T11"/>
                <a:gd fmla="*/ 7 w 39" name="T12"/>
                <a:gd fmla="*/ 22 h 31" name="T13"/>
                <a:gd fmla="*/ 28 w 39" name="T14"/>
                <a:gd fmla="*/ 6 h 31" name="T15"/>
                <a:gd fmla="*/ 33 w 39" name="T16"/>
                <a:gd fmla="*/ 2 h 31" name="T17"/>
                <a:gd fmla="*/ 34 w 39" name="T18"/>
                <a:gd fmla="*/ 1 h 31" name="T19"/>
                <a:gd fmla="*/ 36 w 39" name="T20"/>
                <a:gd fmla="*/ 0 h 31" name="T21"/>
                <a:gd fmla="*/ 38 w 39" name="T22"/>
                <a:gd fmla="*/ 0 h 31" name="T23"/>
                <a:gd fmla="*/ 39 w 39" name="T24"/>
                <a:gd fmla="*/ 1 h 31" name="T25"/>
                <a:gd fmla="*/ 39 w 39" name="T26"/>
                <a:gd fmla="*/ 2 h 31" name="T27"/>
                <a:gd fmla="*/ 37 w 39" name="T28"/>
                <a:gd fmla="*/ 4 h 31" name="T29"/>
                <a:gd fmla="*/ 37 w 39" name="T30"/>
                <a:gd fmla="*/ 4 h 31" name="T31"/>
                <a:gd fmla="*/ 35 w 39" name="T32"/>
                <a:gd fmla="*/ 6 h 31" name="T33"/>
                <a:gd fmla="*/ 30 w 39" name="T34"/>
                <a:gd fmla="*/ 10 h 31" name="T35"/>
                <a:gd fmla="*/ 17 w 39" name="T36"/>
                <a:gd fmla="*/ 19 h 31" name="T37"/>
                <a:gd fmla="*/ 7 w 39" name="T38"/>
                <a:gd fmla="*/ 26 h 31" name="T39"/>
                <a:gd fmla="*/ 6 w 39" name="T40"/>
                <a:gd fmla="*/ 27 h 3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31" w="39">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3" name="Freeform 20"/>
            <p:cNvSpPr/>
            <p:nvPr/>
          </p:nvSpPr>
          <p:spPr bwMode="auto">
            <a:xfrm>
              <a:off x="3528" y="1741"/>
              <a:ext cx="76" cy="29"/>
            </a:xfrm>
            <a:custGeom>
              <a:gdLst>
                <a:gd fmla="*/ 34 w 37" name="T0"/>
                <a:gd fmla="*/ 11 h 14" name="T1"/>
                <a:gd fmla="*/ 36 w 37" name="T2"/>
                <a:gd fmla="*/ 11 h 14" name="T3"/>
                <a:gd fmla="*/ 36 w 37" name="T4"/>
                <a:gd fmla="*/ 13 h 14" name="T5"/>
                <a:gd fmla="*/ 35 w 37" name="T6"/>
                <a:gd fmla="*/ 14 h 14" name="T7"/>
                <a:gd fmla="*/ 33 w 37" name="T8"/>
                <a:gd fmla="*/ 14 h 14" name="T9"/>
                <a:gd fmla="*/ 25 w 37" name="T10"/>
                <a:gd fmla="*/ 11 h 14" name="T11"/>
                <a:gd fmla="*/ 5 w 37" name="T12"/>
                <a:gd fmla="*/ 4 h 14" name="T13"/>
                <a:gd fmla="*/ 2 w 37" name="T14"/>
                <a:gd fmla="*/ 3 h 14" name="T15"/>
                <a:gd fmla="*/ 1 w 37" name="T16"/>
                <a:gd fmla="*/ 2 h 14" name="T17"/>
                <a:gd fmla="*/ 0 w 37" name="T18"/>
                <a:gd fmla="*/ 1 h 14" name="T19"/>
                <a:gd fmla="*/ 2 w 37" name="T20"/>
                <a:gd fmla="*/ 0 h 14" name="T21"/>
                <a:gd fmla="*/ 4 w 37" name="T22"/>
                <a:gd fmla="*/ 1 h 14" name="T23"/>
                <a:gd fmla="*/ 6 w 37" name="T24"/>
                <a:gd fmla="*/ 2 h 14" name="T25"/>
                <a:gd fmla="*/ 6 w 37" name="T26"/>
                <a:gd fmla="*/ 1 h 14" name="T27"/>
                <a:gd fmla="*/ 8 w 37" name="T28"/>
                <a:gd fmla="*/ 0 h 14" name="T29"/>
                <a:gd fmla="*/ 31 w 37" name="T30"/>
                <a:gd fmla="*/ 7 h 14" name="T31"/>
                <a:gd fmla="*/ 32 w 37" name="T32"/>
                <a:gd fmla="*/ 7 h 14" name="T33"/>
                <a:gd fmla="*/ 34 w 37" name="T34"/>
                <a:gd fmla="*/ 10 h 14" name="T35"/>
                <a:gd fmla="*/ 34 w 37" name="T36"/>
                <a:gd fmla="*/ 11 h 14"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4" w="37">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4" name="Freeform 21"/>
            <p:cNvSpPr>
              <a:spLocks noEditPoints="1"/>
            </p:cNvSpPr>
            <p:nvPr/>
          </p:nvSpPr>
          <p:spPr bwMode="auto">
            <a:xfrm>
              <a:off x="3427" y="1536"/>
              <a:ext cx="64" cy="39"/>
            </a:xfrm>
            <a:custGeom>
              <a:gdLst>
                <a:gd fmla="*/ 27 w 31" name="T0"/>
                <a:gd fmla="*/ 13 h 19" name="T1"/>
                <a:gd fmla="*/ 26 w 31" name="T2"/>
                <a:gd fmla="*/ 16 h 19" name="T3"/>
                <a:gd fmla="*/ 21 w 31" name="T4"/>
                <a:gd fmla="*/ 19 h 19" name="T5"/>
                <a:gd fmla="*/ 18 w 31" name="T6"/>
                <a:gd fmla="*/ 17 h 19" name="T7"/>
                <a:gd fmla="*/ 20 w 31" name="T8"/>
                <a:gd fmla="*/ 14 h 19" name="T9"/>
                <a:gd fmla="*/ 21 w 31" name="T10"/>
                <a:gd fmla="*/ 14 h 19" name="T11"/>
                <a:gd fmla="*/ 23 w 31" name="T12"/>
                <a:gd fmla="*/ 14 h 19" name="T13"/>
                <a:gd fmla="*/ 22 w 31" name="T14"/>
                <a:gd fmla="*/ 13 h 19" name="T15"/>
                <a:gd fmla="*/ 17 w 31" name="T16"/>
                <a:gd fmla="*/ 12 h 19" name="T17"/>
                <a:gd fmla="*/ 7 w 31" name="T18"/>
                <a:gd fmla="*/ 14 h 19" name="T19"/>
                <a:gd fmla="*/ 3 w 31" name="T20"/>
                <a:gd fmla="*/ 15 h 19" name="T21"/>
                <a:gd fmla="*/ 2 w 31" name="T22"/>
                <a:gd fmla="*/ 16 h 19" name="T23"/>
                <a:gd fmla="*/ 0 w 31" name="T24"/>
                <a:gd fmla="*/ 14 h 19" name="T25"/>
                <a:gd fmla="*/ 1 w 31" name="T26"/>
                <a:gd fmla="*/ 12 h 19" name="T27"/>
                <a:gd fmla="*/ 8 w 31" name="T28"/>
                <a:gd fmla="*/ 7 h 19" name="T29"/>
                <a:gd fmla="*/ 19 w 31" name="T30"/>
                <a:gd fmla="*/ 7 h 19" name="T31"/>
                <a:gd fmla="*/ 27 w 31" name="T32"/>
                <a:gd fmla="*/ 10 h 19" name="T33"/>
                <a:gd fmla="*/ 28 w 31" name="T34"/>
                <a:gd fmla="*/ 11 h 19" name="T35"/>
                <a:gd fmla="*/ 27 w 31" name="T36"/>
                <a:gd fmla="*/ 8 h 19" name="T37"/>
                <a:gd fmla="*/ 19 w 31" name="T38"/>
                <a:gd fmla="*/ 3 h 19" name="T39"/>
                <a:gd fmla="*/ 14 w 31" name="T40"/>
                <a:gd fmla="*/ 4 h 19" name="T41"/>
                <a:gd fmla="*/ 11 w 31" name="T42"/>
                <a:gd fmla="*/ 4 h 19" name="T43"/>
                <a:gd fmla="*/ 11 w 31" name="T44"/>
                <a:gd fmla="*/ 0 h 19" name="T45"/>
                <a:gd fmla="*/ 12 w 31" name="T46"/>
                <a:gd fmla="*/ 0 h 19" name="T47"/>
                <a:gd fmla="*/ 18 w 31" name="T48"/>
                <a:gd fmla="*/ 1 h 19" name="T49"/>
                <a:gd fmla="*/ 22 w 31" name="T50"/>
                <a:gd fmla="*/ 2 h 19" name="T51"/>
                <a:gd fmla="*/ 27 w 31" name="T52"/>
                <a:gd fmla="*/ 5 h 19" name="T53"/>
                <a:gd fmla="*/ 31 w 31" name="T54"/>
                <a:gd fmla="*/ 11 h 19" name="T55"/>
                <a:gd fmla="*/ 31 w 31" name="T56"/>
                <a:gd fmla="*/ 12 h 19" name="T57"/>
                <a:gd fmla="*/ 29 w 31" name="T58"/>
                <a:gd fmla="*/ 14 h 19" name="T59"/>
                <a:gd fmla="*/ 27 w 31" name="T60"/>
                <a:gd fmla="*/ 13 h 19" name="T61"/>
                <a:gd fmla="*/ 4 w 31" name="T62"/>
                <a:gd fmla="*/ 12 h 19" name="T63"/>
                <a:gd fmla="*/ 4 w 31" name="T64"/>
                <a:gd fmla="*/ 12 h 19" name="T65"/>
                <a:gd fmla="*/ 14 w 31" name="T66"/>
                <a:gd fmla="*/ 10 h 19" name="T67"/>
                <a:gd fmla="*/ 23 w 31" name="T68"/>
                <a:gd fmla="*/ 11 h 19" name="T69"/>
                <a:gd fmla="*/ 24 w 31" name="T70"/>
                <a:gd fmla="*/ 11 h 19" name="T71"/>
                <a:gd fmla="*/ 8 w 31" name="T72"/>
                <a:gd fmla="*/ 9 h 19" name="T73"/>
                <a:gd fmla="*/ 4 w 31" name="T74"/>
                <a:gd fmla="*/ 12 h 19"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 w="31">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5" name="Freeform 22"/>
            <p:cNvSpPr/>
            <p:nvPr/>
          </p:nvSpPr>
          <p:spPr bwMode="auto">
            <a:xfrm>
              <a:off x="3431" y="1697"/>
              <a:ext cx="62" cy="102"/>
            </a:xfrm>
            <a:custGeom>
              <a:gdLst>
                <a:gd fmla="*/ 26 w 30" name="T0"/>
                <a:gd fmla="*/ 6 h 49" name="T1"/>
                <a:gd fmla="*/ 26 w 30" name="T2"/>
                <a:gd fmla="*/ 3 h 49" name="T3"/>
                <a:gd fmla="*/ 26 w 30" name="T4"/>
                <a:gd fmla="*/ 2 h 49" name="T5"/>
                <a:gd fmla="*/ 29 w 30" name="T6"/>
                <a:gd fmla="*/ 1 h 49" name="T7"/>
                <a:gd fmla="*/ 29 w 30" name="T8"/>
                <a:gd fmla="*/ 4 h 49" name="T9"/>
                <a:gd fmla="*/ 29 w 30" name="T10"/>
                <a:gd fmla="*/ 5 h 49" name="T11"/>
                <a:gd fmla="*/ 27 w 30" name="T12"/>
                <a:gd fmla="*/ 13 h 49" name="T13"/>
                <a:gd fmla="*/ 22 w 30" name="T14"/>
                <a:gd fmla="*/ 29 h 49" name="T15"/>
                <a:gd fmla="*/ 19 w 30" name="T16"/>
                <a:gd fmla="*/ 33 h 49" name="T17"/>
                <a:gd fmla="*/ 13 w 30" name="T18"/>
                <a:gd fmla="*/ 40 h 49" name="T19"/>
                <a:gd fmla="*/ 6 w 30" name="T20"/>
                <a:gd fmla="*/ 47 h 49" name="T21"/>
                <a:gd fmla="*/ 4 w 30" name="T22"/>
                <a:gd fmla="*/ 48 h 49" name="T23"/>
                <a:gd fmla="*/ 1 w 30" name="T24"/>
                <a:gd fmla="*/ 48 h 49" name="T25"/>
                <a:gd fmla="*/ 0 w 30" name="T26"/>
                <a:gd fmla="*/ 46 h 49" name="T27"/>
                <a:gd fmla="*/ 1 w 30" name="T28"/>
                <a:gd fmla="*/ 44 h 49" name="T29"/>
                <a:gd fmla="*/ 6 w 30" name="T30"/>
                <a:gd fmla="*/ 43 h 49" name="T31"/>
                <a:gd fmla="*/ 9 w 30" name="T32"/>
                <a:gd fmla="*/ 41 h 49" name="T33"/>
                <a:gd fmla="*/ 20 w 30" name="T34"/>
                <a:gd fmla="*/ 27 h 49" name="T35"/>
                <a:gd fmla="*/ 26 w 30" name="T36"/>
                <a:gd fmla="*/ 8 h 49" name="T37"/>
                <a:gd fmla="*/ 26 w 30" name="T38"/>
                <a:gd fmla="*/ 7 h 49" name="T39"/>
                <a:gd fmla="*/ 26 w 30" name="T40"/>
                <a:gd fmla="*/ 6 h 49"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49" w="30">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6" name="Freeform 23"/>
            <p:cNvSpPr/>
            <p:nvPr/>
          </p:nvSpPr>
          <p:spPr bwMode="auto">
            <a:xfrm>
              <a:off x="3449" y="1580"/>
              <a:ext cx="46" cy="41"/>
            </a:xfrm>
            <a:custGeom>
              <a:gdLst>
                <a:gd fmla="*/ 4 w 22" name="T0"/>
                <a:gd fmla="*/ 3 h 20" name="T1"/>
                <a:gd fmla="*/ 2 w 22" name="T2"/>
                <a:gd fmla="*/ 5 h 20" name="T3"/>
                <a:gd fmla="*/ 0 w 22" name="T4"/>
                <a:gd fmla="*/ 2 h 20" name="T5"/>
                <a:gd fmla="*/ 1 w 22" name="T6"/>
                <a:gd fmla="*/ 1 h 20" name="T7"/>
                <a:gd fmla="*/ 4 w 22" name="T8"/>
                <a:gd fmla="*/ 0 h 20" name="T9"/>
                <a:gd fmla="*/ 6 w 22" name="T10"/>
                <a:gd fmla="*/ 0 h 20" name="T11"/>
                <a:gd fmla="*/ 12 w 22" name="T12"/>
                <a:gd fmla="*/ 2 h 20" name="T13"/>
                <a:gd fmla="*/ 16 w 22" name="T14"/>
                <a:gd fmla="*/ 5 h 20" name="T15"/>
                <a:gd fmla="*/ 21 w 22" name="T16"/>
                <a:gd fmla="*/ 13 h 20" name="T17"/>
                <a:gd fmla="*/ 22 w 22" name="T18"/>
                <a:gd fmla="*/ 17 h 20" name="T19"/>
                <a:gd fmla="*/ 21 w 22" name="T20"/>
                <a:gd fmla="*/ 20 h 20" name="T21"/>
                <a:gd fmla="*/ 18 w 22" name="T22"/>
                <a:gd fmla="*/ 20 h 20" name="T23"/>
                <a:gd fmla="*/ 18 w 22" name="T24"/>
                <a:gd fmla="*/ 17 h 20" name="T25"/>
                <a:gd fmla="*/ 17 w 22" name="T26"/>
                <a:gd fmla="*/ 12 h 20" name="T27"/>
                <a:gd fmla="*/ 16 w 22" name="T28"/>
                <a:gd fmla="*/ 9 h 20" name="T29"/>
                <a:gd fmla="*/ 11 w 22" name="T30"/>
                <a:gd fmla="*/ 4 h 20" name="T31"/>
                <a:gd fmla="*/ 6 w 22" name="T32"/>
                <a:gd fmla="*/ 3 h 20" name="T33"/>
                <a:gd fmla="*/ 4 w 22" name="T34"/>
                <a:gd fmla="*/ 3 h 2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0" w="22">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7" name="Freeform 24"/>
            <p:cNvSpPr>
              <a:spLocks noEditPoints="1"/>
            </p:cNvSpPr>
            <p:nvPr/>
          </p:nvSpPr>
          <p:spPr bwMode="auto">
            <a:xfrm>
              <a:off x="3132" y="1875"/>
              <a:ext cx="40" cy="81"/>
            </a:xfrm>
            <a:custGeom>
              <a:gdLst>
                <a:gd fmla="*/ 12 w 19" name="T0"/>
                <a:gd fmla="*/ 28 h 39" name="T1"/>
                <a:gd fmla="*/ 10 w 19" name="T2"/>
                <a:gd fmla="*/ 30 h 39" name="T3"/>
                <a:gd fmla="*/ 6 w 19" name="T4"/>
                <a:gd fmla="*/ 33 h 39" name="T5"/>
                <a:gd fmla="*/ 4 w 19" name="T6"/>
                <a:gd fmla="*/ 34 h 39" name="T7"/>
                <a:gd fmla="*/ 2 w 19" name="T8"/>
                <a:gd fmla="*/ 32 h 39" name="T9"/>
                <a:gd fmla="*/ 1 w 19" name="T10"/>
                <a:gd fmla="*/ 28 h 39" name="T11"/>
                <a:gd fmla="*/ 1 w 19" name="T12"/>
                <a:gd fmla="*/ 25 h 39" name="T13"/>
                <a:gd fmla="*/ 4 w 19" name="T14"/>
                <a:gd fmla="*/ 25 h 39" name="T15"/>
                <a:gd fmla="*/ 5 w 19" name="T16"/>
                <a:gd fmla="*/ 28 h 39" name="T17"/>
                <a:gd fmla="*/ 4 w 19" name="T18"/>
                <a:gd fmla="*/ 31 h 39" name="T19"/>
                <a:gd fmla="*/ 8 w 19" name="T20"/>
                <a:gd fmla="*/ 29 h 39" name="T21"/>
                <a:gd fmla="*/ 11 w 19" name="T22"/>
                <a:gd fmla="*/ 26 h 39" name="T23"/>
                <a:gd fmla="*/ 15 w 19" name="T24"/>
                <a:gd fmla="*/ 20 h 39" name="T25"/>
                <a:gd fmla="*/ 17 w 19" name="T26"/>
                <a:gd fmla="*/ 19 h 39" name="T27"/>
                <a:gd fmla="*/ 17 w 19" name="T28"/>
                <a:gd fmla="*/ 12 h 39" name="T29"/>
                <a:gd fmla="*/ 16 w 19" name="T30"/>
                <a:gd fmla="*/ 7 h 39" name="T31"/>
                <a:gd fmla="*/ 14 w 19" name="T32"/>
                <a:gd fmla="*/ 5 h 39" name="T33"/>
                <a:gd fmla="*/ 13 w 19" name="T34"/>
                <a:gd fmla="*/ 2 h 39" name="T35"/>
                <a:gd fmla="*/ 16 w 19" name="T36"/>
                <a:gd fmla="*/ 1 h 39" name="T37"/>
                <a:gd fmla="*/ 17 w 19" name="T38"/>
                <a:gd fmla="*/ 2 h 39" name="T39"/>
                <a:gd fmla="*/ 17 w 19" name="T40"/>
                <a:gd fmla="*/ 3 h 39" name="T41"/>
                <a:gd fmla="*/ 19 w 19" name="T42"/>
                <a:gd fmla="*/ 18 h 39" name="T43"/>
                <a:gd fmla="*/ 19 w 19" name="T44"/>
                <a:gd fmla="*/ 26 h 39" name="T45"/>
                <a:gd fmla="*/ 14 w 19" name="T46"/>
                <a:gd fmla="*/ 34 h 39" name="T47"/>
                <a:gd fmla="*/ 10 w 19" name="T48"/>
                <a:gd fmla="*/ 38 h 39" name="T49"/>
                <a:gd fmla="*/ 9 w 19" name="T50"/>
                <a:gd fmla="*/ 39 h 39" name="T51"/>
                <a:gd fmla="*/ 7 w 19" name="T52"/>
                <a:gd fmla="*/ 39 h 39" name="T53"/>
                <a:gd fmla="*/ 7 w 19" name="T54"/>
                <a:gd fmla="*/ 37 h 39" name="T55"/>
                <a:gd fmla="*/ 12 w 19" name="T56"/>
                <a:gd fmla="*/ 29 h 39" name="T57"/>
                <a:gd fmla="*/ 12 w 19" name="T58"/>
                <a:gd fmla="*/ 28 h 39" name="T59"/>
                <a:gd fmla="*/ 12 w 19" name="T60"/>
                <a:gd fmla="*/ 28 h 39" name="T61"/>
                <a:gd fmla="*/ 13 w 19" name="T62"/>
                <a:gd fmla="*/ 32 h 39" name="T63"/>
                <a:gd fmla="*/ 17 w 19" name="T64"/>
                <a:gd fmla="*/ 23 h 39" name="T65"/>
                <a:gd fmla="*/ 13 w 19" name="T66"/>
                <a:gd fmla="*/ 32 h 39"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9" w="1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578" name="Group 27"/>
          <p:cNvGrpSpPr>
            <a:grpSpLocks noChangeAspect="1"/>
          </p:cNvGrpSpPr>
          <p:nvPr/>
        </p:nvGrpSpPr>
        <p:grpSpPr>
          <a:xfrm>
            <a:off x="6843522" y="1711816"/>
            <a:ext cx="480209" cy="692944"/>
            <a:chOff x="4407" y="1434"/>
            <a:chExt cx="386" cy="557"/>
          </a:xfrm>
          <a:solidFill>
            <a:schemeClr val="bg1">
              <a:lumMod val="75000"/>
            </a:schemeClr>
          </a:solidFill>
        </p:grpSpPr>
        <p:sp>
          <p:nvSpPr>
            <p:cNvPr id="2580" name="Freeform 28"/>
            <p:cNvSpPr>
              <a:spLocks noEditPoints="1"/>
            </p:cNvSpPr>
            <p:nvPr/>
          </p:nvSpPr>
          <p:spPr bwMode="auto">
            <a:xfrm>
              <a:off x="4484" y="1527"/>
              <a:ext cx="230" cy="289"/>
            </a:xfrm>
            <a:custGeom>
              <a:gdLst>
                <a:gd fmla="*/ 109 w 111" name="T0"/>
                <a:gd fmla="*/ 88 h 140" name="T1"/>
                <a:gd fmla="*/ 58 w 111" name="T2"/>
                <a:gd fmla="*/ 73 h 140" name="T3"/>
                <a:gd fmla="*/ 3 w 111" name="T4"/>
                <a:gd fmla="*/ 62 h 140" name="T5"/>
                <a:gd fmla="*/ 27 w 111" name="T6"/>
                <a:gd fmla="*/ 65 h 140" name="T7"/>
                <a:gd fmla="*/ 59 w 111" name="T8"/>
                <a:gd fmla="*/ 117 h 140" name="T9"/>
                <a:gd fmla="*/ 75 w 111" name="T10"/>
                <a:gd fmla="*/ 72 h 140" name="T11"/>
                <a:gd fmla="*/ 82 w 111" name="T12"/>
                <a:gd fmla="*/ 54 h 140" name="T13"/>
                <a:gd fmla="*/ 69 w 111" name="T14"/>
                <a:gd fmla="*/ 41 h 140" name="T15"/>
                <a:gd fmla="*/ 11 w 111" name="T16"/>
                <a:gd fmla="*/ 81 h 140" name="T17"/>
                <a:gd fmla="*/ 66 w 111" name="T18"/>
                <a:gd fmla="*/ 29 h 140" name="T19"/>
                <a:gd fmla="*/ 58 w 111" name="T20"/>
                <a:gd fmla="*/ 18 h 140" name="T21"/>
                <a:gd fmla="*/ 27 w 111" name="T22"/>
                <a:gd fmla="*/ 104 h 140" name="T23"/>
                <a:gd fmla="*/ 80 w 111" name="T24"/>
                <a:gd fmla="*/ 81 h 140" name="T25"/>
                <a:gd fmla="*/ 97 w 111" name="T26"/>
                <a:gd fmla="*/ 82 h 140" name="T27"/>
                <a:gd fmla="*/ 62 w 111" name="T28"/>
                <a:gd fmla="*/ 12 h 140" name="T29"/>
                <a:gd fmla="*/ 63 w 111" name="T30"/>
                <a:gd fmla="*/ 3 h 140" name="T31"/>
                <a:gd fmla="*/ 86 w 111" name="T32"/>
                <a:gd fmla="*/ 13 h 140" name="T33"/>
                <a:gd fmla="*/ 41 w 111" name="T34"/>
                <a:gd fmla="*/ 47 h 140" name="T35"/>
                <a:gd fmla="*/ 97 w 111" name="T36"/>
                <a:gd fmla="*/ 28 h 140" name="T37"/>
                <a:gd fmla="*/ 27 w 111" name="T38"/>
                <a:gd fmla="*/ 23 h 140" name="T39"/>
                <a:gd fmla="*/ 90 w 111" name="T40"/>
                <a:gd fmla="*/ 33 h 140" name="T41"/>
                <a:gd fmla="*/ 96 w 111" name="T42"/>
                <a:gd fmla="*/ 46 h 140" name="T43"/>
                <a:gd fmla="*/ 78 w 111" name="T44"/>
                <a:gd fmla="*/ 91 h 140" name="T45"/>
                <a:gd fmla="*/ 80 w 111" name="T46"/>
                <a:gd fmla="*/ 104 h 140" name="T47"/>
                <a:gd fmla="*/ 33 w 111" name="T48"/>
                <a:gd fmla="*/ 67 h 140" name="T49"/>
                <a:gd fmla="*/ 12 w 111" name="T50"/>
                <a:gd fmla="*/ 114 h 140" name="T51"/>
                <a:gd fmla="*/ 73 w 111" name="T52"/>
                <a:gd fmla="*/ 31 h 140" name="T53"/>
                <a:gd fmla="*/ 89 w 111" name="T54"/>
                <a:gd fmla="*/ 39 h 140" name="T55"/>
                <a:gd fmla="*/ 84 w 111" name="T56"/>
                <a:gd fmla="*/ 21 h 140" name="T57"/>
                <a:gd fmla="*/ 85 w 111" name="T58"/>
                <a:gd fmla="*/ 109 h 140" name="T59"/>
                <a:gd fmla="*/ 91 w 111" name="T60"/>
                <a:gd fmla="*/ 48 h 140" name="T61"/>
                <a:gd fmla="*/ 60 w 111" name="T62"/>
                <a:gd fmla="*/ 121 h 140" name="T63"/>
                <a:gd fmla="*/ 23 w 111" name="T64"/>
                <a:gd fmla="*/ 33 h 140" name="T65"/>
                <a:gd fmla="*/ 47 w 111" name="T66"/>
                <a:gd fmla="*/ 16 h 140" name="T67"/>
                <a:gd fmla="*/ 88 w 111" name="T68"/>
                <a:gd fmla="*/ 25 h 140" name="T69"/>
                <a:gd fmla="*/ 31 w 111" name="T70"/>
                <a:gd fmla="*/ 123 h 140" name="T71"/>
                <a:gd fmla="*/ 13 w 111" name="T72"/>
                <a:gd fmla="*/ 52 h 140" name="T73"/>
                <a:gd fmla="*/ 96 w 111" name="T74"/>
                <a:gd fmla="*/ 89 h 140" name="T75"/>
                <a:gd fmla="*/ 43 w 111" name="T76"/>
                <a:gd fmla="*/ 132 h 140" name="T77"/>
                <a:gd fmla="*/ 23 w 111" name="T78"/>
                <a:gd fmla="*/ 114 h 140" name="T79"/>
                <a:gd fmla="*/ 90 w 111" name="T80"/>
                <a:gd fmla="*/ 58 h 140" name="T81"/>
                <a:gd fmla="*/ 45 w 111" name="T82"/>
                <a:gd fmla="*/ 127 h 140" name="T83"/>
                <a:gd fmla="*/ 74 w 111" name="T84"/>
                <a:gd fmla="*/ 122 h 140" name="T85"/>
                <a:gd fmla="*/ 101 w 111" name="T86"/>
                <a:gd fmla="*/ 55 h 140" name="T87"/>
                <a:gd fmla="*/ 42 w 111" name="T88"/>
                <a:gd fmla="*/ 122 h 140" name="T89"/>
                <a:gd fmla="*/ 22 w 111" name="T90"/>
                <a:gd fmla="*/ 111 h 140" name="T91"/>
                <a:gd fmla="*/ 89 w 111" name="T92"/>
                <a:gd fmla="*/ 41 h 140" name="T93"/>
                <a:gd fmla="*/ 9 w 111" name="T94"/>
                <a:gd fmla="*/ 60 h 140" name="T95"/>
                <a:gd fmla="*/ 91 w 111" name="T96"/>
                <a:gd fmla="*/ 104 h 140" name="T97"/>
                <a:gd fmla="*/ 36 w 111" name="T98"/>
                <a:gd fmla="*/ 123 h 140" name="T99"/>
                <a:gd fmla="*/ 63 w 111" name="T100"/>
                <a:gd fmla="*/ 125 h 140" name="T101"/>
                <a:gd fmla="*/ 27 w 111" name="T102"/>
                <a:gd fmla="*/ 110 h 140" name="T103"/>
                <a:gd fmla="*/ 58 w 111" name="T104"/>
                <a:gd fmla="*/ 130 h 140" name="T105"/>
                <a:gd fmla="*/ 71 w 111" name="T106"/>
                <a:gd fmla="*/ 29 h 140" name="T107"/>
                <a:gd fmla="*/ 62 w 111" name="T108"/>
                <a:gd fmla="*/ 10 h 140" name="T109"/>
                <a:gd fmla="*/ 34 w 111" name="T110"/>
                <a:gd fmla="*/ 131 h 140" name="T111"/>
                <a:gd fmla="*/ 67 w 111" name="T112"/>
                <a:gd fmla="*/ 124 h 140" name="T113"/>
                <a:gd fmla="*/ 100 w 111" name="T114"/>
                <a:gd fmla="*/ 68 h 140" name="T115"/>
                <a:gd fmla="*/ 38 w 111" name="T116"/>
                <a:gd fmla="*/ 121 h 140" name="T117"/>
                <a:gd fmla="*/ 19 w 111" name="T118"/>
                <a:gd fmla="*/ 39 h 14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40" w="11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1" name="Freeform 29"/>
            <p:cNvSpPr>
              <a:spLocks noEditPoints="1"/>
            </p:cNvSpPr>
            <p:nvPr/>
          </p:nvSpPr>
          <p:spPr bwMode="auto">
            <a:xfrm>
              <a:off x="4407" y="1434"/>
              <a:ext cx="386" cy="400"/>
            </a:xfrm>
            <a:custGeom>
              <a:gdLst>
                <a:gd fmla="*/ 25 w 186" name="T0"/>
                <a:gd fmla="*/ 158 h 194" name="T1"/>
                <a:gd fmla="*/ 51 w 186" name="T2"/>
                <a:gd fmla="*/ 188 h 194" name="T3"/>
                <a:gd fmla="*/ 4 w 186" name="T4"/>
                <a:gd fmla="*/ 147 h 194" name="T5"/>
                <a:gd fmla="*/ 81 w 186" name="T6"/>
                <a:gd fmla="*/ 3 h 194" name="T7"/>
                <a:gd fmla="*/ 183 w 186" name="T8"/>
                <a:gd fmla="*/ 78 h 194" name="T9"/>
                <a:gd fmla="*/ 155 w 186" name="T10"/>
                <a:gd fmla="*/ 132 h 194" name="T11"/>
                <a:gd fmla="*/ 149 w 186" name="T12"/>
                <a:gd fmla="*/ 43 h 194" name="T13"/>
                <a:gd fmla="*/ 129 w 186" name="T14"/>
                <a:gd fmla="*/ 18 h 194" name="T15"/>
                <a:gd fmla="*/ 10 w 186" name="T16"/>
                <a:gd fmla="*/ 150 h 194" name="T17"/>
                <a:gd fmla="*/ 120 w 186" name="T18"/>
                <a:gd fmla="*/ 5 h 194" name="T19"/>
                <a:gd fmla="*/ 37 w 186" name="T20"/>
                <a:gd fmla="*/ 62 h 194" name="T21"/>
                <a:gd fmla="*/ 181 w 186" name="T22"/>
                <a:gd fmla="*/ 82 h 194" name="T23"/>
                <a:gd fmla="*/ 30 w 186" name="T24"/>
                <a:gd fmla="*/ 94 h 194" name="T25"/>
                <a:gd fmla="*/ 30 w 186" name="T26"/>
                <a:gd fmla="*/ 119 h 194" name="T27"/>
                <a:gd fmla="*/ 166 w 186" name="T28"/>
                <a:gd fmla="*/ 64 h 194" name="T29"/>
                <a:gd fmla="*/ 172 w 186" name="T30"/>
                <a:gd fmla="*/ 101 h 194" name="T31"/>
                <a:gd fmla="*/ 17 w 186" name="T32"/>
                <a:gd fmla="*/ 89 h 194" name="T33"/>
                <a:gd fmla="*/ 169 w 186" name="T34"/>
                <a:gd fmla="*/ 75 h 194" name="T35"/>
                <a:gd fmla="*/ 176 w 186" name="T36"/>
                <a:gd fmla="*/ 95 h 194" name="T37"/>
                <a:gd fmla="*/ 39 w 186" name="T38"/>
                <a:gd fmla="*/ 63 h 194" name="T39"/>
                <a:gd fmla="*/ 39 w 186" name="T40"/>
                <a:gd fmla="*/ 69 h 194" name="T41"/>
                <a:gd fmla="*/ 162 w 186" name="T42"/>
                <a:gd fmla="*/ 74 h 194" name="T43"/>
                <a:gd fmla="*/ 174 w 186" name="T44"/>
                <a:gd fmla="*/ 91 h 194" name="T45"/>
                <a:gd fmla="*/ 6 w 186" name="T46"/>
                <a:gd fmla="*/ 117 h 194" name="T47"/>
                <a:gd fmla="*/ 177 w 186" name="T48"/>
                <a:gd fmla="*/ 121 h 194" name="T49"/>
                <a:gd fmla="*/ 6 w 186" name="T50"/>
                <a:gd fmla="*/ 121 h 194" name="T51"/>
                <a:gd fmla="*/ 16 w 186" name="T52"/>
                <a:gd fmla="*/ 124 h 194" name="T53"/>
                <a:gd fmla="*/ 154 w 186" name="T54"/>
                <a:gd fmla="*/ 83 h 194" name="T55"/>
                <a:gd fmla="*/ 162 w 186" name="T56"/>
                <a:gd fmla="*/ 117 h 194" name="T57"/>
                <a:gd fmla="*/ 27 w 186" name="T58"/>
                <a:gd fmla="*/ 86 h 194" name="T59"/>
                <a:gd fmla="*/ 166 w 186" name="T60"/>
                <a:gd fmla="*/ 57 h 194" name="T61"/>
                <a:gd fmla="*/ 15 w 186" name="T62"/>
                <a:gd fmla="*/ 148 h 194" name="T63"/>
                <a:gd fmla="*/ 169 w 186" name="T64"/>
                <a:gd fmla="*/ 139 h 194" name="T65"/>
                <a:gd fmla="*/ 33 w 186" name="T66"/>
                <a:gd fmla="*/ 55 h 194" name="T67"/>
                <a:gd fmla="*/ 159 w 186" name="T68"/>
                <a:gd fmla="*/ 144 h 194" name="T69"/>
                <a:gd fmla="*/ 7 w 186" name="T70"/>
                <a:gd fmla="*/ 110 h 194" name="T71"/>
                <a:gd fmla="*/ 25 w 186" name="T72"/>
                <a:gd fmla="*/ 121 h 194" name="T73"/>
                <a:gd fmla="*/ 22 w 186" name="T74"/>
                <a:gd fmla="*/ 118 h 194" name="T75"/>
                <a:gd fmla="*/ 165 w 186" name="T76"/>
                <a:gd fmla="*/ 89 h 194" name="T77"/>
                <a:gd fmla="*/ 12 w 186" name="T78"/>
                <a:gd fmla="*/ 141 h 194" name="T79"/>
                <a:gd fmla="*/ 166 w 186" name="T80"/>
                <a:gd fmla="*/ 115 h 194" name="T81"/>
                <a:gd fmla="*/ 165 w 186" name="T82"/>
                <a:gd fmla="*/ 111 h 194" name="T83"/>
                <a:gd fmla="*/ 163 w 186" name="T84"/>
                <a:gd fmla="*/ 153 h 194" name="T85"/>
                <a:gd fmla="*/ 173 w 186" name="T86"/>
                <a:gd fmla="*/ 117 h 194" name="T87"/>
                <a:gd fmla="*/ 14 w 186" name="T88"/>
                <a:gd fmla="*/ 126 h 194" name="T89"/>
                <a:gd fmla="*/ 164 w 186" name="T90"/>
                <a:gd fmla="*/ 87 h 194" name="T91"/>
                <a:gd fmla="*/ 25 w 186" name="T92"/>
                <a:gd fmla="*/ 112 h 194" name="T93"/>
                <a:gd fmla="*/ 160 w 186" name="T94"/>
                <a:gd fmla="*/ 90 h 194" name="T95"/>
                <a:gd fmla="*/ 158 w 186" name="T96"/>
                <a:gd fmla="*/ 70 h 194" name="T97"/>
                <a:gd fmla="*/ 169 w 186" name="T98"/>
                <a:gd fmla="*/ 108 h 194" name="T99"/>
                <a:gd fmla="*/ 23 w 186" name="T100"/>
                <a:gd fmla="*/ 143 h 194" name="T101"/>
                <a:gd fmla="*/ 168 w 186" name="T102"/>
                <a:gd fmla="*/ 99 h 194" name="T103"/>
                <a:gd fmla="*/ 159 w 186" name="T104"/>
                <a:gd fmla="*/ 134 h 194" name="T105"/>
                <a:gd fmla="*/ 25 w 186" name="T106"/>
                <a:gd fmla="*/ 155 h 194" name="T107"/>
                <a:gd fmla="*/ 12 w 186" name="T108"/>
                <a:gd fmla="*/ 92 h 194" name="T109"/>
                <a:gd fmla="*/ 14 w 186" name="T110"/>
                <a:gd fmla="*/ 123 h 194" name="T111"/>
                <a:gd fmla="*/ 170 w 186" name="T112"/>
                <a:gd fmla="*/ 82 h 194" name="T113"/>
                <a:gd fmla="*/ 26 w 186" name="T114"/>
                <a:gd fmla="*/ 98 h 194" name="T115"/>
                <a:gd fmla="*/ 11 w 186" name="T116"/>
                <a:gd fmla="*/ 140 h 194" name="T117"/>
                <a:gd fmla="*/ 183 w 186" name="T118"/>
                <a:gd fmla="*/ 106 h 194" name="T119"/>
                <a:gd fmla="*/ 27 w 186" name="T120"/>
                <a:gd fmla="*/ 97 h 194" name="T121"/>
                <a:gd fmla="*/ 159 w 186" name="T122"/>
                <a:gd fmla="*/ 84 h 19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94" w="186">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2" name="Freeform 30"/>
            <p:cNvSpPr>
              <a:spLocks noEditPoints="1"/>
            </p:cNvSpPr>
            <p:nvPr/>
          </p:nvSpPr>
          <p:spPr bwMode="auto">
            <a:xfrm>
              <a:off x="4434" y="1814"/>
              <a:ext cx="342" cy="177"/>
            </a:xfrm>
            <a:custGeom>
              <a:gdLst>
                <a:gd fmla="*/ 117 w 165" name="T0"/>
                <a:gd fmla="*/ 2 h 86" name="T1"/>
                <a:gd fmla="*/ 163 w 165" name="T2"/>
                <a:gd fmla="*/ 63 h 86" name="T3"/>
                <a:gd fmla="*/ 33 w 165" name="T4"/>
                <a:gd fmla="*/ 81 h 86" name="T5"/>
                <a:gd fmla="*/ 52 w 165" name="T6"/>
                <a:gd fmla="*/ 7 h 86" name="T7"/>
                <a:gd fmla="*/ 75 w 165" name="T8"/>
                <a:gd fmla="*/ 30 h 86" name="T9"/>
                <a:gd fmla="*/ 108 w 165" name="T10"/>
                <a:gd fmla="*/ 50 h 86" name="T11"/>
                <a:gd fmla="*/ 106 w 165" name="T12"/>
                <a:gd fmla="*/ 53 h 86" name="T13"/>
                <a:gd fmla="*/ 123 w 165" name="T14"/>
                <a:gd fmla="*/ 55 h 86" name="T15"/>
                <a:gd fmla="*/ 126 w 165" name="T16"/>
                <a:gd fmla="*/ 37 h 86" name="T17"/>
                <a:gd fmla="*/ 104 w 165" name="T18"/>
                <a:gd fmla="*/ 25 h 86" name="T19"/>
                <a:gd fmla="*/ 109 w 165" name="T20"/>
                <a:gd fmla="*/ 17 h 86" name="T21"/>
                <a:gd fmla="*/ 90 w 165" name="T22"/>
                <a:gd fmla="*/ 30 h 86" name="T23"/>
                <a:gd fmla="*/ 157 w 165" name="T24"/>
                <a:gd fmla="*/ 72 h 86" name="T25"/>
                <a:gd fmla="*/ 89 w 165" name="T26"/>
                <a:gd fmla="*/ 73 h 86" name="T27"/>
                <a:gd fmla="*/ 75 w 165" name="T28"/>
                <a:gd fmla="*/ 74 h 86" name="T29"/>
                <a:gd fmla="*/ 48 w 165" name="T30"/>
                <a:gd fmla="*/ 65 h 86" name="T31"/>
                <a:gd fmla="*/ 131 w 165" name="T32"/>
                <a:gd fmla="*/ 40 h 86" name="T33"/>
                <a:gd fmla="*/ 114 w 165" name="T34"/>
                <a:gd fmla="*/ 58 h 86" name="T35"/>
                <a:gd fmla="*/ 77 w 165" name="T36"/>
                <a:gd fmla="*/ 36 h 86" name="T37"/>
                <a:gd fmla="*/ 130 w 165" name="T38"/>
                <a:gd fmla="*/ 67 h 86" name="T39"/>
                <a:gd fmla="*/ 135 w 165" name="T40"/>
                <a:gd fmla="*/ 68 h 86" name="T41"/>
                <a:gd fmla="*/ 92 w 165" name="T42"/>
                <a:gd fmla="*/ 76 h 86" name="T43"/>
                <a:gd fmla="*/ 105 w 165" name="T44"/>
                <a:gd fmla="*/ 35 h 86" name="T45"/>
                <a:gd fmla="*/ 35 w 165" name="T46"/>
                <a:gd fmla="*/ 44 h 86" name="T47"/>
                <a:gd fmla="*/ 80 w 165" name="T48"/>
                <a:gd fmla="*/ 76 h 86" name="T49"/>
                <a:gd fmla="*/ 81 w 165" name="T50"/>
                <a:gd fmla="*/ 76 h 86" name="T51"/>
                <a:gd fmla="*/ 25 w 165" name="T52"/>
                <a:gd fmla="*/ 68 h 86" name="T53"/>
                <a:gd fmla="*/ 132 w 165" name="T54"/>
                <a:gd fmla="*/ 69 h 86" name="T55"/>
                <a:gd fmla="*/ 37 w 165" name="T56"/>
                <a:gd fmla="*/ 32 h 86" name="T57"/>
                <a:gd fmla="*/ 35 w 165" name="T58"/>
                <a:gd fmla="*/ 65 h 86" name="T59"/>
                <a:gd fmla="*/ 100 w 165" name="T60"/>
                <a:gd fmla="*/ 79 h 86" name="T61"/>
                <a:gd fmla="*/ 148 w 165" name="T62"/>
                <a:gd fmla="*/ 61 h 86" name="T63"/>
                <a:gd fmla="*/ 115 w 165" name="T64"/>
                <a:gd fmla="*/ 77 h 86" name="T65"/>
                <a:gd fmla="*/ 78 w 165" name="T66"/>
                <a:gd fmla="*/ 17 h 86" name="T67"/>
                <a:gd fmla="*/ 46 w 165" name="T68"/>
                <a:gd fmla="*/ 74 h 86" name="T69"/>
                <a:gd fmla="*/ 32 w 165" name="T70"/>
                <a:gd fmla="*/ 71 h 86" name="T71"/>
                <a:gd fmla="*/ 73 w 165" name="T72"/>
                <a:gd fmla="*/ 81 h 86" name="T73"/>
                <a:gd fmla="*/ 123 w 165" name="T74"/>
                <a:gd fmla="*/ 78 h 86" name="T75"/>
                <a:gd fmla="*/ 86 w 165" name="T76"/>
                <a:gd fmla="*/ 23 h 86" name="T77"/>
                <a:gd fmla="*/ 11 w 165" name="T78"/>
                <a:gd fmla="*/ 70 h 86" name="T79"/>
                <a:gd fmla="*/ 95 w 165" name="T80"/>
                <a:gd fmla="*/ 16 h 86" name="T81"/>
                <a:gd fmla="*/ 29 w 165" name="T82"/>
                <a:gd fmla="*/ 67 h 86" name="T83"/>
                <a:gd fmla="*/ 47 w 165" name="T84"/>
                <a:gd fmla="*/ 73 h 86" name="T85"/>
                <a:gd fmla="*/ 56 w 165" name="T86"/>
                <a:gd fmla="*/ 73 h 86" name="T87"/>
                <a:gd fmla="*/ 80 w 165" name="T88"/>
                <a:gd fmla="*/ 32 h 86" name="T89"/>
                <a:gd fmla="*/ 99 w 165" name="T90"/>
                <a:gd fmla="*/ 25 h 86" name="T91"/>
                <a:gd fmla="*/ 94 w 165" name="T92"/>
                <a:gd fmla="*/ 29 h 86" name="T93"/>
                <a:gd fmla="*/ 70 w 165" name="T94"/>
                <a:gd fmla="*/ 32 h 86" name="T95"/>
                <a:gd fmla="*/ 37 w 165" name="T96"/>
                <a:gd fmla="*/ 71 h 86" name="T97"/>
                <a:gd fmla="*/ 57 w 165" name="T98"/>
                <a:gd fmla="*/ 75 h 86" name="T99"/>
                <a:gd fmla="*/ 55 w 165" name="T100"/>
                <a:gd fmla="*/ 11 h 86" name="T101"/>
                <a:gd fmla="*/ 101 w 165" name="T102"/>
                <a:gd fmla="*/ 13 h 86" name="T103"/>
                <a:gd fmla="*/ 148 w 165" name="T104"/>
                <a:gd fmla="*/ 63 h 86" name="T105"/>
                <a:gd fmla="*/ 51 w 165" name="T106"/>
                <a:gd fmla="*/ 22 h 86" name="T107"/>
                <a:gd fmla="*/ 71 w 165" name="T108"/>
                <a:gd fmla="*/ 28 h 86" name="T109"/>
                <a:gd fmla="*/ 60 w 165" name="T110"/>
                <a:gd fmla="*/ 30 h 86" name="T111"/>
                <a:gd fmla="*/ 58 w 165" name="T112"/>
                <a:gd fmla="*/ 16 h 86" name="T113"/>
                <a:gd fmla="*/ 101 w 165" name="T114"/>
                <a:gd fmla="*/ 9 h 86" name="T115"/>
                <a:gd fmla="*/ 82 w 165" name="T116"/>
                <a:gd fmla="*/ 32 h 86" name="T117"/>
                <a:gd fmla="*/ 24 w 165" name="T118"/>
                <a:gd fmla="*/ 54 h 86"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86" w="165">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583" name="Group 33"/>
          <p:cNvGrpSpPr>
            <a:grpSpLocks noChangeAspect="1"/>
          </p:cNvGrpSpPr>
          <p:nvPr/>
        </p:nvGrpSpPr>
        <p:grpSpPr>
          <a:xfrm>
            <a:off x="6739020" y="4283212"/>
            <a:ext cx="686723" cy="598394"/>
            <a:chOff x="6122" y="1679"/>
            <a:chExt cx="552" cy="481"/>
          </a:xfrm>
          <a:solidFill>
            <a:schemeClr val="bg1">
              <a:lumMod val="75000"/>
            </a:schemeClr>
          </a:solidFill>
        </p:grpSpPr>
        <p:sp>
          <p:nvSpPr>
            <p:cNvPr id="2585" name="Freeform 34"/>
            <p:cNvSpPr>
              <a:spLocks noEditPoints="1"/>
            </p:cNvSpPr>
            <p:nvPr/>
          </p:nvSpPr>
          <p:spPr bwMode="auto">
            <a:xfrm>
              <a:off x="6122" y="1679"/>
              <a:ext cx="552" cy="481"/>
            </a:xfrm>
            <a:custGeom>
              <a:gdLst>
                <a:gd fmla="*/ 22 w 268" name="T0"/>
                <a:gd fmla="*/ 19 h 233" name="T1"/>
                <a:gd fmla="*/ 81 w 268" name="T2"/>
                <a:gd fmla="*/ 14 h 233" name="T3"/>
                <a:gd fmla="*/ 166 w 268" name="T4"/>
                <a:gd fmla="*/ 3 h 233" name="T5"/>
                <a:gd fmla="*/ 262 w 268" name="T6"/>
                <a:gd fmla="*/ 6 h 233" name="T7"/>
                <a:gd fmla="*/ 266 w 268" name="T8"/>
                <a:gd fmla="*/ 182 h 233" name="T9"/>
                <a:gd fmla="*/ 124 w 268" name="T10"/>
                <a:gd fmla="*/ 230 h 233" name="T11"/>
                <a:gd fmla="*/ 13 w 268" name="T12"/>
                <a:gd fmla="*/ 226 h 233" name="T13"/>
                <a:gd fmla="*/ 0 w 268" name="T14"/>
                <a:gd fmla="*/ 71 h 233" name="T15"/>
                <a:gd fmla="*/ 16 w 268" name="T16"/>
                <a:gd fmla="*/ 137 h 233" name="T17"/>
                <a:gd fmla="*/ 16 w 268" name="T18"/>
                <a:gd fmla="*/ 142 h 233" name="T19"/>
                <a:gd fmla="*/ 18 w 268" name="T20"/>
                <a:gd fmla="*/ 161 h 233" name="T21"/>
                <a:gd fmla="*/ 20 w 268" name="T22"/>
                <a:gd fmla="*/ 182 h 233" name="T23"/>
                <a:gd fmla="*/ 43 w 268" name="T24"/>
                <a:gd fmla="*/ 165 h 233" name="T25"/>
                <a:gd fmla="*/ 24 w 268" name="T26"/>
                <a:gd fmla="*/ 219 h 233" name="T27"/>
                <a:gd fmla="*/ 59 w 268" name="T28"/>
                <a:gd fmla="*/ 179 h 233" name="T29"/>
                <a:gd fmla="*/ 66 w 268" name="T30"/>
                <a:gd fmla="*/ 191 h 233" name="T31"/>
                <a:gd fmla="*/ 85 w 268" name="T32"/>
                <a:gd fmla="*/ 190 h 233" name="T33"/>
                <a:gd fmla="*/ 86 w 268" name="T34"/>
                <a:gd fmla="*/ 219 h 233" name="T35"/>
                <a:gd fmla="*/ 105 w 268" name="T36"/>
                <a:gd fmla="*/ 219 h 233" name="T37"/>
                <a:gd fmla="*/ 109 w 268" name="T38"/>
                <a:gd fmla="*/ 218 h 233" name="T39"/>
                <a:gd fmla="*/ 136 w 268" name="T40"/>
                <a:gd fmla="*/ 201 h 233" name="T41"/>
                <a:gd fmla="*/ 152 w 268" name="T42"/>
                <a:gd fmla="*/ 195 h 233" name="T43"/>
                <a:gd fmla="*/ 171 w 268" name="T44"/>
                <a:gd fmla="*/ 196 h 233" name="T45"/>
                <a:gd fmla="*/ 179 w 268" name="T46"/>
                <a:gd fmla="*/ 214 h 233" name="T47"/>
                <a:gd fmla="*/ 255 w 268" name="T48"/>
                <a:gd fmla="*/ 199 h 233" name="T49"/>
                <a:gd fmla="*/ 247 w 268" name="T50"/>
                <a:gd fmla="*/ 8 h 233" name="T51"/>
                <a:gd fmla="*/ 200 w 268" name="T52"/>
                <a:gd fmla="*/ 34 h 233" name="T53"/>
                <a:gd fmla="*/ 113 w 268" name="T54"/>
                <a:gd fmla="*/ 11 h 233" name="T55"/>
                <a:gd fmla="*/ 85 w 268" name="T56"/>
                <a:gd fmla="*/ 52 h 233" name="T57"/>
                <a:gd fmla="*/ 10 w 268" name="T58"/>
                <a:gd fmla="*/ 97 h 233" name="T59"/>
                <a:gd fmla="*/ 39 w 268" name="T60"/>
                <a:gd fmla="*/ 224 h 233" name="T61"/>
                <a:gd fmla="*/ 109 w 268" name="T62"/>
                <a:gd fmla="*/ 226 h 233" name="T63"/>
                <a:gd fmla="*/ 114 w 268" name="T64"/>
                <a:gd fmla="*/ 228 h 233" name="T65"/>
                <a:gd fmla="*/ 56 w 268" name="T66"/>
                <a:gd fmla="*/ 52 h 233" name="T67"/>
                <a:gd fmla="*/ 69 w 268" name="T68"/>
                <a:gd fmla="*/ 47 h 233" name="T69"/>
                <a:gd fmla="*/ 25 w 268" name="T70"/>
                <a:gd fmla="*/ 53 h 233" name="T71"/>
                <a:gd fmla="*/ 259 w 268" name="T72"/>
                <a:gd fmla="*/ 115 h 233" name="T73"/>
                <a:gd fmla="*/ 47 w 268" name="T74"/>
                <a:gd fmla="*/ 39 h 233" name="T75"/>
                <a:gd fmla="*/ 54 w 268" name="T76"/>
                <a:gd fmla="*/ 42 h 233" name="T77"/>
                <a:gd fmla="*/ 56 w 268" name="T78"/>
                <a:gd fmla="*/ 204 h 233" name="T79"/>
                <a:gd fmla="*/ 145 w 268" name="T80"/>
                <a:gd fmla="*/ 218 h 233" name="T81"/>
                <a:gd fmla="*/ 199 w 268" name="T82"/>
                <a:gd fmla="*/ 216 h 233" name="T83"/>
                <a:gd fmla="*/ 17 w 268" name="T84"/>
                <a:gd fmla="*/ 157 h 233" name="T85"/>
                <a:gd fmla="*/ 40 w 268" name="T86"/>
                <a:gd fmla="*/ 47 h 233" name="T87"/>
                <a:gd fmla="*/ 6 w 268" name="T88"/>
                <a:gd fmla="*/ 197 h 233" name="T89"/>
                <a:gd fmla="*/ 79 w 268" name="T90"/>
                <a:gd fmla="*/ 21 h 233" name="T91"/>
                <a:gd fmla="*/ 84 w 268" name="T92"/>
                <a:gd fmla="*/ 21 h 233" name="T93"/>
                <a:gd fmla="*/ 259 w 268" name="T94"/>
                <a:gd fmla="*/ 15 h 233" name="T95"/>
                <a:gd fmla="*/ 68 w 268" name="T96"/>
                <a:gd fmla="*/ 43 h 233" name="T97"/>
                <a:gd fmla="*/ 12 w 268" name="T98"/>
                <a:gd fmla="*/ 171 h 233" name="T99"/>
                <a:gd fmla="*/ 42 w 268" name="T100"/>
                <a:gd fmla="*/ 35 h 233" name="T101"/>
                <a:gd fmla="*/ 28 w 268" name="T102"/>
                <a:gd fmla="*/ 49 h 233" name="T103"/>
                <a:gd fmla="*/ 25 w 268" name="T104"/>
                <a:gd fmla="*/ 28 h 233" name="T105"/>
                <a:gd fmla="*/ 110 w 268" name="T106"/>
                <a:gd fmla="*/ 223 h 233" name="T107"/>
                <a:gd fmla="*/ 30 w 268" name="T108"/>
                <a:gd fmla="*/ 36 h 233" name="T109"/>
                <a:gd fmla="*/ 10 w 268" name="T110"/>
                <a:gd fmla="*/ 208 h 233" name="T111"/>
                <a:gd fmla="*/ 16 w 268" name="T112"/>
                <a:gd fmla="*/ 222 h 233" name="T113"/>
                <a:gd fmla="*/ 35 w 268" name="T114"/>
                <a:gd fmla="*/ 230 h 233" name="T115"/>
                <a:gd fmla="*/ 9 w 268" name="T116"/>
                <a:gd fmla="*/ 137 h 233" name="T117"/>
                <a:gd fmla="*/ 16 w 268" name="T118"/>
                <a:gd fmla="*/ 212 h 233" name="T119"/>
                <a:gd fmla="*/ 102 w 268" name="T120"/>
                <a:gd fmla="*/ 13 h 233" name="T121"/>
                <a:gd fmla="*/ 91 w 268" name="T122"/>
                <a:gd fmla="*/ 30 h 23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33" w="268">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6" name="Freeform 35"/>
            <p:cNvSpPr>
              <a:spLocks noEditPoints="1"/>
            </p:cNvSpPr>
            <p:nvPr/>
          </p:nvSpPr>
          <p:spPr bwMode="auto">
            <a:xfrm>
              <a:off x="6254" y="1770"/>
              <a:ext cx="299" cy="299"/>
            </a:xfrm>
            <a:custGeom>
              <a:gdLst>
                <a:gd fmla="*/ 124 w 145" name="T0"/>
                <a:gd fmla="*/ 110 h 145" name="T1"/>
                <a:gd fmla="*/ 128 w 145" name="T2"/>
                <a:gd fmla="*/ 109 h 145" name="T3"/>
                <a:gd fmla="*/ 110 w 145" name="T4"/>
                <a:gd fmla="*/ 131 h 145" name="T5"/>
                <a:gd fmla="*/ 72 w 145" name="T6"/>
                <a:gd fmla="*/ 144 h 145" name="T7"/>
                <a:gd fmla="*/ 25 w 145" name="T8"/>
                <a:gd fmla="*/ 131 h 145" name="T9"/>
                <a:gd fmla="*/ 0 w 145" name="T10"/>
                <a:gd fmla="*/ 71 h 145" name="T11"/>
                <a:gd fmla="*/ 24 w 145" name="T12"/>
                <a:gd fmla="*/ 19 h 145" name="T13"/>
                <a:gd fmla="*/ 72 w 145" name="T14"/>
                <a:gd fmla="*/ 0 h 145" name="T15"/>
                <a:gd fmla="*/ 114 w 145" name="T16"/>
                <a:gd fmla="*/ 10 h 145" name="T17"/>
                <a:gd fmla="*/ 132 w 145" name="T18"/>
                <a:gd fmla="*/ 23 h 145" name="T19"/>
                <a:gd fmla="*/ 144 w 145" name="T20"/>
                <a:gd fmla="*/ 54 h 145" name="T21"/>
                <a:gd fmla="*/ 126 w 145" name="T22"/>
                <a:gd fmla="*/ 84 h 145" name="T23"/>
                <a:gd fmla="*/ 103 w 145" name="T24"/>
                <a:gd fmla="*/ 94 h 145" name="T25"/>
                <a:gd fmla="*/ 84 w 145" name="T26"/>
                <a:gd fmla="*/ 81 h 145" name="T27"/>
                <a:gd fmla="*/ 66 w 145" name="T28"/>
                <a:gd fmla="*/ 91 h 145" name="T29"/>
                <a:gd fmla="*/ 46 w 145" name="T30"/>
                <a:gd fmla="*/ 85 h 145" name="T31"/>
                <a:gd fmla="*/ 44 w 145" name="T32"/>
                <a:gd fmla="*/ 66 h 145" name="T33"/>
                <a:gd fmla="*/ 78 w 145" name="T34"/>
                <a:gd fmla="*/ 45 h 145" name="T35"/>
                <a:gd fmla="*/ 88 w 145" name="T36"/>
                <a:gd fmla="*/ 47 h 145" name="T37"/>
                <a:gd fmla="*/ 92 w 145" name="T38"/>
                <a:gd fmla="*/ 47 h 145" name="T39"/>
                <a:gd fmla="*/ 93 w 145" name="T40"/>
                <a:gd fmla="*/ 54 h 145" name="T41"/>
                <a:gd fmla="*/ 90 w 145" name="T42"/>
                <a:gd fmla="*/ 63 h 145" name="T43"/>
                <a:gd fmla="*/ 99 w 145" name="T44"/>
                <a:gd fmla="*/ 82 h 145" name="T45"/>
                <a:gd fmla="*/ 122 w 145" name="T46"/>
                <a:gd fmla="*/ 81 h 145" name="T47"/>
                <a:gd fmla="*/ 132 w 145" name="T48"/>
                <a:gd fmla="*/ 42 h 145" name="T49"/>
                <a:gd fmla="*/ 85 w 145" name="T50"/>
                <a:gd fmla="*/ 12 h 145" name="T51"/>
                <a:gd fmla="*/ 22 w 145" name="T52"/>
                <a:gd fmla="*/ 41 h 145" name="T53"/>
                <a:gd fmla="*/ 9 w 145" name="T54"/>
                <a:gd fmla="*/ 89 h 145" name="T55"/>
                <a:gd fmla="*/ 33 w 145" name="T56"/>
                <a:gd fmla="*/ 129 h 145" name="T57"/>
                <a:gd fmla="*/ 59 w 145" name="T58"/>
                <a:gd fmla="*/ 134 h 145" name="T59"/>
                <a:gd fmla="*/ 108 w 145" name="T60"/>
                <a:gd fmla="*/ 121 h 145" name="T61"/>
                <a:gd fmla="*/ 119 w 145" name="T62"/>
                <a:gd fmla="*/ 108 h 145" name="T63"/>
                <a:gd fmla="*/ 123 w 145" name="T64"/>
                <a:gd fmla="*/ 107 h 145" name="T65"/>
                <a:gd fmla="*/ 115 w 145" name="T66"/>
                <a:gd fmla="*/ 119 h 145" name="T67"/>
                <a:gd fmla="*/ 79 w 145" name="T68"/>
                <a:gd fmla="*/ 51 h 145" name="T69"/>
                <a:gd fmla="*/ 56 w 145" name="T70"/>
                <a:gd fmla="*/ 62 h 145" name="T71"/>
                <a:gd fmla="*/ 73 w 145" name="T72"/>
                <a:gd fmla="*/ 81 h 145" name="T73"/>
                <a:gd fmla="*/ 82 w 145" name="T74"/>
                <a:gd fmla="*/ 66 h 145" name="T75"/>
                <a:gd fmla="*/ 4 w 145" name="T76"/>
                <a:gd fmla="*/ 82 h 145" name="T77"/>
                <a:gd fmla="*/ 11 w 145" name="T78"/>
                <a:gd fmla="*/ 43 h 145" name="T79"/>
                <a:gd fmla="*/ 42 w 145" name="T80"/>
                <a:gd fmla="*/ 12 h 145" name="T81"/>
                <a:gd fmla="*/ 85 w 145" name="T82"/>
                <a:gd fmla="*/ 4 h 145" name="T83"/>
                <a:gd fmla="*/ 62 w 145" name="T84"/>
                <a:gd fmla="*/ 4 h 145" name="T85"/>
                <a:gd fmla="*/ 9 w 145" name="T86"/>
                <a:gd fmla="*/ 39 h 145" name="T87"/>
                <a:gd fmla="*/ 4 w 145" name="T88"/>
                <a:gd fmla="*/ 82 h 145" name="T89"/>
                <a:gd fmla="*/ 70 w 145" name="T90"/>
                <a:gd fmla="*/ 8 h 145" name="T91"/>
                <a:gd fmla="*/ 49 w 145" name="T92"/>
                <a:gd fmla="*/ 137 h 145" name="T93"/>
                <a:gd fmla="*/ 77 w 145" name="T94"/>
                <a:gd fmla="*/ 136 h 145" name="T95"/>
                <a:gd fmla="*/ 56 w 145" name="T96"/>
                <a:gd fmla="*/ 59 h 145" name="T97"/>
                <a:gd fmla="*/ 112 w 145" name="T98"/>
                <a:gd fmla="*/ 124 h 145" name="T99"/>
                <a:gd fmla="*/ 99 w 145" name="T100"/>
                <a:gd fmla="*/ 133 h 145" name="T101"/>
                <a:gd fmla="*/ 139 w 145" name="T102"/>
                <a:gd fmla="*/ 38 h 145" name="T103"/>
                <a:gd fmla="*/ 62 w 145" name="T104"/>
                <a:gd fmla="*/ 142 h 145" name="T105"/>
                <a:gd fmla="*/ 62 w 145" name="T106"/>
                <a:gd fmla="*/ 142 h 145" name="T107"/>
                <a:gd fmla="*/ 89 w 145" name="T108"/>
                <a:gd fmla="*/ 83 h 145" name="T109"/>
                <a:gd fmla="*/ 47 w 145" name="T110"/>
                <a:gd fmla="*/ 81 h 145" name="T111"/>
                <a:gd fmla="*/ 51 w 145" name="T112"/>
                <a:gd fmla="*/ 88 h 145" name="T113"/>
                <a:gd fmla="*/ 133 w 145" name="T114"/>
                <a:gd fmla="*/ 29 h 145"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45" w="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7" name="Freeform 36"/>
            <p:cNvSpPr/>
            <p:nvPr/>
          </p:nvSpPr>
          <p:spPr bwMode="auto">
            <a:xfrm>
              <a:off x="6585" y="1704"/>
              <a:ext cx="60" cy="82"/>
            </a:xfrm>
            <a:custGeom>
              <a:gdLst>
                <a:gd fmla="*/ 29 w 29" name="T0"/>
                <a:gd fmla="*/ 2 h 40" name="T1"/>
                <a:gd fmla="*/ 28 w 29" name="T2"/>
                <a:gd fmla="*/ 3 h 40" name="T3"/>
                <a:gd fmla="*/ 18 w 29" name="T4"/>
                <a:gd fmla="*/ 15 h 40" name="T5"/>
                <a:gd fmla="*/ 8 w 29" name="T6"/>
                <a:gd fmla="*/ 29 h 40" name="T7"/>
                <a:gd fmla="*/ 4 w 29" name="T8"/>
                <a:gd fmla="*/ 37 h 40" name="T9"/>
                <a:gd fmla="*/ 3 w 29" name="T10"/>
                <a:gd fmla="*/ 38 h 40" name="T11"/>
                <a:gd fmla="*/ 1 w 29" name="T12"/>
                <a:gd fmla="*/ 40 h 40" name="T13"/>
                <a:gd fmla="*/ 0 w 29" name="T14"/>
                <a:gd fmla="*/ 37 h 40" name="T15"/>
                <a:gd fmla="*/ 1 w 29" name="T16"/>
                <a:gd fmla="*/ 36 h 40" name="T17"/>
                <a:gd fmla="*/ 22 w 29" name="T18"/>
                <a:gd fmla="*/ 7 h 40" name="T19"/>
                <a:gd fmla="*/ 25 w 29" name="T20"/>
                <a:gd fmla="*/ 1 h 40" name="T21"/>
                <a:gd fmla="*/ 27 w 29" name="T22"/>
                <a:gd fmla="*/ 0 h 40" name="T23"/>
                <a:gd fmla="*/ 29 w 29" name="T24"/>
                <a:gd fmla="*/ 2 h 40"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0" w="28">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8" name="Freeform 37"/>
            <p:cNvSpPr/>
            <p:nvPr/>
          </p:nvSpPr>
          <p:spPr bwMode="auto">
            <a:xfrm>
              <a:off x="6559" y="1696"/>
              <a:ext cx="59" cy="70"/>
            </a:xfrm>
            <a:custGeom>
              <a:gdLst>
                <a:gd fmla="*/ 29 w 29" name="T0"/>
                <a:gd fmla="*/ 2 h 34" name="T1"/>
                <a:gd fmla="*/ 28 w 29" name="T2"/>
                <a:gd fmla="*/ 4 h 34" name="T3"/>
                <a:gd fmla="*/ 23 w 29" name="T4"/>
                <a:gd fmla="*/ 7 h 34" name="T5"/>
                <a:gd fmla="*/ 11 w 29" name="T6"/>
                <a:gd fmla="*/ 20 h 34" name="T7"/>
                <a:gd fmla="*/ 5 w 29" name="T8"/>
                <a:gd fmla="*/ 31 h 34" name="T9"/>
                <a:gd fmla="*/ 4 w 29" name="T10"/>
                <a:gd fmla="*/ 33 h 34" name="T11"/>
                <a:gd fmla="*/ 2 w 29" name="T12"/>
                <a:gd fmla="*/ 34 h 34" name="T13"/>
                <a:gd fmla="*/ 1 w 29" name="T14"/>
                <a:gd fmla="*/ 33 h 34" name="T15"/>
                <a:gd fmla="*/ 1 w 29" name="T16"/>
                <a:gd fmla="*/ 31 h 34" name="T17"/>
                <a:gd fmla="*/ 5 w 29" name="T18"/>
                <a:gd fmla="*/ 26 h 34" name="T19"/>
                <a:gd fmla="*/ 13 w 29" name="T20"/>
                <a:gd fmla="*/ 15 h 34" name="T21"/>
                <a:gd fmla="*/ 20 w 29" name="T22"/>
                <a:gd fmla="*/ 8 h 34" name="T23"/>
                <a:gd fmla="*/ 25 w 29" name="T24"/>
                <a:gd fmla="*/ 1 h 34" name="T25"/>
                <a:gd fmla="*/ 27 w 29" name="T26"/>
                <a:gd fmla="*/ 0 h 34" name="T27"/>
                <a:gd fmla="*/ 29 w 29" name="T28"/>
                <a:gd fmla="*/ 2 h 3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4" w="28">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9" name="Freeform 38"/>
            <p:cNvSpPr/>
            <p:nvPr/>
          </p:nvSpPr>
          <p:spPr bwMode="auto">
            <a:xfrm>
              <a:off x="6602" y="1741"/>
              <a:ext cx="49" cy="66"/>
            </a:xfrm>
            <a:custGeom>
              <a:gdLst>
                <a:gd fmla="*/ 0 w 24" name="T0"/>
                <a:gd fmla="*/ 30 h 32" name="T1"/>
                <a:gd fmla="*/ 1 w 24" name="T2"/>
                <a:gd fmla="*/ 29 h 32" name="T3"/>
                <a:gd fmla="*/ 4 w 24" name="T4"/>
                <a:gd fmla="*/ 25 h 32" name="T5"/>
                <a:gd fmla="*/ 8 w 24" name="T6"/>
                <a:gd fmla="*/ 21 h 32" name="T7"/>
                <a:gd fmla="*/ 19 w 24" name="T8"/>
                <a:gd fmla="*/ 7 h 32" name="T9"/>
                <a:gd fmla="*/ 21 w 24" name="T10"/>
                <a:gd fmla="*/ 1 h 32" name="T11"/>
                <a:gd fmla="*/ 22 w 24" name="T12"/>
                <a:gd fmla="*/ 0 h 32" name="T13"/>
                <a:gd fmla="*/ 24 w 24" name="T14"/>
                <a:gd fmla="*/ 1 h 32" name="T15"/>
                <a:gd fmla="*/ 24 w 24" name="T16"/>
                <a:gd fmla="*/ 2 h 32" name="T17"/>
                <a:gd fmla="*/ 13 w 24" name="T18"/>
                <a:gd fmla="*/ 18 h 32" name="T19"/>
                <a:gd fmla="*/ 6 w 24" name="T20"/>
                <a:gd fmla="*/ 27 h 32" name="T21"/>
                <a:gd fmla="*/ 3 w 24" name="T22"/>
                <a:gd fmla="*/ 31 h 32" name="T23"/>
                <a:gd fmla="*/ 1 w 24" name="T24"/>
                <a:gd fmla="*/ 32 h 32" name="T25"/>
                <a:gd fmla="*/ 0 w 24" name="T26"/>
                <a:gd fmla="*/ 30 h 3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2" w="24">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0" name="Freeform 39"/>
            <p:cNvSpPr/>
            <p:nvPr/>
          </p:nvSpPr>
          <p:spPr bwMode="auto">
            <a:xfrm>
              <a:off x="6550" y="2055"/>
              <a:ext cx="27" cy="56"/>
            </a:xfrm>
            <a:custGeom>
              <a:gdLst>
                <a:gd fmla="*/ 9 w 13" name="T0"/>
                <a:gd fmla="*/ 2 h 27" name="T1"/>
                <a:gd fmla="*/ 13 w 13" name="T2"/>
                <a:gd fmla="*/ 1 h 27" name="T3"/>
                <a:gd fmla="*/ 13 w 13" name="T4"/>
                <a:gd fmla="*/ 3 h 27" name="T5"/>
                <a:gd fmla="*/ 4 w 13" name="T6"/>
                <a:gd fmla="*/ 20 h 27" name="T7"/>
                <a:gd fmla="*/ 4 w 13" name="T8"/>
                <a:gd fmla="*/ 22 h 27" name="T9"/>
                <a:gd fmla="*/ 4 w 13" name="T10"/>
                <a:gd fmla="*/ 23 h 27" name="T11"/>
                <a:gd fmla="*/ 4 w 13" name="T12"/>
                <a:gd fmla="*/ 26 h 27" name="T13"/>
                <a:gd fmla="*/ 1 w 13" name="T14"/>
                <a:gd fmla="*/ 26 h 27" name="T15"/>
                <a:gd fmla="*/ 0 w 13" name="T16"/>
                <a:gd fmla="*/ 24 h 27" name="T17"/>
                <a:gd fmla="*/ 8 w 13" name="T18"/>
                <a:gd fmla="*/ 8 h 27" name="T19"/>
                <a:gd fmla="*/ 10 w 13" name="T20"/>
                <a:gd fmla="*/ 4 h 27" name="T21"/>
                <a:gd fmla="*/ 9 w 13" name="T22"/>
                <a:gd fmla="*/ 2 h 2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7" w="13">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1" name="Freeform 40"/>
            <p:cNvSpPr/>
            <p:nvPr/>
          </p:nvSpPr>
          <p:spPr bwMode="auto">
            <a:xfrm>
              <a:off x="6485" y="2067"/>
              <a:ext cx="30" cy="52"/>
            </a:xfrm>
            <a:custGeom>
              <a:gdLst>
                <a:gd fmla="*/ 2 w 15" name="T0"/>
                <a:gd fmla="*/ 25 h 25" name="T1"/>
                <a:gd fmla="*/ 0 w 15" name="T2"/>
                <a:gd fmla="*/ 23 h 25" name="T3"/>
                <a:gd fmla="*/ 1 w 15" name="T4"/>
                <a:gd fmla="*/ 21 h 25" name="T5"/>
                <a:gd fmla="*/ 6 w 15" name="T6"/>
                <a:gd fmla="*/ 14 h 25" name="T7"/>
                <a:gd fmla="*/ 10 w 15" name="T8"/>
                <a:gd fmla="*/ 6 h 25" name="T9"/>
                <a:gd fmla="*/ 11 w 15" name="T10"/>
                <a:gd fmla="*/ 3 h 25" name="T11"/>
                <a:gd fmla="*/ 14 w 15" name="T12"/>
                <a:gd fmla="*/ 1 h 25" name="T13"/>
                <a:gd fmla="*/ 15 w 15" name="T14"/>
                <a:gd fmla="*/ 3 h 25" name="T15"/>
                <a:gd fmla="*/ 14 w 15" name="T16"/>
                <a:gd fmla="*/ 4 h 25" name="T17"/>
                <a:gd fmla="*/ 12 w 15" name="T18"/>
                <a:gd fmla="*/ 6 h 25" name="T19"/>
                <a:gd fmla="*/ 7 w 15" name="T20"/>
                <a:gd fmla="*/ 16 h 25" name="T21"/>
                <a:gd fmla="*/ 4 w 15" name="T22"/>
                <a:gd fmla="*/ 24 h 25" name="T23"/>
                <a:gd fmla="*/ 2 w 15" name="T24"/>
                <a:gd fmla="*/ 25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1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2" name="Freeform 41"/>
            <p:cNvSpPr/>
            <p:nvPr/>
          </p:nvSpPr>
          <p:spPr bwMode="auto">
            <a:xfrm>
              <a:off x="6515" y="2067"/>
              <a:ext cx="25" cy="48"/>
            </a:xfrm>
            <a:custGeom>
              <a:gdLst>
                <a:gd fmla="*/ 10 w 12" name="T0"/>
                <a:gd fmla="*/ 3 h 23" name="T1"/>
                <a:gd fmla="*/ 9 w 12" name="T2"/>
                <a:gd fmla="*/ 2 h 23" name="T3"/>
                <a:gd fmla="*/ 12 w 12" name="T4"/>
                <a:gd fmla="*/ 1 h 23" name="T5"/>
                <a:gd fmla="*/ 12 w 12" name="T6"/>
                <a:gd fmla="*/ 1 h 23" name="T7"/>
                <a:gd fmla="*/ 11 w 12" name="T8"/>
                <a:gd fmla="*/ 5 h 23" name="T9"/>
                <a:gd fmla="*/ 7 w 12" name="T10"/>
                <a:gd fmla="*/ 13 h 23" name="T11"/>
                <a:gd fmla="*/ 5 w 12" name="T12"/>
                <a:gd fmla="*/ 19 h 23" name="T13"/>
                <a:gd fmla="*/ 4 w 12" name="T14"/>
                <a:gd fmla="*/ 21 h 23" name="T15"/>
                <a:gd fmla="*/ 3 w 12" name="T16"/>
                <a:gd fmla="*/ 23 h 23" name="T17"/>
                <a:gd fmla="*/ 1 w 12" name="T18"/>
                <a:gd fmla="*/ 23 h 23" name="T19"/>
                <a:gd fmla="*/ 1 w 12" name="T20"/>
                <a:gd fmla="*/ 21 h 23" name="T21"/>
                <a:gd fmla="*/ 2 w 12" name="T22"/>
                <a:gd fmla="*/ 18 h 23" name="T23"/>
                <a:gd fmla="*/ 5 w 12" name="T24"/>
                <a:gd fmla="*/ 13 h 23" name="T25"/>
                <a:gd fmla="*/ 9 w 12" name="T26"/>
                <a:gd fmla="*/ 4 h 23" name="T27"/>
                <a:gd fmla="*/ 10 w 12" name="T28"/>
                <a:gd fmla="*/ 3 h 2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3" w="12">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3" name="Freeform 42"/>
            <p:cNvSpPr/>
            <p:nvPr/>
          </p:nvSpPr>
          <p:spPr bwMode="auto">
            <a:xfrm>
              <a:off x="6612" y="1784"/>
              <a:ext cx="37" cy="48"/>
            </a:xfrm>
            <a:custGeom>
              <a:gdLst>
                <a:gd fmla="*/ 2 w 18" name="T0"/>
                <a:gd fmla="*/ 23 h 23" name="T1"/>
                <a:gd fmla="*/ 0 w 18" name="T2"/>
                <a:gd fmla="*/ 22 h 23" name="T3"/>
                <a:gd fmla="*/ 0 w 18" name="T4"/>
                <a:gd fmla="*/ 21 h 23" name="T5"/>
                <a:gd fmla="*/ 1 w 18" name="T6"/>
                <a:gd fmla="*/ 19 h 23" name="T7"/>
                <a:gd fmla="*/ 13 w 18" name="T8"/>
                <a:gd fmla="*/ 5 h 23" name="T9"/>
                <a:gd fmla="*/ 14 w 18" name="T10"/>
                <a:gd fmla="*/ 1 h 23" name="T11"/>
                <a:gd fmla="*/ 15 w 18" name="T12"/>
                <a:gd fmla="*/ 0 h 23" name="T13"/>
                <a:gd fmla="*/ 17 w 18" name="T14"/>
                <a:gd fmla="*/ 1 h 23" name="T15"/>
                <a:gd fmla="*/ 17 w 18" name="T16"/>
                <a:gd fmla="*/ 2 h 23" name="T17"/>
                <a:gd fmla="*/ 8 w 18" name="T18"/>
                <a:gd fmla="*/ 14 h 23" name="T19"/>
                <a:gd fmla="*/ 3 w 18" name="T20"/>
                <a:gd fmla="*/ 22 h 23" name="T21"/>
                <a:gd fmla="*/ 2 w 18" name="T22"/>
                <a:gd fmla="*/ 23 h 2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3" w="18">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4" name="Freeform 43"/>
            <p:cNvSpPr/>
            <p:nvPr/>
          </p:nvSpPr>
          <p:spPr bwMode="auto">
            <a:xfrm>
              <a:off x="6507" y="1700"/>
              <a:ext cx="35" cy="43"/>
            </a:xfrm>
            <a:custGeom>
              <a:gdLst>
                <a:gd fmla="*/ 15 w 17" name="T0"/>
                <a:gd fmla="*/ 0 h 21" name="T1"/>
                <a:gd fmla="*/ 17 w 17" name="T2"/>
                <a:gd fmla="*/ 1 h 21" name="T3"/>
                <a:gd fmla="*/ 16 w 17" name="T4"/>
                <a:gd fmla="*/ 3 h 21" name="T5"/>
                <a:gd fmla="*/ 14 w 17" name="T6"/>
                <a:gd fmla="*/ 3 h 21" name="T7"/>
                <a:gd fmla="*/ 12 w 17" name="T8"/>
                <a:gd fmla="*/ 6 h 21" name="T9"/>
                <a:gd fmla="*/ 3 w 17" name="T10"/>
                <a:gd fmla="*/ 20 h 21" name="T11"/>
                <a:gd fmla="*/ 3 w 17" name="T12"/>
                <a:gd fmla="*/ 20 h 21" name="T13"/>
                <a:gd fmla="*/ 1 w 17" name="T14"/>
                <a:gd fmla="*/ 21 h 21" name="T15"/>
                <a:gd fmla="*/ 0 w 17" name="T16"/>
                <a:gd fmla="*/ 18 h 21" name="T17"/>
                <a:gd fmla="*/ 1 w 17" name="T18"/>
                <a:gd fmla="*/ 17 h 21" name="T19"/>
                <a:gd fmla="*/ 9 w 17" name="T20"/>
                <a:gd fmla="*/ 7 h 21" name="T21"/>
                <a:gd fmla="*/ 14 w 17" name="T22"/>
                <a:gd fmla="*/ 2 h 21" name="T23"/>
                <a:gd fmla="*/ 15 w 17" name="T24"/>
                <a:gd fmla="*/ 0 h 21"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 w="17">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5" name="Freeform 44"/>
            <p:cNvSpPr/>
            <p:nvPr/>
          </p:nvSpPr>
          <p:spPr bwMode="auto">
            <a:xfrm>
              <a:off x="6585" y="2061"/>
              <a:ext cx="15" cy="39"/>
            </a:xfrm>
            <a:custGeom>
              <a:gdLst>
                <a:gd fmla="*/ 2 w 7" name="T0"/>
                <a:gd fmla="*/ 19 h 19" name="T1"/>
                <a:gd fmla="*/ 0 w 7" name="T2"/>
                <a:gd fmla="*/ 17 h 19" name="T3"/>
                <a:gd fmla="*/ 3 w 7" name="T4"/>
                <a:gd fmla="*/ 11 h 19" name="T5"/>
                <a:gd fmla="*/ 5 w 7" name="T6"/>
                <a:gd fmla="*/ 5 h 19" name="T7"/>
                <a:gd fmla="*/ 4 w 7" name="T8"/>
                <a:gd fmla="*/ 3 h 19" name="T9"/>
                <a:gd fmla="*/ 4 w 7" name="T10"/>
                <a:gd fmla="*/ 2 h 19" name="T11"/>
                <a:gd fmla="*/ 5 w 7" name="T12"/>
                <a:gd fmla="*/ 0 h 19" name="T13"/>
                <a:gd fmla="*/ 7 w 7" name="T14"/>
                <a:gd fmla="*/ 1 h 19" name="T15"/>
                <a:gd fmla="*/ 7 w 7" name="T16"/>
                <a:gd fmla="*/ 2 h 19" name="T17"/>
                <a:gd fmla="*/ 6 w 7" name="T18"/>
                <a:gd fmla="*/ 6 h 19" name="T19"/>
                <a:gd fmla="*/ 4 w 7" name="T20"/>
                <a:gd fmla="*/ 12 h 19" name="T21"/>
                <a:gd fmla="*/ 3 w 7" name="T22"/>
                <a:gd fmla="*/ 15 h 19" name="T23"/>
                <a:gd fmla="*/ 3 w 7" name="T24"/>
                <a:gd fmla="*/ 16 h 19" name="T25"/>
                <a:gd fmla="*/ 4 w 7" name="T26"/>
                <a:gd fmla="*/ 18 h 19" name="T27"/>
                <a:gd fmla="*/ 2 w 7" name="T28"/>
                <a:gd fmla="*/ 19 h 1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9" w="7">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6" name="Freeform 45"/>
            <p:cNvSpPr/>
            <p:nvPr/>
          </p:nvSpPr>
          <p:spPr bwMode="auto">
            <a:xfrm>
              <a:off x="6151" y="1892"/>
              <a:ext cx="27" cy="41"/>
            </a:xfrm>
            <a:custGeom>
              <a:gdLst>
                <a:gd fmla="*/ 3 w 13" name="T0"/>
                <a:gd fmla="*/ 17 h 20" name="T1"/>
                <a:gd fmla="*/ 3 w 13" name="T2"/>
                <a:gd fmla="*/ 17 h 20" name="T3"/>
                <a:gd fmla="*/ 3 w 13" name="T4"/>
                <a:gd fmla="*/ 19 h 20" name="T5"/>
                <a:gd fmla="*/ 1 w 13" name="T6"/>
                <a:gd fmla="*/ 20 h 20" name="T7"/>
                <a:gd fmla="*/ 0 w 13" name="T8"/>
                <a:gd fmla="*/ 18 h 20" name="T9"/>
                <a:gd fmla="*/ 1 w 13" name="T10"/>
                <a:gd fmla="*/ 17 h 20" name="T11"/>
                <a:gd fmla="*/ 7 w 13" name="T12"/>
                <a:gd fmla="*/ 7 h 20" name="T13"/>
                <a:gd fmla="*/ 10 w 13" name="T14"/>
                <a:gd fmla="*/ 1 h 20" name="T15"/>
                <a:gd fmla="*/ 12 w 13" name="T16"/>
                <a:gd fmla="*/ 0 h 20" name="T17"/>
                <a:gd fmla="*/ 13 w 13" name="T18"/>
                <a:gd fmla="*/ 1 h 20" name="T19"/>
                <a:gd fmla="*/ 13 w 13" name="T20"/>
                <a:gd fmla="*/ 2 h 20" name="T21"/>
                <a:gd fmla="*/ 10 w 13" name="T22"/>
                <a:gd fmla="*/ 6 h 20" name="T23"/>
                <a:gd fmla="*/ 4 w 13" name="T24"/>
                <a:gd fmla="*/ 15 h 20" name="T25"/>
                <a:gd fmla="*/ 3 w 13" name="T26"/>
                <a:gd fmla="*/ 17 h 2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0" w="13">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7" name="Freeform 46"/>
            <p:cNvSpPr/>
            <p:nvPr/>
          </p:nvSpPr>
          <p:spPr bwMode="auto">
            <a:xfrm>
              <a:off x="6623" y="1817"/>
              <a:ext cx="22" cy="40"/>
            </a:xfrm>
            <a:custGeom>
              <a:gdLst>
                <a:gd fmla="*/ 10 w 11" name="T0"/>
                <a:gd fmla="*/ 1 h 19" name="T1"/>
                <a:gd fmla="*/ 9 w 11" name="T2"/>
                <a:gd fmla="*/ 1 h 19" name="T3"/>
                <a:gd fmla="*/ 9 w 11" name="T4"/>
                <a:gd fmla="*/ 1 h 19" name="T5"/>
                <a:gd fmla="*/ 9 w 11" name="T6"/>
                <a:gd fmla="*/ 0 h 19" name="T7"/>
                <a:gd fmla="*/ 10 w 11" name="T8"/>
                <a:gd fmla="*/ 0 h 19" name="T9"/>
                <a:gd fmla="*/ 11 w 11" name="T10"/>
                <a:gd fmla="*/ 2 h 19" name="T11"/>
                <a:gd fmla="*/ 10 w 11" name="T12"/>
                <a:gd fmla="*/ 4 h 19" name="T13"/>
                <a:gd fmla="*/ 7 w 11" name="T14"/>
                <a:gd fmla="*/ 11 h 19" name="T15"/>
                <a:gd fmla="*/ 2 w 11" name="T16"/>
                <a:gd fmla="*/ 18 h 19" name="T17"/>
                <a:gd fmla="*/ 1 w 11" name="T18"/>
                <a:gd fmla="*/ 19 h 19" name="T19"/>
                <a:gd fmla="*/ 1 w 11" name="T20"/>
                <a:gd fmla="*/ 17 h 19" name="T21"/>
                <a:gd fmla="*/ 5 w 11" name="T22"/>
                <a:gd fmla="*/ 11 h 19" name="T23"/>
                <a:gd fmla="*/ 10 w 11" name="T24"/>
                <a:gd fmla="*/ 4 h 19" name="T25"/>
                <a:gd fmla="*/ 10 w 11" name="T26"/>
                <a:gd fmla="*/ 1 h 1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9" w="11">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8" name="Freeform 47"/>
            <p:cNvSpPr/>
            <p:nvPr/>
          </p:nvSpPr>
          <p:spPr bwMode="auto">
            <a:xfrm>
              <a:off x="6610" y="2067"/>
              <a:ext cx="10" cy="27"/>
            </a:xfrm>
            <a:custGeom>
              <a:gdLst>
                <a:gd fmla="*/ 5 w 5" name="T0"/>
                <a:gd fmla="*/ 1 h 13" name="T1"/>
                <a:gd fmla="*/ 3 w 5" name="T2"/>
                <a:gd fmla="*/ 11 h 13" name="T3"/>
                <a:gd fmla="*/ 3 w 5" name="T4"/>
                <a:gd fmla="*/ 12 h 13" name="T5"/>
                <a:gd fmla="*/ 1 w 5" name="T6"/>
                <a:gd fmla="*/ 13 h 13" name="T7"/>
                <a:gd fmla="*/ 1 w 5" name="T8"/>
                <a:gd fmla="*/ 11 h 13" name="T9"/>
                <a:gd fmla="*/ 1 w 5" name="T10"/>
                <a:gd fmla="*/ 11 h 13" name="T11"/>
                <a:gd fmla="*/ 4 w 5" name="T12"/>
                <a:gd fmla="*/ 4 h 13" name="T13"/>
                <a:gd fmla="*/ 4 w 5" name="T14"/>
                <a:gd fmla="*/ 2 h 13" name="T15"/>
                <a:gd fmla="*/ 4 w 5" name="T16"/>
                <a:gd fmla="*/ 1 h 13" name="T17"/>
                <a:gd fmla="*/ 5 w 5" name="T18"/>
                <a:gd fmla="*/ 1 h 13" name="T19"/>
                <a:gd fmla="*/ 5 w 5" name="T20"/>
                <a:gd fmla="*/ 1 h 1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 w="5">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726" name="文本框 2725"/>
          <p:cNvSpPr txBox="1"/>
          <p:nvPr/>
        </p:nvSpPr>
        <p:spPr>
          <a:xfrm>
            <a:off x="2009333" y="1792025"/>
            <a:ext cx="1898395" cy="579120"/>
          </a:xfrm>
          <a:prstGeom prst="rect">
            <a:avLst/>
          </a:prstGeom>
          <a:noFill/>
        </p:spPr>
        <p:txBody>
          <a:bodyPr rtlCol="0" wrap="square">
            <a:spAutoFit/>
          </a:bodyPr>
          <a:lstStyle/>
          <a:p>
            <a:r>
              <a:rPr altLang="en-US" b="1" lang="zh-CN" smtClean="0" sz="3200">
                <a:blipFill>
                  <a:blip r:embed="rId3"/>
                  <a:stretch>
                    <a:fillRect/>
                  </a:stretch>
                </a:blipFill>
              </a:rPr>
              <a:t>输入标题</a:t>
            </a:r>
          </a:p>
        </p:txBody>
      </p:sp>
      <p:sp>
        <p:nvSpPr>
          <p:cNvPr id="2728" name="文本框 2727"/>
          <p:cNvSpPr txBox="1"/>
          <p:nvPr/>
        </p:nvSpPr>
        <p:spPr>
          <a:xfrm>
            <a:off x="1191883" y="2632873"/>
            <a:ext cx="3786604" cy="1005840"/>
          </a:xfrm>
          <a:prstGeom prst="rect">
            <a:avLst/>
          </a:prstGeom>
          <a:noFill/>
        </p:spPr>
        <p:txBody>
          <a:bodyPr rtlCol="0" wrap="square">
            <a:spAutoFit/>
          </a:bodyPr>
          <a:lstStyle/>
          <a:p>
            <a:r>
              <a:rPr altLang="en-US" lang="zh-CN" smtClean="0" sz="2000">
                <a:blipFill>
                  <a:blip r:embed="rId3"/>
                  <a:stretch>
                    <a:fillRect/>
                  </a:stretch>
                </a:blipFill>
              </a:rPr>
              <a:t>输入描述性文字输入描述性文字输入描述性文字输入描述性文字输入描述性文字输入描述性文字</a:t>
            </a:r>
          </a:p>
        </p:txBody>
      </p:sp>
      <p:sp>
        <p:nvSpPr>
          <p:cNvPr id="2730" name="文本框 2729"/>
          <p:cNvSpPr txBox="1"/>
          <p:nvPr/>
        </p:nvSpPr>
        <p:spPr>
          <a:xfrm>
            <a:off x="6722007" y="2632873"/>
            <a:ext cx="3786604" cy="1005840"/>
          </a:xfrm>
          <a:prstGeom prst="rect">
            <a:avLst/>
          </a:prstGeom>
          <a:noFill/>
        </p:spPr>
        <p:txBody>
          <a:bodyPr rtlCol="0" wrap="square">
            <a:spAutoFit/>
          </a:bodyPr>
          <a:lstStyle/>
          <a:p>
            <a:r>
              <a:rPr altLang="en-US" lang="zh-CN" smtClean="0" sz="2000">
                <a:blipFill>
                  <a:blip r:embed="rId3"/>
                  <a:stretch>
                    <a:fillRect/>
                  </a:stretch>
                </a:blipFill>
              </a:rPr>
              <a:t>输入描述性文字输入描述性文字输入描述性文字输入描述性文字输入描述性文字输入描述性文字</a:t>
            </a:r>
          </a:p>
        </p:txBody>
      </p:sp>
      <p:sp>
        <p:nvSpPr>
          <p:cNvPr id="2731" name="文本框 2730"/>
          <p:cNvSpPr txBox="1"/>
          <p:nvPr/>
        </p:nvSpPr>
        <p:spPr>
          <a:xfrm>
            <a:off x="1191883" y="5039947"/>
            <a:ext cx="3786604" cy="1005840"/>
          </a:xfrm>
          <a:prstGeom prst="rect">
            <a:avLst/>
          </a:prstGeom>
          <a:noFill/>
        </p:spPr>
        <p:txBody>
          <a:bodyPr rtlCol="0" wrap="square">
            <a:spAutoFit/>
          </a:bodyPr>
          <a:lstStyle/>
          <a:p>
            <a:r>
              <a:rPr altLang="en-US" lang="zh-CN" smtClean="0" sz="2000">
                <a:blipFill>
                  <a:blip r:embed="rId3"/>
                  <a:stretch>
                    <a:fillRect/>
                  </a:stretch>
                </a:blipFill>
              </a:rPr>
              <a:t>输入描述性文字输入描述性文字输入描述性文字输入描述性文字输入描述性文字输入描述性文字</a:t>
            </a:r>
          </a:p>
        </p:txBody>
      </p:sp>
      <p:sp>
        <p:nvSpPr>
          <p:cNvPr id="2732" name="文本框 2731"/>
          <p:cNvSpPr txBox="1"/>
          <p:nvPr/>
        </p:nvSpPr>
        <p:spPr>
          <a:xfrm>
            <a:off x="6722007" y="5039947"/>
            <a:ext cx="3786604" cy="1005840"/>
          </a:xfrm>
          <a:prstGeom prst="rect">
            <a:avLst/>
          </a:prstGeom>
          <a:noFill/>
        </p:spPr>
        <p:txBody>
          <a:bodyPr rtlCol="0" wrap="square">
            <a:spAutoFit/>
          </a:bodyPr>
          <a:lstStyle/>
          <a:p>
            <a:r>
              <a:rPr altLang="en-US" lang="zh-CN" smtClean="0" sz="2000">
                <a:blipFill>
                  <a:blip r:embed="rId3"/>
                  <a:stretch>
                    <a:fillRect/>
                  </a:stretch>
                </a:blipFill>
              </a:rPr>
              <a:t>输入描述性文字输入描述性文字输入描述性文字输入描述性文字输入描述性文字输入描述性文字</a:t>
            </a:r>
          </a:p>
        </p:txBody>
      </p:sp>
      <p:sp>
        <p:nvSpPr>
          <p:cNvPr id="2733" name="文本框 2732"/>
          <p:cNvSpPr txBox="1"/>
          <p:nvPr/>
        </p:nvSpPr>
        <p:spPr>
          <a:xfrm>
            <a:off x="2009333" y="4290021"/>
            <a:ext cx="1898395" cy="579120"/>
          </a:xfrm>
          <a:prstGeom prst="rect">
            <a:avLst/>
          </a:prstGeom>
          <a:noFill/>
        </p:spPr>
        <p:txBody>
          <a:bodyPr rtlCol="0" wrap="square">
            <a:spAutoFit/>
          </a:bodyPr>
          <a:lstStyle/>
          <a:p>
            <a:r>
              <a:rPr altLang="en-US" b="1" lang="zh-CN" smtClean="0" sz="3200">
                <a:blipFill>
                  <a:blip r:embed="rId3"/>
                  <a:stretch>
                    <a:fillRect/>
                  </a:stretch>
                </a:blipFill>
              </a:rPr>
              <a:t>输入标题</a:t>
            </a:r>
          </a:p>
        </p:txBody>
      </p:sp>
      <p:sp>
        <p:nvSpPr>
          <p:cNvPr id="2734" name="文本框 2733"/>
          <p:cNvSpPr txBox="1"/>
          <p:nvPr/>
        </p:nvSpPr>
        <p:spPr>
          <a:xfrm>
            <a:off x="7616509" y="4290021"/>
            <a:ext cx="1898395" cy="579120"/>
          </a:xfrm>
          <a:prstGeom prst="rect">
            <a:avLst/>
          </a:prstGeom>
          <a:noFill/>
        </p:spPr>
        <p:txBody>
          <a:bodyPr rtlCol="0" wrap="square">
            <a:spAutoFit/>
          </a:bodyPr>
          <a:lstStyle/>
          <a:p>
            <a:r>
              <a:rPr altLang="en-US" b="1" lang="zh-CN" smtClean="0" sz="3200">
                <a:blipFill>
                  <a:blip r:embed="rId3"/>
                  <a:stretch>
                    <a:fillRect/>
                  </a:stretch>
                </a:blipFill>
              </a:rPr>
              <a:t>输入标题</a:t>
            </a:r>
          </a:p>
        </p:txBody>
      </p:sp>
      <p:sp>
        <p:nvSpPr>
          <p:cNvPr id="2735" name="文本框 2734"/>
          <p:cNvSpPr txBox="1"/>
          <p:nvPr/>
        </p:nvSpPr>
        <p:spPr>
          <a:xfrm>
            <a:off x="7616509" y="1792025"/>
            <a:ext cx="1898395" cy="579120"/>
          </a:xfrm>
          <a:prstGeom prst="rect">
            <a:avLst/>
          </a:prstGeom>
          <a:noFill/>
        </p:spPr>
        <p:txBody>
          <a:bodyPr rtlCol="0" wrap="square">
            <a:spAutoFit/>
          </a:bodyPr>
          <a:lstStyle/>
          <a:p>
            <a:r>
              <a:rPr altLang="en-US" b="1" lang="zh-CN" smtClean="0" sz="3200">
                <a:blipFill>
                  <a:blip r:embed="rId3"/>
                  <a:stretch>
                    <a:fillRect/>
                  </a:stretch>
                </a:blipFill>
              </a:rPr>
              <a:t>输入标题</a:t>
            </a:r>
          </a:p>
        </p:txBody>
      </p:sp>
    </p:spTree>
    <p:extLst>
      <p:ext uri="{BB962C8B-B14F-4D97-AF65-F5344CB8AC3E}">
        <p14:creationId val="3093402260"/>
      </p:ext>
    </p:extLst>
  </p:cSld>
  <p:clrMapOvr>
    <a:masterClrMapping/>
  </p:clrMapOvr>
  <p:transition/>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9" name="矩形 18"/>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grpSp>
        <p:nvGrpSpPr>
          <p:cNvPr id="28" name="组合 27"/>
          <p:cNvGrpSpPr/>
          <p:nvPr/>
        </p:nvGrpSpPr>
        <p:grpSpPr>
          <a:xfrm>
            <a:off x="4772561" y="3343543"/>
            <a:ext cx="2646878" cy="2428078"/>
            <a:chOff x="3601859" y="1514161"/>
            <a:chExt cx="4988717" cy="4576333"/>
          </a:xfrm>
        </p:grpSpPr>
        <p:sp>
          <p:nvSpPr>
            <p:cNvPr id="25" name="Freeform 40219"/>
            <p:cNvSpPr/>
            <p:nvPr/>
          </p:nvSpPr>
          <p:spPr bwMode="auto">
            <a:xfrm>
              <a:off x="4870451" y="1514161"/>
              <a:ext cx="2465388" cy="2657475"/>
            </a:xfrm>
            <a:custGeom>
              <a:gdLst>
                <a:gd fmla="*/ 1038 w 1038" name="T0"/>
                <a:gd fmla="*/ 519 h 1118" name="T1"/>
                <a:gd fmla="*/ 519 w 1038" name="T2"/>
                <a:gd fmla="*/ 0 h 1118" name="T3"/>
                <a:gd fmla="*/ 0 w 1038" name="T4"/>
                <a:gd fmla="*/ 519 h 1118" name="T5"/>
                <a:gd fmla="*/ 284 w 1038" name="T6"/>
                <a:gd fmla="*/ 982 h 1118" name="T7"/>
                <a:gd fmla="*/ 284 w 1038" name="T8"/>
                <a:gd fmla="*/ 982 h 1118" name="T9"/>
                <a:gd fmla="*/ 519 w 1038" name="T10"/>
                <a:gd fmla="*/ 1118 h 1118" name="T11"/>
                <a:gd fmla="*/ 754 w 1038" name="T12"/>
                <a:gd fmla="*/ 982 h 1118" name="T13"/>
                <a:gd fmla="*/ 754 w 1038" name="T14"/>
                <a:gd fmla="*/ 982 h 1118" name="T15"/>
                <a:gd fmla="*/ 1038 w 1038" name="T16"/>
                <a:gd fmla="*/ 519 h 11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18" w="103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a:stretch>
                <a:fillRect/>
              </a:stretch>
            </a:blip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6" name="Freeform 40219"/>
            <p:cNvSpPr/>
            <p:nvPr/>
          </p:nvSpPr>
          <p:spPr bwMode="auto">
            <a:xfrm rot="7200000">
              <a:off x="6029145" y="3529062"/>
              <a:ext cx="2465388" cy="2657475"/>
            </a:xfrm>
            <a:custGeom>
              <a:gdLst>
                <a:gd fmla="*/ 1038 w 1038" name="T0"/>
                <a:gd fmla="*/ 519 h 1118" name="T1"/>
                <a:gd fmla="*/ 519 w 1038" name="T2"/>
                <a:gd fmla="*/ 0 h 1118" name="T3"/>
                <a:gd fmla="*/ 0 w 1038" name="T4"/>
                <a:gd fmla="*/ 519 h 1118" name="T5"/>
                <a:gd fmla="*/ 284 w 1038" name="T6"/>
                <a:gd fmla="*/ 982 h 1118" name="T7"/>
                <a:gd fmla="*/ 284 w 1038" name="T8"/>
                <a:gd fmla="*/ 982 h 1118" name="T9"/>
                <a:gd fmla="*/ 519 w 1038" name="T10"/>
                <a:gd fmla="*/ 1118 h 1118" name="T11"/>
                <a:gd fmla="*/ 754 w 1038" name="T12"/>
                <a:gd fmla="*/ 982 h 1118" name="T13"/>
                <a:gd fmla="*/ 754 w 1038" name="T14"/>
                <a:gd fmla="*/ 982 h 1118" name="T15"/>
                <a:gd fmla="*/ 1038 w 1038" name="T16"/>
                <a:gd fmla="*/ 519 h 11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18" w="103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3"/>
              <a:stretch>
                <a:fillRect/>
              </a:stretch>
            </a:blip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27" name="Freeform 40219"/>
            <p:cNvSpPr/>
            <p:nvPr/>
          </p:nvSpPr>
          <p:spPr bwMode="auto">
            <a:xfrm flipH="1" rot="14400000">
              <a:off x="3697903" y="3529062"/>
              <a:ext cx="2465388" cy="2657475"/>
            </a:xfrm>
            <a:custGeom>
              <a:gdLst>
                <a:gd fmla="*/ 1038 w 1038" name="T0"/>
                <a:gd fmla="*/ 519 h 1118" name="T1"/>
                <a:gd fmla="*/ 519 w 1038" name="T2"/>
                <a:gd fmla="*/ 0 h 1118" name="T3"/>
                <a:gd fmla="*/ 0 w 1038" name="T4"/>
                <a:gd fmla="*/ 519 h 1118" name="T5"/>
                <a:gd fmla="*/ 284 w 1038" name="T6"/>
                <a:gd fmla="*/ 982 h 1118" name="T7"/>
                <a:gd fmla="*/ 284 w 1038" name="T8"/>
                <a:gd fmla="*/ 982 h 1118" name="T9"/>
                <a:gd fmla="*/ 519 w 1038" name="T10"/>
                <a:gd fmla="*/ 1118 h 1118" name="T11"/>
                <a:gd fmla="*/ 754 w 1038" name="T12"/>
                <a:gd fmla="*/ 982 h 1118" name="T13"/>
                <a:gd fmla="*/ 754 w 1038" name="T14"/>
                <a:gd fmla="*/ 982 h 1118" name="T15"/>
                <a:gd fmla="*/ 1038 w 1038" name="T16"/>
                <a:gd fmla="*/ 519 h 111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18" w="103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3"/>
              <a:stretch>
                <a:fillRect/>
              </a:stretch>
            </a:blipFill>
            <a:ln>
              <a:noFill/>
            </a:ln>
          </p:spPr>
          <p:txBody>
            <a:bodyPr anchor="t" anchorCtr="0" bIns="45720" compatLnSpc="1" lIns="91440" numCol="1" rIns="91440" tIns="45720" vert="horz" wrap="square">
              <a:prstTxWarp prst="textNoShape">
                <a:avLst/>
              </a:prstTxWarp>
            </a:bodyPr>
            <a:lstStyle/>
            <a:p>
              <a:endParaRPr altLang="en-US" lang="zh-CN"/>
            </a:p>
          </p:txBody>
        </p:sp>
      </p:grpSp>
      <p:sp>
        <p:nvSpPr>
          <p:cNvPr id="98" name="文本框 97"/>
          <p:cNvSpPr txBox="1"/>
          <p:nvPr/>
        </p:nvSpPr>
        <p:spPr>
          <a:xfrm>
            <a:off x="8158164" y="4335326"/>
            <a:ext cx="2987675" cy="1310640"/>
          </a:xfrm>
          <a:prstGeom prst="rect">
            <a:avLst/>
          </a:prstGeom>
          <a:noFill/>
        </p:spPr>
        <p:txBody>
          <a:bodyPr rtlCol="0" wrap="square">
            <a:spAutoFit/>
          </a:bodyPr>
          <a:lstStyle/>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p:txBody>
      </p:sp>
      <p:sp>
        <p:nvSpPr>
          <p:cNvPr id="99" name="Freeform 5"/>
          <p:cNvSpPr>
            <a:spLocks noEditPoints="1"/>
          </p:cNvSpPr>
          <p:nvPr/>
        </p:nvSpPr>
        <p:spPr bwMode="auto">
          <a:xfrm>
            <a:off x="7772511" y="4865890"/>
            <a:ext cx="421482" cy="262310"/>
          </a:xfrm>
          <a:custGeom>
            <a:gdLst>
              <a:gd fmla="*/ 182 w 252" name="T0"/>
              <a:gd fmla="*/ 43 h 157" name="T1"/>
              <a:gd fmla="*/ 181 w 252" name="T2"/>
              <a:gd fmla="*/ 155 h 157" name="T3"/>
              <a:gd fmla="*/ 185 w 252" name="T4"/>
              <a:gd fmla="*/ 151 h 157" name="T5"/>
              <a:gd fmla="*/ 33 w 252" name="T6"/>
              <a:gd fmla="*/ 58 h 157" name="T7"/>
              <a:gd fmla="*/ 239 w 252" name="T8"/>
              <a:gd fmla="*/ 88 h 157" name="T9"/>
              <a:gd fmla="*/ 56 w 252" name="T10"/>
              <a:gd fmla="*/ 71 h 157" name="T11"/>
              <a:gd fmla="*/ 181 w 252" name="T12"/>
              <a:gd fmla="*/ 51 h 157" name="T13"/>
              <a:gd fmla="*/ 193 w 252" name="T14"/>
              <a:gd fmla="*/ 124 h 157" name="T15"/>
              <a:gd fmla="*/ 223 w 252" name="T16"/>
              <a:gd fmla="*/ 86 h 157" name="T17"/>
              <a:gd fmla="*/ 154 w 252" name="T18"/>
              <a:gd fmla="*/ 87 h 157" name="T19"/>
              <a:gd fmla="*/ 166 w 252" name="T20"/>
              <a:gd fmla="*/ 49 h 157" name="T21"/>
              <a:gd fmla="*/ 89 w 252" name="T22"/>
              <a:gd fmla="*/ 64 h 157" name="T23"/>
              <a:gd fmla="*/ 21 w 252" name="T24"/>
              <a:gd fmla="*/ 51 h 157" name="T25"/>
              <a:gd fmla="*/ 224 w 252" name="T26"/>
              <a:gd fmla="*/ 63 h 157" name="T27"/>
              <a:gd fmla="*/ 59 w 252" name="T28"/>
              <a:gd fmla="*/ 59 h 157" name="T29"/>
              <a:gd fmla="*/ 155 w 252" name="T30"/>
              <a:gd fmla="*/ 59 h 157" name="T31"/>
              <a:gd fmla="*/ 32 w 252" name="T32"/>
              <a:gd fmla="*/ 76 h 157" name="T33"/>
              <a:gd fmla="*/ 37 w 252" name="T34"/>
              <a:gd fmla="*/ 85 h 157" name="T35"/>
              <a:gd fmla="*/ 76 w 252" name="T36"/>
              <a:gd fmla="*/ 50 h 157" name="T37"/>
              <a:gd fmla="*/ 134 w 252" name="T38"/>
              <a:gd fmla="*/ 85 h 157" name="T39"/>
              <a:gd fmla="*/ 161 w 252" name="T40"/>
              <a:gd fmla="*/ 60 h 157" name="T41"/>
              <a:gd fmla="*/ 201 w 252" name="T42"/>
              <a:gd fmla="*/ 32 h 157" name="T43"/>
              <a:gd fmla="*/ 154 w 252" name="T44"/>
              <a:gd fmla="*/ 48 h 157" name="T45"/>
              <a:gd fmla="*/ 87 w 252" name="T46"/>
              <a:gd fmla="*/ 75 h 157" name="T47"/>
              <a:gd fmla="*/ 10 w 252" name="T48"/>
              <a:gd fmla="*/ 44 h 157" name="T49"/>
              <a:gd fmla="*/ 133 w 252" name="T50"/>
              <a:gd fmla="*/ 73 h 157" name="T51"/>
              <a:gd fmla="*/ 202 w 252" name="T52"/>
              <a:gd fmla="*/ 56 h 157" name="T53"/>
              <a:gd fmla="*/ 140 w 252" name="T54"/>
              <a:gd fmla="*/ 92 h 157" name="T55"/>
              <a:gd fmla="*/ 93 w 252" name="T56"/>
              <a:gd fmla="*/ 86 h 157" name="T57"/>
              <a:gd fmla="*/ 144 w 252" name="T58"/>
              <a:gd fmla="*/ 70 h 157" name="T59"/>
              <a:gd fmla="*/ 105 w 252" name="T60"/>
              <a:gd fmla="*/ 66 h 157" name="T61"/>
              <a:gd fmla="*/ 152 w 252" name="T62"/>
              <a:gd fmla="*/ 75 h 157" name="T63"/>
              <a:gd fmla="*/ 116 w 252" name="T64"/>
              <a:gd fmla="*/ 66 h 157" name="T65"/>
              <a:gd fmla="*/ 123 w 252" name="T66"/>
              <a:gd fmla="*/ 72 h 157" name="T67"/>
              <a:gd fmla="*/ 86 w 252" name="T68"/>
              <a:gd fmla="*/ 50 h 157" name="T69"/>
              <a:gd fmla="*/ 78 w 252" name="T70"/>
              <a:gd fmla="*/ 64 h 157" name="T71"/>
              <a:gd fmla="*/ 119 w 252" name="T72"/>
              <a:gd fmla="*/ 74 h 157" name="T73"/>
              <a:gd fmla="*/ 22 w 252" name="T74"/>
              <a:gd fmla="*/ 67 h 157" name="T75"/>
              <a:gd fmla="*/ 27 w 252" name="T76"/>
              <a:gd fmla="*/ 60 h 157" name="T77"/>
              <a:gd fmla="*/ 91 w 252" name="T78"/>
              <a:gd fmla="*/ 57 h 157" name="T79"/>
              <a:gd fmla="*/ 162 w 252" name="T80"/>
              <a:gd fmla="*/ 63 h 157" name="T81"/>
              <a:gd fmla="*/ 27 w 252" name="T82"/>
              <a:gd fmla="*/ 47 h 157" name="T83"/>
              <a:gd fmla="*/ 184 w 252" name="T84"/>
              <a:gd fmla="*/ 92 h 157" name="T85"/>
              <a:gd fmla="*/ 201 w 252" name="T86"/>
              <a:gd fmla="*/ 91 h 157" name="T87"/>
              <a:gd fmla="*/ 107 w 252" name="T88"/>
              <a:gd fmla="*/ 76 h 157" name="T89"/>
              <a:gd fmla="*/ 24 w 252" name="T90"/>
              <a:gd fmla="*/ 79 h 157" name="T91"/>
              <a:gd fmla="*/ 39 w 252" name="T92"/>
              <a:gd fmla="*/ 49 h 157" name="T93"/>
              <a:gd fmla="*/ 189 w 252" name="T94"/>
              <a:gd fmla="*/ 94 h 157" name="T95"/>
              <a:gd fmla="*/ 174 w 252" name="T96"/>
              <a:gd fmla="*/ 88 h 157" name="T97"/>
              <a:gd fmla="*/ 13 w 252" name="T98"/>
              <a:gd fmla="*/ 81 h 157" name="T99"/>
              <a:gd fmla="*/ 21 w 252" name="T100"/>
              <a:gd fmla="*/ 74 h 157" name="T101"/>
              <a:gd fmla="*/ 179 w 252" name="T102"/>
              <a:gd fmla="*/ 90 h 157" name="T103"/>
              <a:gd fmla="*/ 126 w 252" name="T104"/>
              <a:gd fmla="*/ 59 h 157" name="T105"/>
              <a:gd fmla="*/ 66 w 252" name="T106"/>
              <a:gd fmla="*/ 65 h 157" name="T107"/>
              <a:gd fmla="*/ 198 w 252" name="T108"/>
              <a:gd fmla="*/ 83 h 157" name="T109"/>
              <a:gd fmla="*/ 47 w 252" name="T110"/>
              <a:gd fmla="*/ 90 h 157" name="T111"/>
              <a:gd fmla="*/ 136 w 252" name="T112"/>
              <a:gd fmla="*/ 79 h 157" name="T113"/>
              <a:gd fmla="*/ 73 w 252" name="T114"/>
              <a:gd fmla="*/ 54 h 157" name="T115"/>
              <a:gd fmla="*/ 187 w 252" name="T116"/>
              <a:gd fmla="*/ 85 h 157" name="T117"/>
              <a:gd fmla="*/ 200 w 252" name="T118"/>
              <a:gd fmla="*/ 44 h 157" name="T119"/>
              <a:gd fmla="*/ 96 w 252" name="T120"/>
              <a:gd fmla="*/ 67 h 157" name="T121"/>
              <a:gd fmla="*/ 29 w 252" name="T122"/>
              <a:gd fmla="*/ 85 h 15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7" w="251">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00" name="文本框 99"/>
          <p:cNvSpPr txBox="1"/>
          <p:nvPr/>
        </p:nvSpPr>
        <p:spPr>
          <a:xfrm>
            <a:off x="1055688" y="4335326"/>
            <a:ext cx="2987675" cy="1310640"/>
          </a:xfrm>
          <a:prstGeom prst="rect">
            <a:avLst/>
          </a:prstGeom>
          <a:noFill/>
        </p:spPr>
        <p:txBody>
          <a:bodyPr rtlCol="0" wrap="square">
            <a:spAutoFit/>
          </a:bodyPr>
          <a:lstStyle/>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a:p>
            <a:pPr algn="ctr"/>
            <a:r>
              <a:rPr altLang="en-US" lang="zh-CN" smtClean="0" sz="2000">
                <a:blipFill>
                  <a:blip r:embed="rId2"/>
                  <a:stretch>
                    <a:fillRect/>
                  </a:stretch>
                </a:blipFill>
              </a:rPr>
              <a:t>输入描述性文字</a:t>
            </a:r>
          </a:p>
        </p:txBody>
      </p:sp>
      <p:sp>
        <p:nvSpPr>
          <p:cNvPr id="101" name="文本框 100"/>
          <p:cNvSpPr txBox="1"/>
          <p:nvPr/>
        </p:nvSpPr>
        <p:spPr>
          <a:xfrm>
            <a:off x="3246989" y="1919491"/>
            <a:ext cx="5698022" cy="701040"/>
          </a:xfrm>
          <a:prstGeom prst="rect">
            <a:avLst/>
          </a:prstGeom>
          <a:noFill/>
        </p:spPr>
        <p:txBody>
          <a:bodyPr rtlCol="0" wrap="square">
            <a:spAutoFit/>
          </a:bodyPr>
          <a:lstStyle/>
          <a:p>
            <a:pPr algn="ctr"/>
            <a:r>
              <a:rPr altLang="en-US" lang="zh-CN" smtClean="0" sz="2000">
                <a:blipFill>
                  <a:blip r:embed="rId2"/>
                  <a:stretch>
                    <a:fillRect/>
                  </a:stretch>
                </a:blipFill>
              </a:rPr>
              <a:t>输入描述性文字输入描述性文字</a:t>
            </a:r>
          </a:p>
          <a:p>
            <a:pPr algn="ctr"/>
            <a:r>
              <a:rPr altLang="en-US" lang="zh-CN" smtClean="0" sz="2000">
                <a:blipFill>
                  <a:blip r:embed="rId2"/>
                  <a:stretch>
                    <a:fillRect/>
                  </a:stretch>
                </a:blipFill>
              </a:rPr>
              <a:t>输入描述性文字输入描述性文字</a:t>
            </a:r>
          </a:p>
        </p:txBody>
      </p:sp>
      <p:sp>
        <p:nvSpPr>
          <p:cNvPr id="102" name="Freeform 5"/>
          <p:cNvSpPr>
            <a:spLocks noEditPoints="1"/>
          </p:cNvSpPr>
          <p:nvPr/>
        </p:nvSpPr>
        <p:spPr bwMode="auto">
          <a:xfrm flipH="1">
            <a:off x="3978018" y="4865890"/>
            <a:ext cx="421482" cy="262310"/>
          </a:xfrm>
          <a:custGeom>
            <a:gdLst>
              <a:gd fmla="*/ 182 w 252" name="T0"/>
              <a:gd fmla="*/ 43 h 157" name="T1"/>
              <a:gd fmla="*/ 181 w 252" name="T2"/>
              <a:gd fmla="*/ 155 h 157" name="T3"/>
              <a:gd fmla="*/ 185 w 252" name="T4"/>
              <a:gd fmla="*/ 151 h 157" name="T5"/>
              <a:gd fmla="*/ 33 w 252" name="T6"/>
              <a:gd fmla="*/ 58 h 157" name="T7"/>
              <a:gd fmla="*/ 239 w 252" name="T8"/>
              <a:gd fmla="*/ 88 h 157" name="T9"/>
              <a:gd fmla="*/ 56 w 252" name="T10"/>
              <a:gd fmla="*/ 71 h 157" name="T11"/>
              <a:gd fmla="*/ 181 w 252" name="T12"/>
              <a:gd fmla="*/ 51 h 157" name="T13"/>
              <a:gd fmla="*/ 193 w 252" name="T14"/>
              <a:gd fmla="*/ 124 h 157" name="T15"/>
              <a:gd fmla="*/ 223 w 252" name="T16"/>
              <a:gd fmla="*/ 86 h 157" name="T17"/>
              <a:gd fmla="*/ 154 w 252" name="T18"/>
              <a:gd fmla="*/ 87 h 157" name="T19"/>
              <a:gd fmla="*/ 166 w 252" name="T20"/>
              <a:gd fmla="*/ 49 h 157" name="T21"/>
              <a:gd fmla="*/ 89 w 252" name="T22"/>
              <a:gd fmla="*/ 64 h 157" name="T23"/>
              <a:gd fmla="*/ 21 w 252" name="T24"/>
              <a:gd fmla="*/ 51 h 157" name="T25"/>
              <a:gd fmla="*/ 224 w 252" name="T26"/>
              <a:gd fmla="*/ 63 h 157" name="T27"/>
              <a:gd fmla="*/ 59 w 252" name="T28"/>
              <a:gd fmla="*/ 59 h 157" name="T29"/>
              <a:gd fmla="*/ 155 w 252" name="T30"/>
              <a:gd fmla="*/ 59 h 157" name="T31"/>
              <a:gd fmla="*/ 32 w 252" name="T32"/>
              <a:gd fmla="*/ 76 h 157" name="T33"/>
              <a:gd fmla="*/ 37 w 252" name="T34"/>
              <a:gd fmla="*/ 85 h 157" name="T35"/>
              <a:gd fmla="*/ 76 w 252" name="T36"/>
              <a:gd fmla="*/ 50 h 157" name="T37"/>
              <a:gd fmla="*/ 134 w 252" name="T38"/>
              <a:gd fmla="*/ 85 h 157" name="T39"/>
              <a:gd fmla="*/ 161 w 252" name="T40"/>
              <a:gd fmla="*/ 60 h 157" name="T41"/>
              <a:gd fmla="*/ 201 w 252" name="T42"/>
              <a:gd fmla="*/ 32 h 157" name="T43"/>
              <a:gd fmla="*/ 154 w 252" name="T44"/>
              <a:gd fmla="*/ 48 h 157" name="T45"/>
              <a:gd fmla="*/ 87 w 252" name="T46"/>
              <a:gd fmla="*/ 75 h 157" name="T47"/>
              <a:gd fmla="*/ 10 w 252" name="T48"/>
              <a:gd fmla="*/ 44 h 157" name="T49"/>
              <a:gd fmla="*/ 133 w 252" name="T50"/>
              <a:gd fmla="*/ 73 h 157" name="T51"/>
              <a:gd fmla="*/ 202 w 252" name="T52"/>
              <a:gd fmla="*/ 56 h 157" name="T53"/>
              <a:gd fmla="*/ 140 w 252" name="T54"/>
              <a:gd fmla="*/ 92 h 157" name="T55"/>
              <a:gd fmla="*/ 93 w 252" name="T56"/>
              <a:gd fmla="*/ 86 h 157" name="T57"/>
              <a:gd fmla="*/ 144 w 252" name="T58"/>
              <a:gd fmla="*/ 70 h 157" name="T59"/>
              <a:gd fmla="*/ 105 w 252" name="T60"/>
              <a:gd fmla="*/ 66 h 157" name="T61"/>
              <a:gd fmla="*/ 152 w 252" name="T62"/>
              <a:gd fmla="*/ 75 h 157" name="T63"/>
              <a:gd fmla="*/ 116 w 252" name="T64"/>
              <a:gd fmla="*/ 66 h 157" name="T65"/>
              <a:gd fmla="*/ 123 w 252" name="T66"/>
              <a:gd fmla="*/ 72 h 157" name="T67"/>
              <a:gd fmla="*/ 86 w 252" name="T68"/>
              <a:gd fmla="*/ 50 h 157" name="T69"/>
              <a:gd fmla="*/ 78 w 252" name="T70"/>
              <a:gd fmla="*/ 64 h 157" name="T71"/>
              <a:gd fmla="*/ 119 w 252" name="T72"/>
              <a:gd fmla="*/ 74 h 157" name="T73"/>
              <a:gd fmla="*/ 22 w 252" name="T74"/>
              <a:gd fmla="*/ 67 h 157" name="T75"/>
              <a:gd fmla="*/ 27 w 252" name="T76"/>
              <a:gd fmla="*/ 60 h 157" name="T77"/>
              <a:gd fmla="*/ 91 w 252" name="T78"/>
              <a:gd fmla="*/ 57 h 157" name="T79"/>
              <a:gd fmla="*/ 162 w 252" name="T80"/>
              <a:gd fmla="*/ 63 h 157" name="T81"/>
              <a:gd fmla="*/ 27 w 252" name="T82"/>
              <a:gd fmla="*/ 47 h 157" name="T83"/>
              <a:gd fmla="*/ 184 w 252" name="T84"/>
              <a:gd fmla="*/ 92 h 157" name="T85"/>
              <a:gd fmla="*/ 201 w 252" name="T86"/>
              <a:gd fmla="*/ 91 h 157" name="T87"/>
              <a:gd fmla="*/ 107 w 252" name="T88"/>
              <a:gd fmla="*/ 76 h 157" name="T89"/>
              <a:gd fmla="*/ 24 w 252" name="T90"/>
              <a:gd fmla="*/ 79 h 157" name="T91"/>
              <a:gd fmla="*/ 39 w 252" name="T92"/>
              <a:gd fmla="*/ 49 h 157" name="T93"/>
              <a:gd fmla="*/ 189 w 252" name="T94"/>
              <a:gd fmla="*/ 94 h 157" name="T95"/>
              <a:gd fmla="*/ 174 w 252" name="T96"/>
              <a:gd fmla="*/ 88 h 157" name="T97"/>
              <a:gd fmla="*/ 13 w 252" name="T98"/>
              <a:gd fmla="*/ 81 h 157" name="T99"/>
              <a:gd fmla="*/ 21 w 252" name="T100"/>
              <a:gd fmla="*/ 74 h 157" name="T101"/>
              <a:gd fmla="*/ 179 w 252" name="T102"/>
              <a:gd fmla="*/ 90 h 157" name="T103"/>
              <a:gd fmla="*/ 126 w 252" name="T104"/>
              <a:gd fmla="*/ 59 h 157" name="T105"/>
              <a:gd fmla="*/ 66 w 252" name="T106"/>
              <a:gd fmla="*/ 65 h 157" name="T107"/>
              <a:gd fmla="*/ 198 w 252" name="T108"/>
              <a:gd fmla="*/ 83 h 157" name="T109"/>
              <a:gd fmla="*/ 47 w 252" name="T110"/>
              <a:gd fmla="*/ 90 h 157" name="T111"/>
              <a:gd fmla="*/ 136 w 252" name="T112"/>
              <a:gd fmla="*/ 79 h 157" name="T113"/>
              <a:gd fmla="*/ 73 w 252" name="T114"/>
              <a:gd fmla="*/ 54 h 157" name="T115"/>
              <a:gd fmla="*/ 187 w 252" name="T116"/>
              <a:gd fmla="*/ 85 h 157" name="T117"/>
              <a:gd fmla="*/ 200 w 252" name="T118"/>
              <a:gd fmla="*/ 44 h 157" name="T119"/>
              <a:gd fmla="*/ 96 w 252" name="T120"/>
              <a:gd fmla="*/ 67 h 157" name="T121"/>
              <a:gd fmla="*/ 29 w 252" name="T122"/>
              <a:gd fmla="*/ 85 h 15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7" w="251">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5"/>
          <p:cNvSpPr>
            <a:spLocks noEditPoints="1"/>
          </p:cNvSpPr>
          <p:nvPr/>
        </p:nvSpPr>
        <p:spPr bwMode="auto">
          <a:xfrm rot="16200000">
            <a:off x="5885259" y="2797877"/>
            <a:ext cx="421482" cy="262310"/>
          </a:xfrm>
          <a:custGeom>
            <a:gdLst>
              <a:gd fmla="*/ 182 w 252" name="T0"/>
              <a:gd fmla="*/ 43 h 157" name="T1"/>
              <a:gd fmla="*/ 181 w 252" name="T2"/>
              <a:gd fmla="*/ 155 h 157" name="T3"/>
              <a:gd fmla="*/ 185 w 252" name="T4"/>
              <a:gd fmla="*/ 151 h 157" name="T5"/>
              <a:gd fmla="*/ 33 w 252" name="T6"/>
              <a:gd fmla="*/ 58 h 157" name="T7"/>
              <a:gd fmla="*/ 239 w 252" name="T8"/>
              <a:gd fmla="*/ 88 h 157" name="T9"/>
              <a:gd fmla="*/ 56 w 252" name="T10"/>
              <a:gd fmla="*/ 71 h 157" name="T11"/>
              <a:gd fmla="*/ 181 w 252" name="T12"/>
              <a:gd fmla="*/ 51 h 157" name="T13"/>
              <a:gd fmla="*/ 193 w 252" name="T14"/>
              <a:gd fmla="*/ 124 h 157" name="T15"/>
              <a:gd fmla="*/ 223 w 252" name="T16"/>
              <a:gd fmla="*/ 86 h 157" name="T17"/>
              <a:gd fmla="*/ 154 w 252" name="T18"/>
              <a:gd fmla="*/ 87 h 157" name="T19"/>
              <a:gd fmla="*/ 166 w 252" name="T20"/>
              <a:gd fmla="*/ 49 h 157" name="T21"/>
              <a:gd fmla="*/ 89 w 252" name="T22"/>
              <a:gd fmla="*/ 64 h 157" name="T23"/>
              <a:gd fmla="*/ 21 w 252" name="T24"/>
              <a:gd fmla="*/ 51 h 157" name="T25"/>
              <a:gd fmla="*/ 224 w 252" name="T26"/>
              <a:gd fmla="*/ 63 h 157" name="T27"/>
              <a:gd fmla="*/ 59 w 252" name="T28"/>
              <a:gd fmla="*/ 59 h 157" name="T29"/>
              <a:gd fmla="*/ 155 w 252" name="T30"/>
              <a:gd fmla="*/ 59 h 157" name="T31"/>
              <a:gd fmla="*/ 32 w 252" name="T32"/>
              <a:gd fmla="*/ 76 h 157" name="T33"/>
              <a:gd fmla="*/ 37 w 252" name="T34"/>
              <a:gd fmla="*/ 85 h 157" name="T35"/>
              <a:gd fmla="*/ 76 w 252" name="T36"/>
              <a:gd fmla="*/ 50 h 157" name="T37"/>
              <a:gd fmla="*/ 134 w 252" name="T38"/>
              <a:gd fmla="*/ 85 h 157" name="T39"/>
              <a:gd fmla="*/ 161 w 252" name="T40"/>
              <a:gd fmla="*/ 60 h 157" name="T41"/>
              <a:gd fmla="*/ 201 w 252" name="T42"/>
              <a:gd fmla="*/ 32 h 157" name="T43"/>
              <a:gd fmla="*/ 154 w 252" name="T44"/>
              <a:gd fmla="*/ 48 h 157" name="T45"/>
              <a:gd fmla="*/ 87 w 252" name="T46"/>
              <a:gd fmla="*/ 75 h 157" name="T47"/>
              <a:gd fmla="*/ 10 w 252" name="T48"/>
              <a:gd fmla="*/ 44 h 157" name="T49"/>
              <a:gd fmla="*/ 133 w 252" name="T50"/>
              <a:gd fmla="*/ 73 h 157" name="T51"/>
              <a:gd fmla="*/ 202 w 252" name="T52"/>
              <a:gd fmla="*/ 56 h 157" name="T53"/>
              <a:gd fmla="*/ 140 w 252" name="T54"/>
              <a:gd fmla="*/ 92 h 157" name="T55"/>
              <a:gd fmla="*/ 93 w 252" name="T56"/>
              <a:gd fmla="*/ 86 h 157" name="T57"/>
              <a:gd fmla="*/ 144 w 252" name="T58"/>
              <a:gd fmla="*/ 70 h 157" name="T59"/>
              <a:gd fmla="*/ 105 w 252" name="T60"/>
              <a:gd fmla="*/ 66 h 157" name="T61"/>
              <a:gd fmla="*/ 152 w 252" name="T62"/>
              <a:gd fmla="*/ 75 h 157" name="T63"/>
              <a:gd fmla="*/ 116 w 252" name="T64"/>
              <a:gd fmla="*/ 66 h 157" name="T65"/>
              <a:gd fmla="*/ 123 w 252" name="T66"/>
              <a:gd fmla="*/ 72 h 157" name="T67"/>
              <a:gd fmla="*/ 86 w 252" name="T68"/>
              <a:gd fmla="*/ 50 h 157" name="T69"/>
              <a:gd fmla="*/ 78 w 252" name="T70"/>
              <a:gd fmla="*/ 64 h 157" name="T71"/>
              <a:gd fmla="*/ 119 w 252" name="T72"/>
              <a:gd fmla="*/ 74 h 157" name="T73"/>
              <a:gd fmla="*/ 22 w 252" name="T74"/>
              <a:gd fmla="*/ 67 h 157" name="T75"/>
              <a:gd fmla="*/ 27 w 252" name="T76"/>
              <a:gd fmla="*/ 60 h 157" name="T77"/>
              <a:gd fmla="*/ 91 w 252" name="T78"/>
              <a:gd fmla="*/ 57 h 157" name="T79"/>
              <a:gd fmla="*/ 162 w 252" name="T80"/>
              <a:gd fmla="*/ 63 h 157" name="T81"/>
              <a:gd fmla="*/ 27 w 252" name="T82"/>
              <a:gd fmla="*/ 47 h 157" name="T83"/>
              <a:gd fmla="*/ 184 w 252" name="T84"/>
              <a:gd fmla="*/ 92 h 157" name="T85"/>
              <a:gd fmla="*/ 201 w 252" name="T86"/>
              <a:gd fmla="*/ 91 h 157" name="T87"/>
              <a:gd fmla="*/ 107 w 252" name="T88"/>
              <a:gd fmla="*/ 76 h 157" name="T89"/>
              <a:gd fmla="*/ 24 w 252" name="T90"/>
              <a:gd fmla="*/ 79 h 157" name="T91"/>
              <a:gd fmla="*/ 39 w 252" name="T92"/>
              <a:gd fmla="*/ 49 h 157" name="T93"/>
              <a:gd fmla="*/ 189 w 252" name="T94"/>
              <a:gd fmla="*/ 94 h 157" name="T95"/>
              <a:gd fmla="*/ 174 w 252" name="T96"/>
              <a:gd fmla="*/ 88 h 157" name="T97"/>
              <a:gd fmla="*/ 13 w 252" name="T98"/>
              <a:gd fmla="*/ 81 h 157" name="T99"/>
              <a:gd fmla="*/ 21 w 252" name="T100"/>
              <a:gd fmla="*/ 74 h 157" name="T101"/>
              <a:gd fmla="*/ 179 w 252" name="T102"/>
              <a:gd fmla="*/ 90 h 157" name="T103"/>
              <a:gd fmla="*/ 126 w 252" name="T104"/>
              <a:gd fmla="*/ 59 h 157" name="T105"/>
              <a:gd fmla="*/ 66 w 252" name="T106"/>
              <a:gd fmla="*/ 65 h 157" name="T107"/>
              <a:gd fmla="*/ 198 w 252" name="T108"/>
              <a:gd fmla="*/ 83 h 157" name="T109"/>
              <a:gd fmla="*/ 47 w 252" name="T110"/>
              <a:gd fmla="*/ 90 h 157" name="T111"/>
              <a:gd fmla="*/ 136 w 252" name="T112"/>
              <a:gd fmla="*/ 79 h 157" name="T113"/>
              <a:gd fmla="*/ 73 w 252" name="T114"/>
              <a:gd fmla="*/ 54 h 157" name="T115"/>
              <a:gd fmla="*/ 187 w 252" name="T116"/>
              <a:gd fmla="*/ 85 h 157" name="T117"/>
              <a:gd fmla="*/ 200 w 252" name="T118"/>
              <a:gd fmla="*/ 44 h 157" name="T119"/>
              <a:gd fmla="*/ 96 w 252" name="T120"/>
              <a:gd fmla="*/ 67 h 157" name="T121"/>
              <a:gd fmla="*/ 29 w 252" name="T122"/>
              <a:gd fmla="*/ 85 h 15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7" w="251">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93673864"/>
      </p:ext>
    </p:extLst>
  </p:cSld>
  <p:clrMapOvr>
    <a:masterClrMapping/>
  </p:clrMapOvr>
  <p:transition/>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5" name="Freeform 5"/>
          <p:cNvSpPr>
            <a:spLocks noEditPoints="1"/>
          </p:cNvSpPr>
          <p:nvPr/>
        </p:nvSpPr>
        <p:spPr bwMode="auto">
          <a:xfrm>
            <a:off x="8604251" y="1119188"/>
            <a:ext cx="823913" cy="512763"/>
          </a:xfrm>
          <a:custGeom>
            <a:gdLst>
              <a:gd fmla="*/ 182 w 252" name="T0"/>
              <a:gd fmla="*/ 43 h 157" name="T1"/>
              <a:gd fmla="*/ 181 w 252" name="T2"/>
              <a:gd fmla="*/ 155 h 157" name="T3"/>
              <a:gd fmla="*/ 185 w 252" name="T4"/>
              <a:gd fmla="*/ 151 h 157" name="T5"/>
              <a:gd fmla="*/ 33 w 252" name="T6"/>
              <a:gd fmla="*/ 58 h 157" name="T7"/>
              <a:gd fmla="*/ 239 w 252" name="T8"/>
              <a:gd fmla="*/ 88 h 157" name="T9"/>
              <a:gd fmla="*/ 56 w 252" name="T10"/>
              <a:gd fmla="*/ 71 h 157" name="T11"/>
              <a:gd fmla="*/ 181 w 252" name="T12"/>
              <a:gd fmla="*/ 51 h 157" name="T13"/>
              <a:gd fmla="*/ 193 w 252" name="T14"/>
              <a:gd fmla="*/ 124 h 157" name="T15"/>
              <a:gd fmla="*/ 223 w 252" name="T16"/>
              <a:gd fmla="*/ 86 h 157" name="T17"/>
              <a:gd fmla="*/ 154 w 252" name="T18"/>
              <a:gd fmla="*/ 87 h 157" name="T19"/>
              <a:gd fmla="*/ 166 w 252" name="T20"/>
              <a:gd fmla="*/ 49 h 157" name="T21"/>
              <a:gd fmla="*/ 89 w 252" name="T22"/>
              <a:gd fmla="*/ 64 h 157" name="T23"/>
              <a:gd fmla="*/ 21 w 252" name="T24"/>
              <a:gd fmla="*/ 51 h 157" name="T25"/>
              <a:gd fmla="*/ 224 w 252" name="T26"/>
              <a:gd fmla="*/ 63 h 157" name="T27"/>
              <a:gd fmla="*/ 59 w 252" name="T28"/>
              <a:gd fmla="*/ 59 h 157" name="T29"/>
              <a:gd fmla="*/ 155 w 252" name="T30"/>
              <a:gd fmla="*/ 59 h 157" name="T31"/>
              <a:gd fmla="*/ 32 w 252" name="T32"/>
              <a:gd fmla="*/ 76 h 157" name="T33"/>
              <a:gd fmla="*/ 37 w 252" name="T34"/>
              <a:gd fmla="*/ 85 h 157" name="T35"/>
              <a:gd fmla="*/ 76 w 252" name="T36"/>
              <a:gd fmla="*/ 50 h 157" name="T37"/>
              <a:gd fmla="*/ 134 w 252" name="T38"/>
              <a:gd fmla="*/ 85 h 157" name="T39"/>
              <a:gd fmla="*/ 161 w 252" name="T40"/>
              <a:gd fmla="*/ 60 h 157" name="T41"/>
              <a:gd fmla="*/ 201 w 252" name="T42"/>
              <a:gd fmla="*/ 32 h 157" name="T43"/>
              <a:gd fmla="*/ 154 w 252" name="T44"/>
              <a:gd fmla="*/ 48 h 157" name="T45"/>
              <a:gd fmla="*/ 87 w 252" name="T46"/>
              <a:gd fmla="*/ 75 h 157" name="T47"/>
              <a:gd fmla="*/ 10 w 252" name="T48"/>
              <a:gd fmla="*/ 44 h 157" name="T49"/>
              <a:gd fmla="*/ 133 w 252" name="T50"/>
              <a:gd fmla="*/ 73 h 157" name="T51"/>
              <a:gd fmla="*/ 202 w 252" name="T52"/>
              <a:gd fmla="*/ 56 h 157" name="T53"/>
              <a:gd fmla="*/ 140 w 252" name="T54"/>
              <a:gd fmla="*/ 92 h 157" name="T55"/>
              <a:gd fmla="*/ 93 w 252" name="T56"/>
              <a:gd fmla="*/ 86 h 157" name="T57"/>
              <a:gd fmla="*/ 144 w 252" name="T58"/>
              <a:gd fmla="*/ 70 h 157" name="T59"/>
              <a:gd fmla="*/ 105 w 252" name="T60"/>
              <a:gd fmla="*/ 66 h 157" name="T61"/>
              <a:gd fmla="*/ 152 w 252" name="T62"/>
              <a:gd fmla="*/ 75 h 157" name="T63"/>
              <a:gd fmla="*/ 116 w 252" name="T64"/>
              <a:gd fmla="*/ 66 h 157" name="T65"/>
              <a:gd fmla="*/ 123 w 252" name="T66"/>
              <a:gd fmla="*/ 72 h 157" name="T67"/>
              <a:gd fmla="*/ 86 w 252" name="T68"/>
              <a:gd fmla="*/ 50 h 157" name="T69"/>
              <a:gd fmla="*/ 78 w 252" name="T70"/>
              <a:gd fmla="*/ 64 h 157" name="T71"/>
              <a:gd fmla="*/ 119 w 252" name="T72"/>
              <a:gd fmla="*/ 74 h 157" name="T73"/>
              <a:gd fmla="*/ 22 w 252" name="T74"/>
              <a:gd fmla="*/ 67 h 157" name="T75"/>
              <a:gd fmla="*/ 27 w 252" name="T76"/>
              <a:gd fmla="*/ 60 h 157" name="T77"/>
              <a:gd fmla="*/ 91 w 252" name="T78"/>
              <a:gd fmla="*/ 57 h 157" name="T79"/>
              <a:gd fmla="*/ 162 w 252" name="T80"/>
              <a:gd fmla="*/ 63 h 157" name="T81"/>
              <a:gd fmla="*/ 27 w 252" name="T82"/>
              <a:gd fmla="*/ 47 h 157" name="T83"/>
              <a:gd fmla="*/ 184 w 252" name="T84"/>
              <a:gd fmla="*/ 92 h 157" name="T85"/>
              <a:gd fmla="*/ 201 w 252" name="T86"/>
              <a:gd fmla="*/ 91 h 157" name="T87"/>
              <a:gd fmla="*/ 107 w 252" name="T88"/>
              <a:gd fmla="*/ 76 h 157" name="T89"/>
              <a:gd fmla="*/ 24 w 252" name="T90"/>
              <a:gd fmla="*/ 79 h 157" name="T91"/>
              <a:gd fmla="*/ 39 w 252" name="T92"/>
              <a:gd fmla="*/ 49 h 157" name="T93"/>
              <a:gd fmla="*/ 189 w 252" name="T94"/>
              <a:gd fmla="*/ 94 h 157" name="T95"/>
              <a:gd fmla="*/ 174 w 252" name="T96"/>
              <a:gd fmla="*/ 88 h 157" name="T97"/>
              <a:gd fmla="*/ 13 w 252" name="T98"/>
              <a:gd fmla="*/ 81 h 157" name="T99"/>
              <a:gd fmla="*/ 21 w 252" name="T100"/>
              <a:gd fmla="*/ 74 h 157" name="T101"/>
              <a:gd fmla="*/ 179 w 252" name="T102"/>
              <a:gd fmla="*/ 90 h 157" name="T103"/>
              <a:gd fmla="*/ 126 w 252" name="T104"/>
              <a:gd fmla="*/ 59 h 157" name="T105"/>
              <a:gd fmla="*/ 66 w 252" name="T106"/>
              <a:gd fmla="*/ 65 h 157" name="T107"/>
              <a:gd fmla="*/ 198 w 252" name="T108"/>
              <a:gd fmla="*/ 83 h 157" name="T109"/>
              <a:gd fmla="*/ 47 w 252" name="T110"/>
              <a:gd fmla="*/ 90 h 157" name="T111"/>
              <a:gd fmla="*/ 136 w 252" name="T112"/>
              <a:gd fmla="*/ 79 h 157" name="T113"/>
              <a:gd fmla="*/ 73 w 252" name="T114"/>
              <a:gd fmla="*/ 54 h 157" name="T115"/>
              <a:gd fmla="*/ 187 w 252" name="T116"/>
              <a:gd fmla="*/ 85 h 157" name="T117"/>
              <a:gd fmla="*/ 200 w 252" name="T118"/>
              <a:gd fmla="*/ 44 h 157" name="T119"/>
              <a:gd fmla="*/ 96 w 252" name="T120"/>
              <a:gd fmla="*/ 67 h 157" name="T121"/>
              <a:gd fmla="*/ 29 w 252" name="T122"/>
              <a:gd fmla="*/ 85 h 15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57" w="251">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9" name="矩形 18"/>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grpSp>
        <p:nvGrpSpPr>
          <p:cNvPr id="4" name="组合 3"/>
          <p:cNvGrpSpPr/>
          <p:nvPr/>
        </p:nvGrpSpPr>
        <p:grpSpPr>
          <a:xfrm>
            <a:off x="4295850" y="2319810"/>
            <a:ext cx="3600300" cy="3602682"/>
            <a:chOff x="4167731" y="1943317"/>
            <a:chExt cx="3600300" cy="3602682"/>
          </a:xfrm>
        </p:grpSpPr>
        <p:sp>
          <p:nvSpPr>
            <p:cNvPr id="3" name="直角三角形 2"/>
            <p:cNvSpPr/>
            <p:nvPr/>
          </p:nvSpPr>
          <p:spPr>
            <a:xfrm>
              <a:off x="5999389" y="194331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99" name="直角三角形 98"/>
            <p:cNvSpPr/>
            <p:nvPr/>
          </p:nvSpPr>
          <p:spPr>
            <a:xfrm rot="5400000">
              <a:off x="6415710" y="3361036"/>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0" name="直角三角形 99"/>
            <p:cNvSpPr/>
            <p:nvPr/>
          </p:nvSpPr>
          <p:spPr>
            <a:xfrm rot="10800000">
              <a:off x="5000373" y="377735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1" name="直角三角形 100"/>
            <p:cNvSpPr/>
            <p:nvPr/>
          </p:nvSpPr>
          <p:spPr>
            <a:xfrm rot="16200000">
              <a:off x="4584052" y="235963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grpSp>
        <p:nvGrpSpPr>
          <p:cNvPr id="5" name="组合 4"/>
          <p:cNvGrpSpPr/>
          <p:nvPr/>
        </p:nvGrpSpPr>
        <p:grpSpPr>
          <a:xfrm>
            <a:off x="150343" y="2027423"/>
            <a:ext cx="4670631" cy="1438635"/>
            <a:chOff x="150343" y="2027423"/>
            <a:chExt cx="4670631" cy="1438635"/>
          </a:xfrm>
        </p:grpSpPr>
        <p:sp>
          <p:nvSpPr>
            <p:cNvPr id="98" name="文本框 97"/>
            <p:cNvSpPr txBox="1"/>
            <p:nvPr/>
          </p:nvSpPr>
          <p:spPr>
            <a:xfrm>
              <a:off x="150343" y="2635061"/>
              <a:ext cx="4670631" cy="822960"/>
            </a:xfrm>
            <a:prstGeom prst="rect">
              <a:avLst/>
            </a:prstGeom>
            <a:noFill/>
          </p:spPr>
          <p:txBody>
            <a:bodyPr rtlCol="0" wrap="square">
              <a:spAutoFit/>
            </a:bodyPr>
            <a:lstStyle/>
            <a:p>
              <a:pPr algn="ctr"/>
              <a:r>
                <a:rPr altLang="en-US" lang="zh-CN" smtClean="0" sz="2400">
                  <a:blipFill>
                    <a:blip r:embed="rId2"/>
                    <a:stretch>
                      <a:fillRect/>
                    </a:stretch>
                  </a:blipFill>
                </a:rPr>
                <a:t>输入描述性文字输入描述性文字输入描述性文字输入描述性文字</a:t>
              </a:r>
            </a:p>
          </p:txBody>
        </p:sp>
        <p:sp>
          <p:nvSpPr>
            <p:cNvPr id="102" name="文本框 101"/>
            <p:cNvSpPr txBox="1"/>
            <p:nvPr/>
          </p:nvSpPr>
          <p:spPr>
            <a:xfrm>
              <a:off x="2514410" y="2027423"/>
              <a:ext cx="2197100" cy="518160"/>
            </a:xfrm>
            <a:prstGeom prst="rect">
              <a:avLst/>
            </a:prstGeom>
            <a:noFill/>
          </p:spPr>
          <p:txBody>
            <a:bodyPr rtlCol="0" wrap="square">
              <a:spAutoFit/>
            </a:bodyPr>
            <a:lstStyle/>
            <a:p>
              <a:pPr algn="r"/>
              <a:r>
                <a:rPr altLang="en-US" b="1" lang="zh-CN" smtClean="0" sz="2800">
                  <a:blipFill>
                    <a:blip r:embed="rId2"/>
                    <a:stretch>
                      <a:fillRect/>
                    </a:stretch>
                  </a:blipFill>
                </a:rPr>
                <a:t>输入标题</a:t>
              </a:r>
            </a:p>
          </p:txBody>
        </p:sp>
      </p:grpSp>
      <p:grpSp>
        <p:nvGrpSpPr>
          <p:cNvPr id="103" name="组合 102"/>
          <p:cNvGrpSpPr/>
          <p:nvPr/>
        </p:nvGrpSpPr>
        <p:grpSpPr>
          <a:xfrm>
            <a:off x="150343" y="4695865"/>
            <a:ext cx="4670631" cy="1438635"/>
            <a:chOff x="150343" y="2027423"/>
            <a:chExt cx="4670631" cy="1438635"/>
          </a:xfrm>
        </p:grpSpPr>
        <p:sp>
          <p:nvSpPr>
            <p:cNvPr id="104" name="文本框 103"/>
            <p:cNvSpPr txBox="1"/>
            <p:nvPr/>
          </p:nvSpPr>
          <p:spPr>
            <a:xfrm>
              <a:off x="150343" y="2635061"/>
              <a:ext cx="4670631" cy="822960"/>
            </a:xfrm>
            <a:prstGeom prst="rect">
              <a:avLst/>
            </a:prstGeom>
            <a:noFill/>
          </p:spPr>
          <p:txBody>
            <a:bodyPr rtlCol="0" wrap="square">
              <a:spAutoFit/>
            </a:bodyPr>
            <a:lstStyle/>
            <a:p>
              <a:pPr algn="ctr"/>
              <a:r>
                <a:rPr altLang="en-US" lang="zh-CN" smtClean="0" sz="2400">
                  <a:blipFill>
                    <a:blip r:embed="rId2"/>
                    <a:stretch>
                      <a:fillRect/>
                    </a:stretch>
                  </a:blipFill>
                </a:rPr>
                <a:t>输入描述性文字输入描述性文字输入描述性文字输入描述性文字</a:t>
              </a:r>
            </a:p>
          </p:txBody>
        </p:sp>
        <p:sp>
          <p:nvSpPr>
            <p:cNvPr id="105" name="文本框 104"/>
            <p:cNvSpPr txBox="1"/>
            <p:nvPr/>
          </p:nvSpPr>
          <p:spPr>
            <a:xfrm>
              <a:off x="2514410" y="2027423"/>
              <a:ext cx="2197100" cy="518160"/>
            </a:xfrm>
            <a:prstGeom prst="rect">
              <a:avLst/>
            </a:prstGeom>
            <a:noFill/>
          </p:spPr>
          <p:txBody>
            <a:bodyPr rtlCol="0" wrap="square">
              <a:spAutoFit/>
            </a:bodyPr>
            <a:lstStyle/>
            <a:p>
              <a:pPr algn="r"/>
              <a:r>
                <a:rPr altLang="en-US" b="1" lang="zh-CN" smtClean="0" sz="2800">
                  <a:blipFill>
                    <a:blip r:embed="rId2"/>
                    <a:stretch>
                      <a:fillRect/>
                    </a:stretch>
                  </a:blipFill>
                </a:rPr>
                <a:t>输入标题</a:t>
              </a:r>
            </a:p>
          </p:txBody>
        </p:sp>
      </p:grpSp>
      <p:grpSp>
        <p:nvGrpSpPr>
          <p:cNvPr id="106" name="组合 105"/>
          <p:cNvGrpSpPr/>
          <p:nvPr/>
        </p:nvGrpSpPr>
        <p:grpSpPr>
          <a:xfrm>
            <a:off x="7088908" y="2027423"/>
            <a:ext cx="4670631" cy="1438635"/>
            <a:chOff x="150343" y="2027423"/>
            <a:chExt cx="4670631" cy="1438635"/>
          </a:xfrm>
        </p:grpSpPr>
        <p:sp>
          <p:nvSpPr>
            <p:cNvPr id="107" name="文本框 106"/>
            <p:cNvSpPr txBox="1"/>
            <p:nvPr/>
          </p:nvSpPr>
          <p:spPr>
            <a:xfrm>
              <a:off x="150343" y="2635061"/>
              <a:ext cx="4670631"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输入描述性文字输入描述性文字输入描述性文字输入描述性文字</a:t>
              </a:r>
            </a:p>
          </p:txBody>
        </p:sp>
        <p:sp>
          <p:nvSpPr>
            <p:cNvPr id="108" name="文本框 107"/>
            <p:cNvSpPr txBox="1"/>
            <p:nvPr/>
          </p:nvSpPr>
          <p:spPr>
            <a:xfrm>
              <a:off x="150343" y="2027423"/>
              <a:ext cx="2197100" cy="518160"/>
            </a:xfrm>
            <a:prstGeom prst="rect">
              <a:avLst/>
            </a:prstGeom>
            <a:noFill/>
          </p:spPr>
          <p:txBody>
            <a:bodyPr rtlCol="0" wrap="square">
              <a:spAutoFit/>
            </a:bodyPr>
            <a:lstStyle/>
            <a:p>
              <a:r>
                <a:rPr altLang="en-US" b="1" lang="zh-CN" smtClean="0" sz="2800">
                  <a:blipFill>
                    <a:blip r:embed="rId2"/>
                    <a:stretch>
                      <a:fillRect/>
                    </a:stretch>
                  </a:blipFill>
                </a:rPr>
                <a:t>输入标题</a:t>
              </a:r>
            </a:p>
          </p:txBody>
        </p:sp>
      </p:grpSp>
      <p:grpSp>
        <p:nvGrpSpPr>
          <p:cNvPr id="109" name="组合 108"/>
          <p:cNvGrpSpPr/>
          <p:nvPr/>
        </p:nvGrpSpPr>
        <p:grpSpPr>
          <a:xfrm>
            <a:off x="7088908" y="4695865"/>
            <a:ext cx="4670631" cy="1438635"/>
            <a:chOff x="150343" y="2027423"/>
            <a:chExt cx="4670631" cy="1438635"/>
          </a:xfrm>
        </p:grpSpPr>
        <p:sp>
          <p:nvSpPr>
            <p:cNvPr id="110" name="文本框 109"/>
            <p:cNvSpPr txBox="1"/>
            <p:nvPr/>
          </p:nvSpPr>
          <p:spPr>
            <a:xfrm>
              <a:off x="150343" y="2635061"/>
              <a:ext cx="4670631"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输入描述性文字输入描述性文字输入描述性文字输入描述性文字</a:t>
              </a:r>
            </a:p>
          </p:txBody>
        </p:sp>
        <p:sp>
          <p:nvSpPr>
            <p:cNvPr id="111" name="文本框 110"/>
            <p:cNvSpPr txBox="1"/>
            <p:nvPr/>
          </p:nvSpPr>
          <p:spPr>
            <a:xfrm>
              <a:off x="150343" y="2027423"/>
              <a:ext cx="2197100" cy="518160"/>
            </a:xfrm>
            <a:prstGeom prst="rect">
              <a:avLst/>
            </a:prstGeom>
            <a:noFill/>
          </p:spPr>
          <p:txBody>
            <a:bodyPr rtlCol="0" wrap="square">
              <a:spAutoFit/>
            </a:bodyPr>
            <a:lstStyle/>
            <a:p>
              <a:r>
                <a:rPr altLang="en-US" b="1" lang="zh-CN" smtClean="0" sz="2800">
                  <a:blipFill>
                    <a:blip r:embed="rId2"/>
                    <a:stretch>
                      <a:fillRect/>
                    </a:stretch>
                  </a:blipFill>
                </a:rPr>
                <a:t>输入标题</a:t>
              </a:r>
            </a:p>
          </p:txBody>
        </p:sp>
      </p:grpSp>
    </p:spTree>
    <p:extLst>
      <p:ext uri="{BB962C8B-B14F-4D97-AF65-F5344CB8AC3E}">
        <p14:creationId val="1605137424"/>
      </p:ext>
    </p:extLst>
  </p:cSld>
  <p:clrMapOvr>
    <a:masterClrMapping/>
  </p:clrMapOvr>
  <p:transition/>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20" name="文本框 219"/>
          <p:cNvSpPr txBox="1"/>
          <p:nvPr/>
        </p:nvSpPr>
        <p:spPr>
          <a:xfrm>
            <a:off x="4008382" y="3876523"/>
            <a:ext cx="4175236" cy="701040"/>
          </a:xfrm>
          <a:prstGeom prst="rect">
            <a:avLst/>
          </a:prstGeom>
          <a:noFill/>
          <a:ln>
            <a:noFill/>
          </a:ln>
        </p:spPr>
        <p:txBody>
          <a:bodyPr rtlCol="0" wrap="square">
            <a:spAutoFit/>
          </a:bodyPr>
          <a:lstStyle/>
          <a:p>
            <a:pPr algn="ctr"/>
            <a:r>
              <a:rPr altLang="en-US" lang="zh-CN" smtClean="0" sz="2000">
                <a:blipFill>
                  <a:blip r:embed="rId2"/>
                  <a:stretch>
                    <a:fillRect/>
                  </a:stretch>
                </a:blipFill>
              </a:rPr>
              <a:t>输入描述性文字输入描述性文字</a:t>
            </a:r>
          </a:p>
          <a:p>
            <a:pPr algn="ctr"/>
            <a:r>
              <a:rPr altLang="en-US" lang="zh-CN" smtClean="0" sz="2000">
                <a:blipFill>
                  <a:blip r:embed="rId2"/>
                  <a:stretch>
                    <a:fillRect/>
                  </a:stretch>
                </a:blipFill>
              </a:rPr>
              <a:t>输入描述性文字输入描述性文字</a:t>
            </a:r>
          </a:p>
        </p:txBody>
      </p:sp>
      <p:sp>
        <p:nvSpPr>
          <p:cNvPr id="221" name="Freeform 5"/>
          <p:cNvSpPr>
            <a:spLocks noEditPoints="1"/>
          </p:cNvSpPr>
          <p:nvPr/>
        </p:nvSpPr>
        <p:spPr bwMode="auto">
          <a:xfrm>
            <a:off x="5893595" y="4836320"/>
            <a:ext cx="404812" cy="464964"/>
          </a:xfrm>
          <a:custGeom>
            <a:gdLst>
              <a:gd fmla="*/ 24 w 241" name="T0"/>
              <a:gd fmla="*/ 114 h 277" name="T1"/>
              <a:gd fmla="*/ 40 w 241" name="T2"/>
              <a:gd fmla="*/ 96 h 277" name="T3"/>
              <a:gd fmla="*/ 35 w 241" name="T4"/>
              <a:gd fmla="*/ 7 h 277" name="T5"/>
              <a:gd fmla="*/ 71 w 241" name="T6"/>
              <a:gd fmla="*/ 70 h 277" name="T7"/>
              <a:gd fmla="*/ 133 w 241" name="T8"/>
              <a:gd fmla="*/ 86 h 277" name="T9"/>
              <a:gd fmla="*/ 206 w 241" name="T10"/>
              <a:gd fmla="*/ 153 h 277" name="T11"/>
              <a:gd fmla="*/ 231 w 241" name="T12"/>
              <a:gd fmla="*/ 223 h 277" name="T13"/>
              <a:gd fmla="*/ 178 w 241" name="T14"/>
              <a:gd fmla="*/ 276 h 277" name="T15"/>
              <a:gd fmla="*/ 111 w 241" name="T16"/>
              <a:gd fmla="*/ 235 h 277" name="T17"/>
              <a:gd fmla="*/ 39 w 241" name="T18"/>
              <a:gd fmla="*/ 170 h 277" name="T19"/>
              <a:gd fmla="*/ 79 w 241" name="T20"/>
              <a:gd fmla="*/ 206 h 277" name="T21"/>
              <a:gd fmla="*/ 22 w 241" name="T22"/>
              <a:gd fmla="*/ 71 h 277" name="T23"/>
              <a:gd fmla="*/ 31 w 241" name="T24"/>
              <a:gd fmla="*/ 82 h 277" name="T25"/>
              <a:gd fmla="*/ 34 w 241" name="T26"/>
              <a:gd fmla="*/ 74 h 277" name="T27"/>
              <a:gd fmla="*/ 21 w 241" name="T28"/>
              <a:gd fmla="*/ 8 h 277" name="T29"/>
              <a:gd fmla="*/ 31 w 241" name="T30"/>
              <a:gd fmla="*/ 72 h 277" name="T31"/>
              <a:gd fmla="*/ 122 w 241" name="T32"/>
              <a:gd fmla="*/ 92 h 277" name="T33"/>
              <a:gd fmla="*/ 73 w 241" name="T34"/>
              <a:gd fmla="*/ 78 h 277" name="T35"/>
              <a:gd fmla="*/ 66 w 241" name="T36"/>
              <a:gd fmla="*/ 97 h 277" name="T37"/>
              <a:gd fmla="*/ 57 w 241" name="T38"/>
              <a:gd fmla="*/ 118 h 277" name="T39"/>
              <a:gd fmla="*/ 47 w 241" name="T40"/>
              <a:gd fmla="*/ 99 h 277" name="T41"/>
              <a:gd fmla="*/ 42 w 241" name="T42"/>
              <a:gd fmla="*/ 155 h 277" name="T43"/>
              <a:gd fmla="*/ 106 w 241" name="T44"/>
              <a:gd fmla="*/ 221 h 277" name="T45"/>
              <a:gd fmla="*/ 184 w 241" name="T46"/>
              <a:gd fmla="*/ 265 h 277" name="T47"/>
              <a:gd fmla="*/ 235 w 241" name="T48"/>
              <a:gd fmla="*/ 206 h 277" name="T49"/>
              <a:gd fmla="*/ 162 w 241" name="T50"/>
              <a:gd fmla="*/ 119 h 277" name="T51"/>
              <a:gd fmla="*/ 58 w 241" name="T52"/>
              <a:gd fmla="*/ 80 h 277" name="T53"/>
              <a:gd fmla="*/ 21 w 241" name="T54"/>
              <a:gd fmla="*/ 11 h 277" name="T55"/>
              <a:gd fmla="*/ 47 w 241" name="T56"/>
              <a:gd fmla="*/ 87 h 277" name="T57"/>
              <a:gd fmla="*/ 146 w 241" name="T58"/>
              <a:gd fmla="*/ 256 h 277" name="T59"/>
              <a:gd fmla="*/ 155 w 241" name="T60"/>
              <a:gd fmla="*/ 264 h 277" name="T61"/>
              <a:gd fmla="*/ 58 w 241" name="T62"/>
              <a:gd fmla="*/ 111 h 277" name="T63"/>
              <a:gd fmla="*/ 66 w 241" name="T64"/>
              <a:gd fmla="*/ 103 h 277" name="T65"/>
              <a:gd fmla="*/ 59 w 241" name="T66"/>
              <a:gd fmla="*/ 109 h 277" name="T67"/>
              <a:gd fmla="*/ 56 w 241" name="T68"/>
              <a:gd fmla="*/ 61 h 277" name="T69"/>
              <a:gd fmla="*/ 45 w 241" name="T70"/>
              <a:gd fmla="*/ 27 h 277" name="T71"/>
              <a:gd fmla="*/ 55 w 241" name="T72"/>
              <a:gd fmla="*/ 43 h 277" name="T73"/>
              <a:gd fmla="*/ 132 w 241" name="T74"/>
              <a:gd fmla="*/ 252 h 277" name="T75"/>
              <a:gd fmla="*/ 141 w 241" name="T76"/>
              <a:gd fmla="*/ 259 h 277" name="T77"/>
              <a:gd fmla="*/ 5 w 241" name="T78"/>
              <a:gd fmla="*/ 29 h 277" name="T79"/>
              <a:gd fmla="*/ 11 w 241" name="T80"/>
              <a:gd fmla="*/ 48 h 277" name="T81"/>
              <a:gd fmla="*/ 161 w 241" name="T82"/>
              <a:gd fmla="*/ 115 h 277" name="T83"/>
              <a:gd fmla="*/ 22 w 241" name="T84"/>
              <a:gd fmla="*/ 3 h 277" name="T85"/>
              <a:gd fmla="*/ 99 w 241" name="T86"/>
              <a:gd fmla="*/ 220 h 277" name="T87"/>
              <a:gd fmla="*/ 71 w 241" name="T88"/>
              <a:gd fmla="*/ 196 h 277" name="T89"/>
              <a:gd fmla="*/ 15 w 241" name="T90"/>
              <a:gd fmla="*/ 7 h 277" name="T91"/>
              <a:gd fmla="*/ 234 w 241" name="T92"/>
              <a:gd fmla="*/ 187 h 277" name="T93"/>
              <a:gd fmla="*/ 141 w 241" name="T94"/>
              <a:gd fmla="*/ 94 h 277" name="T95"/>
              <a:gd fmla="*/ 31 w 241" name="T96"/>
              <a:gd fmla="*/ 105 h 277" name="T97"/>
              <a:gd fmla="*/ 74 w 241" name="T98"/>
              <a:gd fmla="*/ 201 h 277" name="T99"/>
              <a:gd fmla="*/ 93 w 241" name="T100"/>
              <a:gd fmla="*/ 215 h 277" name="T101"/>
              <a:gd fmla="*/ 91 w 241" name="T102"/>
              <a:gd fmla="*/ 213 h 277" name="T103"/>
              <a:gd fmla="*/ 56 w 241" name="T104"/>
              <a:gd fmla="*/ 114 h 277" name="T105"/>
              <a:gd fmla="*/ 98 w 241" name="T106"/>
              <a:gd fmla="*/ 219 h 277" name="T107"/>
              <a:gd fmla="*/ 62 w 241" name="T108"/>
              <a:gd fmla="*/ 72 h 277" name="T109"/>
              <a:gd fmla="*/ 132 w 241" name="T110"/>
              <a:gd fmla="*/ 93 h 277"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77" w="241">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3" name="组合 2"/>
          <p:cNvGrpSpPr/>
          <p:nvPr/>
        </p:nvGrpSpPr>
        <p:grpSpPr>
          <a:xfrm>
            <a:off x="3807322" y="2072460"/>
            <a:ext cx="4577357" cy="1591200"/>
            <a:chOff x="3807322" y="2072460"/>
            <a:chExt cx="4577357" cy="1591200"/>
          </a:xfrm>
        </p:grpSpPr>
        <p:grpSp>
          <p:nvGrpSpPr>
            <p:cNvPr id="218" name="组合 217"/>
            <p:cNvGrpSpPr/>
            <p:nvPr/>
          </p:nvGrpSpPr>
          <p:grpSpPr>
            <a:xfrm>
              <a:off x="4823773"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gdLst>
                      <a:gd fmla="*/ 2 w 78" name="T0"/>
                      <a:gd fmla="*/ 136 h 139" name="T1"/>
                      <a:gd fmla="*/ 29 w 78" name="T2"/>
                      <a:gd fmla="*/ 94 h 139" name="T3"/>
                      <a:gd fmla="*/ 21 w 78" name="T4"/>
                      <a:gd fmla="*/ 8 h 139" name="T5"/>
                      <a:gd fmla="*/ 25 w 78" name="T6"/>
                      <a:gd fmla="*/ 2 h 139" name="T7"/>
                      <a:gd fmla="*/ 72 w 78" name="T8"/>
                      <a:gd fmla="*/ 60 h 139" name="T9"/>
                      <a:gd fmla="*/ 71 w 78" name="T10"/>
                      <a:gd fmla="*/ 90 h 139" name="T11"/>
                      <a:gd fmla="*/ 33 w 78" name="T12"/>
                      <a:gd fmla="*/ 138 h 139" name="T13"/>
                      <a:gd fmla="*/ 41 w 78" name="T14"/>
                      <a:gd fmla="*/ 8 h 139" name="T15"/>
                      <a:gd fmla="*/ 27 w 78" name="T16"/>
                      <a:gd fmla="*/ 127 h 139" name="T17"/>
                      <a:gd fmla="*/ 39 w 78" name="T18"/>
                      <a:gd fmla="*/ 63 h 139" name="T19"/>
                      <a:gd fmla="*/ 53 w 78" name="T20"/>
                      <a:gd fmla="*/ 11 h 139" name="T21"/>
                      <a:gd fmla="*/ 42 w 78" name="T22"/>
                      <a:gd fmla="*/ 16 h 139" name="T23"/>
                      <a:gd fmla="*/ 15 w 78" name="T24"/>
                      <a:gd fmla="*/ 130 h 139" name="T25"/>
                      <a:gd fmla="*/ 53 w 78" name="T26"/>
                      <a:gd fmla="*/ 6 h 139" name="T27"/>
                      <a:gd fmla="*/ 66 w 78" name="T28"/>
                      <a:gd fmla="*/ 91 h 139" name="T29"/>
                      <a:gd fmla="*/ 70 w 78" name="T30"/>
                      <a:gd fmla="*/ 70 h 139" name="T31"/>
                      <a:gd fmla="*/ 63 w 78" name="T32"/>
                      <a:gd fmla="*/ 50 h 139" name="T33"/>
                      <a:gd fmla="*/ 9 w 78" name="T34"/>
                      <a:gd fmla="*/ 128 h 139" name="T35"/>
                      <a:gd fmla="*/ 48 w 78" name="T36"/>
                      <a:gd fmla="*/ 93 h 139" name="T37"/>
                      <a:gd fmla="*/ 69 w 78" name="T38"/>
                      <a:gd fmla="*/ 82 h 139" name="T39"/>
                      <a:gd fmla="*/ 52 w 78" name="T40"/>
                      <a:gd fmla="*/ 96 h 139" name="T41"/>
                      <a:gd fmla="*/ 49 w 78" name="T42"/>
                      <a:gd fmla="*/ 87 h 139" name="T43"/>
                      <a:gd fmla="*/ 66 w 78" name="T44"/>
                      <a:gd fmla="*/ 77 h 139" name="T45"/>
                      <a:gd fmla="*/ 30 w 78" name="T46"/>
                      <a:gd fmla="*/ 110 h 139" name="T47"/>
                      <a:gd fmla="*/ 43 w 78" name="T48"/>
                      <a:gd fmla="*/ 35 h 139" name="T49"/>
                      <a:gd fmla="*/ 39 w 78" name="T50"/>
                      <a:gd fmla="*/ 83 h 139" name="T51"/>
                      <a:gd fmla="*/ 38 w 78" name="T52"/>
                      <a:gd fmla="*/ 15 h 139" name="T53"/>
                      <a:gd fmla="*/ 32 w 78" name="T54"/>
                      <a:gd fmla="*/ 6 h 139" name="T55"/>
                      <a:gd fmla="*/ 61 w 78" name="T56"/>
                      <a:gd fmla="*/ 44 h 139" name="T57"/>
                      <a:gd fmla="*/ 52 w 78" name="T58"/>
                      <a:gd fmla="*/ 90 h 139" name="T59"/>
                      <a:gd fmla="*/ 64 w 78" name="T60"/>
                      <a:gd fmla="*/ 47 h 139" name="T61"/>
                      <a:gd fmla="*/ 40 w 78" name="T62"/>
                      <a:gd fmla="*/ 101 h 139" name="T63"/>
                      <a:gd fmla="*/ 62 w 78" name="T64"/>
                      <a:gd fmla="*/ 77 h 139" name="T65"/>
                      <a:gd fmla="*/ 58 w 78" name="T66"/>
                      <a:gd fmla="*/ 52 h 139" name="T67"/>
                      <a:gd fmla="*/ 62 w 78" name="T68"/>
                      <a:gd fmla="*/ 41 h 139" name="T69"/>
                      <a:gd fmla="*/ 47 w 78" name="T70"/>
                      <a:gd fmla="*/ 43 h 139" name="T71"/>
                      <a:gd fmla="*/ 53 w 78" name="T72"/>
                      <a:gd fmla="*/ 29 h 139" name="T73"/>
                      <a:gd fmla="*/ 60 w 78" name="T74"/>
                      <a:gd fmla="*/ 34 h 139" name="T75"/>
                      <a:gd fmla="*/ 52 w 78" name="T76"/>
                      <a:gd fmla="*/ 25 h 139" name="T77"/>
                      <a:gd fmla="*/ 49 w 78" name="T78"/>
                      <a:gd fmla="*/ 25 h 139" name="T79"/>
                      <a:gd fmla="*/ 47 w 78" name="T80"/>
                      <a:gd fmla="*/ 31 h 139" name="T81"/>
                      <a:gd fmla="*/ 34 w 78" name="T82"/>
                      <a:gd fmla="*/ 114 h 139" name="T83"/>
                      <a:gd fmla="*/ 68 w 78" name="T84"/>
                      <a:gd fmla="*/ 74 h 139" name="T85"/>
                      <a:gd fmla="*/ 40 w 78" name="T86"/>
                      <a:gd fmla="*/ 20 h 139" name="T87"/>
                      <a:gd fmla="*/ 65 w 78" name="T88"/>
                      <a:gd fmla="*/ 65 h 139" name="T89"/>
                      <a:gd fmla="*/ 24 w 78" name="T90"/>
                      <a:gd fmla="*/ 9 h 139" name="T91"/>
                      <a:gd fmla="*/ 44 w 78" name="T92"/>
                      <a:gd fmla="*/ 32 h 139" name="T93"/>
                      <a:gd fmla="*/ 39 w 78" name="T94"/>
                      <a:gd fmla="*/ 32 h 139" name="T95"/>
                      <a:gd fmla="*/ 50 w 78" name="T96"/>
                      <a:gd fmla="*/ 38 h 139" name="T97"/>
                      <a:gd fmla="*/ 51 w 78" name="T98"/>
                      <a:gd fmla="*/ 68 h 139" name="T99"/>
                      <a:gd fmla="*/ 73 w 78" name="T100"/>
                      <a:gd fmla="*/ 81 h 139" name="T101"/>
                      <a:gd fmla="*/ 43 w 78" name="T102"/>
                      <a:gd fmla="*/ 111 h 139" name="T103"/>
                      <a:gd fmla="*/ 45 w 78" name="T104"/>
                      <a:gd fmla="*/ 108 h 139" name="T105"/>
                      <a:gd fmla="*/ 47 w 78" name="T106"/>
                      <a:gd fmla="*/ 79 h 139" name="T107"/>
                      <a:gd fmla="*/ 47 w 78" name="T108"/>
                      <a:gd fmla="*/ 51 h 139" name="T109"/>
                      <a:gd fmla="*/ 41 w 78" name="T110"/>
                      <a:gd fmla="*/ 114 h 139" name="T111"/>
                      <a:gd fmla="*/ 50 w 78" name="T112"/>
                      <a:gd fmla="*/ 34 h 139" name="T113"/>
                      <a:gd fmla="*/ 32 w 78" name="T114"/>
                      <a:gd fmla="*/ 103 h 13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9" w="78">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6"/>
                  <p:cNvSpPr>
                    <a:spLocks noEditPoints="1"/>
                  </p:cNvSpPr>
                  <p:nvPr/>
                </p:nvSpPr>
                <p:spPr bwMode="auto">
                  <a:xfrm>
                    <a:off x="5865813" y="3201988"/>
                    <a:ext cx="250825" cy="436563"/>
                  </a:xfrm>
                  <a:custGeom>
                    <a:gdLst>
                      <a:gd fmla="*/ 36 w 77" name="T0"/>
                      <a:gd fmla="*/ 129 h 132" name="T1"/>
                      <a:gd fmla="*/ 5 w 77" name="T2"/>
                      <a:gd fmla="*/ 131 h 132" name="T3"/>
                      <a:gd fmla="*/ 30 w 77" name="T4"/>
                      <a:gd fmla="*/ 83 h 132" name="T5"/>
                      <a:gd fmla="*/ 38 w 77" name="T6"/>
                      <a:gd fmla="*/ 76 h 132" name="T7"/>
                      <a:gd fmla="*/ 27 w 77" name="T8"/>
                      <a:gd fmla="*/ 39 h 132" name="T9"/>
                      <a:gd fmla="*/ 13 w 77" name="T10"/>
                      <a:gd fmla="*/ 1 h 132" name="T11"/>
                      <a:gd fmla="*/ 49 w 77" name="T12"/>
                      <a:gd fmla="*/ 2 h 132" name="T13"/>
                      <a:gd fmla="*/ 55 w 77" name="T14"/>
                      <a:gd fmla="*/ 13 h 132" name="T15"/>
                      <a:gd fmla="*/ 66 w 77" name="T16"/>
                      <a:gd fmla="*/ 90 h 132" name="T17"/>
                      <a:gd fmla="*/ 41 w 77" name="T18"/>
                      <a:gd fmla="*/ 13 h 132" name="T19"/>
                      <a:gd fmla="*/ 38 w 77" name="T20"/>
                      <a:gd fmla="*/ 118 h 132" name="T21"/>
                      <a:gd fmla="*/ 44 w 77" name="T22"/>
                      <a:gd fmla="*/ 108 h 132" name="T23"/>
                      <a:gd fmla="*/ 36 w 77" name="T24"/>
                      <a:gd fmla="*/ 24 h 132" name="T25"/>
                      <a:gd fmla="*/ 48 w 77" name="T26"/>
                      <a:gd fmla="*/ 21 h 132" name="T27"/>
                      <a:gd fmla="*/ 43 w 77" name="T28"/>
                      <a:gd fmla="*/ 121 h 132" name="T29"/>
                      <a:gd fmla="*/ 34 w 77" name="T30"/>
                      <a:gd fmla="*/ 5 h 132" name="T31"/>
                      <a:gd fmla="*/ 33 w 77" name="T32"/>
                      <a:gd fmla="*/ 104 h 132" name="T33"/>
                      <a:gd fmla="*/ 43 w 77" name="T34"/>
                      <a:gd fmla="*/ 80 h 132" name="T35"/>
                      <a:gd fmla="*/ 74 w 77" name="T36"/>
                      <a:gd fmla="*/ 70 h 132" name="T37"/>
                      <a:gd fmla="*/ 73 w 77" name="T38"/>
                      <a:gd fmla="*/ 73 h 132" name="T39"/>
                      <a:gd fmla="*/ 14 w 77" name="T40"/>
                      <a:gd fmla="*/ 113 h 132" name="T41"/>
                      <a:gd fmla="*/ 58 w 77" name="T42"/>
                      <a:gd fmla="*/ 79 h 132" name="T43"/>
                      <a:gd fmla="*/ 19 w 77" name="T44"/>
                      <a:gd fmla="*/ 116 h 132" name="T45"/>
                      <a:gd fmla="*/ 54 w 77" name="T46"/>
                      <a:gd fmla="*/ 32 h 132" name="T47"/>
                      <a:gd fmla="*/ 29 w 77" name="T48"/>
                      <a:gd fmla="*/ 14 h 132" name="T49"/>
                      <a:gd fmla="*/ 9 w 77" name="T50"/>
                      <a:gd fmla="*/ 123 h 132" name="T51"/>
                      <a:gd fmla="*/ 31 w 77" name="T52"/>
                      <a:gd fmla="*/ 26 h 132" name="T53"/>
                      <a:gd fmla="*/ 63 w 77" name="T54"/>
                      <a:gd fmla="*/ 70 h 132" name="T55"/>
                      <a:gd fmla="*/ 53 w 77" name="T56"/>
                      <a:gd fmla="*/ 61 h 132" name="T57"/>
                      <a:gd fmla="*/ 49 w 77" name="T58"/>
                      <a:gd fmla="*/ 87 h 132" name="T59"/>
                      <a:gd fmla="*/ 39 w 77" name="T60"/>
                      <a:gd fmla="*/ 31 h 132" name="T61"/>
                      <a:gd fmla="*/ 48 w 77" name="T62"/>
                      <a:gd fmla="*/ 26 h 132" name="T63"/>
                      <a:gd fmla="*/ 27 w 77" name="T64"/>
                      <a:gd fmla="*/ 9 h 132" name="T65"/>
                      <a:gd fmla="*/ 34 w 77" name="T66"/>
                      <a:gd fmla="*/ 53 h 132" name="T67"/>
                      <a:gd fmla="*/ 55 w 77" name="T68"/>
                      <a:gd fmla="*/ 41 h 132" name="T69"/>
                      <a:gd fmla="*/ 47 w 77" name="T70"/>
                      <a:gd fmla="*/ 72 h 132" name="T71"/>
                      <a:gd fmla="*/ 55 w 77" name="T72"/>
                      <a:gd fmla="*/ 53 h 132" name="T73"/>
                      <a:gd fmla="*/ 31 w 77" name="T74"/>
                      <a:gd fmla="*/ 32 h 132" name="T75"/>
                      <a:gd fmla="*/ 38 w 77" name="T76"/>
                      <a:gd fmla="*/ 108 h 132" name="T77"/>
                      <a:gd fmla="*/ 42 w 77" name="T78"/>
                      <a:gd fmla="*/ 32 h 132" name="T79"/>
                      <a:gd fmla="*/ 44 w 77" name="T80"/>
                      <a:gd fmla="*/ 99 h 132" name="T81"/>
                      <a:gd fmla="*/ 20 w 77" name="T82"/>
                      <a:gd fmla="*/ 10 h 132" name="T83"/>
                      <a:gd fmla="*/ 47 w 77" name="T84"/>
                      <a:gd fmla="*/ 64 h 132" name="T85"/>
                      <a:gd fmla="*/ 63 w 77" name="T86"/>
                      <a:gd fmla="*/ 63 h 132" name="T87"/>
                      <a:gd fmla="*/ 53 w 77" name="T88"/>
                      <a:gd fmla="*/ 28 h 132" name="T89"/>
                      <a:gd fmla="*/ 33 w 77" name="T90"/>
                      <a:gd fmla="*/ 23 h 132" name="T91"/>
                      <a:gd fmla="*/ 40 w 77" name="T92"/>
                      <a:gd fmla="*/ 9 h 132" name="T93"/>
                      <a:gd fmla="*/ 33 w 77" name="T94"/>
                      <a:gd fmla="*/ 116 h 132" name="T95"/>
                      <a:gd fmla="*/ 29 w 77" name="T96"/>
                      <a:gd fmla="*/ 21 h 132" name="T97"/>
                      <a:gd fmla="*/ 25 w 77" name="T98"/>
                      <a:gd fmla="*/ 116 h 132" name="T99"/>
                      <a:gd fmla="*/ 41 w 77" name="T100"/>
                      <a:gd fmla="*/ 36 h 132" name="T101"/>
                      <a:gd fmla="*/ 48 w 77" name="T102"/>
                      <a:gd fmla="*/ 57 h 132" name="T103"/>
                      <a:gd fmla="*/ 58 w 77" name="T104"/>
                      <a:gd fmla="*/ 61 h 132" name="T105"/>
                      <a:gd fmla="*/ 26 w 77" name="T106"/>
                      <a:gd fmla="*/ 20 h 132" name="T107"/>
                      <a:gd fmla="*/ 49 w 77" name="T108"/>
                      <a:gd fmla="*/ 12 h 132" name="T109"/>
                      <a:gd fmla="*/ 53 w 77" name="T110"/>
                      <a:gd fmla="*/ 42 h 132" name="T111"/>
                      <a:gd fmla="*/ 50 w 77" name="T112"/>
                      <a:gd fmla="*/ 80 h 13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2" w="77">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7"/>
                  <p:cNvSpPr>
                    <a:spLocks noEditPoints="1"/>
                  </p:cNvSpPr>
                  <p:nvPr/>
                </p:nvSpPr>
                <p:spPr bwMode="auto">
                  <a:xfrm>
                    <a:off x="5656263" y="3211513"/>
                    <a:ext cx="255588" cy="431800"/>
                  </a:xfrm>
                  <a:custGeom>
                    <a:gdLst>
                      <a:gd fmla="*/ 47 w 78" name="T0"/>
                      <a:gd fmla="*/ 127 h 130" name="T1"/>
                      <a:gd fmla="*/ 38 w 78" name="T2"/>
                      <a:gd fmla="*/ 130 h 130" name="T3"/>
                      <a:gd fmla="*/ 9 w 78" name="T4"/>
                      <a:gd fmla="*/ 127 h 130" name="T5"/>
                      <a:gd fmla="*/ 7 w 78" name="T6"/>
                      <a:gd fmla="*/ 116 h 130" name="T7"/>
                      <a:gd fmla="*/ 25 w 78" name="T8"/>
                      <a:gd fmla="*/ 91 h 130" name="T9"/>
                      <a:gd fmla="*/ 38 w 78" name="T10"/>
                      <a:gd fmla="*/ 73 h 130" name="T11"/>
                      <a:gd fmla="*/ 37 w 78" name="T12"/>
                      <a:gd fmla="*/ 66 h 130" name="T13"/>
                      <a:gd fmla="*/ 25 w 78" name="T14"/>
                      <a:gd fmla="*/ 35 h 130" name="T15"/>
                      <a:gd fmla="*/ 19 w 78" name="T16"/>
                      <a:gd fmla="*/ 19 h 130" name="T17"/>
                      <a:gd fmla="*/ 13 w 78" name="T18"/>
                      <a:gd fmla="*/ 5 h 130" name="T19"/>
                      <a:gd fmla="*/ 37 w 78" name="T20"/>
                      <a:gd fmla="*/ 1 h 130" name="T21"/>
                      <a:gd fmla="*/ 52 w 78" name="T22"/>
                      <a:gd fmla="*/ 1 h 130" name="T23"/>
                      <a:gd fmla="*/ 64 w 78" name="T24"/>
                      <a:gd fmla="*/ 35 h 130" name="T25"/>
                      <a:gd fmla="*/ 77 w 78" name="T26"/>
                      <a:gd fmla="*/ 66 h 130" name="T27"/>
                      <a:gd fmla="*/ 74 w 78" name="T28"/>
                      <a:gd fmla="*/ 79 h 130" name="T29"/>
                      <a:gd fmla="*/ 45 w 78" name="T30"/>
                      <a:gd fmla="*/ 121 h 130" name="T31"/>
                      <a:gd fmla="*/ 54 w 78" name="T32"/>
                      <a:gd fmla="*/ 100 h 130" name="T33"/>
                      <a:gd fmla="*/ 16 w 78" name="T34"/>
                      <a:gd fmla="*/ 117 h 130" name="T35"/>
                      <a:gd fmla="*/ 9 w 78" name="T36"/>
                      <a:gd fmla="*/ 121 h 130" name="T37"/>
                      <a:gd fmla="*/ 20 w 78" name="T38"/>
                      <a:gd fmla="*/ 122 h 130" name="T39"/>
                      <a:gd fmla="*/ 43 w 78" name="T40"/>
                      <a:gd fmla="*/ 114 h 130" name="T41"/>
                      <a:gd fmla="*/ 59 w 78" name="T42"/>
                      <a:gd fmla="*/ 87 h 130" name="T43"/>
                      <a:gd fmla="*/ 20 w 78" name="T44"/>
                      <a:gd fmla="*/ 108 h 130" name="T45"/>
                      <a:gd fmla="*/ 15 w 78" name="T46"/>
                      <a:gd fmla="*/ 115 h 130" name="T47"/>
                      <a:gd fmla="*/ 56 w 78" name="T48"/>
                      <a:gd fmla="*/ 96 h 130" name="T49"/>
                      <a:gd fmla="*/ 72 w 78" name="T50"/>
                      <a:gd fmla="*/ 74 h 130" name="T51"/>
                      <a:gd fmla="*/ 27 w 78" name="T52"/>
                      <a:gd fmla="*/ 97 h 130" name="T53"/>
                      <a:gd fmla="*/ 56 w 78" name="T54"/>
                      <a:gd fmla="*/ 87 h 130" name="T55"/>
                      <a:gd fmla="*/ 57 w 78" name="T56"/>
                      <a:gd fmla="*/ 30 h 130" name="T57"/>
                      <a:gd fmla="*/ 38 w 78" name="T58"/>
                      <a:gd fmla="*/ 50 h 130" name="T59"/>
                      <a:gd fmla="*/ 31 w 78" name="T60"/>
                      <a:gd fmla="*/ 92 h 130" name="T61"/>
                      <a:gd fmla="*/ 71 w 78" name="T62"/>
                      <a:gd fmla="*/ 66 h 130" name="T63"/>
                      <a:gd fmla="*/ 41 w 78" name="T64"/>
                      <a:gd fmla="*/ 79 h 130" name="T65"/>
                      <a:gd fmla="*/ 29 w 78" name="T66"/>
                      <a:gd fmla="*/ 32 h 130" name="T67"/>
                      <a:gd fmla="*/ 46 w 78" name="T68"/>
                      <a:gd fmla="*/ 14 h 130" name="T69"/>
                      <a:gd fmla="*/ 40 w 78" name="T70"/>
                      <a:gd fmla="*/ 77 h 130" name="T71"/>
                      <a:gd fmla="*/ 68 w 78" name="T72"/>
                      <a:gd fmla="*/ 64 h 130" name="T73"/>
                      <a:gd fmla="*/ 43 w 78" name="T74"/>
                      <a:gd fmla="*/ 69 h 130" name="T75"/>
                      <a:gd fmla="*/ 56 w 78" name="T76"/>
                      <a:gd fmla="*/ 27 h 130" name="T77"/>
                      <a:gd fmla="*/ 30 w 78" name="T78"/>
                      <a:gd fmla="*/ 34 h 130" name="T79"/>
                      <a:gd fmla="*/ 53 w 78" name="T80"/>
                      <a:gd fmla="*/ 29 h 130" name="T81"/>
                      <a:gd fmla="*/ 63 w 78" name="T82"/>
                      <a:gd fmla="*/ 46 h 130" name="T83"/>
                      <a:gd fmla="*/ 40 w 78" name="T84"/>
                      <a:gd fmla="*/ 51 h 130" name="T85"/>
                      <a:gd fmla="*/ 51 w 78" name="T86"/>
                      <a:gd fmla="*/ 63 h 130" name="T87"/>
                      <a:gd fmla="*/ 43 w 78" name="T88"/>
                      <a:gd fmla="*/ 60 h 130" name="T89"/>
                      <a:gd fmla="*/ 27 w 78" name="T90"/>
                      <a:gd fmla="*/ 22 h 130" name="T91"/>
                      <a:gd fmla="*/ 46 w 78" name="T92"/>
                      <a:gd fmla="*/ 7 h 130" name="T93"/>
                      <a:gd fmla="*/ 23 w 78" name="T94"/>
                      <a:gd fmla="*/ 17 h 130" name="T95"/>
                      <a:gd fmla="*/ 34 w 78" name="T96"/>
                      <a:gd fmla="*/ 4 h 130" name="T97"/>
                      <a:gd fmla="*/ 23 w 78" name="T98"/>
                      <a:gd fmla="*/ 17 h 130" name="T99"/>
                      <a:gd fmla="*/ 24 w 78" name="T100"/>
                      <a:gd fmla="*/ 124 h 130" name="T101"/>
                      <a:gd fmla="*/ 42 w 78" name="T102"/>
                      <a:gd fmla="*/ 118 h 130" name="T103"/>
                      <a:gd fmla="*/ 18 w 78" name="T104"/>
                      <a:gd fmla="*/ 7 h 130" name="T105"/>
                      <a:gd fmla="*/ 51 w 78" name="T106"/>
                      <a:gd fmla="*/ 9 h 130" name="T107"/>
                      <a:gd fmla="*/ 51 w 78" name="T108"/>
                      <a:gd fmla="*/ 9 h 130" name="T109"/>
                      <a:gd fmla="*/ 37 w 78" name="T110"/>
                      <a:gd fmla="*/ 53 h 130" name="T111"/>
                      <a:gd fmla="*/ 4 w 78" name="T112"/>
                      <a:gd fmla="*/ 125 h 130" name="T113"/>
                      <a:gd fmla="*/ 40 w 78" name="T114"/>
                      <a:gd fmla="*/ 61 h 130" name="T115"/>
                      <a:gd fmla="*/ 52 w 78" name="T116"/>
                      <a:gd fmla="*/ 15 h 13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0" w="78">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8"/>
                  <p:cNvSpPr>
                    <a:spLocks noEditPoints="1"/>
                  </p:cNvSpPr>
                  <p:nvPr/>
                </p:nvSpPr>
                <p:spPr bwMode="auto">
                  <a:xfrm>
                    <a:off x="6075363" y="3198813"/>
                    <a:ext cx="250825" cy="450850"/>
                  </a:xfrm>
                  <a:custGeom>
                    <a:gdLst>
                      <a:gd fmla="*/ 1 w 77" name="T0"/>
                      <a:gd fmla="*/ 130 h 136" name="T1"/>
                      <a:gd fmla="*/ 38 w 77" name="T2"/>
                      <a:gd fmla="*/ 75 h 136" name="T3"/>
                      <a:gd fmla="*/ 37 w 77" name="T4"/>
                      <a:gd fmla="*/ 67 h 136" name="T5"/>
                      <a:gd fmla="*/ 31 w 77" name="T6"/>
                      <a:gd fmla="*/ 50 h 136" name="T7"/>
                      <a:gd fmla="*/ 22 w 77" name="T8"/>
                      <a:gd fmla="*/ 22 h 136" name="T9"/>
                      <a:gd fmla="*/ 16 w 77" name="T10"/>
                      <a:gd fmla="*/ 4 h 136" name="T11"/>
                      <a:gd fmla="*/ 24 w 77" name="T12"/>
                      <a:gd fmla="*/ 3 h 136" name="T13"/>
                      <a:gd fmla="*/ 55 w 77" name="T14"/>
                      <a:gd fmla="*/ 6 h 136" name="T15"/>
                      <a:gd fmla="*/ 57 w 77" name="T16"/>
                      <a:gd fmla="*/ 7 h 136" name="T17"/>
                      <a:gd fmla="*/ 71 w 77" name="T18"/>
                      <a:gd fmla="*/ 57 h 136" name="T19"/>
                      <a:gd fmla="*/ 71 w 77" name="T20"/>
                      <a:gd fmla="*/ 86 h 136" name="T21"/>
                      <a:gd fmla="*/ 52 w 77" name="T22"/>
                      <a:gd fmla="*/ 110 h 136" name="T23"/>
                      <a:gd fmla="*/ 22 w 77" name="T24"/>
                      <a:gd fmla="*/ 135 h 136" name="T25"/>
                      <a:gd fmla="*/ 7 w 77" name="T26"/>
                      <a:gd fmla="*/ 126 h 136" name="T27"/>
                      <a:gd fmla="*/ 30 w 77" name="T28"/>
                      <a:gd fmla="*/ 127 h 136" name="T29"/>
                      <a:gd fmla="*/ 15 w 77" name="T30"/>
                      <a:gd fmla="*/ 132 h 136" name="T31"/>
                      <a:gd fmla="*/ 34 w 77" name="T32"/>
                      <a:gd fmla="*/ 133 h 136" name="T33"/>
                      <a:gd fmla="*/ 43 w 77" name="T34"/>
                      <a:gd fmla="*/ 111 h 136" name="T35"/>
                      <a:gd fmla="*/ 16 w 77" name="T36"/>
                      <a:gd fmla="*/ 117 h 136" name="T37"/>
                      <a:gd fmla="*/ 43 w 77" name="T38"/>
                      <a:gd fmla="*/ 109 h 136" name="T39"/>
                      <a:gd fmla="*/ 59 w 77" name="T40"/>
                      <a:gd fmla="*/ 93 h 136" name="T41"/>
                      <a:gd fmla="*/ 14 w 77" name="T42"/>
                      <a:gd fmla="*/ 115 h 136" name="T43"/>
                      <a:gd fmla="*/ 55 w 77" name="T44"/>
                      <a:gd fmla="*/ 20 h 136" name="T45"/>
                      <a:gd fmla="*/ 31 w 77" name="T46"/>
                      <a:gd fmla="*/ 33 h 136" name="T47"/>
                      <a:gd fmla="*/ 39 w 77" name="T48"/>
                      <a:gd fmla="*/ 36 h 136" name="T49"/>
                      <a:gd fmla="*/ 57 w 77" name="T50"/>
                      <a:gd fmla="*/ 29 h 136" name="T51"/>
                      <a:gd fmla="*/ 34 w 77" name="T52"/>
                      <a:gd fmla="*/ 42 h 136" name="T53"/>
                      <a:gd fmla="*/ 58 w 77" name="T54"/>
                      <a:gd fmla="*/ 32 h 136" name="T55"/>
                      <a:gd fmla="*/ 41 w 77" name="T56"/>
                      <a:gd fmla="*/ 98 h 136" name="T57"/>
                      <a:gd fmla="*/ 68 w 77" name="T58"/>
                      <a:gd fmla="*/ 80 h 136" name="T59"/>
                      <a:gd fmla="*/ 32 w 77" name="T60"/>
                      <a:gd fmla="*/ 96 h 136" name="T61"/>
                      <a:gd fmla="*/ 71 w 77" name="T62"/>
                      <a:gd fmla="*/ 69 h 136" name="T63"/>
                      <a:gd fmla="*/ 30 w 77" name="T64"/>
                      <a:gd fmla="*/ 93 h 136" name="T65"/>
                      <a:gd fmla="*/ 60 w 77" name="T66"/>
                      <a:gd fmla="*/ 80 h 136" name="T67"/>
                      <a:gd fmla="*/ 40 w 77" name="T68"/>
                      <a:gd fmla="*/ 80 h 136" name="T69"/>
                      <a:gd fmla="*/ 57 w 77" name="T70"/>
                      <a:gd fmla="*/ 65 h 136" name="T71"/>
                      <a:gd fmla="*/ 40 w 77" name="T72"/>
                      <a:gd fmla="*/ 76 h 136" name="T73"/>
                      <a:gd fmla="*/ 37 w 77" name="T74"/>
                      <a:gd fmla="*/ 54 h 136" name="T75"/>
                      <a:gd fmla="*/ 63 w 77" name="T76"/>
                      <a:gd fmla="*/ 41 h 136" name="T77"/>
                      <a:gd fmla="*/ 27 w 77" name="T78"/>
                      <a:gd fmla="*/ 25 h 136" name="T79"/>
                      <a:gd fmla="*/ 45 w 77" name="T80"/>
                      <a:gd fmla="*/ 23 h 136" name="T81"/>
                      <a:gd fmla="*/ 45 w 77" name="T82"/>
                      <a:gd fmla="*/ 16 h 136" name="T83"/>
                      <a:gd fmla="*/ 40 w 77" name="T84"/>
                      <a:gd fmla="*/ 69 h 136" name="T85"/>
                      <a:gd fmla="*/ 60 w 77" name="T86"/>
                      <a:gd fmla="*/ 61 h 136" name="T87"/>
                      <a:gd fmla="*/ 56 w 77" name="T88"/>
                      <a:gd fmla="*/ 56 h 136" name="T89"/>
                      <a:gd fmla="*/ 64 w 77" name="T90"/>
                      <a:gd fmla="*/ 46 h 136" name="T91"/>
                      <a:gd fmla="*/ 40 w 77" name="T92"/>
                      <a:gd fmla="*/ 56 h 136" name="T93"/>
                      <a:gd fmla="*/ 52 w 77" name="T94"/>
                      <a:gd fmla="*/ 56 h 136" name="T95"/>
                      <a:gd fmla="*/ 35 w 77" name="T96"/>
                      <a:gd fmla="*/ 13 h 136" name="T97"/>
                      <a:gd fmla="*/ 28 w 77" name="T98"/>
                      <a:gd fmla="*/ 22 h 136" name="T99"/>
                      <a:gd fmla="*/ 53 w 77" name="T100"/>
                      <a:gd fmla="*/ 6 h 136" name="T101"/>
                      <a:gd fmla="*/ 34 w 77" name="T102"/>
                      <a:gd fmla="*/ 6 h 136" name="T103"/>
                      <a:gd fmla="*/ 25 w 77" name="T104"/>
                      <a:gd fmla="*/ 14 h 136" name="T105"/>
                      <a:gd fmla="*/ 26 w 77" name="T106"/>
                      <a:gd fmla="*/ 7 h 136" name="T107"/>
                      <a:gd fmla="*/ 19 w 77" name="T108"/>
                      <a:gd fmla="*/ 4 h 136" name="T109"/>
                      <a:gd fmla="*/ 69 w 77" name="T110"/>
                      <a:gd fmla="*/ 83 h 136" name="T111"/>
                      <a:gd fmla="*/ 74 w 77" name="T112"/>
                      <a:gd fmla="*/ 78 h 13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36" w="77">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9"/>
                  <p:cNvSpPr/>
                  <p:nvPr/>
                </p:nvSpPr>
                <p:spPr bwMode="auto">
                  <a:xfrm>
                    <a:off x="6094413" y="3586163"/>
                    <a:ext cx="114300" cy="39688"/>
                  </a:xfrm>
                  <a:custGeom>
                    <a:gdLst>
                      <a:gd fmla="*/ 1 w 35" name="T0"/>
                      <a:gd fmla="*/ 9 h 12" name="T1"/>
                      <a:gd fmla="*/ 3 w 35" name="T2"/>
                      <a:gd fmla="*/ 9 h 12" name="T3"/>
                      <a:gd fmla="*/ 3 w 35" name="T4"/>
                      <a:gd fmla="*/ 9 h 12" name="T5"/>
                      <a:gd fmla="*/ 5 w 35" name="T6"/>
                      <a:gd fmla="*/ 10 h 12" name="T7"/>
                      <a:gd fmla="*/ 9 w 35" name="T8"/>
                      <a:gd fmla="*/ 10 h 12" name="T9"/>
                      <a:gd fmla="*/ 22 w 35" name="T10"/>
                      <a:gd fmla="*/ 5 h 12" name="T11"/>
                      <a:gd fmla="*/ 31 w 35" name="T12"/>
                      <a:gd fmla="*/ 0 h 12" name="T13"/>
                      <a:gd fmla="*/ 32 w 35" name="T14"/>
                      <a:gd fmla="*/ 0 h 12" name="T15"/>
                      <a:gd fmla="*/ 35 w 35" name="T16"/>
                      <a:gd fmla="*/ 1 h 12" name="T17"/>
                      <a:gd fmla="*/ 34 w 35" name="T18"/>
                      <a:gd fmla="*/ 4 h 12" name="T19"/>
                      <a:gd fmla="*/ 33 w 35" name="T20"/>
                      <a:gd fmla="*/ 4 h 12" name="T21"/>
                      <a:gd fmla="*/ 22 w 35" name="T22"/>
                      <a:gd fmla="*/ 8 h 12" name="T23"/>
                      <a:gd fmla="*/ 13 w 35" name="T24"/>
                      <a:gd fmla="*/ 11 h 12" name="T25"/>
                      <a:gd fmla="*/ 7 w 35" name="T26"/>
                      <a:gd fmla="*/ 12 h 12" name="T27"/>
                      <a:gd fmla="*/ 1 w 35" name="T28"/>
                      <a:gd fmla="*/ 12 h 12" name="T29"/>
                      <a:gd fmla="*/ 1 w 35" name="T30"/>
                      <a:gd fmla="*/ 12 h 12" name="T31"/>
                      <a:gd fmla="*/ 0 w 35" name="T32"/>
                      <a:gd fmla="*/ 9 h 12" name="T33"/>
                      <a:gd fmla="*/ 1 w 35" name="T34"/>
                      <a:gd fmla="*/ 9 h 1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2" w="35">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grpSp>
        <p:sp>
          <p:nvSpPr>
            <p:cNvPr id="216" name="文本框 215"/>
            <p:cNvSpPr txBox="1"/>
            <p:nvPr/>
          </p:nvSpPr>
          <p:spPr>
            <a:xfrm>
              <a:off x="4677439" y="2109497"/>
              <a:ext cx="3707240" cy="914400"/>
            </a:xfrm>
            <a:prstGeom prst="rect">
              <a:avLst/>
            </a:prstGeom>
            <a:noFill/>
            <a:ln>
              <a:noFill/>
            </a:ln>
          </p:spPr>
          <p:txBody>
            <a:bodyPr rtlCol="0" wrap="square">
              <a:spAutoFit/>
            </a:bodyPr>
            <a:lstStyle/>
            <a:p>
              <a:r>
                <a:rPr altLang="en-US" b="1" lang="zh-CN" smtClean="0" sz="5400">
                  <a:blipFill dpi="0" rotWithShape="1">
                    <a:blip r:embed="rId2"/>
                    <a:stretch>
                      <a:fillRect/>
                    </a:stretch>
                  </a:blipFill>
                </a:rPr>
                <a:t>输入主标题</a:t>
              </a:r>
            </a:p>
          </p:txBody>
        </p:sp>
        <p:grpSp>
          <p:nvGrpSpPr>
            <p:cNvPr id="40" name="组合 39"/>
            <p:cNvGrpSpPr/>
            <p:nvPr/>
          </p:nvGrpSpPr>
          <p:grpSpPr>
            <a:xfrm>
              <a:off x="3807322" y="2072460"/>
              <a:ext cx="887413" cy="1591200"/>
              <a:chOff x="2665413" y="5559425"/>
              <a:chExt cx="887413" cy="1635125"/>
            </a:xfrm>
          </p:grpSpPr>
          <p:sp>
            <p:nvSpPr>
              <p:cNvPr id="41" name="Freeform 276"/>
              <p:cNvSpPr/>
              <p:nvPr/>
            </p:nvSpPr>
            <p:spPr bwMode="auto">
              <a:xfrm>
                <a:off x="3192463" y="6653213"/>
                <a:ext cx="260350" cy="149225"/>
              </a:xfrm>
              <a:custGeom>
                <a:gdLst>
                  <a:gd fmla="*/ 12 w 80" name="T0"/>
                  <a:gd fmla="*/ 46 h 46" name="T1"/>
                  <a:gd fmla="*/ 12 w 80" name="T2"/>
                  <a:gd fmla="*/ 46 h 46" name="T3"/>
                  <a:gd fmla="*/ 11 w 80" name="T4"/>
                  <a:gd fmla="*/ 45 h 46" name="T5"/>
                  <a:gd fmla="*/ 36 w 80" name="T6"/>
                  <a:gd fmla="*/ 28 h 46" name="T7"/>
                  <a:gd fmla="*/ 56 w 80" name="T8"/>
                  <a:gd fmla="*/ 14 h 46" name="T9"/>
                  <a:gd fmla="*/ 32 w 80" name="T10"/>
                  <a:gd fmla="*/ 28 h 46" name="T11"/>
                  <a:gd fmla="*/ 30 w 80" name="T12"/>
                  <a:gd fmla="*/ 29 h 46" name="T13"/>
                  <a:gd fmla="*/ 30 w 80" name="T14"/>
                  <a:gd fmla="*/ 29 h 46" name="T15"/>
                  <a:gd fmla="*/ 27 w 80" name="T16"/>
                  <a:gd fmla="*/ 18 h 46" name="T17"/>
                  <a:gd fmla="*/ 15 w 80" name="T18"/>
                  <a:gd fmla="*/ 25 h 46" name="T19"/>
                  <a:gd fmla="*/ 14 w 80" name="T20"/>
                  <a:gd fmla="*/ 25 h 46" name="T21"/>
                  <a:gd fmla="*/ 32 w 80" name="T22"/>
                  <a:gd fmla="*/ 2 h 46" name="T23"/>
                  <a:gd fmla="*/ 28 w 80" name="T24"/>
                  <a:gd fmla="*/ 4 h 46" name="T25"/>
                  <a:gd fmla="*/ 25 w 80" name="T26"/>
                  <a:gd fmla="*/ 3 h 46" name="T27"/>
                  <a:gd fmla="*/ 1 w 80" name="T28"/>
                  <a:gd fmla="*/ 18 h 46" name="T29"/>
                  <a:gd fmla="*/ 1 w 80" name="T30"/>
                  <a:gd fmla="*/ 17 h 46" name="T31"/>
                  <a:gd fmla="*/ 0 w 80" name="T32"/>
                  <a:gd fmla="*/ 17 h 46" name="T33"/>
                  <a:gd fmla="*/ 25 w 80" name="T34"/>
                  <a:gd fmla="*/ 3 h 46" name="T35"/>
                  <a:gd fmla="*/ 26 w 80" name="T36"/>
                  <a:gd fmla="*/ 2 h 46" name="T37"/>
                  <a:gd fmla="*/ 28 w 80" name="T38"/>
                  <a:gd fmla="*/ 3 h 46" name="T39"/>
                  <a:gd fmla="*/ 33 w 80" name="T40"/>
                  <a:gd fmla="*/ 0 h 46" name="T41"/>
                  <a:gd fmla="*/ 34 w 80" name="T42"/>
                  <a:gd fmla="*/ 0 h 46" name="T43"/>
                  <a:gd fmla="*/ 34 w 80" name="T44"/>
                  <a:gd fmla="*/ 1 h 46" name="T45"/>
                  <a:gd fmla="*/ 16 w 80" name="T46"/>
                  <a:gd fmla="*/ 23 h 46" name="T47"/>
                  <a:gd fmla="*/ 27 w 80" name="T48"/>
                  <a:gd fmla="*/ 17 h 46" name="T49"/>
                  <a:gd fmla="*/ 28 w 80" name="T50"/>
                  <a:gd fmla="*/ 17 h 46" name="T51"/>
                  <a:gd fmla="*/ 28 w 80" name="T52"/>
                  <a:gd fmla="*/ 17 h 46" name="T53"/>
                  <a:gd fmla="*/ 31 w 80" name="T54"/>
                  <a:gd fmla="*/ 28 h 46" name="T55"/>
                  <a:gd fmla="*/ 32 w 80" name="T56"/>
                  <a:gd fmla="*/ 28 h 46" name="T57"/>
                  <a:gd fmla="*/ 66 w 80" name="T58"/>
                  <a:gd fmla="*/ 8 h 46" name="T59"/>
                  <a:gd fmla="*/ 66 w 80" name="T60"/>
                  <a:gd fmla="*/ 7 h 46" name="T61"/>
                  <a:gd fmla="*/ 66 w 80" name="T62"/>
                  <a:gd fmla="*/ 7 h 46" name="T63"/>
                  <a:gd fmla="*/ 67 w 80" name="T64"/>
                  <a:gd fmla="*/ 7 h 46" name="T65"/>
                  <a:gd fmla="*/ 67 w 80" name="T66"/>
                  <a:gd fmla="*/ 8 h 46" name="T67"/>
                  <a:gd fmla="*/ 67 w 80" name="T68"/>
                  <a:gd fmla="*/ 8 h 46" name="T69"/>
                  <a:gd fmla="*/ 66 w 80" name="T70"/>
                  <a:gd fmla="*/ 9 h 46" name="T71"/>
                  <a:gd fmla="*/ 17 w 80" name="T72"/>
                  <a:gd fmla="*/ 42 h 46" name="T73"/>
                  <a:gd fmla="*/ 79 w 80" name="T74"/>
                  <a:gd fmla="*/ 6 h 46" name="T75"/>
                  <a:gd fmla="*/ 80 w 80" name="T76"/>
                  <a:gd fmla="*/ 6 h 46" name="T77"/>
                  <a:gd fmla="*/ 80 w 80" name="T78"/>
                  <a:gd fmla="*/ 6 h 46" name="T79"/>
                  <a:gd fmla="*/ 12 w 80" name="T80"/>
                  <a:gd fmla="*/ 46 h 4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6" w="80">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277"/>
              <p:cNvSpPr/>
              <p:nvPr/>
            </p:nvSpPr>
            <p:spPr bwMode="auto">
              <a:xfrm>
                <a:off x="2982913" y="6192838"/>
                <a:ext cx="554038" cy="320675"/>
              </a:xfrm>
              <a:custGeom>
                <a:gdLst>
                  <a:gd fmla="*/ 53 w 171" name="T0"/>
                  <a:gd fmla="*/ 98 h 99" name="T1"/>
                  <a:gd fmla="*/ 53 w 171" name="T2"/>
                  <a:gd fmla="*/ 98 h 99" name="T3"/>
                  <a:gd fmla="*/ 114 w 171" name="T4"/>
                  <a:gd fmla="*/ 58 h 99" name="T5"/>
                  <a:gd fmla="*/ 114 w 171" name="T6"/>
                  <a:gd fmla="*/ 55 h 99" name="T7"/>
                  <a:gd fmla="*/ 41 w 171" name="T8"/>
                  <a:gd fmla="*/ 97 h 99" name="T9"/>
                  <a:gd fmla="*/ 41 w 171" name="T10"/>
                  <a:gd fmla="*/ 97 h 99" name="T11"/>
                  <a:gd fmla="*/ 41 w 171" name="T12"/>
                  <a:gd fmla="*/ 96 h 99" name="T13"/>
                  <a:gd fmla="*/ 24 w 171" name="T14"/>
                  <a:gd fmla="*/ 95 h 99" name="T15"/>
                  <a:gd fmla="*/ 24 w 171" name="T16"/>
                  <a:gd fmla="*/ 95 h 99" name="T17"/>
                  <a:gd fmla="*/ 24 w 171" name="T18"/>
                  <a:gd fmla="*/ 94 h 99" name="T19"/>
                  <a:gd fmla="*/ 44 w 171" name="T20"/>
                  <a:gd fmla="*/ 79 h 99" name="T21"/>
                  <a:gd fmla="*/ 145 w 171" name="T22"/>
                  <a:gd fmla="*/ 6 h 99" name="T23"/>
                  <a:gd fmla="*/ 1 w 171" name="T24"/>
                  <a:gd fmla="*/ 89 h 99" name="T25"/>
                  <a:gd fmla="*/ 1 w 171" name="T26"/>
                  <a:gd fmla="*/ 88 h 99" name="T27"/>
                  <a:gd fmla="*/ 1 w 171" name="T28"/>
                  <a:gd fmla="*/ 88 h 99" name="T29"/>
                  <a:gd fmla="*/ 152 w 171" name="T30"/>
                  <a:gd fmla="*/ 0 h 99" name="T31"/>
                  <a:gd fmla="*/ 153 w 171" name="T32"/>
                  <a:gd fmla="*/ 0 h 99" name="T33"/>
                  <a:gd fmla="*/ 153 w 171" name="T34"/>
                  <a:gd fmla="*/ 0 h 99" name="T35"/>
                  <a:gd fmla="*/ 31 w 171" name="T36"/>
                  <a:gd fmla="*/ 90 h 99" name="T37"/>
                  <a:gd fmla="*/ 144 w 171" name="T38"/>
                  <a:gd fmla="*/ 25 h 99" name="T39"/>
                  <a:gd fmla="*/ 144 w 171" name="T40"/>
                  <a:gd fmla="*/ 25 h 99" name="T41"/>
                  <a:gd fmla="*/ 144 w 171" name="T42"/>
                  <a:gd fmla="*/ 26 h 99" name="T43"/>
                  <a:gd fmla="*/ 114 w 171" name="T44"/>
                  <a:gd fmla="*/ 54 h 99" name="T45"/>
                  <a:gd fmla="*/ 170 w 171" name="T46"/>
                  <a:gd fmla="*/ 21 h 99" name="T47"/>
                  <a:gd fmla="*/ 114 w 171" name="T48"/>
                  <a:gd fmla="*/ 59 h 99" name="T49"/>
                  <a:gd fmla="*/ 158 w 171" name="T50"/>
                  <a:gd fmla="*/ 37 h 99" name="T51"/>
                  <a:gd fmla="*/ 158 w 171" name="T52"/>
                  <a:gd fmla="*/ 38 h 99" name="T53"/>
                  <a:gd fmla="*/ 118 w 171" name="T54"/>
                  <a:gd fmla="*/ 77 h 99" name="T55"/>
                  <a:gd fmla="*/ 119 w 171" name="T56"/>
                  <a:gd fmla="*/ 78 h 99" name="T57"/>
                  <a:gd fmla="*/ 117 w 171" name="T58"/>
                  <a:gd fmla="*/ 82 h 99" name="T59"/>
                  <a:gd fmla="*/ 117 w 171" name="T60"/>
                  <a:gd fmla="*/ 82 h 99" name="T61"/>
                  <a:gd fmla="*/ 109 w 171" name="T62"/>
                  <a:gd fmla="*/ 89 h 99" name="T63"/>
                  <a:gd fmla="*/ 105 w 171" name="T64"/>
                  <a:gd fmla="*/ 90 h 99" name="T65"/>
                  <a:gd fmla="*/ 106 w 171" name="T66"/>
                  <a:gd fmla="*/ 90 h 99" name="T67"/>
                  <a:gd fmla="*/ 112 w 171" name="T68"/>
                  <a:gd fmla="*/ 85 h 99" name="T69"/>
                  <a:gd fmla="*/ 116 w 171" name="T70"/>
                  <a:gd fmla="*/ 79 h 99" name="T71"/>
                  <a:gd fmla="*/ 99 w 171" name="T72"/>
                  <a:gd fmla="*/ 89 h 99" name="T73"/>
                  <a:gd fmla="*/ 98 w 171" name="T74"/>
                  <a:gd fmla="*/ 89 h 99" name="T75"/>
                  <a:gd fmla="*/ 154 w 171" name="T76"/>
                  <a:gd fmla="*/ 41 h 99" name="T77"/>
                  <a:gd fmla="*/ 53 w 171" name="T78"/>
                  <a:gd fmla="*/ 99 h 99"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9" w="171">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278"/>
              <p:cNvSpPr/>
              <p:nvPr/>
            </p:nvSpPr>
            <p:spPr bwMode="auto">
              <a:xfrm>
                <a:off x="2674938" y="6084888"/>
                <a:ext cx="874713" cy="1000125"/>
              </a:xfrm>
              <a:custGeom>
                <a:gdLst>
                  <a:gd fmla="*/ 185 w 270" name="T0"/>
                  <a:gd fmla="*/ 299 h 308" name="T1"/>
                  <a:gd fmla="*/ 259 w 270" name="T2"/>
                  <a:gd fmla="*/ 250 h 308" name="T3"/>
                  <a:gd fmla="*/ 257 w 270" name="T4"/>
                  <a:gd fmla="*/ 239 h 308" name="T5"/>
                  <a:gd fmla="*/ 167 w 270" name="T6"/>
                  <a:gd fmla="*/ 290 h 308" name="T7"/>
                  <a:gd fmla="*/ 139 w 270" name="T8"/>
                  <a:gd fmla="*/ 290 h 308" name="T9"/>
                  <a:gd fmla="*/ 123 w 270" name="T10"/>
                  <a:gd fmla="*/ 291 h 308" name="T11"/>
                  <a:gd fmla="*/ 97 w 270" name="T12"/>
                  <a:gd fmla="*/ 283 h 308" name="T13"/>
                  <a:gd fmla="*/ 90 w 270" name="T14"/>
                  <a:gd fmla="*/ 268 h 308" name="T15"/>
                  <a:gd fmla="*/ 59 w 270" name="T16"/>
                  <a:gd fmla="*/ 268 h 308" name="T17"/>
                  <a:gd fmla="*/ 14 w 270" name="T18"/>
                  <a:gd fmla="*/ 283 h 308" name="T19"/>
                  <a:gd fmla="*/ 114 w 270" name="T20"/>
                  <a:gd fmla="*/ 216 h 308" name="T21"/>
                  <a:gd fmla="*/ 4 w 270" name="T22"/>
                  <a:gd fmla="*/ 271 h 308" name="T23"/>
                  <a:gd fmla="*/ 19 w 270" name="T24"/>
                  <a:gd fmla="*/ 257 h 308" name="T25"/>
                  <a:gd fmla="*/ 83 w 270" name="T26"/>
                  <a:gd fmla="*/ 214 h 308" name="T27"/>
                  <a:gd fmla="*/ 7 w 270" name="T28"/>
                  <a:gd fmla="*/ 244 h 308" name="T29"/>
                  <a:gd fmla="*/ 13 w 270" name="T30"/>
                  <a:gd fmla="*/ 226 h 308" name="T31"/>
                  <a:gd fmla="*/ 68 w 270" name="T32"/>
                  <a:gd fmla="*/ 182 h 308" name="T33"/>
                  <a:gd fmla="*/ 11 w 270" name="T34"/>
                  <a:gd fmla="*/ 208 h 308" name="T35"/>
                  <a:gd fmla="*/ 22 w 270" name="T36"/>
                  <a:gd fmla="*/ 195 h 308" name="T37"/>
                  <a:gd fmla="*/ 23 w 270" name="T38"/>
                  <a:gd fmla="*/ 175 h 308" name="T39"/>
                  <a:gd fmla="*/ 12 w 270" name="T40"/>
                  <a:gd fmla="*/ 177 h 308" name="T41"/>
                  <a:gd fmla="*/ 11 w 270" name="T42"/>
                  <a:gd fmla="*/ 174 h 308" name="T43"/>
                  <a:gd fmla="*/ 165 w 270" name="T44"/>
                  <a:gd fmla="*/ 67 h 308" name="T45"/>
                  <a:gd fmla="*/ 20 w 270" name="T46"/>
                  <a:gd fmla="*/ 133 h 308" name="T47"/>
                  <a:gd fmla="*/ 21 w 270" name="T48"/>
                  <a:gd fmla="*/ 114 h 308" name="T49"/>
                  <a:gd fmla="*/ 19 w 270" name="T50"/>
                  <a:gd fmla="*/ 101 h 308" name="T51"/>
                  <a:gd fmla="*/ 92 w 270" name="T52"/>
                  <a:gd fmla="*/ 53 h 308" name="T53"/>
                  <a:gd fmla="*/ 19 w 270" name="T54"/>
                  <a:gd fmla="*/ 84 h 308" name="T55"/>
                  <a:gd fmla="*/ 77 w 270" name="T56"/>
                  <a:gd fmla="*/ 37 h 308" name="T57"/>
                  <a:gd fmla="*/ 110 w 270" name="T58"/>
                  <a:gd fmla="*/ 41 h 308" name="T59"/>
                  <a:gd fmla="*/ 23 w 270" name="T60"/>
                  <a:gd fmla="*/ 97 h 308" name="T61"/>
                  <a:gd fmla="*/ 131 w 270" name="T62"/>
                  <a:gd fmla="*/ 35 h 308" name="T63"/>
                  <a:gd fmla="*/ 24 w 270" name="T64"/>
                  <a:gd fmla="*/ 130 h 308" name="T65"/>
                  <a:gd fmla="*/ 251 w 270" name="T66"/>
                  <a:gd fmla="*/ 16 h 308" name="T67"/>
                  <a:gd fmla="*/ 173 w 270" name="T68"/>
                  <a:gd fmla="*/ 68 h 308" name="T69"/>
                  <a:gd fmla="*/ 89 w 270" name="T70"/>
                  <a:gd fmla="*/ 132 h 308" name="T71"/>
                  <a:gd fmla="*/ 84 w 270" name="T72"/>
                  <a:gd fmla="*/ 139 h 308" name="T73"/>
                  <a:gd fmla="*/ 85 w 270" name="T74"/>
                  <a:gd fmla="*/ 160 h 308" name="T75"/>
                  <a:gd fmla="*/ 107 w 270" name="T76"/>
                  <a:gd fmla="*/ 171 h 308" name="T77"/>
                  <a:gd fmla="*/ 83 w 270" name="T78"/>
                  <a:gd fmla="*/ 187 h 308" name="T79"/>
                  <a:gd fmla="*/ 110 w 270" name="T80"/>
                  <a:gd fmla="*/ 185 h 308" name="T81"/>
                  <a:gd fmla="*/ 105 w 270" name="T82"/>
                  <a:gd fmla="*/ 201 h 308" name="T83"/>
                  <a:gd fmla="*/ 104 w 270" name="T84"/>
                  <a:gd fmla="*/ 207 h 308" name="T85"/>
                  <a:gd fmla="*/ 102 w 270" name="T86"/>
                  <a:gd fmla="*/ 213 h 308" name="T87"/>
                  <a:gd fmla="*/ 64 w 270" name="T88"/>
                  <a:gd fmla="*/ 244 h 308" name="T89"/>
                  <a:gd fmla="*/ 126 w 270" name="T90"/>
                  <a:gd fmla="*/ 209 h 308" name="T91"/>
                  <a:gd fmla="*/ 128 w 270" name="T92"/>
                  <a:gd fmla="*/ 227 h 308" name="T93"/>
                  <a:gd fmla="*/ 159 w 270" name="T94"/>
                  <a:gd fmla="*/ 223 h 308" name="T95"/>
                  <a:gd fmla="*/ 247 w 270" name="T96"/>
                  <a:gd fmla="*/ 182 h 308" name="T97"/>
                  <a:gd fmla="*/ 256 w 270" name="T98"/>
                  <a:gd fmla="*/ 194 h 308" name="T99"/>
                  <a:gd fmla="*/ 157 w 270" name="T100"/>
                  <a:gd fmla="*/ 279 h 308" name="T101"/>
                  <a:gd fmla="*/ 203 w 270" name="T102"/>
                  <a:gd fmla="*/ 269 h 308" name="T103"/>
                  <a:gd fmla="*/ 270 w 270" name="T104"/>
                  <a:gd fmla="*/ 243 h 308" name="T105"/>
                  <a:gd fmla="*/ 249 w 270" name="T106"/>
                  <a:gd fmla="*/ 263 h 308" name="T107"/>
                  <a:gd fmla="*/ 229 w 270" name="T108"/>
                  <a:gd fmla="*/ 290 h 308" name="T109"/>
                  <a:gd fmla="*/ 264 w 270" name="T110"/>
                  <a:gd fmla="*/ 279 h 308" name="T111"/>
                  <a:gd fmla="*/ 261 w 270" name="T112"/>
                  <a:gd fmla="*/ 293 h 308" name="T113"/>
                  <a:gd fmla="*/ 239 w 270" name="T114"/>
                  <a:gd fmla="*/ 298 h 308" name="T115"/>
                  <a:gd fmla="*/ 201 w 270" name="T116"/>
                  <a:gd fmla="*/ 308 h 30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08" w="270">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279"/>
              <p:cNvSpPr/>
              <p:nvPr/>
            </p:nvSpPr>
            <p:spPr bwMode="auto">
              <a:xfrm>
                <a:off x="2982913" y="5695950"/>
                <a:ext cx="557213" cy="534988"/>
              </a:xfrm>
              <a:custGeom>
                <a:gdLst>
                  <a:gd fmla="*/ 76 w 172" name="T0"/>
                  <a:gd fmla="*/ 165 h 165" name="T1"/>
                  <a:gd fmla="*/ 132 w 172" name="T2"/>
                  <a:gd fmla="*/ 129 h 165" name="T3"/>
                  <a:gd fmla="*/ 89 w 172" name="T4"/>
                  <a:gd fmla="*/ 154 h 165" name="T5"/>
                  <a:gd fmla="*/ 75 w 172" name="T6"/>
                  <a:gd fmla="*/ 162 h 165" name="T7"/>
                  <a:gd fmla="*/ 135 w 172" name="T8"/>
                  <a:gd fmla="*/ 115 h 165" name="T9"/>
                  <a:gd fmla="*/ 85 w 172" name="T10"/>
                  <a:gd fmla="*/ 143 h 165" name="T11"/>
                  <a:gd fmla="*/ 158 w 172" name="T12"/>
                  <a:gd fmla="*/ 81 h 165" name="T13"/>
                  <a:gd fmla="*/ 77 w 172" name="T14"/>
                  <a:gd fmla="*/ 126 h 165" name="T15"/>
                  <a:gd fmla="*/ 146 w 172" name="T16"/>
                  <a:gd fmla="*/ 73 h 165" name="T17"/>
                  <a:gd fmla="*/ 126 w 172" name="T18"/>
                  <a:gd fmla="*/ 81 h 165" name="T19"/>
                  <a:gd fmla="*/ 81 w 172" name="T20"/>
                  <a:gd fmla="*/ 106 h 165" name="T21"/>
                  <a:gd fmla="*/ 141 w 172" name="T22"/>
                  <a:gd fmla="*/ 56 h 165" name="T23"/>
                  <a:gd fmla="*/ 80 w 172" name="T24"/>
                  <a:gd fmla="*/ 91 h 165" name="T25"/>
                  <a:gd fmla="*/ 118 w 172" name="T26"/>
                  <a:gd fmla="*/ 62 h 165" name="T27"/>
                  <a:gd fmla="*/ 80 w 172" name="T28"/>
                  <a:gd fmla="*/ 77 h 165" name="T29"/>
                  <a:gd fmla="*/ 117 w 172" name="T30"/>
                  <a:gd fmla="*/ 49 h 165" name="T31"/>
                  <a:gd fmla="*/ 83 w 172" name="T32"/>
                  <a:gd fmla="*/ 63 h 165" name="T33"/>
                  <a:gd fmla="*/ 58 w 172" name="T34"/>
                  <a:gd fmla="*/ 63 h 165" name="T35"/>
                  <a:gd fmla="*/ 71 w 172" name="T36"/>
                  <a:gd fmla="*/ 55 h 165" name="T37"/>
                  <a:gd fmla="*/ 72 w 172" name="T38"/>
                  <a:gd fmla="*/ 53 h 165" name="T39"/>
                  <a:gd fmla="*/ 56 w 172" name="T40"/>
                  <a:gd fmla="*/ 61 h 165" name="T41"/>
                  <a:gd fmla="*/ 24 w 172" name="T42"/>
                  <a:gd fmla="*/ 72 h 165" name="T43"/>
                  <a:gd fmla="*/ 24 w 172" name="T44"/>
                  <a:gd fmla="*/ 71 h 165" name="T45"/>
                  <a:gd fmla="*/ 31 w 172" name="T46"/>
                  <a:gd fmla="*/ 67 h 165" name="T47"/>
                  <a:gd fmla="*/ 75 w 172" name="T48"/>
                  <a:gd fmla="*/ 37 h 165" name="T49"/>
                  <a:gd fmla="*/ 0 w 172" name="T50"/>
                  <a:gd fmla="*/ 77 h 165" name="T51"/>
                  <a:gd fmla="*/ 57 w 172" name="T52"/>
                  <a:gd fmla="*/ 38 h 165" name="T53"/>
                  <a:gd fmla="*/ 1 w 172" name="T54"/>
                  <a:gd fmla="*/ 66 h 165" name="T55"/>
                  <a:gd fmla="*/ 115 w 172" name="T56"/>
                  <a:gd fmla="*/ 0 h 165" name="T57"/>
                  <a:gd fmla="*/ 55 w 172" name="T58"/>
                  <a:gd fmla="*/ 45 h 165" name="T59"/>
                  <a:gd fmla="*/ 120 w 172" name="T60"/>
                  <a:gd fmla="*/ 7 h 165" name="T61"/>
                  <a:gd fmla="*/ 74 w 172" name="T62"/>
                  <a:gd fmla="*/ 42 h 165" name="T63"/>
                  <a:gd fmla="*/ 126 w 172" name="T64"/>
                  <a:gd fmla="*/ 12 h 165" name="T65"/>
                  <a:gd fmla="*/ 103 w 172" name="T66"/>
                  <a:gd fmla="*/ 33 h 165" name="T67"/>
                  <a:gd fmla="*/ 137 w 172" name="T68"/>
                  <a:gd fmla="*/ 14 h 165" name="T69"/>
                  <a:gd fmla="*/ 136 w 172" name="T70"/>
                  <a:gd fmla="*/ 18 h 165" name="T71"/>
                  <a:gd fmla="*/ 154 w 172" name="T72"/>
                  <a:gd fmla="*/ 22 h 165" name="T73"/>
                  <a:gd fmla="*/ 156 w 172" name="T74"/>
                  <a:gd fmla="*/ 33 h 165" name="T75"/>
                  <a:gd fmla="*/ 158 w 172" name="T76"/>
                  <a:gd fmla="*/ 33 h 165" name="T77"/>
                  <a:gd fmla="*/ 145 w 172" name="T78"/>
                  <a:gd fmla="*/ 53 h 165" name="T79"/>
                  <a:gd fmla="*/ 85 w 172" name="T80"/>
                  <a:gd fmla="*/ 103 h 165" name="T81"/>
                  <a:gd fmla="*/ 144 w 172" name="T82"/>
                  <a:gd fmla="*/ 69 h 165" name="T83"/>
                  <a:gd fmla="*/ 88 w 172" name="T84"/>
                  <a:gd fmla="*/ 106 h 165" name="T85"/>
                  <a:gd fmla="*/ 152 w 172" name="T86"/>
                  <a:gd fmla="*/ 70 h 165" name="T87"/>
                  <a:gd fmla="*/ 83 w 172" name="T88"/>
                  <a:gd fmla="*/ 123 h 165" name="T89"/>
                  <a:gd fmla="*/ 162 w 172" name="T90"/>
                  <a:gd fmla="*/ 78 h 165" name="T91"/>
                  <a:gd fmla="*/ 135 w 172" name="T92"/>
                  <a:gd fmla="*/ 115 h 165" name="T93"/>
                  <a:gd fmla="*/ 172 w 172" name="T94"/>
                  <a:gd fmla="*/ 93 h 165" name="T95"/>
                  <a:gd fmla="*/ 166 w 172" name="T96"/>
                  <a:gd fmla="*/ 108 h 165" name="T97"/>
                  <a:gd fmla="*/ 167 w 172" name="T98"/>
                  <a:gd fmla="*/ 109 h 165" name="T99"/>
                  <a:gd fmla="*/ 144 w 172" name="T100"/>
                  <a:gd fmla="*/ 123 h 165" name="T101"/>
                  <a:gd fmla="*/ 171 w 172" name="T102"/>
                  <a:gd fmla="*/ 110 h 165"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65" w="172">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280"/>
              <p:cNvSpPr/>
              <p:nvPr/>
            </p:nvSpPr>
            <p:spPr bwMode="auto">
              <a:xfrm>
                <a:off x="2940051" y="5630863"/>
                <a:ext cx="168275" cy="120650"/>
              </a:xfrm>
              <a:custGeom>
                <a:gdLst>
                  <a:gd fmla="*/ 1 w 52" name="T0"/>
                  <a:gd fmla="*/ 37 h 37" name="T1"/>
                  <a:gd fmla="*/ 0 w 52" name="T2"/>
                  <a:gd fmla="*/ 37 h 37" name="T3"/>
                  <a:gd fmla="*/ 0 w 52" name="T4"/>
                  <a:gd fmla="*/ 37 h 37" name="T5"/>
                  <a:gd fmla="*/ 0 w 52" name="T6"/>
                  <a:gd fmla="*/ 36 h 37" name="T7"/>
                  <a:gd fmla="*/ 0 w 52" name="T8"/>
                  <a:gd fmla="*/ 36 h 37" name="T9"/>
                  <a:gd fmla="*/ 1 w 52" name="T10"/>
                  <a:gd fmla="*/ 36 h 37" name="T11"/>
                  <a:gd fmla="*/ 15 w 52" name="T12"/>
                  <a:gd fmla="*/ 27 h 37" name="T13"/>
                  <a:gd fmla="*/ 15 w 52" name="T14"/>
                  <a:gd fmla="*/ 27 h 37" name="T15"/>
                  <a:gd fmla="*/ 15 w 52" name="T16"/>
                  <a:gd fmla="*/ 27 h 37" name="T17"/>
                  <a:gd fmla="*/ 15 w 52" name="T18"/>
                  <a:gd fmla="*/ 27 h 37" name="T19"/>
                  <a:gd fmla="*/ 14 w 52" name="T20"/>
                  <a:gd fmla="*/ 27 h 37" name="T21"/>
                  <a:gd fmla="*/ 14 w 52" name="T22"/>
                  <a:gd fmla="*/ 27 h 37" name="T23"/>
                  <a:gd fmla="*/ 14 w 52" name="T24"/>
                  <a:gd fmla="*/ 26 h 37" name="T25"/>
                  <a:gd fmla="*/ 44 w 52" name="T26"/>
                  <a:gd fmla="*/ 5 h 37" name="T27"/>
                  <a:gd fmla="*/ 21 w 52" name="T28"/>
                  <a:gd fmla="*/ 18 h 37" name="T29"/>
                  <a:gd fmla="*/ 20 w 52" name="T30"/>
                  <a:gd fmla="*/ 18 h 37" name="T31"/>
                  <a:gd fmla="*/ 21 w 52" name="T32"/>
                  <a:gd fmla="*/ 17 h 37" name="T33"/>
                  <a:gd fmla="*/ 51 w 52" name="T34"/>
                  <a:gd fmla="*/ 0 h 37" name="T35"/>
                  <a:gd fmla="*/ 52 w 52" name="T36"/>
                  <a:gd fmla="*/ 0 h 37" name="T37"/>
                  <a:gd fmla="*/ 51 w 52" name="T38"/>
                  <a:gd fmla="*/ 0 h 37" name="T39"/>
                  <a:gd fmla="*/ 51 w 52" name="T40"/>
                  <a:gd fmla="*/ 1 h 37" name="T41"/>
                  <a:gd fmla="*/ 51 w 52" name="T42"/>
                  <a:gd fmla="*/ 1 h 37" name="T43"/>
                  <a:gd fmla="*/ 46 w 52" name="T44"/>
                  <a:gd fmla="*/ 5 h 37" name="T45"/>
                  <a:gd fmla="*/ 21 w 52" name="T46"/>
                  <a:gd fmla="*/ 23 h 37" name="T47"/>
                  <a:gd fmla="*/ 45 w 52" name="T48"/>
                  <a:gd fmla="*/ 9 h 37" name="T49"/>
                  <a:gd fmla="*/ 45 w 52" name="T50"/>
                  <a:gd fmla="*/ 9 h 37" name="T51"/>
                  <a:gd fmla="*/ 45 w 52" name="T52"/>
                  <a:gd fmla="*/ 9 h 37" name="T53"/>
                  <a:gd fmla="*/ 45 w 52" name="T54"/>
                  <a:gd fmla="*/ 9 h 37" name="T55"/>
                  <a:gd fmla="*/ 45 w 52" name="T56"/>
                  <a:gd fmla="*/ 10 h 37" name="T57"/>
                  <a:gd fmla="*/ 45 w 52" name="T58"/>
                  <a:gd fmla="*/ 10 h 37" name="T59"/>
                  <a:gd fmla="*/ 35 w 52" name="T60"/>
                  <a:gd fmla="*/ 16 h 37" name="T61"/>
                  <a:gd fmla="*/ 36 w 52" name="T62"/>
                  <a:gd fmla="*/ 16 h 37" name="T63"/>
                  <a:gd fmla="*/ 36 w 52" name="T64"/>
                  <a:gd fmla="*/ 16 h 37" name="T65"/>
                  <a:gd fmla="*/ 36 w 52" name="T66"/>
                  <a:gd fmla="*/ 17 h 37" name="T67"/>
                  <a:gd fmla="*/ 36 w 52" name="T68"/>
                  <a:gd fmla="*/ 17 h 37" name="T69"/>
                  <a:gd fmla="*/ 1 w 52" name="T70"/>
                  <a:gd fmla="*/ 37 h 37" name="T71"/>
                  <a:gd fmla="*/ 1 w 52" name="T72"/>
                  <a:gd fmla="*/ 37 h 3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7" w="52">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281"/>
              <p:cNvSpPr/>
              <p:nvPr/>
            </p:nvSpPr>
            <p:spPr bwMode="auto">
              <a:xfrm>
                <a:off x="2671763" y="5630863"/>
                <a:ext cx="698500" cy="415925"/>
              </a:xfrm>
              <a:custGeom>
                <a:gdLst>
                  <a:gd fmla="*/ 192 w 216" name="T0"/>
                  <a:gd fmla="*/ 11 h 128" name="T1"/>
                  <a:gd fmla="*/ 3 w 216" name="T2"/>
                  <a:gd fmla="*/ 119 h 128" name="T3"/>
                  <a:gd fmla="*/ 6 w 216" name="T4"/>
                  <a:gd fmla="*/ 117 h 128" name="T5"/>
                  <a:gd fmla="*/ 12 w 216" name="T6"/>
                  <a:gd fmla="*/ 111 h 128" name="T7"/>
                  <a:gd fmla="*/ 103 w 216" name="T8"/>
                  <a:gd fmla="*/ 54 h 128" name="T9"/>
                  <a:gd fmla="*/ 1 w 216" name="T10"/>
                  <a:gd fmla="*/ 113 h 128" name="T11"/>
                  <a:gd fmla="*/ 0 w 216" name="T12"/>
                  <a:gd fmla="*/ 112 h 128" name="T13"/>
                  <a:gd fmla="*/ 0 w 216" name="T14"/>
                  <a:gd fmla="*/ 97 h 128" name="T15"/>
                  <a:gd fmla="*/ 70 w 216" name="T16"/>
                  <a:gd fmla="*/ 52 h 128" name="T17"/>
                  <a:gd fmla="*/ 21 w 216" name="T18"/>
                  <a:gd fmla="*/ 78 h 128" name="T19"/>
                  <a:gd fmla="*/ 19 w 216" name="T20"/>
                  <a:gd fmla="*/ 64 h 128" name="T21"/>
                  <a:gd fmla="*/ 54 w 216" name="T22"/>
                  <a:gd fmla="*/ 41 h 128" name="T23"/>
                  <a:gd fmla="*/ 11 w 216" name="T24"/>
                  <a:gd fmla="*/ 63 h 128" name="T25"/>
                  <a:gd fmla="*/ 21 w 216" name="T26"/>
                  <a:gd fmla="*/ 56 h 128" name="T27"/>
                  <a:gd fmla="*/ 71 w 216" name="T28"/>
                  <a:gd fmla="*/ 20 h 128" name="T29"/>
                  <a:gd fmla="*/ 19 w 216" name="T30"/>
                  <a:gd fmla="*/ 49 h 128" name="T31"/>
                  <a:gd fmla="*/ 75 w 216" name="T32"/>
                  <a:gd fmla="*/ 15 h 128" name="T33"/>
                  <a:gd fmla="*/ 0 w 216" name="T34"/>
                  <a:gd fmla="*/ 58 h 128" name="T35"/>
                  <a:gd fmla="*/ 23 w 216" name="T36"/>
                  <a:gd fmla="*/ 23 h 128" name="T37"/>
                  <a:gd fmla="*/ 35 w 216" name="T38"/>
                  <a:gd fmla="*/ 3 h 128" name="T39"/>
                  <a:gd fmla="*/ 14 w 216" name="T40"/>
                  <a:gd fmla="*/ 9 h 128" name="T41"/>
                  <a:gd fmla="*/ 14 w 216" name="T42"/>
                  <a:gd fmla="*/ 9 h 128" name="T43"/>
                  <a:gd fmla="*/ 17 w 216" name="T44"/>
                  <a:gd fmla="*/ 7 h 128" name="T45"/>
                  <a:gd fmla="*/ 25 w 216" name="T46"/>
                  <a:gd fmla="*/ 8 h 128" name="T47"/>
                  <a:gd fmla="*/ 15 w 216" name="T48"/>
                  <a:gd fmla="*/ 27 h 128" name="T49"/>
                  <a:gd fmla="*/ 38 w 216" name="T50"/>
                  <a:gd fmla="*/ 15 h 128" name="T51"/>
                  <a:gd fmla="*/ 94 w 216" name="T52"/>
                  <a:gd fmla="*/ 3 h 128" name="T53"/>
                  <a:gd fmla="*/ 94 w 216" name="T54"/>
                  <a:gd fmla="*/ 4 h 128" name="T55"/>
                  <a:gd fmla="*/ 80 w 216" name="T56"/>
                  <a:gd fmla="*/ 15 h 128" name="T57"/>
                  <a:gd fmla="*/ 71 w 216" name="T58"/>
                  <a:gd fmla="*/ 22 h 128" name="T59"/>
                  <a:gd fmla="*/ 85 w 216" name="T60"/>
                  <a:gd fmla="*/ 18 h 128" name="T61"/>
                  <a:gd fmla="*/ 85 w 216" name="T62"/>
                  <a:gd fmla="*/ 20 h 128" name="T63"/>
                  <a:gd fmla="*/ 97 w 216" name="T64"/>
                  <a:gd fmla="*/ 14 h 128" name="T65"/>
                  <a:gd fmla="*/ 55 w 216" name="T66"/>
                  <a:gd fmla="*/ 41 h 128" name="T67"/>
                  <a:gd fmla="*/ 108 w 216" name="T68"/>
                  <a:gd fmla="*/ 12 h 128" name="T69"/>
                  <a:gd fmla="*/ 65 w 216" name="T70"/>
                  <a:gd fmla="*/ 46 h 128" name="T71"/>
                  <a:gd fmla="*/ 140 w 216" name="T72"/>
                  <a:gd fmla="*/ 9 h 128" name="T73"/>
                  <a:gd fmla="*/ 11 w 216" name="T74"/>
                  <a:gd fmla="*/ 90 h 128" name="T75"/>
                  <a:gd fmla="*/ 151 w 216" name="T76"/>
                  <a:gd fmla="*/ 10 h 128" name="T77"/>
                  <a:gd fmla="*/ 69 w 216" name="T78"/>
                  <a:gd fmla="*/ 73 h 128" name="T79"/>
                  <a:gd fmla="*/ 195 w 216" name="T80"/>
                  <a:gd fmla="*/ 0 h 128" name="T81"/>
                  <a:gd fmla="*/ 175 w 216" name="T82"/>
                  <a:gd fmla="*/ 15 h 128" name="T83"/>
                  <a:gd fmla="*/ 175 w 216" name="T84"/>
                  <a:gd fmla="*/ 16 h 128" name="T85"/>
                  <a:gd fmla="*/ 196 w 216" name="T86"/>
                  <a:gd fmla="*/ 7 h 128" name="T87"/>
                  <a:gd fmla="*/ 196 w 216" name="T88"/>
                  <a:gd fmla="*/ 8 h 128" name="T89"/>
                  <a:gd fmla="*/ 209 w 216" name="T90"/>
                  <a:gd fmla="*/ 0 h 128" name="T91"/>
                  <a:gd fmla="*/ 215 w 216" name="T92"/>
                  <a:gd fmla="*/ 8 h 128" name="T93"/>
                  <a:gd fmla="*/ 83 w 216" name="T94"/>
                  <a:gd fmla="*/ 100 h 128" name="T95"/>
                  <a:gd fmla="*/ 108 w 216" name="T96"/>
                  <a:gd fmla="*/ 100 h 128" name="T97"/>
                  <a:gd fmla="*/ 108 w 216" name="T98"/>
                  <a:gd fmla="*/ 100 h 128" name="T99"/>
                  <a:gd fmla="*/ 82 w 216" name="T100"/>
                  <a:gd fmla="*/ 121 h 128" name="T101"/>
                  <a:gd fmla="*/ 96 w 216" name="T102"/>
                  <a:gd fmla="*/ 119 h 128" name="T103"/>
                  <a:gd fmla="*/ 96 w 216" name="T104"/>
                  <a:gd fmla="*/ 121 h 128" name="T105"/>
                  <a:gd fmla="*/ 94 w 216" name="T106"/>
                  <a:gd fmla="*/ 122 h 128" name="T107"/>
                  <a:gd fmla="*/ 90 w 216" name="T108"/>
                  <a:gd fmla="*/ 118 h 128" name="T109"/>
                  <a:gd fmla="*/ 75 w 216" name="T110"/>
                  <a:gd fmla="*/ 125 h 128" name="T111"/>
                  <a:gd fmla="*/ 103 w 216" name="T112"/>
                  <a:gd fmla="*/ 103 h 128" name="T113"/>
                  <a:gd fmla="*/ 64 w 216" name="T114"/>
                  <a:gd fmla="*/ 126 h 128" name="T115"/>
                  <a:gd fmla="*/ 47 w 216" name="T116"/>
                  <a:gd fmla="*/ 122 h 128" name="T117"/>
                  <a:gd fmla="*/ 10 w 216" name="T118"/>
                  <a:gd fmla="*/ 128 h 128"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28" w="216">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282"/>
              <p:cNvSpPr>
                <a:spLocks noEditPoints="1"/>
              </p:cNvSpPr>
              <p:nvPr/>
            </p:nvSpPr>
            <p:spPr bwMode="auto">
              <a:xfrm>
                <a:off x="2681288" y="5559425"/>
                <a:ext cx="855663" cy="1635125"/>
              </a:xfrm>
              <a:custGeom>
                <a:gdLst>
                  <a:gd fmla="*/ 224 w 264" name="T0"/>
                  <a:gd fmla="*/ 293 h 504" name="T1"/>
                  <a:gd fmla="*/ 164 w 264" name="T2"/>
                  <a:gd fmla="*/ 305 h 504" name="T3"/>
                  <a:gd fmla="*/ 107 w 264" name="T4"/>
                  <a:gd fmla="*/ 288 h 504" name="T5"/>
                  <a:gd fmla="*/ 73 w 264" name="T6"/>
                  <a:gd fmla="*/ 379 h 504" name="T7"/>
                  <a:gd fmla="*/ 95 w 264" name="T8"/>
                  <a:gd fmla="*/ 399 h 504" name="T9"/>
                  <a:gd fmla="*/ 142 w 264" name="T10"/>
                  <a:gd fmla="*/ 386 h 504" name="T11"/>
                  <a:gd fmla="*/ 168 w 264" name="T12"/>
                  <a:gd fmla="*/ 372 h 504" name="T13"/>
                  <a:gd fmla="*/ 253 w 264" name="T14"/>
                  <a:gd fmla="*/ 395 h 504" name="T15"/>
                  <a:gd fmla="*/ 256 w 264" name="T16"/>
                  <a:gd fmla="*/ 465 h 504" name="T17"/>
                  <a:gd fmla="*/ 129 w 264" name="T18"/>
                  <a:gd fmla="*/ 491 h 504" name="T19"/>
                  <a:gd fmla="*/ 0 w 264" name="T20"/>
                  <a:gd fmla="*/ 400 h 504" name="T21"/>
                  <a:gd fmla="*/ 12 w 264" name="T22"/>
                  <a:gd fmla="*/ 271 h 504" name="T23"/>
                  <a:gd fmla="*/ 37 w 264" name="T24"/>
                  <a:gd fmla="*/ 219 h 504" name="T25"/>
                  <a:gd fmla="*/ 86 w 264" name="T26"/>
                  <a:gd fmla="*/ 198 h 504" name="T27"/>
                  <a:gd fmla="*/ 145 w 264" name="T28"/>
                  <a:gd fmla="*/ 198 h 504" name="T29"/>
                  <a:gd fmla="*/ 190 w 264" name="T30"/>
                  <a:gd fmla="*/ 192 h 504" name="T31"/>
                  <a:gd fmla="*/ 199 w 264" name="T32"/>
                  <a:gd fmla="*/ 145 h 504" name="T33"/>
                  <a:gd fmla="*/ 177 w 264" name="T34"/>
                  <a:gd fmla="*/ 113 h 504" name="T35"/>
                  <a:gd fmla="*/ 105 w 264" name="T36"/>
                  <a:gd fmla="*/ 78 h 504" name="T37"/>
                  <a:gd fmla="*/ 101 w 264" name="T38"/>
                  <a:gd fmla="*/ 120 h 504" name="T39"/>
                  <a:gd fmla="*/ 50 w 264" name="T40"/>
                  <a:gd fmla="*/ 134 h 504" name="T41"/>
                  <a:gd fmla="*/ 20 w 264" name="T42"/>
                  <a:gd fmla="*/ 104 h 504" name="T43"/>
                  <a:gd fmla="*/ 30 w 264" name="T44"/>
                  <a:gd fmla="*/ 12 h 504" name="T45"/>
                  <a:gd fmla="*/ 67 w 264" name="T46"/>
                  <a:gd fmla="*/ 28 h 504" name="T47"/>
                  <a:gd fmla="*/ 104 w 264" name="T48"/>
                  <a:gd fmla="*/ 15 h 504" name="T49"/>
                  <a:gd fmla="*/ 109 w 264" name="T50"/>
                  <a:gd fmla="*/ 20 h 504" name="T51"/>
                  <a:gd fmla="*/ 191 w 264" name="T52"/>
                  <a:gd fmla="*/ 41 h 504" name="T53"/>
                  <a:gd fmla="*/ 260 w 264" name="T54"/>
                  <a:gd fmla="*/ 72 h 504" name="T55"/>
                  <a:gd fmla="*/ 260 w 264" name="T56"/>
                  <a:gd fmla="*/ 195 h 504" name="T57"/>
                  <a:gd fmla="*/ 262 w 264" name="T58"/>
                  <a:gd fmla="*/ 279 h 504" name="T59"/>
                  <a:gd fmla="*/ 255 w 264" name="T60"/>
                  <a:gd fmla="*/ 269 h 504" name="T61"/>
                  <a:gd fmla="*/ 262 w 264" name="T62"/>
                  <a:gd fmla="*/ 115 h 504" name="T63"/>
                  <a:gd fmla="*/ 205 w 264" name="T64"/>
                  <a:gd fmla="*/ 43 h 504" name="T65"/>
                  <a:gd fmla="*/ 137 w 264" name="T66"/>
                  <a:gd fmla="*/ 25 h 504" name="T67"/>
                  <a:gd fmla="*/ 99 w 264" name="T68"/>
                  <a:gd fmla="*/ 17 h 504" name="T69"/>
                  <a:gd fmla="*/ 98 w 264" name="T70"/>
                  <a:gd fmla="*/ 23 h 504" name="T71"/>
                  <a:gd fmla="*/ 56 w 264" name="T72"/>
                  <a:gd fmla="*/ 27 h 504" name="T73"/>
                  <a:gd fmla="*/ 22 w 264" name="T74"/>
                  <a:gd fmla="*/ 1 h 504" name="T75"/>
                  <a:gd fmla="*/ 18 w 264" name="T76"/>
                  <a:gd fmla="*/ 138 h 504" name="T77"/>
                  <a:gd fmla="*/ 76 w 264" name="T78"/>
                  <a:gd fmla="*/ 130 h 504" name="T79"/>
                  <a:gd fmla="*/ 109 w 264" name="T80"/>
                  <a:gd fmla="*/ 126 h 504" name="T81"/>
                  <a:gd fmla="*/ 123 w 264" name="T82"/>
                  <a:gd fmla="*/ 82 h 504" name="T83"/>
                  <a:gd fmla="*/ 194 w 264" name="T84"/>
                  <a:gd fmla="*/ 118 h 504" name="T85"/>
                  <a:gd fmla="*/ 200 w 264" name="T86"/>
                  <a:gd fmla="*/ 156 h 504" name="T87"/>
                  <a:gd fmla="*/ 186 w 264" name="T88"/>
                  <a:gd fmla="*/ 202 h 504" name="T89"/>
                  <a:gd fmla="*/ 132 w 264" name="T90"/>
                  <a:gd fmla="*/ 196 h 504" name="T91"/>
                  <a:gd fmla="*/ 81 w 264" name="T92"/>
                  <a:gd fmla="*/ 203 h 504" name="T93"/>
                  <a:gd fmla="*/ 38 w 264" name="T94"/>
                  <a:gd fmla="*/ 221 h 504" name="T95"/>
                  <a:gd fmla="*/ 13 w 264" name="T96"/>
                  <a:gd fmla="*/ 272 h 504" name="T97"/>
                  <a:gd fmla="*/ 1 w 264" name="T98"/>
                  <a:gd fmla="*/ 400 h 504" name="T99"/>
                  <a:gd fmla="*/ 145 w 264" name="T100"/>
                  <a:gd fmla="*/ 488 h 504" name="T101"/>
                  <a:gd fmla="*/ 252 w 264" name="T102"/>
                  <a:gd fmla="*/ 451 h 504" name="T103"/>
                  <a:gd fmla="*/ 253 w 264" name="T104"/>
                  <a:gd fmla="*/ 390 h 504" name="T105"/>
                  <a:gd fmla="*/ 153 w 264" name="T106"/>
                  <a:gd fmla="*/ 376 h 504" name="T107"/>
                  <a:gd fmla="*/ 139 w 264" name="T108"/>
                  <a:gd fmla="*/ 389 h 504" name="T109"/>
                  <a:gd fmla="*/ 91 w 264" name="T110"/>
                  <a:gd fmla="*/ 400 h 504" name="T111"/>
                  <a:gd fmla="*/ 73 w 264" name="T112"/>
                  <a:gd fmla="*/ 379 h 504" name="T113"/>
                  <a:gd fmla="*/ 101 w 264" name="T114"/>
                  <a:gd fmla="*/ 287 h 504" name="T115"/>
                  <a:gd fmla="*/ 158 w 264" name="T116"/>
                  <a:gd fmla="*/ 304 h 504" name="T117"/>
                  <a:gd fmla="*/ 202 w 264" name="T118"/>
                  <a:gd fmla="*/ 294 h 504" name="T119"/>
                  <a:gd fmla="*/ 264 w 264" name="T120"/>
                  <a:gd fmla="*/ 278 h 504"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03" w="26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283"/>
              <p:cNvSpPr>
                <a:spLocks noEditPoints="1"/>
              </p:cNvSpPr>
              <p:nvPr/>
            </p:nvSpPr>
            <p:spPr bwMode="auto">
              <a:xfrm>
                <a:off x="2665413" y="5614988"/>
                <a:ext cx="887413" cy="1508125"/>
              </a:xfrm>
              <a:custGeom>
                <a:gdLst>
                  <a:gd fmla="*/ 204 w 274" name="T0"/>
                  <a:gd fmla="*/ 287 h 465" name="T1"/>
                  <a:gd fmla="*/ 113 w 274" name="T2"/>
                  <a:gd fmla="*/ 269 h 465" name="T3"/>
                  <a:gd fmla="*/ 76 w 274" name="T4"/>
                  <a:gd fmla="*/ 315 h 465" name="T5"/>
                  <a:gd fmla="*/ 96 w 274" name="T6"/>
                  <a:gd fmla="*/ 372 h 465" name="T7"/>
                  <a:gd fmla="*/ 157 w 274" name="T8"/>
                  <a:gd fmla="*/ 364 h 465" name="T9"/>
                  <a:gd fmla="*/ 181 w 274" name="T10"/>
                  <a:gd fmla="*/ 350 h 465" name="T11"/>
                  <a:gd fmla="*/ 247 w 274" name="T12"/>
                  <a:gd fmla="*/ 355 h 465" name="T13"/>
                  <a:gd fmla="*/ 248 w 274" name="T14"/>
                  <a:gd fmla="*/ 390 h 465" name="T15"/>
                  <a:gd fmla="*/ 261 w 274" name="T16"/>
                  <a:gd fmla="*/ 464 h 465" name="T17"/>
                  <a:gd fmla="*/ 107 w 274" name="T18"/>
                  <a:gd fmla="*/ 461 h 465" name="T19"/>
                  <a:gd fmla="*/ 8 w 274" name="T20"/>
                  <a:gd fmla="*/ 434 h 465" name="T21"/>
                  <a:gd fmla="*/ 8 w 274" name="T22"/>
                  <a:gd fmla="*/ 246 h 465" name="T23"/>
                  <a:gd fmla="*/ 49 w 274" name="T24"/>
                  <a:gd fmla="*/ 189 h 465" name="T25"/>
                  <a:gd fmla="*/ 74 w 274" name="T26"/>
                  <a:gd fmla="*/ 173 h 465" name="T27"/>
                  <a:gd fmla="*/ 121 w 274" name="T28"/>
                  <a:gd fmla="*/ 181 h 465" name="T29"/>
                  <a:gd fmla="*/ 191 w 274" name="T30"/>
                  <a:gd fmla="*/ 188 h 465" name="T31"/>
                  <a:gd fmla="*/ 200 w 274" name="T32"/>
                  <a:gd fmla="*/ 96 h 465" name="T33"/>
                  <a:gd fmla="*/ 116 w 274" name="T34"/>
                  <a:gd fmla="*/ 82 h 465" name="T35"/>
                  <a:gd fmla="*/ 50 w 274" name="T36"/>
                  <a:gd fmla="*/ 111 h 465" name="T37"/>
                  <a:gd fmla="*/ 26 w 274" name="T38"/>
                  <a:gd fmla="*/ 69 h 465" name="T39"/>
                  <a:gd fmla="*/ 14 w 274" name="T40"/>
                  <a:gd fmla="*/ 1 h 465" name="T41"/>
                  <a:gd fmla="*/ 106 w 274" name="T42"/>
                  <a:gd fmla="*/ 2 h 465" name="T43"/>
                  <a:gd fmla="*/ 108 w 274" name="T44"/>
                  <a:gd fmla="*/ 18 h 465" name="T45"/>
                  <a:gd fmla="*/ 131 w 274" name="T46"/>
                  <a:gd fmla="*/ 5 h 465" name="T47"/>
                  <a:gd fmla="*/ 200 w 274" name="T48"/>
                  <a:gd fmla="*/ 5 h 465" name="T49"/>
                  <a:gd fmla="*/ 271 w 274" name="T50"/>
                  <a:gd fmla="*/ 58 h 465" name="T51"/>
                  <a:gd fmla="*/ 270 w 274" name="T52"/>
                  <a:gd fmla="*/ 179 h 465" name="T53"/>
                  <a:gd fmla="*/ 268 w 274" name="T54"/>
                  <a:gd fmla="*/ 203 h 465" name="T55"/>
                  <a:gd fmla="*/ 271 w 274" name="T56"/>
                  <a:gd fmla="*/ 58 h 465" name="T57"/>
                  <a:gd fmla="*/ 186 w 274" name="T58"/>
                  <a:gd fmla="*/ 5 h 465" name="T59"/>
                  <a:gd fmla="*/ 125 w 274" name="T60"/>
                  <a:gd fmla="*/ 9 h 465" name="T61"/>
                  <a:gd fmla="*/ 107 w 274" name="T62"/>
                  <a:gd fmla="*/ 18 h 465" name="T63"/>
                  <a:gd fmla="*/ 106 w 274" name="T64"/>
                  <a:gd fmla="*/ 2 h 465" name="T65"/>
                  <a:gd fmla="*/ 19 w 274" name="T66"/>
                  <a:gd fmla="*/ 15 h 465" name="T67"/>
                  <a:gd fmla="*/ 29 w 274" name="T68"/>
                  <a:gd fmla="*/ 97 h 465" name="T69"/>
                  <a:gd fmla="*/ 116 w 274" name="T70"/>
                  <a:gd fmla="*/ 117 h 465" name="T71"/>
                  <a:gd fmla="*/ 158 w 274" name="T72"/>
                  <a:gd fmla="*/ 88 h 465" name="T73"/>
                  <a:gd fmla="*/ 201 w 274" name="T74"/>
                  <a:gd fmla="*/ 123 h 465" name="T75"/>
                  <a:gd fmla="*/ 191 w 274" name="T76"/>
                  <a:gd fmla="*/ 202 h 465" name="T77"/>
                  <a:gd fmla="*/ 107 w 274" name="T78"/>
                  <a:gd fmla="*/ 179 h 465" name="T79"/>
                  <a:gd fmla="*/ 70 w 274" name="T80"/>
                  <a:gd fmla="*/ 176 h 465" name="T81"/>
                  <a:gd fmla="*/ 15 w 274" name="T82"/>
                  <a:gd fmla="*/ 216 h 465" name="T83"/>
                  <a:gd fmla="*/ 2 w 274" name="T84"/>
                  <a:gd fmla="*/ 340 h 465" name="T85"/>
                  <a:gd fmla="*/ 45 w 274" name="T86"/>
                  <a:gd fmla="*/ 461 h 465" name="T87"/>
                  <a:gd fmla="*/ 261 w 274" name="T88"/>
                  <a:gd fmla="*/ 464 h 465" name="T89"/>
                  <a:gd fmla="*/ 248 w 274" name="T90"/>
                  <a:gd fmla="*/ 397 h 465" name="T91"/>
                  <a:gd fmla="*/ 247 w 274" name="T92"/>
                  <a:gd fmla="*/ 356 h 465" name="T93"/>
                  <a:gd fmla="*/ 181 w 274" name="T94"/>
                  <a:gd fmla="*/ 350 h 465" name="T95"/>
                  <a:gd fmla="*/ 157 w 274" name="T96"/>
                  <a:gd fmla="*/ 374 h 465" name="T97"/>
                  <a:gd fmla="*/ 96 w 274" name="T98"/>
                  <a:gd fmla="*/ 373 h 465" name="T99"/>
                  <a:gd fmla="*/ 74 w 274" name="T100"/>
                  <a:gd fmla="*/ 328 h 465" name="T101"/>
                  <a:gd fmla="*/ 85 w 274" name="T102"/>
                  <a:gd fmla="*/ 261 h 465" name="T103"/>
                  <a:gd fmla="*/ 197 w 274" name="T104"/>
                  <a:gd fmla="*/ 293 h 465" name="T105"/>
                  <a:gd fmla="*/ 261 w 274" name="T106"/>
                  <a:gd fmla="*/ 251 h 46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65" w="274">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284"/>
              <p:cNvSpPr>
                <a:spLocks noEditPoints="1"/>
              </p:cNvSpPr>
              <p:nvPr/>
            </p:nvSpPr>
            <p:spPr bwMode="auto">
              <a:xfrm>
                <a:off x="2703513" y="5621338"/>
                <a:ext cx="806450" cy="1495425"/>
              </a:xfrm>
              <a:custGeom>
                <a:gdLst>
                  <a:gd fmla="*/ 398 w 508" name="T0"/>
                  <a:gd fmla="*/ 558 h 942" name="T1"/>
                  <a:gd fmla="*/ 398 w 508" name="T2"/>
                  <a:gd fmla="*/ 558 h 942" name="T3"/>
                  <a:gd fmla="*/ 169 w 508" name="T4"/>
                  <a:gd fmla="*/ 558 h 942" name="T5"/>
                  <a:gd fmla="*/ 169 w 508" name="T6"/>
                  <a:gd fmla="*/ 766 h 942" name="T7"/>
                  <a:gd fmla="*/ 341 w 508" name="T8"/>
                  <a:gd fmla="*/ 768 h 942" name="T9"/>
                  <a:gd fmla="*/ 341 w 508" name="T10"/>
                  <a:gd fmla="*/ 691 h 942" name="T11"/>
                  <a:gd fmla="*/ 508 w 508" name="T12"/>
                  <a:gd fmla="*/ 691 h 942" name="T13"/>
                  <a:gd fmla="*/ 508 w 508" name="T14"/>
                  <a:gd fmla="*/ 691 h 942" name="T15"/>
                  <a:gd fmla="*/ 508 w 508" name="T16"/>
                  <a:gd fmla="*/ 942 h 942" name="T17"/>
                  <a:gd fmla="*/ 2 w 508" name="T18"/>
                  <a:gd fmla="*/ 942 h 942" name="T19"/>
                  <a:gd fmla="*/ 2 w 508" name="T20"/>
                  <a:gd fmla="*/ 942 h 942" name="T21"/>
                  <a:gd fmla="*/ 0 w 508" name="T22"/>
                  <a:gd fmla="*/ 480 h 942" name="T23"/>
                  <a:gd fmla="*/ 108 w 508" name="T24"/>
                  <a:gd fmla="*/ 382 h 942" name="T25"/>
                  <a:gd fmla="*/ 110 w 508" name="T26"/>
                  <a:gd fmla="*/ 382 h 942" name="T27"/>
                  <a:gd fmla="*/ 339 w 508" name="T28"/>
                  <a:gd fmla="*/ 384 h 942" name="T29"/>
                  <a:gd fmla="*/ 341 w 508" name="T30"/>
                  <a:gd fmla="*/ 176 h 942" name="T31"/>
                  <a:gd fmla="*/ 171 w 508" name="T32"/>
                  <a:gd fmla="*/ 174 h 942" name="T33"/>
                  <a:gd fmla="*/ 171 w 508" name="T34"/>
                  <a:gd fmla="*/ 251 h 942" name="T35"/>
                  <a:gd fmla="*/ 2 w 508" name="T36"/>
                  <a:gd fmla="*/ 251 h 942" name="T37"/>
                  <a:gd fmla="*/ 2 w 508" name="T38"/>
                  <a:gd fmla="*/ 249 h 942" name="T39"/>
                  <a:gd fmla="*/ 2 w 508" name="T40"/>
                  <a:gd fmla="*/ 0 h 942" name="T41"/>
                  <a:gd fmla="*/ 171 w 508" name="T42"/>
                  <a:gd fmla="*/ 0 h 942" name="T43"/>
                  <a:gd fmla="*/ 171 w 508" name="T44"/>
                  <a:gd fmla="*/ 0 h 942" name="T45"/>
                  <a:gd fmla="*/ 171 w 508" name="T46"/>
                  <a:gd fmla="*/ 49 h 942" name="T47"/>
                  <a:gd fmla="*/ 225 w 508" name="T48"/>
                  <a:gd fmla="*/ 0 h 942" name="T49"/>
                  <a:gd fmla="*/ 400 w 508" name="T50"/>
                  <a:gd fmla="*/ 0 h 942" name="T51"/>
                  <a:gd fmla="*/ 402 w 508" name="T52"/>
                  <a:gd fmla="*/ 0 h 942" name="T53"/>
                  <a:gd fmla="*/ 508 w 508" name="T54"/>
                  <a:gd fmla="*/ 98 h 942" name="T55"/>
                  <a:gd fmla="*/ 508 w 508" name="T56"/>
                  <a:gd fmla="*/ 460 h 942" name="T57"/>
                  <a:gd fmla="*/ 508 w 508" name="T58"/>
                  <a:gd fmla="*/ 98 h 942" name="T59"/>
                  <a:gd fmla="*/ 400 w 508" name="T60"/>
                  <a:gd fmla="*/ 0 h 942" name="T61"/>
                  <a:gd fmla="*/ 225 w 508" name="T62"/>
                  <a:gd fmla="*/ 0 h 942" name="T63"/>
                  <a:gd fmla="*/ 171 w 508" name="T64"/>
                  <a:gd fmla="*/ 49 h 942" name="T65"/>
                  <a:gd fmla="*/ 171 w 508" name="T66"/>
                  <a:gd fmla="*/ 49 h 942" name="T67"/>
                  <a:gd fmla="*/ 171 w 508" name="T68"/>
                  <a:gd fmla="*/ 0 h 942" name="T69"/>
                  <a:gd fmla="*/ 4 w 508" name="T70"/>
                  <a:gd fmla="*/ 0 h 942" name="T71"/>
                  <a:gd fmla="*/ 2 w 508" name="T72"/>
                  <a:gd fmla="*/ 249 h 942" name="T73"/>
                  <a:gd fmla="*/ 169 w 508" name="T74"/>
                  <a:gd fmla="*/ 249 h 942" name="T75"/>
                  <a:gd fmla="*/ 169 w 508" name="T76"/>
                  <a:gd fmla="*/ 171 h 942" name="T77"/>
                  <a:gd fmla="*/ 341 w 508" name="T78"/>
                  <a:gd fmla="*/ 171 h 942" name="T79"/>
                  <a:gd fmla="*/ 343 w 508" name="T80"/>
                  <a:gd fmla="*/ 174 h 942" name="T81"/>
                  <a:gd fmla="*/ 343 w 508" name="T82"/>
                  <a:gd fmla="*/ 384 h 942" name="T83"/>
                  <a:gd fmla="*/ 110 w 508" name="T84"/>
                  <a:gd fmla="*/ 384 h 942" name="T85"/>
                  <a:gd fmla="*/ 4 w 508" name="T86"/>
                  <a:gd fmla="*/ 482 h 942" name="T87"/>
                  <a:gd fmla="*/ 4 w 508" name="T88"/>
                  <a:gd fmla="*/ 942 h 942" name="T89"/>
                  <a:gd fmla="*/ 508 w 508" name="T90"/>
                  <a:gd fmla="*/ 940 h 942" name="T91"/>
                  <a:gd fmla="*/ 508 w 508" name="T92"/>
                  <a:gd fmla="*/ 691 h 942" name="T93"/>
                  <a:gd fmla="*/ 341 w 508" name="T94"/>
                  <a:gd fmla="*/ 693 h 942" name="T95"/>
                  <a:gd fmla="*/ 341 w 508" name="T96"/>
                  <a:gd fmla="*/ 768 h 942" name="T97"/>
                  <a:gd fmla="*/ 341 w 508" name="T98"/>
                  <a:gd fmla="*/ 768 h 942" name="T99"/>
                  <a:gd fmla="*/ 169 w 508" name="T100"/>
                  <a:gd fmla="*/ 768 h 942" name="T101"/>
                  <a:gd fmla="*/ 169 w 508" name="T102"/>
                  <a:gd fmla="*/ 558 h 942" name="T103"/>
                  <a:gd fmla="*/ 169 w 508" name="T104"/>
                  <a:gd fmla="*/ 558 h 942" name="T105"/>
                  <a:gd fmla="*/ 398 w 508" name="T106"/>
                  <a:gd fmla="*/ 558 h 94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942" w="508">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285"/>
              <p:cNvSpPr>
                <a:spLocks noEditPoints="1"/>
              </p:cNvSpPr>
              <p:nvPr/>
            </p:nvSpPr>
            <p:spPr bwMode="auto">
              <a:xfrm>
                <a:off x="2703513" y="5643563"/>
                <a:ext cx="806450" cy="1420813"/>
              </a:xfrm>
              <a:custGeom>
                <a:gdLst>
                  <a:gd fmla="*/ 396 w 508" name="T0"/>
                  <a:gd fmla="*/ 529 h 895" name="T1"/>
                  <a:gd fmla="*/ 394 w 508" name="T2"/>
                  <a:gd fmla="*/ 529 h 895" name="T3"/>
                  <a:gd fmla="*/ 176 w 508" name="T4"/>
                  <a:gd fmla="*/ 529 h 895" name="T5"/>
                  <a:gd fmla="*/ 171 w 508" name="T6"/>
                  <a:gd fmla="*/ 720 h 895" name="T7"/>
                  <a:gd fmla="*/ 333 w 508" name="T8"/>
                  <a:gd fmla="*/ 724 h 895" name="T9"/>
                  <a:gd fmla="*/ 333 w 508" name="T10"/>
                  <a:gd fmla="*/ 648 h 895" name="T11"/>
                  <a:gd fmla="*/ 500 w 508" name="T12"/>
                  <a:gd fmla="*/ 646 h 895" name="T13"/>
                  <a:gd fmla="*/ 508 w 508" name="T14"/>
                  <a:gd fmla="*/ 654 h 895" name="T15"/>
                  <a:gd fmla="*/ 508 w 508" name="T16"/>
                  <a:gd fmla="*/ 895 h 895" name="T17"/>
                  <a:gd fmla="*/ 10 w 508" name="T18"/>
                  <a:gd fmla="*/ 895 h 895" name="T19"/>
                  <a:gd fmla="*/ 0 w 508" name="T20"/>
                  <a:gd fmla="*/ 887 h 895" name="T21"/>
                  <a:gd fmla="*/ 0 w 508" name="T22"/>
                  <a:gd fmla="*/ 454 h 895" name="T23"/>
                  <a:gd fmla="*/ 108 w 508" name="T24"/>
                  <a:gd fmla="*/ 358 h 895" name="T25"/>
                  <a:gd fmla="*/ 114 w 508" name="T26"/>
                  <a:gd fmla="*/ 356 h 895" name="T27"/>
                  <a:gd fmla="*/ 329 w 508" name="T28"/>
                  <a:gd fmla="*/ 366 h 895" name="T29"/>
                  <a:gd fmla="*/ 339 w 508" name="T30"/>
                  <a:gd fmla="*/ 178 h 895" name="T31"/>
                  <a:gd fmla="*/ 182 w 508" name="T32"/>
                  <a:gd fmla="*/ 170 h 895" name="T33"/>
                  <a:gd fmla="*/ 182 w 508" name="T34"/>
                  <a:gd fmla="*/ 249 h 895" name="T35"/>
                  <a:gd fmla="*/ 10 w 508" name="T36"/>
                  <a:gd fmla="*/ 249 h 895" name="T37"/>
                  <a:gd fmla="*/ 2 w 508" name="T38"/>
                  <a:gd fmla="*/ 241 h 895" name="T39"/>
                  <a:gd fmla="*/ 2 w 508" name="T40"/>
                  <a:gd fmla="*/ 0 h 895" name="T41"/>
                  <a:gd fmla="*/ 174 w 508" name="T42"/>
                  <a:gd fmla="*/ 0 h 895" name="T43"/>
                  <a:gd fmla="*/ 180 w 508" name="T44"/>
                  <a:gd fmla="*/ 6 h 895" name="T45"/>
                  <a:gd fmla="*/ 169 w 508" name="T46"/>
                  <a:gd fmla="*/ 49 h 895" name="T47"/>
                  <a:gd fmla="*/ 225 w 508" name="T48"/>
                  <a:gd fmla="*/ 2 h 895" name="T49"/>
                  <a:gd fmla="*/ 396 w 508" name="T50"/>
                  <a:gd fmla="*/ 2 h 895" name="T51"/>
                  <a:gd fmla="*/ 400 w 508" name="T52"/>
                  <a:gd fmla="*/ 4 h 895" name="T53"/>
                  <a:gd fmla="*/ 504 w 508" name="T54"/>
                  <a:gd fmla="*/ 98 h 895" name="T55"/>
                  <a:gd fmla="*/ 500 w 508" name="T56"/>
                  <a:gd fmla="*/ 435 h 895" name="T57"/>
                  <a:gd fmla="*/ 498 w 508" name="T58"/>
                  <a:gd fmla="*/ 98 h 895" name="T59"/>
                  <a:gd fmla="*/ 394 w 508" name="T60"/>
                  <a:gd fmla="*/ 10 h 895" name="T61"/>
                  <a:gd fmla="*/ 227 w 508" name="T62"/>
                  <a:gd fmla="*/ 12 h 895" name="T63"/>
                  <a:gd fmla="*/ 178 w 508" name="T64"/>
                  <a:gd fmla="*/ 57 h 895" name="T65"/>
                  <a:gd fmla="*/ 167 w 508" name="T66"/>
                  <a:gd fmla="*/ 53 h 895" name="T67"/>
                  <a:gd fmla="*/ 174 w 508" name="T68"/>
                  <a:gd fmla="*/ 12 h 895" name="T69"/>
                  <a:gd fmla="*/ 16 w 508" name="T70"/>
                  <a:gd fmla="*/ 6 h 895" name="T71"/>
                  <a:gd fmla="*/ 10 w 508" name="T72"/>
                  <a:gd fmla="*/ 233 h 895" name="T73"/>
                  <a:gd fmla="*/ 165 w 508" name="T74"/>
                  <a:gd fmla="*/ 241 h 895" name="T75"/>
                  <a:gd fmla="*/ 165 w 508" name="T76"/>
                  <a:gd fmla="*/ 162 h 895" name="T77"/>
                  <a:gd fmla="*/ 339 w 508" name="T78"/>
                  <a:gd fmla="*/ 160 h 895" name="T79"/>
                  <a:gd fmla="*/ 347 w 508" name="T80"/>
                  <a:gd fmla="*/ 170 h 895" name="T81"/>
                  <a:gd fmla="*/ 347 w 508" name="T82"/>
                  <a:gd fmla="*/ 374 h 895" name="T83"/>
                  <a:gd fmla="*/ 114 w 508" name="T84"/>
                  <a:gd fmla="*/ 376 h 895" name="T85"/>
                  <a:gd fmla="*/ 16 w 508" name="T86"/>
                  <a:gd fmla="*/ 464 h 895" name="T87"/>
                  <a:gd fmla="*/ 18 w 508" name="T88"/>
                  <a:gd fmla="*/ 887 h 895" name="T89"/>
                  <a:gd fmla="*/ 500 w 508" name="T90"/>
                  <a:gd fmla="*/ 879 h 895" name="T91"/>
                  <a:gd fmla="*/ 494 w 508" name="T92"/>
                  <a:gd fmla="*/ 654 h 895" name="T93"/>
                  <a:gd fmla="*/ 339 w 508" name="T94"/>
                  <a:gd fmla="*/ 660 h 895" name="T95"/>
                  <a:gd fmla="*/ 345 w 508" name="T96"/>
                  <a:gd fmla="*/ 724 h 895" name="T97"/>
                  <a:gd fmla="*/ 339 w 508" name="T98"/>
                  <a:gd fmla="*/ 730 h 895" name="T99"/>
                  <a:gd fmla="*/ 167 w 508" name="T100"/>
                  <a:gd fmla="*/ 730 h 895" name="T101"/>
                  <a:gd fmla="*/ 169 w 508" name="T102"/>
                  <a:gd fmla="*/ 529 h 895" name="T103"/>
                  <a:gd fmla="*/ 171 w 508" name="T104"/>
                  <a:gd fmla="*/ 525 h 895" name="T105"/>
                  <a:gd fmla="*/ 392 w 508" name="T106"/>
                  <a:gd fmla="*/ 527 h 89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895" w="508">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spTree>
    <p:extLst>
      <p:ext uri="{BB962C8B-B14F-4D97-AF65-F5344CB8AC3E}">
        <p14:creationId val="4165360411"/>
      </p:ext>
    </p:extLst>
  </p:cSld>
  <p:clrMapOvr>
    <a:masterClrMapping/>
  </p:clrMapOvr>
  <p:transition/>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 name="组合 1"/>
          <p:cNvGrpSpPr/>
          <p:nvPr/>
        </p:nvGrpSpPr>
        <p:grpSpPr>
          <a:xfrm>
            <a:off x="1162851" y="2495379"/>
            <a:ext cx="2574980" cy="3252012"/>
            <a:chOff x="7350125" y="1141413"/>
            <a:chExt cx="3622675" cy="4575175"/>
          </a:xfrm>
          <a:solidFill>
            <a:schemeClr val="bg1">
              <a:lumMod val="65000"/>
            </a:schemeClr>
          </a:solidFill>
        </p:grpSpPr>
        <p:sp>
          <p:nvSpPr>
            <p:cNvPr id="3" name="Freeform 5"/>
            <p:cNvSpPr>
              <a:spLocks noEditPoints="1"/>
            </p:cNvSpPr>
            <p:nvPr/>
          </p:nvSpPr>
          <p:spPr bwMode="auto">
            <a:xfrm>
              <a:off x="7350125" y="1141413"/>
              <a:ext cx="2606675" cy="3149600"/>
            </a:xfrm>
            <a:custGeom>
              <a:gdLst>
                <a:gd fmla="*/ 274 w 803" name="T0"/>
                <a:gd fmla="*/ 26 h 970" name="T1"/>
                <a:gd fmla="*/ 283 w 803" name="T2"/>
                <a:gd fmla="*/ 124 h 970" name="T3"/>
                <a:gd fmla="*/ 691 w 803" name="T4"/>
                <a:gd fmla="*/ 335 h 970" name="T5"/>
                <a:gd fmla="*/ 138 w 803" name="T6"/>
                <a:gd fmla="*/ 195 h 970" name="T7"/>
                <a:gd fmla="*/ 129 w 803" name="T8"/>
                <a:gd fmla="*/ 205 h 970" name="T9"/>
                <a:gd fmla="*/ 741 w 803" name="T10"/>
                <a:gd fmla="*/ 497 h 970" name="T11"/>
                <a:gd fmla="*/ 783 w 803" name="T12"/>
                <a:gd fmla="*/ 529 h 970" name="T13"/>
                <a:gd fmla="*/ 45 w 803" name="T14"/>
                <a:gd fmla="*/ 374 h 970" name="T15"/>
                <a:gd fmla="*/ 452 w 803" name="T16"/>
                <a:gd fmla="*/ 114 h 970" name="T17"/>
                <a:gd fmla="*/ 494 w 803" name="T18"/>
                <a:gd fmla="*/ 9 h 970" name="T19"/>
                <a:gd fmla="*/ 643 w 803" name="T20"/>
                <a:gd fmla="*/ 197 h 970" name="T21"/>
                <a:gd fmla="*/ 619 w 803" name="T22"/>
                <a:gd fmla="*/ 199 h 970" name="T23"/>
                <a:gd fmla="*/ 206 w 803" name="T24"/>
                <a:gd fmla="*/ 295 h 970" name="T25"/>
                <a:gd fmla="*/ 176 w 803" name="T26"/>
                <a:gd fmla="*/ 404 h 970" name="T27"/>
                <a:gd fmla="*/ 160 w 803" name="T28"/>
                <a:gd fmla="*/ 450 h 970" name="T29"/>
                <a:gd fmla="*/ 242 w 803" name="T30"/>
                <a:gd fmla="*/ 896 h 970" name="T31"/>
                <a:gd fmla="*/ 255 w 803" name="T32"/>
                <a:gd fmla="*/ 677 h 970" name="T33"/>
                <a:gd fmla="*/ 340 w 803" name="T34"/>
                <a:gd fmla="*/ 469 h 970" name="T35"/>
                <a:gd fmla="*/ 343 w 803" name="T36"/>
                <a:gd fmla="*/ 443 h 970" name="T37"/>
                <a:gd fmla="*/ 638 w 803" name="T38"/>
                <a:gd fmla="*/ 375 h 970" name="T39"/>
                <a:gd fmla="*/ 434 w 803" name="T40"/>
                <a:gd fmla="*/ 436 h 970" name="T41"/>
                <a:gd fmla="*/ 359 w 803" name="T42"/>
                <a:gd fmla="*/ 406 h 970" name="T43"/>
                <a:gd fmla="*/ 361 w 803" name="T44"/>
                <a:gd fmla="*/ 543 h 970" name="T45"/>
                <a:gd fmla="*/ 342 w 803" name="T46"/>
                <a:gd fmla="*/ 667 h 970" name="T47"/>
                <a:gd fmla="*/ 368 w 803" name="T48"/>
                <a:gd fmla="*/ 569 h 970" name="T49"/>
                <a:gd fmla="*/ 374 w 803" name="T50"/>
                <a:gd fmla="*/ 567 h 970" name="T51"/>
                <a:gd fmla="*/ 415 w 803" name="T52"/>
                <a:gd fmla="*/ 499 h 970" name="T53"/>
                <a:gd fmla="*/ 381 w 803" name="T54"/>
                <a:gd fmla="*/ 521 h 970" name="T55"/>
                <a:gd fmla="*/ 394 w 803" name="T56"/>
                <a:gd fmla="*/ 489 h 970" name="T57"/>
                <a:gd fmla="*/ 430 w 803" name="T58"/>
                <a:gd fmla="*/ 445 h 970" name="T59"/>
                <a:gd fmla="*/ 432 w 803" name="T60"/>
                <a:gd fmla="*/ 455 h 970" name="T61"/>
                <a:gd fmla="*/ 405 w 803" name="T62"/>
                <a:gd fmla="*/ 464 h 970" name="T63"/>
                <a:gd fmla="*/ 354 w 803" name="T64"/>
                <a:gd fmla="*/ 423 h 970" name="T65"/>
                <a:gd fmla="*/ 361 w 803" name="T66"/>
                <a:gd fmla="*/ 409 h 970" name="T67"/>
                <a:gd fmla="*/ 373 w 803" name="T68"/>
                <a:gd fmla="*/ 414 h 970" name="T69"/>
                <a:gd fmla="*/ 373 w 803" name="T70"/>
                <a:gd fmla="*/ 418 h 970" name="T71"/>
                <a:gd fmla="*/ 362 w 803" name="T72"/>
                <a:gd fmla="*/ 563 h 970" name="T73"/>
                <a:gd fmla="*/ 360 w 803" name="T74"/>
                <a:gd fmla="*/ 509 h 970" name="T75"/>
                <a:gd fmla="*/ 383 w 803" name="T76"/>
                <a:gd fmla="*/ 527 h 970" name="T77"/>
                <a:gd fmla="*/ 389 w 803" name="T78"/>
                <a:gd fmla="*/ 516 h 970" name="T79"/>
                <a:gd fmla="*/ 346 w 803" name="T80"/>
                <a:gd fmla="*/ 910 h 970" name="T81"/>
                <a:gd fmla="*/ 371 w 803" name="T82"/>
                <a:gd fmla="*/ 411 h 970" name="T83"/>
                <a:gd fmla="*/ 627 w 803" name="T84"/>
                <a:gd fmla="*/ 349 h 970" name="T85"/>
                <a:gd fmla="*/ 284 w 803" name="T86"/>
                <a:gd fmla="*/ 201 h 970" name="T87"/>
                <a:gd fmla="*/ 183 w 803" name="T88"/>
                <a:gd fmla="*/ 300 h 970" name="T89"/>
                <a:gd fmla="*/ 262 w 803" name="T90"/>
                <a:gd fmla="*/ 238 h 970" name="T91"/>
                <a:gd fmla="*/ 590 w 803" name="T92"/>
                <a:gd fmla="*/ 342 h 970" name="T93"/>
                <a:gd fmla="*/ 513 w 803" name="T94"/>
                <a:gd fmla="*/ 622 h 970" name="T95"/>
                <a:gd fmla="*/ 283 w 803" name="T96"/>
                <a:gd fmla="*/ 749 h 970" name="T97"/>
                <a:gd fmla="*/ 330 w 803" name="T98"/>
                <a:gd fmla="*/ 769 h 970" name="T99"/>
                <a:gd fmla="*/ 244 w 803" name="T100"/>
                <a:gd fmla="*/ 760 h 970" name="T101"/>
                <a:gd fmla="*/ 318 w 803" name="T102"/>
                <a:gd fmla="*/ 796 h 970" name="T103"/>
                <a:gd fmla="*/ 229 w 803" name="T104"/>
                <a:gd fmla="*/ 793 h 970" name="T105"/>
                <a:gd fmla="*/ 294 w 803" name="T106"/>
                <a:gd fmla="*/ 850 h 970" name="T107"/>
                <a:gd fmla="*/ 249 w 803" name="T108"/>
                <a:gd fmla="*/ 857 h 970" name="T109"/>
                <a:gd fmla="*/ 322 w 803" name="T110"/>
                <a:gd fmla="*/ 870 h 970" name="T111"/>
                <a:gd fmla="*/ 408 w 803" name="T112"/>
                <a:gd fmla="*/ 818 h 970" name="T113"/>
                <a:gd fmla="*/ 482 w 803" name="T114"/>
                <a:gd fmla="*/ 675 h 970" name="T115"/>
                <a:gd fmla="*/ 612 w 803" name="T116"/>
                <a:gd fmla="*/ 535 h 970" name="T117"/>
                <a:gd fmla="*/ 286 w 803" name="T118"/>
                <a:gd fmla="*/ 723 h 970"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70" w="803">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 name="Freeform 6"/>
            <p:cNvSpPr/>
            <p:nvPr/>
          </p:nvSpPr>
          <p:spPr bwMode="auto">
            <a:xfrm>
              <a:off x="10425113" y="4044951"/>
              <a:ext cx="100013" cy="96838"/>
            </a:xfrm>
            <a:custGeom>
              <a:gdLst>
                <a:gd fmla="*/ 26 w 31" name="T0"/>
                <a:gd fmla="*/ 19 h 30" name="T1"/>
                <a:gd fmla="*/ 29 w 31" name="T2"/>
                <a:gd fmla="*/ 18 h 30" name="T3"/>
                <a:gd fmla="*/ 24 w 31" name="T4"/>
                <a:gd fmla="*/ 21 h 30" name="T5"/>
                <a:gd fmla="*/ 26 w 31" name="T6"/>
                <a:gd fmla="*/ 23 h 30" name="T7"/>
                <a:gd fmla="*/ 24 w 31" name="T8"/>
                <a:gd fmla="*/ 27 h 30" name="T9"/>
                <a:gd fmla="*/ 1 w 31" name="T10"/>
                <a:gd fmla="*/ 21 h 30" name="T11"/>
                <a:gd fmla="*/ 6 w 31" name="T12"/>
                <a:gd fmla="*/ 6 h 30" name="T13"/>
                <a:gd fmla="*/ 26 w 31" name="T14"/>
                <a:gd fmla="*/ 19 h 3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0" w="31">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 name="Freeform 7"/>
            <p:cNvSpPr/>
            <p:nvPr/>
          </p:nvSpPr>
          <p:spPr bwMode="auto">
            <a:xfrm>
              <a:off x="10450513" y="3663951"/>
              <a:ext cx="112713" cy="363538"/>
            </a:xfrm>
            <a:custGeom>
              <a:gdLst>
                <a:gd fmla="*/ 3 w 35" name="T0"/>
                <a:gd fmla="*/ 107 h 112" name="T1"/>
                <a:gd fmla="*/ 0 w 35" name="T2"/>
                <a:gd fmla="*/ 101 h 112" name="T3"/>
                <a:gd fmla="*/ 13 w 35" name="T4"/>
                <a:gd fmla="*/ 35 h 112" name="T5"/>
                <a:gd fmla="*/ 12 w 35" name="T6"/>
                <a:gd fmla="*/ 30 h 112" name="T7"/>
                <a:gd fmla="*/ 15 w 35" name="T8"/>
                <a:gd fmla="*/ 9 h 112" name="T9"/>
                <a:gd fmla="*/ 31 w 35" name="T10"/>
                <a:gd fmla="*/ 33 h 112" name="T11"/>
                <a:gd fmla="*/ 33 w 35" name="T12"/>
                <a:gd fmla="*/ 28 h 112" name="T13"/>
                <a:gd fmla="*/ 28 w 35" name="T14"/>
                <a:gd fmla="*/ 46 h 112" name="T15"/>
                <a:gd fmla="*/ 30 w 35" name="T16"/>
                <a:gd fmla="*/ 44 h 112" name="T17"/>
                <a:gd fmla="*/ 30 w 35" name="T18"/>
                <a:gd fmla="*/ 53 h 112" name="T19"/>
                <a:gd fmla="*/ 31 w 35" name="T20"/>
                <a:gd fmla="*/ 53 h 112" name="T21"/>
                <a:gd fmla="*/ 22 w 35" name="T22"/>
                <a:gd fmla="*/ 90 h 112" name="T23"/>
                <a:gd fmla="*/ 3 w 35" name="T24"/>
                <a:gd fmla="*/ 107 h 11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12" w="35">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8"/>
            <p:cNvSpPr>
              <a:spLocks noEditPoints="1"/>
            </p:cNvSpPr>
            <p:nvPr/>
          </p:nvSpPr>
          <p:spPr bwMode="auto">
            <a:xfrm>
              <a:off x="8980488" y="3856038"/>
              <a:ext cx="255588" cy="360363"/>
            </a:xfrm>
            <a:custGeom>
              <a:gdLst>
                <a:gd fmla="*/ 49 w 79" name="T0"/>
                <a:gd fmla="*/ 27 h 111" name="T1"/>
                <a:gd fmla="*/ 49 w 79" name="T2"/>
                <a:gd fmla="*/ 20 h 111" name="T3"/>
                <a:gd fmla="*/ 49 w 79" name="T4"/>
                <a:gd fmla="*/ 27 h 111" name="T5"/>
                <a:gd fmla="*/ 79 w 79" name="T6"/>
                <a:gd fmla="*/ 86 h 111" name="T7"/>
                <a:gd fmla="*/ 48 w 79" name="T8"/>
                <a:gd fmla="*/ 82 h 111" name="T9"/>
                <a:gd fmla="*/ 47 w 79" name="T10"/>
                <a:gd fmla="*/ 28 h 111" name="T11"/>
                <a:gd fmla="*/ 48 w 79" name="T12"/>
                <a:gd fmla="*/ 19 h 111" name="T13"/>
                <a:gd fmla="*/ 64 w 79" name="T14"/>
                <a:gd fmla="*/ 16 h 111" name="T15"/>
                <a:gd fmla="*/ 65 w 79" name="T16"/>
                <a:gd fmla="*/ 4 h 111" name="T17"/>
                <a:gd fmla="*/ 2 w 79" name="T18"/>
                <a:gd fmla="*/ 8 h 111" name="T19"/>
                <a:gd fmla="*/ 4 w 79" name="T20"/>
                <a:gd fmla="*/ 17 h 111" name="T21"/>
                <a:gd fmla="*/ 8 w 79" name="T22"/>
                <a:gd fmla="*/ 21 h 111" name="T23"/>
                <a:gd fmla="*/ 32 w 79" name="T24"/>
                <a:gd fmla="*/ 21 h 111" name="T25"/>
                <a:gd fmla="*/ 33 w 79" name="T26"/>
                <a:gd fmla="*/ 85 h 111" name="T27"/>
                <a:gd fmla="*/ 30 w 79" name="T28"/>
                <a:gd fmla="*/ 75 h 111" name="T29"/>
                <a:gd fmla="*/ 32 w 79" name="T30"/>
                <a:gd fmla="*/ 85 h 111" name="T31"/>
                <a:gd fmla="*/ 9 w 79" name="T32"/>
                <a:gd fmla="*/ 89 h 111" name="T33"/>
                <a:gd fmla="*/ 6 w 79" name="T34"/>
                <a:gd fmla="*/ 103 h 111" name="T35"/>
                <a:gd fmla="*/ 16 w 79" name="T36"/>
                <a:gd fmla="*/ 108 h 111" name="T37"/>
                <a:gd fmla="*/ 35 w 79" name="T38"/>
                <a:gd fmla="*/ 103 h 111" name="T39"/>
                <a:gd fmla="*/ 34 w 79" name="T40"/>
                <a:gd fmla="*/ 103 h 111" name="T41"/>
                <a:gd fmla="*/ 32 w 79" name="T42"/>
                <a:gd fmla="*/ 103 h 111" name="T43"/>
                <a:gd fmla="*/ 34 w 79" name="T44"/>
                <a:gd fmla="*/ 103 h 111" name="T45"/>
                <a:gd fmla="*/ 35 w 79" name="T46"/>
                <a:gd fmla="*/ 103 h 111" name="T47"/>
                <a:gd fmla="*/ 35 w 79" name="T48"/>
                <a:gd fmla="*/ 103 h 111" name="T49"/>
                <a:gd fmla="*/ 64 w 79" name="T50"/>
                <a:gd fmla="*/ 97 h 111" name="T51"/>
                <a:gd fmla="*/ 54 w 79" name="T52"/>
                <a:gd fmla="*/ 97 h 111" name="T53"/>
                <a:gd fmla="*/ 79 w 79" name="T54"/>
                <a:gd fmla="*/ 86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79">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9"/>
            <p:cNvSpPr>
              <a:spLocks noEditPoints="1"/>
            </p:cNvSpPr>
            <p:nvPr/>
          </p:nvSpPr>
          <p:spPr bwMode="auto">
            <a:xfrm>
              <a:off x="9242425" y="3836988"/>
              <a:ext cx="461963" cy="333375"/>
            </a:xfrm>
            <a:custGeom>
              <a:gdLst>
                <a:gd fmla="*/ 23 w 142" name="T0"/>
                <a:gd fmla="*/ 4 h 103" name="T1"/>
                <a:gd fmla="*/ 36 w 142" name="T2"/>
                <a:gd fmla="*/ 7 h 103" name="T3"/>
                <a:gd fmla="*/ 23 w 142" name="T4"/>
                <a:gd fmla="*/ 4 h 103" name="T5"/>
                <a:gd fmla="*/ 69 w 142" name="T6"/>
                <a:gd fmla="*/ 101 h 103" name="T7"/>
                <a:gd fmla="*/ 78 w 142" name="T8"/>
                <a:gd fmla="*/ 100 h 103" name="T9"/>
                <a:gd fmla="*/ 69 w 142" name="T10"/>
                <a:gd fmla="*/ 101 h 103" name="T11"/>
                <a:gd fmla="*/ 120 w 142" name="T12"/>
                <a:gd fmla="*/ 43 h 103" name="T13"/>
                <a:gd fmla="*/ 87 w 142" name="T14"/>
                <a:gd fmla="*/ 23 h 103" name="T15"/>
                <a:gd fmla="*/ 65 w 142" name="T16"/>
                <a:gd fmla="*/ 17 h 103" name="T17"/>
                <a:gd fmla="*/ 61 w 142" name="T18"/>
                <a:gd fmla="*/ 15 h 103" name="T19"/>
                <a:gd fmla="*/ 36 w 142" name="T20"/>
                <a:gd fmla="*/ 9 h 103" name="T21"/>
                <a:gd fmla="*/ 6 w 142" name="T22"/>
                <a:gd fmla="*/ 3 h 103" name="T23"/>
                <a:gd fmla="*/ 2 w 142" name="T24"/>
                <a:gd fmla="*/ 16 h 103" name="T25"/>
                <a:gd fmla="*/ 15 w 142" name="T26"/>
                <a:gd fmla="*/ 24 h 103" name="T27"/>
                <a:gd fmla="*/ 30 w 142" name="T28"/>
                <a:gd fmla="*/ 28 h 103" name="T29"/>
                <a:gd fmla="*/ 28 w 142" name="T30"/>
                <a:gd fmla="*/ 27 h 103" name="T31"/>
                <a:gd fmla="*/ 46 w 142" name="T32"/>
                <a:gd fmla="*/ 29 h 103" name="T33"/>
                <a:gd fmla="*/ 43 w 142" name="T34"/>
                <a:gd fmla="*/ 57 h 103" name="T35"/>
                <a:gd fmla="*/ 45 w 142" name="T36"/>
                <a:gd fmla="*/ 46 h 103" name="T37"/>
                <a:gd fmla="*/ 47 w 142" name="T38"/>
                <a:gd fmla="*/ 85 h 103" name="T39"/>
                <a:gd fmla="*/ 19 w 142" name="T40"/>
                <a:gd fmla="*/ 85 h 103" name="T41"/>
                <a:gd fmla="*/ 14 w 142" name="T42"/>
                <a:gd fmla="*/ 97 h 103" name="T43"/>
                <a:gd fmla="*/ 54 w 142" name="T44"/>
                <a:gd fmla="*/ 100 h 103" name="T45"/>
                <a:gd fmla="*/ 90 w 142" name="T46"/>
                <a:gd fmla="*/ 98 h 103" name="T47"/>
                <a:gd fmla="*/ 131 w 142" name="T48"/>
                <a:gd fmla="*/ 81 h 103" name="T49"/>
                <a:gd fmla="*/ 120 w 142" name="T50"/>
                <a:gd fmla="*/ 43 h 103" name="T51"/>
                <a:gd fmla="*/ 117 w 142" name="T52"/>
                <a:gd fmla="*/ 68 h 103" name="T53"/>
                <a:gd fmla="*/ 101 w 142" name="T54"/>
                <a:gd fmla="*/ 77 h 103" name="T55"/>
                <a:gd fmla="*/ 94 w 142" name="T56"/>
                <a:gd fmla="*/ 77 h 103" name="T57"/>
                <a:gd fmla="*/ 88 w 142" name="T58"/>
                <a:gd fmla="*/ 78 h 103" name="T59"/>
                <a:gd fmla="*/ 86 w 142" name="T60"/>
                <a:gd fmla="*/ 81 h 103" name="T61"/>
                <a:gd fmla="*/ 88 w 142" name="T62"/>
                <a:gd fmla="*/ 81 h 103" name="T63"/>
                <a:gd fmla="*/ 74 w 142" name="T64"/>
                <a:gd fmla="*/ 81 h 103" name="T65"/>
                <a:gd fmla="*/ 78 w 142" name="T66"/>
                <a:gd fmla="*/ 83 h 103" name="T67"/>
                <a:gd fmla="*/ 60 w 142" name="T68"/>
                <a:gd fmla="*/ 84 h 103" name="T69"/>
                <a:gd fmla="*/ 62 w 142" name="T70"/>
                <a:gd fmla="*/ 35 h 103" name="T71"/>
                <a:gd fmla="*/ 105 w 142" name="T72"/>
                <a:gd fmla="*/ 55 h 103" name="T73"/>
                <a:gd fmla="*/ 104 w 142" name="T74"/>
                <a:gd fmla="*/ 56 h 103" name="T75"/>
                <a:gd fmla="*/ 117 w 142" name="T76"/>
                <a:gd fmla="*/ 68 h 10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03" w="142">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10"/>
            <p:cNvSpPr>
              <a:spLocks noEditPoints="1"/>
            </p:cNvSpPr>
            <p:nvPr/>
          </p:nvSpPr>
          <p:spPr bwMode="auto">
            <a:xfrm>
              <a:off x="9683750" y="3775076"/>
              <a:ext cx="328613" cy="366713"/>
            </a:xfrm>
            <a:custGeom>
              <a:gdLst>
                <a:gd fmla="*/ 66 w 101" name="T0"/>
                <a:gd fmla="*/ 87 h 113" name="T1"/>
                <a:gd fmla="*/ 71 w 101" name="T2"/>
                <a:gd fmla="*/ 83 h 113" name="T3"/>
                <a:gd fmla="*/ 73 w 101" name="T4"/>
                <a:gd fmla="*/ 75 h 113" name="T5"/>
                <a:gd fmla="*/ 66 w 101" name="T6"/>
                <a:gd fmla="*/ 87 h 113" name="T7"/>
                <a:gd fmla="*/ 92 w 101" name="T8"/>
                <a:gd fmla="*/ 3 h 113" name="T9"/>
                <a:gd fmla="*/ 68 w 101" name="T10"/>
                <a:gd fmla="*/ 6 h 113" name="T11"/>
                <a:gd fmla="*/ 78 w 101" name="T12"/>
                <a:gd fmla="*/ 3 h 113" name="T13"/>
                <a:gd fmla="*/ 46 w 101" name="T14"/>
                <a:gd fmla="*/ 10 h 113" name="T15"/>
                <a:gd fmla="*/ 40 w 101" name="T16"/>
                <a:gd fmla="*/ 9 h 113" name="T17"/>
                <a:gd fmla="*/ 26 w 101" name="T18"/>
                <a:gd fmla="*/ 27 h 113" name="T19"/>
                <a:gd fmla="*/ 31 w 101" name="T20"/>
                <a:gd fmla="*/ 110 h 113" name="T21"/>
                <a:gd fmla="*/ 53 w 101" name="T22"/>
                <a:gd fmla="*/ 113 h 113" name="T23"/>
                <a:gd fmla="*/ 84 w 101" name="T24"/>
                <a:gd fmla="*/ 74 h 113" name="T25"/>
                <a:gd fmla="*/ 75 w 101" name="T26"/>
                <a:gd fmla="*/ 76 h 113" name="T27"/>
                <a:gd fmla="*/ 72 w 101" name="T28"/>
                <a:gd fmla="*/ 83 h 113" name="T29"/>
                <a:gd fmla="*/ 44 w 101" name="T30"/>
                <a:gd fmla="*/ 93 h 113" name="T31"/>
                <a:gd fmla="*/ 32 w 101" name="T32"/>
                <a:gd fmla="*/ 75 h 113" name="T33"/>
                <a:gd fmla="*/ 41 w 101" name="T34"/>
                <a:gd fmla="*/ 72 h 113" name="T35"/>
                <a:gd fmla="*/ 39 w 101" name="T36"/>
                <a:gd fmla="*/ 72 h 113" name="T37"/>
                <a:gd fmla="*/ 59 w 101" name="T38"/>
                <a:gd fmla="*/ 63 h 113" name="T39"/>
                <a:gd fmla="*/ 55 w 101" name="T40"/>
                <a:gd fmla="*/ 63 h 113" name="T41"/>
                <a:gd fmla="*/ 75 w 101" name="T42"/>
                <a:gd fmla="*/ 43 h 113" name="T43"/>
                <a:gd fmla="*/ 63 w 101" name="T44"/>
                <a:gd fmla="*/ 43 h 113" name="T45"/>
                <a:gd fmla="*/ 73 w 101" name="T46"/>
                <a:gd fmla="*/ 44 h 113" name="T47"/>
                <a:gd fmla="*/ 63 w 101" name="T48"/>
                <a:gd fmla="*/ 44 h 113" name="T49"/>
                <a:gd fmla="*/ 32 w 101" name="T50"/>
                <a:gd fmla="*/ 56 h 113" name="T51"/>
                <a:gd fmla="*/ 42 w 101" name="T52"/>
                <a:gd fmla="*/ 25 h 113" name="T53"/>
                <a:gd fmla="*/ 63 w 101" name="T54"/>
                <a:gd fmla="*/ 22 h 113" name="T55"/>
                <a:gd fmla="*/ 90 w 101" name="T56"/>
                <a:gd fmla="*/ 17 h 113" name="T57"/>
                <a:gd fmla="*/ 92 w 101" name="T58"/>
                <a:gd fmla="*/ 3 h 113"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13" w="100">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11"/>
            <p:cNvSpPr>
              <a:spLocks noEditPoints="1"/>
            </p:cNvSpPr>
            <p:nvPr/>
          </p:nvSpPr>
          <p:spPr bwMode="auto">
            <a:xfrm>
              <a:off x="10025063" y="3759201"/>
              <a:ext cx="282575" cy="369888"/>
            </a:xfrm>
            <a:custGeom>
              <a:gdLst>
                <a:gd fmla="*/ 73 w 87" name="T0"/>
                <a:gd fmla="*/ 77 h 114" name="T1"/>
                <a:gd fmla="*/ 74 w 87" name="T2"/>
                <a:gd fmla="*/ 83 h 114" name="T3"/>
                <a:gd fmla="*/ 73 w 87" name="T4"/>
                <a:gd fmla="*/ 77 h 114" name="T5"/>
                <a:gd fmla="*/ 16 w 87" name="T6"/>
                <a:gd fmla="*/ 54 h 114" name="T7"/>
                <a:gd fmla="*/ 4 w 87" name="T8"/>
                <a:gd fmla="*/ 60 h 114" name="T9"/>
                <a:gd fmla="*/ 16 w 87" name="T10"/>
                <a:gd fmla="*/ 54 h 114" name="T11"/>
                <a:gd fmla="*/ 38 w 87" name="T12"/>
                <a:gd fmla="*/ 12 h 114" name="T13"/>
                <a:gd fmla="*/ 38 w 87" name="T14"/>
                <a:gd fmla="*/ 12 h 114" name="T15"/>
                <a:gd fmla="*/ 38 w 87" name="T16"/>
                <a:gd fmla="*/ 12 h 114" name="T17"/>
                <a:gd fmla="*/ 38 w 87" name="T18"/>
                <a:gd fmla="*/ 12 h 114" name="T19"/>
                <a:gd fmla="*/ 37 w 87" name="T20"/>
                <a:gd fmla="*/ 13 h 114" name="T21"/>
                <a:gd fmla="*/ 37 w 87" name="T22"/>
                <a:gd fmla="*/ 13 h 114" name="T23"/>
                <a:gd fmla="*/ 38 w 87" name="T24"/>
                <a:gd fmla="*/ 12 h 114" name="T25"/>
                <a:gd fmla="*/ 37 w 87" name="T26"/>
                <a:gd fmla="*/ 13 h 114" name="T27"/>
                <a:gd fmla="*/ 82 w 87" name="T28"/>
                <a:gd fmla="*/ 46 h 114" name="T29"/>
                <a:gd fmla="*/ 71 w 87" name="T30"/>
                <a:gd fmla="*/ 45 h 114" name="T31"/>
                <a:gd fmla="*/ 56 w 87" name="T32"/>
                <a:gd fmla="*/ 1 h 114" name="T33"/>
                <a:gd fmla="*/ 38 w 87" name="T34"/>
                <a:gd fmla="*/ 12 h 114" name="T35"/>
                <a:gd fmla="*/ 37 w 87" name="T36"/>
                <a:gd fmla="*/ 13 h 114" name="T37"/>
                <a:gd fmla="*/ 16 w 87" name="T38"/>
                <a:gd fmla="*/ 55 h 114" name="T39"/>
                <a:gd fmla="*/ 10 w 87" name="T40"/>
                <a:gd fmla="*/ 71 h 114" name="T41"/>
                <a:gd fmla="*/ 4 w 87" name="T42"/>
                <a:gd fmla="*/ 91 h 114" name="T43"/>
                <a:gd fmla="*/ 2 w 87" name="T44"/>
                <a:gd fmla="*/ 95 h 114" name="T45"/>
                <a:gd fmla="*/ 18 w 87" name="T46"/>
                <a:gd fmla="*/ 105 h 114" name="T47"/>
                <a:gd fmla="*/ 13 w 87" name="T48"/>
                <a:gd fmla="*/ 107 h 114" name="T49"/>
                <a:gd fmla="*/ 23 w 87" name="T50"/>
                <a:gd fmla="*/ 91 h 114" name="T51"/>
                <a:gd fmla="*/ 20 w 87" name="T52"/>
                <a:gd fmla="*/ 93 h 114" name="T53"/>
                <a:gd fmla="*/ 27 w 87" name="T54"/>
                <a:gd fmla="*/ 70 h 114" name="T55"/>
                <a:gd fmla="*/ 32 w 87" name="T56"/>
                <a:gd fmla="*/ 69 h 114" name="T57"/>
                <a:gd fmla="*/ 25 w 87" name="T58"/>
                <a:gd fmla="*/ 71 h 114" name="T59"/>
                <a:gd fmla="*/ 40 w 87" name="T60"/>
                <a:gd fmla="*/ 65 h 114" name="T61"/>
                <a:gd fmla="*/ 57 w 87" name="T62"/>
                <a:gd fmla="*/ 62 h 114" name="T63"/>
                <a:gd fmla="*/ 65 w 87" name="T64"/>
                <a:gd fmla="*/ 113 h 114" name="T65"/>
                <a:gd fmla="*/ 75 w 87" name="T66"/>
                <a:gd fmla="*/ 108 h 114" name="T67"/>
                <a:gd fmla="*/ 72 w 87" name="T68"/>
                <a:gd fmla="*/ 56 h 114" name="T69"/>
                <a:gd fmla="*/ 82 w 87" name="T70"/>
                <a:gd fmla="*/ 46 h 114" name="T71"/>
                <a:gd fmla="*/ 56 w 87" name="T72"/>
                <a:gd fmla="*/ 23 h 114" name="T73"/>
                <a:gd fmla="*/ 55 w 87" name="T74"/>
                <a:gd fmla="*/ 21 h 114" name="T75"/>
                <a:gd fmla="*/ 56 w 87" name="T76"/>
                <a:gd fmla="*/ 29 h 114" name="T77"/>
                <a:gd fmla="*/ 53 w 87" name="T78"/>
                <a:gd fmla="*/ 29 h 114" name="T79"/>
                <a:gd fmla="*/ 55 w 87" name="T80"/>
                <a:gd fmla="*/ 46 h 114" name="T81"/>
                <a:gd fmla="*/ 36 w 87" name="T82"/>
                <a:gd fmla="*/ 51 h 114" name="T83"/>
                <a:gd fmla="*/ 56 w 87" name="T84"/>
                <a:gd fmla="*/ 16 h 114" name="T85"/>
                <a:gd fmla="*/ 56 w 87" name="T86"/>
                <a:gd fmla="*/ 23 h 114"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14" w="87">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12"/>
            <p:cNvSpPr/>
            <p:nvPr/>
          </p:nvSpPr>
          <p:spPr bwMode="auto">
            <a:xfrm>
              <a:off x="10560050" y="5703888"/>
              <a:ext cx="371475" cy="12700"/>
            </a:xfrm>
            <a:custGeom>
              <a:gdLst>
                <a:gd fmla="*/ 54 w 114" name="T0"/>
                <a:gd fmla="*/ 4 h 4" name="T1"/>
                <a:gd fmla="*/ 0 w 114" name="T2"/>
                <a:gd fmla="*/ 0 h 4" name="T3"/>
                <a:gd fmla="*/ 26 w 114" name="T4"/>
                <a:gd fmla="*/ 1 h 4" name="T5"/>
                <a:gd fmla="*/ 103 w 114" name="T6"/>
                <a:gd fmla="*/ 3 h 4" name="T7"/>
                <a:gd fmla="*/ 54 w 114" name="T8"/>
                <a:gd fmla="*/ 4 h 4" name="T9"/>
              </a:gdLst>
              <a:cxnLst>
                <a:cxn ang="0">
                  <a:pos x="T0" y="T1"/>
                </a:cxn>
                <a:cxn ang="0">
                  <a:pos x="T2" y="T3"/>
                </a:cxn>
                <a:cxn ang="0">
                  <a:pos x="T4" y="T5"/>
                </a:cxn>
                <a:cxn ang="0">
                  <a:pos x="T6" y="T7"/>
                </a:cxn>
                <a:cxn ang="0">
                  <a:pos x="T8" y="T9"/>
                </a:cxn>
              </a:cxnLst>
              <a:rect b="b" l="0" r="r" t="0"/>
              <a:pathLst>
                <a:path h="4" w="11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13"/>
            <p:cNvSpPr/>
            <p:nvPr/>
          </p:nvSpPr>
          <p:spPr bwMode="auto">
            <a:xfrm>
              <a:off x="10895013" y="5703888"/>
              <a:ext cx="46038" cy="3175"/>
            </a:xfrm>
            <a:custGeom>
              <a:gdLst>
                <a:gd fmla="*/ 10 w 14" name="T0"/>
                <a:gd fmla="*/ 1 h 1" name="T1"/>
                <a:gd fmla="*/ 0 w 14" name="T2"/>
                <a:gd fmla="*/ 1 h 1" name="T3"/>
                <a:gd fmla="*/ 14 w 14" name="T4"/>
                <a:gd fmla="*/ 0 h 1" name="T5"/>
                <a:gd fmla="*/ 10 w 14" name="T6"/>
                <a:gd fmla="*/ 1 h 1" name="T7"/>
              </a:gdLst>
              <a:cxnLst>
                <a:cxn ang="0">
                  <a:pos x="T0" y="T1"/>
                </a:cxn>
                <a:cxn ang="0">
                  <a:pos x="T2" y="T3"/>
                </a:cxn>
                <a:cxn ang="0">
                  <a:pos x="T4" y="T5"/>
                </a:cxn>
                <a:cxn ang="0">
                  <a:pos x="T6" y="T7"/>
                </a:cxn>
              </a:cxnLst>
              <a:rect b="b" l="0" r="r" t="0"/>
              <a:pathLst>
                <a:path h="1" w="14">
                  <a:moveTo>
                    <a:pt x="10" y="1"/>
                  </a:moveTo>
                  <a:cubicBezTo>
                    <a:pt x="6" y="1"/>
                    <a:pt x="5" y="1"/>
                    <a:pt x="0" y="1"/>
                  </a:cubicBezTo>
                  <a:cubicBezTo>
                    <a:pt x="14" y="0"/>
                    <a:pt x="14" y="0"/>
                    <a:pt x="14" y="0"/>
                  </a:cubicBezTo>
                  <a:lnTo>
                    <a:pt x="10" y="1"/>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14"/>
            <p:cNvSpPr/>
            <p:nvPr/>
          </p:nvSpPr>
          <p:spPr bwMode="auto">
            <a:xfrm>
              <a:off x="10291763" y="5688013"/>
              <a:ext cx="142875" cy="12700"/>
            </a:xfrm>
            <a:custGeom>
              <a:gdLst>
                <a:gd fmla="*/ 44 w 44" name="T0"/>
                <a:gd fmla="*/ 4 h 4" name="T1"/>
                <a:gd fmla="*/ 20 w 44" name="T2"/>
                <a:gd fmla="*/ 2 h 4" name="T3"/>
                <a:gd fmla="*/ 27 w 44" name="T4"/>
                <a:gd fmla="*/ 2 h 4" name="T5"/>
                <a:gd fmla="*/ 0 w 44" name="T6"/>
                <a:gd fmla="*/ 0 h 4" name="T7"/>
                <a:gd fmla="*/ 44 w 44" name="T8"/>
                <a:gd fmla="*/ 4 h 4" name="T9"/>
              </a:gdLst>
              <a:cxnLst>
                <a:cxn ang="0">
                  <a:pos x="T0" y="T1"/>
                </a:cxn>
                <a:cxn ang="0">
                  <a:pos x="T2" y="T3"/>
                </a:cxn>
                <a:cxn ang="0">
                  <a:pos x="T4" y="T5"/>
                </a:cxn>
                <a:cxn ang="0">
                  <a:pos x="T6" y="T7"/>
                </a:cxn>
                <a:cxn ang="0">
                  <a:pos x="T8" y="T9"/>
                </a:cxn>
              </a:cxnLst>
              <a:rect b="b" l="0" r="r" t="0"/>
              <a:pathLst>
                <a:path h="4" w="4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15"/>
            <p:cNvSpPr/>
            <p:nvPr/>
          </p:nvSpPr>
          <p:spPr bwMode="auto">
            <a:xfrm>
              <a:off x="9482138" y="5372101"/>
              <a:ext cx="95250" cy="152400"/>
            </a:xfrm>
            <a:custGeom>
              <a:gdLst>
                <a:gd fmla="*/ 0 w 29" name="T0"/>
                <a:gd fmla="*/ 9 h 47" name="T1"/>
                <a:gd fmla="*/ 0 w 29" name="T2"/>
                <a:gd fmla="*/ 10 h 47" name="T3"/>
                <a:gd fmla="*/ 7 w 29" name="T4"/>
                <a:gd fmla="*/ 29 h 47" name="T5"/>
                <a:gd fmla="*/ 18 w 29" name="T6"/>
                <a:gd fmla="*/ 41 h 47" name="T7"/>
                <a:gd fmla="*/ 0 w 29" name="T8"/>
                <a:gd fmla="*/ 9 h 47" name="T9"/>
              </a:gdLst>
              <a:cxnLst>
                <a:cxn ang="0">
                  <a:pos x="T0" y="T1"/>
                </a:cxn>
                <a:cxn ang="0">
                  <a:pos x="T2" y="T3"/>
                </a:cxn>
                <a:cxn ang="0">
                  <a:pos x="T4" y="T5"/>
                </a:cxn>
                <a:cxn ang="0">
                  <a:pos x="T6" y="T7"/>
                </a:cxn>
                <a:cxn ang="0">
                  <a:pos x="T8" y="T9"/>
                </a:cxn>
              </a:cxnLst>
              <a:rect b="b" l="0" r="r" t="0"/>
              <a:pathLst>
                <a:path h="47" w="28">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16"/>
            <p:cNvSpPr/>
            <p:nvPr/>
          </p:nvSpPr>
          <p:spPr bwMode="auto">
            <a:xfrm>
              <a:off x="8401050" y="4337051"/>
              <a:ext cx="2571750" cy="1376363"/>
            </a:xfrm>
            <a:custGeom>
              <a:gdLst>
                <a:gd fmla="*/ 540 w 792" name="T0"/>
                <a:gd fmla="*/ 412 h 424" name="T1"/>
                <a:gd fmla="*/ 503 w 792" name="T2"/>
                <a:gd fmla="*/ 407 h 424" name="T3"/>
                <a:gd fmla="*/ 467 w 792" name="T4"/>
                <a:gd fmla="*/ 400 h 424" name="T5"/>
                <a:gd fmla="*/ 392 w 792" name="T6"/>
                <a:gd fmla="*/ 381 h 424" name="T7"/>
                <a:gd fmla="*/ 332 w 792" name="T8"/>
                <a:gd fmla="*/ 331 h 424" name="T9"/>
                <a:gd fmla="*/ 576 w 792" name="T10"/>
                <a:gd fmla="*/ 117 h 424" name="T11"/>
                <a:gd fmla="*/ 688 w 792" name="T12"/>
                <a:gd fmla="*/ 65 h 424" name="T13"/>
                <a:gd fmla="*/ 752 w 792" name="T14"/>
                <a:gd fmla="*/ 38 h 424" name="T15"/>
                <a:gd fmla="*/ 789 w 792" name="T16"/>
                <a:gd fmla="*/ 14 h 424" name="T17"/>
                <a:gd fmla="*/ 775 w 792" name="T18"/>
                <a:gd fmla="*/ 6 h 424" name="T19"/>
                <a:gd fmla="*/ 648 w 792" name="T20"/>
                <a:gd fmla="*/ 1 h 424" name="T21"/>
                <a:gd fmla="*/ 617 w 792" name="T22"/>
                <a:gd fmla="*/ 2 h 424" name="T23"/>
                <a:gd fmla="*/ 591 w 792" name="T24"/>
                <a:gd fmla="*/ 4 h 424" name="T25"/>
                <a:gd fmla="*/ 386 w 792" name="T26"/>
                <a:gd fmla="*/ 17 h 424" name="T27"/>
                <a:gd fmla="*/ 123 w 792" name="T28"/>
                <a:gd fmla="*/ 44 h 424" name="T29"/>
                <a:gd fmla="*/ 186 w 792" name="T30"/>
                <a:gd fmla="*/ 35 h 424" name="T31"/>
                <a:gd fmla="*/ 123 w 792" name="T32"/>
                <a:gd fmla="*/ 44 h 424" name="T33"/>
                <a:gd fmla="*/ 49 w 792" name="T34"/>
                <a:gd fmla="*/ 53 h 424" name="T35"/>
                <a:gd fmla="*/ 37 w 792" name="T36"/>
                <a:gd fmla="*/ 53 h 424" name="T37"/>
                <a:gd fmla="*/ 27 w 792" name="T38"/>
                <a:gd fmla="*/ 58 h 424" name="T39"/>
                <a:gd fmla="*/ 60 w 792" name="T40"/>
                <a:gd fmla="*/ 58 h 424" name="T41"/>
                <a:gd fmla="*/ 187 w 792" name="T42"/>
                <a:gd fmla="*/ 44 h 424" name="T43"/>
                <a:gd fmla="*/ 362 w 792" name="T44"/>
                <a:gd fmla="*/ 26 h 424" name="T45"/>
                <a:gd fmla="*/ 464 w 792" name="T46"/>
                <a:gd fmla="*/ 18 h 424" name="T47"/>
                <a:gd fmla="*/ 764 w 792" name="T48"/>
                <a:gd fmla="*/ 12 h 424" name="T49"/>
                <a:gd fmla="*/ 765 w 792" name="T50"/>
                <a:gd fmla="*/ 25 h 424" name="T51"/>
                <a:gd fmla="*/ 572 w 792" name="T52"/>
                <a:gd fmla="*/ 111 h 424" name="T53"/>
                <a:gd fmla="*/ 571 w 792" name="T54"/>
                <a:gd fmla="*/ 112 h 424" name="T55"/>
                <a:gd fmla="*/ 551 w 792" name="T56"/>
                <a:gd fmla="*/ 123 h 424" name="T57"/>
                <a:gd fmla="*/ 397 w 792" name="T58"/>
                <a:gd fmla="*/ 228 h 424" name="T59"/>
                <a:gd fmla="*/ 328 w 792" name="T60"/>
                <a:gd fmla="*/ 317 h 424" name="T61"/>
                <a:gd fmla="*/ 418 w 792" name="T62"/>
                <a:gd fmla="*/ 395 h 424" name="T63"/>
                <a:gd fmla="*/ 537 w 792" name="T64"/>
                <a:gd fmla="*/ 415 h 42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423" w="792">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7"/>
            <p:cNvSpPr/>
            <p:nvPr/>
          </p:nvSpPr>
          <p:spPr bwMode="auto">
            <a:xfrm>
              <a:off x="9639300" y="4365626"/>
              <a:ext cx="252413" cy="22225"/>
            </a:xfrm>
            <a:custGeom>
              <a:gdLst>
                <a:gd fmla="*/ 74 w 78" name="T0"/>
                <a:gd fmla="*/ 1 h 7" name="T1"/>
                <a:gd fmla="*/ 43 w 78" name="T2"/>
                <a:gd fmla="*/ 2 h 7" name="T3"/>
                <a:gd fmla="*/ 31 w 78" name="T4"/>
                <a:gd fmla="*/ 3 h 7" name="T5"/>
                <a:gd fmla="*/ 19 w 78" name="T6"/>
                <a:gd fmla="*/ 6 h 7" name="T7"/>
                <a:gd fmla="*/ 74 w 78" name="T8"/>
                <a:gd fmla="*/ 1 h 7" name="T9"/>
              </a:gdLst>
              <a:cxnLst>
                <a:cxn ang="0">
                  <a:pos x="T0" y="T1"/>
                </a:cxn>
                <a:cxn ang="0">
                  <a:pos x="T2" y="T3"/>
                </a:cxn>
                <a:cxn ang="0">
                  <a:pos x="T4" y="T5"/>
                </a:cxn>
                <a:cxn ang="0">
                  <a:pos x="T6" y="T7"/>
                </a:cxn>
                <a:cxn ang="0">
                  <a:pos x="T8" y="T9"/>
                </a:cxn>
              </a:cxnLst>
              <a:rect b="b" l="0" r="r" t="0"/>
              <a:pathLst>
                <a:path h="7" w="78">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8"/>
            <p:cNvSpPr/>
            <p:nvPr/>
          </p:nvSpPr>
          <p:spPr bwMode="auto">
            <a:xfrm>
              <a:off x="10645775" y="4333876"/>
              <a:ext cx="119063" cy="3175"/>
            </a:xfrm>
            <a:custGeom>
              <a:gdLst>
                <a:gd fmla="*/ 4 w 37" name="T0"/>
                <a:gd fmla="*/ 0 h 1" name="T1"/>
                <a:gd fmla="*/ 0 w 37" name="T2"/>
                <a:gd fmla="*/ 0 h 1" name="T3"/>
                <a:gd fmla="*/ 37 w 37" name="T4"/>
                <a:gd fmla="*/ 1 h 1" name="T5"/>
                <a:gd fmla="*/ 4 w 37" name="T6"/>
                <a:gd fmla="*/ 0 h 1" name="T7"/>
              </a:gdLst>
              <a:cxnLst>
                <a:cxn ang="0">
                  <a:pos x="T0" y="T1"/>
                </a:cxn>
                <a:cxn ang="0">
                  <a:pos x="T2" y="T3"/>
                </a:cxn>
                <a:cxn ang="0">
                  <a:pos x="T4" y="T5"/>
                </a:cxn>
                <a:cxn ang="0">
                  <a:pos x="T6" y="T7"/>
                </a:cxn>
              </a:cxnLst>
              <a:rect b="b" l="0" r="r" t="0"/>
              <a:pathLst>
                <a:path h="1" w="37">
                  <a:moveTo>
                    <a:pt x="4" y="0"/>
                  </a:moveTo>
                  <a:cubicBezTo>
                    <a:pt x="0" y="0"/>
                    <a:pt x="0" y="0"/>
                    <a:pt x="0" y="0"/>
                  </a:cubicBezTo>
                  <a:cubicBezTo>
                    <a:pt x="12" y="0"/>
                    <a:pt x="24" y="0"/>
                    <a:pt x="37" y="1"/>
                  </a:cubicBezTo>
                  <a:cubicBezTo>
                    <a:pt x="36" y="0"/>
                    <a:pt x="18" y="0"/>
                    <a:pt x="4"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9"/>
            <p:cNvSpPr/>
            <p:nvPr/>
          </p:nvSpPr>
          <p:spPr bwMode="auto">
            <a:xfrm>
              <a:off x="7959725" y="4535488"/>
              <a:ext cx="487363" cy="60325"/>
            </a:xfrm>
            <a:custGeom>
              <a:gdLst>
                <a:gd fmla="*/ 65 w 150" name="T0"/>
                <a:gd fmla="*/ 11 h 19" name="T1"/>
                <a:gd fmla="*/ 150 w 150" name="T2"/>
                <a:gd fmla="*/ 0 h 19" name="T3"/>
                <a:gd fmla="*/ 143 w 150" name="T4"/>
                <a:gd fmla="*/ 0 h 19" name="T5"/>
                <a:gd fmla="*/ 28 w 150" name="T6"/>
                <a:gd fmla="*/ 14 h 19" name="T7"/>
                <a:gd fmla="*/ 65 w 150" name="T8"/>
                <a:gd fmla="*/ 11 h 19" name="T9"/>
              </a:gdLst>
              <a:cxnLst>
                <a:cxn ang="0">
                  <a:pos x="T0" y="T1"/>
                </a:cxn>
                <a:cxn ang="0">
                  <a:pos x="T2" y="T3"/>
                </a:cxn>
                <a:cxn ang="0">
                  <a:pos x="T4" y="T5"/>
                </a:cxn>
                <a:cxn ang="0">
                  <a:pos x="T6" y="T7"/>
                </a:cxn>
                <a:cxn ang="0">
                  <a:pos x="T8" y="T9"/>
                </a:cxn>
              </a:cxnLst>
              <a:rect b="b" l="0" r="r" t="0"/>
              <a:pathLst>
                <a:path h="19" w="150">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20"/>
            <p:cNvSpPr/>
            <p:nvPr/>
          </p:nvSpPr>
          <p:spPr bwMode="auto">
            <a:xfrm>
              <a:off x="7800975" y="4521201"/>
              <a:ext cx="798513" cy="114300"/>
            </a:xfrm>
            <a:custGeom>
              <a:gdLst>
                <a:gd fmla="*/ 189 w 246" name="T0"/>
                <a:gd fmla="*/ 7 h 35" name="T1"/>
                <a:gd fmla="*/ 0 w 246" name="T2"/>
                <a:gd fmla="*/ 34 h 35" name="T3"/>
                <a:gd fmla="*/ 146 w 246" name="T4"/>
                <a:gd fmla="*/ 15 h 35" name="T5"/>
                <a:gd fmla="*/ 222 w 246" name="T6"/>
                <a:gd fmla="*/ 4 h 35" name="T7"/>
                <a:gd fmla="*/ 189 w 246" name="T8"/>
                <a:gd fmla="*/ 7 h 35" name="T9"/>
              </a:gdLst>
              <a:cxnLst>
                <a:cxn ang="0">
                  <a:pos x="T0" y="T1"/>
                </a:cxn>
                <a:cxn ang="0">
                  <a:pos x="T2" y="T3"/>
                </a:cxn>
                <a:cxn ang="0">
                  <a:pos x="T4" y="T5"/>
                </a:cxn>
                <a:cxn ang="0">
                  <a:pos x="T6" y="T7"/>
                </a:cxn>
                <a:cxn ang="0">
                  <a:pos x="T8" y="T9"/>
                </a:cxn>
              </a:cxnLst>
              <a:rect b="b" l="0" r="r" t="0"/>
              <a:pathLst>
                <a:path h="35" w="246">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21"/>
            <p:cNvSpPr/>
            <p:nvPr/>
          </p:nvSpPr>
          <p:spPr bwMode="auto">
            <a:xfrm>
              <a:off x="7670800" y="4629151"/>
              <a:ext cx="139700" cy="22225"/>
            </a:xfrm>
            <a:custGeom>
              <a:gdLst>
                <a:gd fmla="*/ 23 w 43" name="T0"/>
                <a:gd fmla="*/ 3 h 7" name="T1"/>
                <a:gd fmla="*/ 5 w 43" name="T2"/>
                <a:gd fmla="*/ 6 h 7" name="T3"/>
                <a:gd fmla="*/ 18 w 43" name="T4"/>
                <a:gd fmla="*/ 4 h 7" name="T5"/>
                <a:gd fmla="*/ 23 w 43" name="T6"/>
                <a:gd fmla="*/ 3 h 7" name="T7"/>
              </a:gdLst>
              <a:cxnLst>
                <a:cxn ang="0">
                  <a:pos x="T0" y="T1"/>
                </a:cxn>
                <a:cxn ang="0">
                  <a:pos x="T2" y="T3"/>
                </a:cxn>
                <a:cxn ang="0">
                  <a:pos x="T4" y="T5"/>
                </a:cxn>
                <a:cxn ang="0">
                  <a:pos x="T6" y="T7"/>
                </a:cxn>
              </a:cxnLst>
              <a:rect b="b" l="0" r="r" t="0"/>
              <a:pathLst>
                <a:path h="7" w="43">
                  <a:moveTo>
                    <a:pt x="23" y="3"/>
                  </a:moveTo>
                  <a:cubicBezTo>
                    <a:pt x="16" y="4"/>
                    <a:pt x="9" y="5"/>
                    <a:pt x="5" y="6"/>
                  </a:cubicBezTo>
                  <a:cubicBezTo>
                    <a:pt x="0" y="7"/>
                    <a:pt x="13" y="5"/>
                    <a:pt x="18" y="4"/>
                  </a:cubicBezTo>
                  <a:cubicBezTo>
                    <a:pt x="25" y="3"/>
                    <a:pt x="43" y="0"/>
                    <a:pt x="23"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58" name="组合 57"/>
          <p:cNvGrpSpPr/>
          <p:nvPr/>
        </p:nvGrpSpPr>
        <p:grpSpPr>
          <a:xfrm>
            <a:off x="4721824" y="2344397"/>
            <a:ext cx="6219921" cy="830997"/>
            <a:chOff x="4474068" y="1936728"/>
            <a:chExt cx="6219921" cy="830997"/>
          </a:xfrm>
        </p:grpSpPr>
        <p:grpSp>
          <p:nvGrpSpPr>
            <p:cNvPr id="20" name="组合 19"/>
            <p:cNvGrpSpPr/>
            <p:nvPr/>
          </p:nvGrpSpPr>
          <p:grpSpPr>
            <a:xfrm>
              <a:off x="4474068" y="2116029"/>
              <a:ext cx="514169" cy="472394"/>
              <a:chOff x="3265488" y="3252788"/>
              <a:chExt cx="3614738" cy="3321049"/>
            </a:xfrm>
          </p:grpSpPr>
          <p:sp>
            <p:nvSpPr>
              <p:cNvPr id="21" name="Freeform 43"/>
              <p:cNvSpPr>
                <a:spLocks noEditPoints="1"/>
              </p:cNvSpPr>
              <p:nvPr/>
            </p:nvSpPr>
            <p:spPr bwMode="auto">
              <a:xfrm>
                <a:off x="3735388" y="3544888"/>
                <a:ext cx="3144838" cy="2665412"/>
              </a:xfrm>
              <a:custGeom>
                <a:gdLst>
                  <a:gd fmla="*/ 109 w 969" name="T0"/>
                  <a:gd fmla="*/ 153 h 820" name="T1"/>
                  <a:gd fmla="*/ 925 w 969" name="T2"/>
                  <a:gd fmla="*/ 436 h 820" name="T3"/>
                  <a:gd fmla="*/ 932 w 969" name="T4"/>
                  <a:gd fmla="*/ 280 h 820" name="T5"/>
                  <a:gd fmla="*/ 463 w 969" name="T6"/>
                  <a:gd fmla="*/ 800 h 820" name="T7"/>
                  <a:gd fmla="*/ 83 w 969" name="T8"/>
                  <a:gd fmla="*/ 538 h 820" name="T9"/>
                  <a:gd fmla="*/ 113 w 969" name="T10"/>
                  <a:gd fmla="*/ 584 h 820" name="T11"/>
                  <a:gd fmla="*/ 421 w 969" name="T12"/>
                  <a:gd fmla="*/ 789 h 820" name="T13"/>
                  <a:gd fmla="*/ 517 w 969" name="T14"/>
                  <a:gd fmla="*/ 789 h 820" name="T15"/>
                  <a:gd fmla="*/ 366 w 969" name="T16"/>
                  <a:gd fmla="*/ 764 h 820" name="T17"/>
                  <a:gd fmla="*/ 390 w 969" name="T18"/>
                  <a:gd fmla="*/ 754 h 820" name="T19"/>
                  <a:gd fmla="*/ 475 w 969" name="T20"/>
                  <a:gd fmla="*/ 746 h 820" name="T21"/>
                  <a:gd fmla="*/ 686 w 969" name="T22"/>
                  <a:gd fmla="*/ 750 h 820" name="T23"/>
                  <a:gd fmla="*/ 795 w 969" name="T24"/>
                  <a:gd fmla="*/ 476 h 820" name="T25"/>
                  <a:gd fmla="*/ 123 w 969" name="T26"/>
                  <a:gd fmla="*/ 598 h 820" name="T27"/>
                  <a:gd fmla="*/ 695 w 969" name="T28"/>
                  <a:gd fmla="*/ 750 h 820" name="T29"/>
                  <a:gd fmla="*/ 191 w 969" name="T30"/>
                  <a:gd fmla="*/ 670 h 820" name="T31"/>
                  <a:gd fmla="*/ 384 w 969" name="T32"/>
                  <a:gd fmla="*/ 751 h 820" name="T33"/>
                  <a:gd fmla="*/ 617 w 969" name="T34"/>
                  <a:gd fmla="*/ 619 h 820" name="T35"/>
                  <a:gd fmla="*/ 300 w 969" name="T36"/>
                  <a:gd fmla="*/ 701 h 820" name="T37"/>
                  <a:gd fmla="*/ 236 w 969" name="T38"/>
                  <a:gd fmla="*/ 678 h 820" name="T39"/>
                  <a:gd fmla="*/ 197 w 969" name="T40"/>
                  <a:gd fmla="*/ 672 h 820" name="T41"/>
                  <a:gd fmla="*/ 871 w 969" name="T42"/>
                  <a:gd fmla="*/ 553 h 820" name="T43"/>
                  <a:gd fmla="*/ 268 w 969" name="T44"/>
                  <a:gd fmla="*/ 168 h 820" name="T45"/>
                  <a:gd fmla="*/ 790 w 969" name="T46"/>
                  <a:gd fmla="*/ 705 h 820" name="T47"/>
                  <a:gd fmla="*/ 920 w 969" name="T48"/>
                  <a:gd fmla="*/ 522 h 820" name="T49"/>
                  <a:gd fmla="*/ 120 w 969" name="T50"/>
                  <a:gd fmla="*/ 284 h 820" name="T51"/>
                  <a:gd fmla="*/ 126 w 969" name="T52"/>
                  <a:gd fmla="*/ 306 h 820" name="T53"/>
                  <a:gd fmla="*/ 917 w 969" name="T54"/>
                  <a:gd fmla="*/ 522 h 820" name="T55"/>
                  <a:gd fmla="*/ 154 w 969" name="T56"/>
                  <a:gd fmla="*/ 627 h 820" name="T57"/>
                  <a:gd fmla="*/ 223 w 969" name="T58"/>
                  <a:gd fmla="*/ 618 h 820" name="T59"/>
                  <a:gd fmla="*/ 116 w 969" name="T60"/>
                  <a:gd fmla="*/ 584 h 820" name="T61"/>
                  <a:gd fmla="*/ 104 w 969" name="T62"/>
                  <a:gd fmla="*/ 565 h 820" name="T63"/>
                  <a:gd fmla="*/ 88 w 969" name="T64"/>
                  <a:gd fmla="*/ 345 h 820" name="T65"/>
                  <a:gd fmla="*/ 66 w 969" name="T66"/>
                  <a:gd fmla="*/ 498 h 820" name="T67"/>
                  <a:gd fmla="*/ 124 w 969" name="T68"/>
                  <a:gd fmla="*/ 198 h 820" name="T69"/>
                  <a:gd fmla="*/ 124 w 969" name="T70"/>
                  <a:gd fmla="*/ 198 h 820" name="T71"/>
                  <a:gd fmla="*/ 764 w 969" name="T72"/>
                  <a:gd fmla="*/ 220 h 820" name="T73"/>
                  <a:gd fmla="*/ 882 w 969" name="T74"/>
                  <a:gd fmla="*/ 466 h 820" name="T75"/>
                  <a:gd fmla="*/ 118 w 969" name="T76"/>
                  <a:gd fmla="*/ 282 h 820" name="T77"/>
                  <a:gd fmla="*/ 510 w 969" name="T78"/>
                  <a:gd fmla="*/ 141 h 820" name="T79"/>
                  <a:gd fmla="*/ 173 w 969" name="T80"/>
                  <a:gd fmla="*/ 162 h 820" name="T81"/>
                  <a:gd fmla="*/ 799 w 969" name="T82"/>
                  <a:gd fmla="*/ 241 h 820" name="T83"/>
                  <a:gd fmla="*/ 841 w 969" name="T84"/>
                  <a:gd fmla="*/ 261 h 820" name="T85"/>
                  <a:gd fmla="*/ 622 w 969" name="T86"/>
                  <a:gd fmla="*/ 59 h 820" name="T87"/>
                  <a:gd fmla="*/ 137 w 969" name="T88"/>
                  <a:gd fmla="*/ 252 h 820" name="T89"/>
                  <a:gd fmla="*/ 140 w 969" name="T90"/>
                  <a:gd fmla="*/ 242 h 820" name="T91"/>
                  <a:gd fmla="*/ 293 w 969" name="T92"/>
                  <a:gd fmla="*/ 139 h 820" name="T93"/>
                  <a:gd fmla="*/ 293 w 969" name="T94"/>
                  <a:gd fmla="*/ 139 h 820" name="T95"/>
                  <a:gd fmla="*/ 764 w 969" name="T96"/>
                  <a:gd fmla="*/ 216 h 820" name="T97"/>
                  <a:gd fmla="*/ 656 w 969" name="T98"/>
                  <a:gd fmla="*/ 127 h 820" name="T99"/>
                  <a:gd fmla="*/ 614 w 969" name="T100"/>
                  <a:gd fmla="*/ 96 h 820" name="T101"/>
                  <a:gd fmla="*/ 214 w 969" name="T102"/>
                  <a:gd fmla="*/ 116 h 820" name="T103"/>
                  <a:gd fmla="*/ 673 w 969" name="T104"/>
                  <a:gd fmla="*/ 156 h 820" name="T105"/>
                  <a:gd fmla="*/ 270 w 969" name="T106"/>
                  <a:gd fmla="*/ 163 h 820" name="T107"/>
                  <a:gd fmla="*/ 478 w 969" name="T108"/>
                  <a:gd fmla="*/ 136 h 820" name="T109"/>
                  <a:gd fmla="*/ 611 w 969" name="T110"/>
                  <a:gd fmla="*/ 127 h 820" name="T111"/>
                  <a:gd fmla="*/ 357 w 969" name="T112"/>
                  <a:gd fmla="*/ 101 h 820" name="T113"/>
                  <a:gd fmla="*/ 260 w 969" name="T114"/>
                  <a:gd fmla="*/ 85 h 820" name="T115"/>
                  <a:gd fmla="*/ 345 w 969" name="T116"/>
                  <a:gd fmla="*/ 106 h 820" name="T117"/>
                  <a:gd fmla="*/ 357 w 969" name="T118"/>
                  <a:gd fmla="*/ 104 h 820" name="T119"/>
                  <a:gd fmla="*/ 440 w 969" name="T120"/>
                  <a:gd fmla="*/ 72 h 82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820" w="969">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44"/>
              <p:cNvSpPr>
                <a:spLocks noEditPoints="1"/>
              </p:cNvSpPr>
              <p:nvPr/>
            </p:nvSpPr>
            <p:spPr bwMode="auto">
              <a:xfrm>
                <a:off x="3489325" y="3548063"/>
                <a:ext cx="3349625" cy="2790825"/>
              </a:xfrm>
              <a:custGeom>
                <a:gdLst>
                  <a:gd fmla="*/ 289 w 1032" name="T0"/>
                  <a:gd fmla="*/ 759 h 859" name="T1"/>
                  <a:gd fmla="*/ 168 w 1032" name="T2"/>
                  <a:gd fmla="*/ 90 h 859" name="T3"/>
                  <a:gd fmla="*/ 36 w 1032" name="T4"/>
                  <a:gd fmla="*/ 397 h 859" name="T5"/>
                  <a:gd fmla="*/ 434 w 1032" name="T6"/>
                  <a:gd fmla="*/ 1 h 859" name="T7"/>
                  <a:gd fmla="*/ 986 w 1032" name="T8"/>
                  <a:gd fmla="*/ 628 h 859" name="T9"/>
                  <a:gd fmla="*/ 772 w 1032" name="T10"/>
                  <a:gd fmla="*/ 831 h 859" name="T11"/>
                  <a:gd fmla="*/ 489 w 1032" name="T12"/>
                  <a:gd fmla="*/ 838 h 859" name="T13"/>
                  <a:gd fmla="*/ 372 w 1032" name="T14"/>
                  <a:gd fmla="*/ 798 h 859" name="T15"/>
                  <a:gd fmla="*/ 463 w 1032" name="T16"/>
                  <a:gd fmla="*/ 834 h 859" name="T17"/>
                  <a:gd fmla="*/ 910 w 1032" name="T18"/>
                  <a:gd fmla="*/ 717 h 859" name="T19"/>
                  <a:gd fmla="*/ 862 w 1032" name="T20"/>
                  <a:gd fmla="*/ 206 h 859" name="T21"/>
                  <a:gd fmla="*/ 600 w 1032" name="T22"/>
                  <a:gd fmla="*/ 814 h 859" name="T23"/>
                  <a:gd fmla="*/ 536 w 1032" name="T24"/>
                  <a:gd fmla="*/ 830 h 859" name="T25"/>
                  <a:gd fmla="*/ 324 w 1032" name="T26"/>
                  <a:gd fmla="*/ 773 h 859" name="T27"/>
                  <a:gd fmla="*/ 660 w 1032" name="T28"/>
                  <a:gd fmla="*/ 779 h 859" name="T29"/>
                  <a:gd fmla="*/ 324 w 1032" name="T30"/>
                  <a:gd fmla="*/ 773 h 859" name="T31"/>
                  <a:gd fmla="*/ 885 w 1032" name="T32"/>
                  <a:gd fmla="*/ 626 h 859" name="T33"/>
                  <a:gd fmla="*/ 881 w 1032" name="T34"/>
                  <a:gd fmla="*/ 321 h 859" name="T35"/>
                  <a:gd fmla="*/ 248 w 1032" name="T36"/>
                  <a:gd fmla="*/ 703 h 859" name="T37"/>
                  <a:gd fmla="*/ 878 w 1032" name="T38"/>
                  <a:gd fmla="*/ 321 h 859" name="T39"/>
                  <a:gd fmla="*/ 218 w 1032" name="T40"/>
                  <a:gd fmla="*/ 113 h 859" name="T41"/>
                  <a:gd fmla="*/ 248 w 1032" name="T42"/>
                  <a:gd fmla="*/ 703 h 859" name="T43"/>
                  <a:gd fmla="*/ 678 w 1032" name="T44"/>
                  <a:gd fmla="*/ 770 h 859" name="T45"/>
                  <a:gd fmla="*/ 283 w 1032" name="T46"/>
                  <a:gd fmla="*/ 749 h 859" name="T47"/>
                  <a:gd fmla="*/ 60 w 1032" name="T48"/>
                  <a:gd fmla="*/ 297 h 859" name="T49"/>
                  <a:gd fmla="*/ 190 w 1032" name="T50"/>
                  <a:gd fmla="*/ 657 h 859" name="T51"/>
                  <a:gd fmla="*/ 207 w 1032" name="T52"/>
                  <a:gd fmla="*/ 677 h 859" name="T53"/>
                  <a:gd fmla="*/ 258 w 1032" name="T54"/>
                  <a:gd fmla="*/ 728 h 859" name="T55"/>
                  <a:gd fmla="*/ 262 w 1032" name="T56"/>
                  <a:gd fmla="*/ 728 h 859" name="T57"/>
                  <a:gd fmla="*/ 191 w 1032" name="T58"/>
                  <a:gd fmla="*/ 654 h 859" name="T59"/>
                  <a:gd fmla="*/ 173 w 1032" name="T60"/>
                  <a:gd fmla="*/ 480 h 859" name="T61"/>
                  <a:gd fmla="*/ 68 w 1032" name="T62"/>
                  <a:gd fmla="*/ 259 h 859" name="T63"/>
                  <a:gd fmla="*/ 88 w 1032" name="T64"/>
                  <a:gd fmla="*/ 428 h 859" name="T65"/>
                  <a:gd fmla="*/ 68 w 1032" name="T66"/>
                  <a:gd fmla="*/ 259 h 859" name="T67"/>
                  <a:gd fmla="*/ 991 w 1032" name="T68"/>
                  <a:gd fmla="*/ 613 h 859" name="T69"/>
                  <a:gd fmla="*/ 856 w 1032" name="T70"/>
                  <a:gd fmla="*/ 197 h 859" name="T71"/>
                  <a:gd fmla="*/ 129 w 1032" name="T72"/>
                  <a:gd fmla="*/ 371 h 859" name="T73"/>
                  <a:gd fmla="*/ 171 w 1032" name="T74"/>
                  <a:gd fmla="*/ 180 h 859" name="T75"/>
                  <a:gd fmla="*/ 727 w 1032" name="T76"/>
                  <a:gd fmla="*/ 112 h 859" name="T77"/>
                  <a:gd fmla="*/ 117 w 1032" name="T78"/>
                  <a:gd fmla="*/ 154 h 859" name="T79"/>
                  <a:gd fmla="*/ 117 w 1032" name="T80"/>
                  <a:gd fmla="*/ 154 h 859" name="T81"/>
                  <a:gd fmla="*/ 496 w 1032" name="T82"/>
                  <a:gd fmla="*/ 8 h 859" name="T83"/>
                  <a:gd fmla="*/ 129 w 1032" name="T84"/>
                  <a:gd fmla="*/ 139 h 859" name="T85"/>
                  <a:gd fmla="*/ 471 w 1032" name="T86"/>
                  <a:gd fmla="*/ 19 h 859" name="T87"/>
                  <a:gd fmla="*/ 129 w 1032" name="T88"/>
                  <a:gd fmla="*/ 139 h 859" name="T89"/>
                  <a:gd fmla="*/ 180 w 1032" name="T90"/>
                  <a:gd fmla="*/ 90 h 859" name="T91"/>
                  <a:gd fmla="*/ 750 w 1032" name="T92"/>
                  <a:gd fmla="*/ 121 h 859" name="T93"/>
                  <a:gd fmla="*/ 707 w 1032" name="T94"/>
                  <a:gd fmla="*/ 99 h 859" name="T95"/>
                  <a:gd fmla="*/ 409 w 1032" name="T96"/>
                  <a:gd fmla="*/ 36 h 859" name="T97"/>
                  <a:gd fmla="*/ 469 w 1032" name="T98"/>
                  <a:gd fmla="*/ 4 h 8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859" w="1032">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45"/>
              <p:cNvSpPr>
                <a:spLocks noEditPoints="1"/>
              </p:cNvSpPr>
              <p:nvPr/>
            </p:nvSpPr>
            <p:spPr bwMode="auto">
              <a:xfrm>
                <a:off x="3517900" y="3460750"/>
                <a:ext cx="3113088" cy="2790825"/>
              </a:xfrm>
              <a:custGeom>
                <a:gdLst>
                  <a:gd fmla="*/ 74 w 959" name="T0"/>
                  <a:gd fmla="*/ 219 h 859" name="T1"/>
                  <a:gd fmla="*/ 844 w 959" name="T2"/>
                  <a:gd fmla="*/ 121 h 859" name="T3"/>
                  <a:gd fmla="*/ 759 w 959" name="T4"/>
                  <a:gd fmla="*/ 770 h 859" name="T5"/>
                  <a:gd fmla="*/ 220 w 959" name="T6"/>
                  <a:gd fmla="*/ 806 h 859" name="T7"/>
                  <a:gd fmla="*/ 44 w 959" name="T8"/>
                  <a:gd fmla="*/ 565 h 859" name="T9"/>
                  <a:gd fmla="*/ 591 w 959" name="T10"/>
                  <a:gd fmla="*/ 832 h 859" name="T11"/>
                  <a:gd fmla="*/ 590 w 959" name="T12"/>
                  <a:gd fmla="*/ 829 h 859" name="T13"/>
                  <a:gd fmla="*/ 254 w 959" name="T14"/>
                  <a:gd fmla="*/ 755 h 859" name="T15"/>
                  <a:gd fmla="*/ 456 w 959" name="T16"/>
                  <a:gd fmla="*/ 839 h 859" name="T17"/>
                  <a:gd fmla="*/ 674 w 959" name="T18"/>
                  <a:gd fmla="*/ 796 h 859" name="T19"/>
                  <a:gd fmla="*/ 737 w 959" name="T20"/>
                  <a:gd fmla="*/ 730 h 859" name="T21"/>
                  <a:gd fmla="*/ 494 w 959" name="T22"/>
                  <a:gd fmla="*/ 803 h 859" name="T23"/>
                  <a:gd fmla="*/ 551 w 959" name="T24"/>
                  <a:gd fmla="*/ 801 h 859" name="T25"/>
                  <a:gd fmla="*/ 342 w 959" name="T26"/>
                  <a:gd fmla="*/ 785 h 859" name="T27"/>
                  <a:gd fmla="*/ 740 w 959" name="T28"/>
                  <a:gd fmla="*/ 724 h 859" name="T29"/>
                  <a:gd fmla="*/ 586 w 959" name="T30"/>
                  <a:gd fmla="*/ 780 h 859" name="T31"/>
                  <a:gd fmla="*/ 586 w 959" name="T32"/>
                  <a:gd fmla="*/ 778 h 859" name="T33"/>
                  <a:gd fmla="*/ 415 w 959" name="T34"/>
                  <a:gd fmla="*/ 63 h 859" name="T35"/>
                  <a:gd fmla="*/ 343 w 959" name="T36"/>
                  <a:gd fmla="*/ 782 h 859" name="T37"/>
                  <a:gd fmla="*/ 343 w 959" name="T38"/>
                  <a:gd fmla="*/ 782 h 859" name="T39"/>
                  <a:gd fmla="*/ 252 w 959" name="T40"/>
                  <a:gd fmla="*/ 751 h 859" name="T41"/>
                  <a:gd fmla="*/ 885 w 959" name="T42"/>
                  <a:gd fmla="*/ 612 h 859" name="T43"/>
                  <a:gd fmla="*/ 885 w 959" name="T44"/>
                  <a:gd fmla="*/ 612 h 859" name="T45"/>
                  <a:gd fmla="*/ 153 w 959" name="T46"/>
                  <a:gd fmla="*/ 682 h 859" name="T47"/>
                  <a:gd fmla="*/ 213 w 959" name="T48"/>
                  <a:gd fmla="*/ 720 h 859" name="T49"/>
                  <a:gd fmla="*/ 154 w 959" name="T50"/>
                  <a:gd fmla="*/ 658 h 859" name="T51"/>
                  <a:gd fmla="*/ 137 w 959" name="T52"/>
                  <a:gd fmla="*/ 634 h 859" name="T53"/>
                  <a:gd fmla="*/ 36 w 959" name="T54"/>
                  <a:gd fmla="*/ 477 h 859" name="T55"/>
                  <a:gd fmla="*/ 922 w 959" name="T56"/>
                  <a:gd fmla="*/ 484 h 859" name="T57"/>
                  <a:gd fmla="*/ 136 w 959" name="T58"/>
                  <a:gd fmla="*/ 626 h 859" name="T59"/>
                  <a:gd fmla="*/ 206 w 959" name="T60"/>
                  <a:gd fmla="*/ 151 h 859" name="T61"/>
                  <a:gd fmla="*/ 116 w 959" name="T62"/>
                  <a:gd fmla="*/ 602 h 859" name="T63"/>
                  <a:gd fmla="*/ 898 w 959" name="T64"/>
                  <a:gd fmla="*/ 584 h 859" name="T65"/>
                  <a:gd fmla="*/ 10 w 959" name="T66"/>
                  <a:gd fmla="*/ 444 h 859" name="T67"/>
                  <a:gd fmla="*/ 38 w 959" name="T68"/>
                  <a:gd fmla="*/ 356 h 859" name="T69"/>
                  <a:gd fmla="*/ 927 w 959" name="T70"/>
                  <a:gd fmla="*/ 469 h 859" name="T71"/>
                  <a:gd fmla="*/ 38 w 959" name="T72"/>
                  <a:gd fmla="*/ 369 h 859" name="T73"/>
                  <a:gd fmla="*/ 909 w 959" name="T74"/>
                  <a:gd fmla="*/ 284 h 859" name="T75"/>
                  <a:gd fmla="*/ 44 w 959" name="T76"/>
                  <a:gd fmla="*/ 405 h 859" name="T77"/>
                  <a:gd fmla="*/ 221 w 959" name="T78"/>
                  <a:gd fmla="*/ 124 h 859" name="T79"/>
                  <a:gd fmla="*/ 286 w 959" name="T80"/>
                  <a:gd fmla="*/ 85 h 859" name="T81"/>
                  <a:gd fmla="*/ 937 w 959" name="T82"/>
                  <a:gd fmla="*/ 350 h 859" name="T83"/>
                  <a:gd fmla="*/ 76 w 959" name="T84"/>
                  <a:gd fmla="*/ 221 h 859" name="T85"/>
                  <a:gd fmla="*/ 76 w 959" name="T86"/>
                  <a:gd fmla="*/ 221 h 859" name="T87"/>
                  <a:gd fmla="*/ 858 w 959" name="T88"/>
                  <a:gd fmla="*/ 142 h 859" name="T89"/>
                  <a:gd fmla="*/ 881 w 959" name="T90"/>
                  <a:gd fmla="*/ 267 h 859" name="T91"/>
                  <a:gd fmla="*/ 436 w 959" name="T92"/>
                  <a:gd fmla="*/ 59 h 859" name="T93"/>
                  <a:gd fmla="*/ 218 w 959" name="T94"/>
                  <a:gd fmla="*/ 143 h 859" name="T95"/>
                  <a:gd fmla="*/ 889 w 959" name="T96"/>
                  <a:gd fmla="*/ 202 h 859" name="T97"/>
                  <a:gd fmla="*/ 904 w 959" name="T98"/>
                  <a:gd fmla="*/ 268 h 859" name="T99"/>
                  <a:gd fmla="*/ 415 w 959" name="T100"/>
                  <a:gd fmla="*/ 60 h 859" name="T101"/>
                  <a:gd fmla="*/ 777 w 959" name="T102"/>
                  <a:gd fmla="*/ 90 h 859" name="T103"/>
                  <a:gd fmla="*/ 379 w 959" name="T104"/>
                  <a:gd fmla="*/ 35 h 859" name="T105"/>
                  <a:gd fmla="*/ 604 w 959" name="T106"/>
                  <a:gd fmla="*/ 18 h 859" name="T107"/>
                  <a:gd fmla="*/ 296 w 959" name="T108"/>
                  <a:gd fmla="*/ 97 h 859" name="T109"/>
                  <a:gd fmla="*/ 693 w 959" name="T110"/>
                  <a:gd fmla="*/ 31 h 859" name="T111"/>
                  <a:gd fmla="*/ 574 w 959" name="T112"/>
                  <a:gd fmla="*/ 14 h 859" name="T113"/>
                  <a:gd fmla="*/ 394 w 959" name="T114"/>
                  <a:gd fmla="*/ 33 h 859" name="T115"/>
                  <a:gd fmla="*/ 416 w 959" name="T116"/>
                  <a:gd fmla="*/ 31 h 859" name="T117"/>
                  <a:gd fmla="*/ 416 w 959" name="T118"/>
                  <a:gd fmla="*/ 31 h 859" name="T119"/>
                  <a:gd fmla="*/ 487 w 959" name="T120"/>
                  <a:gd fmla="*/ 24 h 859" name="T121"/>
                  <a:gd fmla="*/ 540 w 959" name="T122"/>
                  <a:gd fmla="*/ 15 h 85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859" w="9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46"/>
              <p:cNvSpPr>
                <a:spLocks noEditPoints="1"/>
              </p:cNvSpPr>
              <p:nvPr/>
            </p:nvSpPr>
            <p:spPr bwMode="auto">
              <a:xfrm>
                <a:off x="3467100" y="3535363"/>
                <a:ext cx="3300413" cy="2771775"/>
              </a:xfrm>
              <a:custGeom>
                <a:gdLst>
                  <a:gd fmla="*/ 29 w 1017" name="T0"/>
                  <a:gd fmla="*/ 438 h 853" name="T1"/>
                  <a:gd fmla="*/ 473 w 1017" name="T2"/>
                  <a:gd fmla="*/ 7 h 853" name="T3"/>
                  <a:gd fmla="*/ 898 w 1017" name="T4"/>
                  <a:gd fmla="*/ 673 h 853" name="T5"/>
                  <a:gd fmla="*/ 513 w 1017" name="T6"/>
                  <a:gd fmla="*/ 850 h 853" name="T7"/>
                  <a:gd fmla="*/ 647 w 1017" name="T8"/>
                  <a:gd fmla="*/ 826 h 853" name="T9"/>
                  <a:gd fmla="*/ 395 w 1017" name="T10"/>
                  <a:gd fmla="*/ 814 h 853" name="T11"/>
                  <a:gd fmla="*/ 318 w 1017" name="T12"/>
                  <a:gd fmla="*/ 781 h 853" name="T13"/>
                  <a:gd fmla="*/ 307 w 1017" name="T14"/>
                  <a:gd fmla="*/ 776 h 853" name="T15"/>
                  <a:gd fmla="*/ 662 w 1017" name="T16"/>
                  <a:gd fmla="*/ 805 h 853" name="T17"/>
                  <a:gd fmla="*/ 441 w 1017" name="T18"/>
                  <a:gd fmla="*/ 823 h 853" name="T19"/>
                  <a:gd fmla="*/ 337 w 1017" name="T20"/>
                  <a:gd fmla="*/ 728 h 853" name="T21"/>
                  <a:gd fmla="*/ 744 w 1017" name="T22"/>
                  <a:gd fmla="*/ 793 h 853" name="T23"/>
                  <a:gd fmla="*/ 661 w 1017" name="T24"/>
                  <a:gd fmla="*/ 802 h 853" name="T25"/>
                  <a:gd fmla="*/ 919 w 1017" name="T26"/>
                  <a:gd fmla="*/ 571 h 853" name="T27"/>
                  <a:gd fmla="*/ 149 w 1017" name="T28"/>
                  <a:gd fmla="*/ 328 h 853" name="T29"/>
                  <a:gd fmla="*/ 323 w 1017" name="T30"/>
                  <a:gd fmla="*/ 781 h 853" name="T31"/>
                  <a:gd fmla="*/ 888 w 1017" name="T32"/>
                  <a:gd fmla="*/ 683 h 853" name="T33"/>
                  <a:gd fmla="*/ 848 w 1017" name="T34"/>
                  <a:gd fmla="*/ 638 h 853" name="T35"/>
                  <a:gd fmla="*/ 178 w 1017" name="T36"/>
                  <a:gd fmla="*/ 235 h 853" name="T37"/>
                  <a:gd fmla="*/ 158 w 1017" name="T38"/>
                  <a:gd fmla="*/ 593 h 853" name="T39"/>
                  <a:gd fmla="*/ 119 w 1017" name="T40"/>
                  <a:gd fmla="*/ 584 h 853" name="T41"/>
                  <a:gd fmla="*/ 820 w 1017" name="T42"/>
                  <a:gd fmla="*/ 740 h 853" name="T43"/>
                  <a:gd fmla="*/ 167 w 1017" name="T44"/>
                  <a:gd fmla="*/ 567 h 853" name="T45"/>
                  <a:gd fmla="*/ 853 w 1017" name="T46"/>
                  <a:gd fmla="*/ 706 h 853" name="T47"/>
                  <a:gd fmla="*/ 896 w 1017" name="T48"/>
                  <a:gd fmla="*/ 671 h 853" name="T49"/>
                  <a:gd fmla="*/ 905 w 1017" name="T50"/>
                  <a:gd fmla="*/ 661 h 853" name="T51"/>
                  <a:gd fmla="*/ 975 w 1017" name="T52"/>
                  <a:gd fmla="*/ 434 h 853" name="T53"/>
                  <a:gd fmla="*/ 896 w 1017" name="T54"/>
                  <a:gd fmla="*/ 644 h 853" name="T55"/>
                  <a:gd fmla="*/ 877 w 1017" name="T56"/>
                  <a:gd fmla="*/ 320 h 853" name="T57"/>
                  <a:gd fmla="*/ 114 w 1017" name="T58"/>
                  <a:gd fmla="*/ 579 h 853" name="T59"/>
                  <a:gd fmla="*/ 112 w 1017" name="T60"/>
                  <a:gd fmla="*/ 578 h 853" name="T61"/>
                  <a:gd fmla="*/ 61 w 1017" name="T62"/>
                  <a:gd fmla="*/ 223 h 853" name="T63"/>
                  <a:gd fmla="*/ 304 w 1017" name="T64"/>
                  <a:gd fmla="*/ 17 h 853" name="T65"/>
                  <a:gd fmla="*/ 785 w 1017" name="T66"/>
                  <a:gd fmla="*/ 178 h 853" name="T67"/>
                  <a:gd fmla="*/ 942 w 1017" name="T68"/>
                  <a:gd fmla="*/ 453 h 853" name="T69"/>
                  <a:gd fmla="*/ 152 w 1017" name="T70"/>
                  <a:gd fmla="*/ 147 h 853" name="T71"/>
                  <a:gd fmla="*/ 948 w 1017" name="T72"/>
                  <a:gd fmla="*/ 491 h 853" name="T73"/>
                  <a:gd fmla="*/ 715 w 1017" name="T74"/>
                  <a:gd fmla="*/ 82 h 853" name="T75"/>
                  <a:gd fmla="*/ 945 w 1017" name="T76"/>
                  <a:gd fmla="*/ 458 h 853" name="T77"/>
                  <a:gd fmla="*/ 936 w 1017" name="T78"/>
                  <a:gd fmla="*/ 412 h 853" name="T79"/>
                  <a:gd fmla="*/ 152 w 1017" name="T80"/>
                  <a:gd fmla="*/ 353 h 853" name="T81"/>
                  <a:gd fmla="*/ 162 w 1017" name="T82"/>
                  <a:gd fmla="*/ 209 h 853" name="T83"/>
                  <a:gd fmla="*/ 191 w 1017" name="T84"/>
                  <a:gd fmla="*/ 110 h 853" name="T85"/>
                  <a:gd fmla="*/ 482 w 1017" name="T86"/>
                  <a:gd fmla="*/ 35 h 853" name="T87"/>
                  <a:gd fmla="*/ 823 w 1017" name="T88"/>
                  <a:gd fmla="*/ 179 h 853" name="T89"/>
                  <a:gd fmla="*/ 261 w 1017" name="T90"/>
                  <a:gd fmla="*/ 110 h 853" name="T91"/>
                  <a:gd fmla="*/ 192 w 1017" name="T92"/>
                  <a:gd fmla="*/ 103 h 853" name="T93"/>
                  <a:gd fmla="*/ 218 w 1017" name="T94"/>
                  <a:gd fmla="*/ 84 h 853" name="T95"/>
                  <a:gd fmla="*/ 242 w 1017" name="T96"/>
                  <a:gd fmla="*/ 71 h 853" name="T97"/>
                  <a:gd fmla="*/ 496 w 1017" name="T98"/>
                  <a:gd fmla="*/ 34 h 853" name="T99"/>
                  <a:gd fmla="*/ 204 w 1017" name="T100"/>
                  <a:gd fmla="*/ 89 h 853" name="T101"/>
                  <a:gd fmla="*/ 306 w 1017" name="T102"/>
                  <a:gd fmla="*/ 75 h 853" name="T103"/>
                  <a:gd fmla="*/ 258 w 1017" name="T104"/>
                  <a:gd fmla="*/ 40 h 853" name="T105"/>
                  <a:gd fmla="*/ 270 w 1017" name="T106"/>
                  <a:gd fmla="*/ 56 h 853" name="T107"/>
                  <a:gd fmla="*/ 620 w 1017" name="T108"/>
                  <a:gd fmla="*/ 40 h 853" name="T109"/>
                  <a:gd fmla="*/ 483 w 1017" name="T110"/>
                  <a:gd fmla="*/ 20 h 853" name="T111"/>
                  <a:gd fmla="*/ 457 w 1017" name="T112"/>
                  <a:gd fmla="*/ 19 h 853" name="T113"/>
                  <a:gd fmla="*/ 496 w 1017" name="T114"/>
                  <a:gd fmla="*/ 11 h 853" name="T115"/>
                  <a:gd fmla="*/ 439 w 1017" name="T116"/>
                  <a:gd fmla="*/ 6 h 85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53" w="1017">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47"/>
              <p:cNvSpPr>
                <a:spLocks noEditPoints="1"/>
              </p:cNvSpPr>
              <p:nvPr/>
            </p:nvSpPr>
            <p:spPr bwMode="auto">
              <a:xfrm>
                <a:off x="3489325" y="3495675"/>
                <a:ext cx="3325813" cy="2957512"/>
              </a:xfrm>
              <a:custGeom>
                <a:gdLst>
                  <a:gd fmla="*/ 175 w 1025" name="T0"/>
                  <a:gd fmla="*/ 78 h 910" name="T1"/>
                  <a:gd fmla="*/ 999 w 1025" name="T2"/>
                  <a:gd fmla="*/ 340 h 910" name="T3"/>
                  <a:gd fmla="*/ 71 w 1025" name="T4"/>
                  <a:gd fmla="*/ 712 h 910" name="T5"/>
                  <a:gd fmla="*/ 180 w 1025" name="T6"/>
                  <a:gd fmla="*/ 731 h 910" name="T7"/>
                  <a:gd fmla="*/ 478 w 1025" name="T8"/>
                  <a:gd fmla="*/ 870 h 910" name="T9"/>
                  <a:gd fmla="*/ 507 w 1025" name="T10"/>
                  <a:gd fmla="*/ 867 h 910" name="T11"/>
                  <a:gd fmla="*/ 581 w 1025" name="T12"/>
                  <a:gd fmla="*/ 851 h 910" name="T13"/>
                  <a:gd fmla="*/ 885 w 1025" name="T14"/>
                  <a:gd fmla="*/ 595 h 910" name="T15"/>
                  <a:gd fmla="*/ 557 w 1025" name="T16"/>
                  <a:gd fmla="*/ 847 h 910" name="T17"/>
                  <a:gd fmla="*/ 315 w 1025" name="T18"/>
                  <a:gd fmla="*/ 813 h 910" name="T19"/>
                  <a:gd fmla="*/ 196 w 1025" name="T20"/>
                  <a:gd fmla="*/ 714 h 910" name="T21"/>
                  <a:gd fmla="*/ 603 w 1025" name="T22"/>
                  <a:gd fmla="*/ 827 h 910" name="T23"/>
                  <a:gd fmla="*/ 477 w 1025" name="T24"/>
                  <a:gd fmla="*/ 823 h 910" name="T25"/>
                  <a:gd fmla="*/ 868 w 1025" name="T26"/>
                  <a:gd fmla="*/ 389 h 910" name="T27"/>
                  <a:gd fmla="*/ 470 w 1025" name="T28"/>
                  <a:gd fmla="*/ 822 h 910" name="T29"/>
                  <a:gd fmla="*/ 871 w 1025" name="T30"/>
                  <a:gd fmla="*/ 389 h 910" name="T31"/>
                  <a:gd fmla="*/ 886 w 1025" name="T32"/>
                  <a:gd fmla="*/ 427 h 910" name="T33"/>
                  <a:gd fmla="*/ 238 w 1025" name="T34"/>
                  <a:gd fmla="*/ 684 h 910" name="T35"/>
                  <a:gd fmla="*/ 187 w 1025" name="T36"/>
                  <a:gd fmla="*/ 626 h 910" name="T37"/>
                  <a:gd fmla="*/ 621 w 1025" name="T38"/>
                  <a:gd fmla="*/ 821 h 910" name="T39"/>
                  <a:gd fmla="*/ 751 w 1025" name="T40"/>
                  <a:gd fmla="*/ 658 h 910" name="T41"/>
                  <a:gd fmla="*/ 199 w 1025" name="T42"/>
                  <a:gd fmla="*/ 253 h 910" name="T43"/>
                  <a:gd fmla="*/ 668 w 1025" name="T44"/>
                  <a:gd fmla="*/ 810 h 910" name="T45"/>
                  <a:gd fmla="*/ 909 w 1025" name="T46"/>
                  <a:gd fmla="*/ 497 h 910" name="T47"/>
                  <a:gd fmla="*/ 731 w 1025" name="T48"/>
                  <a:gd fmla="*/ 101 h 910" name="T49"/>
                  <a:gd fmla="*/ 259 w 1025" name="T50"/>
                  <a:gd fmla="*/ 785 h 910" name="T51"/>
                  <a:gd fmla="*/ 868 w 1025" name="T52"/>
                  <a:gd fmla="*/ 625 h 910" name="T53"/>
                  <a:gd fmla="*/ 170 w 1025" name="T54"/>
                  <a:gd fmla="*/ 720 h 910" name="T55"/>
                  <a:gd fmla="*/ 769 w 1025" name="T56"/>
                  <a:gd fmla="*/ 115 h 910" name="T57"/>
                  <a:gd fmla="*/ 769 w 1025" name="T58"/>
                  <a:gd fmla="*/ 115 h 910" name="T59"/>
                  <a:gd fmla="*/ 64 w 1025" name="T60"/>
                  <a:gd fmla="*/ 443 h 910" name="T61"/>
                  <a:gd fmla="*/ 196 w 1025" name="T62"/>
                  <a:gd fmla="*/ 252 h 910" name="T63"/>
                  <a:gd fmla="*/ 186 w 1025" name="T64"/>
                  <a:gd fmla="*/ 227 h 910" name="T65"/>
                  <a:gd fmla="*/ 67 w 1025" name="T66"/>
                  <a:gd fmla="*/ 484 h 910" name="T67"/>
                  <a:gd fmla="*/ 74 w 1025" name="T68"/>
                  <a:gd fmla="*/ 202 h 910" name="T69"/>
                  <a:gd fmla="*/ 240 w 1025" name="T70"/>
                  <a:gd fmla="*/ 77 h 910" name="T71"/>
                  <a:gd fmla="*/ 753 w 1025" name="T72"/>
                  <a:gd fmla="*/ 157 h 910" name="T73"/>
                  <a:gd fmla="*/ 673 w 1025" name="T74"/>
                  <a:gd fmla="*/ 85 h 910" name="T75"/>
                  <a:gd fmla="*/ 68 w 1025" name="T76"/>
                  <a:gd fmla="*/ 269 h 910" name="T77"/>
                  <a:gd fmla="*/ 73 w 1025" name="T78"/>
                  <a:gd fmla="*/ 260 h 910" name="T79"/>
                  <a:gd fmla="*/ 186 w 1025" name="T80"/>
                  <a:gd fmla="*/ 138 h 910" name="T81"/>
                  <a:gd fmla="*/ 567 w 1025" name="T82"/>
                  <a:gd fmla="*/ 71 h 910" name="T83"/>
                  <a:gd fmla="*/ 258 w 1025" name="T84"/>
                  <a:gd fmla="*/ 151 h 910" name="T85"/>
                  <a:gd fmla="*/ 170 w 1025" name="T86"/>
                  <a:gd fmla="*/ 170 h 910" name="T87"/>
                  <a:gd fmla="*/ 236 w 1025" name="T88"/>
                  <a:gd fmla="*/ 134 h 910" name="T89"/>
                  <a:gd fmla="*/ 707 w 1025" name="T90"/>
                  <a:gd fmla="*/ 113 h 910" name="T91"/>
                  <a:gd fmla="*/ 633 w 1025" name="T92"/>
                  <a:gd fmla="*/ 46 h 910" name="T93"/>
                  <a:gd fmla="*/ 288 w 1025" name="T94"/>
                  <a:gd fmla="*/ 125 h 910" name="T95"/>
                  <a:gd fmla="*/ 237 w 1025" name="T96"/>
                  <a:gd fmla="*/ 137 h 910" name="T97"/>
                  <a:gd fmla="*/ 315 w 1025" name="T98"/>
                  <a:gd fmla="*/ 105 h 910" name="T99"/>
                  <a:gd fmla="*/ 751 w 1025" name="T100"/>
                  <a:gd fmla="*/ 105 h 910" name="T101"/>
                  <a:gd fmla="*/ 350 w 1025" name="T102"/>
                  <a:gd fmla="*/ 91 h 910" name="T103"/>
                  <a:gd fmla="*/ 712 w 1025" name="T104"/>
                  <a:gd fmla="*/ 92 h 910" name="T105"/>
                  <a:gd fmla="*/ 665 w 1025" name="T106"/>
                  <a:gd fmla="*/ 81 h 910" name="T107"/>
                  <a:gd fmla="*/ 464 w 1025" name="T108"/>
                  <a:gd fmla="*/ 54 h 910" name="T109"/>
                  <a:gd fmla="*/ 584 w 1025" name="T110"/>
                  <a:gd fmla="*/ 43 h 910" name="T111"/>
                  <a:gd fmla="*/ 568 w 1025" name="T112"/>
                  <a:gd fmla="*/ 69 h 910" name="T113"/>
                  <a:gd fmla="*/ 415 w 1025" name="T114"/>
                  <a:gd fmla="*/ 37 h 910" name="T115"/>
                  <a:gd fmla="*/ 531 w 1025" name="T116"/>
                  <a:gd fmla="*/ 41 h 910" name="T117"/>
                  <a:gd fmla="*/ 432 w 1025" name="T118"/>
                  <a:gd fmla="*/ 49 h 910" name="T119"/>
                  <a:gd fmla="*/ 622 w 1025" name="T120"/>
                  <a:gd fmla="*/ 45 h 91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10" w="1025">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8"/>
              <p:cNvSpPr>
                <a:spLocks noEditPoints="1"/>
              </p:cNvSpPr>
              <p:nvPr/>
            </p:nvSpPr>
            <p:spPr bwMode="auto">
              <a:xfrm>
                <a:off x="3433763" y="3417888"/>
                <a:ext cx="3336925" cy="3155949"/>
              </a:xfrm>
              <a:custGeom>
                <a:gdLst>
                  <a:gd fmla="*/ 89 w 1028" name="T0"/>
                  <a:gd fmla="*/ 781 h 971" name="T1"/>
                  <a:gd fmla="*/ 167 w 1028" name="T2"/>
                  <a:gd fmla="*/ 162 h 971" name="T3"/>
                  <a:gd fmla="*/ 961 w 1028" name="T4"/>
                  <a:gd fmla="*/ 219 h 971" name="T5"/>
                  <a:gd fmla="*/ 893 w 1028" name="T6"/>
                  <a:gd fmla="*/ 737 h 971" name="T7"/>
                  <a:gd fmla="*/ 453 w 1028" name="T8"/>
                  <a:gd fmla="*/ 951 h 971" name="T9"/>
                  <a:gd fmla="*/ 555 w 1028" name="T10"/>
                  <a:gd fmla="*/ 940 h 971" name="T11"/>
                  <a:gd fmla="*/ 440 w 1028" name="T12"/>
                  <a:gd fmla="*/ 803 h 971" name="T13"/>
                  <a:gd fmla="*/ 91 w 1028" name="T14"/>
                  <a:gd fmla="*/ 549 h 971" name="T15"/>
                  <a:gd fmla="*/ 31 w 1028" name="T16"/>
                  <a:gd fmla="*/ 420 h 971" name="T17"/>
                  <a:gd fmla="*/ 181 w 1028" name="T18"/>
                  <a:gd fmla="*/ 657 h 971" name="T19"/>
                  <a:gd fmla="*/ 458 w 1028" name="T20"/>
                  <a:gd fmla="*/ 806 h 971" name="T21"/>
                  <a:gd fmla="*/ 854 w 1028" name="T22"/>
                  <a:gd fmla="*/ 728 h 971" name="T23"/>
                  <a:gd fmla="*/ 437 w 1028" name="T24"/>
                  <a:gd fmla="*/ 799 h 971" name="T25"/>
                  <a:gd fmla="*/ 907 w 1028" name="T26"/>
                  <a:gd fmla="*/ 580 h 971" name="T27"/>
                  <a:gd fmla="*/ 578 w 1028" name="T28"/>
                  <a:gd fmla="*/ 781 h 971" name="T29"/>
                  <a:gd fmla="*/ 281 w 1028" name="T30"/>
                  <a:gd fmla="*/ 722 h 971" name="T31"/>
                  <a:gd fmla="*/ 810 w 1028" name="T32"/>
                  <a:gd fmla="*/ 797 h 971" name="T33"/>
                  <a:gd fmla="*/ 876 w 1028" name="T34"/>
                  <a:gd fmla="*/ 713 h 971" name="T35"/>
                  <a:gd fmla="*/ 417 w 1028" name="T36"/>
                  <a:gd fmla="*/ 795 h 971" name="T37"/>
                  <a:gd fmla="*/ 188 w 1028" name="T38"/>
                  <a:gd fmla="*/ 650 h 971" name="T39"/>
                  <a:gd fmla="*/ 857 w 1028" name="T40"/>
                  <a:gd fmla="*/ 663 h 971" name="T41"/>
                  <a:gd fmla="*/ 894 w 1028" name="T42"/>
                  <a:gd fmla="*/ 360 h 971" name="T43"/>
                  <a:gd fmla="*/ 170 w 1028" name="T44"/>
                  <a:gd fmla="*/ 621 h 971" name="T45"/>
                  <a:gd fmla="*/ 910 w 1028" name="T46"/>
                  <a:gd fmla="*/ 581 h 971" name="T47"/>
                  <a:gd fmla="*/ 977 w 1028" name="T48"/>
                  <a:gd fmla="*/ 391 h 971" name="T49"/>
                  <a:gd fmla="*/ 768 w 1028" name="T50"/>
                  <a:gd fmla="*/ 129 h 971" name="T51"/>
                  <a:gd fmla="*/ 916 w 1028" name="T52"/>
                  <a:gd fmla="*/ 426 h 971" name="T53"/>
                  <a:gd fmla="*/ 187 w 1028" name="T54"/>
                  <a:gd fmla="*/ 645 h 971" name="T55"/>
                  <a:gd fmla="*/ 81 w 1028" name="T56"/>
                  <a:gd fmla="*/ 300 h 971" name="T57"/>
                  <a:gd fmla="*/ 178 w 1028" name="T58"/>
                  <a:gd fmla="*/ 638 h 971" name="T59"/>
                  <a:gd fmla="*/ 232 w 1028" name="T60"/>
                  <a:gd fmla="*/ 159 h 971" name="T61"/>
                  <a:gd fmla="*/ 875 w 1028" name="T62"/>
                  <a:gd fmla="*/ 197 h 971" name="T63"/>
                  <a:gd fmla="*/ 1005 w 1028" name="T64"/>
                  <a:gd fmla="*/ 509 h 971" name="T65"/>
                  <a:gd fmla="*/ 1007 w 1028" name="T66"/>
                  <a:gd fmla="*/ 487 h 971" name="T67"/>
                  <a:gd fmla="*/ 246 w 1028" name="T68"/>
                  <a:gd fmla="*/ 151 h 971" name="T69"/>
                  <a:gd fmla="*/ 140 w 1028" name="T70"/>
                  <a:gd fmla="*/ 557 h 971" name="T71"/>
                  <a:gd fmla="*/ 246 w 1028" name="T72"/>
                  <a:gd fmla="*/ 151 h 971" name="T73"/>
                  <a:gd fmla="*/ 959 w 1028" name="T74"/>
                  <a:gd fmla="*/ 221 h 971" name="T75"/>
                  <a:gd fmla="*/ 648 w 1028" name="T76"/>
                  <a:gd fmla="*/ 86 h 971" name="T77"/>
                  <a:gd fmla="*/ 305 w 1028" name="T78"/>
                  <a:gd fmla="*/ 109 h 971" name="T79"/>
                  <a:gd fmla="*/ 79 w 1028" name="T80"/>
                  <a:gd fmla="*/ 298 h 971" name="T81"/>
                  <a:gd fmla="*/ 305 w 1028" name="T82"/>
                  <a:gd fmla="*/ 109 h 971" name="T83"/>
                  <a:gd fmla="*/ 896 w 1028" name="T84"/>
                  <a:gd fmla="*/ 359 h 971" name="T85"/>
                  <a:gd fmla="*/ 522 w 1028" name="T86"/>
                  <a:gd fmla="*/ 83 h 971" name="T87"/>
                  <a:gd fmla="*/ 484 w 1028" name="T88"/>
                  <a:gd fmla="*/ 85 h 971" name="T89"/>
                  <a:gd fmla="*/ 92 w 1028" name="T90"/>
                  <a:gd fmla="*/ 279 h 971" name="T91"/>
                  <a:gd fmla="*/ 267 w 1028" name="T92"/>
                  <a:gd fmla="*/ 132 h 971" name="T93"/>
                  <a:gd fmla="*/ 269 w 1028" name="T94"/>
                  <a:gd fmla="*/ 134 h 971" name="T95"/>
                  <a:gd fmla="*/ 396 w 1028" name="T96"/>
                  <a:gd fmla="*/ 93 h 971" name="T97"/>
                  <a:gd fmla="*/ 304 w 1028" name="T98"/>
                  <a:gd fmla="*/ 113 h 971" name="T99"/>
                  <a:gd fmla="*/ 522 w 1028" name="T100"/>
                  <a:gd fmla="*/ 80 h 971" name="T101"/>
                  <a:gd fmla="*/ 520 w 1028" name="T102"/>
                  <a:gd fmla="*/ 80 h 971"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71" w="1028">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49"/>
              <p:cNvSpPr>
                <a:spLocks noEditPoints="1"/>
              </p:cNvSpPr>
              <p:nvPr/>
            </p:nvSpPr>
            <p:spPr bwMode="auto">
              <a:xfrm>
                <a:off x="3265488" y="3252788"/>
                <a:ext cx="3433763" cy="3132137"/>
              </a:xfrm>
              <a:custGeom>
                <a:gdLst>
                  <a:gd fmla="*/ 64 w 1058" name="T0"/>
                  <a:gd fmla="*/ 637 h 964" name="T1"/>
                  <a:gd fmla="*/ 681 w 1058" name="T2"/>
                  <a:gd fmla="*/ 46 h 964" name="T3"/>
                  <a:gd fmla="*/ 784 w 1058" name="T4"/>
                  <a:gd fmla="*/ 886 h 964" name="T5"/>
                  <a:gd fmla="*/ 448 w 1058" name="T6"/>
                  <a:gd fmla="*/ 955 h 964" name="T7"/>
                  <a:gd fmla="*/ 425 w 1058" name="T8"/>
                  <a:gd fmla="*/ 951 h 964" name="T9"/>
                  <a:gd fmla="*/ 500 w 1058" name="T10"/>
                  <a:gd fmla="*/ 931 h 964" name="T11"/>
                  <a:gd fmla="*/ 425 w 1058" name="T12"/>
                  <a:gd fmla="*/ 951 h 964" name="T13"/>
                  <a:gd fmla="*/ 357 w 1058" name="T14"/>
                  <a:gd fmla="*/ 928 h 964" name="T15"/>
                  <a:gd fmla="*/ 324 w 1058" name="T16"/>
                  <a:gd fmla="*/ 867 h 964" name="T17"/>
                  <a:gd fmla="*/ 715 w 1058" name="T18"/>
                  <a:gd fmla="*/ 914 h 964" name="T19"/>
                  <a:gd fmla="*/ 511 w 1058" name="T20"/>
                  <a:gd fmla="*/ 929 h 964" name="T21"/>
                  <a:gd fmla="*/ 511 w 1058" name="T22"/>
                  <a:gd fmla="*/ 929 h 964" name="T23"/>
                  <a:gd fmla="*/ 349 w 1058" name="T24"/>
                  <a:gd fmla="*/ 877 h 964" name="T25"/>
                  <a:gd fmla="*/ 308 w 1058" name="T26"/>
                  <a:gd fmla="*/ 905 h 964" name="T27"/>
                  <a:gd fmla="*/ 336 w 1058" name="T28"/>
                  <a:gd fmla="*/ 869 h 964" name="T29"/>
                  <a:gd fmla="*/ 887 w 1058" name="T30"/>
                  <a:gd fmla="*/ 670 h 964" name="T31"/>
                  <a:gd fmla="*/ 931 w 1058" name="T32"/>
                  <a:gd fmla="*/ 759 h 964" name="T33"/>
                  <a:gd fmla="*/ 154 w 1058" name="T34"/>
                  <a:gd fmla="*/ 717 h 964" name="T35"/>
                  <a:gd fmla="*/ 151 w 1058" name="T36"/>
                  <a:gd fmla="*/ 706 h 964" name="T37"/>
                  <a:gd fmla="*/ 784 w 1058" name="T38"/>
                  <a:gd fmla="*/ 857 h 964" name="T39"/>
                  <a:gd fmla="*/ 674 w 1058" name="T40"/>
                  <a:gd fmla="*/ 876 h 964" name="T41"/>
                  <a:gd fmla="*/ 113 w 1058" name="T42"/>
                  <a:gd fmla="*/ 220 h 964" name="T43"/>
                  <a:gd fmla="*/ 129 w 1058" name="T44"/>
                  <a:gd fmla="*/ 666 h 964" name="T45"/>
                  <a:gd fmla="*/ 254 w 1058" name="T46"/>
                  <a:gd fmla="*/ 139 h 964" name="T47"/>
                  <a:gd fmla="*/ 899 w 1058" name="T48"/>
                  <a:gd fmla="*/ 653 h 964" name="T49"/>
                  <a:gd fmla="*/ 176 w 1058" name="T50"/>
                  <a:gd fmla="*/ 591 h 964" name="T51"/>
                  <a:gd fmla="*/ 236 w 1058" name="T52"/>
                  <a:gd fmla="*/ 769 h 964" name="T53"/>
                  <a:gd fmla="*/ 391 w 1058" name="T54"/>
                  <a:gd fmla="*/ 143 h 964" name="T55"/>
                  <a:gd fmla="*/ 186 w 1058" name="T56"/>
                  <a:gd fmla="*/ 752 h 964" name="T57"/>
                  <a:gd fmla="*/ 978 w 1058" name="T58"/>
                  <a:gd fmla="*/ 526 h 964" name="T59"/>
                  <a:gd fmla="*/ 976 w 1058" name="T60"/>
                  <a:gd fmla="*/ 602 h 964" name="T61"/>
                  <a:gd fmla="*/ 981 w 1058" name="T62"/>
                  <a:gd fmla="*/ 519 h 964" name="T63"/>
                  <a:gd fmla="*/ 1001 w 1058" name="T64"/>
                  <a:gd fmla="*/ 429 h 964" name="T65"/>
                  <a:gd fmla="*/ 1000 w 1058" name="T66"/>
                  <a:gd fmla="*/ 645 h 964" name="T67"/>
                  <a:gd fmla="*/ 1001 w 1058" name="T68"/>
                  <a:gd fmla="*/ 426 h 964" name="T69"/>
                  <a:gd fmla="*/ 130 w 1058" name="T70"/>
                  <a:gd fmla="*/ 605 h 964" name="T71"/>
                  <a:gd fmla="*/ 902 w 1058" name="T72"/>
                  <a:gd fmla="*/ 654 h 964" name="T73"/>
                  <a:gd fmla="*/ 132 w 1058" name="T74"/>
                  <a:gd fmla="*/ 665 h 964" name="T75"/>
                  <a:gd fmla="*/ 391 w 1058" name="T76"/>
                  <a:gd fmla="*/ 140 h 964" name="T77"/>
                  <a:gd fmla="*/ 145 w 1058" name="T78"/>
                  <a:gd fmla="*/ 269 h 964" name="T79"/>
                  <a:gd fmla="*/ 146 w 1058" name="T80"/>
                  <a:gd fmla="*/ 271 h 964" name="T81"/>
                  <a:gd fmla="*/ 777 w 1058" name="T82"/>
                  <a:gd fmla="*/ 212 h 964" name="T83"/>
                  <a:gd fmla="*/ 963 w 1058" name="T84"/>
                  <a:gd fmla="*/ 489 h 964" name="T85"/>
                  <a:gd fmla="*/ 117 w 1058" name="T86"/>
                  <a:gd fmla="*/ 630 h 964" name="T87"/>
                  <a:gd fmla="*/ 126 w 1058" name="T88"/>
                  <a:gd fmla="*/ 567 h 964" name="T89"/>
                  <a:gd fmla="*/ 965 w 1058" name="T90"/>
                  <a:gd fmla="*/ 489 h 964" name="T91"/>
                  <a:gd fmla="*/ 902 w 1058" name="T92"/>
                  <a:gd fmla="*/ 320 h 964" name="T93"/>
                  <a:gd fmla="*/ 745 w 1058" name="T94"/>
                  <a:gd fmla="*/ 188 h 964" name="T95"/>
                  <a:gd fmla="*/ 927 w 1058" name="T96"/>
                  <a:gd fmla="*/ 279 h 964" name="T97"/>
                  <a:gd fmla="*/ 211 w 1058" name="T98"/>
                  <a:gd fmla="*/ 351 h 964" name="T99"/>
                  <a:gd fmla="*/ 903 w 1058" name="T100"/>
                  <a:gd fmla="*/ 257 h 964" name="T101"/>
                  <a:gd fmla="*/ 278 w 1058" name="T102"/>
                  <a:gd fmla="*/ 128 h 964" name="T103"/>
                  <a:gd fmla="*/ 903 w 1058" name="T104"/>
                  <a:gd fmla="*/ 257 h 964" name="T105"/>
                  <a:gd fmla="*/ 654 w 1058" name="T106"/>
                  <a:gd fmla="*/ 148 h 964" name="T107"/>
                  <a:gd fmla="*/ 655 w 1058" name="T108"/>
                  <a:gd fmla="*/ 151 h 964" name="T109"/>
                  <a:gd fmla="*/ 503 w 1058" name="T110"/>
                  <a:gd fmla="*/ 118 h 96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964" w="1058">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28" name="文本框 27"/>
            <p:cNvSpPr txBox="1"/>
            <p:nvPr/>
          </p:nvSpPr>
          <p:spPr>
            <a:xfrm>
              <a:off x="5513405" y="1936728"/>
              <a:ext cx="5180585"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a:t>
              </a:r>
            </a:p>
            <a:p>
              <a:r>
                <a:rPr altLang="en-US" lang="zh-CN" smtClean="0" sz="2400">
                  <a:blipFill>
                    <a:blip r:embed="rId2"/>
                    <a:stretch>
                      <a:fillRect/>
                    </a:stretch>
                  </a:blipFill>
                </a:rPr>
                <a:t>输入描述性文字输入描述性文字</a:t>
              </a:r>
            </a:p>
          </p:txBody>
        </p:sp>
      </p:grpSp>
      <p:grpSp>
        <p:nvGrpSpPr>
          <p:cNvPr id="57" name="组合 56"/>
          <p:cNvGrpSpPr/>
          <p:nvPr/>
        </p:nvGrpSpPr>
        <p:grpSpPr>
          <a:xfrm>
            <a:off x="4721824" y="3651038"/>
            <a:ext cx="6219921" cy="830997"/>
            <a:chOff x="4474068" y="3523903"/>
            <a:chExt cx="6219921" cy="830997"/>
          </a:xfrm>
        </p:grpSpPr>
        <p:grpSp>
          <p:nvGrpSpPr>
            <p:cNvPr id="31" name="组合 30"/>
            <p:cNvGrpSpPr/>
            <p:nvPr/>
          </p:nvGrpSpPr>
          <p:grpSpPr>
            <a:xfrm>
              <a:off x="4474068" y="3703204"/>
              <a:ext cx="514169" cy="472394"/>
              <a:chOff x="3265488" y="3252788"/>
              <a:chExt cx="3614738" cy="3321049"/>
            </a:xfrm>
          </p:grpSpPr>
          <p:sp>
            <p:nvSpPr>
              <p:cNvPr id="33" name="Freeform 43"/>
              <p:cNvSpPr>
                <a:spLocks noEditPoints="1"/>
              </p:cNvSpPr>
              <p:nvPr/>
            </p:nvSpPr>
            <p:spPr bwMode="auto">
              <a:xfrm>
                <a:off x="3735388" y="3544888"/>
                <a:ext cx="3144838" cy="2665412"/>
              </a:xfrm>
              <a:custGeom>
                <a:gdLst>
                  <a:gd fmla="*/ 109 w 969" name="T0"/>
                  <a:gd fmla="*/ 153 h 820" name="T1"/>
                  <a:gd fmla="*/ 925 w 969" name="T2"/>
                  <a:gd fmla="*/ 436 h 820" name="T3"/>
                  <a:gd fmla="*/ 932 w 969" name="T4"/>
                  <a:gd fmla="*/ 280 h 820" name="T5"/>
                  <a:gd fmla="*/ 463 w 969" name="T6"/>
                  <a:gd fmla="*/ 800 h 820" name="T7"/>
                  <a:gd fmla="*/ 83 w 969" name="T8"/>
                  <a:gd fmla="*/ 538 h 820" name="T9"/>
                  <a:gd fmla="*/ 113 w 969" name="T10"/>
                  <a:gd fmla="*/ 584 h 820" name="T11"/>
                  <a:gd fmla="*/ 421 w 969" name="T12"/>
                  <a:gd fmla="*/ 789 h 820" name="T13"/>
                  <a:gd fmla="*/ 517 w 969" name="T14"/>
                  <a:gd fmla="*/ 789 h 820" name="T15"/>
                  <a:gd fmla="*/ 366 w 969" name="T16"/>
                  <a:gd fmla="*/ 764 h 820" name="T17"/>
                  <a:gd fmla="*/ 390 w 969" name="T18"/>
                  <a:gd fmla="*/ 754 h 820" name="T19"/>
                  <a:gd fmla="*/ 475 w 969" name="T20"/>
                  <a:gd fmla="*/ 746 h 820" name="T21"/>
                  <a:gd fmla="*/ 686 w 969" name="T22"/>
                  <a:gd fmla="*/ 750 h 820" name="T23"/>
                  <a:gd fmla="*/ 795 w 969" name="T24"/>
                  <a:gd fmla="*/ 476 h 820" name="T25"/>
                  <a:gd fmla="*/ 123 w 969" name="T26"/>
                  <a:gd fmla="*/ 598 h 820" name="T27"/>
                  <a:gd fmla="*/ 695 w 969" name="T28"/>
                  <a:gd fmla="*/ 750 h 820" name="T29"/>
                  <a:gd fmla="*/ 191 w 969" name="T30"/>
                  <a:gd fmla="*/ 670 h 820" name="T31"/>
                  <a:gd fmla="*/ 384 w 969" name="T32"/>
                  <a:gd fmla="*/ 751 h 820" name="T33"/>
                  <a:gd fmla="*/ 617 w 969" name="T34"/>
                  <a:gd fmla="*/ 619 h 820" name="T35"/>
                  <a:gd fmla="*/ 300 w 969" name="T36"/>
                  <a:gd fmla="*/ 701 h 820" name="T37"/>
                  <a:gd fmla="*/ 236 w 969" name="T38"/>
                  <a:gd fmla="*/ 678 h 820" name="T39"/>
                  <a:gd fmla="*/ 197 w 969" name="T40"/>
                  <a:gd fmla="*/ 672 h 820" name="T41"/>
                  <a:gd fmla="*/ 871 w 969" name="T42"/>
                  <a:gd fmla="*/ 553 h 820" name="T43"/>
                  <a:gd fmla="*/ 268 w 969" name="T44"/>
                  <a:gd fmla="*/ 168 h 820" name="T45"/>
                  <a:gd fmla="*/ 790 w 969" name="T46"/>
                  <a:gd fmla="*/ 705 h 820" name="T47"/>
                  <a:gd fmla="*/ 920 w 969" name="T48"/>
                  <a:gd fmla="*/ 522 h 820" name="T49"/>
                  <a:gd fmla="*/ 120 w 969" name="T50"/>
                  <a:gd fmla="*/ 284 h 820" name="T51"/>
                  <a:gd fmla="*/ 126 w 969" name="T52"/>
                  <a:gd fmla="*/ 306 h 820" name="T53"/>
                  <a:gd fmla="*/ 917 w 969" name="T54"/>
                  <a:gd fmla="*/ 522 h 820" name="T55"/>
                  <a:gd fmla="*/ 154 w 969" name="T56"/>
                  <a:gd fmla="*/ 627 h 820" name="T57"/>
                  <a:gd fmla="*/ 223 w 969" name="T58"/>
                  <a:gd fmla="*/ 618 h 820" name="T59"/>
                  <a:gd fmla="*/ 116 w 969" name="T60"/>
                  <a:gd fmla="*/ 584 h 820" name="T61"/>
                  <a:gd fmla="*/ 104 w 969" name="T62"/>
                  <a:gd fmla="*/ 565 h 820" name="T63"/>
                  <a:gd fmla="*/ 88 w 969" name="T64"/>
                  <a:gd fmla="*/ 345 h 820" name="T65"/>
                  <a:gd fmla="*/ 66 w 969" name="T66"/>
                  <a:gd fmla="*/ 498 h 820" name="T67"/>
                  <a:gd fmla="*/ 124 w 969" name="T68"/>
                  <a:gd fmla="*/ 198 h 820" name="T69"/>
                  <a:gd fmla="*/ 124 w 969" name="T70"/>
                  <a:gd fmla="*/ 198 h 820" name="T71"/>
                  <a:gd fmla="*/ 764 w 969" name="T72"/>
                  <a:gd fmla="*/ 220 h 820" name="T73"/>
                  <a:gd fmla="*/ 882 w 969" name="T74"/>
                  <a:gd fmla="*/ 466 h 820" name="T75"/>
                  <a:gd fmla="*/ 118 w 969" name="T76"/>
                  <a:gd fmla="*/ 282 h 820" name="T77"/>
                  <a:gd fmla="*/ 510 w 969" name="T78"/>
                  <a:gd fmla="*/ 141 h 820" name="T79"/>
                  <a:gd fmla="*/ 173 w 969" name="T80"/>
                  <a:gd fmla="*/ 162 h 820" name="T81"/>
                  <a:gd fmla="*/ 799 w 969" name="T82"/>
                  <a:gd fmla="*/ 241 h 820" name="T83"/>
                  <a:gd fmla="*/ 841 w 969" name="T84"/>
                  <a:gd fmla="*/ 261 h 820" name="T85"/>
                  <a:gd fmla="*/ 622 w 969" name="T86"/>
                  <a:gd fmla="*/ 59 h 820" name="T87"/>
                  <a:gd fmla="*/ 137 w 969" name="T88"/>
                  <a:gd fmla="*/ 252 h 820" name="T89"/>
                  <a:gd fmla="*/ 140 w 969" name="T90"/>
                  <a:gd fmla="*/ 242 h 820" name="T91"/>
                  <a:gd fmla="*/ 293 w 969" name="T92"/>
                  <a:gd fmla="*/ 139 h 820" name="T93"/>
                  <a:gd fmla="*/ 293 w 969" name="T94"/>
                  <a:gd fmla="*/ 139 h 820" name="T95"/>
                  <a:gd fmla="*/ 764 w 969" name="T96"/>
                  <a:gd fmla="*/ 216 h 820" name="T97"/>
                  <a:gd fmla="*/ 656 w 969" name="T98"/>
                  <a:gd fmla="*/ 127 h 820" name="T99"/>
                  <a:gd fmla="*/ 614 w 969" name="T100"/>
                  <a:gd fmla="*/ 96 h 820" name="T101"/>
                  <a:gd fmla="*/ 214 w 969" name="T102"/>
                  <a:gd fmla="*/ 116 h 820" name="T103"/>
                  <a:gd fmla="*/ 673 w 969" name="T104"/>
                  <a:gd fmla="*/ 156 h 820" name="T105"/>
                  <a:gd fmla="*/ 270 w 969" name="T106"/>
                  <a:gd fmla="*/ 163 h 820" name="T107"/>
                  <a:gd fmla="*/ 478 w 969" name="T108"/>
                  <a:gd fmla="*/ 136 h 820" name="T109"/>
                  <a:gd fmla="*/ 611 w 969" name="T110"/>
                  <a:gd fmla="*/ 127 h 820" name="T111"/>
                  <a:gd fmla="*/ 357 w 969" name="T112"/>
                  <a:gd fmla="*/ 101 h 820" name="T113"/>
                  <a:gd fmla="*/ 260 w 969" name="T114"/>
                  <a:gd fmla="*/ 85 h 820" name="T115"/>
                  <a:gd fmla="*/ 345 w 969" name="T116"/>
                  <a:gd fmla="*/ 106 h 820" name="T117"/>
                  <a:gd fmla="*/ 357 w 969" name="T118"/>
                  <a:gd fmla="*/ 104 h 820" name="T119"/>
                  <a:gd fmla="*/ 440 w 969" name="T120"/>
                  <a:gd fmla="*/ 72 h 82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820" w="969">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44"/>
              <p:cNvSpPr>
                <a:spLocks noEditPoints="1"/>
              </p:cNvSpPr>
              <p:nvPr/>
            </p:nvSpPr>
            <p:spPr bwMode="auto">
              <a:xfrm>
                <a:off x="3489325" y="3548063"/>
                <a:ext cx="3349625" cy="2790825"/>
              </a:xfrm>
              <a:custGeom>
                <a:gdLst>
                  <a:gd fmla="*/ 289 w 1032" name="T0"/>
                  <a:gd fmla="*/ 759 h 859" name="T1"/>
                  <a:gd fmla="*/ 168 w 1032" name="T2"/>
                  <a:gd fmla="*/ 90 h 859" name="T3"/>
                  <a:gd fmla="*/ 36 w 1032" name="T4"/>
                  <a:gd fmla="*/ 397 h 859" name="T5"/>
                  <a:gd fmla="*/ 434 w 1032" name="T6"/>
                  <a:gd fmla="*/ 1 h 859" name="T7"/>
                  <a:gd fmla="*/ 986 w 1032" name="T8"/>
                  <a:gd fmla="*/ 628 h 859" name="T9"/>
                  <a:gd fmla="*/ 772 w 1032" name="T10"/>
                  <a:gd fmla="*/ 831 h 859" name="T11"/>
                  <a:gd fmla="*/ 489 w 1032" name="T12"/>
                  <a:gd fmla="*/ 838 h 859" name="T13"/>
                  <a:gd fmla="*/ 372 w 1032" name="T14"/>
                  <a:gd fmla="*/ 798 h 859" name="T15"/>
                  <a:gd fmla="*/ 463 w 1032" name="T16"/>
                  <a:gd fmla="*/ 834 h 859" name="T17"/>
                  <a:gd fmla="*/ 910 w 1032" name="T18"/>
                  <a:gd fmla="*/ 717 h 859" name="T19"/>
                  <a:gd fmla="*/ 862 w 1032" name="T20"/>
                  <a:gd fmla="*/ 206 h 859" name="T21"/>
                  <a:gd fmla="*/ 600 w 1032" name="T22"/>
                  <a:gd fmla="*/ 814 h 859" name="T23"/>
                  <a:gd fmla="*/ 536 w 1032" name="T24"/>
                  <a:gd fmla="*/ 830 h 859" name="T25"/>
                  <a:gd fmla="*/ 324 w 1032" name="T26"/>
                  <a:gd fmla="*/ 773 h 859" name="T27"/>
                  <a:gd fmla="*/ 660 w 1032" name="T28"/>
                  <a:gd fmla="*/ 779 h 859" name="T29"/>
                  <a:gd fmla="*/ 324 w 1032" name="T30"/>
                  <a:gd fmla="*/ 773 h 859" name="T31"/>
                  <a:gd fmla="*/ 885 w 1032" name="T32"/>
                  <a:gd fmla="*/ 626 h 859" name="T33"/>
                  <a:gd fmla="*/ 881 w 1032" name="T34"/>
                  <a:gd fmla="*/ 321 h 859" name="T35"/>
                  <a:gd fmla="*/ 248 w 1032" name="T36"/>
                  <a:gd fmla="*/ 703 h 859" name="T37"/>
                  <a:gd fmla="*/ 878 w 1032" name="T38"/>
                  <a:gd fmla="*/ 321 h 859" name="T39"/>
                  <a:gd fmla="*/ 218 w 1032" name="T40"/>
                  <a:gd fmla="*/ 113 h 859" name="T41"/>
                  <a:gd fmla="*/ 248 w 1032" name="T42"/>
                  <a:gd fmla="*/ 703 h 859" name="T43"/>
                  <a:gd fmla="*/ 678 w 1032" name="T44"/>
                  <a:gd fmla="*/ 770 h 859" name="T45"/>
                  <a:gd fmla="*/ 283 w 1032" name="T46"/>
                  <a:gd fmla="*/ 749 h 859" name="T47"/>
                  <a:gd fmla="*/ 60 w 1032" name="T48"/>
                  <a:gd fmla="*/ 297 h 859" name="T49"/>
                  <a:gd fmla="*/ 190 w 1032" name="T50"/>
                  <a:gd fmla="*/ 657 h 859" name="T51"/>
                  <a:gd fmla="*/ 207 w 1032" name="T52"/>
                  <a:gd fmla="*/ 677 h 859" name="T53"/>
                  <a:gd fmla="*/ 258 w 1032" name="T54"/>
                  <a:gd fmla="*/ 728 h 859" name="T55"/>
                  <a:gd fmla="*/ 262 w 1032" name="T56"/>
                  <a:gd fmla="*/ 728 h 859" name="T57"/>
                  <a:gd fmla="*/ 191 w 1032" name="T58"/>
                  <a:gd fmla="*/ 654 h 859" name="T59"/>
                  <a:gd fmla="*/ 173 w 1032" name="T60"/>
                  <a:gd fmla="*/ 480 h 859" name="T61"/>
                  <a:gd fmla="*/ 68 w 1032" name="T62"/>
                  <a:gd fmla="*/ 259 h 859" name="T63"/>
                  <a:gd fmla="*/ 88 w 1032" name="T64"/>
                  <a:gd fmla="*/ 428 h 859" name="T65"/>
                  <a:gd fmla="*/ 68 w 1032" name="T66"/>
                  <a:gd fmla="*/ 259 h 859" name="T67"/>
                  <a:gd fmla="*/ 991 w 1032" name="T68"/>
                  <a:gd fmla="*/ 613 h 859" name="T69"/>
                  <a:gd fmla="*/ 856 w 1032" name="T70"/>
                  <a:gd fmla="*/ 197 h 859" name="T71"/>
                  <a:gd fmla="*/ 129 w 1032" name="T72"/>
                  <a:gd fmla="*/ 371 h 859" name="T73"/>
                  <a:gd fmla="*/ 171 w 1032" name="T74"/>
                  <a:gd fmla="*/ 180 h 859" name="T75"/>
                  <a:gd fmla="*/ 727 w 1032" name="T76"/>
                  <a:gd fmla="*/ 112 h 859" name="T77"/>
                  <a:gd fmla="*/ 117 w 1032" name="T78"/>
                  <a:gd fmla="*/ 154 h 859" name="T79"/>
                  <a:gd fmla="*/ 117 w 1032" name="T80"/>
                  <a:gd fmla="*/ 154 h 859" name="T81"/>
                  <a:gd fmla="*/ 496 w 1032" name="T82"/>
                  <a:gd fmla="*/ 8 h 859" name="T83"/>
                  <a:gd fmla="*/ 129 w 1032" name="T84"/>
                  <a:gd fmla="*/ 139 h 859" name="T85"/>
                  <a:gd fmla="*/ 471 w 1032" name="T86"/>
                  <a:gd fmla="*/ 19 h 859" name="T87"/>
                  <a:gd fmla="*/ 129 w 1032" name="T88"/>
                  <a:gd fmla="*/ 139 h 859" name="T89"/>
                  <a:gd fmla="*/ 180 w 1032" name="T90"/>
                  <a:gd fmla="*/ 90 h 859" name="T91"/>
                  <a:gd fmla="*/ 750 w 1032" name="T92"/>
                  <a:gd fmla="*/ 121 h 859" name="T93"/>
                  <a:gd fmla="*/ 707 w 1032" name="T94"/>
                  <a:gd fmla="*/ 99 h 859" name="T95"/>
                  <a:gd fmla="*/ 409 w 1032" name="T96"/>
                  <a:gd fmla="*/ 36 h 859" name="T97"/>
                  <a:gd fmla="*/ 469 w 1032" name="T98"/>
                  <a:gd fmla="*/ 4 h 8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859" w="1032">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45"/>
              <p:cNvSpPr>
                <a:spLocks noEditPoints="1"/>
              </p:cNvSpPr>
              <p:nvPr/>
            </p:nvSpPr>
            <p:spPr bwMode="auto">
              <a:xfrm>
                <a:off x="3517900" y="3460750"/>
                <a:ext cx="3113088" cy="2790825"/>
              </a:xfrm>
              <a:custGeom>
                <a:gdLst>
                  <a:gd fmla="*/ 74 w 959" name="T0"/>
                  <a:gd fmla="*/ 219 h 859" name="T1"/>
                  <a:gd fmla="*/ 844 w 959" name="T2"/>
                  <a:gd fmla="*/ 121 h 859" name="T3"/>
                  <a:gd fmla="*/ 759 w 959" name="T4"/>
                  <a:gd fmla="*/ 770 h 859" name="T5"/>
                  <a:gd fmla="*/ 220 w 959" name="T6"/>
                  <a:gd fmla="*/ 806 h 859" name="T7"/>
                  <a:gd fmla="*/ 44 w 959" name="T8"/>
                  <a:gd fmla="*/ 565 h 859" name="T9"/>
                  <a:gd fmla="*/ 591 w 959" name="T10"/>
                  <a:gd fmla="*/ 832 h 859" name="T11"/>
                  <a:gd fmla="*/ 590 w 959" name="T12"/>
                  <a:gd fmla="*/ 829 h 859" name="T13"/>
                  <a:gd fmla="*/ 254 w 959" name="T14"/>
                  <a:gd fmla="*/ 755 h 859" name="T15"/>
                  <a:gd fmla="*/ 456 w 959" name="T16"/>
                  <a:gd fmla="*/ 839 h 859" name="T17"/>
                  <a:gd fmla="*/ 674 w 959" name="T18"/>
                  <a:gd fmla="*/ 796 h 859" name="T19"/>
                  <a:gd fmla="*/ 737 w 959" name="T20"/>
                  <a:gd fmla="*/ 730 h 859" name="T21"/>
                  <a:gd fmla="*/ 494 w 959" name="T22"/>
                  <a:gd fmla="*/ 803 h 859" name="T23"/>
                  <a:gd fmla="*/ 551 w 959" name="T24"/>
                  <a:gd fmla="*/ 801 h 859" name="T25"/>
                  <a:gd fmla="*/ 342 w 959" name="T26"/>
                  <a:gd fmla="*/ 785 h 859" name="T27"/>
                  <a:gd fmla="*/ 740 w 959" name="T28"/>
                  <a:gd fmla="*/ 724 h 859" name="T29"/>
                  <a:gd fmla="*/ 586 w 959" name="T30"/>
                  <a:gd fmla="*/ 780 h 859" name="T31"/>
                  <a:gd fmla="*/ 586 w 959" name="T32"/>
                  <a:gd fmla="*/ 778 h 859" name="T33"/>
                  <a:gd fmla="*/ 415 w 959" name="T34"/>
                  <a:gd fmla="*/ 63 h 859" name="T35"/>
                  <a:gd fmla="*/ 343 w 959" name="T36"/>
                  <a:gd fmla="*/ 782 h 859" name="T37"/>
                  <a:gd fmla="*/ 343 w 959" name="T38"/>
                  <a:gd fmla="*/ 782 h 859" name="T39"/>
                  <a:gd fmla="*/ 252 w 959" name="T40"/>
                  <a:gd fmla="*/ 751 h 859" name="T41"/>
                  <a:gd fmla="*/ 885 w 959" name="T42"/>
                  <a:gd fmla="*/ 612 h 859" name="T43"/>
                  <a:gd fmla="*/ 885 w 959" name="T44"/>
                  <a:gd fmla="*/ 612 h 859" name="T45"/>
                  <a:gd fmla="*/ 153 w 959" name="T46"/>
                  <a:gd fmla="*/ 682 h 859" name="T47"/>
                  <a:gd fmla="*/ 213 w 959" name="T48"/>
                  <a:gd fmla="*/ 720 h 859" name="T49"/>
                  <a:gd fmla="*/ 154 w 959" name="T50"/>
                  <a:gd fmla="*/ 658 h 859" name="T51"/>
                  <a:gd fmla="*/ 137 w 959" name="T52"/>
                  <a:gd fmla="*/ 634 h 859" name="T53"/>
                  <a:gd fmla="*/ 36 w 959" name="T54"/>
                  <a:gd fmla="*/ 477 h 859" name="T55"/>
                  <a:gd fmla="*/ 922 w 959" name="T56"/>
                  <a:gd fmla="*/ 484 h 859" name="T57"/>
                  <a:gd fmla="*/ 136 w 959" name="T58"/>
                  <a:gd fmla="*/ 626 h 859" name="T59"/>
                  <a:gd fmla="*/ 206 w 959" name="T60"/>
                  <a:gd fmla="*/ 151 h 859" name="T61"/>
                  <a:gd fmla="*/ 116 w 959" name="T62"/>
                  <a:gd fmla="*/ 602 h 859" name="T63"/>
                  <a:gd fmla="*/ 898 w 959" name="T64"/>
                  <a:gd fmla="*/ 584 h 859" name="T65"/>
                  <a:gd fmla="*/ 10 w 959" name="T66"/>
                  <a:gd fmla="*/ 444 h 859" name="T67"/>
                  <a:gd fmla="*/ 38 w 959" name="T68"/>
                  <a:gd fmla="*/ 356 h 859" name="T69"/>
                  <a:gd fmla="*/ 927 w 959" name="T70"/>
                  <a:gd fmla="*/ 469 h 859" name="T71"/>
                  <a:gd fmla="*/ 38 w 959" name="T72"/>
                  <a:gd fmla="*/ 369 h 859" name="T73"/>
                  <a:gd fmla="*/ 909 w 959" name="T74"/>
                  <a:gd fmla="*/ 284 h 859" name="T75"/>
                  <a:gd fmla="*/ 44 w 959" name="T76"/>
                  <a:gd fmla="*/ 405 h 859" name="T77"/>
                  <a:gd fmla="*/ 221 w 959" name="T78"/>
                  <a:gd fmla="*/ 124 h 859" name="T79"/>
                  <a:gd fmla="*/ 286 w 959" name="T80"/>
                  <a:gd fmla="*/ 85 h 859" name="T81"/>
                  <a:gd fmla="*/ 937 w 959" name="T82"/>
                  <a:gd fmla="*/ 350 h 859" name="T83"/>
                  <a:gd fmla="*/ 76 w 959" name="T84"/>
                  <a:gd fmla="*/ 221 h 859" name="T85"/>
                  <a:gd fmla="*/ 76 w 959" name="T86"/>
                  <a:gd fmla="*/ 221 h 859" name="T87"/>
                  <a:gd fmla="*/ 858 w 959" name="T88"/>
                  <a:gd fmla="*/ 142 h 859" name="T89"/>
                  <a:gd fmla="*/ 881 w 959" name="T90"/>
                  <a:gd fmla="*/ 267 h 859" name="T91"/>
                  <a:gd fmla="*/ 436 w 959" name="T92"/>
                  <a:gd fmla="*/ 59 h 859" name="T93"/>
                  <a:gd fmla="*/ 218 w 959" name="T94"/>
                  <a:gd fmla="*/ 143 h 859" name="T95"/>
                  <a:gd fmla="*/ 889 w 959" name="T96"/>
                  <a:gd fmla="*/ 202 h 859" name="T97"/>
                  <a:gd fmla="*/ 904 w 959" name="T98"/>
                  <a:gd fmla="*/ 268 h 859" name="T99"/>
                  <a:gd fmla="*/ 415 w 959" name="T100"/>
                  <a:gd fmla="*/ 60 h 859" name="T101"/>
                  <a:gd fmla="*/ 777 w 959" name="T102"/>
                  <a:gd fmla="*/ 90 h 859" name="T103"/>
                  <a:gd fmla="*/ 379 w 959" name="T104"/>
                  <a:gd fmla="*/ 35 h 859" name="T105"/>
                  <a:gd fmla="*/ 604 w 959" name="T106"/>
                  <a:gd fmla="*/ 18 h 859" name="T107"/>
                  <a:gd fmla="*/ 296 w 959" name="T108"/>
                  <a:gd fmla="*/ 97 h 859" name="T109"/>
                  <a:gd fmla="*/ 693 w 959" name="T110"/>
                  <a:gd fmla="*/ 31 h 859" name="T111"/>
                  <a:gd fmla="*/ 574 w 959" name="T112"/>
                  <a:gd fmla="*/ 14 h 859" name="T113"/>
                  <a:gd fmla="*/ 394 w 959" name="T114"/>
                  <a:gd fmla="*/ 33 h 859" name="T115"/>
                  <a:gd fmla="*/ 416 w 959" name="T116"/>
                  <a:gd fmla="*/ 31 h 859" name="T117"/>
                  <a:gd fmla="*/ 416 w 959" name="T118"/>
                  <a:gd fmla="*/ 31 h 859" name="T119"/>
                  <a:gd fmla="*/ 487 w 959" name="T120"/>
                  <a:gd fmla="*/ 24 h 859" name="T121"/>
                  <a:gd fmla="*/ 540 w 959" name="T122"/>
                  <a:gd fmla="*/ 15 h 85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859" w="9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46"/>
              <p:cNvSpPr>
                <a:spLocks noEditPoints="1"/>
              </p:cNvSpPr>
              <p:nvPr/>
            </p:nvSpPr>
            <p:spPr bwMode="auto">
              <a:xfrm>
                <a:off x="3467100" y="3535363"/>
                <a:ext cx="3300413" cy="2771775"/>
              </a:xfrm>
              <a:custGeom>
                <a:gdLst>
                  <a:gd fmla="*/ 29 w 1017" name="T0"/>
                  <a:gd fmla="*/ 438 h 853" name="T1"/>
                  <a:gd fmla="*/ 473 w 1017" name="T2"/>
                  <a:gd fmla="*/ 7 h 853" name="T3"/>
                  <a:gd fmla="*/ 898 w 1017" name="T4"/>
                  <a:gd fmla="*/ 673 h 853" name="T5"/>
                  <a:gd fmla="*/ 513 w 1017" name="T6"/>
                  <a:gd fmla="*/ 850 h 853" name="T7"/>
                  <a:gd fmla="*/ 647 w 1017" name="T8"/>
                  <a:gd fmla="*/ 826 h 853" name="T9"/>
                  <a:gd fmla="*/ 395 w 1017" name="T10"/>
                  <a:gd fmla="*/ 814 h 853" name="T11"/>
                  <a:gd fmla="*/ 318 w 1017" name="T12"/>
                  <a:gd fmla="*/ 781 h 853" name="T13"/>
                  <a:gd fmla="*/ 307 w 1017" name="T14"/>
                  <a:gd fmla="*/ 776 h 853" name="T15"/>
                  <a:gd fmla="*/ 662 w 1017" name="T16"/>
                  <a:gd fmla="*/ 805 h 853" name="T17"/>
                  <a:gd fmla="*/ 441 w 1017" name="T18"/>
                  <a:gd fmla="*/ 823 h 853" name="T19"/>
                  <a:gd fmla="*/ 337 w 1017" name="T20"/>
                  <a:gd fmla="*/ 728 h 853" name="T21"/>
                  <a:gd fmla="*/ 744 w 1017" name="T22"/>
                  <a:gd fmla="*/ 793 h 853" name="T23"/>
                  <a:gd fmla="*/ 661 w 1017" name="T24"/>
                  <a:gd fmla="*/ 802 h 853" name="T25"/>
                  <a:gd fmla="*/ 919 w 1017" name="T26"/>
                  <a:gd fmla="*/ 571 h 853" name="T27"/>
                  <a:gd fmla="*/ 149 w 1017" name="T28"/>
                  <a:gd fmla="*/ 328 h 853" name="T29"/>
                  <a:gd fmla="*/ 323 w 1017" name="T30"/>
                  <a:gd fmla="*/ 781 h 853" name="T31"/>
                  <a:gd fmla="*/ 888 w 1017" name="T32"/>
                  <a:gd fmla="*/ 683 h 853" name="T33"/>
                  <a:gd fmla="*/ 848 w 1017" name="T34"/>
                  <a:gd fmla="*/ 638 h 853" name="T35"/>
                  <a:gd fmla="*/ 178 w 1017" name="T36"/>
                  <a:gd fmla="*/ 235 h 853" name="T37"/>
                  <a:gd fmla="*/ 158 w 1017" name="T38"/>
                  <a:gd fmla="*/ 593 h 853" name="T39"/>
                  <a:gd fmla="*/ 119 w 1017" name="T40"/>
                  <a:gd fmla="*/ 584 h 853" name="T41"/>
                  <a:gd fmla="*/ 820 w 1017" name="T42"/>
                  <a:gd fmla="*/ 740 h 853" name="T43"/>
                  <a:gd fmla="*/ 167 w 1017" name="T44"/>
                  <a:gd fmla="*/ 567 h 853" name="T45"/>
                  <a:gd fmla="*/ 853 w 1017" name="T46"/>
                  <a:gd fmla="*/ 706 h 853" name="T47"/>
                  <a:gd fmla="*/ 896 w 1017" name="T48"/>
                  <a:gd fmla="*/ 671 h 853" name="T49"/>
                  <a:gd fmla="*/ 905 w 1017" name="T50"/>
                  <a:gd fmla="*/ 661 h 853" name="T51"/>
                  <a:gd fmla="*/ 975 w 1017" name="T52"/>
                  <a:gd fmla="*/ 434 h 853" name="T53"/>
                  <a:gd fmla="*/ 896 w 1017" name="T54"/>
                  <a:gd fmla="*/ 644 h 853" name="T55"/>
                  <a:gd fmla="*/ 877 w 1017" name="T56"/>
                  <a:gd fmla="*/ 320 h 853" name="T57"/>
                  <a:gd fmla="*/ 114 w 1017" name="T58"/>
                  <a:gd fmla="*/ 579 h 853" name="T59"/>
                  <a:gd fmla="*/ 112 w 1017" name="T60"/>
                  <a:gd fmla="*/ 578 h 853" name="T61"/>
                  <a:gd fmla="*/ 61 w 1017" name="T62"/>
                  <a:gd fmla="*/ 223 h 853" name="T63"/>
                  <a:gd fmla="*/ 304 w 1017" name="T64"/>
                  <a:gd fmla="*/ 17 h 853" name="T65"/>
                  <a:gd fmla="*/ 785 w 1017" name="T66"/>
                  <a:gd fmla="*/ 178 h 853" name="T67"/>
                  <a:gd fmla="*/ 942 w 1017" name="T68"/>
                  <a:gd fmla="*/ 453 h 853" name="T69"/>
                  <a:gd fmla="*/ 152 w 1017" name="T70"/>
                  <a:gd fmla="*/ 147 h 853" name="T71"/>
                  <a:gd fmla="*/ 948 w 1017" name="T72"/>
                  <a:gd fmla="*/ 491 h 853" name="T73"/>
                  <a:gd fmla="*/ 715 w 1017" name="T74"/>
                  <a:gd fmla="*/ 82 h 853" name="T75"/>
                  <a:gd fmla="*/ 945 w 1017" name="T76"/>
                  <a:gd fmla="*/ 458 h 853" name="T77"/>
                  <a:gd fmla="*/ 936 w 1017" name="T78"/>
                  <a:gd fmla="*/ 412 h 853" name="T79"/>
                  <a:gd fmla="*/ 152 w 1017" name="T80"/>
                  <a:gd fmla="*/ 353 h 853" name="T81"/>
                  <a:gd fmla="*/ 162 w 1017" name="T82"/>
                  <a:gd fmla="*/ 209 h 853" name="T83"/>
                  <a:gd fmla="*/ 191 w 1017" name="T84"/>
                  <a:gd fmla="*/ 110 h 853" name="T85"/>
                  <a:gd fmla="*/ 482 w 1017" name="T86"/>
                  <a:gd fmla="*/ 35 h 853" name="T87"/>
                  <a:gd fmla="*/ 823 w 1017" name="T88"/>
                  <a:gd fmla="*/ 179 h 853" name="T89"/>
                  <a:gd fmla="*/ 261 w 1017" name="T90"/>
                  <a:gd fmla="*/ 110 h 853" name="T91"/>
                  <a:gd fmla="*/ 192 w 1017" name="T92"/>
                  <a:gd fmla="*/ 103 h 853" name="T93"/>
                  <a:gd fmla="*/ 218 w 1017" name="T94"/>
                  <a:gd fmla="*/ 84 h 853" name="T95"/>
                  <a:gd fmla="*/ 242 w 1017" name="T96"/>
                  <a:gd fmla="*/ 71 h 853" name="T97"/>
                  <a:gd fmla="*/ 496 w 1017" name="T98"/>
                  <a:gd fmla="*/ 34 h 853" name="T99"/>
                  <a:gd fmla="*/ 204 w 1017" name="T100"/>
                  <a:gd fmla="*/ 89 h 853" name="T101"/>
                  <a:gd fmla="*/ 306 w 1017" name="T102"/>
                  <a:gd fmla="*/ 75 h 853" name="T103"/>
                  <a:gd fmla="*/ 258 w 1017" name="T104"/>
                  <a:gd fmla="*/ 40 h 853" name="T105"/>
                  <a:gd fmla="*/ 270 w 1017" name="T106"/>
                  <a:gd fmla="*/ 56 h 853" name="T107"/>
                  <a:gd fmla="*/ 620 w 1017" name="T108"/>
                  <a:gd fmla="*/ 40 h 853" name="T109"/>
                  <a:gd fmla="*/ 483 w 1017" name="T110"/>
                  <a:gd fmla="*/ 20 h 853" name="T111"/>
                  <a:gd fmla="*/ 457 w 1017" name="T112"/>
                  <a:gd fmla="*/ 19 h 853" name="T113"/>
                  <a:gd fmla="*/ 496 w 1017" name="T114"/>
                  <a:gd fmla="*/ 11 h 853" name="T115"/>
                  <a:gd fmla="*/ 439 w 1017" name="T116"/>
                  <a:gd fmla="*/ 6 h 85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53" w="1017">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47"/>
              <p:cNvSpPr>
                <a:spLocks noEditPoints="1"/>
              </p:cNvSpPr>
              <p:nvPr/>
            </p:nvSpPr>
            <p:spPr bwMode="auto">
              <a:xfrm>
                <a:off x="3489325" y="3495675"/>
                <a:ext cx="3325813" cy="2957512"/>
              </a:xfrm>
              <a:custGeom>
                <a:gdLst>
                  <a:gd fmla="*/ 175 w 1025" name="T0"/>
                  <a:gd fmla="*/ 78 h 910" name="T1"/>
                  <a:gd fmla="*/ 999 w 1025" name="T2"/>
                  <a:gd fmla="*/ 340 h 910" name="T3"/>
                  <a:gd fmla="*/ 71 w 1025" name="T4"/>
                  <a:gd fmla="*/ 712 h 910" name="T5"/>
                  <a:gd fmla="*/ 180 w 1025" name="T6"/>
                  <a:gd fmla="*/ 731 h 910" name="T7"/>
                  <a:gd fmla="*/ 478 w 1025" name="T8"/>
                  <a:gd fmla="*/ 870 h 910" name="T9"/>
                  <a:gd fmla="*/ 507 w 1025" name="T10"/>
                  <a:gd fmla="*/ 867 h 910" name="T11"/>
                  <a:gd fmla="*/ 581 w 1025" name="T12"/>
                  <a:gd fmla="*/ 851 h 910" name="T13"/>
                  <a:gd fmla="*/ 885 w 1025" name="T14"/>
                  <a:gd fmla="*/ 595 h 910" name="T15"/>
                  <a:gd fmla="*/ 557 w 1025" name="T16"/>
                  <a:gd fmla="*/ 847 h 910" name="T17"/>
                  <a:gd fmla="*/ 315 w 1025" name="T18"/>
                  <a:gd fmla="*/ 813 h 910" name="T19"/>
                  <a:gd fmla="*/ 196 w 1025" name="T20"/>
                  <a:gd fmla="*/ 714 h 910" name="T21"/>
                  <a:gd fmla="*/ 603 w 1025" name="T22"/>
                  <a:gd fmla="*/ 827 h 910" name="T23"/>
                  <a:gd fmla="*/ 477 w 1025" name="T24"/>
                  <a:gd fmla="*/ 823 h 910" name="T25"/>
                  <a:gd fmla="*/ 868 w 1025" name="T26"/>
                  <a:gd fmla="*/ 389 h 910" name="T27"/>
                  <a:gd fmla="*/ 470 w 1025" name="T28"/>
                  <a:gd fmla="*/ 822 h 910" name="T29"/>
                  <a:gd fmla="*/ 871 w 1025" name="T30"/>
                  <a:gd fmla="*/ 389 h 910" name="T31"/>
                  <a:gd fmla="*/ 886 w 1025" name="T32"/>
                  <a:gd fmla="*/ 427 h 910" name="T33"/>
                  <a:gd fmla="*/ 238 w 1025" name="T34"/>
                  <a:gd fmla="*/ 684 h 910" name="T35"/>
                  <a:gd fmla="*/ 187 w 1025" name="T36"/>
                  <a:gd fmla="*/ 626 h 910" name="T37"/>
                  <a:gd fmla="*/ 621 w 1025" name="T38"/>
                  <a:gd fmla="*/ 821 h 910" name="T39"/>
                  <a:gd fmla="*/ 751 w 1025" name="T40"/>
                  <a:gd fmla="*/ 658 h 910" name="T41"/>
                  <a:gd fmla="*/ 199 w 1025" name="T42"/>
                  <a:gd fmla="*/ 253 h 910" name="T43"/>
                  <a:gd fmla="*/ 668 w 1025" name="T44"/>
                  <a:gd fmla="*/ 810 h 910" name="T45"/>
                  <a:gd fmla="*/ 909 w 1025" name="T46"/>
                  <a:gd fmla="*/ 497 h 910" name="T47"/>
                  <a:gd fmla="*/ 731 w 1025" name="T48"/>
                  <a:gd fmla="*/ 101 h 910" name="T49"/>
                  <a:gd fmla="*/ 259 w 1025" name="T50"/>
                  <a:gd fmla="*/ 785 h 910" name="T51"/>
                  <a:gd fmla="*/ 868 w 1025" name="T52"/>
                  <a:gd fmla="*/ 625 h 910" name="T53"/>
                  <a:gd fmla="*/ 170 w 1025" name="T54"/>
                  <a:gd fmla="*/ 720 h 910" name="T55"/>
                  <a:gd fmla="*/ 769 w 1025" name="T56"/>
                  <a:gd fmla="*/ 115 h 910" name="T57"/>
                  <a:gd fmla="*/ 769 w 1025" name="T58"/>
                  <a:gd fmla="*/ 115 h 910" name="T59"/>
                  <a:gd fmla="*/ 64 w 1025" name="T60"/>
                  <a:gd fmla="*/ 443 h 910" name="T61"/>
                  <a:gd fmla="*/ 196 w 1025" name="T62"/>
                  <a:gd fmla="*/ 252 h 910" name="T63"/>
                  <a:gd fmla="*/ 186 w 1025" name="T64"/>
                  <a:gd fmla="*/ 227 h 910" name="T65"/>
                  <a:gd fmla="*/ 67 w 1025" name="T66"/>
                  <a:gd fmla="*/ 484 h 910" name="T67"/>
                  <a:gd fmla="*/ 74 w 1025" name="T68"/>
                  <a:gd fmla="*/ 202 h 910" name="T69"/>
                  <a:gd fmla="*/ 240 w 1025" name="T70"/>
                  <a:gd fmla="*/ 77 h 910" name="T71"/>
                  <a:gd fmla="*/ 753 w 1025" name="T72"/>
                  <a:gd fmla="*/ 157 h 910" name="T73"/>
                  <a:gd fmla="*/ 673 w 1025" name="T74"/>
                  <a:gd fmla="*/ 85 h 910" name="T75"/>
                  <a:gd fmla="*/ 68 w 1025" name="T76"/>
                  <a:gd fmla="*/ 269 h 910" name="T77"/>
                  <a:gd fmla="*/ 73 w 1025" name="T78"/>
                  <a:gd fmla="*/ 260 h 910" name="T79"/>
                  <a:gd fmla="*/ 186 w 1025" name="T80"/>
                  <a:gd fmla="*/ 138 h 910" name="T81"/>
                  <a:gd fmla="*/ 567 w 1025" name="T82"/>
                  <a:gd fmla="*/ 71 h 910" name="T83"/>
                  <a:gd fmla="*/ 258 w 1025" name="T84"/>
                  <a:gd fmla="*/ 151 h 910" name="T85"/>
                  <a:gd fmla="*/ 170 w 1025" name="T86"/>
                  <a:gd fmla="*/ 170 h 910" name="T87"/>
                  <a:gd fmla="*/ 236 w 1025" name="T88"/>
                  <a:gd fmla="*/ 134 h 910" name="T89"/>
                  <a:gd fmla="*/ 707 w 1025" name="T90"/>
                  <a:gd fmla="*/ 113 h 910" name="T91"/>
                  <a:gd fmla="*/ 633 w 1025" name="T92"/>
                  <a:gd fmla="*/ 46 h 910" name="T93"/>
                  <a:gd fmla="*/ 288 w 1025" name="T94"/>
                  <a:gd fmla="*/ 125 h 910" name="T95"/>
                  <a:gd fmla="*/ 237 w 1025" name="T96"/>
                  <a:gd fmla="*/ 137 h 910" name="T97"/>
                  <a:gd fmla="*/ 315 w 1025" name="T98"/>
                  <a:gd fmla="*/ 105 h 910" name="T99"/>
                  <a:gd fmla="*/ 751 w 1025" name="T100"/>
                  <a:gd fmla="*/ 105 h 910" name="T101"/>
                  <a:gd fmla="*/ 350 w 1025" name="T102"/>
                  <a:gd fmla="*/ 91 h 910" name="T103"/>
                  <a:gd fmla="*/ 712 w 1025" name="T104"/>
                  <a:gd fmla="*/ 92 h 910" name="T105"/>
                  <a:gd fmla="*/ 665 w 1025" name="T106"/>
                  <a:gd fmla="*/ 81 h 910" name="T107"/>
                  <a:gd fmla="*/ 464 w 1025" name="T108"/>
                  <a:gd fmla="*/ 54 h 910" name="T109"/>
                  <a:gd fmla="*/ 584 w 1025" name="T110"/>
                  <a:gd fmla="*/ 43 h 910" name="T111"/>
                  <a:gd fmla="*/ 568 w 1025" name="T112"/>
                  <a:gd fmla="*/ 69 h 910" name="T113"/>
                  <a:gd fmla="*/ 415 w 1025" name="T114"/>
                  <a:gd fmla="*/ 37 h 910" name="T115"/>
                  <a:gd fmla="*/ 531 w 1025" name="T116"/>
                  <a:gd fmla="*/ 41 h 910" name="T117"/>
                  <a:gd fmla="*/ 432 w 1025" name="T118"/>
                  <a:gd fmla="*/ 49 h 910" name="T119"/>
                  <a:gd fmla="*/ 622 w 1025" name="T120"/>
                  <a:gd fmla="*/ 45 h 91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10" w="1025">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48"/>
              <p:cNvSpPr>
                <a:spLocks noEditPoints="1"/>
              </p:cNvSpPr>
              <p:nvPr/>
            </p:nvSpPr>
            <p:spPr bwMode="auto">
              <a:xfrm>
                <a:off x="3433763" y="3417888"/>
                <a:ext cx="3336925" cy="3155949"/>
              </a:xfrm>
              <a:custGeom>
                <a:gdLst>
                  <a:gd fmla="*/ 89 w 1028" name="T0"/>
                  <a:gd fmla="*/ 781 h 971" name="T1"/>
                  <a:gd fmla="*/ 167 w 1028" name="T2"/>
                  <a:gd fmla="*/ 162 h 971" name="T3"/>
                  <a:gd fmla="*/ 961 w 1028" name="T4"/>
                  <a:gd fmla="*/ 219 h 971" name="T5"/>
                  <a:gd fmla="*/ 893 w 1028" name="T6"/>
                  <a:gd fmla="*/ 737 h 971" name="T7"/>
                  <a:gd fmla="*/ 453 w 1028" name="T8"/>
                  <a:gd fmla="*/ 951 h 971" name="T9"/>
                  <a:gd fmla="*/ 555 w 1028" name="T10"/>
                  <a:gd fmla="*/ 940 h 971" name="T11"/>
                  <a:gd fmla="*/ 440 w 1028" name="T12"/>
                  <a:gd fmla="*/ 803 h 971" name="T13"/>
                  <a:gd fmla="*/ 91 w 1028" name="T14"/>
                  <a:gd fmla="*/ 549 h 971" name="T15"/>
                  <a:gd fmla="*/ 31 w 1028" name="T16"/>
                  <a:gd fmla="*/ 420 h 971" name="T17"/>
                  <a:gd fmla="*/ 181 w 1028" name="T18"/>
                  <a:gd fmla="*/ 657 h 971" name="T19"/>
                  <a:gd fmla="*/ 458 w 1028" name="T20"/>
                  <a:gd fmla="*/ 806 h 971" name="T21"/>
                  <a:gd fmla="*/ 854 w 1028" name="T22"/>
                  <a:gd fmla="*/ 728 h 971" name="T23"/>
                  <a:gd fmla="*/ 437 w 1028" name="T24"/>
                  <a:gd fmla="*/ 799 h 971" name="T25"/>
                  <a:gd fmla="*/ 907 w 1028" name="T26"/>
                  <a:gd fmla="*/ 580 h 971" name="T27"/>
                  <a:gd fmla="*/ 578 w 1028" name="T28"/>
                  <a:gd fmla="*/ 781 h 971" name="T29"/>
                  <a:gd fmla="*/ 281 w 1028" name="T30"/>
                  <a:gd fmla="*/ 722 h 971" name="T31"/>
                  <a:gd fmla="*/ 810 w 1028" name="T32"/>
                  <a:gd fmla="*/ 797 h 971" name="T33"/>
                  <a:gd fmla="*/ 876 w 1028" name="T34"/>
                  <a:gd fmla="*/ 713 h 971" name="T35"/>
                  <a:gd fmla="*/ 417 w 1028" name="T36"/>
                  <a:gd fmla="*/ 795 h 971" name="T37"/>
                  <a:gd fmla="*/ 188 w 1028" name="T38"/>
                  <a:gd fmla="*/ 650 h 971" name="T39"/>
                  <a:gd fmla="*/ 857 w 1028" name="T40"/>
                  <a:gd fmla="*/ 663 h 971" name="T41"/>
                  <a:gd fmla="*/ 894 w 1028" name="T42"/>
                  <a:gd fmla="*/ 360 h 971" name="T43"/>
                  <a:gd fmla="*/ 170 w 1028" name="T44"/>
                  <a:gd fmla="*/ 621 h 971" name="T45"/>
                  <a:gd fmla="*/ 910 w 1028" name="T46"/>
                  <a:gd fmla="*/ 581 h 971" name="T47"/>
                  <a:gd fmla="*/ 977 w 1028" name="T48"/>
                  <a:gd fmla="*/ 391 h 971" name="T49"/>
                  <a:gd fmla="*/ 768 w 1028" name="T50"/>
                  <a:gd fmla="*/ 129 h 971" name="T51"/>
                  <a:gd fmla="*/ 916 w 1028" name="T52"/>
                  <a:gd fmla="*/ 426 h 971" name="T53"/>
                  <a:gd fmla="*/ 187 w 1028" name="T54"/>
                  <a:gd fmla="*/ 645 h 971" name="T55"/>
                  <a:gd fmla="*/ 81 w 1028" name="T56"/>
                  <a:gd fmla="*/ 300 h 971" name="T57"/>
                  <a:gd fmla="*/ 178 w 1028" name="T58"/>
                  <a:gd fmla="*/ 638 h 971" name="T59"/>
                  <a:gd fmla="*/ 232 w 1028" name="T60"/>
                  <a:gd fmla="*/ 159 h 971" name="T61"/>
                  <a:gd fmla="*/ 875 w 1028" name="T62"/>
                  <a:gd fmla="*/ 197 h 971" name="T63"/>
                  <a:gd fmla="*/ 1005 w 1028" name="T64"/>
                  <a:gd fmla="*/ 509 h 971" name="T65"/>
                  <a:gd fmla="*/ 1007 w 1028" name="T66"/>
                  <a:gd fmla="*/ 487 h 971" name="T67"/>
                  <a:gd fmla="*/ 246 w 1028" name="T68"/>
                  <a:gd fmla="*/ 151 h 971" name="T69"/>
                  <a:gd fmla="*/ 140 w 1028" name="T70"/>
                  <a:gd fmla="*/ 557 h 971" name="T71"/>
                  <a:gd fmla="*/ 246 w 1028" name="T72"/>
                  <a:gd fmla="*/ 151 h 971" name="T73"/>
                  <a:gd fmla="*/ 959 w 1028" name="T74"/>
                  <a:gd fmla="*/ 221 h 971" name="T75"/>
                  <a:gd fmla="*/ 648 w 1028" name="T76"/>
                  <a:gd fmla="*/ 86 h 971" name="T77"/>
                  <a:gd fmla="*/ 305 w 1028" name="T78"/>
                  <a:gd fmla="*/ 109 h 971" name="T79"/>
                  <a:gd fmla="*/ 79 w 1028" name="T80"/>
                  <a:gd fmla="*/ 298 h 971" name="T81"/>
                  <a:gd fmla="*/ 305 w 1028" name="T82"/>
                  <a:gd fmla="*/ 109 h 971" name="T83"/>
                  <a:gd fmla="*/ 896 w 1028" name="T84"/>
                  <a:gd fmla="*/ 359 h 971" name="T85"/>
                  <a:gd fmla="*/ 522 w 1028" name="T86"/>
                  <a:gd fmla="*/ 83 h 971" name="T87"/>
                  <a:gd fmla="*/ 484 w 1028" name="T88"/>
                  <a:gd fmla="*/ 85 h 971" name="T89"/>
                  <a:gd fmla="*/ 92 w 1028" name="T90"/>
                  <a:gd fmla="*/ 279 h 971" name="T91"/>
                  <a:gd fmla="*/ 267 w 1028" name="T92"/>
                  <a:gd fmla="*/ 132 h 971" name="T93"/>
                  <a:gd fmla="*/ 269 w 1028" name="T94"/>
                  <a:gd fmla="*/ 134 h 971" name="T95"/>
                  <a:gd fmla="*/ 396 w 1028" name="T96"/>
                  <a:gd fmla="*/ 93 h 971" name="T97"/>
                  <a:gd fmla="*/ 304 w 1028" name="T98"/>
                  <a:gd fmla="*/ 113 h 971" name="T99"/>
                  <a:gd fmla="*/ 522 w 1028" name="T100"/>
                  <a:gd fmla="*/ 80 h 971" name="T101"/>
                  <a:gd fmla="*/ 520 w 1028" name="T102"/>
                  <a:gd fmla="*/ 80 h 971"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71" w="1028">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49"/>
              <p:cNvSpPr>
                <a:spLocks noEditPoints="1"/>
              </p:cNvSpPr>
              <p:nvPr/>
            </p:nvSpPr>
            <p:spPr bwMode="auto">
              <a:xfrm>
                <a:off x="3265488" y="3252788"/>
                <a:ext cx="3433763" cy="3132137"/>
              </a:xfrm>
              <a:custGeom>
                <a:gdLst>
                  <a:gd fmla="*/ 64 w 1058" name="T0"/>
                  <a:gd fmla="*/ 637 h 964" name="T1"/>
                  <a:gd fmla="*/ 681 w 1058" name="T2"/>
                  <a:gd fmla="*/ 46 h 964" name="T3"/>
                  <a:gd fmla="*/ 784 w 1058" name="T4"/>
                  <a:gd fmla="*/ 886 h 964" name="T5"/>
                  <a:gd fmla="*/ 448 w 1058" name="T6"/>
                  <a:gd fmla="*/ 955 h 964" name="T7"/>
                  <a:gd fmla="*/ 425 w 1058" name="T8"/>
                  <a:gd fmla="*/ 951 h 964" name="T9"/>
                  <a:gd fmla="*/ 500 w 1058" name="T10"/>
                  <a:gd fmla="*/ 931 h 964" name="T11"/>
                  <a:gd fmla="*/ 425 w 1058" name="T12"/>
                  <a:gd fmla="*/ 951 h 964" name="T13"/>
                  <a:gd fmla="*/ 357 w 1058" name="T14"/>
                  <a:gd fmla="*/ 928 h 964" name="T15"/>
                  <a:gd fmla="*/ 324 w 1058" name="T16"/>
                  <a:gd fmla="*/ 867 h 964" name="T17"/>
                  <a:gd fmla="*/ 715 w 1058" name="T18"/>
                  <a:gd fmla="*/ 914 h 964" name="T19"/>
                  <a:gd fmla="*/ 511 w 1058" name="T20"/>
                  <a:gd fmla="*/ 929 h 964" name="T21"/>
                  <a:gd fmla="*/ 511 w 1058" name="T22"/>
                  <a:gd fmla="*/ 929 h 964" name="T23"/>
                  <a:gd fmla="*/ 349 w 1058" name="T24"/>
                  <a:gd fmla="*/ 877 h 964" name="T25"/>
                  <a:gd fmla="*/ 308 w 1058" name="T26"/>
                  <a:gd fmla="*/ 905 h 964" name="T27"/>
                  <a:gd fmla="*/ 336 w 1058" name="T28"/>
                  <a:gd fmla="*/ 869 h 964" name="T29"/>
                  <a:gd fmla="*/ 887 w 1058" name="T30"/>
                  <a:gd fmla="*/ 670 h 964" name="T31"/>
                  <a:gd fmla="*/ 931 w 1058" name="T32"/>
                  <a:gd fmla="*/ 759 h 964" name="T33"/>
                  <a:gd fmla="*/ 154 w 1058" name="T34"/>
                  <a:gd fmla="*/ 717 h 964" name="T35"/>
                  <a:gd fmla="*/ 151 w 1058" name="T36"/>
                  <a:gd fmla="*/ 706 h 964" name="T37"/>
                  <a:gd fmla="*/ 784 w 1058" name="T38"/>
                  <a:gd fmla="*/ 857 h 964" name="T39"/>
                  <a:gd fmla="*/ 674 w 1058" name="T40"/>
                  <a:gd fmla="*/ 876 h 964" name="T41"/>
                  <a:gd fmla="*/ 113 w 1058" name="T42"/>
                  <a:gd fmla="*/ 220 h 964" name="T43"/>
                  <a:gd fmla="*/ 129 w 1058" name="T44"/>
                  <a:gd fmla="*/ 666 h 964" name="T45"/>
                  <a:gd fmla="*/ 254 w 1058" name="T46"/>
                  <a:gd fmla="*/ 139 h 964" name="T47"/>
                  <a:gd fmla="*/ 899 w 1058" name="T48"/>
                  <a:gd fmla="*/ 653 h 964" name="T49"/>
                  <a:gd fmla="*/ 176 w 1058" name="T50"/>
                  <a:gd fmla="*/ 591 h 964" name="T51"/>
                  <a:gd fmla="*/ 236 w 1058" name="T52"/>
                  <a:gd fmla="*/ 769 h 964" name="T53"/>
                  <a:gd fmla="*/ 391 w 1058" name="T54"/>
                  <a:gd fmla="*/ 143 h 964" name="T55"/>
                  <a:gd fmla="*/ 186 w 1058" name="T56"/>
                  <a:gd fmla="*/ 752 h 964" name="T57"/>
                  <a:gd fmla="*/ 978 w 1058" name="T58"/>
                  <a:gd fmla="*/ 526 h 964" name="T59"/>
                  <a:gd fmla="*/ 976 w 1058" name="T60"/>
                  <a:gd fmla="*/ 602 h 964" name="T61"/>
                  <a:gd fmla="*/ 981 w 1058" name="T62"/>
                  <a:gd fmla="*/ 519 h 964" name="T63"/>
                  <a:gd fmla="*/ 1001 w 1058" name="T64"/>
                  <a:gd fmla="*/ 429 h 964" name="T65"/>
                  <a:gd fmla="*/ 1000 w 1058" name="T66"/>
                  <a:gd fmla="*/ 645 h 964" name="T67"/>
                  <a:gd fmla="*/ 1001 w 1058" name="T68"/>
                  <a:gd fmla="*/ 426 h 964" name="T69"/>
                  <a:gd fmla="*/ 130 w 1058" name="T70"/>
                  <a:gd fmla="*/ 605 h 964" name="T71"/>
                  <a:gd fmla="*/ 902 w 1058" name="T72"/>
                  <a:gd fmla="*/ 654 h 964" name="T73"/>
                  <a:gd fmla="*/ 132 w 1058" name="T74"/>
                  <a:gd fmla="*/ 665 h 964" name="T75"/>
                  <a:gd fmla="*/ 391 w 1058" name="T76"/>
                  <a:gd fmla="*/ 140 h 964" name="T77"/>
                  <a:gd fmla="*/ 145 w 1058" name="T78"/>
                  <a:gd fmla="*/ 269 h 964" name="T79"/>
                  <a:gd fmla="*/ 146 w 1058" name="T80"/>
                  <a:gd fmla="*/ 271 h 964" name="T81"/>
                  <a:gd fmla="*/ 777 w 1058" name="T82"/>
                  <a:gd fmla="*/ 212 h 964" name="T83"/>
                  <a:gd fmla="*/ 963 w 1058" name="T84"/>
                  <a:gd fmla="*/ 489 h 964" name="T85"/>
                  <a:gd fmla="*/ 117 w 1058" name="T86"/>
                  <a:gd fmla="*/ 630 h 964" name="T87"/>
                  <a:gd fmla="*/ 126 w 1058" name="T88"/>
                  <a:gd fmla="*/ 567 h 964" name="T89"/>
                  <a:gd fmla="*/ 965 w 1058" name="T90"/>
                  <a:gd fmla="*/ 489 h 964" name="T91"/>
                  <a:gd fmla="*/ 902 w 1058" name="T92"/>
                  <a:gd fmla="*/ 320 h 964" name="T93"/>
                  <a:gd fmla="*/ 745 w 1058" name="T94"/>
                  <a:gd fmla="*/ 188 h 964" name="T95"/>
                  <a:gd fmla="*/ 927 w 1058" name="T96"/>
                  <a:gd fmla="*/ 279 h 964" name="T97"/>
                  <a:gd fmla="*/ 211 w 1058" name="T98"/>
                  <a:gd fmla="*/ 351 h 964" name="T99"/>
                  <a:gd fmla="*/ 903 w 1058" name="T100"/>
                  <a:gd fmla="*/ 257 h 964" name="T101"/>
                  <a:gd fmla="*/ 278 w 1058" name="T102"/>
                  <a:gd fmla="*/ 128 h 964" name="T103"/>
                  <a:gd fmla="*/ 903 w 1058" name="T104"/>
                  <a:gd fmla="*/ 257 h 964" name="T105"/>
                  <a:gd fmla="*/ 654 w 1058" name="T106"/>
                  <a:gd fmla="*/ 148 h 964" name="T107"/>
                  <a:gd fmla="*/ 655 w 1058" name="T108"/>
                  <a:gd fmla="*/ 151 h 964" name="T109"/>
                  <a:gd fmla="*/ 503 w 1058" name="T110"/>
                  <a:gd fmla="*/ 118 h 96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964" w="1058">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32" name="文本框 31"/>
            <p:cNvSpPr txBox="1"/>
            <p:nvPr/>
          </p:nvSpPr>
          <p:spPr>
            <a:xfrm>
              <a:off x="5513405" y="3523904"/>
              <a:ext cx="5180585"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a:t>
              </a:r>
            </a:p>
            <a:p>
              <a:r>
                <a:rPr altLang="en-US" lang="zh-CN" smtClean="0" sz="2400">
                  <a:blipFill>
                    <a:blip r:embed="rId2"/>
                    <a:stretch>
                      <a:fillRect/>
                    </a:stretch>
                  </a:blipFill>
                </a:rPr>
                <a:t>输入描述性文字输入描述性文字</a:t>
              </a:r>
            </a:p>
          </p:txBody>
        </p:sp>
      </p:grpSp>
      <p:grpSp>
        <p:nvGrpSpPr>
          <p:cNvPr id="56" name="组合 55"/>
          <p:cNvGrpSpPr/>
          <p:nvPr/>
        </p:nvGrpSpPr>
        <p:grpSpPr>
          <a:xfrm>
            <a:off x="4721824" y="4957678"/>
            <a:ext cx="6219921" cy="830997"/>
            <a:chOff x="4474068" y="5111078"/>
            <a:chExt cx="6219921" cy="830997"/>
          </a:xfrm>
        </p:grpSpPr>
        <p:grpSp>
          <p:nvGrpSpPr>
            <p:cNvPr id="41" name="组合 40"/>
            <p:cNvGrpSpPr/>
            <p:nvPr/>
          </p:nvGrpSpPr>
          <p:grpSpPr>
            <a:xfrm>
              <a:off x="4474068" y="5290379"/>
              <a:ext cx="514169" cy="472394"/>
              <a:chOff x="3265488" y="3252788"/>
              <a:chExt cx="3614738" cy="3321049"/>
            </a:xfrm>
          </p:grpSpPr>
          <p:sp>
            <p:nvSpPr>
              <p:cNvPr id="43" name="Freeform 43"/>
              <p:cNvSpPr>
                <a:spLocks noEditPoints="1"/>
              </p:cNvSpPr>
              <p:nvPr/>
            </p:nvSpPr>
            <p:spPr bwMode="auto">
              <a:xfrm>
                <a:off x="3735388" y="3544888"/>
                <a:ext cx="3144838" cy="2665412"/>
              </a:xfrm>
              <a:custGeom>
                <a:gdLst>
                  <a:gd fmla="*/ 109 w 969" name="T0"/>
                  <a:gd fmla="*/ 153 h 820" name="T1"/>
                  <a:gd fmla="*/ 925 w 969" name="T2"/>
                  <a:gd fmla="*/ 436 h 820" name="T3"/>
                  <a:gd fmla="*/ 932 w 969" name="T4"/>
                  <a:gd fmla="*/ 280 h 820" name="T5"/>
                  <a:gd fmla="*/ 463 w 969" name="T6"/>
                  <a:gd fmla="*/ 800 h 820" name="T7"/>
                  <a:gd fmla="*/ 83 w 969" name="T8"/>
                  <a:gd fmla="*/ 538 h 820" name="T9"/>
                  <a:gd fmla="*/ 113 w 969" name="T10"/>
                  <a:gd fmla="*/ 584 h 820" name="T11"/>
                  <a:gd fmla="*/ 421 w 969" name="T12"/>
                  <a:gd fmla="*/ 789 h 820" name="T13"/>
                  <a:gd fmla="*/ 517 w 969" name="T14"/>
                  <a:gd fmla="*/ 789 h 820" name="T15"/>
                  <a:gd fmla="*/ 366 w 969" name="T16"/>
                  <a:gd fmla="*/ 764 h 820" name="T17"/>
                  <a:gd fmla="*/ 390 w 969" name="T18"/>
                  <a:gd fmla="*/ 754 h 820" name="T19"/>
                  <a:gd fmla="*/ 475 w 969" name="T20"/>
                  <a:gd fmla="*/ 746 h 820" name="T21"/>
                  <a:gd fmla="*/ 686 w 969" name="T22"/>
                  <a:gd fmla="*/ 750 h 820" name="T23"/>
                  <a:gd fmla="*/ 795 w 969" name="T24"/>
                  <a:gd fmla="*/ 476 h 820" name="T25"/>
                  <a:gd fmla="*/ 123 w 969" name="T26"/>
                  <a:gd fmla="*/ 598 h 820" name="T27"/>
                  <a:gd fmla="*/ 695 w 969" name="T28"/>
                  <a:gd fmla="*/ 750 h 820" name="T29"/>
                  <a:gd fmla="*/ 191 w 969" name="T30"/>
                  <a:gd fmla="*/ 670 h 820" name="T31"/>
                  <a:gd fmla="*/ 384 w 969" name="T32"/>
                  <a:gd fmla="*/ 751 h 820" name="T33"/>
                  <a:gd fmla="*/ 617 w 969" name="T34"/>
                  <a:gd fmla="*/ 619 h 820" name="T35"/>
                  <a:gd fmla="*/ 300 w 969" name="T36"/>
                  <a:gd fmla="*/ 701 h 820" name="T37"/>
                  <a:gd fmla="*/ 236 w 969" name="T38"/>
                  <a:gd fmla="*/ 678 h 820" name="T39"/>
                  <a:gd fmla="*/ 197 w 969" name="T40"/>
                  <a:gd fmla="*/ 672 h 820" name="T41"/>
                  <a:gd fmla="*/ 871 w 969" name="T42"/>
                  <a:gd fmla="*/ 553 h 820" name="T43"/>
                  <a:gd fmla="*/ 268 w 969" name="T44"/>
                  <a:gd fmla="*/ 168 h 820" name="T45"/>
                  <a:gd fmla="*/ 790 w 969" name="T46"/>
                  <a:gd fmla="*/ 705 h 820" name="T47"/>
                  <a:gd fmla="*/ 920 w 969" name="T48"/>
                  <a:gd fmla="*/ 522 h 820" name="T49"/>
                  <a:gd fmla="*/ 120 w 969" name="T50"/>
                  <a:gd fmla="*/ 284 h 820" name="T51"/>
                  <a:gd fmla="*/ 126 w 969" name="T52"/>
                  <a:gd fmla="*/ 306 h 820" name="T53"/>
                  <a:gd fmla="*/ 917 w 969" name="T54"/>
                  <a:gd fmla="*/ 522 h 820" name="T55"/>
                  <a:gd fmla="*/ 154 w 969" name="T56"/>
                  <a:gd fmla="*/ 627 h 820" name="T57"/>
                  <a:gd fmla="*/ 223 w 969" name="T58"/>
                  <a:gd fmla="*/ 618 h 820" name="T59"/>
                  <a:gd fmla="*/ 116 w 969" name="T60"/>
                  <a:gd fmla="*/ 584 h 820" name="T61"/>
                  <a:gd fmla="*/ 104 w 969" name="T62"/>
                  <a:gd fmla="*/ 565 h 820" name="T63"/>
                  <a:gd fmla="*/ 88 w 969" name="T64"/>
                  <a:gd fmla="*/ 345 h 820" name="T65"/>
                  <a:gd fmla="*/ 66 w 969" name="T66"/>
                  <a:gd fmla="*/ 498 h 820" name="T67"/>
                  <a:gd fmla="*/ 124 w 969" name="T68"/>
                  <a:gd fmla="*/ 198 h 820" name="T69"/>
                  <a:gd fmla="*/ 124 w 969" name="T70"/>
                  <a:gd fmla="*/ 198 h 820" name="T71"/>
                  <a:gd fmla="*/ 764 w 969" name="T72"/>
                  <a:gd fmla="*/ 220 h 820" name="T73"/>
                  <a:gd fmla="*/ 882 w 969" name="T74"/>
                  <a:gd fmla="*/ 466 h 820" name="T75"/>
                  <a:gd fmla="*/ 118 w 969" name="T76"/>
                  <a:gd fmla="*/ 282 h 820" name="T77"/>
                  <a:gd fmla="*/ 510 w 969" name="T78"/>
                  <a:gd fmla="*/ 141 h 820" name="T79"/>
                  <a:gd fmla="*/ 173 w 969" name="T80"/>
                  <a:gd fmla="*/ 162 h 820" name="T81"/>
                  <a:gd fmla="*/ 799 w 969" name="T82"/>
                  <a:gd fmla="*/ 241 h 820" name="T83"/>
                  <a:gd fmla="*/ 841 w 969" name="T84"/>
                  <a:gd fmla="*/ 261 h 820" name="T85"/>
                  <a:gd fmla="*/ 622 w 969" name="T86"/>
                  <a:gd fmla="*/ 59 h 820" name="T87"/>
                  <a:gd fmla="*/ 137 w 969" name="T88"/>
                  <a:gd fmla="*/ 252 h 820" name="T89"/>
                  <a:gd fmla="*/ 140 w 969" name="T90"/>
                  <a:gd fmla="*/ 242 h 820" name="T91"/>
                  <a:gd fmla="*/ 293 w 969" name="T92"/>
                  <a:gd fmla="*/ 139 h 820" name="T93"/>
                  <a:gd fmla="*/ 293 w 969" name="T94"/>
                  <a:gd fmla="*/ 139 h 820" name="T95"/>
                  <a:gd fmla="*/ 764 w 969" name="T96"/>
                  <a:gd fmla="*/ 216 h 820" name="T97"/>
                  <a:gd fmla="*/ 656 w 969" name="T98"/>
                  <a:gd fmla="*/ 127 h 820" name="T99"/>
                  <a:gd fmla="*/ 614 w 969" name="T100"/>
                  <a:gd fmla="*/ 96 h 820" name="T101"/>
                  <a:gd fmla="*/ 214 w 969" name="T102"/>
                  <a:gd fmla="*/ 116 h 820" name="T103"/>
                  <a:gd fmla="*/ 673 w 969" name="T104"/>
                  <a:gd fmla="*/ 156 h 820" name="T105"/>
                  <a:gd fmla="*/ 270 w 969" name="T106"/>
                  <a:gd fmla="*/ 163 h 820" name="T107"/>
                  <a:gd fmla="*/ 478 w 969" name="T108"/>
                  <a:gd fmla="*/ 136 h 820" name="T109"/>
                  <a:gd fmla="*/ 611 w 969" name="T110"/>
                  <a:gd fmla="*/ 127 h 820" name="T111"/>
                  <a:gd fmla="*/ 357 w 969" name="T112"/>
                  <a:gd fmla="*/ 101 h 820" name="T113"/>
                  <a:gd fmla="*/ 260 w 969" name="T114"/>
                  <a:gd fmla="*/ 85 h 820" name="T115"/>
                  <a:gd fmla="*/ 345 w 969" name="T116"/>
                  <a:gd fmla="*/ 106 h 820" name="T117"/>
                  <a:gd fmla="*/ 357 w 969" name="T118"/>
                  <a:gd fmla="*/ 104 h 820" name="T119"/>
                  <a:gd fmla="*/ 440 w 969" name="T120"/>
                  <a:gd fmla="*/ 72 h 82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820" w="969">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
              <p:cNvSpPr>
                <a:spLocks noEditPoints="1"/>
              </p:cNvSpPr>
              <p:nvPr/>
            </p:nvSpPr>
            <p:spPr bwMode="auto">
              <a:xfrm>
                <a:off x="3489325" y="3548063"/>
                <a:ext cx="3349625" cy="2790825"/>
              </a:xfrm>
              <a:custGeom>
                <a:gdLst>
                  <a:gd fmla="*/ 289 w 1032" name="T0"/>
                  <a:gd fmla="*/ 759 h 859" name="T1"/>
                  <a:gd fmla="*/ 168 w 1032" name="T2"/>
                  <a:gd fmla="*/ 90 h 859" name="T3"/>
                  <a:gd fmla="*/ 36 w 1032" name="T4"/>
                  <a:gd fmla="*/ 397 h 859" name="T5"/>
                  <a:gd fmla="*/ 434 w 1032" name="T6"/>
                  <a:gd fmla="*/ 1 h 859" name="T7"/>
                  <a:gd fmla="*/ 986 w 1032" name="T8"/>
                  <a:gd fmla="*/ 628 h 859" name="T9"/>
                  <a:gd fmla="*/ 772 w 1032" name="T10"/>
                  <a:gd fmla="*/ 831 h 859" name="T11"/>
                  <a:gd fmla="*/ 489 w 1032" name="T12"/>
                  <a:gd fmla="*/ 838 h 859" name="T13"/>
                  <a:gd fmla="*/ 372 w 1032" name="T14"/>
                  <a:gd fmla="*/ 798 h 859" name="T15"/>
                  <a:gd fmla="*/ 463 w 1032" name="T16"/>
                  <a:gd fmla="*/ 834 h 859" name="T17"/>
                  <a:gd fmla="*/ 910 w 1032" name="T18"/>
                  <a:gd fmla="*/ 717 h 859" name="T19"/>
                  <a:gd fmla="*/ 862 w 1032" name="T20"/>
                  <a:gd fmla="*/ 206 h 859" name="T21"/>
                  <a:gd fmla="*/ 600 w 1032" name="T22"/>
                  <a:gd fmla="*/ 814 h 859" name="T23"/>
                  <a:gd fmla="*/ 536 w 1032" name="T24"/>
                  <a:gd fmla="*/ 830 h 859" name="T25"/>
                  <a:gd fmla="*/ 324 w 1032" name="T26"/>
                  <a:gd fmla="*/ 773 h 859" name="T27"/>
                  <a:gd fmla="*/ 660 w 1032" name="T28"/>
                  <a:gd fmla="*/ 779 h 859" name="T29"/>
                  <a:gd fmla="*/ 324 w 1032" name="T30"/>
                  <a:gd fmla="*/ 773 h 859" name="T31"/>
                  <a:gd fmla="*/ 885 w 1032" name="T32"/>
                  <a:gd fmla="*/ 626 h 859" name="T33"/>
                  <a:gd fmla="*/ 881 w 1032" name="T34"/>
                  <a:gd fmla="*/ 321 h 859" name="T35"/>
                  <a:gd fmla="*/ 248 w 1032" name="T36"/>
                  <a:gd fmla="*/ 703 h 859" name="T37"/>
                  <a:gd fmla="*/ 878 w 1032" name="T38"/>
                  <a:gd fmla="*/ 321 h 859" name="T39"/>
                  <a:gd fmla="*/ 218 w 1032" name="T40"/>
                  <a:gd fmla="*/ 113 h 859" name="T41"/>
                  <a:gd fmla="*/ 248 w 1032" name="T42"/>
                  <a:gd fmla="*/ 703 h 859" name="T43"/>
                  <a:gd fmla="*/ 678 w 1032" name="T44"/>
                  <a:gd fmla="*/ 770 h 859" name="T45"/>
                  <a:gd fmla="*/ 283 w 1032" name="T46"/>
                  <a:gd fmla="*/ 749 h 859" name="T47"/>
                  <a:gd fmla="*/ 60 w 1032" name="T48"/>
                  <a:gd fmla="*/ 297 h 859" name="T49"/>
                  <a:gd fmla="*/ 190 w 1032" name="T50"/>
                  <a:gd fmla="*/ 657 h 859" name="T51"/>
                  <a:gd fmla="*/ 207 w 1032" name="T52"/>
                  <a:gd fmla="*/ 677 h 859" name="T53"/>
                  <a:gd fmla="*/ 258 w 1032" name="T54"/>
                  <a:gd fmla="*/ 728 h 859" name="T55"/>
                  <a:gd fmla="*/ 262 w 1032" name="T56"/>
                  <a:gd fmla="*/ 728 h 859" name="T57"/>
                  <a:gd fmla="*/ 191 w 1032" name="T58"/>
                  <a:gd fmla="*/ 654 h 859" name="T59"/>
                  <a:gd fmla="*/ 173 w 1032" name="T60"/>
                  <a:gd fmla="*/ 480 h 859" name="T61"/>
                  <a:gd fmla="*/ 68 w 1032" name="T62"/>
                  <a:gd fmla="*/ 259 h 859" name="T63"/>
                  <a:gd fmla="*/ 88 w 1032" name="T64"/>
                  <a:gd fmla="*/ 428 h 859" name="T65"/>
                  <a:gd fmla="*/ 68 w 1032" name="T66"/>
                  <a:gd fmla="*/ 259 h 859" name="T67"/>
                  <a:gd fmla="*/ 991 w 1032" name="T68"/>
                  <a:gd fmla="*/ 613 h 859" name="T69"/>
                  <a:gd fmla="*/ 856 w 1032" name="T70"/>
                  <a:gd fmla="*/ 197 h 859" name="T71"/>
                  <a:gd fmla="*/ 129 w 1032" name="T72"/>
                  <a:gd fmla="*/ 371 h 859" name="T73"/>
                  <a:gd fmla="*/ 171 w 1032" name="T74"/>
                  <a:gd fmla="*/ 180 h 859" name="T75"/>
                  <a:gd fmla="*/ 727 w 1032" name="T76"/>
                  <a:gd fmla="*/ 112 h 859" name="T77"/>
                  <a:gd fmla="*/ 117 w 1032" name="T78"/>
                  <a:gd fmla="*/ 154 h 859" name="T79"/>
                  <a:gd fmla="*/ 117 w 1032" name="T80"/>
                  <a:gd fmla="*/ 154 h 859" name="T81"/>
                  <a:gd fmla="*/ 496 w 1032" name="T82"/>
                  <a:gd fmla="*/ 8 h 859" name="T83"/>
                  <a:gd fmla="*/ 129 w 1032" name="T84"/>
                  <a:gd fmla="*/ 139 h 859" name="T85"/>
                  <a:gd fmla="*/ 471 w 1032" name="T86"/>
                  <a:gd fmla="*/ 19 h 859" name="T87"/>
                  <a:gd fmla="*/ 129 w 1032" name="T88"/>
                  <a:gd fmla="*/ 139 h 859" name="T89"/>
                  <a:gd fmla="*/ 180 w 1032" name="T90"/>
                  <a:gd fmla="*/ 90 h 859" name="T91"/>
                  <a:gd fmla="*/ 750 w 1032" name="T92"/>
                  <a:gd fmla="*/ 121 h 859" name="T93"/>
                  <a:gd fmla="*/ 707 w 1032" name="T94"/>
                  <a:gd fmla="*/ 99 h 859" name="T95"/>
                  <a:gd fmla="*/ 409 w 1032" name="T96"/>
                  <a:gd fmla="*/ 36 h 859" name="T97"/>
                  <a:gd fmla="*/ 469 w 1032" name="T98"/>
                  <a:gd fmla="*/ 4 h 85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859" w="1032">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5"/>
              <p:cNvSpPr>
                <a:spLocks noEditPoints="1"/>
              </p:cNvSpPr>
              <p:nvPr/>
            </p:nvSpPr>
            <p:spPr bwMode="auto">
              <a:xfrm>
                <a:off x="3517900" y="3460750"/>
                <a:ext cx="3113088" cy="2790825"/>
              </a:xfrm>
              <a:custGeom>
                <a:gdLst>
                  <a:gd fmla="*/ 74 w 959" name="T0"/>
                  <a:gd fmla="*/ 219 h 859" name="T1"/>
                  <a:gd fmla="*/ 844 w 959" name="T2"/>
                  <a:gd fmla="*/ 121 h 859" name="T3"/>
                  <a:gd fmla="*/ 759 w 959" name="T4"/>
                  <a:gd fmla="*/ 770 h 859" name="T5"/>
                  <a:gd fmla="*/ 220 w 959" name="T6"/>
                  <a:gd fmla="*/ 806 h 859" name="T7"/>
                  <a:gd fmla="*/ 44 w 959" name="T8"/>
                  <a:gd fmla="*/ 565 h 859" name="T9"/>
                  <a:gd fmla="*/ 591 w 959" name="T10"/>
                  <a:gd fmla="*/ 832 h 859" name="T11"/>
                  <a:gd fmla="*/ 590 w 959" name="T12"/>
                  <a:gd fmla="*/ 829 h 859" name="T13"/>
                  <a:gd fmla="*/ 254 w 959" name="T14"/>
                  <a:gd fmla="*/ 755 h 859" name="T15"/>
                  <a:gd fmla="*/ 456 w 959" name="T16"/>
                  <a:gd fmla="*/ 839 h 859" name="T17"/>
                  <a:gd fmla="*/ 674 w 959" name="T18"/>
                  <a:gd fmla="*/ 796 h 859" name="T19"/>
                  <a:gd fmla="*/ 737 w 959" name="T20"/>
                  <a:gd fmla="*/ 730 h 859" name="T21"/>
                  <a:gd fmla="*/ 494 w 959" name="T22"/>
                  <a:gd fmla="*/ 803 h 859" name="T23"/>
                  <a:gd fmla="*/ 551 w 959" name="T24"/>
                  <a:gd fmla="*/ 801 h 859" name="T25"/>
                  <a:gd fmla="*/ 342 w 959" name="T26"/>
                  <a:gd fmla="*/ 785 h 859" name="T27"/>
                  <a:gd fmla="*/ 740 w 959" name="T28"/>
                  <a:gd fmla="*/ 724 h 859" name="T29"/>
                  <a:gd fmla="*/ 586 w 959" name="T30"/>
                  <a:gd fmla="*/ 780 h 859" name="T31"/>
                  <a:gd fmla="*/ 586 w 959" name="T32"/>
                  <a:gd fmla="*/ 778 h 859" name="T33"/>
                  <a:gd fmla="*/ 415 w 959" name="T34"/>
                  <a:gd fmla="*/ 63 h 859" name="T35"/>
                  <a:gd fmla="*/ 343 w 959" name="T36"/>
                  <a:gd fmla="*/ 782 h 859" name="T37"/>
                  <a:gd fmla="*/ 343 w 959" name="T38"/>
                  <a:gd fmla="*/ 782 h 859" name="T39"/>
                  <a:gd fmla="*/ 252 w 959" name="T40"/>
                  <a:gd fmla="*/ 751 h 859" name="T41"/>
                  <a:gd fmla="*/ 885 w 959" name="T42"/>
                  <a:gd fmla="*/ 612 h 859" name="T43"/>
                  <a:gd fmla="*/ 885 w 959" name="T44"/>
                  <a:gd fmla="*/ 612 h 859" name="T45"/>
                  <a:gd fmla="*/ 153 w 959" name="T46"/>
                  <a:gd fmla="*/ 682 h 859" name="T47"/>
                  <a:gd fmla="*/ 213 w 959" name="T48"/>
                  <a:gd fmla="*/ 720 h 859" name="T49"/>
                  <a:gd fmla="*/ 154 w 959" name="T50"/>
                  <a:gd fmla="*/ 658 h 859" name="T51"/>
                  <a:gd fmla="*/ 137 w 959" name="T52"/>
                  <a:gd fmla="*/ 634 h 859" name="T53"/>
                  <a:gd fmla="*/ 36 w 959" name="T54"/>
                  <a:gd fmla="*/ 477 h 859" name="T55"/>
                  <a:gd fmla="*/ 922 w 959" name="T56"/>
                  <a:gd fmla="*/ 484 h 859" name="T57"/>
                  <a:gd fmla="*/ 136 w 959" name="T58"/>
                  <a:gd fmla="*/ 626 h 859" name="T59"/>
                  <a:gd fmla="*/ 206 w 959" name="T60"/>
                  <a:gd fmla="*/ 151 h 859" name="T61"/>
                  <a:gd fmla="*/ 116 w 959" name="T62"/>
                  <a:gd fmla="*/ 602 h 859" name="T63"/>
                  <a:gd fmla="*/ 898 w 959" name="T64"/>
                  <a:gd fmla="*/ 584 h 859" name="T65"/>
                  <a:gd fmla="*/ 10 w 959" name="T66"/>
                  <a:gd fmla="*/ 444 h 859" name="T67"/>
                  <a:gd fmla="*/ 38 w 959" name="T68"/>
                  <a:gd fmla="*/ 356 h 859" name="T69"/>
                  <a:gd fmla="*/ 927 w 959" name="T70"/>
                  <a:gd fmla="*/ 469 h 859" name="T71"/>
                  <a:gd fmla="*/ 38 w 959" name="T72"/>
                  <a:gd fmla="*/ 369 h 859" name="T73"/>
                  <a:gd fmla="*/ 909 w 959" name="T74"/>
                  <a:gd fmla="*/ 284 h 859" name="T75"/>
                  <a:gd fmla="*/ 44 w 959" name="T76"/>
                  <a:gd fmla="*/ 405 h 859" name="T77"/>
                  <a:gd fmla="*/ 221 w 959" name="T78"/>
                  <a:gd fmla="*/ 124 h 859" name="T79"/>
                  <a:gd fmla="*/ 286 w 959" name="T80"/>
                  <a:gd fmla="*/ 85 h 859" name="T81"/>
                  <a:gd fmla="*/ 937 w 959" name="T82"/>
                  <a:gd fmla="*/ 350 h 859" name="T83"/>
                  <a:gd fmla="*/ 76 w 959" name="T84"/>
                  <a:gd fmla="*/ 221 h 859" name="T85"/>
                  <a:gd fmla="*/ 76 w 959" name="T86"/>
                  <a:gd fmla="*/ 221 h 859" name="T87"/>
                  <a:gd fmla="*/ 858 w 959" name="T88"/>
                  <a:gd fmla="*/ 142 h 859" name="T89"/>
                  <a:gd fmla="*/ 881 w 959" name="T90"/>
                  <a:gd fmla="*/ 267 h 859" name="T91"/>
                  <a:gd fmla="*/ 436 w 959" name="T92"/>
                  <a:gd fmla="*/ 59 h 859" name="T93"/>
                  <a:gd fmla="*/ 218 w 959" name="T94"/>
                  <a:gd fmla="*/ 143 h 859" name="T95"/>
                  <a:gd fmla="*/ 889 w 959" name="T96"/>
                  <a:gd fmla="*/ 202 h 859" name="T97"/>
                  <a:gd fmla="*/ 904 w 959" name="T98"/>
                  <a:gd fmla="*/ 268 h 859" name="T99"/>
                  <a:gd fmla="*/ 415 w 959" name="T100"/>
                  <a:gd fmla="*/ 60 h 859" name="T101"/>
                  <a:gd fmla="*/ 777 w 959" name="T102"/>
                  <a:gd fmla="*/ 90 h 859" name="T103"/>
                  <a:gd fmla="*/ 379 w 959" name="T104"/>
                  <a:gd fmla="*/ 35 h 859" name="T105"/>
                  <a:gd fmla="*/ 604 w 959" name="T106"/>
                  <a:gd fmla="*/ 18 h 859" name="T107"/>
                  <a:gd fmla="*/ 296 w 959" name="T108"/>
                  <a:gd fmla="*/ 97 h 859" name="T109"/>
                  <a:gd fmla="*/ 693 w 959" name="T110"/>
                  <a:gd fmla="*/ 31 h 859" name="T111"/>
                  <a:gd fmla="*/ 574 w 959" name="T112"/>
                  <a:gd fmla="*/ 14 h 859" name="T113"/>
                  <a:gd fmla="*/ 394 w 959" name="T114"/>
                  <a:gd fmla="*/ 33 h 859" name="T115"/>
                  <a:gd fmla="*/ 416 w 959" name="T116"/>
                  <a:gd fmla="*/ 31 h 859" name="T117"/>
                  <a:gd fmla="*/ 416 w 959" name="T118"/>
                  <a:gd fmla="*/ 31 h 859" name="T119"/>
                  <a:gd fmla="*/ 487 w 959" name="T120"/>
                  <a:gd fmla="*/ 24 h 859" name="T121"/>
                  <a:gd fmla="*/ 540 w 959" name="T122"/>
                  <a:gd fmla="*/ 15 h 85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859" w="9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6"/>
              <p:cNvSpPr>
                <a:spLocks noEditPoints="1"/>
              </p:cNvSpPr>
              <p:nvPr/>
            </p:nvSpPr>
            <p:spPr bwMode="auto">
              <a:xfrm>
                <a:off x="3467100" y="3535363"/>
                <a:ext cx="3300413" cy="2771775"/>
              </a:xfrm>
              <a:custGeom>
                <a:gdLst>
                  <a:gd fmla="*/ 29 w 1017" name="T0"/>
                  <a:gd fmla="*/ 438 h 853" name="T1"/>
                  <a:gd fmla="*/ 473 w 1017" name="T2"/>
                  <a:gd fmla="*/ 7 h 853" name="T3"/>
                  <a:gd fmla="*/ 898 w 1017" name="T4"/>
                  <a:gd fmla="*/ 673 h 853" name="T5"/>
                  <a:gd fmla="*/ 513 w 1017" name="T6"/>
                  <a:gd fmla="*/ 850 h 853" name="T7"/>
                  <a:gd fmla="*/ 647 w 1017" name="T8"/>
                  <a:gd fmla="*/ 826 h 853" name="T9"/>
                  <a:gd fmla="*/ 395 w 1017" name="T10"/>
                  <a:gd fmla="*/ 814 h 853" name="T11"/>
                  <a:gd fmla="*/ 318 w 1017" name="T12"/>
                  <a:gd fmla="*/ 781 h 853" name="T13"/>
                  <a:gd fmla="*/ 307 w 1017" name="T14"/>
                  <a:gd fmla="*/ 776 h 853" name="T15"/>
                  <a:gd fmla="*/ 662 w 1017" name="T16"/>
                  <a:gd fmla="*/ 805 h 853" name="T17"/>
                  <a:gd fmla="*/ 441 w 1017" name="T18"/>
                  <a:gd fmla="*/ 823 h 853" name="T19"/>
                  <a:gd fmla="*/ 337 w 1017" name="T20"/>
                  <a:gd fmla="*/ 728 h 853" name="T21"/>
                  <a:gd fmla="*/ 744 w 1017" name="T22"/>
                  <a:gd fmla="*/ 793 h 853" name="T23"/>
                  <a:gd fmla="*/ 661 w 1017" name="T24"/>
                  <a:gd fmla="*/ 802 h 853" name="T25"/>
                  <a:gd fmla="*/ 919 w 1017" name="T26"/>
                  <a:gd fmla="*/ 571 h 853" name="T27"/>
                  <a:gd fmla="*/ 149 w 1017" name="T28"/>
                  <a:gd fmla="*/ 328 h 853" name="T29"/>
                  <a:gd fmla="*/ 323 w 1017" name="T30"/>
                  <a:gd fmla="*/ 781 h 853" name="T31"/>
                  <a:gd fmla="*/ 888 w 1017" name="T32"/>
                  <a:gd fmla="*/ 683 h 853" name="T33"/>
                  <a:gd fmla="*/ 848 w 1017" name="T34"/>
                  <a:gd fmla="*/ 638 h 853" name="T35"/>
                  <a:gd fmla="*/ 178 w 1017" name="T36"/>
                  <a:gd fmla="*/ 235 h 853" name="T37"/>
                  <a:gd fmla="*/ 158 w 1017" name="T38"/>
                  <a:gd fmla="*/ 593 h 853" name="T39"/>
                  <a:gd fmla="*/ 119 w 1017" name="T40"/>
                  <a:gd fmla="*/ 584 h 853" name="T41"/>
                  <a:gd fmla="*/ 820 w 1017" name="T42"/>
                  <a:gd fmla="*/ 740 h 853" name="T43"/>
                  <a:gd fmla="*/ 167 w 1017" name="T44"/>
                  <a:gd fmla="*/ 567 h 853" name="T45"/>
                  <a:gd fmla="*/ 853 w 1017" name="T46"/>
                  <a:gd fmla="*/ 706 h 853" name="T47"/>
                  <a:gd fmla="*/ 896 w 1017" name="T48"/>
                  <a:gd fmla="*/ 671 h 853" name="T49"/>
                  <a:gd fmla="*/ 905 w 1017" name="T50"/>
                  <a:gd fmla="*/ 661 h 853" name="T51"/>
                  <a:gd fmla="*/ 975 w 1017" name="T52"/>
                  <a:gd fmla="*/ 434 h 853" name="T53"/>
                  <a:gd fmla="*/ 896 w 1017" name="T54"/>
                  <a:gd fmla="*/ 644 h 853" name="T55"/>
                  <a:gd fmla="*/ 877 w 1017" name="T56"/>
                  <a:gd fmla="*/ 320 h 853" name="T57"/>
                  <a:gd fmla="*/ 114 w 1017" name="T58"/>
                  <a:gd fmla="*/ 579 h 853" name="T59"/>
                  <a:gd fmla="*/ 112 w 1017" name="T60"/>
                  <a:gd fmla="*/ 578 h 853" name="T61"/>
                  <a:gd fmla="*/ 61 w 1017" name="T62"/>
                  <a:gd fmla="*/ 223 h 853" name="T63"/>
                  <a:gd fmla="*/ 304 w 1017" name="T64"/>
                  <a:gd fmla="*/ 17 h 853" name="T65"/>
                  <a:gd fmla="*/ 785 w 1017" name="T66"/>
                  <a:gd fmla="*/ 178 h 853" name="T67"/>
                  <a:gd fmla="*/ 942 w 1017" name="T68"/>
                  <a:gd fmla="*/ 453 h 853" name="T69"/>
                  <a:gd fmla="*/ 152 w 1017" name="T70"/>
                  <a:gd fmla="*/ 147 h 853" name="T71"/>
                  <a:gd fmla="*/ 948 w 1017" name="T72"/>
                  <a:gd fmla="*/ 491 h 853" name="T73"/>
                  <a:gd fmla="*/ 715 w 1017" name="T74"/>
                  <a:gd fmla="*/ 82 h 853" name="T75"/>
                  <a:gd fmla="*/ 945 w 1017" name="T76"/>
                  <a:gd fmla="*/ 458 h 853" name="T77"/>
                  <a:gd fmla="*/ 936 w 1017" name="T78"/>
                  <a:gd fmla="*/ 412 h 853" name="T79"/>
                  <a:gd fmla="*/ 152 w 1017" name="T80"/>
                  <a:gd fmla="*/ 353 h 853" name="T81"/>
                  <a:gd fmla="*/ 162 w 1017" name="T82"/>
                  <a:gd fmla="*/ 209 h 853" name="T83"/>
                  <a:gd fmla="*/ 191 w 1017" name="T84"/>
                  <a:gd fmla="*/ 110 h 853" name="T85"/>
                  <a:gd fmla="*/ 482 w 1017" name="T86"/>
                  <a:gd fmla="*/ 35 h 853" name="T87"/>
                  <a:gd fmla="*/ 823 w 1017" name="T88"/>
                  <a:gd fmla="*/ 179 h 853" name="T89"/>
                  <a:gd fmla="*/ 261 w 1017" name="T90"/>
                  <a:gd fmla="*/ 110 h 853" name="T91"/>
                  <a:gd fmla="*/ 192 w 1017" name="T92"/>
                  <a:gd fmla="*/ 103 h 853" name="T93"/>
                  <a:gd fmla="*/ 218 w 1017" name="T94"/>
                  <a:gd fmla="*/ 84 h 853" name="T95"/>
                  <a:gd fmla="*/ 242 w 1017" name="T96"/>
                  <a:gd fmla="*/ 71 h 853" name="T97"/>
                  <a:gd fmla="*/ 496 w 1017" name="T98"/>
                  <a:gd fmla="*/ 34 h 853" name="T99"/>
                  <a:gd fmla="*/ 204 w 1017" name="T100"/>
                  <a:gd fmla="*/ 89 h 853" name="T101"/>
                  <a:gd fmla="*/ 306 w 1017" name="T102"/>
                  <a:gd fmla="*/ 75 h 853" name="T103"/>
                  <a:gd fmla="*/ 258 w 1017" name="T104"/>
                  <a:gd fmla="*/ 40 h 853" name="T105"/>
                  <a:gd fmla="*/ 270 w 1017" name="T106"/>
                  <a:gd fmla="*/ 56 h 853" name="T107"/>
                  <a:gd fmla="*/ 620 w 1017" name="T108"/>
                  <a:gd fmla="*/ 40 h 853" name="T109"/>
                  <a:gd fmla="*/ 483 w 1017" name="T110"/>
                  <a:gd fmla="*/ 20 h 853" name="T111"/>
                  <a:gd fmla="*/ 457 w 1017" name="T112"/>
                  <a:gd fmla="*/ 19 h 853" name="T113"/>
                  <a:gd fmla="*/ 496 w 1017" name="T114"/>
                  <a:gd fmla="*/ 11 h 853" name="T115"/>
                  <a:gd fmla="*/ 439 w 1017" name="T116"/>
                  <a:gd fmla="*/ 6 h 85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53" w="1017">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7"/>
              <p:cNvSpPr>
                <a:spLocks noEditPoints="1"/>
              </p:cNvSpPr>
              <p:nvPr/>
            </p:nvSpPr>
            <p:spPr bwMode="auto">
              <a:xfrm>
                <a:off x="3489325" y="3495675"/>
                <a:ext cx="3325813" cy="2957512"/>
              </a:xfrm>
              <a:custGeom>
                <a:gdLst>
                  <a:gd fmla="*/ 175 w 1025" name="T0"/>
                  <a:gd fmla="*/ 78 h 910" name="T1"/>
                  <a:gd fmla="*/ 999 w 1025" name="T2"/>
                  <a:gd fmla="*/ 340 h 910" name="T3"/>
                  <a:gd fmla="*/ 71 w 1025" name="T4"/>
                  <a:gd fmla="*/ 712 h 910" name="T5"/>
                  <a:gd fmla="*/ 180 w 1025" name="T6"/>
                  <a:gd fmla="*/ 731 h 910" name="T7"/>
                  <a:gd fmla="*/ 478 w 1025" name="T8"/>
                  <a:gd fmla="*/ 870 h 910" name="T9"/>
                  <a:gd fmla="*/ 507 w 1025" name="T10"/>
                  <a:gd fmla="*/ 867 h 910" name="T11"/>
                  <a:gd fmla="*/ 581 w 1025" name="T12"/>
                  <a:gd fmla="*/ 851 h 910" name="T13"/>
                  <a:gd fmla="*/ 885 w 1025" name="T14"/>
                  <a:gd fmla="*/ 595 h 910" name="T15"/>
                  <a:gd fmla="*/ 557 w 1025" name="T16"/>
                  <a:gd fmla="*/ 847 h 910" name="T17"/>
                  <a:gd fmla="*/ 315 w 1025" name="T18"/>
                  <a:gd fmla="*/ 813 h 910" name="T19"/>
                  <a:gd fmla="*/ 196 w 1025" name="T20"/>
                  <a:gd fmla="*/ 714 h 910" name="T21"/>
                  <a:gd fmla="*/ 603 w 1025" name="T22"/>
                  <a:gd fmla="*/ 827 h 910" name="T23"/>
                  <a:gd fmla="*/ 477 w 1025" name="T24"/>
                  <a:gd fmla="*/ 823 h 910" name="T25"/>
                  <a:gd fmla="*/ 868 w 1025" name="T26"/>
                  <a:gd fmla="*/ 389 h 910" name="T27"/>
                  <a:gd fmla="*/ 470 w 1025" name="T28"/>
                  <a:gd fmla="*/ 822 h 910" name="T29"/>
                  <a:gd fmla="*/ 871 w 1025" name="T30"/>
                  <a:gd fmla="*/ 389 h 910" name="T31"/>
                  <a:gd fmla="*/ 886 w 1025" name="T32"/>
                  <a:gd fmla="*/ 427 h 910" name="T33"/>
                  <a:gd fmla="*/ 238 w 1025" name="T34"/>
                  <a:gd fmla="*/ 684 h 910" name="T35"/>
                  <a:gd fmla="*/ 187 w 1025" name="T36"/>
                  <a:gd fmla="*/ 626 h 910" name="T37"/>
                  <a:gd fmla="*/ 621 w 1025" name="T38"/>
                  <a:gd fmla="*/ 821 h 910" name="T39"/>
                  <a:gd fmla="*/ 751 w 1025" name="T40"/>
                  <a:gd fmla="*/ 658 h 910" name="T41"/>
                  <a:gd fmla="*/ 199 w 1025" name="T42"/>
                  <a:gd fmla="*/ 253 h 910" name="T43"/>
                  <a:gd fmla="*/ 668 w 1025" name="T44"/>
                  <a:gd fmla="*/ 810 h 910" name="T45"/>
                  <a:gd fmla="*/ 909 w 1025" name="T46"/>
                  <a:gd fmla="*/ 497 h 910" name="T47"/>
                  <a:gd fmla="*/ 731 w 1025" name="T48"/>
                  <a:gd fmla="*/ 101 h 910" name="T49"/>
                  <a:gd fmla="*/ 259 w 1025" name="T50"/>
                  <a:gd fmla="*/ 785 h 910" name="T51"/>
                  <a:gd fmla="*/ 868 w 1025" name="T52"/>
                  <a:gd fmla="*/ 625 h 910" name="T53"/>
                  <a:gd fmla="*/ 170 w 1025" name="T54"/>
                  <a:gd fmla="*/ 720 h 910" name="T55"/>
                  <a:gd fmla="*/ 769 w 1025" name="T56"/>
                  <a:gd fmla="*/ 115 h 910" name="T57"/>
                  <a:gd fmla="*/ 769 w 1025" name="T58"/>
                  <a:gd fmla="*/ 115 h 910" name="T59"/>
                  <a:gd fmla="*/ 64 w 1025" name="T60"/>
                  <a:gd fmla="*/ 443 h 910" name="T61"/>
                  <a:gd fmla="*/ 196 w 1025" name="T62"/>
                  <a:gd fmla="*/ 252 h 910" name="T63"/>
                  <a:gd fmla="*/ 186 w 1025" name="T64"/>
                  <a:gd fmla="*/ 227 h 910" name="T65"/>
                  <a:gd fmla="*/ 67 w 1025" name="T66"/>
                  <a:gd fmla="*/ 484 h 910" name="T67"/>
                  <a:gd fmla="*/ 74 w 1025" name="T68"/>
                  <a:gd fmla="*/ 202 h 910" name="T69"/>
                  <a:gd fmla="*/ 240 w 1025" name="T70"/>
                  <a:gd fmla="*/ 77 h 910" name="T71"/>
                  <a:gd fmla="*/ 753 w 1025" name="T72"/>
                  <a:gd fmla="*/ 157 h 910" name="T73"/>
                  <a:gd fmla="*/ 673 w 1025" name="T74"/>
                  <a:gd fmla="*/ 85 h 910" name="T75"/>
                  <a:gd fmla="*/ 68 w 1025" name="T76"/>
                  <a:gd fmla="*/ 269 h 910" name="T77"/>
                  <a:gd fmla="*/ 73 w 1025" name="T78"/>
                  <a:gd fmla="*/ 260 h 910" name="T79"/>
                  <a:gd fmla="*/ 186 w 1025" name="T80"/>
                  <a:gd fmla="*/ 138 h 910" name="T81"/>
                  <a:gd fmla="*/ 567 w 1025" name="T82"/>
                  <a:gd fmla="*/ 71 h 910" name="T83"/>
                  <a:gd fmla="*/ 258 w 1025" name="T84"/>
                  <a:gd fmla="*/ 151 h 910" name="T85"/>
                  <a:gd fmla="*/ 170 w 1025" name="T86"/>
                  <a:gd fmla="*/ 170 h 910" name="T87"/>
                  <a:gd fmla="*/ 236 w 1025" name="T88"/>
                  <a:gd fmla="*/ 134 h 910" name="T89"/>
                  <a:gd fmla="*/ 707 w 1025" name="T90"/>
                  <a:gd fmla="*/ 113 h 910" name="T91"/>
                  <a:gd fmla="*/ 633 w 1025" name="T92"/>
                  <a:gd fmla="*/ 46 h 910" name="T93"/>
                  <a:gd fmla="*/ 288 w 1025" name="T94"/>
                  <a:gd fmla="*/ 125 h 910" name="T95"/>
                  <a:gd fmla="*/ 237 w 1025" name="T96"/>
                  <a:gd fmla="*/ 137 h 910" name="T97"/>
                  <a:gd fmla="*/ 315 w 1025" name="T98"/>
                  <a:gd fmla="*/ 105 h 910" name="T99"/>
                  <a:gd fmla="*/ 751 w 1025" name="T100"/>
                  <a:gd fmla="*/ 105 h 910" name="T101"/>
                  <a:gd fmla="*/ 350 w 1025" name="T102"/>
                  <a:gd fmla="*/ 91 h 910" name="T103"/>
                  <a:gd fmla="*/ 712 w 1025" name="T104"/>
                  <a:gd fmla="*/ 92 h 910" name="T105"/>
                  <a:gd fmla="*/ 665 w 1025" name="T106"/>
                  <a:gd fmla="*/ 81 h 910" name="T107"/>
                  <a:gd fmla="*/ 464 w 1025" name="T108"/>
                  <a:gd fmla="*/ 54 h 910" name="T109"/>
                  <a:gd fmla="*/ 584 w 1025" name="T110"/>
                  <a:gd fmla="*/ 43 h 910" name="T111"/>
                  <a:gd fmla="*/ 568 w 1025" name="T112"/>
                  <a:gd fmla="*/ 69 h 910" name="T113"/>
                  <a:gd fmla="*/ 415 w 1025" name="T114"/>
                  <a:gd fmla="*/ 37 h 910" name="T115"/>
                  <a:gd fmla="*/ 531 w 1025" name="T116"/>
                  <a:gd fmla="*/ 41 h 910" name="T117"/>
                  <a:gd fmla="*/ 432 w 1025" name="T118"/>
                  <a:gd fmla="*/ 49 h 910" name="T119"/>
                  <a:gd fmla="*/ 622 w 1025" name="T120"/>
                  <a:gd fmla="*/ 45 h 910"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910" w="1025">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8"/>
              <p:cNvSpPr>
                <a:spLocks noEditPoints="1"/>
              </p:cNvSpPr>
              <p:nvPr/>
            </p:nvSpPr>
            <p:spPr bwMode="auto">
              <a:xfrm>
                <a:off x="3433763" y="3417888"/>
                <a:ext cx="3336925" cy="3155949"/>
              </a:xfrm>
              <a:custGeom>
                <a:gdLst>
                  <a:gd fmla="*/ 89 w 1028" name="T0"/>
                  <a:gd fmla="*/ 781 h 971" name="T1"/>
                  <a:gd fmla="*/ 167 w 1028" name="T2"/>
                  <a:gd fmla="*/ 162 h 971" name="T3"/>
                  <a:gd fmla="*/ 961 w 1028" name="T4"/>
                  <a:gd fmla="*/ 219 h 971" name="T5"/>
                  <a:gd fmla="*/ 893 w 1028" name="T6"/>
                  <a:gd fmla="*/ 737 h 971" name="T7"/>
                  <a:gd fmla="*/ 453 w 1028" name="T8"/>
                  <a:gd fmla="*/ 951 h 971" name="T9"/>
                  <a:gd fmla="*/ 555 w 1028" name="T10"/>
                  <a:gd fmla="*/ 940 h 971" name="T11"/>
                  <a:gd fmla="*/ 440 w 1028" name="T12"/>
                  <a:gd fmla="*/ 803 h 971" name="T13"/>
                  <a:gd fmla="*/ 91 w 1028" name="T14"/>
                  <a:gd fmla="*/ 549 h 971" name="T15"/>
                  <a:gd fmla="*/ 31 w 1028" name="T16"/>
                  <a:gd fmla="*/ 420 h 971" name="T17"/>
                  <a:gd fmla="*/ 181 w 1028" name="T18"/>
                  <a:gd fmla="*/ 657 h 971" name="T19"/>
                  <a:gd fmla="*/ 458 w 1028" name="T20"/>
                  <a:gd fmla="*/ 806 h 971" name="T21"/>
                  <a:gd fmla="*/ 854 w 1028" name="T22"/>
                  <a:gd fmla="*/ 728 h 971" name="T23"/>
                  <a:gd fmla="*/ 437 w 1028" name="T24"/>
                  <a:gd fmla="*/ 799 h 971" name="T25"/>
                  <a:gd fmla="*/ 907 w 1028" name="T26"/>
                  <a:gd fmla="*/ 580 h 971" name="T27"/>
                  <a:gd fmla="*/ 578 w 1028" name="T28"/>
                  <a:gd fmla="*/ 781 h 971" name="T29"/>
                  <a:gd fmla="*/ 281 w 1028" name="T30"/>
                  <a:gd fmla="*/ 722 h 971" name="T31"/>
                  <a:gd fmla="*/ 810 w 1028" name="T32"/>
                  <a:gd fmla="*/ 797 h 971" name="T33"/>
                  <a:gd fmla="*/ 876 w 1028" name="T34"/>
                  <a:gd fmla="*/ 713 h 971" name="T35"/>
                  <a:gd fmla="*/ 417 w 1028" name="T36"/>
                  <a:gd fmla="*/ 795 h 971" name="T37"/>
                  <a:gd fmla="*/ 188 w 1028" name="T38"/>
                  <a:gd fmla="*/ 650 h 971" name="T39"/>
                  <a:gd fmla="*/ 857 w 1028" name="T40"/>
                  <a:gd fmla="*/ 663 h 971" name="T41"/>
                  <a:gd fmla="*/ 894 w 1028" name="T42"/>
                  <a:gd fmla="*/ 360 h 971" name="T43"/>
                  <a:gd fmla="*/ 170 w 1028" name="T44"/>
                  <a:gd fmla="*/ 621 h 971" name="T45"/>
                  <a:gd fmla="*/ 910 w 1028" name="T46"/>
                  <a:gd fmla="*/ 581 h 971" name="T47"/>
                  <a:gd fmla="*/ 977 w 1028" name="T48"/>
                  <a:gd fmla="*/ 391 h 971" name="T49"/>
                  <a:gd fmla="*/ 768 w 1028" name="T50"/>
                  <a:gd fmla="*/ 129 h 971" name="T51"/>
                  <a:gd fmla="*/ 916 w 1028" name="T52"/>
                  <a:gd fmla="*/ 426 h 971" name="T53"/>
                  <a:gd fmla="*/ 187 w 1028" name="T54"/>
                  <a:gd fmla="*/ 645 h 971" name="T55"/>
                  <a:gd fmla="*/ 81 w 1028" name="T56"/>
                  <a:gd fmla="*/ 300 h 971" name="T57"/>
                  <a:gd fmla="*/ 178 w 1028" name="T58"/>
                  <a:gd fmla="*/ 638 h 971" name="T59"/>
                  <a:gd fmla="*/ 232 w 1028" name="T60"/>
                  <a:gd fmla="*/ 159 h 971" name="T61"/>
                  <a:gd fmla="*/ 875 w 1028" name="T62"/>
                  <a:gd fmla="*/ 197 h 971" name="T63"/>
                  <a:gd fmla="*/ 1005 w 1028" name="T64"/>
                  <a:gd fmla="*/ 509 h 971" name="T65"/>
                  <a:gd fmla="*/ 1007 w 1028" name="T66"/>
                  <a:gd fmla="*/ 487 h 971" name="T67"/>
                  <a:gd fmla="*/ 246 w 1028" name="T68"/>
                  <a:gd fmla="*/ 151 h 971" name="T69"/>
                  <a:gd fmla="*/ 140 w 1028" name="T70"/>
                  <a:gd fmla="*/ 557 h 971" name="T71"/>
                  <a:gd fmla="*/ 246 w 1028" name="T72"/>
                  <a:gd fmla="*/ 151 h 971" name="T73"/>
                  <a:gd fmla="*/ 959 w 1028" name="T74"/>
                  <a:gd fmla="*/ 221 h 971" name="T75"/>
                  <a:gd fmla="*/ 648 w 1028" name="T76"/>
                  <a:gd fmla="*/ 86 h 971" name="T77"/>
                  <a:gd fmla="*/ 305 w 1028" name="T78"/>
                  <a:gd fmla="*/ 109 h 971" name="T79"/>
                  <a:gd fmla="*/ 79 w 1028" name="T80"/>
                  <a:gd fmla="*/ 298 h 971" name="T81"/>
                  <a:gd fmla="*/ 305 w 1028" name="T82"/>
                  <a:gd fmla="*/ 109 h 971" name="T83"/>
                  <a:gd fmla="*/ 896 w 1028" name="T84"/>
                  <a:gd fmla="*/ 359 h 971" name="T85"/>
                  <a:gd fmla="*/ 522 w 1028" name="T86"/>
                  <a:gd fmla="*/ 83 h 971" name="T87"/>
                  <a:gd fmla="*/ 484 w 1028" name="T88"/>
                  <a:gd fmla="*/ 85 h 971" name="T89"/>
                  <a:gd fmla="*/ 92 w 1028" name="T90"/>
                  <a:gd fmla="*/ 279 h 971" name="T91"/>
                  <a:gd fmla="*/ 267 w 1028" name="T92"/>
                  <a:gd fmla="*/ 132 h 971" name="T93"/>
                  <a:gd fmla="*/ 269 w 1028" name="T94"/>
                  <a:gd fmla="*/ 134 h 971" name="T95"/>
                  <a:gd fmla="*/ 396 w 1028" name="T96"/>
                  <a:gd fmla="*/ 93 h 971" name="T97"/>
                  <a:gd fmla="*/ 304 w 1028" name="T98"/>
                  <a:gd fmla="*/ 113 h 971" name="T99"/>
                  <a:gd fmla="*/ 522 w 1028" name="T100"/>
                  <a:gd fmla="*/ 80 h 971" name="T101"/>
                  <a:gd fmla="*/ 520 w 1028" name="T102"/>
                  <a:gd fmla="*/ 80 h 971"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971" w="1028">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9"/>
              <p:cNvSpPr>
                <a:spLocks noEditPoints="1"/>
              </p:cNvSpPr>
              <p:nvPr/>
            </p:nvSpPr>
            <p:spPr bwMode="auto">
              <a:xfrm>
                <a:off x="3265488" y="3252788"/>
                <a:ext cx="3433763" cy="3132137"/>
              </a:xfrm>
              <a:custGeom>
                <a:gdLst>
                  <a:gd fmla="*/ 64 w 1058" name="T0"/>
                  <a:gd fmla="*/ 637 h 964" name="T1"/>
                  <a:gd fmla="*/ 681 w 1058" name="T2"/>
                  <a:gd fmla="*/ 46 h 964" name="T3"/>
                  <a:gd fmla="*/ 784 w 1058" name="T4"/>
                  <a:gd fmla="*/ 886 h 964" name="T5"/>
                  <a:gd fmla="*/ 448 w 1058" name="T6"/>
                  <a:gd fmla="*/ 955 h 964" name="T7"/>
                  <a:gd fmla="*/ 425 w 1058" name="T8"/>
                  <a:gd fmla="*/ 951 h 964" name="T9"/>
                  <a:gd fmla="*/ 500 w 1058" name="T10"/>
                  <a:gd fmla="*/ 931 h 964" name="T11"/>
                  <a:gd fmla="*/ 425 w 1058" name="T12"/>
                  <a:gd fmla="*/ 951 h 964" name="T13"/>
                  <a:gd fmla="*/ 357 w 1058" name="T14"/>
                  <a:gd fmla="*/ 928 h 964" name="T15"/>
                  <a:gd fmla="*/ 324 w 1058" name="T16"/>
                  <a:gd fmla="*/ 867 h 964" name="T17"/>
                  <a:gd fmla="*/ 715 w 1058" name="T18"/>
                  <a:gd fmla="*/ 914 h 964" name="T19"/>
                  <a:gd fmla="*/ 511 w 1058" name="T20"/>
                  <a:gd fmla="*/ 929 h 964" name="T21"/>
                  <a:gd fmla="*/ 511 w 1058" name="T22"/>
                  <a:gd fmla="*/ 929 h 964" name="T23"/>
                  <a:gd fmla="*/ 349 w 1058" name="T24"/>
                  <a:gd fmla="*/ 877 h 964" name="T25"/>
                  <a:gd fmla="*/ 308 w 1058" name="T26"/>
                  <a:gd fmla="*/ 905 h 964" name="T27"/>
                  <a:gd fmla="*/ 336 w 1058" name="T28"/>
                  <a:gd fmla="*/ 869 h 964" name="T29"/>
                  <a:gd fmla="*/ 887 w 1058" name="T30"/>
                  <a:gd fmla="*/ 670 h 964" name="T31"/>
                  <a:gd fmla="*/ 931 w 1058" name="T32"/>
                  <a:gd fmla="*/ 759 h 964" name="T33"/>
                  <a:gd fmla="*/ 154 w 1058" name="T34"/>
                  <a:gd fmla="*/ 717 h 964" name="T35"/>
                  <a:gd fmla="*/ 151 w 1058" name="T36"/>
                  <a:gd fmla="*/ 706 h 964" name="T37"/>
                  <a:gd fmla="*/ 784 w 1058" name="T38"/>
                  <a:gd fmla="*/ 857 h 964" name="T39"/>
                  <a:gd fmla="*/ 674 w 1058" name="T40"/>
                  <a:gd fmla="*/ 876 h 964" name="T41"/>
                  <a:gd fmla="*/ 113 w 1058" name="T42"/>
                  <a:gd fmla="*/ 220 h 964" name="T43"/>
                  <a:gd fmla="*/ 129 w 1058" name="T44"/>
                  <a:gd fmla="*/ 666 h 964" name="T45"/>
                  <a:gd fmla="*/ 254 w 1058" name="T46"/>
                  <a:gd fmla="*/ 139 h 964" name="T47"/>
                  <a:gd fmla="*/ 899 w 1058" name="T48"/>
                  <a:gd fmla="*/ 653 h 964" name="T49"/>
                  <a:gd fmla="*/ 176 w 1058" name="T50"/>
                  <a:gd fmla="*/ 591 h 964" name="T51"/>
                  <a:gd fmla="*/ 236 w 1058" name="T52"/>
                  <a:gd fmla="*/ 769 h 964" name="T53"/>
                  <a:gd fmla="*/ 391 w 1058" name="T54"/>
                  <a:gd fmla="*/ 143 h 964" name="T55"/>
                  <a:gd fmla="*/ 186 w 1058" name="T56"/>
                  <a:gd fmla="*/ 752 h 964" name="T57"/>
                  <a:gd fmla="*/ 978 w 1058" name="T58"/>
                  <a:gd fmla="*/ 526 h 964" name="T59"/>
                  <a:gd fmla="*/ 976 w 1058" name="T60"/>
                  <a:gd fmla="*/ 602 h 964" name="T61"/>
                  <a:gd fmla="*/ 981 w 1058" name="T62"/>
                  <a:gd fmla="*/ 519 h 964" name="T63"/>
                  <a:gd fmla="*/ 1001 w 1058" name="T64"/>
                  <a:gd fmla="*/ 429 h 964" name="T65"/>
                  <a:gd fmla="*/ 1000 w 1058" name="T66"/>
                  <a:gd fmla="*/ 645 h 964" name="T67"/>
                  <a:gd fmla="*/ 1001 w 1058" name="T68"/>
                  <a:gd fmla="*/ 426 h 964" name="T69"/>
                  <a:gd fmla="*/ 130 w 1058" name="T70"/>
                  <a:gd fmla="*/ 605 h 964" name="T71"/>
                  <a:gd fmla="*/ 902 w 1058" name="T72"/>
                  <a:gd fmla="*/ 654 h 964" name="T73"/>
                  <a:gd fmla="*/ 132 w 1058" name="T74"/>
                  <a:gd fmla="*/ 665 h 964" name="T75"/>
                  <a:gd fmla="*/ 391 w 1058" name="T76"/>
                  <a:gd fmla="*/ 140 h 964" name="T77"/>
                  <a:gd fmla="*/ 145 w 1058" name="T78"/>
                  <a:gd fmla="*/ 269 h 964" name="T79"/>
                  <a:gd fmla="*/ 146 w 1058" name="T80"/>
                  <a:gd fmla="*/ 271 h 964" name="T81"/>
                  <a:gd fmla="*/ 777 w 1058" name="T82"/>
                  <a:gd fmla="*/ 212 h 964" name="T83"/>
                  <a:gd fmla="*/ 963 w 1058" name="T84"/>
                  <a:gd fmla="*/ 489 h 964" name="T85"/>
                  <a:gd fmla="*/ 117 w 1058" name="T86"/>
                  <a:gd fmla="*/ 630 h 964" name="T87"/>
                  <a:gd fmla="*/ 126 w 1058" name="T88"/>
                  <a:gd fmla="*/ 567 h 964" name="T89"/>
                  <a:gd fmla="*/ 965 w 1058" name="T90"/>
                  <a:gd fmla="*/ 489 h 964" name="T91"/>
                  <a:gd fmla="*/ 902 w 1058" name="T92"/>
                  <a:gd fmla="*/ 320 h 964" name="T93"/>
                  <a:gd fmla="*/ 745 w 1058" name="T94"/>
                  <a:gd fmla="*/ 188 h 964" name="T95"/>
                  <a:gd fmla="*/ 927 w 1058" name="T96"/>
                  <a:gd fmla="*/ 279 h 964" name="T97"/>
                  <a:gd fmla="*/ 211 w 1058" name="T98"/>
                  <a:gd fmla="*/ 351 h 964" name="T99"/>
                  <a:gd fmla="*/ 903 w 1058" name="T100"/>
                  <a:gd fmla="*/ 257 h 964" name="T101"/>
                  <a:gd fmla="*/ 278 w 1058" name="T102"/>
                  <a:gd fmla="*/ 128 h 964" name="T103"/>
                  <a:gd fmla="*/ 903 w 1058" name="T104"/>
                  <a:gd fmla="*/ 257 h 964" name="T105"/>
                  <a:gd fmla="*/ 654 w 1058" name="T106"/>
                  <a:gd fmla="*/ 148 h 964" name="T107"/>
                  <a:gd fmla="*/ 655 w 1058" name="T108"/>
                  <a:gd fmla="*/ 151 h 964" name="T109"/>
                  <a:gd fmla="*/ 503 w 1058" name="T110"/>
                  <a:gd fmla="*/ 118 h 96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964" w="1058">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42" name="文本框 41"/>
            <p:cNvSpPr txBox="1"/>
            <p:nvPr/>
          </p:nvSpPr>
          <p:spPr>
            <a:xfrm>
              <a:off x="5513405" y="5111078"/>
              <a:ext cx="5180585"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a:t>
              </a:r>
            </a:p>
            <a:p>
              <a:r>
                <a:rPr altLang="en-US" lang="zh-CN" smtClean="0" sz="2400">
                  <a:blipFill>
                    <a:blip r:embed="rId2"/>
                    <a:stretch>
                      <a:fillRect/>
                    </a:stretch>
                  </a:blipFill>
                </a:rPr>
                <a:t>输入描述性文字输入描述性文字</a:t>
              </a:r>
            </a:p>
          </p:txBody>
        </p:sp>
      </p:grpSp>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5" name="矩形 54"/>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spTree>
    <p:extLst>
      <p:ext uri="{BB962C8B-B14F-4D97-AF65-F5344CB8AC3E}">
        <p14:creationId val="1683081133"/>
      </p:ext>
    </p:extLst>
  </p:cSld>
  <p:clrMapOvr>
    <a:masterClrMapping/>
  </p:clrMapOvr>
  <p:transition/>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gdLst>
                <a:gd fmla="*/ 26 w 715" name="T0"/>
                <a:gd fmla="*/ 50 h 95" name="T1"/>
                <a:gd fmla="*/ 43 w 715" name="T2"/>
                <a:gd fmla="*/ 67 h 95" name="T3"/>
                <a:gd fmla="*/ 65 w 715" name="T4"/>
                <a:gd fmla="*/ 76 h 95" name="T5"/>
                <a:gd fmla="*/ 143 w 715" name="T6"/>
                <a:gd fmla="*/ 81 h 95" name="T7"/>
                <a:gd fmla="*/ 218 w 715" name="T8"/>
                <a:gd fmla="*/ 80 h 95" name="T9"/>
                <a:gd fmla="*/ 301 w 715" name="T10"/>
                <a:gd fmla="*/ 79 h 95" name="T11"/>
                <a:gd fmla="*/ 405 w 715" name="T12"/>
                <a:gd fmla="*/ 88 h 95" name="T13"/>
                <a:gd fmla="*/ 491 w 715" name="T14"/>
                <a:gd fmla="*/ 93 h 95" name="T15"/>
                <a:gd fmla="*/ 630 w 715" name="T16"/>
                <a:gd fmla="*/ 64 h 95" name="T17"/>
                <a:gd fmla="*/ 678 w 715" name="T18"/>
                <a:gd fmla="*/ 58 h 95" name="T19"/>
                <a:gd fmla="*/ 664 w 715" name="T20"/>
                <a:gd fmla="*/ 52 h 95" name="T21"/>
                <a:gd fmla="*/ 662 w 715" name="T22"/>
                <a:gd fmla="*/ 30 h 95" name="T23"/>
                <a:gd fmla="*/ 598 w 715" name="T24"/>
                <a:gd fmla="*/ 37 h 95" name="T25"/>
                <a:gd fmla="*/ 564 w 715" name="T26"/>
                <a:gd fmla="*/ 25 h 95" name="T27"/>
                <a:gd fmla="*/ 500 w 715" name="T28"/>
                <a:gd fmla="*/ 17 h 95" name="T29"/>
                <a:gd fmla="*/ 443 w 715" name="T30"/>
                <a:gd fmla="*/ 26 h 95" name="T31"/>
                <a:gd fmla="*/ 372 w 715" name="T32"/>
                <a:gd fmla="*/ 20 h 95" name="T33"/>
                <a:gd fmla="*/ 263 w 715" name="T34"/>
                <a:gd fmla="*/ 13 h 95" name="T35"/>
                <a:gd fmla="*/ 193 w 715" name="T36"/>
                <a:gd fmla="*/ 9 h 95" name="T37"/>
                <a:gd fmla="*/ 98 w 715" name="T38"/>
                <a:gd fmla="*/ 21 h 95" name="T39"/>
                <a:gd fmla="*/ 403 w 715" name="T40"/>
                <a:gd fmla="*/ 77 h 95" name="T41"/>
                <a:gd fmla="*/ 420 w 715" name="T42"/>
                <a:gd fmla="*/ 84 h 95" name="T43"/>
                <a:gd fmla="*/ 458 w 715" name="T44"/>
                <a:gd fmla="*/ 81 h 95" name="T45"/>
                <a:gd fmla="*/ 503 w 715" name="T46"/>
                <a:gd fmla="*/ 64 h 95" name="T47"/>
                <a:gd fmla="*/ 504 w 715" name="T48"/>
                <a:gd fmla="*/ 76 h 95" name="T49"/>
                <a:gd fmla="*/ 567 w 715" name="T50"/>
                <a:gd fmla="*/ 43 h 95" name="T51"/>
                <a:gd fmla="*/ 560 w 715" name="T52"/>
                <a:gd fmla="*/ 62 h 95" name="T53"/>
                <a:gd fmla="*/ 583 w 715" name="T54"/>
                <a:gd fmla="*/ 56 h 95" name="T55"/>
                <a:gd fmla="*/ 615 w 715" name="T56"/>
                <a:gd fmla="*/ 58 h 95" name="T57"/>
                <a:gd fmla="*/ 639 w 715" name="T58"/>
                <a:gd fmla="*/ 45 h 95" name="T59"/>
                <a:gd fmla="*/ 604 w 715" name="T60"/>
                <a:gd fmla="*/ 58 h 95" name="T61"/>
                <a:gd fmla="*/ 575 w 715" name="T62"/>
                <a:gd fmla="*/ 51 h 95" name="T63"/>
                <a:gd fmla="*/ 562 w 715" name="T64"/>
                <a:gd fmla="*/ 34 h 95" name="T65"/>
                <a:gd fmla="*/ 541 w 715" name="T66"/>
                <a:gd fmla="*/ 45 h 95" name="T67"/>
                <a:gd fmla="*/ 492 w 715" name="T68"/>
                <a:gd fmla="*/ 54 h 95" name="T69"/>
                <a:gd fmla="*/ 469 w 715" name="T70"/>
                <a:gd fmla="*/ 29 h 95" name="T71"/>
                <a:gd fmla="*/ 435 w 715" name="T72"/>
                <a:gd fmla="*/ 29 h 95" name="T73"/>
                <a:gd fmla="*/ 362 w 715" name="T74"/>
                <a:gd fmla="*/ 80 h 95" name="T75"/>
                <a:gd fmla="*/ 345 w 715" name="T76"/>
                <a:gd fmla="*/ 72 h 95" name="T77"/>
                <a:gd fmla="*/ 242 w 715" name="T78"/>
                <a:gd fmla="*/ 81 h 95" name="T79"/>
                <a:gd fmla="*/ 295 w 715" name="T80"/>
                <a:gd fmla="*/ 42 h 95" name="T81"/>
                <a:gd fmla="*/ 328 w 715" name="T82"/>
                <a:gd fmla="*/ 36 h 95" name="T83"/>
                <a:gd fmla="*/ 296 w 715" name="T84"/>
                <a:gd fmla="*/ 76 h 95" name="T85"/>
                <a:gd fmla="*/ 329 w 715" name="T86"/>
                <a:gd fmla="*/ 44 h 95" name="T87"/>
                <a:gd fmla="*/ 317 w 715" name="T88"/>
                <a:gd fmla="*/ 27 h 95" name="T89"/>
                <a:gd fmla="*/ 298 w 715" name="T90"/>
                <a:gd fmla="*/ 25 h 95" name="T91"/>
                <a:gd fmla="*/ 230 w 715" name="T92"/>
                <a:gd fmla="*/ 75 h 95" name="T93"/>
                <a:gd fmla="*/ 266 w 715" name="T94"/>
                <a:gd fmla="*/ 32 h 95" name="T95"/>
                <a:gd fmla="*/ 215 w 715" name="T96"/>
                <a:gd fmla="*/ 53 h 95" name="T97"/>
                <a:gd fmla="*/ 203 w 715" name="T98"/>
                <a:gd fmla="*/ 54 h 95" name="T99"/>
                <a:gd fmla="*/ 151 w 715" name="T100"/>
                <a:gd fmla="*/ 43 h 95" name="T101"/>
                <a:gd fmla="*/ 159 w 715" name="T102"/>
                <a:gd fmla="*/ 63 h 95" name="T103"/>
                <a:gd fmla="*/ 212 w 715" name="T104"/>
                <a:gd fmla="*/ 24 h 95" name="T105"/>
                <a:gd fmla="*/ 194 w 715" name="T106"/>
                <a:gd fmla="*/ 18 h 95" name="T107"/>
                <a:gd fmla="*/ 153 w 715" name="T108"/>
                <a:gd fmla="*/ 34 h 95" name="T109"/>
                <a:gd fmla="*/ 108 w 715" name="T110"/>
                <a:gd fmla="*/ 51 h 95" name="T111"/>
                <a:gd fmla="*/ 112 w 715" name="T112"/>
                <a:gd fmla="*/ 26 h 95" name="T113"/>
                <a:gd fmla="*/ 65 w 715" name="T114"/>
                <a:gd fmla="*/ 54 h 95" name="T115"/>
                <a:gd fmla="*/ 87 w 715" name="T116"/>
                <a:gd fmla="*/ 22 h 95" name="T117"/>
                <a:gd fmla="*/ 53 w 715" name="T118"/>
                <a:gd fmla="*/ 36 h 9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5" w="71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55" name="矩形 54"/>
            <p:cNvSpPr/>
            <p:nvPr/>
          </p:nvSpPr>
          <p:spPr>
            <a:xfrm>
              <a:off x="4785360" y="534413"/>
              <a:ext cx="2621280" cy="579120"/>
            </a:xfrm>
            <a:prstGeom prst="rect">
              <a:avLst/>
            </a:prstGeom>
          </p:spPr>
          <p:txBody>
            <a:bodyPr wrap="none">
              <a:spAutoFit/>
            </a:bodyPr>
            <a:lstStyle/>
            <a:p>
              <a:pPr algn="ctr"/>
              <a:r>
                <a:rPr altLang="en-US" b="1" lang="zh-CN" sz="3200">
                  <a:blipFill>
                    <a:blip r:embed="rId2"/>
                    <a:stretch>
                      <a:fillRect/>
                    </a:stretch>
                  </a:blipFill>
                </a:rPr>
                <a:t>在此输入标题</a:t>
              </a:r>
            </a:p>
          </p:txBody>
        </p:sp>
      </p:grpSp>
      <p:grpSp>
        <p:nvGrpSpPr>
          <p:cNvPr id="29" name="组合 28"/>
          <p:cNvGrpSpPr/>
          <p:nvPr/>
        </p:nvGrpSpPr>
        <p:grpSpPr>
          <a:xfrm>
            <a:off x="1139671" y="2025753"/>
            <a:ext cx="4956330" cy="830997"/>
            <a:chOff x="1139671" y="2025753"/>
            <a:chExt cx="4956330" cy="830997"/>
          </a:xfrm>
        </p:grpSpPr>
        <p:grpSp>
          <p:nvGrpSpPr>
            <p:cNvPr id="59" name="组合 58"/>
            <p:cNvGrpSpPr/>
            <p:nvPr/>
          </p:nvGrpSpPr>
          <p:grpSpPr>
            <a:xfrm>
              <a:off x="1139671" y="2090397"/>
              <a:ext cx="215053" cy="684756"/>
              <a:chOff x="2022476" y="5602288"/>
              <a:chExt cx="500062" cy="1592263"/>
            </a:xfrm>
          </p:grpSpPr>
          <p:sp>
            <p:nvSpPr>
              <p:cNvPr id="60" name="Freeform 270"/>
              <p:cNvSpPr/>
              <p:nvPr/>
            </p:nvSpPr>
            <p:spPr bwMode="auto">
              <a:xfrm>
                <a:off x="2033588" y="6632575"/>
                <a:ext cx="488950" cy="446088"/>
              </a:xfrm>
              <a:custGeom>
                <a:gdLst>
                  <a:gd fmla="*/ 121 w 151" name="T0"/>
                  <a:gd fmla="*/ 137 h 137" name="T1"/>
                  <a:gd fmla="*/ 121 w 151" name="T2"/>
                  <a:gd fmla="*/ 136 h 137" name="T3"/>
                  <a:gd fmla="*/ 117 w 151" name="T4"/>
                  <a:gd fmla="*/ 134 h 137" name="T5"/>
                  <a:gd fmla="*/ 144 w 151" name="T6"/>
                  <a:gd fmla="*/ 100 h 137" name="T7"/>
                  <a:gd fmla="*/ 105 w 151" name="T8"/>
                  <a:gd fmla="*/ 122 h 137" name="T9"/>
                  <a:gd fmla="*/ 105 w 151" name="T10"/>
                  <a:gd fmla="*/ 121 h 137" name="T11"/>
                  <a:gd fmla="*/ 71 w 151" name="T12"/>
                  <a:gd fmla="*/ 121 h 137" name="T13"/>
                  <a:gd fmla="*/ 146 w 151" name="T14"/>
                  <a:gd fmla="*/ 61 h 137" name="T15"/>
                  <a:gd fmla="*/ 24 w 151" name="T16"/>
                  <a:gd fmla="*/ 131 h 137" name="T17"/>
                  <a:gd fmla="*/ 19 w 151" name="T18"/>
                  <a:gd fmla="*/ 134 h 137" name="T19"/>
                  <a:gd fmla="*/ 135 w 151" name="T20"/>
                  <a:gd fmla="*/ 57 h 137" name="T21"/>
                  <a:gd fmla="*/ 24 w 151" name="T22"/>
                  <a:gd fmla="*/ 122 h 137" name="T23"/>
                  <a:gd fmla="*/ 24 w 151" name="T24"/>
                  <a:gd fmla="*/ 121 h 137" name="T25"/>
                  <a:gd fmla="*/ 114 w 151" name="T26"/>
                  <a:gd fmla="*/ 55 h 137" name="T27"/>
                  <a:gd fmla="*/ 24 w 151" name="T28"/>
                  <a:gd fmla="*/ 107 h 137" name="T29"/>
                  <a:gd fmla="*/ 24 w 151" name="T30"/>
                  <a:gd fmla="*/ 106 h 137" name="T31"/>
                  <a:gd fmla="*/ 107 w 151" name="T32"/>
                  <a:gd fmla="*/ 55 h 137" name="T33"/>
                  <a:gd fmla="*/ 1 w 151" name="T34"/>
                  <a:gd fmla="*/ 117 h 137" name="T35"/>
                  <a:gd fmla="*/ 0 w 151" name="T36"/>
                  <a:gd fmla="*/ 117 h 137" name="T37"/>
                  <a:gd fmla="*/ 16 w 151" name="T38"/>
                  <a:gd fmla="*/ 88 h 137" name="T39"/>
                  <a:gd fmla="*/ 29 w 151" name="T40"/>
                  <a:gd fmla="*/ 79 h 137" name="T41"/>
                  <a:gd fmla="*/ 30 w 151" name="T42"/>
                  <a:gd fmla="*/ 74 h 137" name="T43"/>
                  <a:gd fmla="*/ 30 w 151" name="T44"/>
                  <a:gd fmla="*/ 73 h 137" name="T45"/>
                  <a:gd fmla="*/ 33 w 151" name="T46"/>
                  <a:gd fmla="*/ 71 h 137" name="T47"/>
                  <a:gd fmla="*/ 61 w 151" name="T48"/>
                  <a:gd fmla="*/ 48 h 137" name="T49"/>
                  <a:gd fmla="*/ 26 w 151" name="T50"/>
                  <a:gd fmla="*/ 68 h 137" name="T51"/>
                  <a:gd fmla="*/ 25 w 151" name="T52"/>
                  <a:gd fmla="*/ 67 h 137" name="T53"/>
                  <a:gd fmla="*/ 13 w 151" name="T54"/>
                  <a:gd fmla="*/ 65 h 137" name="T55"/>
                  <a:gd fmla="*/ 15 w 151" name="T56"/>
                  <a:gd fmla="*/ 50 h 137" name="T57"/>
                  <a:gd fmla="*/ 14 w 151" name="T58"/>
                  <a:gd fmla="*/ 50 h 137" name="T59"/>
                  <a:gd fmla="*/ 15 w 151" name="T60"/>
                  <a:gd fmla="*/ 54 h 137" name="T61"/>
                  <a:gd fmla="*/ 123 w 151" name="T62"/>
                  <a:gd fmla="*/ 0 h 137" name="T63"/>
                  <a:gd fmla="*/ 75 w 151" name="T64"/>
                  <a:gd fmla="*/ 35 h 137" name="T65"/>
                  <a:gd fmla="*/ 110 w 151" name="T66"/>
                  <a:gd fmla="*/ 18 h 137" name="T67"/>
                  <a:gd fmla="*/ 86 w 151" name="T68"/>
                  <a:gd fmla="*/ 36 h 137" name="T69"/>
                  <a:gd fmla="*/ 101 w 151" name="T70"/>
                  <a:gd fmla="*/ 32 h 137" name="T71"/>
                  <a:gd fmla="*/ 24 w 151" name="T72"/>
                  <a:gd fmla="*/ 83 h 137" name="T73"/>
                  <a:gd fmla="*/ 117 w 151" name="T74"/>
                  <a:gd fmla="*/ 30 h 137" name="T75"/>
                  <a:gd fmla="*/ 117 w 151" name="T76"/>
                  <a:gd fmla="*/ 30 h 137" name="T77"/>
                  <a:gd fmla="*/ 53 w 151" name="T78"/>
                  <a:gd fmla="*/ 85 h 137" name="T79"/>
                  <a:gd fmla="*/ 129 w 151" name="T80"/>
                  <a:gd fmla="*/ 42 h 137" name="T81"/>
                  <a:gd fmla="*/ 129 w 151" name="T82"/>
                  <a:gd fmla="*/ 43 h 137" name="T83"/>
                  <a:gd fmla="*/ 118 w 151" name="T84"/>
                  <a:gd fmla="*/ 52 h 137" name="T85"/>
                  <a:gd fmla="*/ 118 w 151" name="T86"/>
                  <a:gd fmla="*/ 53 h 137" name="T87"/>
                  <a:gd fmla="*/ 144 w 151" name="T88"/>
                  <a:gd fmla="*/ 52 h 137" name="T89"/>
                  <a:gd fmla="*/ 145 w 151" name="T90"/>
                  <a:gd fmla="*/ 52 h 137" name="T91"/>
                  <a:gd fmla="*/ 80 w 151" name="T92"/>
                  <a:gd fmla="*/ 98 h 137" name="T93"/>
                  <a:gd fmla="*/ 150 w 151" name="T94"/>
                  <a:gd fmla="*/ 58 h 137" name="T95"/>
                  <a:gd fmla="*/ 151 w 151" name="T96"/>
                  <a:gd fmla="*/ 58 h 137" name="T97"/>
                  <a:gd fmla="*/ 147 w 151" name="T98"/>
                  <a:gd fmla="*/ 61 h 137" name="T99"/>
                  <a:gd fmla="*/ 131 w 151" name="T100"/>
                  <a:gd fmla="*/ 86 h 137" name="T101"/>
                  <a:gd fmla="*/ 107 w 151" name="T102"/>
                  <a:gd fmla="*/ 120 h 137" name="T103"/>
                  <a:gd fmla="*/ 146 w 151" name="T104"/>
                  <a:gd fmla="*/ 98 h 137" name="T105"/>
                  <a:gd fmla="*/ 146 w 151" name="T106"/>
                  <a:gd fmla="*/ 99 h 137" name="T107"/>
                  <a:gd fmla="*/ 134 w 151" name="T108"/>
                  <a:gd fmla="*/ 124 h 137" name="T109"/>
                  <a:gd fmla="*/ 134 w 151" name="T110"/>
                  <a:gd fmla="*/ 125 h 137" name="T111"/>
                  <a:gd fmla="*/ 135 w 151" name="T112"/>
                  <a:gd fmla="*/ 128 h 137" name="T113"/>
                  <a:gd fmla="*/ 130 w 151" name="T114"/>
                  <a:gd fmla="*/ 134 h 137" name="T115"/>
                  <a:gd fmla="*/ 126 w 151" name="T116"/>
                  <a:gd fmla="*/ 137 h 137" name="T117"/>
                  <a:gd fmla="*/ 131 w 151" name="T118"/>
                  <a:gd fmla="*/ 132 h 13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37" w="151">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271"/>
              <p:cNvSpPr/>
              <p:nvPr/>
            </p:nvSpPr>
            <p:spPr bwMode="auto">
              <a:xfrm>
                <a:off x="2022476" y="5624513"/>
                <a:ext cx="444500" cy="1190625"/>
              </a:xfrm>
              <a:custGeom>
                <a:gdLst>
                  <a:gd fmla="*/ 35 w 137" name="T0"/>
                  <a:gd fmla="*/ 353 h 367" name="T1"/>
                  <a:gd fmla="*/ 37 w 137" name="T2"/>
                  <a:gd fmla="*/ 344 h 367" name="T3"/>
                  <a:gd fmla="*/ 32 w 137" name="T4"/>
                  <a:gd fmla="*/ 326 h 367" name="T5"/>
                  <a:gd fmla="*/ 31 w 137" name="T6"/>
                  <a:gd fmla="*/ 324 h 367" name="T7"/>
                  <a:gd fmla="*/ 130 w 137" name="T8"/>
                  <a:gd fmla="*/ 242 h 367" name="T9"/>
                  <a:gd fmla="*/ 88 w 137" name="T10"/>
                  <a:gd fmla="*/ 252 h 367" name="T11"/>
                  <a:gd fmla="*/ 52 w 137" name="T12"/>
                  <a:gd fmla="*/ 265 h 367" name="T13"/>
                  <a:gd fmla="*/ 30 w 137" name="T14"/>
                  <a:gd fmla="*/ 275 h 367" name="T15"/>
                  <a:gd fmla="*/ 40 w 137" name="T16"/>
                  <a:gd fmla="*/ 257 h 367" name="T17"/>
                  <a:gd fmla="*/ 36 w 137" name="T18"/>
                  <a:gd fmla="*/ 258 h 367" name="T19"/>
                  <a:gd fmla="*/ 48 w 137" name="T20"/>
                  <a:gd fmla="*/ 230 h 367" name="T21"/>
                  <a:gd fmla="*/ 28 w 137" name="T22"/>
                  <a:gd fmla="*/ 214 h 367" name="T23"/>
                  <a:gd fmla="*/ 52 w 137" name="T24"/>
                  <a:gd fmla="*/ 189 h 367" name="T25"/>
                  <a:gd fmla="*/ 35 w 137" name="T26"/>
                  <a:gd fmla="*/ 193 h 367" name="T27"/>
                  <a:gd fmla="*/ 42 w 137" name="T28"/>
                  <a:gd fmla="*/ 176 h 367" name="T29"/>
                  <a:gd fmla="*/ 56 w 137" name="T30"/>
                  <a:gd fmla="*/ 167 h 367" name="T31"/>
                  <a:gd fmla="*/ 32 w 137" name="T32"/>
                  <a:gd fmla="*/ 176 h 367" name="T33"/>
                  <a:gd fmla="*/ 25 w 137" name="T34"/>
                  <a:gd fmla="*/ 159 h 367" name="T35"/>
                  <a:gd fmla="*/ 57 w 137" name="T36"/>
                  <a:gd fmla="*/ 140 h 367" name="T37"/>
                  <a:gd fmla="*/ 122 w 137" name="T38"/>
                  <a:gd fmla="*/ 64 h 367" name="T39"/>
                  <a:gd fmla="*/ 129 w 137" name="T40"/>
                  <a:gd fmla="*/ 39 h 367" name="T41"/>
                  <a:gd fmla="*/ 12 w 137" name="T42"/>
                  <a:gd fmla="*/ 100 h 367" name="T43"/>
                  <a:gd fmla="*/ 25 w 137" name="T44"/>
                  <a:gd fmla="*/ 88 h 367" name="T45"/>
                  <a:gd fmla="*/ 27 w 137" name="T46"/>
                  <a:gd fmla="*/ 77 h 367" name="T47"/>
                  <a:gd fmla="*/ 2 w 137" name="T48"/>
                  <a:gd fmla="*/ 90 h 367" name="T49"/>
                  <a:gd fmla="*/ 72 w 137" name="T50"/>
                  <a:gd fmla="*/ 34 h 367" name="T51"/>
                  <a:gd fmla="*/ 19 w 137" name="T52"/>
                  <a:gd fmla="*/ 59 h 367" name="T53"/>
                  <a:gd fmla="*/ 68 w 137" name="T54"/>
                  <a:gd fmla="*/ 18 h 367" name="T55"/>
                  <a:gd fmla="*/ 72 w 137" name="T56"/>
                  <a:gd fmla="*/ 7 h 367" name="T57"/>
                  <a:gd fmla="*/ 93 w 137" name="T58"/>
                  <a:gd fmla="*/ 4 h 367" name="T59"/>
                  <a:gd fmla="*/ 82 w 137" name="T60"/>
                  <a:gd fmla="*/ 18 h 367" name="T61"/>
                  <a:gd fmla="*/ 62 w 137" name="T62"/>
                  <a:gd fmla="*/ 32 h 367" name="T63"/>
                  <a:gd fmla="*/ 106 w 137" name="T64"/>
                  <a:gd fmla="*/ 22 h 367" name="T65"/>
                  <a:gd fmla="*/ 28 w 137" name="T66"/>
                  <a:gd fmla="*/ 76 h 367" name="T67"/>
                  <a:gd fmla="*/ 128 w 137" name="T68"/>
                  <a:gd fmla="*/ 18 h 367" name="T69"/>
                  <a:gd fmla="*/ 73 w 137" name="T70"/>
                  <a:gd fmla="*/ 59 h 367" name="T71"/>
                  <a:gd fmla="*/ 38 w 137" name="T72"/>
                  <a:gd fmla="*/ 84 h 367" name="T73"/>
                  <a:gd fmla="*/ 21 w 137" name="T74"/>
                  <a:gd fmla="*/ 100 h 367" name="T75"/>
                  <a:gd fmla="*/ 128 w 137" name="T76"/>
                  <a:gd fmla="*/ 61 h 367" name="T77"/>
                  <a:gd fmla="*/ 119 w 137" name="T78"/>
                  <a:gd fmla="*/ 86 h 367" name="T79"/>
                  <a:gd fmla="*/ 106 w 137" name="T80"/>
                  <a:gd fmla="*/ 113 h 367" name="T81"/>
                  <a:gd fmla="*/ 84 w 137" name="T82"/>
                  <a:gd fmla="*/ 151 h 367" name="T83"/>
                  <a:gd fmla="*/ 128 w 137" name="T84"/>
                  <a:gd fmla="*/ 127 h 367" name="T85"/>
                  <a:gd fmla="*/ 133 w 137" name="T86"/>
                  <a:gd fmla="*/ 136 h 367" name="T87"/>
                  <a:gd fmla="*/ 119 w 137" name="T88"/>
                  <a:gd fmla="*/ 152 h 367" name="T89"/>
                  <a:gd fmla="*/ 120 w 137" name="T90"/>
                  <a:gd fmla="*/ 160 h 367" name="T91"/>
                  <a:gd fmla="*/ 83 w 137" name="T92"/>
                  <a:gd fmla="*/ 192 h 367" name="T93"/>
                  <a:gd fmla="*/ 118 w 137" name="T94"/>
                  <a:gd fmla="*/ 181 h 367" name="T95"/>
                  <a:gd fmla="*/ 128 w 137" name="T96"/>
                  <a:gd fmla="*/ 184 h 367" name="T97"/>
                  <a:gd fmla="*/ 109 w 137" name="T98"/>
                  <a:gd fmla="*/ 215 h 367" name="T99"/>
                  <a:gd fmla="*/ 113 w 137" name="T100"/>
                  <a:gd fmla="*/ 215 h 367" name="T101"/>
                  <a:gd fmla="*/ 137 w 137" name="T102"/>
                  <a:gd fmla="*/ 212 h 367" name="T103"/>
                  <a:gd fmla="*/ 102 w 137" name="T104"/>
                  <a:gd fmla="*/ 236 h 367" name="T105"/>
                  <a:gd fmla="*/ 137 w 137" name="T106"/>
                  <a:gd fmla="*/ 217 h 367" name="T107"/>
                  <a:gd fmla="*/ 40 w 137" name="T108"/>
                  <a:gd fmla="*/ 294 h 367" name="T109"/>
                  <a:gd fmla="*/ 136 w 137" name="T110"/>
                  <a:gd fmla="*/ 255 h 367" name="T111"/>
                  <a:gd fmla="*/ 84 w 137" name="T112"/>
                  <a:gd fmla="*/ 290 h 367" name="T113"/>
                  <a:gd fmla="*/ 121 w 137" name="T114"/>
                  <a:gd fmla="*/ 272 h 367" name="T115"/>
                  <a:gd fmla="*/ 129 w 137" name="T116"/>
                  <a:gd fmla="*/ 269 h 367" name="T117"/>
                  <a:gd fmla="*/ 128 w 137" name="T118"/>
                  <a:gd fmla="*/ 292 h 367" name="T119"/>
                  <a:gd fmla="*/ 111 w 137" name="T120"/>
                  <a:gd fmla="*/ 309 h 367" name="T121"/>
                  <a:gd fmla="*/ 110 w 137" name="T122"/>
                  <a:gd fmla="*/ 320 h 36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67" w="13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272"/>
              <p:cNvSpPr>
                <a:spLocks noEditPoints="1"/>
              </p:cNvSpPr>
              <p:nvPr/>
            </p:nvSpPr>
            <p:spPr bwMode="auto">
              <a:xfrm>
                <a:off x="2025651" y="5602288"/>
                <a:ext cx="487363" cy="1592263"/>
              </a:xfrm>
              <a:custGeom>
                <a:gdLst>
                  <a:gd fmla="*/ 1 w 150" name="T0"/>
                  <a:gd fmla="*/ 416 h 491" name="T1"/>
                  <a:gd fmla="*/ 3 w 150" name="T2"/>
                  <a:gd fmla="*/ 378 h 491" name="T3"/>
                  <a:gd fmla="*/ 10 w 150" name="T4"/>
                  <a:gd fmla="*/ 380 h 491" name="T5"/>
                  <a:gd fmla="*/ 22 w 150" name="T6"/>
                  <a:gd fmla="*/ 340 h 491" name="T7"/>
                  <a:gd fmla="*/ 25 w 150" name="T8"/>
                  <a:gd fmla="*/ 285 h 491" name="T9"/>
                  <a:gd fmla="*/ 48 w 150" name="T10"/>
                  <a:gd fmla="*/ 179 h 491" name="T11"/>
                  <a:gd fmla="*/ 49 w 150" name="T12"/>
                  <a:gd fmla="*/ 115 h 491" name="T13"/>
                  <a:gd fmla="*/ 43 w 150" name="T14"/>
                  <a:gd fmla="*/ 116 h 491" name="T15"/>
                  <a:gd fmla="*/ 27 w 150" name="T16"/>
                  <a:gd fmla="*/ 124 h 491" name="T17"/>
                  <a:gd fmla="*/ 25 w 150" name="T18"/>
                  <a:gd fmla="*/ 75 h 491" name="T19"/>
                  <a:gd fmla="*/ 35 w 150" name="T20"/>
                  <a:gd fmla="*/ 58 h 491" name="T21"/>
                  <a:gd fmla="*/ 53 w 150" name="T22"/>
                  <a:gd fmla="*/ 50 h 491" name="T23"/>
                  <a:gd fmla="*/ 61 w 150" name="T24"/>
                  <a:gd fmla="*/ 27 h 491" name="T25"/>
                  <a:gd fmla="*/ 69 w 150" name="T26"/>
                  <a:gd fmla="*/ 18 h 491" name="T27"/>
                  <a:gd fmla="*/ 105 w 150" name="T28"/>
                  <a:gd fmla="*/ 9 h 491" name="T29"/>
                  <a:gd fmla="*/ 132 w 150" name="T30"/>
                  <a:gd fmla="*/ 67 h 491" name="T31"/>
                  <a:gd fmla="*/ 134 w 150" name="T32"/>
                  <a:gd fmla="*/ 73 h 491" name="T33"/>
                  <a:gd fmla="*/ 138 w 150" name="T34"/>
                  <a:gd fmla="*/ 112 h 491" name="T35"/>
                  <a:gd fmla="*/ 132 w 150" name="T36"/>
                  <a:gd fmla="*/ 154 h 491" name="T37"/>
                  <a:gd fmla="*/ 131 w 150" name="T38"/>
                  <a:gd fmla="*/ 199 h 491" name="T39"/>
                  <a:gd fmla="*/ 107 w 150" name="T40"/>
                  <a:gd fmla="*/ 332 h 491" name="T41"/>
                  <a:gd fmla="*/ 100 w 150" name="T42"/>
                  <a:gd fmla="*/ 361 h 491" name="T43"/>
                  <a:gd fmla="*/ 116 w 150" name="T44"/>
                  <a:gd fmla="*/ 396 h 491" name="T45"/>
                  <a:gd fmla="*/ 133 w 150" name="T46"/>
                  <a:gd fmla="*/ 386 h 491" name="T47"/>
                  <a:gd fmla="*/ 132 w 150" name="T48"/>
                  <a:gd fmla="*/ 430 h 491" name="T49"/>
                  <a:gd fmla="*/ 144 w 150" name="T50"/>
                  <a:gd fmla="*/ 472 h 491" name="T51"/>
                  <a:gd fmla="*/ 115 w 150" name="T52"/>
                  <a:gd fmla="*/ 473 h 491" name="T53"/>
                  <a:gd fmla="*/ 62 w 150" name="T54"/>
                  <a:gd fmla="*/ 469 h 491" name="T55"/>
                  <a:gd fmla="*/ 12 w 150" name="T56"/>
                  <a:gd fmla="*/ 490 h 491" name="T57"/>
                  <a:gd fmla="*/ 15 w 150" name="T58"/>
                  <a:gd fmla="*/ 459 h 491" name="T59"/>
                  <a:gd fmla="*/ 13 w 150" name="T60"/>
                  <a:gd fmla="*/ 459 h 491" name="T61"/>
                  <a:gd fmla="*/ 11 w 150" name="T62"/>
                  <a:gd fmla="*/ 490 h 491" name="T63"/>
                  <a:gd fmla="*/ 61 w 150" name="T64"/>
                  <a:gd fmla="*/ 469 h 491" name="T65"/>
                  <a:gd fmla="*/ 115 w 150" name="T66"/>
                  <a:gd fmla="*/ 473 h 491" name="T67"/>
                  <a:gd fmla="*/ 143 w 150" name="T68"/>
                  <a:gd fmla="*/ 473 h 491" name="T69"/>
                  <a:gd fmla="*/ 131 w 150" name="T70"/>
                  <a:gd fmla="*/ 430 h 491" name="T71"/>
                  <a:gd fmla="*/ 132 w 150" name="T72"/>
                  <a:gd fmla="*/ 386 h 491" name="T73"/>
                  <a:gd fmla="*/ 112 w 150" name="T74"/>
                  <a:gd fmla="*/ 398 h 491" name="T75"/>
                  <a:gd fmla="*/ 99 w 150" name="T76"/>
                  <a:gd fmla="*/ 361 h 491" name="T77"/>
                  <a:gd fmla="*/ 106 w 150" name="T78"/>
                  <a:gd fmla="*/ 331 h 491" name="T79"/>
                  <a:gd fmla="*/ 130 w 150" name="T80"/>
                  <a:gd fmla="*/ 188 h 491" name="T81"/>
                  <a:gd fmla="*/ 131 w 150" name="T82"/>
                  <a:gd fmla="*/ 154 h 491" name="T83"/>
                  <a:gd fmla="*/ 137 w 150" name="T84"/>
                  <a:gd fmla="*/ 112 h 491" name="T85"/>
                  <a:gd fmla="*/ 134 w 150" name="T86"/>
                  <a:gd fmla="*/ 75 h 491" name="T87"/>
                  <a:gd fmla="*/ 130 w 150" name="T88"/>
                  <a:gd fmla="*/ 57 h 491" name="T89"/>
                  <a:gd fmla="*/ 84 w 150" name="T90"/>
                  <a:gd fmla="*/ 19 h 491" name="T91"/>
                  <a:gd fmla="*/ 61 w 150" name="T92"/>
                  <a:gd fmla="*/ 19 h 491" name="T93"/>
                  <a:gd fmla="*/ 61 w 150" name="T94"/>
                  <a:gd fmla="*/ 39 h 491" name="T95"/>
                  <a:gd fmla="*/ 47 w 150" name="T96"/>
                  <a:gd fmla="*/ 56 h 491" name="T97"/>
                  <a:gd fmla="*/ 23 w 150" name="T98"/>
                  <a:gd fmla="*/ 59 h 491" name="T99"/>
                  <a:gd fmla="*/ 29 w 150" name="T100"/>
                  <a:gd fmla="*/ 108 h 491" name="T101"/>
                  <a:gd fmla="*/ 35 w 150" name="T102"/>
                  <a:gd fmla="*/ 121 h 491" name="T103"/>
                  <a:gd fmla="*/ 51 w 150" name="T104"/>
                  <a:gd fmla="*/ 110 h 491" name="T105"/>
                  <a:gd fmla="*/ 52 w 150" name="T106"/>
                  <a:gd fmla="*/ 158 h 491" name="T107"/>
                  <a:gd fmla="*/ 27 w 150" name="T108"/>
                  <a:gd fmla="*/ 285 h 491" name="T109"/>
                  <a:gd fmla="*/ 23 w 150" name="T110"/>
                  <a:gd fmla="*/ 312 h 491" name="T111"/>
                  <a:gd fmla="*/ 16 w 150" name="T112"/>
                  <a:gd fmla="*/ 386 h 491" name="T113"/>
                  <a:gd fmla="*/ 7 w 150" name="T114"/>
                  <a:gd fmla="*/ 366 h 491" name="T115"/>
                  <a:gd fmla="*/ 0 w 150" name="T116"/>
                  <a:gd fmla="*/ 403 h 491" name="T117"/>
                  <a:gd fmla="*/ 8 w 150" name="T118"/>
                  <a:gd fmla="*/ 459 h 49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91" w="150">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273"/>
              <p:cNvSpPr>
                <a:spLocks noEditPoints="1"/>
              </p:cNvSpPr>
              <p:nvPr/>
            </p:nvSpPr>
            <p:spPr bwMode="auto">
              <a:xfrm>
                <a:off x="2025651" y="5618163"/>
                <a:ext cx="473075" cy="1504950"/>
              </a:xfrm>
              <a:custGeom>
                <a:gdLst>
                  <a:gd fmla="*/ 4 w 146" name="T0"/>
                  <a:gd fmla="*/ 416 h 464" name="T1"/>
                  <a:gd fmla="*/ 1 w 146" name="T2"/>
                  <a:gd fmla="*/ 380 h 464" name="T3"/>
                  <a:gd fmla="*/ 21 w 146" name="T4"/>
                  <a:gd fmla="*/ 368 h 464" name="T5"/>
                  <a:gd fmla="*/ 20 w 146" name="T6"/>
                  <a:gd fmla="*/ 315 h 464" name="T7"/>
                  <a:gd fmla="*/ 30 w 146" name="T8"/>
                  <a:gd fmla="*/ 263 h 464" name="T9"/>
                  <a:gd fmla="*/ 52 w 146" name="T10"/>
                  <a:gd fmla="*/ 172 h 464" name="T11"/>
                  <a:gd fmla="*/ 56 w 146" name="T12"/>
                  <a:gd fmla="*/ 120 h 464" name="T13"/>
                  <a:gd fmla="*/ 42 w 146" name="T14"/>
                  <a:gd fmla="*/ 101 h 464" name="T15"/>
                  <a:gd fmla="*/ 34 w 146" name="T16"/>
                  <a:gd fmla="*/ 99 h 464" name="T17"/>
                  <a:gd fmla="*/ 29 w 146" name="T18"/>
                  <a:gd fmla="*/ 82 h 464" name="T19"/>
                  <a:gd fmla="*/ 28 w 146" name="T20"/>
                  <a:gd fmla="*/ 56 h 464" name="T21"/>
                  <a:gd fmla="*/ 41 w 146" name="T22"/>
                  <a:gd fmla="*/ 44 h 464" name="T23"/>
                  <a:gd fmla="*/ 62 w 146" name="T24"/>
                  <a:gd fmla="*/ 17 h 464" name="T25"/>
                  <a:gd fmla="*/ 68 w 146" name="T26"/>
                  <a:gd fmla="*/ 0 h 464" name="T27"/>
                  <a:gd fmla="*/ 131 w 146" name="T28"/>
                  <a:gd fmla="*/ 22 h 464" name="T29"/>
                  <a:gd fmla="*/ 139 w 146" name="T30"/>
                  <a:gd fmla="*/ 92 h 464" name="T31"/>
                  <a:gd fmla="*/ 139 w 146" name="T32"/>
                  <a:gd fmla="*/ 148 h 464" name="T33"/>
                  <a:gd fmla="*/ 129 w 146" name="T34"/>
                  <a:gd fmla="*/ 206 h 464" name="T35"/>
                  <a:gd fmla="*/ 107 w 146" name="T36"/>
                  <a:gd fmla="*/ 292 h 464" name="T37"/>
                  <a:gd fmla="*/ 100 w 146" name="T38"/>
                  <a:gd fmla="*/ 343 h 464" name="T39"/>
                  <a:gd fmla="*/ 105 w 146" name="T40"/>
                  <a:gd fmla="*/ 379 h 464" name="T41"/>
                  <a:gd fmla="*/ 129 w 146" name="T42"/>
                  <a:gd fmla="*/ 382 h 464" name="T43"/>
                  <a:gd fmla="*/ 132 w 146" name="T44"/>
                  <a:gd fmla="*/ 413 h 464" name="T45"/>
                  <a:gd fmla="*/ 146 w 146" name="T46"/>
                  <a:gd fmla="*/ 463 h 464" name="T47"/>
                  <a:gd fmla="*/ 121 w 146" name="T48"/>
                  <a:gd fmla="*/ 464 h 464" name="T49"/>
                  <a:gd fmla="*/ 47 w 146" name="T50"/>
                  <a:gd fmla="*/ 459 h 464" name="T51"/>
                  <a:gd fmla="*/ 14 w 146" name="T52"/>
                  <a:gd fmla="*/ 463 h 464" name="T53"/>
                  <a:gd fmla="*/ 55 w 146" name="T54"/>
                  <a:gd fmla="*/ 459 h 464" name="T55"/>
                  <a:gd fmla="*/ 129 w 146" name="T56"/>
                  <a:gd fmla="*/ 463 h 464" name="T57"/>
                  <a:gd fmla="*/ 138 w 146" name="T58"/>
                  <a:gd fmla="*/ 444 h 464" name="T59"/>
                  <a:gd fmla="*/ 128 w 146" name="T60"/>
                  <a:gd fmla="*/ 393 h 464" name="T61"/>
                  <a:gd fmla="*/ 107 w 146" name="T62"/>
                  <a:gd fmla="*/ 382 h 464" name="T63"/>
                  <a:gd fmla="*/ 101 w 146" name="T64"/>
                  <a:gd fmla="*/ 365 h 464" name="T65"/>
                  <a:gd fmla="*/ 100 w 146" name="T66"/>
                  <a:gd fmla="*/ 321 h 464" name="T67"/>
                  <a:gd fmla="*/ 120 w 146" name="T68"/>
                  <a:gd fmla="*/ 234 h 464" name="T69"/>
                  <a:gd fmla="*/ 135 w 146" name="T70"/>
                  <a:gd fmla="*/ 170 h 464" name="T71"/>
                  <a:gd fmla="*/ 138 w 146" name="T72"/>
                  <a:gd fmla="*/ 92 h 464" name="T73"/>
                  <a:gd fmla="*/ 129 w 146" name="T74"/>
                  <a:gd fmla="*/ 23 h 464" name="T75"/>
                  <a:gd fmla="*/ 69 w 146" name="T76"/>
                  <a:gd fmla="*/ 1 h 464" name="T77"/>
                  <a:gd fmla="*/ 60 w 146" name="T78"/>
                  <a:gd fmla="*/ 26 h 464" name="T79"/>
                  <a:gd fmla="*/ 28 w 146" name="T80"/>
                  <a:gd fmla="*/ 54 h 464" name="T81"/>
                  <a:gd fmla="*/ 31 w 146" name="T82"/>
                  <a:gd fmla="*/ 65 h 464" name="T83"/>
                  <a:gd fmla="*/ 32 w 146" name="T84"/>
                  <a:gd fmla="*/ 94 h 464" name="T85"/>
                  <a:gd fmla="*/ 39 w 146" name="T86"/>
                  <a:gd fmla="*/ 100 h 464" name="T87"/>
                  <a:gd fmla="*/ 55 w 146" name="T88"/>
                  <a:gd fmla="*/ 99 h 464" name="T89"/>
                  <a:gd fmla="*/ 56 w 146" name="T90"/>
                  <a:gd fmla="*/ 151 h 464" name="T91"/>
                  <a:gd fmla="*/ 36 w 146" name="T92"/>
                  <a:gd fmla="*/ 243 h 464" name="T93"/>
                  <a:gd fmla="*/ 28 w 146" name="T94"/>
                  <a:gd fmla="*/ 276 h 464" name="T95"/>
                  <a:gd fmla="*/ 20 w 146" name="T96"/>
                  <a:gd fmla="*/ 342 h 464" name="T97"/>
                  <a:gd fmla="*/ 4 w 146" name="T98"/>
                  <a:gd fmla="*/ 369 h 464" name="T99"/>
                  <a:gd fmla="*/ 1 w 146" name="T100"/>
                  <a:gd fmla="*/ 392 h 464" name="T101"/>
                  <a:gd fmla="*/ 12 w 146" name="T102"/>
                  <a:gd fmla="*/ 451 h 464"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463" w="146">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274"/>
              <p:cNvSpPr>
                <a:spLocks noEditPoints="1"/>
              </p:cNvSpPr>
              <p:nvPr/>
            </p:nvSpPr>
            <p:spPr bwMode="auto">
              <a:xfrm>
                <a:off x="2071688" y="5618163"/>
                <a:ext cx="420688" cy="1498600"/>
              </a:xfrm>
              <a:custGeom>
                <a:gdLst>
                  <a:gd fmla="*/ 1 w 130" name="T0"/>
                  <a:gd fmla="*/ 377 h 462" name="T1"/>
                  <a:gd fmla="*/ 1 w 130" name="T2"/>
                  <a:gd fmla="*/ 376 h 462" name="T3"/>
                  <a:gd fmla="*/ 24 w 130" name="T4"/>
                  <a:gd fmla="*/ 377 h 462" name="T5"/>
                  <a:gd fmla="*/ 24 w 130" name="T6"/>
                  <a:gd fmla="*/ 106 h 462" name="T7"/>
                  <a:gd fmla="*/ 0 w 130" name="T8"/>
                  <a:gd fmla="*/ 106 h 462" name="T9"/>
                  <a:gd fmla="*/ 0 w 130" name="T10"/>
                  <a:gd fmla="*/ 59 h 462" name="T11"/>
                  <a:gd fmla="*/ 1 w 130" name="T12"/>
                  <a:gd fmla="*/ 58 h 462" name="T13"/>
                  <a:gd fmla="*/ 16 w 130" name="T14"/>
                  <a:gd fmla="*/ 46 h 462" name="T15"/>
                  <a:gd fmla="*/ 29 w 130" name="T16"/>
                  <a:gd fmla="*/ 33 h 462" name="T17"/>
                  <a:gd fmla="*/ 35 w 130" name="T18"/>
                  <a:gd fmla="*/ 25 h 462" name="T19"/>
                  <a:gd fmla="*/ 41 w 130" name="T20"/>
                  <a:gd fmla="*/ 17 h 462" name="T21"/>
                  <a:gd fmla="*/ 51 w 130" name="T22"/>
                  <a:gd fmla="*/ 1 h 462" name="T23"/>
                  <a:gd fmla="*/ 51 w 130" name="T24"/>
                  <a:gd fmla="*/ 0 h 462" name="T25"/>
                  <a:gd fmla="*/ 107 w 130" name="T26"/>
                  <a:gd fmla="*/ 0 h 462" name="T27"/>
                  <a:gd fmla="*/ 107 w 130" name="T28"/>
                  <a:gd fmla="*/ 377 h 462" name="T29"/>
                  <a:gd fmla="*/ 130 w 130" name="T30"/>
                  <a:gd fmla="*/ 376 h 462" name="T31"/>
                  <a:gd fmla="*/ 130 w 130" name="T32"/>
                  <a:gd fmla="*/ 377 h 462" name="T33"/>
                  <a:gd fmla="*/ 130 w 130" name="T34"/>
                  <a:gd fmla="*/ 462 h 462" name="T35"/>
                  <a:gd fmla="*/ 1 w 130" name="T36"/>
                  <a:gd fmla="*/ 462 h 462" name="T37"/>
                  <a:gd fmla="*/ 130 w 130" name="T38"/>
                  <a:gd fmla="*/ 461 h 462" name="T39"/>
                  <a:gd fmla="*/ 129 w 130" name="T40"/>
                  <a:gd fmla="*/ 377 h 462" name="T41"/>
                  <a:gd fmla="*/ 106 w 130" name="T42"/>
                  <a:gd fmla="*/ 377 h 462" name="T43"/>
                  <a:gd fmla="*/ 106 w 130" name="T44"/>
                  <a:gd fmla="*/ 377 h 462" name="T45"/>
                  <a:gd fmla="*/ 106 w 130" name="T46"/>
                  <a:gd fmla="*/ 2 h 462" name="T47"/>
                  <a:gd fmla="*/ 52 w 130" name="T48"/>
                  <a:gd fmla="*/ 1 h 462" name="T49"/>
                  <a:gd fmla="*/ 42 w 130" name="T50"/>
                  <a:gd fmla="*/ 18 h 462" name="T51"/>
                  <a:gd fmla="*/ 36 w 130" name="T52"/>
                  <a:gd fmla="*/ 26 h 462" name="T53"/>
                  <a:gd fmla="*/ 30 w 130" name="T54"/>
                  <a:gd fmla="*/ 34 h 462" name="T55"/>
                  <a:gd fmla="*/ 17 w 130" name="T56"/>
                  <a:gd fmla="*/ 47 h 462" name="T57"/>
                  <a:gd fmla="*/ 1 w 130" name="T58"/>
                  <a:gd fmla="*/ 59 h 462" name="T59"/>
                  <a:gd fmla="*/ 2 w 130" name="T60"/>
                  <a:gd fmla="*/ 106 h 462" name="T61"/>
                  <a:gd fmla="*/ 24 w 130" name="T62"/>
                  <a:gd fmla="*/ 105 h 462" name="T63"/>
                  <a:gd fmla="*/ 25 w 130" name="T64"/>
                  <a:gd fmla="*/ 106 h 462" name="T65"/>
                  <a:gd fmla="*/ 25 w 130" name="T66"/>
                  <a:gd fmla="*/ 377 h 462" name="T67"/>
                  <a:gd fmla="*/ 1 w 130" name="T68"/>
                  <a:gd fmla="*/ 377 h 462" name="T69"/>
                  <a:gd fmla="*/ 1 w 130" name="T70"/>
                  <a:gd fmla="*/ 462 h 46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462" w="130">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275"/>
              <p:cNvSpPr>
                <a:spLocks noEditPoints="1"/>
              </p:cNvSpPr>
              <p:nvPr/>
            </p:nvSpPr>
            <p:spPr bwMode="auto">
              <a:xfrm>
                <a:off x="2065338" y="5640388"/>
                <a:ext cx="430213" cy="1417638"/>
              </a:xfrm>
              <a:custGeom>
                <a:gdLst>
                  <a:gd fmla="*/ 4 w 133" name="T0"/>
                  <a:gd fmla="*/ 395 h 437" name="T1"/>
                  <a:gd fmla="*/ 3 w 133" name="T2"/>
                  <a:gd fmla="*/ 354 h 437" name="T3"/>
                  <a:gd fmla="*/ 28 w 133" name="T4"/>
                  <a:gd fmla="*/ 354 h 437" name="T5"/>
                  <a:gd fmla="*/ 25 w 133" name="T6"/>
                  <a:gd fmla="*/ 292 h 437" name="T7"/>
                  <a:gd fmla="*/ 23 w 133" name="T8"/>
                  <a:gd fmla="*/ 102 h 437" name="T9"/>
                  <a:gd fmla="*/ 5 w 133" name="T10"/>
                  <a:gd fmla="*/ 107 h 437" name="T11"/>
                  <a:gd fmla="*/ 0 w 133" name="T12"/>
                  <a:gd fmla="*/ 102 h 437" name="T13"/>
                  <a:gd fmla="*/ 0 w 133" name="T14"/>
                  <a:gd fmla="*/ 56 h 437" name="T15"/>
                  <a:gd fmla="*/ 10 w 133" name="T16"/>
                  <a:gd fmla="*/ 49 h 437" name="T17"/>
                  <a:gd fmla="*/ 16 w 133" name="T18"/>
                  <a:gd fmla="*/ 44 h 437" name="T19"/>
                  <a:gd fmla="*/ 26 w 133" name="T20"/>
                  <a:gd fmla="*/ 35 h 437" name="T21"/>
                  <a:gd fmla="*/ 29 w 133" name="T22"/>
                  <a:gd fmla="*/ 31 h 437" name="T23"/>
                  <a:gd fmla="*/ 35 w 133" name="T24"/>
                  <a:gd fmla="*/ 24 h 437" name="T25"/>
                  <a:gd fmla="*/ 40 w 133" name="T26"/>
                  <a:gd fmla="*/ 17 h 437" name="T27"/>
                  <a:gd fmla="*/ 50 w 133" name="T28"/>
                  <a:gd fmla="*/ 2 h 437" name="T29"/>
                  <a:gd fmla="*/ 54 w 133" name="T30"/>
                  <a:gd fmla="*/ 0 h 437" name="T31"/>
                  <a:gd fmla="*/ 112 w 133" name="T32"/>
                  <a:gd fmla="*/ 0 h 437" name="T33"/>
                  <a:gd fmla="*/ 112 w 133" name="T34"/>
                  <a:gd fmla="*/ 180 h 437" name="T35"/>
                  <a:gd fmla="*/ 110 w 133" name="T36"/>
                  <a:gd fmla="*/ 355 h 437" name="T37"/>
                  <a:gd fmla="*/ 130 w 133" name="T38"/>
                  <a:gd fmla="*/ 352 h 437" name="T39"/>
                  <a:gd fmla="*/ 133 w 133" name="T40"/>
                  <a:gd fmla="*/ 355 h 437" name="T41"/>
                  <a:gd fmla="*/ 132 w 133" name="T42"/>
                  <a:gd fmla="*/ 437 h 437" name="T43"/>
                  <a:gd fmla="*/ 67 w 133" name="T44"/>
                  <a:gd fmla="*/ 436 h 437" name="T45"/>
                  <a:gd fmla="*/ 5 w 133" name="T46"/>
                  <a:gd fmla="*/ 435 h 437" name="T47"/>
                  <a:gd fmla="*/ 36 w 133" name="T48"/>
                  <a:gd fmla="*/ 434 h 437" name="T49"/>
                  <a:gd fmla="*/ 130 w 133" name="T50"/>
                  <a:gd fmla="*/ 433 h 437" name="T51"/>
                  <a:gd fmla="*/ 127 w 133" name="T52"/>
                  <a:gd fmla="*/ 355 h 437" name="T53"/>
                  <a:gd fmla="*/ 107 w 133" name="T54"/>
                  <a:gd fmla="*/ 359 h 437" name="T55"/>
                  <a:gd fmla="*/ 104 w 133" name="T56"/>
                  <a:gd fmla="*/ 355 h 437" name="T57"/>
                  <a:gd fmla="*/ 102 w 133" name="T58"/>
                  <a:gd fmla="*/ 180 h 437" name="T59"/>
                  <a:gd fmla="*/ 107 w 133" name="T60"/>
                  <a:gd fmla="*/ 9 h 437" name="T61"/>
                  <a:gd fmla="*/ 58 w 133" name="T62"/>
                  <a:gd fmla="*/ 7 h 437" name="T63"/>
                  <a:gd fmla="*/ 48 w 133" name="T64"/>
                  <a:gd fmla="*/ 23 h 437" name="T65"/>
                  <a:gd fmla="*/ 42 w 133" name="T66"/>
                  <a:gd fmla="*/ 30 h 437" name="T67"/>
                  <a:gd fmla="*/ 36 w 133" name="T68"/>
                  <a:gd fmla="*/ 38 h 437" name="T69"/>
                  <a:gd fmla="*/ 33 w 133" name="T70"/>
                  <a:gd fmla="*/ 41 h 437" name="T71"/>
                  <a:gd fmla="*/ 23 w 133" name="T72"/>
                  <a:gd fmla="*/ 51 h 437" name="T73"/>
                  <a:gd fmla="*/ 7 w 133" name="T74"/>
                  <a:gd fmla="*/ 62 h 437" name="T75"/>
                  <a:gd fmla="*/ 9 w 133" name="T76"/>
                  <a:gd fmla="*/ 102 h 437" name="T77"/>
                  <a:gd fmla="*/ 28 w 133" name="T78"/>
                  <a:gd fmla="*/ 98 h 437" name="T79"/>
                  <a:gd fmla="*/ 32 w 133" name="T80"/>
                  <a:gd fmla="*/ 102 h 437" name="T81"/>
                  <a:gd fmla="*/ 30 w 133" name="T82"/>
                  <a:gd fmla="*/ 292 h 437" name="T83"/>
                  <a:gd fmla="*/ 29 w 133" name="T84"/>
                  <a:gd fmla="*/ 357 h 437" name="T85"/>
                  <a:gd fmla="*/ 5 w 133" name="T86"/>
                  <a:gd fmla="*/ 357 h 437" name="T87"/>
                  <a:gd fmla="*/ 6 w 133" name="T88"/>
                  <a:gd fmla="*/ 395 h 43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37" w="133">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22" name="文本框 121"/>
            <p:cNvSpPr txBox="1"/>
            <p:nvPr/>
          </p:nvSpPr>
          <p:spPr>
            <a:xfrm>
              <a:off x="1543361" y="2025753"/>
              <a:ext cx="4552640"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a:t>
              </a:r>
            </a:p>
            <a:p>
              <a:r>
                <a:rPr altLang="en-US" lang="zh-CN" smtClean="0" sz="2400">
                  <a:blipFill>
                    <a:blip r:embed="rId2"/>
                    <a:stretch>
                      <a:fillRect/>
                    </a:stretch>
                  </a:blipFill>
                </a:rPr>
                <a:t>输入描述性文字输入描述性文字</a:t>
              </a:r>
            </a:p>
          </p:txBody>
        </p:sp>
      </p:grpSp>
      <p:grpSp>
        <p:nvGrpSpPr>
          <p:cNvPr id="30" name="组合 29"/>
          <p:cNvGrpSpPr/>
          <p:nvPr/>
        </p:nvGrpSpPr>
        <p:grpSpPr>
          <a:xfrm>
            <a:off x="6393019" y="2025753"/>
            <a:ext cx="5087628" cy="830997"/>
            <a:chOff x="6393019" y="2025753"/>
            <a:chExt cx="5087628" cy="830997"/>
          </a:xfrm>
        </p:grpSpPr>
        <p:grpSp>
          <p:nvGrpSpPr>
            <p:cNvPr id="86" name="组合 85"/>
            <p:cNvGrpSpPr/>
            <p:nvPr/>
          </p:nvGrpSpPr>
          <p:grpSpPr>
            <a:xfrm>
              <a:off x="6393019" y="2092388"/>
              <a:ext cx="415769" cy="697727"/>
              <a:chOff x="4699001" y="5565775"/>
              <a:chExt cx="966788" cy="1622425"/>
            </a:xfrm>
          </p:grpSpPr>
          <p:sp>
            <p:nvSpPr>
              <p:cNvPr id="87" name="Freeform 298"/>
              <p:cNvSpPr/>
              <p:nvPr/>
            </p:nvSpPr>
            <p:spPr bwMode="auto">
              <a:xfrm>
                <a:off x="4699001" y="5643563"/>
                <a:ext cx="966788" cy="1128713"/>
              </a:xfrm>
              <a:custGeom>
                <a:gdLst>
                  <a:gd fmla="*/ 228 w 298" name="T0"/>
                  <a:gd fmla="*/ 324 h 348" name="T1"/>
                  <a:gd fmla="*/ 201 w 298" name="T2"/>
                  <a:gd fmla="*/ 328 h 348" name="T3"/>
                  <a:gd fmla="*/ 183 w 298" name="T4"/>
                  <a:gd fmla="*/ 337 h 348" name="T5"/>
                  <a:gd fmla="*/ 180 w 298" name="T6"/>
                  <a:gd fmla="*/ 331 h 348" name="T7"/>
                  <a:gd fmla="*/ 180 w 298" name="T8"/>
                  <a:gd fmla="*/ 313 h 348" name="T9"/>
                  <a:gd fmla="*/ 197 w 298" name="T10"/>
                  <a:gd fmla="*/ 300 h 348" name="T11"/>
                  <a:gd fmla="*/ 154 w 298" name="T12"/>
                  <a:gd fmla="*/ 315 h 348" name="T13"/>
                  <a:gd fmla="*/ 137 w 298" name="T14"/>
                  <a:gd fmla="*/ 312 h 348" name="T15"/>
                  <a:gd fmla="*/ 121 w 298" name="T16"/>
                  <a:gd fmla="*/ 319 h 348" name="T17"/>
                  <a:gd fmla="*/ 248 w 298" name="T18"/>
                  <a:gd fmla="*/ 242 h 348" name="T19"/>
                  <a:gd fmla="*/ 233 w 298" name="T20"/>
                  <a:gd fmla="*/ 241 h 348" name="T21"/>
                  <a:gd fmla="*/ 251 w 298" name="T22"/>
                  <a:gd fmla="*/ 221 h 348" name="T23"/>
                  <a:gd fmla="*/ 59 w 298" name="T24"/>
                  <a:gd fmla="*/ 312 h 348" name="T25"/>
                  <a:gd fmla="*/ 59 w 298" name="T26"/>
                  <a:gd fmla="*/ 308 h 348" name="T27"/>
                  <a:gd fmla="*/ 54 w 298" name="T28"/>
                  <a:gd fmla="*/ 291 h 348" name="T29"/>
                  <a:gd fmla="*/ 42 w 298" name="T30"/>
                  <a:gd fmla="*/ 285 h 348" name="T31"/>
                  <a:gd fmla="*/ 1 w 298" name="T32"/>
                  <a:gd fmla="*/ 287 h 348" name="T33"/>
                  <a:gd fmla="*/ 20 w 298" name="T34"/>
                  <a:gd fmla="*/ 260 h 348" name="T35"/>
                  <a:gd fmla="*/ 55 w 298" name="T36"/>
                  <a:gd fmla="*/ 218 h 348" name="T37"/>
                  <a:gd fmla="*/ 249 w 298" name="T38"/>
                  <a:gd fmla="*/ 95 h 348" name="T39"/>
                  <a:gd fmla="*/ 77 w 298" name="T40"/>
                  <a:gd fmla="*/ 174 h 348" name="T41"/>
                  <a:gd fmla="*/ 68 w 298" name="T42"/>
                  <a:gd fmla="*/ 170 h 348" name="T43"/>
                  <a:gd fmla="*/ 96 w 298" name="T44"/>
                  <a:gd fmla="*/ 148 h 348" name="T45"/>
                  <a:gd fmla="*/ 96 w 298" name="T46"/>
                  <a:gd fmla="*/ 140 h 348" name="T47"/>
                  <a:gd fmla="*/ 125 w 298" name="T48"/>
                  <a:gd fmla="*/ 110 h 348" name="T49"/>
                  <a:gd fmla="*/ 138 w 298" name="T50"/>
                  <a:gd fmla="*/ 83 h 348" name="T51"/>
                  <a:gd fmla="*/ 212 w 298" name="T52"/>
                  <a:gd fmla="*/ 12 h 348" name="T53"/>
                  <a:gd fmla="*/ 212 w 298" name="T54"/>
                  <a:gd fmla="*/ 6 h 348" name="T55"/>
                  <a:gd fmla="*/ 167 w 298" name="T56"/>
                  <a:gd fmla="*/ 11 h 348" name="T57"/>
                  <a:gd fmla="*/ 221 w 298" name="T58"/>
                  <a:gd fmla="*/ 0 h 348" name="T59"/>
                  <a:gd fmla="*/ 216 w 298" name="T60"/>
                  <a:gd fmla="*/ 8 h 348" name="T61"/>
                  <a:gd fmla="*/ 157 w 298" name="T62"/>
                  <a:gd fmla="*/ 57 h 348" name="T63"/>
                  <a:gd fmla="*/ 195 w 298" name="T64"/>
                  <a:gd fmla="*/ 44 h 348" name="T65"/>
                  <a:gd fmla="*/ 265 w 298" name="T66"/>
                  <a:gd fmla="*/ 12 h 348" name="T67"/>
                  <a:gd fmla="*/ 255 w 298" name="T68"/>
                  <a:gd fmla="*/ 34 h 348" name="T69"/>
                  <a:gd fmla="*/ 247 w 298" name="T70"/>
                  <a:gd fmla="*/ 53 h 348" name="T71"/>
                  <a:gd fmla="*/ 263 w 298" name="T72"/>
                  <a:gd fmla="*/ 52 h 348" name="T73"/>
                  <a:gd fmla="*/ 257 w 298" name="T74"/>
                  <a:gd fmla="*/ 60 h 348" name="T75"/>
                  <a:gd fmla="*/ 156 w 298" name="T76"/>
                  <a:gd fmla="*/ 147 h 348" name="T77"/>
                  <a:gd fmla="*/ 273 w 298" name="T78"/>
                  <a:gd fmla="*/ 81 h 348" name="T79"/>
                  <a:gd fmla="*/ 265 w 298" name="T80"/>
                  <a:gd fmla="*/ 96 h 348" name="T81"/>
                  <a:gd fmla="*/ 182 w 298" name="T82"/>
                  <a:gd fmla="*/ 166 h 348" name="T83"/>
                  <a:gd fmla="*/ 78 w 298" name="T84"/>
                  <a:gd fmla="*/ 241 h 348" name="T85"/>
                  <a:gd fmla="*/ 129 w 298" name="T86"/>
                  <a:gd fmla="*/ 234 h 348" name="T87"/>
                  <a:gd fmla="*/ 187 w 298" name="T88"/>
                  <a:gd fmla="*/ 233 h 348" name="T89"/>
                  <a:gd fmla="*/ 257 w 298" name="T90"/>
                  <a:gd fmla="*/ 199 h 348" name="T91"/>
                  <a:gd fmla="*/ 270 w 298" name="T92"/>
                  <a:gd fmla="*/ 209 h 348" name="T93"/>
                  <a:gd fmla="*/ 249 w 298" name="T94"/>
                  <a:gd fmla="*/ 231 h 348" name="T95"/>
                  <a:gd fmla="*/ 192 w 298" name="T96"/>
                  <a:gd fmla="*/ 269 h 348" name="T97"/>
                  <a:gd fmla="*/ 270 w 298" name="T98"/>
                  <a:gd fmla="*/ 229 h 348" name="T99"/>
                  <a:gd fmla="*/ 142 w 298" name="T100"/>
                  <a:gd fmla="*/ 307 h 348" name="T101"/>
                  <a:gd fmla="*/ 248 w 298" name="T102"/>
                  <a:gd fmla="*/ 247 h 348" name="T103"/>
                  <a:gd fmla="*/ 161 w 298" name="T104"/>
                  <a:gd fmla="*/ 312 h 348" name="T105"/>
                  <a:gd fmla="*/ 288 w 298" name="T106"/>
                  <a:gd fmla="*/ 251 h 348" name="T107"/>
                  <a:gd fmla="*/ 298 w 298" name="T108"/>
                  <a:gd fmla="*/ 271 h 348" name="T109"/>
                  <a:gd fmla="*/ 298 w 298" name="T110"/>
                  <a:gd fmla="*/ 283 h 348" name="T111"/>
                  <a:gd fmla="*/ 276 w 298" name="T112"/>
                  <a:gd fmla="*/ 298 h 348" name="T113"/>
                  <a:gd fmla="*/ 192 w 298" name="T114"/>
                  <a:gd fmla="*/ 347 h 34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348" w="29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299"/>
              <p:cNvSpPr>
                <a:spLocks noEditPoints="1"/>
              </p:cNvSpPr>
              <p:nvPr/>
            </p:nvSpPr>
            <p:spPr bwMode="auto">
              <a:xfrm>
                <a:off x="4725988" y="5565775"/>
                <a:ext cx="896938" cy="1622425"/>
              </a:xfrm>
              <a:custGeom>
                <a:gdLst>
                  <a:gd fmla="*/ 137 w 277" name="T0"/>
                  <a:gd fmla="*/ 390 h 500" name="T1"/>
                  <a:gd fmla="*/ 144 w 277" name="T2"/>
                  <a:gd fmla="*/ 351 h 500" name="T3"/>
                  <a:gd fmla="*/ 92 w 277" name="T4"/>
                  <a:gd fmla="*/ 352 h 500" name="T5"/>
                  <a:gd fmla="*/ 49 w 277" name="T6"/>
                  <a:gd fmla="*/ 334 h 500" name="T7"/>
                  <a:gd fmla="*/ 24 w 277" name="T8"/>
                  <a:gd fmla="*/ 327 h 500" name="T9"/>
                  <a:gd fmla="*/ 6 w 277" name="T10"/>
                  <a:gd fmla="*/ 310 h 500" name="T11"/>
                  <a:gd fmla="*/ 5 w 277" name="T12"/>
                  <a:gd fmla="*/ 274 h 500" name="T13"/>
                  <a:gd fmla="*/ 46 w 277" name="T14"/>
                  <a:gd fmla="*/ 223 h 500" name="T15"/>
                  <a:gd fmla="*/ 118 w 277" name="T16"/>
                  <a:gd fmla="*/ 155 h 500" name="T17"/>
                  <a:gd fmla="*/ 138 w 277" name="T18"/>
                  <a:gd fmla="*/ 98 h 500" name="T19"/>
                  <a:gd fmla="*/ 176 w 277" name="T20"/>
                  <a:gd fmla="*/ 19 h 500" name="T21"/>
                  <a:gd fmla="*/ 236 w 277" name="T22"/>
                  <a:gd fmla="*/ 18 h 500" name="T23"/>
                  <a:gd fmla="*/ 266 w 277" name="T24"/>
                  <a:gd fmla="*/ 8 h 500" name="T25"/>
                  <a:gd fmla="*/ 269 w 277" name="T26"/>
                  <a:gd fmla="*/ 100 h 500" name="T27"/>
                  <a:gd fmla="*/ 259 w 277" name="T28"/>
                  <a:gd fmla="*/ 300 h 500" name="T29"/>
                  <a:gd fmla="*/ 254 w 277" name="T30"/>
                  <a:gd fmla="*/ 293 h 500" name="T31"/>
                  <a:gd fmla="*/ 265 w 277" name="T32"/>
                  <a:gd fmla="*/ 283 h 500" name="T33"/>
                  <a:gd fmla="*/ 257 w 277" name="T34"/>
                  <a:gd fmla="*/ 363 h 500" name="T35"/>
                  <a:gd fmla="*/ 248 w 277" name="T36"/>
                  <a:gd fmla="*/ 376 h 500" name="T37"/>
                  <a:gd fmla="*/ 229 w 277" name="T38"/>
                  <a:gd fmla="*/ 371 h 500" name="T39"/>
                  <a:gd fmla="*/ 230 w 277" name="T40"/>
                  <a:gd fmla="*/ 397 h 500" name="T41"/>
                  <a:gd fmla="*/ 243 w 277" name="T42"/>
                  <a:gd fmla="*/ 412 h 500" name="T43"/>
                  <a:gd fmla="*/ 253 w 277" name="T44"/>
                  <a:gd fmla="*/ 401 h 500" name="T45"/>
                  <a:gd fmla="*/ 269 w 277" name="T46"/>
                  <a:gd fmla="*/ 426 h 500" name="T47"/>
                  <a:gd fmla="*/ 276 w 277" name="T48"/>
                  <a:gd fmla="*/ 478 h 500" name="T49"/>
                  <a:gd fmla="*/ 230 w 277" name="T50"/>
                  <a:gd fmla="*/ 485 h 500" name="T51"/>
                  <a:gd fmla="*/ 157 w 277" name="T52"/>
                  <a:gd fmla="*/ 489 h 500" name="T53"/>
                  <a:gd fmla="*/ 129 w 277" name="T54"/>
                  <a:gd fmla="*/ 476 h 500" name="T55"/>
                  <a:gd fmla="*/ 132 w 277" name="T56"/>
                  <a:gd fmla="*/ 380 h 500" name="T57"/>
                  <a:gd fmla="*/ 123 w 277" name="T58"/>
                  <a:gd fmla="*/ 383 h 500" name="T59"/>
                  <a:gd fmla="*/ 130 w 277" name="T60"/>
                  <a:gd fmla="*/ 409 h 500" name="T61"/>
                  <a:gd fmla="*/ 123 w 277" name="T62"/>
                  <a:gd fmla="*/ 392 h 500" name="T63"/>
                  <a:gd fmla="*/ 128 w 277" name="T64"/>
                  <a:gd fmla="*/ 373 h 500" name="T65"/>
                  <a:gd fmla="*/ 129 w 277" name="T66"/>
                  <a:gd fmla="*/ 436 h 500" name="T67"/>
                  <a:gd fmla="*/ 131 w 277" name="T68"/>
                  <a:gd fmla="*/ 500 h 500" name="T69"/>
                  <a:gd fmla="*/ 193 w 277" name="T70"/>
                  <a:gd fmla="*/ 483 h 500" name="T71"/>
                  <a:gd fmla="*/ 267 w 277" name="T72"/>
                  <a:gd fmla="*/ 480 h 500" name="T73"/>
                  <a:gd fmla="*/ 269 w 277" name="T74"/>
                  <a:gd fmla="*/ 427 h 500" name="T75"/>
                  <a:gd fmla="*/ 267 w 277" name="T76"/>
                  <a:gd fmla="*/ 420 h 500" name="T77"/>
                  <a:gd fmla="*/ 247 w 277" name="T78"/>
                  <a:gd fmla="*/ 411 h 500" name="T79"/>
                  <a:gd fmla="*/ 234 w 277" name="T80"/>
                  <a:gd fmla="*/ 407 h 500" name="T81"/>
                  <a:gd fmla="*/ 223 w 277" name="T82"/>
                  <a:gd fmla="*/ 365 h 500" name="T83"/>
                  <a:gd fmla="*/ 237 w 277" name="T84"/>
                  <a:gd fmla="*/ 374 h 500" name="T85"/>
                  <a:gd fmla="*/ 255 w 277" name="T86"/>
                  <a:gd fmla="*/ 371 h 500" name="T87"/>
                  <a:gd fmla="*/ 257 w 277" name="T88"/>
                  <a:gd fmla="*/ 353 h 500" name="T89"/>
                  <a:gd fmla="*/ 267 w 277" name="T90"/>
                  <a:gd fmla="*/ 287 h 500" name="T91"/>
                  <a:gd fmla="*/ 254 w 277" name="T92"/>
                  <a:gd fmla="*/ 294 h 500" name="T93"/>
                  <a:gd fmla="*/ 260 w 277" name="T94"/>
                  <a:gd fmla="*/ 227 h 500" name="T95"/>
                  <a:gd fmla="*/ 268 w 277" name="T96"/>
                  <a:gd fmla="*/ 45 h 500" name="T97"/>
                  <a:gd fmla="*/ 253 w 277" name="T98"/>
                  <a:gd fmla="*/ 18 h 500" name="T99"/>
                  <a:gd fmla="*/ 184 w 277" name="T100"/>
                  <a:gd fmla="*/ 1 h 500" name="T101"/>
                  <a:gd fmla="*/ 147 w 277" name="T102"/>
                  <a:gd fmla="*/ 81 h 500" name="T103"/>
                  <a:gd fmla="*/ 126 w 277" name="T104"/>
                  <a:gd fmla="*/ 146 h 500" name="T105"/>
                  <a:gd fmla="*/ 77 w 277" name="T106"/>
                  <a:gd fmla="*/ 197 h 500" name="T107"/>
                  <a:gd fmla="*/ 26 w 277" name="T108"/>
                  <a:gd fmla="*/ 245 h 500" name="T109"/>
                  <a:gd fmla="*/ 2 w 277" name="T110"/>
                  <a:gd fmla="*/ 297 h 500" name="T111"/>
                  <a:gd fmla="*/ 18 w 277" name="T112"/>
                  <a:gd fmla="*/ 324 h 500" name="T113"/>
                  <a:gd fmla="*/ 40 w 277" name="T114"/>
                  <a:gd fmla="*/ 324 h 500" name="T115"/>
                  <a:gd fmla="*/ 72 w 277" name="T116"/>
                  <a:gd fmla="*/ 348 h 500" name="T117"/>
                  <a:gd fmla="*/ 138 w 277" name="T118"/>
                  <a:gd fmla="*/ 347 h 500" name="T119"/>
                  <a:gd fmla="*/ 149 w 277" name="T120"/>
                  <a:gd fmla="*/ 384 h 500" name="T121"/>
                  <a:gd fmla="*/ 137 w 277" name="T122"/>
                  <a:gd fmla="*/ 389 h 50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500" w="277">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301"/>
              <p:cNvSpPr>
                <a:spLocks noEditPoints="1"/>
              </p:cNvSpPr>
              <p:nvPr/>
            </p:nvSpPr>
            <p:spPr bwMode="auto">
              <a:xfrm>
                <a:off x="4702176" y="5627688"/>
                <a:ext cx="920750" cy="1495425"/>
              </a:xfrm>
              <a:custGeom>
                <a:gdLst>
                  <a:gd fmla="*/ 150 w 284" name="T0"/>
                  <a:gd fmla="*/ 377 h 461" name="T1"/>
                  <a:gd fmla="*/ 152 w 284" name="T2"/>
                  <a:gd fmla="*/ 376 h 461" name="T3"/>
                  <a:gd fmla="*/ 156 w 284" name="T4"/>
                  <a:gd fmla="*/ 359 h 461" name="T5"/>
                  <a:gd fmla="*/ 142 w 284" name="T6"/>
                  <a:gd fmla="*/ 338 h 461" name="T7"/>
                  <a:gd fmla="*/ 73 w 284" name="T8"/>
                  <a:gd fmla="*/ 323 h 461" name="T9"/>
                  <a:gd fmla="*/ 44 w 284" name="T10"/>
                  <a:gd fmla="*/ 320 h 461" name="T11"/>
                  <a:gd fmla="*/ 11 w 284" name="T12"/>
                  <a:gd fmla="*/ 275 h 461" name="T13"/>
                  <a:gd fmla="*/ 0 w 284" name="T14"/>
                  <a:gd fmla="*/ 268 h 461" name="T15"/>
                  <a:gd fmla="*/ 18 w 284" name="T16"/>
                  <a:gd fmla="*/ 242 h 461" name="T17"/>
                  <a:gd fmla="*/ 50 w 284" name="T18"/>
                  <a:gd fmla="*/ 202 h 461" name="T19"/>
                  <a:gd fmla="*/ 105 w 284" name="T20"/>
                  <a:gd fmla="*/ 141 h 461" name="T21"/>
                  <a:gd fmla="*/ 155 w 284" name="T22"/>
                  <a:gd fmla="*/ 76 h 461" name="T23"/>
                  <a:gd fmla="*/ 179 w 284" name="T24"/>
                  <a:gd fmla="*/ 30 h 461" name="T25"/>
                  <a:gd fmla="*/ 189 w 284" name="T26"/>
                  <a:gd fmla="*/ 0 h 461" name="T27"/>
                  <a:gd fmla="*/ 268 w 284" name="T28"/>
                  <a:gd fmla="*/ 18 h 461" name="T29"/>
                  <a:gd fmla="*/ 275 w 284" name="T30"/>
                  <a:gd fmla="*/ 87 h 461" name="T31"/>
                  <a:gd fmla="*/ 273 w 284" name="T32"/>
                  <a:gd fmla="*/ 156 h 461" name="T33"/>
                  <a:gd fmla="*/ 265 w 284" name="T34"/>
                  <a:gd fmla="*/ 224 h 461" name="T35"/>
                  <a:gd fmla="*/ 254 w 284" name="T36"/>
                  <a:gd fmla="*/ 274 h 461" name="T37"/>
                  <a:gd fmla="*/ 275 w 284" name="T38"/>
                  <a:gd fmla="*/ 279 h 461" name="T39"/>
                  <a:gd fmla="*/ 276 w 284" name="T40"/>
                  <a:gd fmla="*/ 303 h 461" name="T41"/>
                  <a:gd fmla="*/ 271 w 284" name="T42"/>
                  <a:gd fmla="*/ 351 h 461" name="T43"/>
                  <a:gd fmla="*/ 244 w 284" name="T44"/>
                  <a:gd fmla="*/ 351 h 461" name="T45"/>
                  <a:gd fmla="*/ 244 w 284" name="T46"/>
                  <a:gd fmla="*/ 378 h 461" name="T47"/>
                  <a:gd fmla="*/ 257 w 284" name="T48"/>
                  <a:gd fmla="*/ 386 h 461" name="T49"/>
                  <a:gd fmla="*/ 268 w 284" name="T50"/>
                  <a:gd fmla="*/ 387 h 461" name="T51"/>
                  <a:gd fmla="*/ 275 w 284" name="T52"/>
                  <a:gd fmla="*/ 414 h 461" name="T53"/>
                  <a:gd fmla="*/ 284 w 284" name="T54"/>
                  <a:gd fmla="*/ 460 h 461" name="T55"/>
                  <a:gd fmla="*/ 142 w 284" name="T56"/>
                  <a:gd fmla="*/ 460 h 461" name="T57"/>
                  <a:gd fmla="*/ 133 w 284" name="T58"/>
                  <a:gd fmla="*/ 395 h 461" name="T59"/>
                  <a:gd fmla="*/ 135 w 284" name="T60"/>
                  <a:gd fmla="*/ 417 h 461" name="T61"/>
                  <a:gd fmla="*/ 284 w 284" name="T62"/>
                  <a:gd fmla="*/ 460 h 461" name="T63"/>
                  <a:gd fmla="*/ 276 w 284" name="T64"/>
                  <a:gd fmla="*/ 423 h 461" name="T65"/>
                  <a:gd fmla="*/ 267 w 284" name="T66"/>
                  <a:gd fmla="*/ 387 h 461" name="T67"/>
                  <a:gd fmla="*/ 265 w 284" name="T68"/>
                  <a:gd fmla="*/ 386 h 461" name="T69"/>
                  <a:gd fmla="*/ 247 w 284" name="T70"/>
                  <a:gd fmla="*/ 387 h 461" name="T71"/>
                  <a:gd fmla="*/ 243 w 284" name="T72"/>
                  <a:gd fmla="*/ 378 h 461" name="T73"/>
                  <a:gd fmla="*/ 243 w 284" name="T74"/>
                  <a:gd fmla="*/ 351 h 461" name="T75"/>
                  <a:gd fmla="*/ 270 w 284" name="T76"/>
                  <a:gd fmla="*/ 351 h 461" name="T77"/>
                  <a:gd fmla="*/ 275 w 284" name="T78"/>
                  <a:gd fmla="*/ 303 h 461" name="T79"/>
                  <a:gd fmla="*/ 274 w 284" name="T80"/>
                  <a:gd fmla="*/ 279 h 461" name="T81"/>
                  <a:gd fmla="*/ 253 w 284" name="T82"/>
                  <a:gd fmla="*/ 275 h 461" name="T83"/>
                  <a:gd fmla="*/ 263 w 284" name="T84"/>
                  <a:gd fmla="*/ 224 h 461" name="T85"/>
                  <a:gd fmla="*/ 272 w 284" name="T86"/>
                  <a:gd fmla="*/ 155 h 461" name="T87"/>
                  <a:gd fmla="*/ 273 w 284" name="T88"/>
                  <a:gd fmla="*/ 87 h 461" name="T89"/>
                  <a:gd fmla="*/ 266 w 284" name="T90"/>
                  <a:gd fmla="*/ 18 h 461" name="T91"/>
                  <a:gd fmla="*/ 190 w 284" name="T92"/>
                  <a:gd fmla="*/ 1 h 461" name="T93"/>
                  <a:gd fmla="*/ 171 w 284" name="T94"/>
                  <a:gd fmla="*/ 50 h 461" name="T95"/>
                  <a:gd fmla="*/ 132 w 284" name="T96"/>
                  <a:gd fmla="*/ 110 h 461" name="T97"/>
                  <a:gd fmla="*/ 78 w 284" name="T98"/>
                  <a:gd fmla="*/ 172 h 461" name="T99"/>
                  <a:gd fmla="*/ 31 w 284" name="T100"/>
                  <a:gd fmla="*/ 226 h 461" name="T101"/>
                  <a:gd fmla="*/ 13 w 284" name="T102"/>
                  <a:gd fmla="*/ 251 h 461" name="T103"/>
                  <a:gd fmla="*/ 8 w 284" name="T104"/>
                  <a:gd fmla="*/ 272 h 461" name="T105"/>
                  <a:gd fmla="*/ 26 w 284" name="T106"/>
                  <a:gd fmla="*/ 291 h 461" name="T107"/>
                  <a:gd fmla="*/ 73 w 284" name="T108"/>
                  <a:gd fmla="*/ 322 h 461" name="T109"/>
                  <a:gd fmla="*/ 142 w 284" name="T110"/>
                  <a:gd fmla="*/ 338 h 461" name="T111"/>
                  <a:gd fmla="*/ 156 w 284" name="T112"/>
                  <a:gd fmla="*/ 350 h 461" name="T113"/>
                  <a:gd fmla="*/ 154 w 284" name="T114"/>
                  <a:gd fmla="*/ 372 h 461" name="T115"/>
                  <a:gd fmla="*/ 150 w 284" name="T116"/>
                  <a:gd fmla="*/ 377 h 46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61" w="284">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90" name="组合 89"/>
              <p:cNvGrpSpPr/>
              <p:nvPr/>
            </p:nvGrpSpPr>
            <p:grpSpPr>
              <a:xfrm>
                <a:off x="4732338" y="5618163"/>
                <a:ext cx="912813" cy="1498600"/>
                <a:chOff x="4732338" y="5618163"/>
                <a:chExt cx="912813" cy="1498600"/>
              </a:xfrm>
            </p:grpSpPr>
            <p:sp>
              <p:nvSpPr>
                <p:cNvPr id="91" name="Freeform 295"/>
                <p:cNvSpPr/>
                <p:nvPr/>
              </p:nvSpPr>
              <p:spPr bwMode="auto">
                <a:xfrm>
                  <a:off x="5535613" y="6637338"/>
                  <a:ext cx="77788" cy="47625"/>
                </a:xfrm>
                <a:custGeom>
                  <a:gdLst>
                    <a:gd fmla="*/ 0 w 24" name="T0"/>
                    <a:gd fmla="*/ 15 h 15" name="T1"/>
                    <a:gd fmla="*/ 0 w 24" name="T2"/>
                    <a:gd fmla="*/ 15 h 15" name="T3"/>
                    <a:gd fmla="*/ 0 w 24" name="T4"/>
                    <a:gd fmla="*/ 14 h 15" name="T5"/>
                    <a:gd fmla="*/ 0 w 24" name="T6"/>
                    <a:gd fmla="*/ 14 h 15" name="T7"/>
                    <a:gd fmla="*/ 0 w 24" name="T8"/>
                    <a:gd fmla="*/ 14 h 15" name="T9"/>
                    <a:gd fmla="*/ 0 w 24" name="T10"/>
                    <a:gd fmla="*/ 14 h 15" name="T11"/>
                    <a:gd fmla="*/ 4 w 24" name="T12"/>
                    <a:gd fmla="*/ 11 h 15" name="T13"/>
                    <a:gd fmla="*/ 23 w 24" name="T14"/>
                    <a:gd fmla="*/ 0 h 15" name="T15"/>
                    <a:gd fmla="*/ 24 w 24" name="T16"/>
                    <a:gd fmla="*/ 0 h 15" name="T17"/>
                    <a:gd fmla="*/ 24 w 24" name="T18"/>
                    <a:gd fmla="*/ 1 h 15" name="T19"/>
                    <a:gd fmla="*/ 22 w 24" name="T20"/>
                    <a:gd fmla="*/ 13 h 15" name="T21"/>
                    <a:gd fmla="*/ 23 w 24" name="T22"/>
                    <a:gd fmla="*/ 12 h 15" name="T23"/>
                    <a:gd fmla="*/ 24 w 24" name="T24"/>
                    <a:gd fmla="*/ 12 h 15" name="T25"/>
                    <a:gd fmla="*/ 24 w 24" name="T26"/>
                    <a:gd fmla="*/ 13 h 15" name="T27"/>
                    <a:gd fmla="*/ 21 w 24" name="T28"/>
                    <a:gd fmla="*/ 14 h 15" name="T29"/>
                    <a:gd fmla="*/ 21 w 24" name="T30"/>
                    <a:gd fmla="*/ 14 h 15" name="T31"/>
                    <a:gd fmla="*/ 23 w 24" name="T32"/>
                    <a:gd fmla="*/ 1 h 15" name="T33"/>
                    <a:gd fmla="*/ 4 w 24" name="T34"/>
                    <a:gd fmla="*/ 12 h 15" name="T35"/>
                    <a:gd fmla="*/ 0 w 24" name="T36"/>
                    <a:gd fmla="*/ 15 h 15"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15" w="24">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296"/>
                <p:cNvSpPr/>
                <p:nvPr/>
              </p:nvSpPr>
              <p:spPr bwMode="auto">
                <a:xfrm>
                  <a:off x="5149851" y="6600825"/>
                  <a:ext cx="495300" cy="484188"/>
                </a:xfrm>
                <a:custGeom>
                  <a:gdLst>
                    <a:gd fmla="*/ 115 w 153" name="T0"/>
                    <a:gd fmla="*/ 149 h 149" name="T1"/>
                    <a:gd fmla="*/ 125 w 153" name="T2"/>
                    <a:gd fmla="*/ 126 h 149" name="T3"/>
                    <a:gd fmla="*/ 111 w 153" name="T4"/>
                    <a:gd fmla="*/ 134 h 149" name="T5"/>
                    <a:gd fmla="*/ 110 w 153" name="T6"/>
                    <a:gd fmla="*/ 133 h 149" name="T7"/>
                    <a:gd fmla="*/ 72 w 153" name="T8"/>
                    <a:gd fmla="*/ 147 h 149" name="T9"/>
                    <a:gd fmla="*/ 72 w 153" name="T10"/>
                    <a:gd fmla="*/ 146 h 149" name="T11"/>
                    <a:gd fmla="*/ 135 w 153" name="T12"/>
                    <a:gd fmla="*/ 94 h 149" name="T13"/>
                    <a:gd fmla="*/ 53 w 153" name="T14"/>
                    <a:gd fmla="*/ 140 h 149" name="T15"/>
                    <a:gd fmla="*/ 53 w 153" name="T16"/>
                    <a:gd fmla="*/ 131 h 149" name="T17"/>
                    <a:gd fmla="*/ 53 w 153" name="T18"/>
                    <a:gd fmla="*/ 131 h 149" name="T19"/>
                    <a:gd fmla="*/ 135 w 153" name="T20"/>
                    <a:gd fmla="*/ 69 h 149" name="T21"/>
                    <a:gd fmla="*/ 28 w 153" name="T22"/>
                    <a:gd fmla="*/ 130 h 149" name="T23"/>
                    <a:gd fmla="*/ 17 w 153" name="T24"/>
                    <a:gd fmla="*/ 119 h 149" name="T25"/>
                    <a:gd fmla="*/ 70 w 153" name="T26"/>
                    <a:gd fmla="*/ 77 h 149" name="T27"/>
                    <a:gd fmla="*/ 1 w 153" name="T28"/>
                    <a:gd fmla="*/ 108 h 149" name="T29"/>
                    <a:gd fmla="*/ 0 w 153" name="T30"/>
                    <a:gd fmla="*/ 108 h 149" name="T31"/>
                    <a:gd fmla="*/ 20 w 153" name="T32"/>
                    <a:gd fmla="*/ 78 h 149" name="T33"/>
                    <a:gd fmla="*/ 95 w 153" name="T34"/>
                    <a:gd fmla="*/ 32 h 149" name="T35"/>
                    <a:gd fmla="*/ 23 w 153" name="T36"/>
                    <a:gd fmla="*/ 74 h 149" name="T37"/>
                    <a:gd fmla="*/ 23 w 153" name="T38"/>
                    <a:gd fmla="*/ 74 h 149" name="T39"/>
                    <a:gd fmla="*/ 15 w 153" name="T40"/>
                    <a:gd fmla="*/ 78 h 149" name="T41"/>
                    <a:gd fmla="*/ 30 w 153" name="T42"/>
                    <a:gd fmla="*/ 61 h 149" name="T43"/>
                    <a:gd fmla="*/ 16 w 153" name="T44"/>
                    <a:gd fmla="*/ 69 h 149" name="T45"/>
                    <a:gd fmla="*/ 6 w 153" name="T46"/>
                    <a:gd fmla="*/ 66 h 149" name="T47"/>
                    <a:gd fmla="*/ 20 w 153" name="T48"/>
                    <a:gd fmla="*/ 58 h 149" name="T49"/>
                    <a:gd fmla="*/ 33 w 153" name="T50"/>
                    <a:gd fmla="*/ 59 h 149" name="T51"/>
                    <a:gd fmla="*/ 17 w 153" name="T52"/>
                    <a:gd fmla="*/ 76 h 149" name="T53"/>
                    <a:gd fmla="*/ 150 w 153" name="T54"/>
                    <a:gd fmla="*/ 0 h 149" name="T55"/>
                    <a:gd fmla="*/ 147 w 153" name="T56"/>
                    <a:gd fmla="*/ 3 h 149" name="T57"/>
                    <a:gd fmla="*/ 147 w 153" name="T58"/>
                    <a:gd fmla="*/ 4 h 149" name="T59"/>
                    <a:gd fmla="*/ 74 w 153" name="T60"/>
                    <a:gd fmla="*/ 57 h 149" name="T61"/>
                    <a:gd fmla="*/ 124 w 153" name="T62"/>
                    <a:gd fmla="*/ 36 h 149" name="T63"/>
                    <a:gd fmla="*/ 122 w 153" name="T64"/>
                    <a:gd fmla="*/ 58 h 149" name="T65"/>
                    <a:gd fmla="*/ 32 w 153" name="T66"/>
                    <a:gd fmla="*/ 128 h 149" name="T67"/>
                    <a:gd fmla="*/ 142 w 153" name="T68"/>
                    <a:gd fmla="*/ 64 h 149" name="T69"/>
                    <a:gd fmla="*/ 143 w 153" name="T70"/>
                    <a:gd fmla="*/ 64 h 149" name="T71"/>
                    <a:gd fmla="*/ 148 w 153" name="T72"/>
                    <a:gd fmla="*/ 76 h 149" name="T73"/>
                    <a:gd fmla="*/ 101 w 153" name="T74"/>
                    <a:gd fmla="*/ 109 h 149" name="T75"/>
                    <a:gd fmla="*/ 138 w 153" name="T76"/>
                    <a:gd fmla="*/ 91 h 149" name="T77"/>
                    <a:gd fmla="*/ 139 w 153" name="T78"/>
                    <a:gd fmla="*/ 91 h 149" name="T79"/>
                    <a:gd fmla="*/ 153 w 153" name="T80"/>
                    <a:gd fmla="*/ 99 h 149" name="T81"/>
                    <a:gd fmla="*/ 153 w 153" name="T82"/>
                    <a:gd fmla="*/ 100 h 149" name="T83"/>
                    <a:gd fmla="*/ 132 w 153" name="T84"/>
                    <a:gd fmla="*/ 117 h 149" name="T85"/>
                    <a:gd fmla="*/ 139 w 153" name="T86"/>
                    <a:gd fmla="*/ 117 h 149" name="T87"/>
                    <a:gd fmla="*/ 139 w 153" name="T88"/>
                    <a:gd fmla="*/ 118 h 149" name="T89"/>
                    <a:gd fmla="*/ 117 w 153" name="T90"/>
                    <a:gd fmla="*/ 147 h 149" name="T91"/>
                    <a:gd fmla="*/ 141 w 153" name="T92"/>
                    <a:gd fmla="*/ 138 h 149" name="T93"/>
                    <a:gd fmla="*/ 143 w 153" name="T94"/>
                    <a:gd fmla="*/ 138 h 149" name="T95"/>
                    <a:gd fmla="*/ 140 w 153" name="T96"/>
                    <a:gd fmla="*/ 139 h 149" name="T97"/>
                    <a:gd fmla="*/ 115 w 153" name="T98"/>
                    <a:gd fmla="*/ 149 h 14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49" w="153">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297"/>
                <p:cNvSpPr/>
                <p:nvPr/>
              </p:nvSpPr>
              <p:spPr bwMode="auto">
                <a:xfrm>
                  <a:off x="5221288" y="6010275"/>
                  <a:ext cx="360363" cy="382588"/>
                </a:xfrm>
                <a:custGeom>
                  <a:gdLst>
                    <a:gd fmla="*/ 34 w 111" name="T0"/>
                    <a:gd fmla="*/ 118 h 118" name="T1"/>
                    <a:gd fmla="*/ 34 w 111" name="T2"/>
                    <a:gd fmla="*/ 117 h 118" name="T3"/>
                    <a:gd fmla="*/ 34 w 111" name="T4"/>
                    <a:gd fmla="*/ 117 h 118" name="T5"/>
                    <a:gd fmla="*/ 93 w 111" name="T6"/>
                    <a:gd fmla="*/ 76 h 118" name="T7"/>
                    <a:gd fmla="*/ 27 w 111" name="T8"/>
                    <a:gd fmla="*/ 114 h 118" name="T9"/>
                    <a:gd fmla="*/ 27 w 111" name="T10"/>
                    <a:gd fmla="*/ 113 h 118" name="T11"/>
                    <a:gd fmla="*/ 39 w 111" name="T12"/>
                    <a:gd fmla="*/ 104 h 118" name="T13"/>
                    <a:gd fmla="*/ 105 w 111" name="T14"/>
                    <a:gd fmla="*/ 56 h 118" name="T15"/>
                    <a:gd fmla="*/ 18 w 111" name="T16"/>
                    <a:gd fmla="*/ 106 h 118" name="T17"/>
                    <a:gd fmla="*/ 18 w 111" name="T18"/>
                    <a:gd fmla="*/ 105 h 118" name="T19"/>
                    <a:gd fmla="*/ 18 w 111" name="T20"/>
                    <a:gd fmla="*/ 105 h 118" name="T21"/>
                    <a:gd fmla="*/ 93 w 111" name="T22"/>
                    <a:gd fmla="*/ 46 h 118" name="T23"/>
                    <a:gd fmla="*/ 1 w 111" name="T24"/>
                    <a:gd fmla="*/ 99 h 118" name="T25"/>
                    <a:gd fmla="*/ 1 w 111" name="T26"/>
                    <a:gd fmla="*/ 99 h 118" name="T27"/>
                    <a:gd fmla="*/ 0 w 111" name="T28"/>
                    <a:gd fmla="*/ 98 h 118" name="T29"/>
                    <a:gd fmla="*/ 25 w 111" name="T30"/>
                    <a:gd fmla="*/ 77 h 118" name="T31"/>
                    <a:gd fmla="*/ 25 w 111" name="T32"/>
                    <a:gd fmla="*/ 76 h 118" name="T33"/>
                    <a:gd fmla="*/ 28 w 111" name="T34"/>
                    <a:gd fmla="*/ 67 h 118" name="T35"/>
                    <a:gd fmla="*/ 28 w 111" name="T36"/>
                    <a:gd fmla="*/ 66 h 118" name="T37"/>
                    <a:gd fmla="*/ 28 w 111" name="T38"/>
                    <a:gd fmla="*/ 66 h 118" name="T39"/>
                    <a:gd fmla="*/ 62 w 111" name="T40"/>
                    <a:gd fmla="*/ 37 h 118" name="T41"/>
                    <a:gd fmla="*/ 38 w 111" name="T42"/>
                    <a:gd fmla="*/ 43 h 118" name="T43"/>
                    <a:gd fmla="*/ 4 w 111" name="T44"/>
                    <a:gd fmla="*/ 62 h 118" name="T45"/>
                    <a:gd fmla="*/ 4 w 111" name="T46"/>
                    <a:gd fmla="*/ 61 h 118" name="T47"/>
                    <a:gd fmla="*/ 51 w 111" name="T48"/>
                    <a:gd fmla="*/ 31 h 118" name="T49"/>
                    <a:gd fmla="*/ 11 w 111" name="T50"/>
                    <a:gd fmla="*/ 51 h 118" name="T51"/>
                    <a:gd fmla="*/ 10 w 111" name="T52"/>
                    <a:gd fmla="*/ 51 h 118" name="T53"/>
                    <a:gd fmla="*/ 24 w 111" name="T54"/>
                    <a:gd fmla="*/ 40 h 118" name="T55"/>
                    <a:gd fmla="*/ 24 w 111" name="T56"/>
                    <a:gd fmla="*/ 39 h 118" name="T57"/>
                    <a:gd fmla="*/ 83 w 111" name="T58"/>
                    <a:gd fmla="*/ 5 h 118" name="T59"/>
                    <a:gd fmla="*/ 83 w 111" name="T60"/>
                    <a:gd fmla="*/ 5 h 118" name="T61"/>
                    <a:gd fmla="*/ 83 w 111" name="T62"/>
                    <a:gd fmla="*/ 6 h 118" name="T63"/>
                    <a:gd fmla="*/ 47 w 111" name="T64"/>
                    <a:gd fmla="*/ 29 h 118" name="T65"/>
                    <a:gd fmla="*/ 54 w 111" name="T66"/>
                    <a:gd fmla="*/ 26 h 118" name="T67"/>
                    <a:gd fmla="*/ 94 w 111" name="T68"/>
                    <a:gd fmla="*/ 3 h 118" name="T69"/>
                    <a:gd fmla="*/ 98 w 111" name="T70"/>
                    <a:gd fmla="*/ 0 h 118" name="T71"/>
                    <a:gd fmla="*/ 98 w 111" name="T72"/>
                    <a:gd fmla="*/ 1 h 118" name="T73"/>
                    <a:gd fmla="*/ 14 w 111" name="T74"/>
                    <a:gd fmla="*/ 56 h 118" name="T75"/>
                    <a:gd fmla="*/ 97 w 111" name="T76"/>
                    <a:gd fmla="*/ 8 h 118" name="T77"/>
                    <a:gd fmla="*/ 97 w 111" name="T78"/>
                    <a:gd fmla="*/ 8 h 118" name="T79"/>
                    <a:gd fmla="*/ 97 w 111" name="T80"/>
                    <a:gd fmla="*/ 8 h 118" name="T81"/>
                    <a:gd fmla="*/ 32 w 111" name="T82"/>
                    <a:gd fmla="*/ 64 h 118" name="T83"/>
                    <a:gd fmla="*/ 101 w 111" name="T84"/>
                    <a:gd fmla="*/ 24 h 118" name="T85"/>
                    <a:gd fmla="*/ 100 w 111" name="T86"/>
                    <a:gd fmla="*/ 25 h 118" name="T87"/>
                    <a:gd fmla="*/ 63 w 111" name="T88"/>
                    <a:gd fmla="*/ 51 h 118" name="T89"/>
                    <a:gd fmla="*/ 89 w 111" name="T90"/>
                    <a:gd fmla="*/ 39 h 118" name="T91"/>
                    <a:gd fmla="*/ 89 w 111" name="T92"/>
                    <a:gd fmla="*/ 39 h 118" name="T93"/>
                    <a:gd fmla="*/ 45 w 111" name="T94"/>
                    <a:gd fmla="*/ 69 h 118" name="T95"/>
                    <a:gd fmla="*/ 97 w 111" name="T96"/>
                    <a:gd fmla="*/ 42 h 118" name="T97"/>
                    <a:gd fmla="*/ 98 w 111" name="T98"/>
                    <a:gd fmla="*/ 42 h 118" name="T99"/>
                    <a:gd fmla="*/ 98 w 111" name="T100"/>
                    <a:gd fmla="*/ 43 h 118" name="T101"/>
                    <a:gd fmla="*/ 67 w 111" name="T102"/>
                    <a:gd fmla="*/ 68 h 118" name="T103"/>
                    <a:gd fmla="*/ 50 w 111" name="T104"/>
                    <a:gd fmla="*/ 87 h 118" name="T105"/>
                    <a:gd fmla="*/ 110 w 111" name="T106"/>
                    <a:gd fmla="*/ 52 h 118" name="T107"/>
                    <a:gd fmla="*/ 67 w 111" name="T108"/>
                    <a:gd fmla="*/ 85 h 118" name="T109"/>
                    <a:gd fmla="*/ 100 w 111" name="T110"/>
                    <a:gd fmla="*/ 71 h 118" name="T111"/>
                    <a:gd fmla="*/ 100 w 111" name="T112"/>
                    <a:gd fmla="*/ 72 h 118" name="T113"/>
                    <a:gd fmla="*/ 100 w 111" name="T114"/>
                    <a:gd fmla="*/ 72 h 118" name="T115"/>
                    <a:gd fmla="*/ 41 w 111" name="T116"/>
                    <a:gd fmla="*/ 113 h 118" name="T117"/>
                    <a:gd fmla="*/ 83 w 111" name="T118"/>
                    <a:gd fmla="*/ 90 h 118" name="T119"/>
                    <a:gd fmla="*/ 34 w 111" name="T120"/>
                    <a:gd fmla="*/ 118 h 11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18" w="110">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300"/>
                <p:cNvSpPr>
                  <a:spLocks noEditPoints="1"/>
                </p:cNvSpPr>
                <p:nvPr/>
              </p:nvSpPr>
              <p:spPr bwMode="auto">
                <a:xfrm>
                  <a:off x="5084763" y="6165850"/>
                  <a:ext cx="242888" cy="322263"/>
                </a:xfrm>
                <a:custGeom>
                  <a:gdLst>
                    <a:gd fmla="*/ 63 w 75" name="T0"/>
                    <a:gd fmla="*/ 52 h 99" name="T1"/>
                    <a:gd fmla="*/ 68 w 75" name="T2"/>
                    <a:gd fmla="*/ 29 h 99" name="T3"/>
                    <a:gd fmla="*/ 73 w 75" name="T4"/>
                    <a:gd fmla="*/ 6 h 99" name="T5"/>
                    <a:gd fmla="*/ 67 w 75" name="T6"/>
                    <a:gd fmla="*/ 17 h 99" name="T7"/>
                    <a:gd fmla="*/ 59 w 75" name="T8"/>
                    <a:gd fmla="*/ 27 h 99" name="T9"/>
                    <a:gd fmla="*/ 41 w 75" name="T10"/>
                    <a:gd fmla="*/ 44 h 99" name="T11"/>
                    <a:gd fmla="*/ 11 w 75" name="T12"/>
                    <a:gd fmla="*/ 66 h 99" name="T13"/>
                    <a:gd fmla="*/ 2 w 75" name="T14"/>
                    <a:gd fmla="*/ 74 h 99" name="T15"/>
                    <a:gd fmla="*/ 21 w 75" name="T16"/>
                    <a:gd fmla="*/ 84 h 99" name="T17"/>
                    <a:gd fmla="*/ 34 w 75" name="T18"/>
                    <a:gd fmla="*/ 90 h 99" name="T19"/>
                    <a:gd fmla="*/ 41 w 75" name="T20"/>
                    <a:gd fmla="*/ 91 h 99" name="T21"/>
                    <a:gd fmla="*/ 48 w 75" name="T22"/>
                    <a:gd fmla="*/ 92 h 99" name="T23"/>
                    <a:gd fmla="*/ 55 w 75" name="T24"/>
                    <a:gd fmla="*/ 91 h 99" name="T25"/>
                    <a:gd fmla="*/ 54 w 75" name="T26"/>
                    <a:gd fmla="*/ 94 h 99" name="T27"/>
                    <a:gd fmla="*/ 54 w 75" name="T28"/>
                    <a:gd fmla="*/ 96 h 99" name="T29"/>
                    <a:gd fmla="*/ 55 w 75" name="T30"/>
                    <a:gd fmla="*/ 97 h 99" name="T31"/>
                    <a:gd fmla="*/ 57 w 75" name="T32"/>
                    <a:gd fmla="*/ 99 h 99" name="T33"/>
                    <a:gd fmla="*/ 54 w 75" name="T34"/>
                    <a:gd fmla="*/ 97 h 99" name="T35"/>
                    <a:gd fmla="*/ 54 w 75" name="T36"/>
                    <a:gd fmla="*/ 95 h 99" name="T37"/>
                    <a:gd fmla="*/ 55 w 75" name="T38"/>
                    <a:gd fmla="*/ 92 h 99" name="T39"/>
                    <a:gd fmla="*/ 48 w 75" name="T40"/>
                    <a:gd fmla="*/ 92 h 99" name="T41"/>
                    <a:gd fmla="*/ 41 w 75" name="T42"/>
                    <a:gd fmla="*/ 92 h 99" name="T43"/>
                    <a:gd fmla="*/ 34 w 75" name="T44"/>
                    <a:gd fmla="*/ 90 h 99" name="T45"/>
                    <a:gd fmla="*/ 20 w 75" name="T46"/>
                    <a:gd fmla="*/ 85 h 99" name="T47"/>
                    <a:gd fmla="*/ 1 w 75" name="T48"/>
                    <a:gd fmla="*/ 75 h 99" name="T49"/>
                    <a:gd fmla="*/ 1 w 75" name="T50"/>
                    <a:gd fmla="*/ 74 h 99" name="T51"/>
                    <a:gd fmla="*/ 20 w 75" name="T52"/>
                    <a:gd fmla="*/ 57 h 99" name="T53"/>
                    <a:gd fmla="*/ 49 w 75" name="T54"/>
                    <a:gd fmla="*/ 35 h 99" name="T55"/>
                    <a:gd fmla="*/ 62 w 75" name="T56"/>
                    <a:gd fmla="*/ 21 h 99" name="T57"/>
                    <a:gd fmla="*/ 69 w 75" name="T58"/>
                    <a:gd fmla="*/ 11 h 99" name="T59"/>
                    <a:gd fmla="*/ 75 w 75" name="T60"/>
                    <a:gd fmla="*/ 0 h 99" name="T61"/>
                    <a:gd fmla="*/ 69 w 75" name="T62"/>
                    <a:gd fmla="*/ 29 h 99" name="T63"/>
                    <a:gd fmla="*/ 64 w 75" name="T64"/>
                    <a:gd fmla="*/ 52 h 99"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99" w="75">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302"/>
                <p:cNvSpPr>
                  <a:spLocks noEditPoints="1"/>
                </p:cNvSpPr>
                <p:nvPr/>
              </p:nvSpPr>
              <p:spPr bwMode="auto">
                <a:xfrm>
                  <a:off x="5094288" y="6175375"/>
                  <a:ext cx="239713" cy="295275"/>
                </a:xfrm>
                <a:custGeom>
                  <a:gdLst>
                    <a:gd fmla="*/ 52 w 74" name="T0"/>
                    <a:gd fmla="*/ 91 h 91" name="T1"/>
                    <a:gd fmla="*/ 61 w 74" name="T2"/>
                    <a:gd fmla="*/ 47 h 91" name="T3"/>
                    <a:gd fmla="*/ 71 w 74" name="T4"/>
                    <a:gd fmla="*/ 4 h 91" name="T5"/>
                    <a:gd fmla="*/ 72 w 74" name="T6"/>
                    <a:gd fmla="*/ 4 h 91" name="T7"/>
                    <a:gd fmla="*/ 65 w 74" name="T8"/>
                    <a:gd fmla="*/ 15 h 91" name="T9"/>
                    <a:gd fmla="*/ 61 w 74" name="T10"/>
                    <a:gd fmla="*/ 19 h 91" name="T11"/>
                    <a:gd fmla="*/ 57 w 74" name="T12"/>
                    <a:gd fmla="*/ 24 h 91" name="T13"/>
                    <a:gd fmla="*/ 48 w 74" name="T14"/>
                    <a:gd fmla="*/ 33 h 91" name="T15"/>
                    <a:gd fmla="*/ 39 w 74" name="T16"/>
                    <a:gd fmla="*/ 41 h 91" name="T17"/>
                    <a:gd fmla="*/ 20 w 74" name="T18"/>
                    <a:gd fmla="*/ 57 h 91" name="T19"/>
                    <a:gd fmla="*/ 10 w 74" name="T20"/>
                    <a:gd fmla="*/ 66 h 91" name="T21"/>
                    <a:gd fmla="*/ 1 w 74" name="T22"/>
                    <a:gd fmla="*/ 74 h 91" name="T23"/>
                    <a:gd fmla="*/ 1 w 74" name="T24"/>
                    <a:gd fmla="*/ 73 h 91" name="T25"/>
                    <a:gd fmla="*/ 14 w 74" name="T26"/>
                    <a:gd fmla="*/ 79 h 91" name="T27"/>
                    <a:gd fmla="*/ 26 w 74" name="T28"/>
                    <a:gd fmla="*/ 83 h 91" name="T29"/>
                    <a:gd fmla="*/ 39 w 74" name="T30"/>
                    <a:gd fmla="*/ 88 h 91" name="T31"/>
                    <a:gd fmla="*/ 52 w 74" name="T32"/>
                    <a:gd fmla="*/ 91 h 91" name="T33"/>
                    <a:gd fmla="*/ 52 w 74" name="T34"/>
                    <a:gd fmla="*/ 91 h 91" name="T35"/>
                    <a:gd fmla="*/ 39 w 74" name="T36"/>
                    <a:gd fmla="*/ 88 h 91" name="T37"/>
                    <a:gd fmla="*/ 26 w 74" name="T38"/>
                    <a:gd fmla="*/ 84 h 91" name="T39"/>
                    <a:gd fmla="*/ 13 w 74" name="T40"/>
                    <a:gd fmla="*/ 79 h 91" name="T41"/>
                    <a:gd fmla="*/ 1 w 74" name="T42"/>
                    <a:gd fmla="*/ 74 h 91" name="T43"/>
                    <a:gd fmla="*/ 0 w 74" name="T44"/>
                    <a:gd fmla="*/ 74 h 91" name="T45"/>
                    <a:gd fmla="*/ 1 w 74" name="T46"/>
                    <a:gd fmla="*/ 73 h 91" name="T47"/>
                    <a:gd fmla="*/ 10 w 74" name="T48"/>
                    <a:gd fmla="*/ 65 h 91" name="T49"/>
                    <a:gd fmla="*/ 19 w 74" name="T50"/>
                    <a:gd fmla="*/ 56 h 91" name="T51"/>
                    <a:gd fmla="*/ 38 w 74" name="T52"/>
                    <a:gd fmla="*/ 40 h 91" name="T53"/>
                    <a:gd fmla="*/ 47 w 74" name="T54"/>
                    <a:gd fmla="*/ 32 h 91" name="T55"/>
                    <a:gd fmla="*/ 51 w 74" name="T56"/>
                    <a:gd fmla="*/ 27 h 91" name="T57"/>
                    <a:gd fmla="*/ 56 w 74" name="T58"/>
                    <a:gd fmla="*/ 23 h 91" name="T59"/>
                    <a:gd fmla="*/ 60 w 74" name="T60"/>
                    <a:gd fmla="*/ 18 h 91" name="T61"/>
                    <a:gd fmla="*/ 64 w 74" name="T62"/>
                    <a:gd fmla="*/ 14 h 91" name="T63"/>
                    <a:gd fmla="*/ 71 w 74" name="T64"/>
                    <a:gd fmla="*/ 3 h 91" name="T65"/>
                    <a:gd fmla="*/ 74 w 74" name="T66"/>
                    <a:gd fmla="*/ 0 h 91" name="T67"/>
                    <a:gd fmla="*/ 73 w 74" name="T68"/>
                    <a:gd fmla="*/ 4 h 91" name="T69"/>
                    <a:gd fmla="*/ 62 w 74" name="T70"/>
                    <a:gd fmla="*/ 48 h 91" name="T71"/>
                    <a:gd fmla="*/ 52 w 74" name="T72"/>
                    <a:gd fmla="*/ 91 h 91"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1" w="74">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303"/>
                <p:cNvSpPr>
                  <a:spLocks noEditPoints="1"/>
                </p:cNvSpPr>
                <p:nvPr/>
              </p:nvSpPr>
              <p:spPr bwMode="auto">
                <a:xfrm>
                  <a:off x="4732338" y="5618163"/>
                  <a:ext cx="893763" cy="1498600"/>
                </a:xfrm>
                <a:custGeom>
                  <a:gdLst>
                    <a:gd fmla="*/ 347 w 563" name="T0"/>
                    <a:gd fmla="*/ 770 h 944" name="T1"/>
                    <a:gd fmla="*/ 347 w 563" name="T2"/>
                    <a:gd fmla="*/ 693 h 944" name="T3"/>
                    <a:gd fmla="*/ 106 w 563" name="T4"/>
                    <a:gd fmla="*/ 695 h 944" name="T5"/>
                    <a:gd fmla="*/ 106 w 563" name="T6"/>
                    <a:gd fmla="*/ 695 h 944" name="T7"/>
                    <a:gd fmla="*/ 0 w 563" name="T8"/>
                    <a:gd fmla="*/ 595 h 944" name="T9"/>
                    <a:gd fmla="*/ 345 w 563" name="T10"/>
                    <a:gd fmla="*/ 2 h 944" name="T11"/>
                    <a:gd fmla="*/ 347 w 563" name="T12"/>
                    <a:gd fmla="*/ 0 h 944" name="T13"/>
                    <a:gd fmla="*/ 514 w 563" name="T14"/>
                    <a:gd fmla="*/ 0 h 944" name="T15"/>
                    <a:gd fmla="*/ 514 w 563" name="T16"/>
                    <a:gd fmla="*/ 519 h 944" name="T17"/>
                    <a:gd fmla="*/ 561 w 563" name="T18"/>
                    <a:gd fmla="*/ 519 h 944" name="T19"/>
                    <a:gd fmla="*/ 561 w 563" name="T20"/>
                    <a:gd fmla="*/ 519 h 944" name="T21"/>
                    <a:gd fmla="*/ 561 w 563" name="T22"/>
                    <a:gd fmla="*/ 695 h 944" name="T23"/>
                    <a:gd fmla="*/ 514 w 563" name="T24"/>
                    <a:gd fmla="*/ 695 h 944" name="T25"/>
                    <a:gd fmla="*/ 514 w 563" name="T26"/>
                    <a:gd fmla="*/ 770 h 944" name="T27"/>
                    <a:gd fmla="*/ 561 w 563" name="T28"/>
                    <a:gd fmla="*/ 768 h 944" name="T29"/>
                    <a:gd fmla="*/ 563 w 563" name="T30"/>
                    <a:gd fmla="*/ 770 h 944" name="T31"/>
                    <a:gd fmla="*/ 563 w 563" name="T32"/>
                    <a:gd fmla="*/ 944 h 944" name="T33"/>
                    <a:gd fmla="*/ 298 w 563" name="T34"/>
                    <a:gd fmla="*/ 944 h 944" name="T35"/>
                    <a:gd fmla="*/ 298 w 563" name="T36"/>
                    <a:gd fmla="*/ 944 h 944" name="T37"/>
                    <a:gd fmla="*/ 298 w 563" name="T38"/>
                    <a:gd fmla="*/ 770 h 944" name="T39"/>
                    <a:gd fmla="*/ 298 w 563" name="T40"/>
                    <a:gd fmla="*/ 942 h 944" name="T41"/>
                    <a:gd fmla="*/ 561 w 563" name="T42"/>
                    <a:gd fmla="*/ 944 h 944" name="T43"/>
                    <a:gd fmla="*/ 561 w 563" name="T44"/>
                    <a:gd fmla="*/ 770 h 944" name="T45"/>
                    <a:gd fmla="*/ 512 w 563" name="T46"/>
                    <a:gd fmla="*/ 770 h 944" name="T47"/>
                    <a:gd fmla="*/ 512 w 563" name="T48"/>
                    <a:gd fmla="*/ 693 h 944" name="T49"/>
                    <a:gd fmla="*/ 514 w 563" name="T50"/>
                    <a:gd fmla="*/ 693 h 944" name="T51"/>
                    <a:gd fmla="*/ 559 w 563" name="T52"/>
                    <a:gd fmla="*/ 693 h 944" name="T53"/>
                    <a:gd fmla="*/ 561 w 563" name="T54"/>
                    <a:gd fmla="*/ 521 h 944" name="T55"/>
                    <a:gd fmla="*/ 512 w 563" name="T56"/>
                    <a:gd fmla="*/ 521 h 944" name="T57"/>
                    <a:gd fmla="*/ 512 w 563" name="T58"/>
                    <a:gd fmla="*/ 2 h 944" name="T59"/>
                    <a:gd fmla="*/ 347 w 563" name="T60"/>
                    <a:gd fmla="*/ 4 h 944" name="T61"/>
                    <a:gd fmla="*/ 2 w 563" name="T62"/>
                    <a:gd fmla="*/ 595 h 944" name="T63"/>
                    <a:gd fmla="*/ 106 w 563" name="T64"/>
                    <a:gd fmla="*/ 693 h 944" name="T65"/>
                    <a:gd fmla="*/ 347 w 563" name="T66"/>
                    <a:gd fmla="*/ 693 h 944" name="T67"/>
                    <a:gd fmla="*/ 347 w 563" name="T68"/>
                    <a:gd fmla="*/ 693 h 944" name="T69"/>
                    <a:gd fmla="*/ 347 w 563" name="T70"/>
                    <a:gd fmla="*/ 770 h 944" name="T71"/>
                    <a:gd fmla="*/ 298 w 563" name="T72"/>
                    <a:gd fmla="*/ 770 h 944"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944" w="563">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304"/>
                <p:cNvSpPr>
                  <a:spLocks noEditPoints="1"/>
                </p:cNvSpPr>
                <p:nvPr/>
              </p:nvSpPr>
              <p:spPr bwMode="auto">
                <a:xfrm>
                  <a:off x="5108576" y="6143625"/>
                  <a:ext cx="177800" cy="301625"/>
                </a:xfrm>
                <a:custGeom>
                  <a:gdLst>
                    <a:gd fmla="*/ 54 w 55" name="T0"/>
                    <a:gd fmla="*/ 92 h 93" name="T1"/>
                    <a:gd fmla="*/ 53 w 55" name="T2"/>
                    <a:gd fmla="*/ 47 h 93" name="T3"/>
                    <a:gd fmla="*/ 53 w 55" name="T4"/>
                    <a:gd fmla="*/ 2 h 93" name="T5"/>
                    <a:gd fmla="*/ 54 w 55" name="T6"/>
                    <a:gd fmla="*/ 3 h 93" name="T7"/>
                    <a:gd fmla="*/ 28 w 55" name="T8"/>
                    <a:gd fmla="*/ 48 h 93" name="T9"/>
                    <a:gd fmla="*/ 2 w 55" name="T10"/>
                    <a:gd fmla="*/ 93 h 93" name="T11"/>
                    <a:gd fmla="*/ 1 w 55" name="T12"/>
                    <a:gd fmla="*/ 92 h 93" name="T13"/>
                    <a:gd fmla="*/ 54 w 55" name="T14"/>
                    <a:gd fmla="*/ 92 h 93" name="T15"/>
                    <a:gd fmla="*/ 54 w 55" name="T16"/>
                    <a:gd fmla="*/ 92 h 93" name="T17"/>
                    <a:gd fmla="*/ 1 w 55" name="T18"/>
                    <a:gd fmla="*/ 93 h 93" name="T19"/>
                    <a:gd fmla="*/ 0 w 55" name="T20"/>
                    <a:gd fmla="*/ 93 h 93" name="T21"/>
                    <a:gd fmla="*/ 1 w 55" name="T22"/>
                    <a:gd fmla="*/ 92 h 93" name="T23"/>
                    <a:gd fmla="*/ 27 w 55" name="T24"/>
                    <a:gd fmla="*/ 47 h 93" name="T25"/>
                    <a:gd fmla="*/ 53 w 55" name="T26"/>
                    <a:gd fmla="*/ 2 h 93" name="T27"/>
                    <a:gd fmla="*/ 55 w 55" name="T28"/>
                    <a:gd fmla="*/ 0 h 93" name="T29"/>
                    <a:gd fmla="*/ 55 w 55" name="T30"/>
                    <a:gd fmla="*/ 2 h 93" name="T31"/>
                    <a:gd fmla="*/ 54 w 55" name="T32"/>
                    <a:gd fmla="*/ 47 h 93" name="T33"/>
                    <a:gd fmla="*/ 54 w 55" name="T34"/>
                    <a:gd fmla="*/ 92 h 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3" w="55">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305"/>
                <p:cNvSpPr>
                  <a:spLocks noEditPoints="1"/>
                </p:cNvSpPr>
                <p:nvPr/>
              </p:nvSpPr>
              <p:spPr bwMode="auto">
                <a:xfrm>
                  <a:off x="4732338" y="5640388"/>
                  <a:ext cx="890588" cy="1420813"/>
                </a:xfrm>
                <a:custGeom>
                  <a:gdLst>
                    <a:gd fmla="*/ 169 w 275" name="T0"/>
                    <a:gd fmla="*/ 355 h 438" name="T1"/>
                    <a:gd fmla="*/ 168 w 275" name="T2"/>
                    <a:gd fmla="*/ 321 h 438" name="T3"/>
                    <a:gd fmla="*/ 55 w 275" name="T4"/>
                    <a:gd fmla="*/ 323 h 438" name="T5"/>
                    <a:gd fmla="*/ 53 w 275" name="T6"/>
                    <a:gd fmla="*/ 322 h 438" name="T7"/>
                    <a:gd fmla="*/ 0 w 275" name="T8"/>
                    <a:gd fmla="*/ 276 h 438" name="T9"/>
                    <a:gd fmla="*/ 42 w 275" name="T10"/>
                    <a:gd fmla="*/ 206 h 438" name="T11"/>
                    <a:gd fmla="*/ 165 w 275" name="T12"/>
                    <a:gd fmla="*/ 2 h 438" name="T13"/>
                    <a:gd fmla="*/ 169 w 275" name="T14"/>
                    <a:gd fmla="*/ 0 h 438" name="T15"/>
                    <a:gd fmla="*/ 253 w 275" name="T16"/>
                    <a:gd fmla="*/ 0 h 438" name="T17"/>
                    <a:gd fmla="*/ 253 w 275" name="T18"/>
                    <a:gd fmla="*/ 64 h 438" name="T19"/>
                    <a:gd fmla="*/ 253 w 275" name="T20"/>
                    <a:gd fmla="*/ 241 h 438" name="T21"/>
                    <a:gd fmla="*/ 271 w 275" name="T22"/>
                    <a:gd fmla="*/ 237 h 438" name="T23"/>
                    <a:gd fmla="*/ 275 w 275" name="T24"/>
                    <a:gd fmla="*/ 241 h 438" name="T25"/>
                    <a:gd fmla="*/ 275 w 275" name="T26"/>
                    <a:gd fmla="*/ 325 h 438" name="T27"/>
                    <a:gd fmla="*/ 248 w 275" name="T28"/>
                    <a:gd fmla="*/ 324 h 438" name="T29"/>
                    <a:gd fmla="*/ 252 w 275" name="T30"/>
                    <a:gd fmla="*/ 355 h 438" name="T31"/>
                    <a:gd fmla="*/ 271 w 275" name="T32"/>
                    <a:gd fmla="*/ 352 h 438" name="T33"/>
                    <a:gd fmla="*/ 274 w 275" name="T34"/>
                    <a:gd fmla="*/ 355 h 438" name="T35"/>
                    <a:gd fmla="*/ 274 w 275" name="T36"/>
                    <a:gd fmla="*/ 438 h 438" name="T37"/>
                    <a:gd fmla="*/ 208 w 275" name="T38"/>
                    <a:gd fmla="*/ 437 h 438" name="T39"/>
                    <a:gd fmla="*/ 145 w 275" name="T40"/>
                    <a:gd fmla="*/ 436 h 438" name="T41"/>
                    <a:gd fmla="*/ 145 w 275" name="T42"/>
                    <a:gd fmla="*/ 395 h 438" name="T43"/>
                    <a:gd fmla="*/ 146 w 275" name="T44"/>
                    <a:gd fmla="*/ 355 h 438" name="T45"/>
                    <a:gd fmla="*/ 147 w 275" name="T46"/>
                    <a:gd fmla="*/ 435 h 438" name="T47"/>
                    <a:gd fmla="*/ 208 w 275" name="T48"/>
                    <a:gd fmla="*/ 433 h 438" name="T49"/>
                    <a:gd fmla="*/ 268 w 275" name="T50"/>
                    <a:gd fmla="*/ 435 h 438" name="T51"/>
                    <a:gd fmla="*/ 271 w 275" name="T52"/>
                    <a:gd fmla="*/ 359 h 438" name="T53"/>
                    <a:gd fmla="*/ 245 w 275" name="T54"/>
                    <a:gd fmla="*/ 359 h 438" name="T55"/>
                    <a:gd fmla="*/ 245 w 275" name="T56"/>
                    <a:gd fmla="*/ 321 h 438" name="T57"/>
                    <a:gd fmla="*/ 248 w 275" name="T58"/>
                    <a:gd fmla="*/ 317 h 438" name="T59"/>
                    <a:gd fmla="*/ 267 w 275" name="T60"/>
                    <a:gd fmla="*/ 321 h 438" name="T61"/>
                    <a:gd fmla="*/ 271 w 275" name="T62"/>
                    <a:gd fmla="*/ 245 h 438" name="T63"/>
                    <a:gd fmla="*/ 244 w 275" name="T64"/>
                    <a:gd fmla="*/ 246 h 438" name="T65"/>
                    <a:gd fmla="*/ 244 w 275" name="T66"/>
                    <a:gd fmla="*/ 123 h 438" name="T67"/>
                    <a:gd fmla="*/ 244 w 275" name="T68"/>
                    <a:gd fmla="*/ 4 h 438" name="T69"/>
                    <a:gd fmla="*/ 169 w 275" name="T70"/>
                    <a:gd fmla="*/ 9 h 438" name="T71"/>
                    <a:gd fmla="*/ 90 w 275" name="T72"/>
                    <a:gd fmla="*/ 142 h 438" name="T73"/>
                    <a:gd fmla="*/ 7 w 275" name="T74"/>
                    <a:gd fmla="*/ 277 h 438" name="T75"/>
                    <a:gd fmla="*/ 56 w 275" name="T76"/>
                    <a:gd fmla="*/ 319 h 438" name="T77"/>
                    <a:gd fmla="*/ 169 w 275" name="T78"/>
                    <a:gd fmla="*/ 320 h 438" name="T79"/>
                    <a:gd fmla="*/ 170 w 275" name="T80"/>
                    <a:gd fmla="*/ 321 h 438" name="T81"/>
                    <a:gd fmla="*/ 169 w 275" name="T82"/>
                    <a:gd fmla="*/ 356 h 438" name="T83"/>
                    <a:gd fmla="*/ 146 w 275" name="T84"/>
                    <a:gd fmla="*/ 355 h 438"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438" w="275">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306"/>
                <p:cNvSpPr>
                  <a:spLocks noEditPoints="1"/>
                </p:cNvSpPr>
                <p:nvPr/>
              </p:nvSpPr>
              <p:spPr bwMode="auto">
                <a:xfrm>
                  <a:off x="5094288" y="6097588"/>
                  <a:ext cx="201613" cy="338138"/>
                </a:xfrm>
                <a:custGeom>
                  <a:gdLst>
                    <a:gd fmla="*/ 57 w 62" name="T0"/>
                    <a:gd fmla="*/ 100 h 104" name="T1"/>
                    <a:gd fmla="*/ 55 w 62" name="T2"/>
                    <a:gd fmla="*/ 79 h 104" name="T3"/>
                    <a:gd fmla="*/ 54 w 62" name="T4"/>
                    <a:gd fmla="*/ 58 h 104" name="T5"/>
                    <a:gd fmla="*/ 53 w 62" name="T6"/>
                    <a:gd fmla="*/ 37 h 104" name="T7"/>
                    <a:gd fmla="*/ 52 w 62" name="T8"/>
                    <a:gd fmla="*/ 16 h 104" name="T9"/>
                    <a:gd fmla="*/ 61 w 62" name="T10"/>
                    <a:gd fmla="*/ 18 h 104" name="T11"/>
                    <a:gd fmla="*/ 48 w 62" name="T12"/>
                    <a:gd fmla="*/ 40 h 104" name="T13"/>
                    <a:gd fmla="*/ 35 w 62" name="T14"/>
                    <a:gd fmla="*/ 61 h 104" name="T15"/>
                    <a:gd fmla="*/ 29 w 62" name="T16"/>
                    <a:gd fmla="*/ 71 h 104" name="T17"/>
                    <a:gd fmla="*/ 22 w 62" name="T18"/>
                    <a:gd fmla="*/ 81 h 104" name="T19"/>
                    <a:gd fmla="*/ 9 w 62" name="T20"/>
                    <a:gd fmla="*/ 102 h 104" name="T21"/>
                    <a:gd fmla="*/ 6 w 62" name="T22"/>
                    <a:gd fmla="*/ 97 h 104" name="T23"/>
                    <a:gd fmla="*/ 19 w 62" name="T24"/>
                    <a:gd fmla="*/ 97 h 104" name="T25"/>
                    <a:gd fmla="*/ 31 w 62" name="T26"/>
                    <a:gd fmla="*/ 98 h 104" name="T27"/>
                    <a:gd fmla="*/ 57 w 62" name="T28"/>
                    <a:gd fmla="*/ 100 h 104" name="T29"/>
                    <a:gd fmla="*/ 57 w 62" name="T30"/>
                    <a:gd fmla="*/ 100 h 104" name="T31"/>
                    <a:gd fmla="*/ 31 w 62" name="T32"/>
                    <a:gd fmla="*/ 102 h 104" name="T33"/>
                    <a:gd fmla="*/ 19 w 62" name="T34"/>
                    <a:gd fmla="*/ 103 h 104" name="T35"/>
                    <a:gd fmla="*/ 6 w 62" name="T36"/>
                    <a:gd fmla="*/ 104 h 104" name="T37"/>
                    <a:gd fmla="*/ 0 w 62" name="T38"/>
                    <a:gd fmla="*/ 104 h 104" name="T39"/>
                    <a:gd fmla="*/ 3 w 62" name="T40"/>
                    <a:gd fmla="*/ 98 h 104" name="T41"/>
                    <a:gd fmla="*/ 15 w 62" name="T42"/>
                    <a:gd fmla="*/ 77 h 104" name="T43"/>
                    <a:gd fmla="*/ 21 w 62" name="T44"/>
                    <a:gd fmla="*/ 66 h 104" name="T45"/>
                    <a:gd fmla="*/ 27 w 62" name="T46"/>
                    <a:gd fmla="*/ 56 h 104" name="T47"/>
                    <a:gd fmla="*/ 40 w 62" name="T48"/>
                    <a:gd fmla="*/ 35 h 104" name="T49"/>
                    <a:gd fmla="*/ 53 w 62" name="T50"/>
                    <a:gd fmla="*/ 14 h 104" name="T51"/>
                    <a:gd fmla="*/ 62 w 62" name="T52"/>
                    <a:gd fmla="*/ 0 h 104" name="T53"/>
                    <a:gd fmla="*/ 61 w 62" name="T54"/>
                    <a:gd fmla="*/ 16 h 104" name="T55"/>
                    <a:gd fmla="*/ 61 w 62" name="T56"/>
                    <a:gd fmla="*/ 37 h 104" name="T57"/>
                    <a:gd fmla="*/ 60 w 62" name="T58"/>
                    <a:gd fmla="*/ 58 h 104" name="T59"/>
                    <a:gd fmla="*/ 59 w 62" name="T60"/>
                    <a:gd fmla="*/ 79 h 104" name="T61"/>
                    <a:gd fmla="*/ 57 w 62" name="T62"/>
                    <a:gd fmla="*/ 100 h 10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04" w="62">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sp>
          <p:nvSpPr>
            <p:cNvPr id="123" name="文本框 122"/>
            <p:cNvSpPr txBox="1"/>
            <p:nvPr/>
          </p:nvSpPr>
          <p:spPr>
            <a:xfrm>
              <a:off x="6928007" y="2025753"/>
              <a:ext cx="4552640"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a:t>
              </a:r>
            </a:p>
            <a:p>
              <a:r>
                <a:rPr altLang="en-US" lang="zh-CN" smtClean="0" sz="2400">
                  <a:blipFill>
                    <a:blip r:embed="rId2"/>
                    <a:stretch>
                      <a:fillRect/>
                    </a:stretch>
                  </a:blipFill>
                </a:rPr>
                <a:t>输入描述性文字输入描述性文字</a:t>
              </a:r>
            </a:p>
          </p:txBody>
        </p:sp>
      </p:grpSp>
      <p:grpSp>
        <p:nvGrpSpPr>
          <p:cNvPr id="50" name="组合 49"/>
          <p:cNvGrpSpPr/>
          <p:nvPr/>
        </p:nvGrpSpPr>
        <p:grpSpPr>
          <a:xfrm>
            <a:off x="1056380" y="3510833"/>
            <a:ext cx="5039621" cy="830997"/>
            <a:chOff x="1056380" y="3679178"/>
            <a:chExt cx="5039621" cy="830997"/>
          </a:xfrm>
        </p:grpSpPr>
        <p:grpSp>
          <p:nvGrpSpPr>
            <p:cNvPr id="66" name="组合 65"/>
            <p:cNvGrpSpPr/>
            <p:nvPr/>
          </p:nvGrpSpPr>
          <p:grpSpPr>
            <a:xfrm>
              <a:off x="1056380" y="3704633"/>
              <a:ext cx="381634" cy="703189"/>
              <a:chOff x="2665413" y="5559425"/>
              <a:chExt cx="887413" cy="1635125"/>
            </a:xfrm>
          </p:grpSpPr>
          <p:sp>
            <p:nvSpPr>
              <p:cNvPr id="67" name="Freeform 276"/>
              <p:cNvSpPr/>
              <p:nvPr/>
            </p:nvSpPr>
            <p:spPr bwMode="auto">
              <a:xfrm>
                <a:off x="3192463" y="6653213"/>
                <a:ext cx="260350" cy="149225"/>
              </a:xfrm>
              <a:custGeom>
                <a:gdLst>
                  <a:gd fmla="*/ 12 w 80" name="T0"/>
                  <a:gd fmla="*/ 46 h 46" name="T1"/>
                  <a:gd fmla="*/ 12 w 80" name="T2"/>
                  <a:gd fmla="*/ 46 h 46" name="T3"/>
                  <a:gd fmla="*/ 11 w 80" name="T4"/>
                  <a:gd fmla="*/ 45 h 46" name="T5"/>
                  <a:gd fmla="*/ 36 w 80" name="T6"/>
                  <a:gd fmla="*/ 28 h 46" name="T7"/>
                  <a:gd fmla="*/ 56 w 80" name="T8"/>
                  <a:gd fmla="*/ 14 h 46" name="T9"/>
                  <a:gd fmla="*/ 32 w 80" name="T10"/>
                  <a:gd fmla="*/ 28 h 46" name="T11"/>
                  <a:gd fmla="*/ 30 w 80" name="T12"/>
                  <a:gd fmla="*/ 29 h 46" name="T13"/>
                  <a:gd fmla="*/ 30 w 80" name="T14"/>
                  <a:gd fmla="*/ 29 h 46" name="T15"/>
                  <a:gd fmla="*/ 27 w 80" name="T16"/>
                  <a:gd fmla="*/ 18 h 46" name="T17"/>
                  <a:gd fmla="*/ 15 w 80" name="T18"/>
                  <a:gd fmla="*/ 25 h 46" name="T19"/>
                  <a:gd fmla="*/ 14 w 80" name="T20"/>
                  <a:gd fmla="*/ 25 h 46" name="T21"/>
                  <a:gd fmla="*/ 32 w 80" name="T22"/>
                  <a:gd fmla="*/ 2 h 46" name="T23"/>
                  <a:gd fmla="*/ 28 w 80" name="T24"/>
                  <a:gd fmla="*/ 4 h 46" name="T25"/>
                  <a:gd fmla="*/ 25 w 80" name="T26"/>
                  <a:gd fmla="*/ 3 h 46" name="T27"/>
                  <a:gd fmla="*/ 1 w 80" name="T28"/>
                  <a:gd fmla="*/ 18 h 46" name="T29"/>
                  <a:gd fmla="*/ 1 w 80" name="T30"/>
                  <a:gd fmla="*/ 17 h 46" name="T31"/>
                  <a:gd fmla="*/ 0 w 80" name="T32"/>
                  <a:gd fmla="*/ 17 h 46" name="T33"/>
                  <a:gd fmla="*/ 25 w 80" name="T34"/>
                  <a:gd fmla="*/ 3 h 46" name="T35"/>
                  <a:gd fmla="*/ 26 w 80" name="T36"/>
                  <a:gd fmla="*/ 2 h 46" name="T37"/>
                  <a:gd fmla="*/ 28 w 80" name="T38"/>
                  <a:gd fmla="*/ 3 h 46" name="T39"/>
                  <a:gd fmla="*/ 33 w 80" name="T40"/>
                  <a:gd fmla="*/ 0 h 46" name="T41"/>
                  <a:gd fmla="*/ 34 w 80" name="T42"/>
                  <a:gd fmla="*/ 0 h 46" name="T43"/>
                  <a:gd fmla="*/ 34 w 80" name="T44"/>
                  <a:gd fmla="*/ 1 h 46" name="T45"/>
                  <a:gd fmla="*/ 16 w 80" name="T46"/>
                  <a:gd fmla="*/ 23 h 46" name="T47"/>
                  <a:gd fmla="*/ 27 w 80" name="T48"/>
                  <a:gd fmla="*/ 17 h 46" name="T49"/>
                  <a:gd fmla="*/ 28 w 80" name="T50"/>
                  <a:gd fmla="*/ 17 h 46" name="T51"/>
                  <a:gd fmla="*/ 28 w 80" name="T52"/>
                  <a:gd fmla="*/ 17 h 46" name="T53"/>
                  <a:gd fmla="*/ 31 w 80" name="T54"/>
                  <a:gd fmla="*/ 28 h 46" name="T55"/>
                  <a:gd fmla="*/ 32 w 80" name="T56"/>
                  <a:gd fmla="*/ 28 h 46" name="T57"/>
                  <a:gd fmla="*/ 66 w 80" name="T58"/>
                  <a:gd fmla="*/ 8 h 46" name="T59"/>
                  <a:gd fmla="*/ 66 w 80" name="T60"/>
                  <a:gd fmla="*/ 7 h 46" name="T61"/>
                  <a:gd fmla="*/ 66 w 80" name="T62"/>
                  <a:gd fmla="*/ 7 h 46" name="T63"/>
                  <a:gd fmla="*/ 67 w 80" name="T64"/>
                  <a:gd fmla="*/ 7 h 46" name="T65"/>
                  <a:gd fmla="*/ 67 w 80" name="T66"/>
                  <a:gd fmla="*/ 8 h 46" name="T67"/>
                  <a:gd fmla="*/ 67 w 80" name="T68"/>
                  <a:gd fmla="*/ 8 h 46" name="T69"/>
                  <a:gd fmla="*/ 66 w 80" name="T70"/>
                  <a:gd fmla="*/ 9 h 46" name="T71"/>
                  <a:gd fmla="*/ 17 w 80" name="T72"/>
                  <a:gd fmla="*/ 42 h 46" name="T73"/>
                  <a:gd fmla="*/ 79 w 80" name="T74"/>
                  <a:gd fmla="*/ 6 h 46" name="T75"/>
                  <a:gd fmla="*/ 80 w 80" name="T76"/>
                  <a:gd fmla="*/ 6 h 46" name="T77"/>
                  <a:gd fmla="*/ 80 w 80" name="T78"/>
                  <a:gd fmla="*/ 6 h 46" name="T79"/>
                  <a:gd fmla="*/ 12 w 80" name="T80"/>
                  <a:gd fmla="*/ 46 h 4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6" w="80">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277"/>
              <p:cNvSpPr/>
              <p:nvPr/>
            </p:nvSpPr>
            <p:spPr bwMode="auto">
              <a:xfrm>
                <a:off x="2982913" y="6192838"/>
                <a:ext cx="554038" cy="320675"/>
              </a:xfrm>
              <a:custGeom>
                <a:gdLst>
                  <a:gd fmla="*/ 53 w 171" name="T0"/>
                  <a:gd fmla="*/ 98 h 99" name="T1"/>
                  <a:gd fmla="*/ 53 w 171" name="T2"/>
                  <a:gd fmla="*/ 98 h 99" name="T3"/>
                  <a:gd fmla="*/ 114 w 171" name="T4"/>
                  <a:gd fmla="*/ 58 h 99" name="T5"/>
                  <a:gd fmla="*/ 114 w 171" name="T6"/>
                  <a:gd fmla="*/ 55 h 99" name="T7"/>
                  <a:gd fmla="*/ 41 w 171" name="T8"/>
                  <a:gd fmla="*/ 97 h 99" name="T9"/>
                  <a:gd fmla="*/ 41 w 171" name="T10"/>
                  <a:gd fmla="*/ 97 h 99" name="T11"/>
                  <a:gd fmla="*/ 41 w 171" name="T12"/>
                  <a:gd fmla="*/ 96 h 99" name="T13"/>
                  <a:gd fmla="*/ 24 w 171" name="T14"/>
                  <a:gd fmla="*/ 95 h 99" name="T15"/>
                  <a:gd fmla="*/ 24 w 171" name="T16"/>
                  <a:gd fmla="*/ 95 h 99" name="T17"/>
                  <a:gd fmla="*/ 24 w 171" name="T18"/>
                  <a:gd fmla="*/ 94 h 99" name="T19"/>
                  <a:gd fmla="*/ 44 w 171" name="T20"/>
                  <a:gd fmla="*/ 79 h 99" name="T21"/>
                  <a:gd fmla="*/ 145 w 171" name="T22"/>
                  <a:gd fmla="*/ 6 h 99" name="T23"/>
                  <a:gd fmla="*/ 1 w 171" name="T24"/>
                  <a:gd fmla="*/ 89 h 99" name="T25"/>
                  <a:gd fmla="*/ 1 w 171" name="T26"/>
                  <a:gd fmla="*/ 88 h 99" name="T27"/>
                  <a:gd fmla="*/ 1 w 171" name="T28"/>
                  <a:gd fmla="*/ 88 h 99" name="T29"/>
                  <a:gd fmla="*/ 152 w 171" name="T30"/>
                  <a:gd fmla="*/ 0 h 99" name="T31"/>
                  <a:gd fmla="*/ 153 w 171" name="T32"/>
                  <a:gd fmla="*/ 0 h 99" name="T33"/>
                  <a:gd fmla="*/ 153 w 171" name="T34"/>
                  <a:gd fmla="*/ 0 h 99" name="T35"/>
                  <a:gd fmla="*/ 31 w 171" name="T36"/>
                  <a:gd fmla="*/ 90 h 99" name="T37"/>
                  <a:gd fmla="*/ 144 w 171" name="T38"/>
                  <a:gd fmla="*/ 25 h 99" name="T39"/>
                  <a:gd fmla="*/ 144 w 171" name="T40"/>
                  <a:gd fmla="*/ 25 h 99" name="T41"/>
                  <a:gd fmla="*/ 144 w 171" name="T42"/>
                  <a:gd fmla="*/ 26 h 99" name="T43"/>
                  <a:gd fmla="*/ 114 w 171" name="T44"/>
                  <a:gd fmla="*/ 54 h 99" name="T45"/>
                  <a:gd fmla="*/ 170 w 171" name="T46"/>
                  <a:gd fmla="*/ 21 h 99" name="T47"/>
                  <a:gd fmla="*/ 114 w 171" name="T48"/>
                  <a:gd fmla="*/ 59 h 99" name="T49"/>
                  <a:gd fmla="*/ 158 w 171" name="T50"/>
                  <a:gd fmla="*/ 37 h 99" name="T51"/>
                  <a:gd fmla="*/ 158 w 171" name="T52"/>
                  <a:gd fmla="*/ 38 h 99" name="T53"/>
                  <a:gd fmla="*/ 118 w 171" name="T54"/>
                  <a:gd fmla="*/ 77 h 99" name="T55"/>
                  <a:gd fmla="*/ 119 w 171" name="T56"/>
                  <a:gd fmla="*/ 78 h 99" name="T57"/>
                  <a:gd fmla="*/ 117 w 171" name="T58"/>
                  <a:gd fmla="*/ 82 h 99" name="T59"/>
                  <a:gd fmla="*/ 117 w 171" name="T60"/>
                  <a:gd fmla="*/ 82 h 99" name="T61"/>
                  <a:gd fmla="*/ 109 w 171" name="T62"/>
                  <a:gd fmla="*/ 89 h 99" name="T63"/>
                  <a:gd fmla="*/ 105 w 171" name="T64"/>
                  <a:gd fmla="*/ 90 h 99" name="T65"/>
                  <a:gd fmla="*/ 106 w 171" name="T66"/>
                  <a:gd fmla="*/ 90 h 99" name="T67"/>
                  <a:gd fmla="*/ 112 w 171" name="T68"/>
                  <a:gd fmla="*/ 85 h 99" name="T69"/>
                  <a:gd fmla="*/ 116 w 171" name="T70"/>
                  <a:gd fmla="*/ 79 h 99" name="T71"/>
                  <a:gd fmla="*/ 99 w 171" name="T72"/>
                  <a:gd fmla="*/ 89 h 99" name="T73"/>
                  <a:gd fmla="*/ 98 w 171" name="T74"/>
                  <a:gd fmla="*/ 89 h 99" name="T75"/>
                  <a:gd fmla="*/ 154 w 171" name="T76"/>
                  <a:gd fmla="*/ 41 h 99" name="T77"/>
                  <a:gd fmla="*/ 53 w 171" name="T78"/>
                  <a:gd fmla="*/ 99 h 99"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9" w="171">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278"/>
              <p:cNvSpPr/>
              <p:nvPr/>
            </p:nvSpPr>
            <p:spPr bwMode="auto">
              <a:xfrm>
                <a:off x="2674938" y="6084888"/>
                <a:ext cx="874713" cy="1000125"/>
              </a:xfrm>
              <a:custGeom>
                <a:gdLst>
                  <a:gd fmla="*/ 185 w 270" name="T0"/>
                  <a:gd fmla="*/ 299 h 308" name="T1"/>
                  <a:gd fmla="*/ 259 w 270" name="T2"/>
                  <a:gd fmla="*/ 250 h 308" name="T3"/>
                  <a:gd fmla="*/ 257 w 270" name="T4"/>
                  <a:gd fmla="*/ 239 h 308" name="T5"/>
                  <a:gd fmla="*/ 167 w 270" name="T6"/>
                  <a:gd fmla="*/ 290 h 308" name="T7"/>
                  <a:gd fmla="*/ 139 w 270" name="T8"/>
                  <a:gd fmla="*/ 290 h 308" name="T9"/>
                  <a:gd fmla="*/ 123 w 270" name="T10"/>
                  <a:gd fmla="*/ 291 h 308" name="T11"/>
                  <a:gd fmla="*/ 97 w 270" name="T12"/>
                  <a:gd fmla="*/ 283 h 308" name="T13"/>
                  <a:gd fmla="*/ 90 w 270" name="T14"/>
                  <a:gd fmla="*/ 268 h 308" name="T15"/>
                  <a:gd fmla="*/ 59 w 270" name="T16"/>
                  <a:gd fmla="*/ 268 h 308" name="T17"/>
                  <a:gd fmla="*/ 14 w 270" name="T18"/>
                  <a:gd fmla="*/ 283 h 308" name="T19"/>
                  <a:gd fmla="*/ 114 w 270" name="T20"/>
                  <a:gd fmla="*/ 216 h 308" name="T21"/>
                  <a:gd fmla="*/ 4 w 270" name="T22"/>
                  <a:gd fmla="*/ 271 h 308" name="T23"/>
                  <a:gd fmla="*/ 19 w 270" name="T24"/>
                  <a:gd fmla="*/ 257 h 308" name="T25"/>
                  <a:gd fmla="*/ 83 w 270" name="T26"/>
                  <a:gd fmla="*/ 214 h 308" name="T27"/>
                  <a:gd fmla="*/ 7 w 270" name="T28"/>
                  <a:gd fmla="*/ 244 h 308" name="T29"/>
                  <a:gd fmla="*/ 13 w 270" name="T30"/>
                  <a:gd fmla="*/ 226 h 308" name="T31"/>
                  <a:gd fmla="*/ 68 w 270" name="T32"/>
                  <a:gd fmla="*/ 182 h 308" name="T33"/>
                  <a:gd fmla="*/ 11 w 270" name="T34"/>
                  <a:gd fmla="*/ 208 h 308" name="T35"/>
                  <a:gd fmla="*/ 22 w 270" name="T36"/>
                  <a:gd fmla="*/ 195 h 308" name="T37"/>
                  <a:gd fmla="*/ 23 w 270" name="T38"/>
                  <a:gd fmla="*/ 175 h 308" name="T39"/>
                  <a:gd fmla="*/ 12 w 270" name="T40"/>
                  <a:gd fmla="*/ 177 h 308" name="T41"/>
                  <a:gd fmla="*/ 11 w 270" name="T42"/>
                  <a:gd fmla="*/ 174 h 308" name="T43"/>
                  <a:gd fmla="*/ 165 w 270" name="T44"/>
                  <a:gd fmla="*/ 67 h 308" name="T45"/>
                  <a:gd fmla="*/ 20 w 270" name="T46"/>
                  <a:gd fmla="*/ 133 h 308" name="T47"/>
                  <a:gd fmla="*/ 21 w 270" name="T48"/>
                  <a:gd fmla="*/ 114 h 308" name="T49"/>
                  <a:gd fmla="*/ 19 w 270" name="T50"/>
                  <a:gd fmla="*/ 101 h 308" name="T51"/>
                  <a:gd fmla="*/ 92 w 270" name="T52"/>
                  <a:gd fmla="*/ 53 h 308" name="T53"/>
                  <a:gd fmla="*/ 19 w 270" name="T54"/>
                  <a:gd fmla="*/ 84 h 308" name="T55"/>
                  <a:gd fmla="*/ 77 w 270" name="T56"/>
                  <a:gd fmla="*/ 37 h 308" name="T57"/>
                  <a:gd fmla="*/ 110 w 270" name="T58"/>
                  <a:gd fmla="*/ 41 h 308" name="T59"/>
                  <a:gd fmla="*/ 23 w 270" name="T60"/>
                  <a:gd fmla="*/ 97 h 308" name="T61"/>
                  <a:gd fmla="*/ 131 w 270" name="T62"/>
                  <a:gd fmla="*/ 35 h 308" name="T63"/>
                  <a:gd fmla="*/ 24 w 270" name="T64"/>
                  <a:gd fmla="*/ 130 h 308" name="T65"/>
                  <a:gd fmla="*/ 251 w 270" name="T66"/>
                  <a:gd fmla="*/ 16 h 308" name="T67"/>
                  <a:gd fmla="*/ 173 w 270" name="T68"/>
                  <a:gd fmla="*/ 68 h 308" name="T69"/>
                  <a:gd fmla="*/ 89 w 270" name="T70"/>
                  <a:gd fmla="*/ 132 h 308" name="T71"/>
                  <a:gd fmla="*/ 84 w 270" name="T72"/>
                  <a:gd fmla="*/ 139 h 308" name="T73"/>
                  <a:gd fmla="*/ 85 w 270" name="T74"/>
                  <a:gd fmla="*/ 160 h 308" name="T75"/>
                  <a:gd fmla="*/ 107 w 270" name="T76"/>
                  <a:gd fmla="*/ 171 h 308" name="T77"/>
                  <a:gd fmla="*/ 83 w 270" name="T78"/>
                  <a:gd fmla="*/ 187 h 308" name="T79"/>
                  <a:gd fmla="*/ 110 w 270" name="T80"/>
                  <a:gd fmla="*/ 185 h 308" name="T81"/>
                  <a:gd fmla="*/ 105 w 270" name="T82"/>
                  <a:gd fmla="*/ 201 h 308" name="T83"/>
                  <a:gd fmla="*/ 104 w 270" name="T84"/>
                  <a:gd fmla="*/ 207 h 308" name="T85"/>
                  <a:gd fmla="*/ 102 w 270" name="T86"/>
                  <a:gd fmla="*/ 213 h 308" name="T87"/>
                  <a:gd fmla="*/ 64 w 270" name="T88"/>
                  <a:gd fmla="*/ 244 h 308" name="T89"/>
                  <a:gd fmla="*/ 126 w 270" name="T90"/>
                  <a:gd fmla="*/ 209 h 308" name="T91"/>
                  <a:gd fmla="*/ 128 w 270" name="T92"/>
                  <a:gd fmla="*/ 227 h 308" name="T93"/>
                  <a:gd fmla="*/ 159 w 270" name="T94"/>
                  <a:gd fmla="*/ 223 h 308" name="T95"/>
                  <a:gd fmla="*/ 247 w 270" name="T96"/>
                  <a:gd fmla="*/ 182 h 308" name="T97"/>
                  <a:gd fmla="*/ 256 w 270" name="T98"/>
                  <a:gd fmla="*/ 194 h 308" name="T99"/>
                  <a:gd fmla="*/ 157 w 270" name="T100"/>
                  <a:gd fmla="*/ 279 h 308" name="T101"/>
                  <a:gd fmla="*/ 203 w 270" name="T102"/>
                  <a:gd fmla="*/ 269 h 308" name="T103"/>
                  <a:gd fmla="*/ 270 w 270" name="T104"/>
                  <a:gd fmla="*/ 243 h 308" name="T105"/>
                  <a:gd fmla="*/ 249 w 270" name="T106"/>
                  <a:gd fmla="*/ 263 h 308" name="T107"/>
                  <a:gd fmla="*/ 229 w 270" name="T108"/>
                  <a:gd fmla="*/ 290 h 308" name="T109"/>
                  <a:gd fmla="*/ 264 w 270" name="T110"/>
                  <a:gd fmla="*/ 279 h 308" name="T111"/>
                  <a:gd fmla="*/ 261 w 270" name="T112"/>
                  <a:gd fmla="*/ 293 h 308" name="T113"/>
                  <a:gd fmla="*/ 239 w 270" name="T114"/>
                  <a:gd fmla="*/ 298 h 308" name="T115"/>
                  <a:gd fmla="*/ 201 w 270" name="T116"/>
                  <a:gd fmla="*/ 308 h 30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08" w="270">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279"/>
              <p:cNvSpPr/>
              <p:nvPr/>
            </p:nvSpPr>
            <p:spPr bwMode="auto">
              <a:xfrm>
                <a:off x="2982913" y="5695950"/>
                <a:ext cx="557213" cy="534988"/>
              </a:xfrm>
              <a:custGeom>
                <a:gdLst>
                  <a:gd fmla="*/ 76 w 172" name="T0"/>
                  <a:gd fmla="*/ 165 h 165" name="T1"/>
                  <a:gd fmla="*/ 132 w 172" name="T2"/>
                  <a:gd fmla="*/ 129 h 165" name="T3"/>
                  <a:gd fmla="*/ 89 w 172" name="T4"/>
                  <a:gd fmla="*/ 154 h 165" name="T5"/>
                  <a:gd fmla="*/ 75 w 172" name="T6"/>
                  <a:gd fmla="*/ 162 h 165" name="T7"/>
                  <a:gd fmla="*/ 135 w 172" name="T8"/>
                  <a:gd fmla="*/ 115 h 165" name="T9"/>
                  <a:gd fmla="*/ 85 w 172" name="T10"/>
                  <a:gd fmla="*/ 143 h 165" name="T11"/>
                  <a:gd fmla="*/ 158 w 172" name="T12"/>
                  <a:gd fmla="*/ 81 h 165" name="T13"/>
                  <a:gd fmla="*/ 77 w 172" name="T14"/>
                  <a:gd fmla="*/ 126 h 165" name="T15"/>
                  <a:gd fmla="*/ 146 w 172" name="T16"/>
                  <a:gd fmla="*/ 73 h 165" name="T17"/>
                  <a:gd fmla="*/ 126 w 172" name="T18"/>
                  <a:gd fmla="*/ 81 h 165" name="T19"/>
                  <a:gd fmla="*/ 81 w 172" name="T20"/>
                  <a:gd fmla="*/ 106 h 165" name="T21"/>
                  <a:gd fmla="*/ 141 w 172" name="T22"/>
                  <a:gd fmla="*/ 56 h 165" name="T23"/>
                  <a:gd fmla="*/ 80 w 172" name="T24"/>
                  <a:gd fmla="*/ 91 h 165" name="T25"/>
                  <a:gd fmla="*/ 118 w 172" name="T26"/>
                  <a:gd fmla="*/ 62 h 165" name="T27"/>
                  <a:gd fmla="*/ 80 w 172" name="T28"/>
                  <a:gd fmla="*/ 77 h 165" name="T29"/>
                  <a:gd fmla="*/ 117 w 172" name="T30"/>
                  <a:gd fmla="*/ 49 h 165" name="T31"/>
                  <a:gd fmla="*/ 83 w 172" name="T32"/>
                  <a:gd fmla="*/ 63 h 165" name="T33"/>
                  <a:gd fmla="*/ 58 w 172" name="T34"/>
                  <a:gd fmla="*/ 63 h 165" name="T35"/>
                  <a:gd fmla="*/ 71 w 172" name="T36"/>
                  <a:gd fmla="*/ 55 h 165" name="T37"/>
                  <a:gd fmla="*/ 72 w 172" name="T38"/>
                  <a:gd fmla="*/ 53 h 165" name="T39"/>
                  <a:gd fmla="*/ 56 w 172" name="T40"/>
                  <a:gd fmla="*/ 61 h 165" name="T41"/>
                  <a:gd fmla="*/ 24 w 172" name="T42"/>
                  <a:gd fmla="*/ 72 h 165" name="T43"/>
                  <a:gd fmla="*/ 24 w 172" name="T44"/>
                  <a:gd fmla="*/ 71 h 165" name="T45"/>
                  <a:gd fmla="*/ 31 w 172" name="T46"/>
                  <a:gd fmla="*/ 67 h 165" name="T47"/>
                  <a:gd fmla="*/ 75 w 172" name="T48"/>
                  <a:gd fmla="*/ 37 h 165" name="T49"/>
                  <a:gd fmla="*/ 0 w 172" name="T50"/>
                  <a:gd fmla="*/ 77 h 165" name="T51"/>
                  <a:gd fmla="*/ 57 w 172" name="T52"/>
                  <a:gd fmla="*/ 38 h 165" name="T53"/>
                  <a:gd fmla="*/ 1 w 172" name="T54"/>
                  <a:gd fmla="*/ 66 h 165" name="T55"/>
                  <a:gd fmla="*/ 115 w 172" name="T56"/>
                  <a:gd fmla="*/ 0 h 165" name="T57"/>
                  <a:gd fmla="*/ 55 w 172" name="T58"/>
                  <a:gd fmla="*/ 45 h 165" name="T59"/>
                  <a:gd fmla="*/ 120 w 172" name="T60"/>
                  <a:gd fmla="*/ 7 h 165" name="T61"/>
                  <a:gd fmla="*/ 74 w 172" name="T62"/>
                  <a:gd fmla="*/ 42 h 165" name="T63"/>
                  <a:gd fmla="*/ 126 w 172" name="T64"/>
                  <a:gd fmla="*/ 12 h 165" name="T65"/>
                  <a:gd fmla="*/ 103 w 172" name="T66"/>
                  <a:gd fmla="*/ 33 h 165" name="T67"/>
                  <a:gd fmla="*/ 137 w 172" name="T68"/>
                  <a:gd fmla="*/ 14 h 165" name="T69"/>
                  <a:gd fmla="*/ 136 w 172" name="T70"/>
                  <a:gd fmla="*/ 18 h 165" name="T71"/>
                  <a:gd fmla="*/ 154 w 172" name="T72"/>
                  <a:gd fmla="*/ 22 h 165" name="T73"/>
                  <a:gd fmla="*/ 156 w 172" name="T74"/>
                  <a:gd fmla="*/ 33 h 165" name="T75"/>
                  <a:gd fmla="*/ 158 w 172" name="T76"/>
                  <a:gd fmla="*/ 33 h 165" name="T77"/>
                  <a:gd fmla="*/ 145 w 172" name="T78"/>
                  <a:gd fmla="*/ 53 h 165" name="T79"/>
                  <a:gd fmla="*/ 85 w 172" name="T80"/>
                  <a:gd fmla="*/ 103 h 165" name="T81"/>
                  <a:gd fmla="*/ 144 w 172" name="T82"/>
                  <a:gd fmla="*/ 69 h 165" name="T83"/>
                  <a:gd fmla="*/ 88 w 172" name="T84"/>
                  <a:gd fmla="*/ 106 h 165" name="T85"/>
                  <a:gd fmla="*/ 152 w 172" name="T86"/>
                  <a:gd fmla="*/ 70 h 165" name="T87"/>
                  <a:gd fmla="*/ 83 w 172" name="T88"/>
                  <a:gd fmla="*/ 123 h 165" name="T89"/>
                  <a:gd fmla="*/ 162 w 172" name="T90"/>
                  <a:gd fmla="*/ 78 h 165" name="T91"/>
                  <a:gd fmla="*/ 135 w 172" name="T92"/>
                  <a:gd fmla="*/ 115 h 165" name="T93"/>
                  <a:gd fmla="*/ 172 w 172" name="T94"/>
                  <a:gd fmla="*/ 93 h 165" name="T95"/>
                  <a:gd fmla="*/ 166 w 172" name="T96"/>
                  <a:gd fmla="*/ 108 h 165" name="T97"/>
                  <a:gd fmla="*/ 167 w 172" name="T98"/>
                  <a:gd fmla="*/ 109 h 165" name="T99"/>
                  <a:gd fmla="*/ 144 w 172" name="T100"/>
                  <a:gd fmla="*/ 123 h 165" name="T101"/>
                  <a:gd fmla="*/ 171 w 172" name="T102"/>
                  <a:gd fmla="*/ 110 h 165"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65" w="172">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280"/>
              <p:cNvSpPr/>
              <p:nvPr/>
            </p:nvSpPr>
            <p:spPr bwMode="auto">
              <a:xfrm>
                <a:off x="2940051" y="5630863"/>
                <a:ext cx="168275" cy="120650"/>
              </a:xfrm>
              <a:custGeom>
                <a:gdLst>
                  <a:gd fmla="*/ 1 w 52" name="T0"/>
                  <a:gd fmla="*/ 37 h 37" name="T1"/>
                  <a:gd fmla="*/ 0 w 52" name="T2"/>
                  <a:gd fmla="*/ 37 h 37" name="T3"/>
                  <a:gd fmla="*/ 0 w 52" name="T4"/>
                  <a:gd fmla="*/ 37 h 37" name="T5"/>
                  <a:gd fmla="*/ 0 w 52" name="T6"/>
                  <a:gd fmla="*/ 36 h 37" name="T7"/>
                  <a:gd fmla="*/ 0 w 52" name="T8"/>
                  <a:gd fmla="*/ 36 h 37" name="T9"/>
                  <a:gd fmla="*/ 1 w 52" name="T10"/>
                  <a:gd fmla="*/ 36 h 37" name="T11"/>
                  <a:gd fmla="*/ 15 w 52" name="T12"/>
                  <a:gd fmla="*/ 27 h 37" name="T13"/>
                  <a:gd fmla="*/ 15 w 52" name="T14"/>
                  <a:gd fmla="*/ 27 h 37" name="T15"/>
                  <a:gd fmla="*/ 15 w 52" name="T16"/>
                  <a:gd fmla="*/ 27 h 37" name="T17"/>
                  <a:gd fmla="*/ 15 w 52" name="T18"/>
                  <a:gd fmla="*/ 27 h 37" name="T19"/>
                  <a:gd fmla="*/ 14 w 52" name="T20"/>
                  <a:gd fmla="*/ 27 h 37" name="T21"/>
                  <a:gd fmla="*/ 14 w 52" name="T22"/>
                  <a:gd fmla="*/ 27 h 37" name="T23"/>
                  <a:gd fmla="*/ 14 w 52" name="T24"/>
                  <a:gd fmla="*/ 26 h 37" name="T25"/>
                  <a:gd fmla="*/ 44 w 52" name="T26"/>
                  <a:gd fmla="*/ 5 h 37" name="T27"/>
                  <a:gd fmla="*/ 21 w 52" name="T28"/>
                  <a:gd fmla="*/ 18 h 37" name="T29"/>
                  <a:gd fmla="*/ 20 w 52" name="T30"/>
                  <a:gd fmla="*/ 18 h 37" name="T31"/>
                  <a:gd fmla="*/ 21 w 52" name="T32"/>
                  <a:gd fmla="*/ 17 h 37" name="T33"/>
                  <a:gd fmla="*/ 51 w 52" name="T34"/>
                  <a:gd fmla="*/ 0 h 37" name="T35"/>
                  <a:gd fmla="*/ 52 w 52" name="T36"/>
                  <a:gd fmla="*/ 0 h 37" name="T37"/>
                  <a:gd fmla="*/ 51 w 52" name="T38"/>
                  <a:gd fmla="*/ 0 h 37" name="T39"/>
                  <a:gd fmla="*/ 51 w 52" name="T40"/>
                  <a:gd fmla="*/ 1 h 37" name="T41"/>
                  <a:gd fmla="*/ 51 w 52" name="T42"/>
                  <a:gd fmla="*/ 1 h 37" name="T43"/>
                  <a:gd fmla="*/ 46 w 52" name="T44"/>
                  <a:gd fmla="*/ 5 h 37" name="T45"/>
                  <a:gd fmla="*/ 21 w 52" name="T46"/>
                  <a:gd fmla="*/ 23 h 37" name="T47"/>
                  <a:gd fmla="*/ 45 w 52" name="T48"/>
                  <a:gd fmla="*/ 9 h 37" name="T49"/>
                  <a:gd fmla="*/ 45 w 52" name="T50"/>
                  <a:gd fmla="*/ 9 h 37" name="T51"/>
                  <a:gd fmla="*/ 45 w 52" name="T52"/>
                  <a:gd fmla="*/ 9 h 37" name="T53"/>
                  <a:gd fmla="*/ 45 w 52" name="T54"/>
                  <a:gd fmla="*/ 9 h 37" name="T55"/>
                  <a:gd fmla="*/ 45 w 52" name="T56"/>
                  <a:gd fmla="*/ 10 h 37" name="T57"/>
                  <a:gd fmla="*/ 45 w 52" name="T58"/>
                  <a:gd fmla="*/ 10 h 37" name="T59"/>
                  <a:gd fmla="*/ 35 w 52" name="T60"/>
                  <a:gd fmla="*/ 16 h 37" name="T61"/>
                  <a:gd fmla="*/ 36 w 52" name="T62"/>
                  <a:gd fmla="*/ 16 h 37" name="T63"/>
                  <a:gd fmla="*/ 36 w 52" name="T64"/>
                  <a:gd fmla="*/ 16 h 37" name="T65"/>
                  <a:gd fmla="*/ 36 w 52" name="T66"/>
                  <a:gd fmla="*/ 17 h 37" name="T67"/>
                  <a:gd fmla="*/ 36 w 52" name="T68"/>
                  <a:gd fmla="*/ 17 h 37" name="T69"/>
                  <a:gd fmla="*/ 1 w 52" name="T70"/>
                  <a:gd fmla="*/ 37 h 37" name="T71"/>
                  <a:gd fmla="*/ 1 w 52" name="T72"/>
                  <a:gd fmla="*/ 37 h 3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7" w="52">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281"/>
              <p:cNvSpPr/>
              <p:nvPr/>
            </p:nvSpPr>
            <p:spPr bwMode="auto">
              <a:xfrm>
                <a:off x="2671763" y="5630863"/>
                <a:ext cx="698500" cy="415925"/>
              </a:xfrm>
              <a:custGeom>
                <a:gdLst>
                  <a:gd fmla="*/ 192 w 216" name="T0"/>
                  <a:gd fmla="*/ 11 h 128" name="T1"/>
                  <a:gd fmla="*/ 3 w 216" name="T2"/>
                  <a:gd fmla="*/ 119 h 128" name="T3"/>
                  <a:gd fmla="*/ 6 w 216" name="T4"/>
                  <a:gd fmla="*/ 117 h 128" name="T5"/>
                  <a:gd fmla="*/ 12 w 216" name="T6"/>
                  <a:gd fmla="*/ 111 h 128" name="T7"/>
                  <a:gd fmla="*/ 103 w 216" name="T8"/>
                  <a:gd fmla="*/ 54 h 128" name="T9"/>
                  <a:gd fmla="*/ 1 w 216" name="T10"/>
                  <a:gd fmla="*/ 113 h 128" name="T11"/>
                  <a:gd fmla="*/ 0 w 216" name="T12"/>
                  <a:gd fmla="*/ 112 h 128" name="T13"/>
                  <a:gd fmla="*/ 0 w 216" name="T14"/>
                  <a:gd fmla="*/ 97 h 128" name="T15"/>
                  <a:gd fmla="*/ 70 w 216" name="T16"/>
                  <a:gd fmla="*/ 52 h 128" name="T17"/>
                  <a:gd fmla="*/ 21 w 216" name="T18"/>
                  <a:gd fmla="*/ 78 h 128" name="T19"/>
                  <a:gd fmla="*/ 19 w 216" name="T20"/>
                  <a:gd fmla="*/ 64 h 128" name="T21"/>
                  <a:gd fmla="*/ 54 w 216" name="T22"/>
                  <a:gd fmla="*/ 41 h 128" name="T23"/>
                  <a:gd fmla="*/ 11 w 216" name="T24"/>
                  <a:gd fmla="*/ 63 h 128" name="T25"/>
                  <a:gd fmla="*/ 21 w 216" name="T26"/>
                  <a:gd fmla="*/ 56 h 128" name="T27"/>
                  <a:gd fmla="*/ 71 w 216" name="T28"/>
                  <a:gd fmla="*/ 20 h 128" name="T29"/>
                  <a:gd fmla="*/ 19 w 216" name="T30"/>
                  <a:gd fmla="*/ 49 h 128" name="T31"/>
                  <a:gd fmla="*/ 75 w 216" name="T32"/>
                  <a:gd fmla="*/ 15 h 128" name="T33"/>
                  <a:gd fmla="*/ 0 w 216" name="T34"/>
                  <a:gd fmla="*/ 58 h 128" name="T35"/>
                  <a:gd fmla="*/ 23 w 216" name="T36"/>
                  <a:gd fmla="*/ 23 h 128" name="T37"/>
                  <a:gd fmla="*/ 35 w 216" name="T38"/>
                  <a:gd fmla="*/ 3 h 128" name="T39"/>
                  <a:gd fmla="*/ 14 w 216" name="T40"/>
                  <a:gd fmla="*/ 9 h 128" name="T41"/>
                  <a:gd fmla="*/ 14 w 216" name="T42"/>
                  <a:gd fmla="*/ 9 h 128" name="T43"/>
                  <a:gd fmla="*/ 17 w 216" name="T44"/>
                  <a:gd fmla="*/ 7 h 128" name="T45"/>
                  <a:gd fmla="*/ 25 w 216" name="T46"/>
                  <a:gd fmla="*/ 8 h 128" name="T47"/>
                  <a:gd fmla="*/ 15 w 216" name="T48"/>
                  <a:gd fmla="*/ 27 h 128" name="T49"/>
                  <a:gd fmla="*/ 38 w 216" name="T50"/>
                  <a:gd fmla="*/ 15 h 128" name="T51"/>
                  <a:gd fmla="*/ 94 w 216" name="T52"/>
                  <a:gd fmla="*/ 3 h 128" name="T53"/>
                  <a:gd fmla="*/ 94 w 216" name="T54"/>
                  <a:gd fmla="*/ 4 h 128" name="T55"/>
                  <a:gd fmla="*/ 80 w 216" name="T56"/>
                  <a:gd fmla="*/ 15 h 128" name="T57"/>
                  <a:gd fmla="*/ 71 w 216" name="T58"/>
                  <a:gd fmla="*/ 22 h 128" name="T59"/>
                  <a:gd fmla="*/ 85 w 216" name="T60"/>
                  <a:gd fmla="*/ 18 h 128" name="T61"/>
                  <a:gd fmla="*/ 85 w 216" name="T62"/>
                  <a:gd fmla="*/ 20 h 128" name="T63"/>
                  <a:gd fmla="*/ 97 w 216" name="T64"/>
                  <a:gd fmla="*/ 14 h 128" name="T65"/>
                  <a:gd fmla="*/ 55 w 216" name="T66"/>
                  <a:gd fmla="*/ 41 h 128" name="T67"/>
                  <a:gd fmla="*/ 108 w 216" name="T68"/>
                  <a:gd fmla="*/ 12 h 128" name="T69"/>
                  <a:gd fmla="*/ 65 w 216" name="T70"/>
                  <a:gd fmla="*/ 46 h 128" name="T71"/>
                  <a:gd fmla="*/ 140 w 216" name="T72"/>
                  <a:gd fmla="*/ 9 h 128" name="T73"/>
                  <a:gd fmla="*/ 11 w 216" name="T74"/>
                  <a:gd fmla="*/ 90 h 128" name="T75"/>
                  <a:gd fmla="*/ 151 w 216" name="T76"/>
                  <a:gd fmla="*/ 10 h 128" name="T77"/>
                  <a:gd fmla="*/ 69 w 216" name="T78"/>
                  <a:gd fmla="*/ 73 h 128" name="T79"/>
                  <a:gd fmla="*/ 195 w 216" name="T80"/>
                  <a:gd fmla="*/ 0 h 128" name="T81"/>
                  <a:gd fmla="*/ 175 w 216" name="T82"/>
                  <a:gd fmla="*/ 15 h 128" name="T83"/>
                  <a:gd fmla="*/ 175 w 216" name="T84"/>
                  <a:gd fmla="*/ 16 h 128" name="T85"/>
                  <a:gd fmla="*/ 196 w 216" name="T86"/>
                  <a:gd fmla="*/ 7 h 128" name="T87"/>
                  <a:gd fmla="*/ 196 w 216" name="T88"/>
                  <a:gd fmla="*/ 8 h 128" name="T89"/>
                  <a:gd fmla="*/ 209 w 216" name="T90"/>
                  <a:gd fmla="*/ 0 h 128" name="T91"/>
                  <a:gd fmla="*/ 215 w 216" name="T92"/>
                  <a:gd fmla="*/ 8 h 128" name="T93"/>
                  <a:gd fmla="*/ 83 w 216" name="T94"/>
                  <a:gd fmla="*/ 100 h 128" name="T95"/>
                  <a:gd fmla="*/ 108 w 216" name="T96"/>
                  <a:gd fmla="*/ 100 h 128" name="T97"/>
                  <a:gd fmla="*/ 108 w 216" name="T98"/>
                  <a:gd fmla="*/ 100 h 128" name="T99"/>
                  <a:gd fmla="*/ 82 w 216" name="T100"/>
                  <a:gd fmla="*/ 121 h 128" name="T101"/>
                  <a:gd fmla="*/ 96 w 216" name="T102"/>
                  <a:gd fmla="*/ 119 h 128" name="T103"/>
                  <a:gd fmla="*/ 96 w 216" name="T104"/>
                  <a:gd fmla="*/ 121 h 128" name="T105"/>
                  <a:gd fmla="*/ 94 w 216" name="T106"/>
                  <a:gd fmla="*/ 122 h 128" name="T107"/>
                  <a:gd fmla="*/ 90 w 216" name="T108"/>
                  <a:gd fmla="*/ 118 h 128" name="T109"/>
                  <a:gd fmla="*/ 75 w 216" name="T110"/>
                  <a:gd fmla="*/ 125 h 128" name="T111"/>
                  <a:gd fmla="*/ 103 w 216" name="T112"/>
                  <a:gd fmla="*/ 103 h 128" name="T113"/>
                  <a:gd fmla="*/ 64 w 216" name="T114"/>
                  <a:gd fmla="*/ 126 h 128" name="T115"/>
                  <a:gd fmla="*/ 47 w 216" name="T116"/>
                  <a:gd fmla="*/ 122 h 128" name="T117"/>
                  <a:gd fmla="*/ 10 w 216" name="T118"/>
                  <a:gd fmla="*/ 128 h 128"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28" w="216">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282"/>
              <p:cNvSpPr>
                <a:spLocks noEditPoints="1"/>
              </p:cNvSpPr>
              <p:nvPr/>
            </p:nvSpPr>
            <p:spPr bwMode="auto">
              <a:xfrm>
                <a:off x="2681288" y="5559425"/>
                <a:ext cx="855663" cy="1635125"/>
              </a:xfrm>
              <a:custGeom>
                <a:gdLst>
                  <a:gd fmla="*/ 224 w 264" name="T0"/>
                  <a:gd fmla="*/ 293 h 504" name="T1"/>
                  <a:gd fmla="*/ 164 w 264" name="T2"/>
                  <a:gd fmla="*/ 305 h 504" name="T3"/>
                  <a:gd fmla="*/ 107 w 264" name="T4"/>
                  <a:gd fmla="*/ 288 h 504" name="T5"/>
                  <a:gd fmla="*/ 73 w 264" name="T6"/>
                  <a:gd fmla="*/ 379 h 504" name="T7"/>
                  <a:gd fmla="*/ 95 w 264" name="T8"/>
                  <a:gd fmla="*/ 399 h 504" name="T9"/>
                  <a:gd fmla="*/ 142 w 264" name="T10"/>
                  <a:gd fmla="*/ 386 h 504" name="T11"/>
                  <a:gd fmla="*/ 168 w 264" name="T12"/>
                  <a:gd fmla="*/ 372 h 504" name="T13"/>
                  <a:gd fmla="*/ 253 w 264" name="T14"/>
                  <a:gd fmla="*/ 395 h 504" name="T15"/>
                  <a:gd fmla="*/ 256 w 264" name="T16"/>
                  <a:gd fmla="*/ 465 h 504" name="T17"/>
                  <a:gd fmla="*/ 129 w 264" name="T18"/>
                  <a:gd fmla="*/ 491 h 504" name="T19"/>
                  <a:gd fmla="*/ 0 w 264" name="T20"/>
                  <a:gd fmla="*/ 400 h 504" name="T21"/>
                  <a:gd fmla="*/ 12 w 264" name="T22"/>
                  <a:gd fmla="*/ 271 h 504" name="T23"/>
                  <a:gd fmla="*/ 37 w 264" name="T24"/>
                  <a:gd fmla="*/ 219 h 504" name="T25"/>
                  <a:gd fmla="*/ 86 w 264" name="T26"/>
                  <a:gd fmla="*/ 198 h 504" name="T27"/>
                  <a:gd fmla="*/ 145 w 264" name="T28"/>
                  <a:gd fmla="*/ 198 h 504" name="T29"/>
                  <a:gd fmla="*/ 190 w 264" name="T30"/>
                  <a:gd fmla="*/ 192 h 504" name="T31"/>
                  <a:gd fmla="*/ 199 w 264" name="T32"/>
                  <a:gd fmla="*/ 145 h 504" name="T33"/>
                  <a:gd fmla="*/ 177 w 264" name="T34"/>
                  <a:gd fmla="*/ 113 h 504" name="T35"/>
                  <a:gd fmla="*/ 105 w 264" name="T36"/>
                  <a:gd fmla="*/ 78 h 504" name="T37"/>
                  <a:gd fmla="*/ 101 w 264" name="T38"/>
                  <a:gd fmla="*/ 120 h 504" name="T39"/>
                  <a:gd fmla="*/ 50 w 264" name="T40"/>
                  <a:gd fmla="*/ 134 h 504" name="T41"/>
                  <a:gd fmla="*/ 20 w 264" name="T42"/>
                  <a:gd fmla="*/ 104 h 504" name="T43"/>
                  <a:gd fmla="*/ 30 w 264" name="T44"/>
                  <a:gd fmla="*/ 12 h 504" name="T45"/>
                  <a:gd fmla="*/ 67 w 264" name="T46"/>
                  <a:gd fmla="*/ 28 h 504" name="T47"/>
                  <a:gd fmla="*/ 104 w 264" name="T48"/>
                  <a:gd fmla="*/ 15 h 504" name="T49"/>
                  <a:gd fmla="*/ 109 w 264" name="T50"/>
                  <a:gd fmla="*/ 20 h 504" name="T51"/>
                  <a:gd fmla="*/ 191 w 264" name="T52"/>
                  <a:gd fmla="*/ 41 h 504" name="T53"/>
                  <a:gd fmla="*/ 260 w 264" name="T54"/>
                  <a:gd fmla="*/ 72 h 504" name="T55"/>
                  <a:gd fmla="*/ 260 w 264" name="T56"/>
                  <a:gd fmla="*/ 195 h 504" name="T57"/>
                  <a:gd fmla="*/ 262 w 264" name="T58"/>
                  <a:gd fmla="*/ 279 h 504" name="T59"/>
                  <a:gd fmla="*/ 255 w 264" name="T60"/>
                  <a:gd fmla="*/ 269 h 504" name="T61"/>
                  <a:gd fmla="*/ 262 w 264" name="T62"/>
                  <a:gd fmla="*/ 115 h 504" name="T63"/>
                  <a:gd fmla="*/ 205 w 264" name="T64"/>
                  <a:gd fmla="*/ 43 h 504" name="T65"/>
                  <a:gd fmla="*/ 137 w 264" name="T66"/>
                  <a:gd fmla="*/ 25 h 504" name="T67"/>
                  <a:gd fmla="*/ 99 w 264" name="T68"/>
                  <a:gd fmla="*/ 17 h 504" name="T69"/>
                  <a:gd fmla="*/ 98 w 264" name="T70"/>
                  <a:gd fmla="*/ 23 h 504" name="T71"/>
                  <a:gd fmla="*/ 56 w 264" name="T72"/>
                  <a:gd fmla="*/ 27 h 504" name="T73"/>
                  <a:gd fmla="*/ 22 w 264" name="T74"/>
                  <a:gd fmla="*/ 1 h 504" name="T75"/>
                  <a:gd fmla="*/ 18 w 264" name="T76"/>
                  <a:gd fmla="*/ 138 h 504" name="T77"/>
                  <a:gd fmla="*/ 76 w 264" name="T78"/>
                  <a:gd fmla="*/ 130 h 504" name="T79"/>
                  <a:gd fmla="*/ 109 w 264" name="T80"/>
                  <a:gd fmla="*/ 126 h 504" name="T81"/>
                  <a:gd fmla="*/ 123 w 264" name="T82"/>
                  <a:gd fmla="*/ 82 h 504" name="T83"/>
                  <a:gd fmla="*/ 194 w 264" name="T84"/>
                  <a:gd fmla="*/ 118 h 504" name="T85"/>
                  <a:gd fmla="*/ 200 w 264" name="T86"/>
                  <a:gd fmla="*/ 156 h 504" name="T87"/>
                  <a:gd fmla="*/ 186 w 264" name="T88"/>
                  <a:gd fmla="*/ 202 h 504" name="T89"/>
                  <a:gd fmla="*/ 132 w 264" name="T90"/>
                  <a:gd fmla="*/ 196 h 504" name="T91"/>
                  <a:gd fmla="*/ 81 w 264" name="T92"/>
                  <a:gd fmla="*/ 203 h 504" name="T93"/>
                  <a:gd fmla="*/ 38 w 264" name="T94"/>
                  <a:gd fmla="*/ 221 h 504" name="T95"/>
                  <a:gd fmla="*/ 13 w 264" name="T96"/>
                  <a:gd fmla="*/ 272 h 504" name="T97"/>
                  <a:gd fmla="*/ 1 w 264" name="T98"/>
                  <a:gd fmla="*/ 400 h 504" name="T99"/>
                  <a:gd fmla="*/ 145 w 264" name="T100"/>
                  <a:gd fmla="*/ 488 h 504" name="T101"/>
                  <a:gd fmla="*/ 252 w 264" name="T102"/>
                  <a:gd fmla="*/ 451 h 504" name="T103"/>
                  <a:gd fmla="*/ 253 w 264" name="T104"/>
                  <a:gd fmla="*/ 390 h 504" name="T105"/>
                  <a:gd fmla="*/ 153 w 264" name="T106"/>
                  <a:gd fmla="*/ 376 h 504" name="T107"/>
                  <a:gd fmla="*/ 139 w 264" name="T108"/>
                  <a:gd fmla="*/ 389 h 504" name="T109"/>
                  <a:gd fmla="*/ 91 w 264" name="T110"/>
                  <a:gd fmla="*/ 400 h 504" name="T111"/>
                  <a:gd fmla="*/ 73 w 264" name="T112"/>
                  <a:gd fmla="*/ 379 h 504" name="T113"/>
                  <a:gd fmla="*/ 101 w 264" name="T114"/>
                  <a:gd fmla="*/ 287 h 504" name="T115"/>
                  <a:gd fmla="*/ 158 w 264" name="T116"/>
                  <a:gd fmla="*/ 304 h 504" name="T117"/>
                  <a:gd fmla="*/ 202 w 264" name="T118"/>
                  <a:gd fmla="*/ 294 h 504" name="T119"/>
                  <a:gd fmla="*/ 264 w 264" name="T120"/>
                  <a:gd fmla="*/ 278 h 504"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03" w="26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283"/>
              <p:cNvSpPr>
                <a:spLocks noEditPoints="1"/>
              </p:cNvSpPr>
              <p:nvPr/>
            </p:nvSpPr>
            <p:spPr bwMode="auto">
              <a:xfrm>
                <a:off x="2665413" y="5614988"/>
                <a:ext cx="887413" cy="1508125"/>
              </a:xfrm>
              <a:custGeom>
                <a:gdLst>
                  <a:gd fmla="*/ 204 w 274" name="T0"/>
                  <a:gd fmla="*/ 287 h 465" name="T1"/>
                  <a:gd fmla="*/ 113 w 274" name="T2"/>
                  <a:gd fmla="*/ 269 h 465" name="T3"/>
                  <a:gd fmla="*/ 76 w 274" name="T4"/>
                  <a:gd fmla="*/ 315 h 465" name="T5"/>
                  <a:gd fmla="*/ 96 w 274" name="T6"/>
                  <a:gd fmla="*/ 372 h 465" name="T7"/>
                  <a:gd fmla="*/ 157 w 274" name="T8"/>
                  <a:gd fmla="*/ 364 h 465" name="T9"/>
                  <a:gd fmla="*/ 181 w 274" name="T10"/>
                  <a:gd fmla="*/ 350 h 465" name="T11"/>
                  <a:gd fmla="*/ 247 w 274" name="T12"/>
                  <a:gd fmla="*/ 355 h 465" name="T13"/>
                  <a:gd fmla="*/ 248 w 274" name="T14"/>
                  <a:gd fmla="*/ 390 h 465" name="T15"/>
                  <a:gd fmla="*/ 261 w 274" name="T16"/>
                  <a:gd fmla="*/ 464 h 465" name="T17"/>
                  <a:gd fmla="*/ 107 w 274" name="T18"/>
                  <a:gd fmla="*/ 461 h 465" name="T19"/>
                  <a:gd fmla="*/ 8 w 274" name="T20"/>
                  <a:gd fmla="*/ 434 h 465" name="T21"/>
                  <a:gd fmla="*/ 8 w 274" name="T22"/>
                  <a:gd fmla="*/ 246 h 465" name="T23"/>
                  <a:gd fmla="*/ 49 w 274" name="T24"/>
                  <a:gd fmla="*/ 189 h 465" name="T25"/>
                  <a:gd fmla="*/ 74 w 274" name="T26"/>
                  <a:gd fmla="*/ 173 h 465" name="T27"/>
                  <a:gd fmla="*/ 121 w 274" name="T28"/>
                  <a:gd fmla="*/ 181 h 465" name="T29"/>
                  <a:gd fmla="*/ 191 w 274" name="T30"/>
                  <a:gd fmla="*/ 188 h 465" name="T31"/>
                  <a:gd fmla="*/ 200 w 274" name="T32"/>
                  <a:gd fmla="*/ 96 h 465" name="T33"/>
                  <a:gd fmla="*/ 116 w 274" name="T34"/>
                  <a:gd fmla="*/ 82 h 465" name="T35"/>
                  <a:gd fmla="*/ 50 w 274" name="T36"/>
                  <a:gd fmla="*/ 111 h 465" name="T37"/>
                  <a:gd fmla="*/ 26 w 274" name="T38"/>
                  <a:gd fmla="*/ 69 h 465" name="T39"/>
                  <a:gd fmla="*/ 14 w 274" name="T40"/>
                  <a:gd fmla="*/ 1 h 465" name="T41"/>
                  <a:gd fmla="*/ 106 w 274" name="T42"/>
                  <a:gd fmla="*/ 2 h 465" name="T43"/>
                  <a:gd fmla="*/ 108 w 274" name="T44"/>
                  <a:gd fmla="*/ 18 h 465" name="T45"/>
                  <a:gd fmla="*/ 131 w 274" name="T46"/>
                  <a:gd fmla="*/ 5 h 465" name="T47"/>
                  <a:gd fmla="*/ 200 w 274" name="T48"/>
                  <a:gd fmla="*/ 5 h 465" name="T49"/>
                  <a:gd fmla="*/ 271 w 274" name="T50"/>
                  <a:gd fmla="*/ 58 h 465" name="T51"/>
                  <a:gd fmla="*/ 270 w 274" name="T52"/>
                  <a:gd fmla="*/ 179 h 465" name="T53"/>
                  <a:gd fmla="*/ 268 w 274" name="T54"/>
                  <a:gd fmla="*/ 203 h 465" name="T55"/>
                  <a:gd fmla="*/ 271 w 274" name="T56"/>
                  <a:gd fmla="*/ 58 h 465" name="T57"/>
                  <a:gd fmla="*/ 186 w 274" name="T58"/>
                  <a:gd fmla="*/ 5 h 465" name="T59"/>
                  <a:gd fmla="*/ 125 w 274" name="T60"/>
                  <a:gd fmla="*/ 9 h 465" name="T61"/>
                  <a:gd fmla="*/ 107 w 274" name="T62"/>
                  <a:gd fmla="*/ 18 h 465" name="T63"/>
                  <a:gd fmla="*/ 106 w 274" name="T64"/>
                  <a:gd fmla="*/ 2 h 465" name="T65"/>
                  <a:gd fmla="*/ 19 w 274" name="T66"/>
                  <a:gd fmla="*/ 15 h 465" name="T67"/>
                  <a:gd fmla="*/ 29 w 274" name="T68"/>
                  <a:gd fmla="*/ 97 h 465" name="T69"/>
                  <a:gd fmla="*/ 116 w 274" name="T70"/>
                  <a:gd fmla="*/ 117 h 465" name="T71"/>
                  <a:gd fmla="*/ 158 w 274" name="T72"/>
                  <a:gd fmla="*/ 88 h 465" name="T73"/>
                  <a:gd fmla="*/ 201 w 274" name="T74"/>
                  <a:gd fmla="*/ 123 h 465" name="T75"/>
                  <a:gd fmla="*/ 191 w 274" name="T76"/>
                  <a:gd fmla="*/ 202 h 465" name="T77"/>
                  <a:gd fmla="*/ 107 w 274" name="T78"/>
                  <a:gd fmla="*/ 179 h 465" name="T79"/>
                  <a:gd fmla="*/ 70 w 274" name="T80"/>
                  <a:gd fmla="*/ 176 h 465" name="T81"/>
                  <a:gd fmla="*/ 15 w 274" name="T82"/>
                  <a:gd fmla="*/ 216 h 465" name="T83"/>
                  <a:gd fmla="*/ 2 w 274" name="T84"/>
                  <a:gd fmla="*/ 340 h 465" name="T85"/>
                  <a:gd fmla="*/ 45 w 274" name="T86"/>
                  <a:gd fmla="*/ 461 h 465" name="T87"/>
                  <a:gd fmla="*/ 261 w 274" name="T88"/>
                  <a:gd fmla="*/ 464 h 465" name="T89"/>
                  <a:gd fmla="*/ 248 w 274" name="T90"/>
                  <a:gd fmla="*/ 397 h 465" name="T91"/>
                  <a:gd fmla="*/ 247 w 274" name="T92"/>
                  <a:gd fmla="*/ 356 h 465" name="T93"/>
                  <a:gd fmla="*/ 181 w 274" name="T94"/>
                  <a:gd fmla="*/ 350 h 465" name="T95"/>
                  <a:gd fmla="*/ 157 w 274" name="T96"/>
                  <a:gd fmla="*/ 374 h 465" name="T97"/>
                  <a:gd fmla="*/ 96 w 274" name="T98"/>
                  <a:gd fmla="*/ 373 h 465" name="T99"/>
                  <a:gd fmla="*/ 74 w 274" name="T100"/>
                  <a:gd fmla="*/ 328 h 465" name="T101"/>
                  <a:gd fmla="*/ 85 w 274" name="T102"/>
                  <a:gd fmla="*/ 261 h 465" name="T103"/>
                  <a:gd fmla="*/ 197 w 274" name="T104"/>
                  <a:gd fmla="*/ 293 h 465" name="T105"/>
                  <a:gd fmla="*/ 261 w 274" name="T106"/>
                  <a:gd fmla="*/ 251 h 46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465" w="274">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284"/>
              <p:cNvSpPr>
                <a:spLocks noEditPoints="1"/>
              </p:cNvSpPr>
              <p:nvPr/>
            </p:nvSpPr>
            <p:spPr bwMode="auto">
              <a:xfrm>
                <a:off x="2703513" y="5621338"/>
                <a:ext cx="806450" cy="1495425"/>
              </a:xfrm>
              <a:custGeom>
                <a:gdLst>
                  <a:gd fmla="*/ 398 w 508" name="T0"/>
                  <a:gd fmla="*/ 558 h 942" name="T1"/>
                  <a:gd fmla="*/ 398 w 508" name="T2"/>
                  <a:gd fmla="*/ 558 h 942" name="T3"/>
                  <a:gd fmla="*/ 169 w 508" name="T4"/>
                  <a:gd fmla="*/ 558 h 942" name="T5"/>
                  <a:gd fmla="*/ 169 w 508" name="T6"/>
                  <a:gd fmla="*/ 766 h 942" name="T7"/>
                  <a:gd fmla="*/ 341 w 508" name="T8"/>
                  <a:gd fmla="*/ 768 h 942" name="T9"/>
                  <a:gd fmla="*/ 341 w 508" name="T10"/>
                  <a:gd fmla="*/ 691 h 942" name="T11"/>
                  <a:gd fmla="*/ 508 w 508" name="T12"/>
                  <a:gd fmla="*/ 691 h 942" name="T13"/>
                  <a:gd fmla="*/ 508 w 508" name="T14"/>
                  <a:gd fmla="*/ 691 h 942" name="T15"/>
                  <a:gd fmla="*/ 508 w 508" name="T16"/>
                  <a:gd fmla="*/ 942 h 942" name="T17"/>
                  <a:gd fmla="*/ 2 w 508" name="T18"/>
                  <a:gd fmla="*/ 942 h 942" name="T19"/>
                  <a:gd fmla="*/ 2 w 508" name="T20"/>
                  <a:gd fmla="*/ 942 h 942" name="T21"/>
                  <a:gd fmla="*/ 0 w 508" name="T22"/>
                  <a:gd fmla="*/ 480 h 942" name="T23"/>
                  <a:gd fmla="*/ 108 w 508" name="T24"/>
                  <a:gd fmla="*/ 382 h 942" name="T25"/>
                  <a:gd fmla="*/ 110 w 508" name="T26"/>
                  <a:gd fmla="*/ 382 h 942" name="T27"/>
                  <a:gd fmla="*/ 339 w 508" name="T28"/>
                  <a:gd fmla="*/ 384 h 942" name="T29"/>
                  <a:gd fmla="*/ 341 w 508" name="T30"/>
                  <a:gd fmla="*/ 176 h 942" name="T31"/>
                  <a:gd fmla="*/ 171 w 508" name="T32"/>
                  <a:gd fmla="*/ 174 h 942" name="T33"/>
                  <a:gd fmla="*/ 171 w 508" name="T34"/>
                  <a:gd fmla="*/ 251 h 942" name="T35"/>
                  <a:gd fmla="*/ 2 w 508" name="T36"/>
                  <a:gd fmla="*/ 251 h 942" name="T37"/>
                  <a:gd fmla="*/ 2 w 508" name="T38"/>
                  <a:gd fmla="*/ 249 h 942" name="T39"/>
                  <a:gd fmla="*/ 2 w 508" name="T40"/>
                  <a:gd fmla="*/ 0 h 942" name="T41"/>
                  <a:gd fmla="*/ 171 w 508" name="T42"/>
                  <a:gd fmla="*/ 0 h 942" name="T43"/>
                  <a:gd fmla="*/ 171 w 508" name="T44"/>
                  <a:gd fmla="*/ 0 h 942" name="T45"/>
                  <a:gd fmla="*/ 171 w 508" name="T46"/>
                  <a:gd fmla="*/ 49 h 942" name="T47"/>
                  <a:gd fmla="*/ 225 w 508" name="T48"/>
                  <a:gd fmla="*/ 0 h 942" name="T49"/>
                  <a:gd fmla="*/ 400 w 508" name="T50"/>
                  <a:gd fmla="*/ 0 h 942" name="T51"/>
                  <a:gd fmla="*/ 402 w 508" name="T52"/>
                  <a:gd fmla="*/ 0 h 942" name="T53"/>
                  <a:gd fmla="*/ 508 w 508" name="T54"/>
                  <a:gd fmla="*/ 98 h 942" name="T55"/>
                  <a:gd fmla="*/ 508 w 508" name="T56"/>
                  <a:gd fmla="*/ 460 h 942" name="T57"/>
                  <a:gd fmla="*/ 508 w 508" name="T58"/>
                  <a:gd fmla="*/ 98 h 942" name="T59"/>
                  <a:gd fmla="*/ 400 w 508" name="T60"/>
                  <a:gd fmla="*/ 0 h 942" name="T61"/>
                  <a:gd fmla="*/ 225 w 508" name="T62"/>
                  <a:gd fmla="*/ 0 h 942" name="T63"/>
                  <a:gd fmla="*/ 171 w 508" name="T64"/>
                  <a:gd fmla="*/ 49 h 942" name="T65"/>
                  <a:gd fmla="*/ 171 w 508" name="T66"/>
                  <a:gd fmla="*/ 49 h 942" name="T67"/>
                  <a:gd fmla="*/ 171 w 508" name="T68"/>
                  <a:gd fmla="*/ 0 h 942" name="T69"/>
                  <a:gd fmla="*/ 4 w 508" name="T70"/>
                  <a:gd fmla="*/ 0 h 942" name="T71"/>
                  <a:gd fmla="*/ 2 w 508" name="T72"/>
                  <a:gd fmla="*/ 249 h 942" name="T73"/>
                  <a:gd fmla="*/ 169 w 508" name="T74"/>
                  <a:gd fmla="*/ 249 h 942" name="T75"/>
                  <a:gd fmla="*/ 169 w 508" name="T76"/>
                  <a:gd fmla="*/ 171 h 942" name="T77"/>
                  <a:gd fmla="*/ 341 w 508" name="T78"/>
                  <a:gd fmla="*/ 171 h 942" name="T79"/>
                  <a:gd fmla="*/ 343 w 508" name="T80"/>
                  <a:gd fmla="*/ 174 h 942" name="T81"/>
                  <a:gd fmla="*/ 343 w 508" name="T82"/>
                  <a:gd fmla="*/ 384 h 942" name="T83"/>
                  <a:gd fmla="*/ 110 w 508" name="T84"/>
                  <a:gd fmla="*/ 384 h 942" name="T85"/>
                  <a:gd fmla="*/ 4 w 508" name="T86"/>
                  <a:gd fmla="*/ 482 h 942" name="T87"/>
                  <a:gd fmla="*/ 4 w 508" name="T88"/>
                  <a:gd fmla="*/ 942 h 942" name="T89"/>
                  <a:gd fmla="*/ 508 w 508" name="T90"/>
                  <a:gd fmla="*/ 940 h 942" name="T91"/>
                  <a:gd fmla="*/ 508 w 508" name="T92"/>
                  <a:gd fmla="*/ 691 h 942" name="T93"/>
                  <a:gd fmla="*/ 341 w 508" name="T94"/>
                  <a:gd fmla="*/ 693 h 942" name="T95"/>
                  <a:gd fmla="*/ 341 w 508" name="T96"/>
                  <a:gd fmla="*/ 768 h 942" name="T97"/>
                  <a:gd fmla="*/ 341 w 508" name="T98"/>
                  <a:gd fmla="*/ 768 h 942" name="T99"/>
                  <a:gd fmla="*/ 169 w 508" name="T100"/>
                  <a:gd fmla="*/ 768 h 942" name="T101"/>
                  <a:gd fmla="*/ 169 w 508" name="T102"/>
                  <a:gd fmla="*/ 558 h 942" name="T103"/>
                  <a:gd fmla="*/ 169 w 508" name="T104"/>
                  <a:gd fmla="*/ 558 h 942" name="T105"/>
                  <a:gd fmla="*/ 398 w 508" name="T106"/>
                  <a:gd fmla="*/ 558 h 942"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942" w="508">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285"/>
              <p:cNvSpPr>
                <a:spLocks noEditPoints="1"/>
              </p:cNvSpPr>
              <p:nvPr/>
            </p:nvSpPr>
            <p:spPr bwMode="auto">
              <a:xfrm>
                <a:off x="2703513" y="5643563"/>
                <a:ext cx="806450" cy="1420813"/>
              </a:xfrm>
              <a:custGeom>
                <a:gdLst>
                  <a:gd fmla="*/ 396 w 508" name="T0"/>
                  <a:gd fmla="*/ 529 h 895" name="T1"/>
                  <a:gd fmla="*/ 394 w 508" name="T2"/>
                  <a:gd fmla="*/ 529 h 895" name="T3"/>
                  <a:gd fmla="*/ 176 w 508" name="T4"/>
                  <a:gd fmla="*/ 529 h 895" name="T5"/>
                  <a:gd fmla="*/ 171 w 508" name="T6"/>
                  <a:gd fmla="*/ 720 h 895" name="T7"/>
                  <a:gd fmla="*/ 333 w 508" name="T8"/>
                  <a:gd fmla="*/ 724 h 895" name="T9"/>
                  <a:gd fmla="*/ 333 w 508" name="T10"/>
                  <a:gd fmla="*/ 648 h 895" name="T11"/>
                  <a:gd fmla="*/ 500 w 508" name="T12"/>
                  <a:gd fmla="*/ 646 h 895" name="T13"/>
                  <a:gd fmla="*/ 508 w 508" name="T14"/>
                  <a:gd fmla="*/ 654 h 895" name="T15"/>
                  <a:gd fmla="*/ 508 w 508" name="T16"/>
                  <a:gd fmla="*/ 895 h 895" name="T17"/>
                  <a:gd fmla="*/ 10 w 508" name="T18"/>
                  <a:gd fmla="*/ 895 h 895" name="T19"/>
                  <a:gd fmla="*/ 0 w 508" name="T20"/>
                  <a:gd fmla="*/ 887 h 895" name="T21"/>
                  <a:gd fmla="*/ 0 w 508" name="T22"/>
                  <a:gd fmla="*/ 454 h 895" name="T23"/>
                  <a:gd fmla="*/ 108 w 508" name="T24"/>
                  <a:gd fmla="*/ 358 h 895" name="T25"/>
                  <a:gd fmla="*/ 114 w 508" name="T26"/>
                  <a:gd fmla="*/ 356 h 895" name="T27"/>
                  <a:gd fmla="*/ 329 w 508" name="T28"/>
                  <a:gd fmla="*/ 366 h 895" name="T29"/>
                  <a:gd fmla="*/ 339 w 508" name="T30"/>
                  <a:gd fmla="*/ 178 h 895" name="T31"/>
                  <a:gd fmla="*/ 182 w 508" name="T32"/>
                  <a:gd fmla="*/ 170 h 895" name="T33"/>
                  <a:gd fmla="*/ 182 w 508" name="T34"/>
                  <a:gd fmla="*/ 249 h 895" name="T35"/>
                  <a:gd fmla="*/ 10 w 508" name="T36"/>
                  <a:gd fmla="*/ 249 h 895" name="T37"/>
                  <a:gd fmla="*/ 2 w 508" name="T38"/>
                  <a:gd fmla="*/ 241 h 895" name="T39"/>
                  <a:gd fmla="*/ 2 w 508" name="T40"/>
                  <a:gd fmla="*/ 0 h 895" name="T41"/>
                  <a:gd fmla="*/ 174 w 508" name="T42"/>
                  <a:gd fmla="*/ 0 h 895" name="T43"/>
                  <a:gd fmla="*/ 180 w 508" name="T44"/>
                  <a:gd fmla="*/ 6 h 895" name="T45"/>
                  <a:gd fmla="*/ 169 w 508" name="T46"/>
                  <a:gd fmla="*/ 49 h 895" name="T47"/>
                  <a:gd fmla="*/ 225 w 508" name="T48"/>
                  <a:gd fmla="*/ 2 h 895" name="T49"/>
                  <a:gd fmla="*/ 396 w 508" name="T50"/>
                  <a:gd fmla="*/ 2 h 895" name="T51"/>
                  <a:gd fmla="*/ 400 w 508" name="T52"/>
                  <a:gd fmla="*/ 4 h 895" name="T53"/>
                  <a:gd fmla="*/ 504 w 508" name="T54"/>
                  <a:gd fmla="*/ 98 h 895" name="T55"/>
                  <a:gd fmla="*/ 500 w 508" name="T56"/>
                  <a:gd fmla="*/ 435 h 895" name="T57"/>
                  <a:gd fmla="*/ 498 w 508" name="T58"/>
                  <a:gd fmla="*/ 98 h 895" name="T59"/>
                  <a:gd fmla="*/ 394 w 508" name="T60"/>
                  <a:gd fmla="*/ 10 h 895" name="T61"/>
                  <a:gd fmla="*/ 227 w 508" name="T62"/>
                  <a:gd fmla="*/ 12 h 895" name="T63"/>
                  <a:gd fmla="*/ 178 w 508" name="T64"/>
                  <a:gd fmla="*/ 57 h 895" name="T65"/>
                  <a:gd fmla="*/ 167 w 508" name="T66"/>
                  <a:gd fmla="*/ 53 h 895" name="T67"/>
                  <a:gd fmla="*/ 174 w 508" name="T68"/>
                  <a:gd fmla="*/ 12 h 895" name="T69"/>
                  <a:gd fmla="*/ 16 w 508" name="T70"/>
                  <a:gd fmla="*/ 6 h 895" name="T71"/>
                  <a:gd fmla="*/ 10 w 508" name="T72"/>
                  <a:gd fmla="*/ 233 h 895" name="T73"/>
                  <a:gd fmla="*/ 165 w 508" name="T74"/>
                  <a:gd fmla="*/ 241 h 895" name="T75"/>
                  <a:gd fmla="*/ 165 w 508" name="T76"/>
                  <a:gd fmla="*/ 162 h 895" name="T77"/>
                  <a:gd fmla="*/ 339 w 508" name="T78"/>
                  <a:gd fmla="*/ 160 h 895" name="T79"/>
                  <a:gd fmla="*/ 347 w 508" name="T80"/>
                  <a:gd fmla="*/ 170 h 895" name="T81"/>
                  <a:gd fmla="*/ 347 w 508" name="T82"/>
                  <a:gd fmla="*/ 374 h 895" name="T83"/>
                  <a:gd fmla="*/ 114 w 508" name="T84"/>
                  <a:gd fmla="*/ 376 h 895" name="T85"/>
                  <a:gd fmla="*/ 16 w 508" name="T86"/>
                  <a:gd fmla="*/ 464 h 895" name="T87"/>
                  <a:gd fmla="*/ 18 w 508" name="T88"/>
                  <a:gd fmla="*/ 887 h 895" name="T89"/>
                  <a:gd fmla="*/ 500 w 508" name="T90"/>
                  <a:gd fmla="*/ 879 h 895" name="T91"/>
                  <a:gd fmla="*/ 494 w 508" name="T92"/>
                  <a:gd fmla="*/ 654 h 895" name="T93"/>
                  <a:gd fmla="*/ 339 w 508" name="T94"/>
                  <a:gd fmla="*/ 660 h 895" name="T95"/>
                  <a:gd fmla="*/ 345 w 508" name="T96"/>
                  <a:gd fmla="*/ 724 h 895" name="T97"/>
                  <a:gd fmla="*/ 339 w 508" name="T98"/>
                  <a:gd fmla="*/ 730 h 895" name="T99"/>
                  <a:gd fmla="*/ 167 w 508" name="T100"/>
                  <a:gd fmla="*/ 730 h 895" name="T101"/>
                  <a:gd fmla="*/ 169 w 508" name="T102"/>
                  <a:gd fmla="*/ 529 h 895" name="T103"/>
                  <a:gd fmla="*/ 171 w 508" name="T104"/>
                  <a:gd fmla="*/ 525 h 895" name="T105"/>
                  <a:gd fmla="*/ 392 w 508" name="T106"/>
                  <a:gd fmla="*/ 527 h 895"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895" w="508">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24" name="文本框 123"/>
            <p:cNvSpPr txBox="1"/>
            <p:nvPr/>
          </p:nvSpPr>
          <p:spPr>
            <a:xfrm>
              <a:off x="1543361" y="3679178"/>
              <a:ext cx="4552640"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a:t>
              </a:r>
            </a:p>
            <a:p>
              <a:r>
                <a:rPr altLang="en-US" lang="zh-CN" smtClean="0" sz="2400">
                  <a:blipFill>
                    <a:blip r:embed="rId2"/>
                    <a:stretch>
                      <a:fillRect/>
                    </a:stretch>
                  </a:blipFill>
                </a:rPr>
                <a:t>输入描述性文字输入描述性文字</a:t>
              </a:r>
            </a:p>
          </p:txBody>
        </p:sp>
      </p:grpSp>
      <p:grpSp>
        <p:nvGrpSpPr>
          <p:cNvPr id="51" name="组合 50"/>
          <p:cNvGrpSpPr/>
          <p:nvPr/>
        </p:nvGrpSpPr>
        <p:grpSpPr>
          <a:xfrm>
            <a:off x="1054674" y="4995911"/>
            <a:ext cx="5041327" cy="830997"/>
            <a:chOff x="1054674" y="5246089"/>
            <a:chExt cx="5041327" cy="830997"/>
          </a:xfrm>
        </p:grpSpPr>
        <p:grpSp>
          <p:nvGrpSpPr>
            <p:cNvPr id="77" name="组合 76"/>
            <p:cNvGrpSpPr/>
            <p:nvPr/>
          </p:nvGrpSpPr>
          <p:grpSpPr>
            <a:xfrm>
              <a:off x="1054674" y="5337302"/>
              <a:ext cx="385047" cy="649938"/>
              <a:chOff x="3675063" y="5611813"/>
              <a:chExt cx="895350" cy="1511300"/>
            </a:xfrm>
          </p:grpSpPr>
          <p:sp>
            <p:nvSpPr>
              <p:cNvPr id="78" name="Freeform 286"/>
              <p:cNvSpPr/>
              <p:nvPr/>
            </p:nvSpPr>
            <p:spPr bwMode="auto">
              <a:xfrm>
                <a:off x="3695701" y="6662738"/>
                <a:ext cx="865188" cy="422275"/>
              </a:xfrm>
              <a:custGeom>
                <a:gdLst>
                  <a:gd fmla="*/ 161 w 267" name="T0"/>
                  <a:gd fmla="*/ 79 h 130" name="T1"/>
                  <a:gd fmla="*/ 84 w 267" name="T2"/>
                  <a:gd fmla="*/ 123 h 130" name="T3"/>
                  <a:gd fmla="*/ 93 w 267" name="T4"/>
                  <a:gd fmla="*/ 115 h 130" name="T5"/>
                  <a:gd fmla="*/ 111 w 267" name="T6"/>
                  <a:gd fmla="*/ 101 h 130" name="T7"/>
                  <a:gd fmla="*/ 67 w 267" name="T8"/>
                  <a:gd fmla="*/ 118 h 130" name="T9"/>
                  <a:gd fmla="*/ 72 w 267" name="T10"/>
                  <a:gd fmla="*/ 114 h 130" name="T11"/>
                  <a:gd fmla="*/ 129 w 267" name="T12"/>
                  <a:gd fmla="*/ 72 h 130" name="T13"/>
                  <a:gd fmla="*/ 40 w 267" name="T14"/>
                  <a:gd fmla="*/ 115 h 130" name="T15"/>
                  <a:gd fmla="*/ 48 w 267" name="T16"/>
                  <a:gd fmla="*/ 99 h 130" name="T17"/>
                  <a:gd fmla="*/ 25 w 267" name="T18"/>
                  <a:gd fmla="*/ 104 h 130" name="T19"/>
                  <a:gd fmla="*/ 17 w 267" name="T20"/>
                  <a:gd fmla="*/ 90 h 130" name="T21"/>
                  <a:gd fmla="*/ 4 w 267" name="T22"/>
                  <a:gd fmla="*/ 92 h 130" name="T23"/>
                  <a:gd fmla="*/ 93 w 267" name="T24"/>
                  <a:gd fmla="*/ 30 h 130" name="T25"/>
                  <a:gd fmla="*/ 0 w 267" name="T26"/>
                  <a:gd fmla="*/ 83 h 130" name="T27"/>
                  <a:gd fmla="*/ 60 w 267" name="T28"/>
                  <a:gd fmla="*/ 43 h 130" name="T29"/>
                  <a:gd fmla="*/ 8 w 267" name="T30"/>
                  <a:gd fmla="*/ 54 h 130" name="T31"/>
                  <a:gd fmla="*/ 8 w 267" name="T32"/>
                  <a:gd fmla="*/ 53 h 130" name="T33"/>
                  <a:gd fmla="*/ 14 w 267" name="T34"/>
                  <a:gd fmla="*/ 44 h 130" name="T35"/>
                  <a:gd fmla="*/ 25 w 267" name="T36"/>
                  <a:gd fmla="*/ 17 h 130" name="T37"/>
                  <a:gd fmla="*/ 16 w 267" name="T38"/>
                  <a:gd fmla="*/ 3 h 130" name="T39"/>
                  <a:gd fmla="*/ 26 w 267" name="T40"/>
                  <a:gd fmla="*/ 16 h 130" name="T41"/>
                  <a:gd fmla="*/ 50 w 267" name="T42"/>
                  <a:gd fmla="*/ 23 h 130" name="T43"/>
                  <a:gd fmla="*/ 73 w 267" name="T44"/>
                  <a:gd fmla="*/ 11 h 130" name="T45"/>
                  <a:gd fmla="*/ 91 w 267" name="T46"/>
                  <a:gd fmla="*/ 5 h 130" name="T47"/>
                  <a:gd fmla="*/ 92 w 267" name="T48"/>
                  <a:gd fmla="*/ 5 h 130" name="T49"/>
                  <a:gd fmla="*/ 106 w 267" name="T50"/>
                  <a:gd fmla="*/ 16 h 130" name="T51"/>
                  <a:gd fmla="*/ 106 w 267" name="T52"/>
                  <a:gd fmla="*/ 16 h 130" name="T53"/>
                  <a:gd fmla="*/ 99 w 267" name="T54"/>
                  <a:gd fmla="*/ 27 h 130" name="T55"/>
                  <a:gd fmla="*/ 93 w 267" name="T56"/>
                  <a:gd fmla="*/ 40 h 130" name="T57"/>
                  <a:gd fmla="*/ 94 w 267" name="T58"/>
                  <a:gd fmla="*/ 44 h 130" name="T59"/>
                  <a:gd fmla="*/ 130 w 267" name="T60"/>
                  <a:gd fmla="*/ 43 h 130" name="T61"/>
                  <a:gd fmla="*/ 130 w 267" name="T62"/>
                  <a:gd fmla="*/ 44 h 130" name="T63"/>
                  <a:gd fmla="*/ 135 w 267" name="T64"/>
                  <a:gd fmla="*/ 49 h 130" name="T65"/>
                  <a:gd fmla="*/ 186 w 267" name="T66"/>
                  <a:gd fmla="*/ 30 h 130" name="T67"/>
                  <a:gd fmla="*/ 232 w 267" name="T68"/>
                  <a:gd fmla="*/ 22 h 130" name="T69"/>
                  <a:gd fmla="*/ 261 w 267" name="T70"/>
                  <a:gd fmla="*/ 6 h 130" name="T71"/>
                  <a:gd fmla="*/ 90 w 267" name="T72"/>
                  <a:gd fmla="*/ 115 h 130" name="T73"/>
                  <a:gd fmla="*/ 252 w 267" name="T74"/>
                  <a:gd fmla="*/ 22 h 130" name="T75"/>
                  <a:gd fmla="*/ 155 w 267" name="T76"/>
                  <a:gd fmla="*/ 79 h 130" name="T77"/>
                  <a:gd fmla="*/ 143 w 267" name="T78"/>
                  <a:gd fmla="*/ 89 h 130" name="T79"/>
                  <a:gd fmla="*/ 234 w 267" name="T80"/>
                  <a:gd fmla="*/ 38 h 130" name="T81"/>
                  <a:gd fmla="*/ 267 w 267" name="T82"/>
                  <a:gd fmla="*/ 22 h 130" name="T83"/>
                  <a:gd fmla="*/ 192 w 267" name="T84"/>
                  <a:gd fmla="*/ 71 h 130" name="T85"/>
                  <a:gd fmla="*/ 148 w 267" name="T86"/>
                  <a:gd fmla="*/ 118 h 130" name="T87"/>
                  <a:gd fmla="*/ 252 w 267" name="T88"/>
                  <a:gd fmla="*/ 58 h 130" name="T89"/>
                  <a:gd fmla="*/ 251 w 267" name="T90"/>
                  <a:gd fmla="*/ 69 h 130" name="T91"/>
                  <a:gd fmla="*/ 203 w 267" name="T92"/>
                  <a:gd fmla="*/ 118 h 130" name="T93"/>
                  <a:gd fmla="*/ 200 w 267" name="T94"/>
                  <a:gd fmla="*/ 121 h 130" name="T95"/>
                  <a:gd fmla="*/ 183 w 267" name="T96"/>
                  <a:gd fmla="*/ 124 h 130" name="T97"/>
                  <a:gd fmla="*/ 154 w 267" name="T98"/>
                  <a:gd fmla="*/ 125 h 130" name="T99"/>
                  <a:gd fmla="*/ 153 w 267" name="T100"/>
                  <a:gd fmla="*/ 124 h 130" name="T101"/>
                  <a:gd fmla="*/ 143 w 267" name="T102"/>
                  <a:gd fmla="*/ 122 h 130" name="T103"/>
                  <a:gd fmla="*/ 118 w 267" name="T104"/>
                  <a:gd fmla="*/ 118 h 130" name="T105"/>
                  <a:gd fmla="*/ 254 w 267" name="T106"/>
                  <a:gd fmla="*/ 30 h 13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30" w="267">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287"/>
              <p:cNvSpPr/>
              <p:nvPr/>
            </p:nvSpPr>
            <p:spPr bwMode="auto">
              <a:xfrm>
                <a:off x="3914776" y="6084888"/>
                <a:ext cx="638175" cy="714375"/>
              </a:xfrm>
              <a:custGeom>
                <a:gdLst>
                  <a:gd fmla="*/ 109 w 197" name="T0"/>
                  <a:gd fmla="*/ 207 h 220" name="T1"/>
                  <a:gd fmla="*/ 109 w 197" name="T2"/>
                  <a:gd fmla="*/ 206 h 220" name="T3"/>
                  <a:gd fmla="*/ 88 w 197" name="T4"/>
                  <a:gd fmla="*/ 218 h 220" name="T5"/>
                  <a:gd fmla="*/ 96 w 197" name="T6"/>
                  <a:gd fmla="*/ 196 h 220" name="T7"/>
                  <a:gd fmla="*/ 104 w 197" name="T8"/>
                  <a:gd fmla="*/ 175 h 220" name="T9"/>
                  <a:gd fmla="*/ 107 w 197" name="T10"/>
                  <a:gd fmla="*/ 172 h 220" name="T11"/>
                  <a:gd fmla="*/ 104 w 197" name="T12"/>
                  <a:gd fmla="*/ 158 h 220" name="T13"/>
                  <a:gd fmla="*/ 179 w 197" name="T14"/>
                  <a:gd fmla="*/ 101 h 220" name="T15"/>
                  <a:gd fmla="*/ 91 w 197" name="T16"/>
                  <a:gd fmla="*/ 151 h 220" name="T17"/>
                  <a:gd fmla="*/ 110 w 197" name="T18"/>
                  <a:gd fmla="*/ 122 h 220" name="T19"/>
                  <a:gd fmla="*/ 94 w 197" name="T20"/>
                  <a:gd fmla="*/ 118 h 220" name="T21"/>
                  <a:gd fmla="*/ 42 w 197" name="T22"/>
                  <a:gd fmla="*/ 127 h 220" name="T23"/>
                  <a:gd fmla="*/ 18 w 197" name="T24"/>
                  <a:gd fmla="*/ 128 h 220" name="T25"/>
                  <a:gd fmla="*/ 45 w 197" name="T26"/>
                  <a:gd fmla="*/ 108 h 220" name="T27"/>
                  <a:gd fmla="*/ 8 w 197" name="T28"/>
                  <a:gd fmla="*/ 112 h 220" name="T29"/>
                  <a:gd fmla="*/ 1 w 197" name="T30"/>
                  <a:gd fmla="*/ 115 h 220" name="T31"/>
                  <a:gd fmla="*/ 94 w 197" name="T32"/>
                  <a:gd fmla="*/ 58 h 220" name="T33"/>
                  <a:gd fmla="*/ 4 w 197" name="T34"/>
                  <a:gd fmla="*/ 106 h 220" name="T35"/>
                  <a:gd fmla="*/ 3 w 197" name="T36"/>
                  <a:gd fmla="*/ 91 h 220" name="T37"/>
                  <a:gd fmla="*/ 61 w 197" name="T38"/>
                  <a:gd fmla="*/ 53 h 220" name="T39"/>
                  <a:gd fmla="*/ 17 w 197" name="T40"/>
                  <a:gd fmla="*/ 78 h 220" name="T41"/>
                  <a:gd fmla="*/ 8 w 197" name="T42"/>
                  <a:gd fmla="*/ 82 h 220" name="T43"/>
                  <a:gd fmla="*/ 11 w 197" name="T44"/>
                  <a:gd fmla="*/ 48 h 220" name="T45"/>
                  <a:gd fmla="*/ 12 w 197" name="T46"/>
                  <a:gd fmla="*/ 46 h 220" name="T47"/>
                  <a:gd fmla="*/ 26 w 197" name="T48"/>
                  <a:gd fmla="*/ 63 h 220" name="T49"/>
                  <a:gd fmla="*/ 93 w 197" name="T50"/>
                  <a:gd fmla="*/ 33 h 220" name="T51"/>
                  <a:gd fmla="*/ 77 w 197" name="T52"/>
                  <a:gd fmla="*/ 43 h 220" name="T53"/>
                  <a:gd fmla="*/ 87 w 197" name="T54"/>
                  <a:gd fmla="*/ 41 h 220" name="T55"/>
                  <a:gd fmla="*/ 189 w 197" name="T56"/>
                  <a:gd fmla="*/ 0 h 220" name="T57"/>
                  <a:gd fmla="*/ 194 w 197" name="T58"/>
                  <a:gd fmla="*/ 4 h 220" name="T59"/>
                  <a:gd fmla="*/ 23 w 197" name="T60"/>
                  <a:gd fmla="*/ 124 h 220" name="T61"/>
                  <a:gd fmla="*/ 179 w 197" name="T62"/>
                  <a:gd fmla="*/ 35 h 220" name="T63"/>
                  <a:gd fmla="*/ 191 w 197" name="T64"/>
                  <a:gd fmla="*/ 42 h 220" name="T65"/>
                  <a:gd fmla="*/ 162 w 197" name="T66"/>
                  <a:gd fmla="*/ 78 h 220" name="T67"/>
                  <a:gd fmla="*/ 114 w 197" name="T68"/>
                  <a:gd fmla="*/ 118 h 220" name="T69"/>
                  <a:gd fmla="*/ 146 w 197" name="T70"/>
                  <a:gd fmla="*/ 101 h 220" name="T71"/>
                  <a:gd fmla="*/ 185 w 197" name="T72"/>
                  <a:gd fmla="*/ 97 h 220" name="T73"/>
                  <a:gd fmla="*/ 185 w 197" name="T74"/>
                  <a:gd fmla="*/ 97 h 220" name="T75"/>
                  <a:gd fmla="*/ 173 w 197" name="T76"/>
                  <a:gd fmla="*/ 118 h 220" name="T77"/>
                  <a:gd fmla="*/ 180 w 197" name="T78"/>
                  <a:gd fmla="*/ 131 h 220" name="T79"/>
                  <a:gd fmla="*/ 180 w 197" name="T80"/>
                  <a:gd fmla="*/ 132 h 220" name="T81"/>
                  <a:gd fmla="*/ 197 w 197" name="T82"/>
                  <a:gd fmla="*/ 124 h 220" name="T83"/>
                  <a:gd fmla="*/ 192 w 197" name="T84"/>
                  <a:gd fmla="*/ 142 h 220" name="T85"/>
                  <a:gd fmla="*/ 142 w 197" name="T86"/>
                  <a:gd fmla="*/ 186 h 220" name="T87"/>
                  <a:gd fmla="*/ 175 w 197" name="T88"/>
                  <a:gd fmla="*/ 168 h 220" name="T89"/>
                  <a:gd fmla="*/ 168 w 197" name="T90"/>
                  <a:gd fmla="*/ 173 h 220" name="T91"/>
                  <a:gd fmla="*/ 190 w 197" name="T92"/>
                  <a:gd fmla="*/ 162 h 220" name="T93"/>
                  <a:gd fmla="*/ 190 w 197" name="T94"/>
                  <a:gd fmla="*/ 163 h 220" name="T95"/>
                  <a:gd fmla="*/ 145 w 197" name="T96"/>
                  <a:gd fmla="*/ 194 h 220" name="T97"/>
                  <a:gd fmla="*/ 145 w 197" name="T98"/>
                  <a:gd fmla="*/ 195 h 220" name="T99"/>
                  <a:gd fmla="*/ 181 w 197" name="T100"/>
                  <a:gd fmla="*/ 168 h 22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20" w="197">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288"/>
              <p:cNvSpPr/>
              <p:nvPr/>
            </p:nvSpPr>
            <p:spPr bwMode="auto">
              <a:xfrm>
                <a:off x="4002088" y="5662613"/>
                <a:ext cx="558800" cy="565150"/>
              </a:xfrm>
              <a:custGeom>
                <a:gdLst>
                  <a:gd fmla="*/ 75 w 172" name="T0"/>
                  <a:gd fmla="*/ 174 h 174" name="T1"/>
                  <a:gd fmla="*/ 105 w 172" name="T2"/>
                  <a:gd fmla="*/ 155 h 174" name="T3"/>
                  <a:gd fmla="*/ 73 w 172" name="T4"/>
                  <a:gd fmla="*/ 173 h 174" name="T5"/>
                  <a:gd fmla="*/ 127 w 172" name="T6"/>
                  <a:gd fmla="*/ 137 h 174" name="T7"/>
                  <a:gd fmla="*/ 141 w 172" name="T8"/>
                  <a:gd fmla="*/ 110 h 174" name="T9"/>
                  <a:gd fmla="*/ 63 w 172" name="T10"/>
                  <a:gd fmla="*/ 154 h 174" name="T11"/>
                  <a:gd fmla="*/ 89 w 172" name="T12"/>
                  <a:gd fmla="*/ 125 h 174" name="T13"/>
                  <a:gd fmla="*/ 89 w 172" name="T14"/>
                  <a:gd fmla="*/ 125 h 174" name="T15"/>
                  <a:gd fmla="*/ 140 w 172" name="T16"/>
                  <a:gd fmla="*/ 87 h 174" name="T17"/>
                  <a:gd fmla="*/ 70 w 172" name="T18"/>
                  <a:gd fmla="*/ 126 h 174" name="T19"/>
                  <a:gd fmla="*/ 145 w 172" name="T20"/>
                  <a:gd fmla="*/ 74 h 174" name="T21"/>
                  <a:gd fmla="*/ 138 w 172" name="T22"/>
                  <a:gd fmla="*/ 62 h 174" name="T23"/>
                  <a:gd fmla="*/ 60 w 172" name="T24"/>
                  <a:gd fmla="*/ 106 h 174" name="T25"/>
                  <a:gd fmla="*/ 64 w 172" name="T26"/>
                  <a:gd fmla="*/ 101 h 174" name="T27"/>
                  <a:gd fmla="*/ 63 w 172" name="T28"/>
                  <a:gd fmla="*/ 100 h 174" name="T29"/>
                  <a:gd fmla="*/ 68 w 172" name="T30"/>
                  <a:gd fmla="*/ 93 h 174" name="T31"/>
                  <a:gd fmla="*/ 67 w 172" name="T32"/>
                  <a:gd fmla="*/ 93 h 174" name="T33"/>
                  <a:gd fmla="*/ 90 w 172" name="T34"/>
                  <a:gd fmla="*/ 70 h 174" name="T35"/>
                  <a:gd fmla="*/ 79 w 172" name="T36"/>
                  <a:gd fmla="*/ 75 h 174" name="T37"/>
                  <a:gd fmla="*/ 57 w 172" name="T38"/>
                  <a:gd fmla="*/ 69 h 174" name="T39"/>
                  <a:gd fmla="*/ 49 w 172" name="T40"/>
                  <a:gd fmla="*/ 56 h 174" name="T41"/>
                  <a:gd fmla="*/ 18 w 172" name="T42"/>
                  <a:gd fmla="*/ 74 h 174" name="T43"/>
                  <a:gd fmla="*/ 1 w 172" name="T44"/>
                  <a:gd fmla="*/ 75 h 174" name="T45"/>
                  <a:gd fmla="*/ 128 w 172" name="T46"/>
                  <a:gd fmla="*/ 0 h 174" name="T47"/>
                  <a:gd fmla="*/ 128 w 172" name="T48"/>
                  <a:gd fmla="*/ 1 h 174" name="T49"/>
                  <a:gd fmla="*/ 73 w 172" name="T50"/>
                  <a:gd fmla="*/ 38 h 174" name="T51"/>
                  <a:gd fmla="*/ 128 w 172" name="T52"/>
                  <a:gd fmla="*/ 10 h 174" name="T53"/>
                  <a:gd fmla="*/ 100 w 172" name="T54"/>
                  <a:gd fmla="*/ 44 h 174" name="T55"/>
                  <a:gd fmla="*/ 145 w 172" name="T56"/>
                  <a:gd fmla="*/ 19 h 174" name="T57"/>
                  <a:gd fmla="*/ 145 w 172" name="T58"/>
                  <a:gd fmla="*/ 38 h 174" name="T59"/>
                  <a:gd fmla="*/ 145 w 172" name="T60"/>
                  <a:gd fmla="*/ 49 h 174" name="T61"/>
                  <a:gd fmla="*/ 157 w 172" name="T62"/>
                  <a:gd fmla="*/ 47 h 174" name="T63"/>
                  <a:gd fmla="*/ 133 w 172" name="T64"/>
                  <a:gd fmla="*/ 62 h 174" name="T65"/>
                  <a:gd fmla="*/ 143 w 172" name="T66"/>
                  <a:gd fmla="*/ 59 h 174" name="T67"/>
                  <a:gd fmla="*/ 105 w 172" name="T68"/>
                  <a:gd fmla="*/ 89 h 174" name="T69"/>
                  <a:gd fmla="*/ 154 w 172" name="T70"/>
                  <a:gd fmla="*/ 69 h 174" name="T71"/>
                  <a:gd fmla="*/ 143 w 172" name="T72"/>
                  <a:gd fmla="*/ 77 h 174" name="T73"/>
                  <a:gd fmla="*/ 145 w 172" name="T74"/>
                  <a:gd fmla="*/ 83 h 174" name="T75"/>
                  <a:gd fmla="*/ 146 w 172" name="T76"/>
                  <a:gd fmla="*/ 84 h 174" name="T77"/>
                  <a:gd fmla="*/ 154 w 172" name="T78"/>
                  <a:gd fmla="*/ 87 h 174" name="T79"/>
                  <a:gd fmla="*/ 69 w 172" name="T80"/>
                  <a:gd fmla="*/ 150 h 174" name="T81"/>
                  <a:gd fmla="*/ 144 w 172" name="T82"/>
                  <a:gd fmla="*/ 108 h 174" name="T83"/>
                  <a:gd fmla="*/ 80 w 172" name="T84"/>
                  <a:gd fmla="*/ 164 h 174" name="T85"/>
                  <a:gd fmla="*/ 141 w 172" name="T86"/>
                  <a:gd fmla="*/ 129 h 174" name="T87"/>
                  <a:gd fmla="*/ 82 w 172" name="T88"/>
                  <a:gd fmla="*/ 168 h 174" name="T89"/>
                  <a:gd fmla="*/ 172 w 172" name="T90"/>
                  <a:gd fmla="*/ 117 h 174" name="T91"/>
                  <a:gd fmla="*/ 132 w 172" name="T92"/>
                  <a:gd fmla="*/ 141 h 174" name="T93"/>
                  <a:gd fmla="*/ 76 w 172" name="T94"/>
                  <a:gd fmla="*/ 174 h 174"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174" w="172">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289"/>
              <p:cNvSpPr/>
              <p:nvPr/>
            </p:nvSpPr>
            <p:spPr bwMode="auto">
              <a:xfrm>
                <a:off x="3963988" y="5637213"/>
                <a:ext cx="165100" cy="96838"/>
              </a:xfrm>
              <a:custGeom>
                <a:gdLst>
                  <a:gd fmla="*/ 1 w 51" name="T0"/>
                  <a:gd fmla="*/ 30 h 30" name="T1"/>
                  <a:gd fmla="*/ 1 w 51" name="T2"/>
                  <a:gd fmla="*/ 30 h 30" name="T3"/>
                  <a:gd fmla="*/ 0 w 51" name="T4"/>
                  <a:gd fmla="*/ 29 h 30" name="T5"/>
                  <a:gd fmla="*/ 1 w 51" name="T6"/>
                  <a:gd fmla="*/ 29 h 30" name="T7"/>
                  <a:gd fmla="*/ 23 w 51" name="T8"/>
                  <a:gd fmla="*/ 12 h 30" name="T9"/>
                  <a:gd fmla="*/ 20 w 51" name="T10"/>
                  <a:gd fmla="*/ 14 h 30" name="T11"/>
                  <a:gd fmla="*/ 19 w 51" name="T12"/>
                  <a:gd fmla="*/ 14 h 30" name="T13"/>
                  <a:gd fmla="*/ 19 w 51" name="T14"/>
                  <a:gd fmla="*/ 14 h 30" name="T15"/>
                  <a:gd fmla="*/ 29 w 51" name="T16"/>
                  <a:gd fmla="*/ 8 h 30" name="T17"/>
                  <a:gd fmla="*/ 29 w 51" name="T18"/>
                  <a:gd fmla="*/ 8 h 30" name="T19"/>
                  <a:gd fmla="*/ 29 w 51" name="T20"/>
                  <a:gd fmla="*/ 9 h 30" name="T21"/>
                  <a:gd fmla="*/ 29 w 51" name="T22"/>
                  <a:gd fmla="*/ 9 h 30" name="T23"/>
                  <a:gd fmla="*/ 29 w 51" name="T24"/>
                  <a:gd fmla="*/ 9 h 30" name="T25"/>
                  <a:gd fmla="*/ 7 w 51" name="T26"/>
                  <a:gd fmla="*/ 25 h 30" name="T27"/>
                  <a:gd fmla="*/ 50 w 51" name="T28"/>
                  <a:gd fmla="*/ 0 h 30" name="T29"/>
                  <a:gd fmla="*/ 51 w 51" name="T30"/>
                  <a:gd fmla="*/ 0 h 30" name="T31"/>
                  <a:gd fmla="*/ 51 w 51" name="T32"/>
                  <a:gd fmla="*/ 1 h 30" name="T33"/>
                  <a:gd fmla="*/ 51 w 51" name="T34"/>
                  <a:gd fmla="*/ 1 h 30" name="T35"/>
                  <a:gd fmla="*/ 51 w 51" name="T36"/>
                  <a:gd fmla="*/ 1 h 30" name="T37"/>
                  <a:gd fmla="*/ 50 w 51" name="T38"/>
                  <a:gd fmla="*/ 1 h 30" name="T39"/>
                  <a:gd fmla="*/ 32 w 51" name="T40"/>
                  <a:gd fmla="*/ 13 h 30" name="T41"/>
                  <a:gd fmla="*/ 46 w 51" name="T42"/>
                  <a:gd fmla="*/ 5 h 30" name="T43"/>
                  <a:gd fmla="*/ 46 w 51" name="T44"/>
                  <a:gd fmla="*/ 6 h 30" name="T45"/>
                  <a:gd fmla="*/ 46 w 51" name="T46"/>
                  <a:gd fmla="*/ 6 h 30" name="T47"/>
                  <a:gd fmla="*/ 46 w 51" name="T48"/>
                  <a:gd fmla="*/ 6 h 30" name="T49"/>
                  <a:gd fmla="*/ 47 w 51" name="T50"/>
                  <a:gd fmla="*/ 6 h 30" name="T51"/>
                  <a:gd fmla="*/ 11 w 51" name="T52"/>
                  <a:gd fmla="*/ 26 h 30" name="T53"/>
                  <a:gd fmla="*/ 11 w 51" name="T54"/>
                  <a:gd fmla="*/ 26 h 30" name="T55"/>
                  <a:gd fmla="*/ 11 w 51" name="T56"/>
                  <a:gd fmla="*/ 26 h 30" name="T57"/>
                  <a:gd fmla="*/ 33 w 51" name="T58"/>
                  <a:gd fmla="*/ 11 h 30" name="T59"/>
                  <a:gd fmla="*/ 1 w 51" name="T60"/>
                  <a:gd fmla="*/ 30 h 30" name="T61"/>
                  <a:gd fmla="*/ 1 w 51" name="T62"/>
                  <a:gd fmla="*/ 30 h 30" name="T63"/>
                  <a:gd fmla="*/ 1 w 51" name="T64"/>
                  <a:gd fmla="*/ 30 h 30" name="T65"/>
                  <a:gd fmla="*/ 1 w 51" name="T66"/>
                  <a:gd fmla="*/ 30 h 30"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30" w="51">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290"/>
              <p:cNvSpPr/>
              <p:nvPr/>
            </p:nvSpPr>
            <p:spPr bwMode="auto">
              <a:xfrm>
                <a:off x="3675063" y="5624513"/>
                <a:ext cx="619125" cy="431800"/>
              </a:xfrm>
              <a:custGeom>
                <a:gdLst>
                  <a:gd fmla="*/ 80 w 191" name="T0"/>
                  <a:gd fmla="*/ 133 h 133" name="T1"/>
                  <a:gd fmla="*/ 100 w 191" name="T2"/>
                  <a:gd fmla="*/ 118 h 133" name="T3"/>
                  <a:gd fmla="*/ 80 w 191" name="T4"/>
                  <a:gd fmla="*/ 128 h 133" name="T5"/>
                  <a:gd fmla="*/ 45 w 191" name="T6"/>
                  <a:gd fmla="*/ 131 h 133" name="T7"/>
                  <a:gd fmla="*/ 45 w 191" name="T8"/>
                  <a:gd fmla="*/ 130 h 133" name="T9"/>
                  <a:gd fmla="*/ 26 w 191" name="T10"/>
                  <a:gd fmla="*/ 132 h 133" name="T11"/>
                  <a:gd fmla="*/ 52 w 191" name="T12"/>
                  <a:gd fmla="*/ 113 h 133" name="T13"/>
                  <a:gd fmla="*/ 33 w 191" name="T14"/>
                  <a:gd fmla="*/ 107 h 133" name="T15"/>
                  <a:gd fmla="*/ 119 w 191" name="T16"/>
                  <a:gd fmla="*/ 47 h 133" name="T17"/>
                  <a:gd fmla="*/ 0 w 191" name="T18"/>
                  <a:gd fmla="*/ 109 h 133" name="T19"/>
                  <a:gd fmla="*/ 15 w 191" name="T20"/>
                  <a:gd fmla="*/ 92 h 133" name="T21"/>
                  <a:gd fmla="*/ 3 w 191" name="T22"/>
                  <a:gd fmla="*/ 98 h 133" name="T23"/>
                  <a:gd fmla="*/ 76 w 191" name="T24"/>
                  <a:gd fmla="*/ 51 h 133" name="T25"/>
                  <a:gd fmla="*/ 0 w 191" name="T26"/>
                  <a:gd fmla="*/ 94 h 133" name="T27"/>
                  <a:gd fmla="*/ 0 w 191" name="T28"/>
                  <a:gd fmla="*/ 93 h 133" name="T29"/>
                  <a:gd fmla="*/ 2 w 191" name="T30"/>
                  <a:gd fmla="*/ 74 h 133" name="T31"/>
                  <a:gd fmla="*/ 49 w 191" name="T32"/>
                  <a:gd fmla="*/ 43 h 133" name="T33"/>
                  <a:gd fmla="*/ 16 w 191" name="T34"/>
                  <a:gd fmla="*/ 60 h 133" name="T35"/>
                  <a:gd fmla="*/ 19 w 191" name="T36"/>
                  <a:gd fmla="*/ 58 h 133" name="T37"/>
                  <a:gd fmla="*/ 27 w 191" name="T38"/>
                  <a:gd fmla="*/ 52 h 133" name="T39"/>
                  <a:gd fmla="*/ 27 w 191" name="T40"/>
                  <a:gd fmla="*/ 51 h 133" name="T41"/>
                  <a:gd fmla="*/ 8 w 191" name="T42"/>
                  <a:gd fmla="*/ 52 h 133" name="T43"/>
                  <a:gd fmla="*/ 17 w 191" name="T44"/>
                  <a:gd fmla="*/ 44 h 133" name="T45"/>
                  <a:gd fmla="*/ 14 w 191" name="T46"/>
                  <a:gd fmla="*/ 34 h 133" name="T47"/>
                  <a:gd fmla="*/ 21 w 191" name="T48"/>
                  <a:gd fmla="*/ 7 h 133" name="T49"/>
                  <a:gd fmla="*/ 16 w 191" name="T50"/>
                  <a:gd fmla="*/ 32 h 133" name="T51"/>
                  <a:gd fmla="*/ 68 w 191" name="T52"/>
                  <a:gd fmla="*/ 2 h 133" name="T53"/>
                  <a:gd fmla="*/ 69 w 191" name="T54"/>
                  <a:gd fmla="*/ 3 h 133" name="T55"/>
                  <a:gd fmla="*/ 13 w 191" name="T56"/>
                  <a:gd fmla="*/ 49 h 133" name="T57"/>
                  <a:gd fmla="*/ 73 w 191" name="T58"/>
                  <a:gd fmla="*/ 15 h 133" name="T59"/>
                  <a:gd fmla="*/ 87 w 191" name="T60"/>
                  <a:gd fmla="*/ 16 h 133" name="T61"/>
                  <a:gd fmla="*/ 55 w 191" name="T62"/>
                  <a:gd fmla="*/ 37 h 133" name="T63"/>
                  <a:gd fmla="*/ 94 w 191" name="T64"/>
                  <a:gd fmla="*/ 16 h 133" name="T65"/>
                  <a:gd fmla="*/ 18 w 191" name="T66"/>
                  <a:gd fmla="*/ 63 h 133" name="T67"/>
                  <a:gd fmla="*/ 88 w 191" name="T68"/>
                  <a:gd fmla="*/ 23 h 133" name="T69"/>
                  <a:gd fmla="*/ 76 w 191" name="T70"/>
                  <a:gd fmla="*/ 49 h 133" name="T71"/>
                  <a:gd fmla="*/ 151 w 191" name="T72"/>
                  <a:gd fmla="*/ 6 h 133" name="T73"/>
                  <a:gd fmla="*/ 156 w 191" name="T74"/>
                  <a:gd fmla="*/ 9 h 133" name="T75"/>
                  <a:gd fmla="*/ 172 w 191" name="T76"/>
                  <a:gd fmla="*/ 0 h 133" name="T77"/>
                  <a:gd fmla="*/ 172 w 191" name="T78"/>
                  <a:gd fmla="*/ 1 h 133" name="T79"/>
                  <a:gd fmla="*/ 86 w 191" name="T80"/>
                  <a:gd fmla="*/ 55 h 133" name="T81"/>
                  <a:gd fmla="*/ 182 w 191" name="T82"/>
                  <a:gd fmla="*/ 4 h 133" name="T83"/>
                  <a:gd fmla="*/ 144 w 191" name="T84"/>
                  <a:gd fmla="*/ 42 h 133" name="T85"/>
                  <a:gd fmla="*/ 191 w 191" name="T86"/>
                  <a:gd fmla="*/ 15 h 133" name="T87"/>
                  <a:gd fmla="*/ 90 w 191" name="T88"/>
                  <a:gd fmla="*/ 95 h 133" name="T89"/>
                  <a:gd fmla="*/ 84 w 191" name="T90"/>
                  <a:gd fmla="*/ 108 h 133" name="T91"/>
                  <a:gd fmla="*/ 82 w 191" name="T92"/>
                  <a:gd fmla="*/ 125 h 133" name="T93"/>
                  <a:gd fmla="*/ 106 w 191" name="T94"/>
                  <a:gd fmla="*/ 114 h 133" name="T95"/>
                  <a:gd fmla="*/ 107 w 191" name="T96"/>
                  <a:gd fmla="*/ 114 h 133" name="T97"/>
                  <a:gd fmla="*/ 87 w 191" name="T98"/>
                  <a:gd fmla="*/ 128 h 133" name="T99"/>
                  <a:gd fmla="*/ 80 w 191" name="T100"/>
                  <a:gd fmla="*/ 133 h 13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3" w="191">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292"/>
              <p:cNvSpPr>
                <a:spLocks noEditPoints="1"/>
              </p:cNvSpPr>
              <p:nvPr/>
            </p:nvSpPr>
            <p:spPr bwMode="auto">
              <a:xfrm>
                <a:off x="3675063" y="5611813"/>
                <a:ext cx="895350" cy="1511300"/>
              </a:xfrm>
              <a:custGeom>
                <a:gdLst>
                  <a:gd fmla="*/ 176 w 276" name="T0"/>
                  <a:gd fmla="*/ 465 h 466" name="T1"/>
                  <a:gd fmla="*/ 87 w 276" name="T2"/>
                  <a:gd fmla="*/ 463 h 466" name="T3"/>
                  <a:gd fmla="*/ 3 w 276" name="T4"/>
                  <a:gd fmla="*/ 409 h 466" name="T5"/>
                  <a:gd fmla="*/ 0 w 276" name="T6"/>
                  <a:gd fmla="*/ 325 h 466" name="T7"/>
                  <a:gd fmla="*/ 59 w 276" name="T8"/>
                  <a:gd fmla="*/ 328 h 466" name="T9"/>
                  <a:gd fmla="*/ 75 w 276" name="T10"/>
                  <a:gd fmla="*/ 341 h 466" name="T11"/>
                  <a:gd fmla="*/ 75 w 276" name="T12"/>
                  <a:gd fmla="*/ 371 h 466" name="T13"/>
                  <a:gd fmla="*/ 158 w 276" name="T14"/>
                  <a:gd fmla="*/ 385 h 466" name="T15"/>
                  <a:gd fmla="*/ 165 w 276" name="T16"/>
                  <a:gd fmla="*/ 298 h 466" name="T17"/>
                  <a:gd fmla="*/ 81 w 276" name="T18"/>
                  <a:gd fmla="*/ 262 h 466" name="T19"/>
                  <a:gd fmla="*/ 93 w 276" name="T20"/>
                  <a:gd fmla="*/ 215 h 466" name="T21"/>
                  <a:gd fmla="*/ 101 w 276" name="T22"/>
                  <a:gd fmla="*/ 178 h 466" name="T23"/>
                  <a:gd fmla="*/ 193 w 276" name="T24"/>
                  <a:gd fmla="*/ 176 h 466" name="T25"/>
                  <a:gd fmla="*/ 198 w 276" name="T26"/>
                  <a:gd fmla="*/ 98 h 466" name="T27"/>
                  <a:gd fmla="*/ 139 w 276" name="T28"/>
                  <a:gd fmla="*/ 86 h 466" name="T29"/>
                  <a:gd fmla="*/ 119 w 276" name="T30"/>
                  <a:gd fmla="*/ 110 h 466" name="T31"/>
                  <a:gd fmla="*/ 71 w 276" name="T32"/>
                  <a:gd fmla="*/ 114 h 466" name="T33"/>
                  <a:gd fmla="*/ 27 w 276" name="T34"/>
                  <a:gd fmla="*/ 84 h 466" name="T35"/>
                  <a:gd fmla="*/ 17 w 276" name="T36"/>
                  <a:gd fmla="*/ 16 h 466" name="T37"/>
                  <a:gd fmla="*/ 59 w 276" name="T38"/>
                  <a:gd fmla="*/ 0 h 466" name="T39"/>
                  <a:gd fmla="*/ 106 w 276" name="T40"/>
                  <a:gd fmla="*/ 6 h 466" name="T41"/>
                  <a:gd fmla="*/ 110 w 276" name="T42"/>
                  <a:gd fmla="*/ 23 h 466" name="T43"/>
                  <a:gd fmla="*/ 130 w 276" name="T44"/>
                  <a:gd fmla="*/ 3 h 466" name="T45"/>
                  <a:gd fmla="*/ 163 w 276" name="T46"/>
                  <a:gd fmla="*/ 0 h 466" name="T47"/>
                  <a:gd fmla="*/ 216 w 276" name="T48"/>
                  <a:gd fmla="*/ 6 h 466" name="T49"/>
                  <a:gd fmla="*/ 276 w 276" name="T50"/>
                  <a:gd fmla="*/ 118 h 466" name="T51"/>
                  <a:gd fmla="*/ 271 w 276" name="T52"/>
                  <a:gd fmla="*/ 188 h 466" name="T53"/>
                  <a:gd fmla="*/ 257 w 276" name="T54"/>
                  <a:gd fmla="*/ 228 h 466" name="T55"/>
                  <a:gd fmla="*/ 239 w 276" name="T56"/>
                  <a:gd fmla="*/ 276 h 466" name="T57"/>
                  <a:gd fmla="*/ 249 w 276" name="T58"/>
                  <a:gd fmla="*/ 290 h 466" name="T59"/>
                  <a:gd fmla="*/ 248 w 276" name="T60"/>
                  <a:gd fmla="*/ 342 h 466" name="T61"/>
                  <a:gd fmla="*/ 253 w 276" name="T62"/>
                  <a:gd fmla="*/ 423 h 466" name="T63"/>
                  <a:gd fmla="*/ 249 w 276" name="T64"/>
                  <a:gd fmla="*/ 326 h 466" name="T65"/>
                  <a:gd fmla="*/ 245 w 276" name="T66"/>
                  <a:gd fmla="*/ 286 h 466" name="T67"/>
                  <a:gd fmla="*/ 229 w 276" name="T68"/>
                  <a:gd fmla="*/ 255 h 466" name="T69"/>
                  <a:gd fmla="*/ 261 w 276" name="T70"/>
                  <a:gd fmla="*/ 223 h 466" name="T71"/>
                  <a:gd fmla="*/ 272 w 276" name="T72"/>
                  <a:gd fmla="*/ 178 h 466" name="T73"/>
                  <a:gd fmla="*/ 274 w 276" name="T74"/>
                  <a:gd fmla="*/ 98 h 466" name="T75"/>
                  <a:gd fmla="*/ 205 w 276" name="T76"/>
                  <a:gd fmla="*/ 6 h 466" name="T77"/>
                  <a:gd fmla="*/ 132 w 276" name="T78"/>
                  <a:gd fmla="*/ 3 h 466" name="T79"/>
                  <a:gd fmla="*/ 115 w 276" name="T80"/>
                  <a:gd fmla="*/ 20 h 466" name="T81"/>
                  <a:gd fmla="*/ 107 w 276" name="T82"/>
                  <a:gd fmla="*/ 15 h 466" name="T83"/>
                  <a:gd fmla="*/ 105 w 276" name="T84"/>
                  <a:gd fmla="*/ 7 h 466" name="T85"/>
                  <a:gd fmla="*/ 25 w 276" name="T86"/>
                  <a:gd fmla="*/ 3 h 466" name="T87"/>
                  <a:gd fmla="*/ 26 w 276" name="T88"/>
                  <a:gd fmla="*/ 56 h 466" name="T89"/>
                  <a:gd fmla="*/ 27 w 276" name="T90"/>
                  <a:gd fmla="*/ 111 h 466" name="T91"/>
                  <a:gd fmla="*/ 116 w 276" name="T92"/>
                  <a:gd fmla="*/ 114 h 466" name="T93"/>
                  <a:gd fmla="*/ 117 w 276" name="T94"/>
                  <a:gd fmla="*/ 83 h 466" name="T95"/>
                  <a:gd fmla="*/ 190 w 276" name="T96"/>
                  <a:gd fmla="*/ 93 h 466" name="T97"/>
                  <a:gd fmla="*/ 200 w 276" name="T98"/>
                  <a:gd fmla="*/ 137 h 466" name="T99"/>
                  <a:gd fmla="*/ 189 w 276" name="T100"/>
                  <a:gd fmla="*/ 203 h 466" name="T101"/>
                  <a:gd fmla="*/ 97 w 276" name="T102"/>
                  <a:gd fmla="*/ 205 h 466" name="T103"/>
                  <a:gd fmla="*/ 89 w 276" name="T104"/>
                  <a:gd fmla="*/ 231 h 466" name="T105"/>
                  <a:gd fmla="*/ 169 w 276" name="T106"/>
                  <a:gd fmla="*/ 286 h 466" name="T107"/>
                  <a:gd fmla="*/ 161 w 276" name="T108"/>
                  <a:gd fmla="*/ 335 h 466" name="T109"/>
                  <a:gd fmla="*/ 138 w 276" name="T110"/>
                  <a:gd fmla="*/ 380 h 466" name="T111"/>
                  <a:gd fmla="*/ 74 w 276" name="T112"/>
                  <a:gd fmla="*/ 361 h 466" name="T113"/>
                  <a:gd fmla="*/ 75 w 276" name="T114"/>
                  <a:gd fmla="*/ 339 h 466" name="T115"/>
                  <a:gd fmla="*/ 49 w 276" name="T116"/>
                  <a:gd fmla="*/ 327 h 466" name="T117"/>
                  <a:gd fmla="*/ 2 w 276" name="T118"/>
                  <a:gd fmla="*/ 367 h 466" name="T119"/>
                  <a:gd fmla="*/ 74 w 276" name="T120"/>
                  <a:gd fmla="*/ 462 h 466" name="T121"/>
                  <a:gd fmla="*/ 164 w 276" name="T122"/>
                  <a:gd fmla="*/ 466 h 466" name="T123"/>
                  <a:gd fmla="*/ 253 w 276" name="T124"/>
                  <a:gd fmla="*/ 423 h 46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66" w="27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293"/>
              <p:cNvSpPr>
                <a:spLocks noEditPoints="1"/>
              </p:cNvSpPr>
              <p:nvPr/>
            </p:nvSpPr>
            <p:spPr bwMode="auto">
              <a:xfrm>
                <a:off x="3717926" y="5618163"/>
                <a:ext cx="806450" cy="1498600"/>
              </a:xfrm>
              <a:custGeom>
                <a:gdLst>
                  <a:gd fmla="*/ 400 w 508" name="T0"/>
                  <a:gd fmla="*/ 944 h 944" name="T1"/>
                  <a:gd fmla="*/ 400 w 508" name="T2"/>
                  <a:gd fmla="*/ 944 h 944" name="T3"/>
                  <a:gd fmla="*/ 108 w 508" name="T4"/>
                  <a:gd fmla="*/ 944 h 944" name="T5"/>
                  <a:gd fmla="*/ 2 w 508" name="T6"/>
                  <a:gd fmla="*/ 846 h 944" name="T7"/>
                  <a:gd fmla="*/ 2 w 508" name="T8"/>
                  <a:gd fmla="*/ 846 h 944" name="T9"/>
                  <a:gd fmla="*/ 0 w 508" name="T10"/>
                  <a:gd fmla="*/ 693 h 944" name="T11"/>
                  <a:gd fmla="*/ 169 w 508" name="T12"/>
                  <a:gd fmla="*/ 693 h 944" name="T13"/>
                  <a:gd fmla="*/ 169 w 508" name="T14"/>
                  <a:gd fmla="*/ 693 h 944" name="T15"/>
                  <a:gd fmla="*/ 169 w 508" name="T16"/>
                  <a:gd fmla="*/ 768 h 944" name="T17"/>
                  <a:gd fmla="*/ 339 w 508" name="T18"/>
                  <a:gd fmla="*/ 770 h 944" name="T19"/>
                  <a:gd fmla="*/ 341 w 508" name="T20"/>
                  <a:gd fmla="*/ 562 h 944" name="T21"/>
                  <a:gd fmla="*/ 155 w 508" name="T22"/>
                  <a:gd fmla="*/ 562 h 944" name="T23"/>
                  <a:gd fmla="*/ 155 w 508" name="T24"/>
                  <a:gd fmla="*/ 386 h 944" name="T25"/>
                  <a:gd fmla="*/ 157 w 508" name="T26"/>
                  <a:gd fmla="*/ 384 h 944" name="T27"/>
                  <a:gd fmla="*/ 339 w 508" name="T28"/>
                  <a:gd fmla="*/ 386 h 944" name="T29"/>
                  <a:gd fmla="*/ 341 w 508" name="T30"/>
                  <a:gd fmla="*/ 178 h 944" name="T31"/>
                  <a:gd fmla="*/ 169 w 508" name="T32"/>
                  <a:gd fmla="*/ 176 h 944" name="T33"/>
                  <a:gd fmla="*/ 169 w 508" name="T34"/>
                  <a:gd fmla="*/ 253 h 944" name="T35"/>
                  <a:gd fmla="*/ 2 w 508" name="T36"/>
                  <a:gd fmla="*/ 253 h 944" name="T37"/>
                  <a:gd fmla="*/ 0 w 508" name="T38"/>
                  <a:gd fmla="*/ 251 h 944" name="T39"/>
                  <a:gd fmla="*/ 0 w 508" name="T40"/>
                  <a:gd fmla="*/ 0 h 944" name="T41"/>
                  <a:gd fmla="*/ 169 w 508" name="T42"/>
                  <a:gd fmla="*/ 2 h 944" name="T43"/>
                  <a:gd fmla="*/ 169 w 508" name="T44"/>
                  <a:gd fmla="*/ 2 h 944" name="T45"/>
                  <a:gd fmla="*/ 167 w 508" name="T46"/>
                  <a:gd fmla="*/ 51 h 944" name="T47"/>
                  <a:gd fmla="*/ 222 w 508" name="T48"/>
                  <a:gd fmla="*/ 2 h 944" name="T49"/>
                  <a:gd fmla="*/ 400 w 508" name="T50"/>
                  <a:gd fmla="*/ 2 h 944" name="T51"/>
                  <a:gd fmla="*/ 402 w 508" name="T52"/>
                  <a:gd fmla="*/ 2 h 944" name="T53"/>
                  <a:gd fmla="*/ 508 w 508" name="T54"/>
                  <a:gd fmla="*/ 100 h 944" name="T55"/>
                  <a:gd fmla="*/ 508 w 508" name="T56"/>
                  <a:gd fmla="*/ 390 h 944" name="T57"/>
                  <a:gd fmla="*/ 508 w 508" name="T58"/>
                  <a:gd fmla="*/ 390 h 944" name="T59"/>
                  <a:gd fmla="*/ 445 w 508" name="T60"/>
                  <a:gd fmla="*/ 472 h 944" name="T61"/>
                  <a:gd fmla="*/ 508 w 508" name="T62"/>
                  <a:gd fmla="*/ 556 h 944" name="T63"/>
                  <a:gd fmla="*/ 508 w 508" name="T64"/>
                  <a:gd fmla="*/ 846 h 944" name="T65"/>
                  <a:gd fmla="*/ 508 w 508" name="T66"/>
                  <a:gd fmla="*/ 556 h 944" name="T67"/>
                  <a:gd fmla="*/ 443 w 508" name="T68"/>
                  <a:gd fmla="*/ 474 h 944" name="T69"/>
                  <a:gd fmla="*/ 443 w 508" name="T70"/>
                  <a:gd fmla="*/ 472 h 944" name="T71"/>
                  <a:gd fmla="*/ 508 w 508" name="T72"/>
                  <a:gd fmla="*/ 390 h 944" name="T73"/>
                  <a:gd fmla="*/ 508 w 508" name="T74"/>
                  <a:gd fmla="*/ 102 h 944" name="T75"/>
                  <a:gd fmla="*/ 400 w 508" name="T76"/>
                  <a:gd fmla="*/ 2 h 944" name="T77"/>
                  <a:gd fmla="*/ 222 w 508" name="T78"/>
                  <a:gd fmla="*/ 2 h 944" name="T79"/>
                  <a:gd fmla="*/ 167 w 508" name="T80"/>
                  <a:gd fmla="*/ 53 h 944" name="T81"/>
                  <a:gd fmla="*/ 167 w 508" name="T82"/>
                  <a:gd fmla="*/ 2 h 944" name="T83"/>
                  <a:gd fmla="*/ 2 w 508" name="T84"/>
                  <a:gd fmla="*/ 4 h 944" name="T85"/>
                  <a:gd fmla="*/ 2 w 508" name="T86"/>
                  <a:gd fmla="*/ 251 h 944" name="T87"/>
                  <a:gd fmla="*/ 169 w 508" name="T88"/>
                  <a:gd fmla="*/ 251 h 944" name="T89"/>
                  <a:gd fmla="*/ 167 w 508" name="T90"/>
                  <a:gd fmla="*/ 176 h 944" name="T91"/>
                  <a:gd fmla="*/ 169 w 508" name="T92"/>
                  <a:gd fmla="*/ 173 h 944" name="T93"/>
                  <a:gd fmla="*/ 343 w 508" name="T94"/>
                  <a:gd fmla="*/ 173 h 944" name="T95"/>
                  <a:gd fmla="*/ 341 w 508" name="T96"/>
                  <a:gd fmla="*/ 386 h 944" name="T97"/>
                  <a:gd fmla="*/ 341 w 508" name="T98"/>
                  <a:gd fmla="*/ 386 h 944" name="T99"/>
                  <a:gd fmla="*/ 159 w 508" name="T100"/>
                  <a:gd fmla="*/ 386 h 944" name="T101"/>
                  <a:gd fmla="*/ 157 w 508" name="T102"/>
                  <a:gd fmla="*/ 558 h 944" name="T103"/>
                  <a:gd fmla="*/ 341 w 508" name="T104"/>
                  <a:gd fmla="*/ 558 h 944" name="T105"/>
                  <a:gd fmla="*/ 341 w 508" name="T106"/>
                  <a:gd fmla="*/ 770 h 944" name="T107"/>
                  <a:gd fmla="*/ 341 w 508" name="T108"/>
                  <a:gd fmla="*/ 770 h 944" name="T109"/>
                  <a:gd fmla="*/ 167 w 508" name="T110"/>
                  <a:gd fmla="*/ 770 h 944" name="T111"/>
                  <a:gd fmla="*/ 167 w 508" name="T112"/>
                  <a:gd fmla="*/ 693 h 944" name="T113"/>
                  <a:gd fmla="*/ 2 w 508" name="T114"/>
                  <a:gd fmla="*/ 695 h 944" name="T115"/>
                  <a:gd fmla="*/ 2 w 508" name="T116"/>
                  <a:gd fmla="*/ 846 h 944" name="T117"/>
                  <a:gd fmla="*/ 108 w 508" name="T118"/>
                  <a:gd fmla="*/ 942 h 944" name="T119"/>
                  <a:gd fmla="*/ 400 w 508" name="T120"/>
                  <a:gd fmla="*/ 944 h 944" name="T121"/>
                  <a:gd fmla="*/ 508 w 508" name="T122"/>
                  <a:gd fmla="*/ 846 h 94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944" w="508">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294"/>
              <p:cNvSpPr>
                <a:spLocks noEditPoints="1"/>
              </p:cNvSpPr>
              <p:nvPr/>
            </p:nvSpPr>
            <p:spPr bwMode="auto">
              <a:xfrm>
                <a:off x="3717926" y="5640388"/>
                <a:ext cx="803275" cy="1417638"/>
              </a:xfrm>
              <a:custGeom>
                <a:gdLst>
                  <a:gd fmla="*/ 398 w 506" name="T0"/>
                  <a:gd fmla="*/ 889 h 893" name="T1"/>
                  <a:gd fmla="*/ 396 w 506" name="T2"/>
                  <a:gd fmla="*/ 891 h 893" name="T3"/>
                  <a:gd fmla="*/ 110 w 506" name="T4"/>
                  <a:gd fmla="*/ 893 h 893" name="T5"/>
                  <a:gd fmla="*/ 6 w 506" name="T6"/>
                  <a:gd fmla="*/ 801 h 893" name="T7"/>
                  <a:gd fmla="*/ 4 w 506" name="T8"/>
                  <a:gd fmla="*/ 797 h 893" name="T9"/>
                  <a:gd fmla="*/ 2 w 506" name="T10"/>
                  <a:gd fmla="*/ 650 h 893" name="T11"/>
                  <a:gd fmla="*/ 171 w 506" name="T12"/>
                  <a:gd fmla="*/ 648 h 893" name="T13"/>
                  <a:gd fmla="*/ 177 w 506" name="T14"/>
                  <a:gd fmla="*/ 656 h 893" name="T15"/>
                  <a:gd fmla="*/ 171 w 506" name="T16"/>
                  <a:gd fmla="*/ 720 h 893" name="T17"/>
                  <a:gd fmla="*/ 328 w 506" name="T18"/>
                  <a:gd fmla="*/ 726 h 893" name="T19"/>
                  <a:gd fmla="*/ 337 w 506" name="T20"/>
                  <a:gd fmla="*/ 540 h 893" name="T21"/>
                  <a:gd fmla="*/ 151 w 506" name="T22"/>
                  <a:gd fmla="*/ 540 h 893" name="T23"/>
                  <a:gd fmla="*/ 151 w 506" name="T24"/>
                  <a:gd fmla="*/ 368 h 893" name="T25"/>
                  <a:gd fmla="*/ 159 w 506" name="T26"/>
                  <a:gd fmla="*/ 358 h 893" name="T27"/>
                  <a:gd fmla="*/ 328 w 506" name="T28"/>
                  <a:gd fmla="*/ 368 h 893" name="T29"/>
                  <a:gd fmla="*/ 337 w 506" name="T30"/>
                  <a:gd fmla="*/ 182 h 893" name="T31"/>
                  <a:gd fmla="*/ 182 w 506" name="T32"/>
                  <a:gd fmla="*/ 172 h 893" name="T33"/>
                  <a:gd fmla="*/ 179 w 506" name="T34"/>
                  <a:gd fmla="*/ 251 h 893" name="T35"/>
                  <a:gd fmla="*/ 8 w 506" name="T36"/>
                  <a:gd fmla="*/ 251 h 893" name="T37"/>
                  <a:gd fmla="*/ 0 w 506" name="T38"/>
                  <a:gd fmla="*/ 243 h 893" name="T39"/>
                  <a:gd fmla="*/ 0 w 506" name="T40"/>
                  <a:gd fmla="*/ 0 h 893" name="T41"/>
                  <a:gd fmla="*/ 171 w 506" name="T42"/>
                  <a:gd fmla="*/ 0 h 893" name="T43"/>
                  <a:gd fmla="*/ 179 w 506" name="T44"/>
                  <a:gd fmla="*/ 8 h 893" name="T45"/>
                  <a:gd fmla="*/ 165 w 506" name="T46"/>
                  <a:gd fmla="*/ 49 h 893" name="T47"/>
                  <a:gd fmla="*/ 220 w 506" name="T48"/>
                  <a:gd fmla="*/ 2 h 893" name="T49"/>
                  <a:gd fmla="*/ 396 w 506" name="T50"/>
                  <a:gd fmla="*/ 2 h 893" name="T51"/>
                  <a:gd fmla="*/ 402 w 506" name="T52"/>
                  <a:gd fmla="*/ 4 h 893" name="T53"/>
                  <a:gd fmla="*/ 506 w 506" name="T54"/>
                  <a:gd fmla="*/ 98 h 893" name="T55"/>
                  <a:gd fmla="*/ 504 w 506" name="T56"/>
                  <a:gd fmla="*/ 372 h 893" name="T57"/>
                  <a:gd fmla="*/ 504 w 506" name="T58"/>
                  <a:gd fmla="*/ 374 h 893" name="T59"/>
                  <a:gd fmla="*/ 441 w 506" name="T60"/>
                  <a:gd fmla="*/ 448 h 893" name="T61"/>
                  <a:gd fmla="*/ 504 w 506" name="T62"/>
                  <a:gd fmla="*/ 525 h 893" name="T63"/>
                  <a:gd fmla="*/ 500 w 506" name="T64"/>
                  <a:gd fmla="*/ 797 h 893" name="T65"/>
                  <a:gd fmla="*/ 498 w 506" name="T66"/>
                  <a:gd fmla="*/ 525 h 893" name="T67"/>
                  <a:gd fmla="*/ 435 w 506" name="T68"/>
                  <a:gd fmla="*/ 452 h 893" name="T69"/>
                  <a:gd fmla="*/ 435 w 506" name="T70"/>
                  <a:gd fmla="*/ 448 h 893" name="T71"/>
                  <a:gd fmla="*/ 496 w 506" name="T72"/>
                  <a:gd fmla="*/ 372 h 893" name="T73"/>
                  <a:gd fmla="*/ 496 w 506" name="T74"/>
                  <a:gd fmla="*/ 106 h 893" name="T75"/>
                  <a:gd fmla="*/ 396 w 506" name="T76"/>
                  <a:gd fmla="*/ 16 h 893" name="T77"/>
                  <a:gd fmla="*/ 228 w 506" name="T78"/>
                  <a:gd fmla="*/ 14 h 893" name="T79"/>
                  <a:gd fmla="*/ 163 w 506" name="T80"/>
                  <a:gd fmla="*/ 74 h 893" name="T81"/>
                  <a:gd fmla="*/ 163 w 506" name="T82"/>
                  <a:gd fmla="*/ 8 h 893" name="T83"/>
                  <a:gd fmla="*/ 8 w 506" name="T84"/>
                  <a:gd fmla="*/ 18 h 893" name="T85"/>
                  <a:gd fmla="*/ 18 w 506" name="T86"/>
                  <a:gd fmla="*/ 243 h 893" name="T87"/>
                  <a:gd fmla="*/ 171 w 506" name="T88"/>
                  <a:gd fmla="*/ 233 h 893" name="T89"/>
                  <a:gd fmla="*/ 161 w 506" name="T90"/>
                  <a:gd fmla="*/ 172 h 893" name="T91"/>
                  <a:gd fmla="*/ 171 w 506" name="T92"/>
                  <a:gd fmla="*/ 162 h 893" name="T93"/>
                  <a:gd fmla="*/ 347 w 506" name="T94"/>
                  <a:gd fmla="*/ 162 h 893" name="T95"/>
                  <a:gd fmla="*/ 347 w 506" name="T96"/>
                  <a:gd fmla="*/ 368 h 893" name="T97"/>
                  <a:gd fmla="*/ 337 w 506" name="T98"/>
                  <a:gd fmla="*/ 378 h 893" name="T99"/>
                  <a:gd fmla="*/ 169 w 506" name="T100"/>
                  <a:gd fmla="*/ 368 h 893" name="T101"/>
                  <a:gd fmla="*/ 159 w 506" name="T102"/>
                  <a:gd fmla="*/ 521 h 893" name="T103"/>
                  <a:gd fmla="*/ 347 w 506" name="T104"/>
                  <a:gd fmla="*/ 521 h 893" name="T105"/>
                  <a:gd fmla="*/ 347 w 506" name="T106"/>
                  <a:gd fmla="*/ 726 h 893" name="T107"/>
                  <a:gd fmla="*/ 337 w 506" name="T108"/>
                  <a:gd fmla="*/ 734 h 893" name="T109"/>
                  <a:gd fmla="*/ 163 w 506" name="T110"/>
                  <a:gd fmla="*/ 734 h 893" name="T111"/>
                  <a:gd fmla="*/ 163 w 506" name="T112"/>
                  <a:gd fmla="*/ 656 h 893" name="T113"/>
                  <a:gd fmla="*/ 8 w 506" name="T114"/>
                  <a:gd fmla="*/ 662 h 893" name="T115"/>
                  <a:gd fmla="*/ 14 w 506" name="T116"/>
                  <a:gd fmla="*/ 797 h 893" name="T117"/>
                  <a:gd fmla="*/ 114 w 506" name="T118"/>
                  <a:gd fmla="*/ 885 h 893" name="T119"/>
                  <a:gd fmla="*/ 396 w 506" name="T120"/>
                  <a:gd fmla="*/ 887 h 893" name="T121"/>
                  <a:gd fmla="*/ 500 w 506" name="T122"/>
                  <a:gd fmla="*/ 797 h 89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893" w="506">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25" name="文本框 124"/>
            <p:cNvSpPr txBox="1"/>
            <p:nvPr/>
          </p:nvSpPr>
          <p:spPr>
            <a:xfrm>
              <a:off x="1543361" y="5246089"/>
              <a:ext cx="4552640"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a:t>
              </a:r>
            </a:p>
            <a:p>
              <a:r>
                <a:rPr altLang="en-US" lang="zh-CN" smtClean="0" sz="2400">
                  <a:blipFill>
                    <a:blip r:embed="rId2"/>
                    <a:stretch>
                      <a:fillRect/>
                    </a:stretch>
                  </a:blipFill>
                </a:rPr>
                <a:t>输入描述性文字输入描述性文字</a:t>
              </a:r>
            </a:p>
          </p:txBody>
        </p:sp>
      </p:grpSp>
      <p:grpSp>
        <p:nvGrpSpPr>
          <p:cNvPr id="40" name="组合 39"/>
          <p:cNvGrpSpPr/>
          <p:nvPr/>
        </p:nvGrpSpPr>
        <p:grpSpPr>
          <a:xfrm>
            <a:off x="6402235" y="3510832"/>
            <a:ext cx="5078412" cy="830997"/>
            <a:chOff x="6402235" y="3635921"/>
            <a:chExt cx="5078412" cy="830997"/>
          </a:xfrm>
        </p:grpSpPr>
        <p:grpSp>
          <p:nvGrpSpPr>
            <p:cNvPr id="100" name="组合 99"/>
            <p:cNvGrpSpPr/>
            <p:nvPr/>
          </p:nvGrpSpPr>
          <p:grpSpPr>
            <a:xfrm>
              <a:off x="6402235" y="3717917"/>
              <a:ext cx="397336" cy="682708"/>
              <a:chOff x="5772151" y="5565775"/>
              <a:chExt cx="923925" cy="1587500"/>
            </a:xfrm>
          </p:grpSpPr>
          <p:sp>
            <p:nvSpPr>
              <p:cNvPr id="101" name="Freeform 307"/>
              <p:cNvSpPr>
                <a:spLocks noEditPoints="1"/>
              </p:cNvSpPr>
              <p:nvPr/>
            </p:nvSpPr>
            <p:spPr bwMode="auto">
              <a:xfrm>
                <a:off x="5800726" y="6646863"/>
                <a:ext cx="865188" cy="417513"/>
              </a:xfrm>
              <a:custGeom>
                <a:gdLst>
                  <a:gd fmla="*/ 191 w 267" name="T0"/>
                  <a:gd fmla="*/ 128 h 129" name="T1"/>
                  <a:gd fmla="*/ 193 w 267" name="T2"/>
                  <a:gd fmla="*/ 116 h 129" name="T3"/>
                  <a:gd fmla="*/ 149 w 267" name="T4"/>
                  <a:gd fmla="*/ 125 h 129" name="T5"/>
                  <a:gd fmla="*/ 128 w 267" name="T6"/>
                  <a:gd fmla="*/ 123 h 129" name="T7"/>
                  <a:gd fmla="*/ 129 w 267" name="T8"/>
                  <a:gd fmla="*/ 120 h 129" name="T9"/>
                  <a:gd fmla="*/ 197 w 267" name="T10"/>
                  <a:gd fmla="*/ 75 h 129" name="T11"/>
                  <a:gd fmla="*/ 122 w 267" name="T12"/>
                  <a:gd fmla="*/ 115 h 129" name="T13"/>
                  <a:gd fmla="*/ 79 w 267" name="T14"/>
                  <a:gd fmla="*/ 126 h 129" name="T15"/>
                  <a:gd fmla="*/ 85 w 267" name="T16"/>
                  <a:gd fmla="*/ 121 h 129" name="T17"/>
                  <a:gd fmla="*/ 206 w 267" name="T18"/>
                  <a:gd fmla="*/ 47 h 129" name="T19"/>
                  <a:gd fmla="*/ 71 w 267" name="T20"/>
                  <a:gd fmla="*/ 124 h 129" name="T21"/>
                  <a:gd fmla="*/ 50 w 267" name="T22"/>
                  <a:gd fmla="*/ 117 h 129" name="T23"/>
                  <a:gd fmla="*/ 154 w 267" name="T24"/>
                  <a:gd fmla="*/ 52 h 129" name="T25"/>
                  <a:gd fmla="*/ 41 w 267" name="T26"/>
                  <a:gd fmla="*/ 117 h 129" name="T27"/>
                  <a:gd fmla="*/ 34 w 267" name="T28"/>
                  <a:gd fmla="*/ 115 h 129" name="T29"/>
                  <a:gd fmla="*/ 38 w 267" name="T30"/>
                  <a:gd fmla="*/ 97 h 129" name="T31"/>
                  <a:gd fmla="*/ 42 w 267" name="T32"/>
                  <a:gd fmla="*/ 93 h 129" name="T33"/>
                  <a:gd fmla="*/ 45 w 267" name="T34"/>
                  <a:gd fmla="*/ 90 h 129" name="T35"/>
                  <a:gd fmla="*/ 84 w 267" name="T36"/>
                  <a:gd fmla="*/ 50 h 129" name="T37"/>
                  <a:gd fmla="*/ 18 w 267" name="T38"/>
                  <a:gd fmla="*/ 87 h 129" name="T39"/>
                  <a:gd fmla="*/ 5 w 267" name="T40"/>
                  <a:gd fmla="*/ 78 h 129" name="T41"/>
                  <a:gd fmla="*/ 21 w 267" name="T42"/>
                  <a:gd fmla="*/ 64 h 129" name="T43"/>
                  <a:gd fmla="*/ 61 w 267" name="T44"/>
                  <a:gd fmla="*/ 22 h 129" name="T45"/>
                  <a:gd fmla="*/ 29 w 267" name="T46"/>
                  <a:gd fmla="*/ 39 h 129" name="T47"/>
                  <a:gd fmla="*/ 26 w 267" name="T48"/>
                  <a:gd fmla="*/ 38 h 129" name="T49"/>
                  <a:gd fmla="*/ 11 w 267" name="T50"/>
                  <a:gd fmla="*/ 46 h 129" name="T51"/>
                  <a:gd fmla="*/ 27 w 267" name="T52"/>
                  <a:gd fmla="*/ 31 h 129" name="T53"/>
                  <a:gd fmla="*/ 25 w 267" name="T54"/>
                  <a:gd fmla="*/ 19 h 129" name="T55"/>
                  <a:gd fmla="*/ 10 w 267" name="T56"/>
                  <a:gd fmla="*/ 16 h 129" name="T57"/>
                  <a:gd fmla="*/ 1 w 267" name="T58"/>
                  <a:gd fmla="*/ 20 h 129" name="T59"/>
                  <a:gd fmla="*/ 23 w 267" name="T60"/>
                  <a:gd fmla="*/ 5 h 129" name="T61"/>
                  <a:gd fmla="*/ 17 w 267" name="T62"/>
                  <a:gd fmla="*/ 10 h 129" name="T63"/>
                  <a:gd fmla="*/ 27 w 267" name="T64"/>
                  <a:gd fmla="*/ 18 h 129" name="T65"/>
                  <a:gd fmla="*/ 78 w 267" name="T66"/>
                  <a:gd fmla="*/ 0 h 129" name="T67"/>
                  <a:gd fmla="*/ 56 w 267" name="T68"/>
                  <a:gd fmla="*/ 14 h 129" name="T69"/>
                  <a:gd fmla="*/ 17 w 267" name="T70"/>
                  <a:gd fmla="*/ 42 h 129" name="T71"/>
                  <a:gd fmla="*/ 88 w 267" name="T72"/>
                  <a:gd fmla="*/ 2 h 129" name="T73"/>
                  <a:gd fmla="*/ 81 w 267" name="T74"/>
                  <a:gd fmla="*/ 8 h 129" name="T75"/>
                  <a:gd fmla="*/ 69 w 267" name="T76"/>
                  <a:gd fmla="*/ 18 h 129" name="T77"/>
                  <a:gd fmla="*/ 102 w 267" name="T78"/>
                  <a:gd fmla="*/ 4 h 129" name="T79"/>
                  <a:gd fmla="*/ 87 w 267" name="T80"/>
                  <a:gd fmla="*/ 25 h 129" name="T81"/>
                  <a:gd fmla="*/ 96 w 267" name="T82"/>
                  <a:gd fmla="*/ 26 h 129" name="T83"/>
                  <a:gd fmla="*/ 84 w 267" name="T84"/>
                  <a:gd fmla="*/ 49 h 129" name="T85"/>
                  <a:gd fmla="*/ 84 w 267" name="T86"/>
                  <a:gd fmla="*/ 56 h 129" name="T87"/>
                  <a:gd fmla="*/ 137 w 267" name="T88"/>
                  <a:gd fmla="*/ 37 h 129" name="T89"/>
                  <a:gd fmla="*/ 75 w 267" name="T90"/>
                  <a:gd fmla="*/ 84 h 129" name="T91"/>
                  <a:gd fmla="*/ 172 w 267" name="T92"/>
                  <a:gd fmla="*/ 42 h 129" name="T93"/>
                  <a:gd fmla="*/ 172 w 267" name="T94"/>
                  <a:gd fmla="*/ 42 h 129" name="T95"/>
                  <a:gd fmla="*/ 238 w 267" name="T96"/>
                  <a:gd fmla="*/ 7 h 129" name="T97"/>
                  <a:gd fmla="*/ 79 w 267" name="T98"/>
                  <a:gd fmla="*/ 119 h 129" name="T99"/>
                  <a:gd fmla="*/ 255 w 267" name="T100"/>
                  <a:gd fmla="*/ 19 h 129" name="T101"/>
                  <a:gd fmla="*/ 246 w 267" name="T102"/>
                  <a:gd fmla="*/ 28 h 129" name="T103"/>
                  <a:gd fmla="*/ 129 w 267" name="T104"/>
                  <a:gd fmla="*/ 111 h 129" name="T105"/>
                  <a:gd fmla="*/ 260 w 267" name="T106"/>
                  <a:gd fmla="*/ 44 h 129" name="T107"/>
                  <a:gd fmla="*/ 152 w 267" name="T108"/>
                  <a:gd fmla="*/ 109 h 129" name="T109"/>
                  <a:gd fmla="*/ 248 w 267" name="T110"/>
                  <a:gd fmla="*/ 55 h 129" name="T111"/>
                  <a:gd fmla="*/ 267 w 267" name="T112"/>
                  <a:gd fmla="*/ 57 h 129" name="T113"/>
                  <a:gd fmla="*/ 219 w 267" name="T114"/>
                  <a:gd fmla="*/ 101 h 129" name="T115"/>
                  <a:gd fmla="*/ 211 w 267" name="T116"/>
                  <a:gd fmla="*/ 118 h 129" name="T117"/>
                  <a:gd fmla="*/ 209 w 267" name="T118"/>
                  <a:gd fmla="*/ 49 h 12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29" w="267">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308"/>
              <p:cNvSpPr/>
              <p:nvPr/>
            </p:nvSpPr>
            <p:spPr bwMode="auto">
              <a:xfrm>
                <a:off x="6054726" y="5665788"/>
                <a:ext cx="608013" cy="366713"/>
              </a:xfrm>
              <a:custGeom>
                <a:gdLst>
                  <a:gd fmla="*/ 130 w 188" name="T0"/>
                  <a:gd fmla="*/ 112 h 113" name="T1"/>
                  <a:gd fmla="*/ 111 w 188" name="T2"/>
                  <a:gd fmla="*/ 104 h 113" name="T3"/>
                  <a:gd fmla="*/ 173 w 188" name="T4"/>
                  <a:gd fmla="*/ 49 h 113" name="T5"/>
                  <a:gd fmla="*/ 87 w 188" name="T6"/>
                  <a:gd fmla="*/ 98 h 113" name="T7"/>
                  <a:gd fmla="*/ 87 w 188" name="T8"/>
                  <a:gd fmla="*/ 97 h 113" name="T9"/>
                  <a:gd fmla="*/ 102 w 188" name="T10"/>
                  <a:gd fmla="*/ 85 h 113" name="T11"/>
                  <a:gd fmla="*/ 74 w 188" name="T12"/>
                  <a:gd fmla="*/ 88 h 113" name="T13"/>
                  <a:gd fmla="*/ 73 w 188" name="T14"/>
                  <a:gd fmla="*/ 87 h 113" name="T15"/>
                  <a:gd fmla="*/ 104 w 188" name="T16"/>
                  <a:gd fmla="*/ 68 h 113" name="T17"/>
                  <a:gd fmla="*/ 135 w 188" name="T18"/>
                  <a:gd fmla="*/ 46 h 113" name="T19"/>
                  <a:gd fmla="*/ 85 w 188" name="T20"/>
                  <a:gd fmla="*/ 74 h 113" name="T21"/>
                  <a:gd fmla="*/ 85 w 188" name="T22"/>
                  <a:gd fmla="*/ 73 h 113" name="T23"/>
                  <a:gd fmla="*/ 88 w 188" name="T24"/>
                  <a:gd fmla="*/ 72 h 113" name="T25"/>
                  <a:gd fmla="*/ 63 w 188" name="T26"/>
                  <a:gd fmla="*/ 79 h 113" name="T27"/>
                  <a:gd fmla="*/ 121 w 188" name="T28"/>
                  <a:gd fmla="*/ 39 h 113" name="T29"/>
                  <a:gd fmla="*/ 50 w 188" name="T30"/>
                  <a:gd fmla="*/ 76 h 113" name="T31"/>
                  <a:gd fmla="*/ 65 w 188" name="T32"/>
                  <a:gd fmla="*/ 63 h 113" name="T33"/>
                  <a:gd fmla="*/ 0 w 188" name="T34"/>
                  <a:gd fmla="*/ 85 h 113" name="T35"/>
                  <a:gd fmla="*/ 73 w 188" name="T36"/>
                  <a:gd fmla="*/ 42 h 113" name="T37"/>
                  <a:gd fmla="*/ 146 w 188" name="T38"/>
                  <a:gd fmla="*/ 0 h 113" name="T39"/>
                  <a:gd fmla="*/ 147 w 188" name="T40"/>
                  <a:gd fmla="*/ 0 h 113" name="T41"/>
                  <a:gd fmla="*/ 118 w 188" name="T42"/>
                  <a:gd fmla="*/ 36 h 113" name="T43"/>
                  <a:gd fmla="*/ 174 w 188" name="T44"/>
                  <a:gd fmla="*/ 4 h 113" name="T45"/>
                  <a:gd fmla="*/ 174 w 188" name="T46"/>
                  <a:gd fmla="*/ 4 h 113" name="T47"/>
                  <a:gd fmla="*/ 69 w 188" name="T48"/>
                  <a:gd fmla="*/ 75 h 113" name="T49"/>
                  <a:gd fmla="*/ 183 w 188" name="T50"/>
                  <a:gd fmla="*/ 9 h 113" name="T51"/>
                  <a:gd fmla="*/ 183 w 188" name="T52"/>
                  <a:gd fmla="*/ 10 h 113" name="T53"/>
                  <a:gd fmla="*/ 184 w 188" name="T54"/>
                  <a:gd fmla="*/ 16 h 113" name="T55"/>
                  <a:gd fmla="*/ 185 w 188" name="T56"/>
                  <a:gd fmla="*/ 17 h 113" name="T57"/>
                  <a:gd fmla="*/ 178 w 188" name="T58"/>
                  <a:gd fmla="*/ 21 h 113" name="T59"/>
                  <a:gd fmla="*/ 184 w 188" name="T60"/>
                  <a:gd fmla="*/ 23 h 113" name="T61"/>
                  <a:gd fmla="*/ 185 w 188" name="T62"/>
                  <a:gd fmla="*/ 23 h 113" name="T63"/>
                  <a:gd fmla="*/ 92 w 188" name="T64"/>
                  <a:gd fmla="*/ 94 h 113" name="T65"/>
                  <a:gd fmla="*/ 176 w 188" name="T66"/>
                  <a:gd fmla="*/ 46 h 113" name="T67"/>
                  <a:gd fmla="*/ 176 w 188" name="T68"/>
                  <a:gd fmla="*/ 47 h 113" name="T69"/>
                  <a:gd fmla="*/ 160 w 188" name="T70"/>
                  <a:gd fmla="*/ 74 h 113" name="T71"/>
                  <a:gd fmla="*/ 160 w 188" name="T72"/>
                  <a:gd fmla="*/ 75 h 113" name="T73"/>
                  <a:gd fmla="*/ 132 w 188" name="T74"/>
                  <a:gd fmla="*/ 111 h 113" name="T75"/>
                  <a:gd fmla="*/ 160 w 188" name="T76"/>
                  <a:gd fmla="*/ 95 h 113" name="T77"/>
                  <a:gd fmla="*/ 161 w 188" name="T78"/>
                  <a:gd fmla="*/ 95 h 113" name="T79"/>
                  <a:gd fmla="*/ 155 w 188" name="T80"/>
                  <a:gd fmla="*/ 101 h 113" name="T81"/>
                  <a:gd fmla="*/ 187 w 188" name="T82"/>
                  <a:gd fmla="*/ 83 h 113" name="T83"/>
                  <a:gd fmla="*/ 162 w 188" name="T84"/>
                  <a:gd fmla="*/ 103 h 113" name="T85"/>
                  <a:gd fmla="*/ 175 w 188" name="T86"/>
                  <a:gd fmla="*/ 96 h 113" name="T87"/>
                  <a:gd fmla="*/ 187 w 188" name="T88"/>
                  <a:gd fmla="*/ 100 h 113" name="T89"/>
                  <a:gd fmla="*/ 178 w 188" name="T90"/>
                  <a:gd fmla="*/ 106 h 113" name="T91"/>
                  <a:gd fmla="*/ 167 w 188" name="T92"/>
                  <a:gd fmla="*/ 101 h 113" name="T93"/>
                  <a:gd fmla="*/ 157 w 188" name="T94"/>
                  <a:gd fmla="*/ 107 h 113" name="T95"/>
                  <a:gd fmla="*/ 156 w 188" name="T96"/>
                  <a:gd fmla="*/ 107 h 113" name="T97"/>
                  <a:gd fmla="*/ 162 w 188" name="T98"/>
                  <a:gd fmla="*/ 102 h 113" name="T99"/>
                  <a:gd fmla="*/ 150 w 188" name="T100"/>
                  <a:gd fmla="*/ 105 h 113" name="T101"/>
                  <a:gd fmla="*/ 150 w 188" name="T102"/>
                  <a:gd fmla="*/ 104 h 113" name="T103"/>
                  <a:gd fmla="*/ 157 w 188" name="T104"/>
                  <a:gd fmla="*/ 98 h 113" name="T105"/>
                  <a:gd fmla="*/ 130 w 188" name="T106"/>
                  <a:gd fmla="*/ 113 h 113"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13" w="188">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309"/>
              <p:cNvSpPr/>
              <p:nvPr/>
            </p:nvSpPr>
            <p:spPr bwMode="auto">
              <a:xfrm>
                <a:off x="6289676" y="5634038"/>
                <a:ext cx="198438" cy="127000"/>
              </a:xfrm>
              <a:custGeom>
                <a:gdLst>
                  <a:gd fmla="*/ 1 w 61" name="T0"/>
                  <a:gd fmla="*/ 39 h 39" name="T1"/>
                  <a:gd fmla="*/ 0 w 61" name="T2"/>
                  <a:gd fmla="*/ 39 h 39" name="T3"/>
                  <a:gd fmla="*/ 0 w 61" name="T4"/>
                  <a:gd fmla="*/ 39 h 39" name="T5"/>
                  <a:gd fmla="*/ 0 w 61" name="T6"/>
                  <a:gd fmla="*/ 38 h 39" name="T7"/>
                  <a:gd fmla="*/ 0 w 61" name="T8"/>
                  <a:gd fmla="*/ 38 h 39" name="T9"/>
                  <a:gd fmla="*/ 0 w 61" name="T10"/>
                  <a:gd fmla="*/ 38 h 39" name="T11"/>
                  <a:gd fmla="*/ 20 w 61" name="T12"/>
                  <a:gd fmla="*/ 24 h 39" name="T13"/>
                  <a:gd fmla="*/ 44 w 61" name="T14"/>
                  <a:gd fmla="*/ 7 h 39" name="T15"/>
                  <a:gd fmla="*/ 31 w 61" name="T16"/>
                  <a:gd fmla="*/ 14 h 39" name="T17"/>
                  <a:gd fmla="*/ 30 w 61" name="T18"/>
                  <a:gd fmla="*/ 14 h 39" name="T19"/>
                  <a:gd fmla="*/ 30 w 61" name="T20"/>
                  <a:gd fmla="*/ 14 h 39" name="T21"/>
                  <a:gd fmla="*/ 28 w 61" name="T22"/>
                  <a:gd fmla="*/ 1 h 39" name="T23"/>
                  <a:gd fmla="*/ 18 w 61" name="T24"/>
                  <a:gd fmla="*/ 6 h 39" name="T25"/>
                  <a:gd fmla="*/ 18 w 61" name="T26"/>
                  <a:gd fmla="*/ 6 h 39" name="T27"/>
                  <a:gd fmla="*/ 18 w 61" name="T28"/>
                  <a:gd fmla="*/ 6 h 39" name="T29"/>
                  <a:gd fmla="*/ 28 w 61" name="T30"/>
                  <a:gd fmla="*/ 0 h 39" name="T31"/>
                  <a:gd fmla="*/ 29 w 61" name="T32"/>
                  <a:gd fmla="*/ 0 h 39" name="T33"/>
                  <a:gd fmla="*/ 29 w 61" name="T34"/>
                  <a:gd fmla="*/ 0 h 39" name="T35"/>
                  <a:gd fmla="*/ 31 w 61" name="T36"/>
                  <a:gd fmla="*/ 13 h 39" name="T37"/>
                  <a:gd fmla="*/ 52 w 61" name="T38"/>
                  <a:gd fmla="*/ 1 h 39" name="T39"/>
                  <a:gd fmla="*/ 52 w 61" name="T40"/>
                  <a:gd fmla="*/ 1 h 39" name="T41"/>
                  <a:gd fmla="*/ 52 w 61" name="T42"/>
                  <a:gd fmla="*/ 2 h 39" name="T43"/>
                  <a:gd fmla="*/ 52 w 61" name="T44"/>
                  <a:gd fmla="*/ 2 h 39" name="T45"/>
                  <a:gd fmla="*/ 52 w 61" name="T46"/>
                  <a:gd fmla="*/ 2 h 39" name="T47"/>
                  <a:gd fmla="*/ 52 w 61" name="T48"/>
                  <a:gd fmla="*/ 2 h 39" name="T49"/>
                  <a:gd fmla="*/ 49 w 61" name="T50"/>
                  <a:gd fmla="*/ 4 h 39" name="T51"/>
                  <a:gd fmla="*/ 7 w 61" name="T52"/>
                  <a:gd fmla="*/ 34 h 39" name="T53"/>
                  <a:gd fmla="*/ 60 w 61" name="T54"/>
                  <a:gd fmla="*/ 3 h 39" name="T55"/>
                  <a:gd fmla="*/ 61 w 61" name="T56"/>
                  <a:gd fmla="*/ 4 h 39" name="T57"/>
                  <a:gd fmla="*/ 61 w 61" name="T58"/>
                  <a:gd fmla="*/ 4 h 39" name="T59"/>
                  <a:gd fmla="*/ 1 w 61" name="T60"/>
                  <a:gd fmla="*/ 39 h 39" name="T61"/>
                  <a:gd fmla="*/ 1 w 61" name="T62"/>
                  <a:gd fmla="*/ 39 h 39"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39" w="61">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310"/>
              <p:cNvSpPr/>
              <p:nvPr/>
            </p:nvSpPr>
            <p:spPr bwMode="auto">
              <a:xfrm>
                <a:off x="5784851" y="5630863"/>
                <a:ext cx="887413" cy="1184275"/>
              </a:xfrm>
              <a:custGeom>
                <a:gdLst>
                  <a:gd fmla="*/ 173 w 274" name="T0"/>
                  <a:gd fmla="*/ 359 h 365" name="T1"/>
                  <a:gd fmla="*/ 250 w 274" name="T2"/>
                  <a:gd fmla="*/ 305 h 365" name="T3"/>
                  <a:gd fmla="*/ 172 w 274" name="T4"/>
                  <a:gd fmla="*/ 344 h 365" name="T5"/>
                  <a:gd fmla="*/ 174 w 274" name="T6"/>
                  <a:gd fmla="*/ 326 h 365" name="T7"/>
                  <a:gd fmla="*/ 248 w 274" name="T8"/>
                  <a:gd fmla="*/ 257 h 365" name="T9"/>
                  <a:gd fmla="*/ 165 w 274" name="T10"/>
                  <a:gd fmla="*/ 283 h 365" name="T11"/>
                  <a:gd fmla="*/ 223 w 274" name="T12"/>
                  <a:gd fmla="*/ 238 h 365" name="T13"/>
                  <a:gd fmla="*/ 191 w 274" name="T14"/>
                  <a:gd fmla="*/ 241 h 365" name="T15"/>
                  <a:gd fmla="*/ 165 w 274" name="T16"/>
                  <a:gd fmla="*/ 254 h 365" name="T17"/>
                  <a:gd fmla="*/ 174 w 274" name="T18"/>
                  <a:gd fmla="*/ 239 h 365" name="T19"/>
                  <a:gd fmla="*/ 234 w 274" name="T20"/>
                  <a:gd fmla="*/ 198 h 365" name="T21"/>
                  <a:gd fmla="*/ 228 w 274" name="T22"/>
                  <a:gd fmla="*/ 187 h 365" name="T23"/>
                  <a:gd fmla="*/ 153 w 274" name="T24"/>
                  <a:gd fmla="*/ 229 h 365" name="T25"/>
                  <a:gd fmla="*/ 134 w 274" name="T26"/>
                  <a:gd fmla="*/ 239 h 365" name="T27"/>
                  <a:gd fmla="*/ 114 w 274" name="T28"/>
                  <a:gd fmla="*/ 237 h 365" name="T29"/>
                  <a:gd fmla="*/ 106 w 274" name="T30"/>
                  <a:gd fmla="*/ 230 h 365" name="T31"/>
                  <a:gd fmla="*/ 86 w 274" name="T32"/>
                  <a:gd fmla="*/ 224 h 365" name="T33"/>
                  <a:gd fmla="*/ 72 w 274" name="T34"/>
                  <a:gd fmla="*/ 229 h 365" name="T35"/>
                  <a:gd fmla="*/ 58 w 274" name="T36"/>
                  <a:gd fmla="*/ 220 h 365" name="T37"/>
                  <a:gd fmla="*/ 12 w 274" name="T38"/>
                  <a:gd fmla="*/ 208 h 365" name="T39"/>
                  <a:gd fmla="*/ 26 w 274" name="T40"/>
                  <a:gd fmla="*/ 178 h 365" name="T41"/>
                  <a:gd fmla="*/ 16 w 274" name="T42"/>
                  <a:gd fmla="*/ 168 h 365" name="T43"/>
                  <a:gd fmla="*/ 15 w 274" name="T44"/>
                  <a:gd fmla="*/ 154 h 365" name="T45"/>
                  <a:gd fmla="*/ 21 w 274" name="T46"/>
                  <a:gd fmla="*/ 132 h 365" name="T47"/>
                  <a:gd fmla="*/ 140 w 274" name="T48"/>
                  <a:gd fmla="*/ 51 h 365" name="T49"/>
                  <a:gd fmla="*/ 35 w 274" name="T50"/>
                  <a:gd fmla="*/ 95 h 365" name="T51"/>
                  <a:gd fmla="*/ 13 w 274" name="T52"/>
                  <a:gd fmla="*/ 88 h 365" name="T53"/>
                  <a:gd fmla="*/ 91 w 274" name="T54"/>
                  <a:gd fmla="*/ 5 h 365" name="T55"/>
                  <a:gd fmla="*/ 46 w 274" name="T56"/>
                  <a:gd fmla="*/ 3 h 365" name="T57"/>
                  <a:gd fmla="*/ 2 w 274" name="T58"/>
                  <a:gd fmla="*/ 17 h 365" name="T59"/>
                  <a:gd fmla="*/ 49 w 274" name="T60"/>
                  <a:gd fmla="*/ 0 h 365" name="T61"/>
                  <a:gd fmla="*/ 96 w 274" name="T62"/>
                  <a:gd fmla="*/ 2 h 365" name="T63"/>
                  <a:gd fmla="*/ 146 w 274" name="T64"/>
                  <a:gd fmla="*/ 10 h 365" name="T65"/>
                  <a:gd fmla="*/ 168 w 274" name="T66"/>
                  <a:gd fmla="*/ 11 h 365" name="T67"/>
                  <a:gd fmla="*/ 45 w 274" name="T68"/>
                  <a:gd fmla="*/ 105 h 365" name="T69"/>
                  <a:gd fmla="*/ 100 w 274" name="T70"/>
                  <a:gd fmla="*/ 76 h 365" name="T71"/>
                  <a:gd fmla="*/ 243 w 274" name="T72"/>
                  <a:gd fmla="*/ 3 h 365" name="T73"/>
                  <a:gd fmla="*/ 90 w 274" name="T74"/>
                  <a:gd fmla="*/ 111 h 365" name="T75"/>
                  <a:gd fmla="*/ 77 w 274" name="T76"/>
                  <a:gd fmla="*/ 132 h 365" name="T77"/>
                  <a:gd fmla="*/ 106 w 274" name="T78"/>
                  <a:gd fmla="*/ 132 h 365" name="T79"/>
                  <a:gd fmla="*/ 105 w 274" name="T80"/>
                  <a:gd fmla="*/ 155 h 365" name="T81"/>
                  <a:gd fmla="*/ 61 w 274" name="T82"/>
                  <a:gd fmla="*/ 218 h 365" name="T83"/>
                  <a:gd fmla="*/ 160 w 274" name="T84"/>
                  <a:gd fmla="*/ 162 h 365" name="T85"/>
                  <a:gd fmla="*/ 187 w 274" name="T86"/>
                  <a:gd fmla="*/ 163 h 365" name="T87"/>
                  <a:gd fmla="*/ 142 w 274" name="T88"/>
                  <a:gd fmla="*/ 203 h 365" name="T89"/>
                  <a:gd fmla="*/ 121 w 274" name="T90"/>
                  <a:gd fmla="*/ 233 h 365" name="T91"/>
                  <a:gd fmla="*/ 140 w 274" name="T92"/>
                  <a:gd fmla="*/ 235 h 365" name="T93"/>
                  <a:gd fmla="*/ 245 w 274" name="T94"/>
                  <a:gd fmla="*/ 176 h 365" name="T95"/>
                  <a:gd fmla="*/ 244 w 274" name="T96"/>
                  <a:gd fmla="*/ 191 h 365" name="T97"/>
                  <a:gd fmla="*/ 245 w 274" name="T98"/>
                  <a:gd fmla="*/ 197 h 365" name="T99"/>
                  <a:gd fmla="*/ 260 w 274" name="T100"/>
                  <a:gd fmla="*/ 198 h 365" name="T101"/>
                  <a:gd fmla="*/ 181 w 274" name="T102"/>
                  <a:gd fmla="*/ 253 h 365" name="T103"/>
                  <a:gd fmla="*/ 252 w 274" name="T104"/>
                  <a:gd fmla="*/ 228 h 365" name="T105"/>
                  <a:gd fmla="*/ 253 w 274" name="T106"/>
                  <a:gd fmla="*/ 254 h 365" name="T107"/>
                  <a:gd fmla="*/ 241 w 274" name="T108"/>
                  <a:gd fmla="*/ 279 h 365" name="T109"/>
                  <a:gd fmla="*/ 270 w 274" name="T110"/>
                  <a:gd fmla="*/ 286 h 365" name="T111"/>
                  <a:gd fmla="*/ 208 w 274" name="T112"/>
                  <a:gd fmla="*/ 328 h 365" name="T113"/>
                  <a:gd fmla="*/ 254 w 274" name="T114"/>
                  <a:gd fmla="*/ 311 h 365" name="T115"/>
                  <a:gd fmla="*/ 266 w 274" name="T116"/>
                  <a:gd fmla="*/ 307 h 36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65" w="274">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311"/>
              <p:cNvSpPr>
                <a:spLocks noEditPoints="1"/>
              </p:cNvSpPr>
              <p:nvPr/>
            </p:nvSpPr>
            <p:spPr bwMode="auto">
              <a:xfrm>
                <a:off x="5772151" y="5565775"/>
                <a:ext cx="923925" cy="1587500"/>
              </a:xfrm>
              <a:custGeom>
                <a:gdLst>
                  <a:gd fmla="*/ 206 w 285" name="T0"/>
                  <a:gd fmla="*/ 482 h 489" name="T1"/>
                  <a:gd fmla="*/ 105 w 285" name="T2"/>
                  <a:gd fmla="*/ 486 h 489" name="T3"/>
                  <a:gd fmla="*/ 44 w 285" name="T4"/>
                  <a:gd fmla="*/ 443 h 489" name="T5"/>
                  <a:gd fmla="*/ 6 w 285" name="T6"/>
                  <a:gd fmla="*/ 421 h 489" name="T7"/>
                  <a:gd fmla="*/ 12 w 285" name="T8"/>
                  <a:gd fmla="*/ 338 h 489" name="T9"/>
                  <a:gd fmla="*/ 57 w 285" name="T10"/>
                  <a:gd fmla="*/ 328 h 489" name="T11"/>
                  <a:gd fmla="*/ 80 w 285" name="T12"/>
                  <a:gd fmla="*/ 377 h 489" name="T13"/>
                  <a:gd fmla="*/ 115 w 285" name="T14"/>
                  <a:gd fmla="*/ 403 h 489" name="T15"/>
                  <a:gd fmla="*/ 158 w 285" name="T16"/>
                  <a:gd fmla="*/ 350 h 489" name="T17"/>
                  <a:gd fmla="*/ 163 w 285" name="T18"/>
                  <a:gd fmla="*/ 279 h 489" name="T19"/>
                  <a:gd fmla="*/ 100 w 285" name="T20"/>
                  <a:gd fmla="*/ 260 h 489" name="T21"/>
                  <a:gd fmla="*/ 66 w 285" name="T22"/>
                  <a:gd fmla="*/ 238 h 489" name="T23"/>
                  <a:gd fmla="*/ 29 w 285" name="T24"/>
                  <a:gd fmla="*/ 189 h 489" name="T25"/>
                  <a:gd fmla="*/ 19 w 285" name="T26"/>
                  <a:gd fmla="*/ 89 h 489" name="T27"/>
                  <a:gd fmla="*/ 162 w 285" name="T28"/>
                  <a:gd fmla="*/ 1 h 489" name="T29"/>
                  <a:gd fmla="*/ 187 w 285" name="T30"/>
                  <a:gd fmla="*/ 44 h 489" name="T31"/>
                  <a:gd fmla="*/ 203 w 285" name="T32"/>
                  <a:gd fmla="*/ 20 h 489" name="T33"/>
                  <a:gd fmla="*/ 270 w 285" name="T34"/>
                  <a:gd fmla="*/ 8 h 489" name="T35"/>
                  <a:gd fmla="*/ 285 w 285" name="T36"/>
                  <a:gd fmla="*/ 141 h 489" name="T37"/>
                  <a:gd fmla="*/ 234 w 285" name="T38"/>
                  <a:gd fmla="*/ 167 h 489" name="T39"/>
                  <a:gd fmla="*/ 199 w 285" name="T40"/>
                  <a:gd fmla="*/ 127 h 489" name="T41"/>
                  <a:gd fmla="*/ 181 w 285" name="T42"/>
                  <a:gd fmla="*/ 110 h 489" name="T43"/>
                  <a:gd fmla="*/ 120 w 285" name="T44"/>
                  <a:gd fmla="*/ 100 h 489" name="T45"/>
                  <a:gd fmla="*/ 123 w 285" name="T46"/>
                  <a:gd fmla="*/ 183 h 489" name="T47"/>
                  <a:gd fmla="*/ 133 w 285" name="T48"/>
                  <a:gd fmla="*/ 174 h 489" name="T49"/>
                  <a:gd fmla="*/ 217 w 285" name="T50"/>
                  <a:gd fmla="*/ 170 h 489" name="T51"/>
                  <a:gd fmla="*/ 259 w 285" name="T52"/>
                  <a:gd fmla="*/ 237 h 489" name="T53"/>
                  <a:gd fmla="*/ 263 w 285" name="T54"/>
                  <a:gd fmla="*/ 310 h 489" name="T55"/>
                  <a:gd fmla="*/ 251 w 285" name="T56"/>
                  <a:gd fmla="*/ 367 h 489" name="T57"/>
                  <a:gd fmla="*/ 255 w 285" name="T58"/>
                  <a:gd fmla="*/ 442 h 489" name="T59"/>
                  <a:gd fmla="*/ 255 w 285" name="T60"/>
                  <a:gd fmla="*/ 444 h 489" name="T61"/>
                  <a:gd fmla="*/ 250 w 285" name="T62"/>
                  <a:gd fmla="*/ 372 h 489" name="T63"/>
                  <a:gd fmla="*/ 263 w 285" name="T64"/>
                  <a:gd fmla="*/ 310 h 489" name="T65"/>
                  <a:gd fmla="*/ 258 w 285" name="T66"/>
                  <a:gd fmla="*/ 237 h 489" name="T67"/>
                  <a:gd fmla="*/ 217 w 285" name="T68"/>
                  <a:gd fmla="*/ 171 h 489" name="T69"/>
                  <a:gd fmla="*/ 134 w 285" name="T70"/>
                  <a:gd fmla="*/ 175 h 489" name="T71"/>
                  <a:gd fmla="*/ 121 w 285" name="T72"/>
                  <a:gd fmla="*/ 161 h 489" name="T73"/>
                  <a:gd fmla="*/ 120 w 285" name="T74"/>
                  <a:gd fmla="*/ 101 h 489" name="T75"/>
                  <a:gd fmla="*/ 190 w 285" name="T76"/>
                  <a:gd fmla="*/ 117 h 489" name="T77"/>
                  <a:gd fmla="*/ 194 w 285" name="T78"/>
                  <a:gd fmla="*/ 137 h 489" name="T79"/>
                  <a:gd fmla="*/ 259 w 285" name="T80"/>
                  <a:gd fmla="*/ 160 h 489" name="T81"/>
                  <a:gd fmla="*/ 281 w 285" name="T82"/>
                  <a:gd fmla="*/ 107 h 489" name="T83"/>
                  <a:gd fmla="*/ 225 w 285" name="T84"/>
                  <a:gd fmla="*/ 9 h 489" name="T85"/>
                  <a:gd fmla="*/ 187 w 285" name="T86"/>
                  <a:gd fmla="*/ 28 h 489" name="T87"/>
                  <a:gd fmla="*/ 166 w 285" name="T88"/>
                  <a:gd fmla="*/ 18 h 489" name="T89"/>
                  <a:gd fmla="*/ 7 w 285" name="T90"/>
                  <a:gd fmla="*/ 11 h 489" name="T91"/>
                  <a:gd fmla="*/ 22 w 285" name="T92"/>
                  <a:gd fmla="*/ 168 h 489" name="T93"/>
                  <a:gd fmla="*/ 62 w 285" name="T94"/>
                  <a:gd fmla="*/ 220 h 489" name="T95"/>
                  <a:gd fmla="*/ 99 w 285" name="T96"/>
                  <a:gd fmla="*/ 257 h 489" name="T97"/>
                  <a:gd fmla="*/ 152 w 285" name="T98"/>
                  <a:gd fmla="*/ 277 h 489" name="T99"/>
                  <a:gd fmla="*/ 164 w 285" name="T100"/>
                  <a:gd fmla="*/ 324 h 489" name="T101"/>
                  <a:gd fmla="*/ 168 w 285" name="T102"/>
                  <a:gd fmla="*/ 411 h 489" name="T103"/>
                  <a:gd fmla="*/ 72 w 285" name="T104"/>
                  <a:gd fmla="*/ 371 h 489" name="T105"/>
                  <a:gd fmla="*/ 65 w 285" name="T106"/>
                  <a:gd fmla="*/ 333 h 489" name="T107"/>
                  <a:gd fmla="*/ 12 w 285" name="T108"/>
                  <a:gd fmla="*/ 338 h 489" name="T109"/>
                  <a:gd fmla="*/ 8 w 285" name="T110"/>
                  <a:gd fmla="*/ 415 h 489" name="T111"/>
                  <a:gd fmla="*/ 45 w 285" name="T112"/>
                  <a:gd fmla="*/ 443 h 489" name="T113"/>
                  <a:gd fmla="*/ 138 w 285" name="T114"/>
                  <a:gd fmla="*/ 482 h 489" name="T115"/>
                  <a:gd fmla="*/ 209 w 285" name="T116"/>
                  <a:gd fmla="*/ 477 h 489"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89" w="285">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312"/>
              <p:cNvSpPr>
                <a:spLocks noEditPoints="1"/>
              </p:cNvSpPr>
              <p:nvPr/>
            </p:nvSpPr>
            <p:spPr bwMode="auto">
              <a:xfrm>
                <a:off x="5784851" y="5611813"/>
                <a:ext cx="874713" cy="1508125"/>
              </a:xfrm>
              <a:custGeom>
                <a:gdLst>
                  <a:gd fmla="*/ 131 w 270" name="T0"/>
                  <a:gd fmla="*/ 462 h 465" name="T1"/>
                  <a:gd fmla="*/ 4 w 270" name="T2"/>
                  <a:gd fmla="*/ 409 h 465" name="T3"/>
                  <a:gd fmla="*/ 1 w 270" name="T4"/>
                  <a:gd fmla="*/ 357 h 465" name="T5"/>
                  <a:gd fmla="*/ 40 w 270" name="T6"/>
                  <a:gd fmla="*/ 326 h 465" name="T7"/>
                  <a:gd fmla="*/ 77 w 270" name="T8"/>
                  <a:gd fmla="*/ 337 h 465" name="T9"/>
                  <a:gd fmla="*/ 75 w 270" name="T10"/>
                  <a:gd fmla="*/ 361 h 465" name="T11"/>
                  <a:gd fmla="*/ 155 w 270" name="T12"/>
                  <a:gd fmla="*/ 385 h 465" name="T13"/>
                  <a:gd fmla="*/ 172 w 270" name="T14"/>
                  <a:gd fmla="*/ 255 h 465" name="T15"/>
                  <a:gd fmla="*/ 116 w 270" name="T16"/>
                  <a:gd fmla="*/ 239 h 465" name="T17"/>
                  <a:gd fmla="*/ 64 w 270" name="T18"/>
                  <a:gd fmla="*/ 228 h 465" name="T19"/>
                  <a:gd fmla="*/ 21 w 270" name="T20"/>
                  <a:gd fmla="*/ 175 h 465" name="T21"/>
                  <a:gd fmla="*/ 27 w 270" name="T22"/>
                  <a:gd fmla="*/ 67 h 465" name="T23"/>
                  <a:gd fmla="*/ 85 w 270" name="T24"/>
                  <a:gd fmla="*/ 0 h 465" name="T25"/>
                  <a:gd fmla="*/ 166 w 270" name="T26"/>
                  <a:gd fmla="*/ 8 h 465" name="T27"/>
                  <a:gd fmla="*/ 186 w 270" name="T28"/>
                  <a:gd fmla="*/ 19 h 465" name="T29"/>
                  <a:gd fmla="*/ 201 w 270" name="T30"/>
                  <a:gd fmla="*/ 7 h 465" name="T31"/>
                  <a:gd fmla="*/ 258 w 270" name="T32"/>
                  <a:gd fmla="*/ 3 h 465" name="T33"/>
                  <a:gd fmla="*/ 270 w 270" name="T34"/>
                  <a:gd fmla="*/ 108 h 465" name="T35"/>
                  <a:gd fmla="*/ 258 w 270" name="T36"/>
                  <a:gd fmla="*/ 144 h 465" name="T37"/>
                  <a:gd fmla="*/ 216 w 270" name="T38"/>
                  <a:gd fmla="*/ 139 h 465" name="T39"/>
                  <a:gd fmla="*/ 193 w 270" name="T40"/>
                  <a:gd fmla="*/ 94 h 465" name="T41"/>
                  <a:gd fmla="*/ 119 w 270" name="T42"/>
                  <a:gd fmla="*/ 84 h 465" name="T43"/>
                  <a:gd fmla="*/ 119 w 270" name="T44"/>
                  <a:gd fmla="*/ 152 h 465" name="T45"/>
                  <a:gd fmla="*/ 174 w 270" name="T46"/>
                  <a:gd fmla="*/ 167 h 465" name="T47"/>
                  <a:gd fmla="*/ 225 w 270" name="T48"/>
                  <a:gd fmla="*/ 182 h 465" name="T49"/>
                  <a:gd fmla="*/ 255 w 270" name="T50"/>
                  <a:gd fmla="*/ 225 h 465" name="T51"/>
                  <a:gd fmla="*/ 256 w 270" name="T52"/>
                  <a:gd fmla="*/ 277 h 465" name="T53"/>
                  <a:gd fmla="*/ 246 w 270" name="T54"/>
                  <a:gd fmla="*/ 383 h 465" name="T55"/>
                  <a:gd fmla="*/ 246 w 270" name="T56"/>
                  <a:gd fmla="*/ 383 h 465" name="T57"/>
                  <a:gd fmla="*/ 256 w 270" name="T58"/>
                  <a:gd fmla="*/ 277 h 465" name="T59"/>
                  <a:gd fmla="*/ 255 w 270" name="T60"/>
                  <a:gd fmla="*/ 225 h 465" name="T61"/>
                  <a:gd fmla="*/ 225 w 270" name="T62"/>
                  <a:gd fmla="*/ 183 h 465" name="T63"/>
                  <a:gd fmla="*/ 152 w 270" name="T64"/>
                  <a:gd fmla="*/ 162 h 465" name="T65"/>
                  <a:gd fmla="*/ 118 w 270" name="T66"/>
                  <a:gd fmla="*/ 153 h 465" name="T67"/>
                  <a:gd fmla="*/ 118 w 270" name="T68"/>
                  <a:gd fmla="*/ 83 h 465" name="T69"/>
                  <a:gd fmla="*/ 184 w 270" name="T70"/>
                  <a:gd fmla="*/ 93 h 465" name="T71"/>
                  <a:gd fmla="*/ 207 w 270" name="T72"/>
                  <a:gd fmla="*/ 136 h 465" name="T73"/>
                  <a:gd fmla="*/ 249 w 270" name="T74"/>
                  <a:gd fmla="*/ 143 h 465" name="T75"/>
                  <a:gd fmla="*/ 269 w 270" name="T76"/>
                  <a:gd fmla="*/ 117 h 465" name="T77"/>
                  <a:gd fmla="*/ 262 w 270" name="T78"/>
                  <a:gd fmla="*/ 38 h 465" name="T79"/>
                  <a:gd fmla="*/ 201 w 270" name="T80"/>
                  <a:gd fmla="*/ 8 h 465" name="T81"/>
                  <a:gd fmla="*/ 188 w 270" name="T82"/>
                  <a:gd fmla="*/ 25 h 465" name="T83"/>
                  <a:gd fmla="*/ 166 w 270" name="T84"/>
                  <a:gd fmla="*/ 10 h 465" name="T85"/>
                  <a:gd fmla="*/ 121 w 270" name="T86"/>
                  <a:gd fmla="*/ 3 h 465" name="T87"/>
                  <a:gd fmla="*/ 28 w 270" name="T88"/>
                  <a:gd fmla="*/ 67 h 465" name="T89"/>
                  <a:gd fmla="*/ 34 w 270" name="T90"/>
                  <a:gd fmla="*/ 186 h 465" name="T91"/>
                  <a:gd fmla="*/ 82 w 270" name="T92"/>
                  <a:gd fmla="*/ 227 h 465" name="T93"/>
                  <a:gd fmla="*/ 126 w 270" name="T94"/>
                  <a:gd fmla="*/ 242 h 465" name="T95"/>
                  <a:gd fmla="*/ 173 w 270" name="T96"/>
                  <a:gd fmla="*/ 255 h 465" name="T97"/>
                  <a:gd fmla="*/ 156 w 270" name="T98"/>
                  <a:gd fmla="*/ 385 h 465" name="T99"/>
                  <a:gd fmla="*/ 75 w 270" name="T100"/>
                  <a:gd fmla="*/ 371 h 465" name="T101"/>
                  <a:gd fmla="*/ 75 w 270" name="T102"/>
                  <a:gd fmla="*/ 341 h 465" name="T103"/>
                  <a:gd fmla="*/ 49 w 270" name="T104"/>
                  <a:gd fmla="*/ 327 h 465" name="T105"/>
                  <a:gd fmla="*/ 2 w 270" name="T106"/>
                  <a:gd fmla="*/ 357 h 465" name="T107"/>
                  <a:gd fmla="*/ 62 w 270" name="T108"/>
                  <a:gd fmla="*/ 462 h 465" name="T109"/>
                  <a:gd fmla="*/ 182 w 270" name="T110"/>
                  <a:gd fmla="*/ 465 h 465"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465" w="270">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313"/>
              <p:cNvSpPr>
                <a:spLocks noEditPoints="1"/>
              </p:cNvSpPr>
              <p:nvPr/>
            </p:nvSpPr>
            <p:spPr bwMode="auto">
              <a:xfrm>
                <a:off x="5830888" y="5618163"/>
                <a:ext cx="796925" cy="1495425"/>
              </a:xfrm>
              <a:custGeom>
                <a:gdLst>
                  <a:gd fmla="*/ 394 w 502" name="T0"/>
                  <a:gd fmla="*/ 942 h 942" name="T1"/>
                  <a:gd fmla="*/ 394 w 502" name="T2"/>
                  <a:gd fmla="*/ 942 h 942" name="T3"/>
                  <a:gd fmla="*/ 108 w 502" name="T4"/>
                  <a:gd fmla="*/ 942 h 942" name="T5"/>
                  <a:gd fmla="*/ 0 w 502" name="T6"/>
                  <a:gd fmla="*/ 844 h 942" name="T7"/>
                  <a:gd fmla="*/ 0 w 502" name="T8"/>
                  <a:gd fmla="*/ 844 h 942" name="T9"/>
                  <a:gd fmla="*/ 0 w 502" name="T10"/>
                  <a:gd fmla="*/ 693 h 942" name="T11"/>
                  <a:gd fmla="*/ 167 w 502" name="T12"/>
                  <a:gd fmla="*/ 693 h 942" name="T13"/>
                  <a:gd fmla="*/ 169 w 502" name="T14"/>
                  <a:gd fmla="*/ 693 h 942" name="T15"/>
                  <a:gd fmla="*/ 167 w 502" name="T16"/>
                  <a:gd fmla="*/ 768 h 942" name="T17"/>
                  <a:gd fmla="*/ 332 w 502" name="T18"/>
                  <a:gd fmla="*/ 770 h 942" name="T19"/>
                  <a:gd fmla="*/ 332 w 502" name="T20"/>
                  <a:gd fmla="*/ 496 h 942" name="T21"/>
                  <a:gd fmla="*/ 108 w 502" name="T22"/>
                  <a:gd fmla="*/ 496 h 942" name="T23"/>
                  <a:gd fmla="*/ 0 w 502" name="T24"/>
                  <a:gd fmla="*/ 398 h 942" name="T25"/>
                  <a:gd fmla="*/ 0 w 502" name="T26"/>
                  <a:gd fmla="*/ 396 h 942" name="T27"/>
                  <a:gd fmla="*/ 0 w 502" name="T28"/>
                  <a:gd fmla="*/ 0 h 942" name="T29"/>
                  <a:gd fmla="*/ 273 w 502" name="T30"/>
                  <a:gd fmla="*/ 0 h 942" name="T31"/>
                  <a:gd fmla="*/ 273 w 502" name="T32"/>
                  <a:gd fmla="*/ 2 h 942" name="T33"/>
                  <a:gd fmla="*/ 324 w 502" name="T34"/>
                  <a:gd fmla="*/ 51 h 942" name="T35"/>
                  <a:gd fmla="*/ 324 w 502" name="T36"/>
                  <a:gd fmla="*/ 0 h 942" name="T37"/>
                  <a:gd fmla="*/ 494 w 502" name="T38"/>
                  <a:gd fmla="*/ 0 h 942" name="T39"/>
                  <a:gd fmla="*/ 496 w 502" name="T40"/>
                  <a:gd fmla="*/ 2 h 942" name="T41"/>
                  <a:gd fmla="*/ 496 w 502" name="T42"/>
                  <a:gd fmla="*/ 253 h 942" name="T43"/>
                  <a:gd fmla="*/ 326 w 502" name="T44"/>
                  <a:gd fmla="*/ 253 h 942" name="T45"/>
                  <a:gd fmla="*/ 326 w 502" name="T46"/>
                  <a:gd fmla="*/ 251 h 942" name="T47"/>
                  <a:gd fmla="*/ 326 w 502" name="T48"/>
                  <a:gd fmla="*/ 178 h 942" name="T49"/>
                  <a:gd fmla="*/ 169 w 502" name="T50"/>
                  <a:gd fmla="*/ 176 h 942" name="T51"/>
                  <a:gd fmla="*/ 169 w 502" name="T52"/>
                  <a:gd fmla="*/ 321 h 942" name="T53"/>
                  <a:gd fmla="*/ 394 w 502" name="T54"/>
                  <a:gd fmla="*/ 321 h 942" name="T55"/>
                  <a:gd fmla="*/ 502 w 502" name="T56"/>
                  <a:gd fmla="*/ 419 h 942" name="T57"/>
                  <a:gd fmla="*/ 502 w 502" name="T58"/>
                  <a:gd fmla="*/ 419 h 942" name="T59"/>
                  <a:gd fmla="*/ 502 w 502" name="T60"/>
                  <a:gd fmla="*/ 844 h 942" name="T61"/>
                  <a:gd fmla="*/ 500 w 502" name="T62"/>
                  <a:gd fmla="*/ 419 h 942" name="T63"/>
                  <a:gd fmla="*/ 394 w 502" name="T64"/>
                  <a:gd fmla="*/ 323 h 942" name="T65"/>
                  <a:gd fmla="*/ 167 w 502" name="T66"/>
                  <a:gd fmla="*/ 323 h 942" name="T67"/>
                  <a:gd fmla="*/ 167 w 502" name="T68"/>
                  <a:gd fmla="*/ 176 h 942" name="T69"/>
                  <a:gd fmla="*/ 169 w 502" name="T70"/>
                  <a:gd fmla="*/ 176 h 942" name="T71"/>
                  <a:gd fmla="*/ 326 w 502" name="T72"/>
                  <a:gd fmla="*/ 176 h 942" name="T73"/>
                  <a:gd fmla="*/ 326 w 502" name="T74"/>
                  <a:gd fmla="*/ 251 h 942" name="T75"/>
                  <a:gd fmla="*/ 494 w 502" name="T76"/>
                  <a:gd fmla="*/ 251 h 942" name="T77"/>
                  <a:gd fmla="*/ 494 w 502" name="T78"/>
                  <a:gd fmla="*/ 2 h 942" name="T79"/>
                  <a:gd fmla="*/ 326 w 502" name="T80"/>
                  <a:gd fmla="*/ 4 h 942" name="T81"/>
                  <a:gd fmla="*/ 328 w 502" name="T82"/>
                  <a:gd fmla="*/ 51 h 942" name="T83"/>
                  <a:gd fmla="*/ 326 w 502" name="T84"/>
                  <a:gd fmla="*/ 53 h 942" name="T85"/>
                  <a:gd fmla="*/ 273 w 502" name="T86"/>
                  <a:gd fmla="*/ 4 h 942" name="T87"/>
                  <a:gd fmla="*/ 2 w 502" name="T88"/>
                  <a:gd fmla="*/ 2 h 942" name="T89"/>
                  <a:gd fmla="*/ 2 w 502" name="T90"/>
                  <a:gd fmla="*/ 396 h 942" name="T91"/>
                  <a:gd fmla="*/ 108 w 502" name="T92"/>
                  <a:gd fmla="*/ 494 h 942" name="T93"/>
                  <a:gd fmla="*/ 334 w 502" name="T94"/>
                  <a:gd fmla="*/ 494 h 942" name="T95"/>
                  <a:gd fmla="*/ 334 w 502" name="T96"/>
                  <a:gd fmla="*/ 770 h 942" name="T97"/>
                  <a:gd fmla="*/ 332 w 502" name="T98"/>
                  <a:gd fmla="*/ 770 h 942" name="T99"/>
                  <a:gd fmla="*/ 167 w 502" name="T100"/>
                  <a:gd fmla="*/ 770 h 942" name="T101"/>
                  <a:gd fmla="*/ 167 w 502" name="T102"/>
                  <a:gd fmla="*/ 693 h 942" name="T103"/>
                  <a:gd fmla="*/ 2 w 502" name="T104"/>
                  <a:gd fmla="*/ 695 h 942" name="T105"/>
                  <a:gd fmla="*/ 2 w 502" name="T106"/>
                  <a:gd fmla="*/ 844 h 942" name="T107"/>
                  <a:gd fmla="*/ 108 w 502" name="T108"/>
                  <a:gd fmla="*/ 942 h 942" name="T109"/>
                  <a:gd fmla="*/ 394 w 502" name="T110"/>
                  <a:gd fmla="*/ 942 h 942" name="T111"/>
                  <a:gd fmla="*/ 502 w 502" name="T112"/>
                  <a:gd fmla="*/ 844 h 94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942" w="50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314"/>
              <p:cNvSpPr>
                <a:spLocks noEditPoints="1"/>
              </p:cNvSpPr>
              <p:nvPr/>
            </p:nvSpPr>
            <p:spPr bwMode="auto">
              <a:xfrm>
                <a:off x="5827713" y="5640388"/>
                <a:ext cx="793750" cy="1414463"/>
              </a:xfrm>
              <a:custGeom>
                <a:gdLst>
                  <a:gd fmla="*/ 392 w 500" name="T0"/>
                  <a:gd fmla="*/ 889 h 891" name="T1"/>
                  <a:gd fmla="*/ 392 w 500" name="T2"/>
                  <a:gd fmla="*/ 889 h 891" name="T3"/>
                  <a:gd fmla="*/ 112 w 500" name="T4"/>
                  <a:gd fmla="*/ 891 h 891" name="T5"/>
                  <a:gd fmla="*/ 6 w 500" name="T6"/>
                  <a:gd fmla="*/ 799 h 891" name="T7"/>
                  <a:gd fmla="*/ 6 w 500" name="T8"/>
                  <a:gd fmla="*/ 795 h 891" name="T9"/>
                  <a:gd fmla="*/ 4 w 500" name="T10"/>
                  <a:gd fmla="*/ 650 h 891" name="T11"/>
                  <a:gd fmla="*/ 173 w 500" name="T12"/>
                  <a:gd fmla="*/ 648 h 891" name="T13"/>
                  <a:gd fmla="*/ 179 w 500" name="T14"/>
                  <a:gd fmla="*/ 656 h 891" name="T15"/>
                  <a:gd fmla="*/ 173 w 500" name="T16"/>
                  <a:gd fmla="*/ 720 h 891" name="T17"/>
                  <a:gd fmla="*/ 324 w 500" name="T18"/>
                  <a:gd fmla="*/ 726 h 891" name="T19"/>
                  <a:gd fmla="*/ 324 w 500" name="T20"/>
                  <a:gd fmla="*/ 470 h 891" name="T21"/>
                  <a:gd fmla="*/ 114 w 500" name="T22"/>
                  <a:gd fmla="*/ 478 h 891" name="T23"/>
                  <a:gd fmla="*/ 108 w 500" name="T24"/>
                  <a:gd fmla="*/ 476 h 891" name="T25"/>
                  <a:gd fmla="*/ 2 w 500" name="T26"/>
                  <a:gd fmla="*/ 382 h 891" name="T27"/>
                  <a:gd fmla="*/ 0 w 500" name="T28"/>
                  <a:gd fmla="*/ 8 h 891" name="T29"/>
                  <a:gd fmla="*/ 10 w 500" name="T30"/>
                  <a:gd fmla="*/ 0 h 891" name="T31"/>
                  <a:gd fmla="*/ 277 w 500" name="T32"/>
                  <a:gd fmla="*/ 0 h 891" name="T33"/>
                  <a:gd fmla="*/ 332 w 500" name="T34"/>
                  <a:gd fmla="*/ 47 h 891" name="T35"/>
                  <a:gd fmla="*/ 316 w 500" name="T36"/>
                  <a:gd fmla="*/ 8 h 891" name="T37"/>
                  <a:gd fmla="*/ 326 w 500" name="T38"/>
                  <a:gd fmla="*/ 0 h 891" name="T39"/>
                  <a:gd fmla="*/ 498 w 500" name="T40"/>
                  <a:gd fmla="*/ 0 h 891" name="T41"/>
                  <a:gd fmla="*/ 498 w 500" name="T42"/>
                  <a:gd fmla="*/ 243 h 891" name="T43"/>
                  <a:gd fmla="*/ 489 w 500" name="T44"/>
                  <a:gd fmla="*/ 251 h 891" name="T45"/>
                  <a:gd fmla="*/ 318 w 500" name="T46"/>
                  <a:gd fmla="*/ 251 h 891" name="T47"/>
                  <a:gd fmla="*/ 318 w 500" name="T48"/>
                  <a:gd fmla="*/ 172 h 891" name="T49"/>
                  <a:gd fmla="*/ 173 w 500" name="T50"/>
                  <a:gd fmla="*/ 178 h 891" name="T51"/>
                  <a:gd fmla="*/ 179 w 500" name="T52"/>
                  <a:gd fmla="*/ 307 h 891" name="T53"/>
                  <a:gd fmla="*/ 392 w 500" name="T54"/>
                  <a:gd fmla="*/ 303 h 891" name="T55"/>
                  <a:gd fmla="*/ 396 w 500" name="T56"/>
                  <a:gd fmla="*/ 305 h 891" name="T57"/>
                  <a:gd fmla="*/ 500 w 500" name="T58"/>
                  <a:gd fmla="*/ 397 h 891" name="T59"/>
                  <a:gd fmla="*/ 498 w 500" name="T60"/>
                  <a:gd fmla="*/ 597 h 891" name="T61"/>
                  <a:gd fmla="*/ 496 w 500" name="T62"/>
                  <a:gd fmla="*/ 795 h 891" name="T63"/>
                  <a:gd fmla="*/ 492 w 500" name="T64"/>
                  <a:gd fmla="*/ 399 h 891" name="T65"/>
                  <a:gd fmla="*/ 387 w 500" name="T66"/>
                  <a:gd fmla="*/ 311 h 891" name="T67"/>
                  <a:gd fmla="*/ 173 w 500" name="T68"/>
                  <a:gd fmla="*/ 315 h 891" name="T69"/>
                  <a:gd fmla="*/ 167 w 500" name="T70"/>
                  <a:gd fmla="*/ 307 h 891" name="T71"/>
                  <a:gd fmla="*/ 165 w 500" name="T72"/>
                  <a:gd fmla="*/ 166 h 891" name="T73"/>
                  <a:gd fmla="*/ 326 w 500" name="T74"/>
                  <a:gd fmla="*/ 164 h 891" name="T75"/>
                  <a:gd fmla="*/ 334 w 500" name="T76"/>
                  <a:gd fmla="*/ 172 h 891" name="T77"/>
                  <a:gd fmla="*/ 326 w 500" name="T78"/>
                  <a:gd fmla="*/ 235 h 891" name="T79"/>
                  <a:gd fmla="*/ 479 w 500" name="T80"/>
                  <a:gd fmla="*/ 243 h 891" name="T81"/>
                  <a:gd fmla="*/ 489 w 500" name="T82"/>
                  <a:gd fmla="*/ 18 h 891" name="T83"/>
                  <a:gd fmla="*/ 334 w 500" name="T84"/>
                  <a:gd fmla="*/ 8 h 891" name="T85"/>
                  <a:gd fmla="*/ 336 w 500" name="T86"/>
                  <a:gd fmla="*/ 76 h 891" name="T87"/>
                  <a:gd fmla="*/ 267 w 500" name="T88"/>
                  <a:gd fmla="*/ 16 h 891" name="T89"/>
                  <a:gd fmla="*/ 10 w 500" name="T90"/>
                  <a:gd fmla="*/ 18 h 891" name="T91"/>
                  <a:gd fmla="*/ 20 w 500" name="T92"/>
                  <a:gd fmla="*/ 378 h 891" name="T93"/>
                  <a:gd fmla="*/ 120 w 500" name="T94"/>
                  <a:gd fmla="*/ 464 h 891" name="T95"/>
                  <a:gd fmla="*/ 332 w 500" name="T96"/>
                  <a:gd fmla="*/ 462 h 891" name="T97"/>
                  <a:gd fmla="*/ 340 w 500" name="T98"/>
                  <a:gd fmla="*/ 470 h 891" name="T99"/>
                  <a:gd fmla="*/ 340 w 500" name="T100"/>
                  <a:gd fmla="*/ 726 h 891" name="T101"/>
                  <a:gd fmla="*/ 332 w 500" name="T102"/>
                  <a:gd fmla="*/ 734 h 891" name="T103"/>
                  <a:gd fmla="*/ 165 w 500" name="T104"/>
                  <a:gd fmla="*/ 734 h 891" name="T105"/>
                  <a:gd fmla="*/ 165 w 500" name="T106"/>
                  <a:gd fmla="*/ 656 h 891" name="T107"/>
                  <a:gd fmla="*/ 10 w 500" name="T108"/>
                  <a:gd fmla="*/ 662 h 891" name="T109"/>
                  <a:gd fmla="*/ 16 w 500" name="T110"/>
                  <a:gd fmla="*/ 795 h 891" name="T111"/>
                  <a:gd fmla="*/ 116 w 500" name="T112"/>
                  <a:gd fmla="*/ 885 h 891" name="T113"/>
                  <a:gd fmla="*/ 392 w 500" name="T114"/>
                  <a:gd fmla="*/ 887 h 891" name="T115"/>
                  <a:gd fmla="*/ 496 w 500" name="T116"/>
                  <a:gd fmla="*/ 795 h 89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891" w="500">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26" name="文本框 125"/>
            <p:cNvSpPr txBox="1"/>
            <p:nvPr/>
          </p:nvSpPr>
          <p:spPr>
            <a:xfrm>
              <a:off x="6928008" y="3635921"/>
              <a:ext cx="4552640"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a:t>
              </a:r>
            </a:p>
            <a:p>
              <a:r>
                <a:rPr altLang="en-US" lang="zh-CN" smtClean="0" sz="2400">
                  <a:blipFill>
                    <a:blip r:embed="rId2"/>
                    <a:stretch>
                      <a:fillRect/>
                    </a:stretch>
                  </a:blipFill>
                </a:rPr>
                <a:t>输入描述性文字输入描述性文字</a:t>
              </a:r>
            </a:p>
          </p:txBody>
        </p:sp>
      </p:grpSp>
      <p:grpSp>
        <p:nvGrpSpPr>
          <p:cNvPr id="52" name="组合 51"/>
          <p:cNvGrpSpPr/>
          <p:nvPr/>
        </p:nvGrpSpPr>
        <p:grpSpPr>
          <a:xfrm>
            <a:off x="6405990" y="4995911"/>
            <a:ext cx="5074657" cy="830997"/>
            <a:chOff x="6405990" y="5246089"/>
            <a:chExt cx="5074657" cy="830997"/>
          </a:xfrm>
        </p:grpSpPr>
        <p:grpSp>
          <p:nvGrpSpPr>
            <p:cNvPr id="109" name="组合 108"/>
            <p:cNvGrpSpPr/>
            <p:nvPr/>
          </p:nvGrpSpPr>
          <p:grpSpPr>
            <a:xfrm>
              <a:off x="6405990" y="5328427"/>
              <a:ext cx="389826" cy="658813"/>
              <a:chOff x="6777038" y="5591175"/>
              <a:chExt cx="906463" cy="1531938"/>
            </a:xfrm>
          </p:grpSpPr>
          <p:sp>
            <p:nvSpPr>
              <p:cNvPr id="110" name="Freeform 315"/>
              <p:cNvSpPr/>
              <p:nvPr/>
            </p:nvSpPr>
            <p:spPr bwMode="auto">
              <a:xfrm>
                <a:off x="7142163" y="6237288"/>
                <a:ext cx="538163" cy="528638"/>
              </a:xfrm>
              <a:custGeom>
                <a:gdLst>
                  <a:gd fmla="*/ 82 w 166" name="T0"/>
                  <a:gd fmla="*/ 163 h 163" name="T1"/>
                  <a:gd fmla="*/ 72 w 166" name="T2"/>
                  <a:gd fmla="*/ 156 h 163" name="T3"/>
                  <a:gd fmla="*/ 72 w 166" name="T4"/>
                  <a:gd fmla="*/ 155 h 163" name="T5"/>
                  <a:gd fmla="*/ 147 w 166" name="T6"/>
                  <a:gd fmla="*/ 103 h 163" name="T7"/>
                  <a:gd fmla="*/ 84 w 166" name="T8"/>
                  <a:gd fmla="*/ 139 h 163" name="T9"/>
                  <a:gd fmla="*/ 84 w 166" name="T10"/>
                  <a:gd fmla="*/ 139 h 163" name="T11"/>
                  <a:gd fmla="*/ 82 w 166" name="T12"/>
                  <a:gd fmla="*/ 120 h 163" name="T13"/>
                  <a:gd fmla="*/ 82 w 166" name="T14"/>
                  <a:gd fmla="*/ 119 h 163" name="T15"/>
                  <a:gd fmla="*/ 114 w 166" name="T16"/>
                  <a:gd fmla="*/ 93 h 163" name="T17"/>
                  <a:gd fmla="*/ 77 w 166" name="T18"/>
                  <a:gd fmla="*/ 107 h 163" name="T19"/>
                  <a:gd fmla="*/ 75 w 166" name="T20"/>
                  <a:gd fmla="*/ 103 h 163" name="T21"/>
                  <a:gd fmla="*/ 75 w 166" name="T22"/>
                  <a:gd fmla="*/ 103 h 163" name="T23"/>
                  <a:gd fmla="*/ 75 w 166" name="T24"/>
                  <a:gd fmla="*/ 102 h 163" name="T25"/>
                  <a:gd fmla="*/ 104 w 166" name="T26"/>
                  <a:gd fmla="*/ 80 h 163" name="T27"/>
                  <a:gd fmla="*/ 64 w 166" name="T28"/>
                  <a:gd fmla="*/ 98 h 163" name="T29"/>
                  <a:gd fmla="*/ 64 w 166" name="T30"/>
                  <a:gd fmla="*/ 97 h 163" name="T31"/>
                  <a:gd fmla="*/ 99 w 166" name="T32"/>
                  <a:gd fmla="*/ 76 h 163" name="T33"/>
                  <a:gd fmla="*/ 66 w 166" name="T34"/>
                  <a:gd fmla="*/ 95 h 163" name="T35"/>
                  <a:gd fmla="*/ 65 w 166" name="T36"/>
                  <a:gd fmla="*/ 94 h 163" name="T37"/>
                  <a:gd fmla="*/ 78 w 166" name="T38"/>
                  <a:gd fmla="*/ 75 h 163" name="T39"/>
                  <a:gd fmla="*/ 78 w 166" name="T40"/>
                  <a:gd fmla="*/ 74 h 163" name="T41"/>
                  <a:gd fmla="*/ 117 w 166" name="T42"/>
                  <a:gd fmla="*/ 36 h 163" name="T43"/>
                  <a:gd fmla="*/ 46 w 166" name="T44"/>
                  <a:gd fmla="*/ 76 h 163" name="T45"/>
                  <a:gd fmla="*/ 47 w 166" name="T46"/>
                  <a:gd fmla="*/ 75 h 163" name="T47"/>
                  <a:gd fmla="*/ 11 w 166" name="T48"/>
                  <a:gd fmla="*/ 79 h 163" name="T49"/>
                  <a:gd fmla="*/ 11 w 166" name="T50"/>
                  <a:gd fmla="*/ 78 h 163" name="T51"/>
                  <a:gd fmla="*/ 28 w 166" name="T52"/>
                  <a:gd fmla="*/ 66 h 163" name="T53"/>
                  <a:gd fmla="*/ 52 w 166" name="T54"/>
                  <a:gd fmla="*/ 39 h 163" name="T55"/>
                  <a:gd fmla="*/ 0 w 166" name="T56"/>
                  <a:gd fmla="*/ 69 h 163" name="T57"/>
                  <a:gd fmla="*/ 52 w 166" name="T58"/>
                  <a:gd fmla="*/ 39 h 163" name="T59"/>
                  <a:gd fmla="*/ 120 w 166" name="T60"/>
                  <a:gd fmla="*/ 0 h 163" name="T61"/>
                  <a:gd fmla="*/ 115 w 166" name="T62"/>
                  <a:gd fmla="*/ 18 h 163" name="T63"/>
                  <a:gd fmla="*/ 115 w 166" name="T64"/>
                  <a:gd fmla="*/ 18 h 163" name="T65"/>
                  <a:gd fmla="*/ 50 w 166" name="T66"/>
                  <a:gd fmla="*/ 73 h 163" name="T67"/>
                  <a:gd fmla="*/ 120 w 166" name="T68"/>
                  <a:gd fmla="*/ 34 h 163" name="T69"/>
                  <a:gd fmla="*/ 108 w 166" name="T70"/>
                  <a:gd fmla="*/ 45 h 163" name="T71"/>
                  <a:gd fmla="*/ 148 w 166" name="T72"/>
                  <a:gd fmla="*/ 33 h 163" name="T73"/>
                  <a:gd fmla="*/ 149 w 166" name="T74"/>
                  <a:gd fmla="*/ 34 h 163" name="T75"/>
                  <a:gd fmla="*/ 107 w 166" name="T76"/>
                  <a:gd fmla="*/ 65 h 163" name="T77"/>
                  <a:gd fmla="*/ 146 w 166" name="T78"/>
                  <a:gd fmla="*/ 47 h 163" name="T79"/>
                  <a:gd fmla="*/ 146 w 166" name="T80"/>
                  <a:gd fmla="*/ 48 h 163" name="T81"/>
                  <a:gd fmla="*/ 112 w 166" name="T82"/>
                  <a:gd fmla="*/ 69 h 163" name="T83"/>
                  <a:gd fmla="*/ 133 w 166" name="T84"/>
                  <a:gd fmla="*/ 57 h 163" name="T85"/>
                  <a:gd fmla="*/ 134 w 166" name="T86"/>
                  <a:gd fmla="*/ 57 h 163" name="T87"/>
                  <a:gd fmla="*/ 165 w 166" name="T88"/>
                  <a:gd fmla="*/ 50 h 163" name="T89"/>
                  <a:gd fmla="*/ 165 w 166" name="T90"/>
                  <a:gd fmla="*/ 51 h 163" name="T91"/>
                  <a:gd fmla="*/ 161 w 166" name="T92"/>
                  <a:gd fmla="*/ 54 h 163" name="T93"/>
                  <a:gd fmla="*/ 97 w 166" name="T94"/>
                  <a:gd fmla="*/ 95 h 163" name="T95"/>
                  <a:gd fmla="*/ 146 w 166" name="T96"/>
                  <a:gd fmla="*/ 67 h 163" name="T97"/>
                  <a:gd fmla="*/ 145 w 166" name="T98"/>
                  <a:gd fmla="*/ 83 h 163" name="T99"/>
                  <a:gd fmla="*/ 146 w 166" name="T100"/>
                  <a:gd fmla="*/ 83 h 163" name="T101"/>
                  <a:gd fmla="*/ 158 w 166" name="T102"/>
                  <a:gd fmla="*/ 96 h 163" name="T103"/>
                  <a:gd fmla="*/ 79 w 166" name="T104"/>
                  <a:gd fmla="*/ 151 h 163" name="T105"/>
                  <a:gd fmla="*/ 145 w 166" name="T106"/>
                  <a:gd fmla="*/ 114 h 163" name="T107"/>
                  <a:gd fmla="*/ 156 w 166" name="T108"/>
                  <a:gd fmla="*/ 121 h 163" name="T109"/>
                  <a:gd fmla="*/ 83 w 166" name="T110"/>
                  <a:gd fmla="*/ 163 h 163"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3" w="166">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316"/>
              <p:cNvSpPr/>
              <p:nvPr/>
            </p:nvSpPr>
            <p:spPr bwMode="auto">
              <a:xfrm>
                <a:off x="7094538" y="5630863"/>
                <a:ext cx="579438" cy="422275"/>
              </a:xfrm>
              <a:custGeom>
                <a:gdLst>
                  <a:gd fmla="*/ 76 w 179" name="T0"/>
                  <a:gd fmla="*/ 129 h 130" name="T1"/>
                  <a:gd fmla="*/ 68 w 179" name="T2"/>
                  <a:gd fmla="*/ 113 h 130" name="T3"/>
                  <a:gd fmla="*/ 67 w 179" name="T4"/>
                  <a:gd fmla="*/ 113 h 130" name="T5"/>
                  <a:gd fmla="*/ 115 w 179" name="T6"/>
                  <a:gd fmla="*/ 82 h 130" name="T7"/>
                  <a:gd fmla="*/ 89 w 179" name="T8"/>
                  <a:gd fmla="*/ 95 h 130" name="T9"/>
                  <a:gd fmla="*/ 79 w 179" name="T10"/>
                  <a:gd fmla="*/ 83 h 130" name="T11"/>
                  <a:gd fmla="*/ 79 w 179" name="T12"/>
                  <a:gd fmla="*/ 83 h 130" name="T13"/>
                  <a:gd fmla="*/ 135 w 179" name="T14"/>
                  <a:gd fmla="*/ 47 h 130" name="T15"/>
                  <a:gd fmla="*/ 59 w 179" name="T16"/>
                  <a:gd fmla="*/ 90 h 130" name="T17"/>
                  <a:gd fmla="*/ 59 w 179" name="T18"/>
                  <a:gd fmla="*/ 89 h 130" name="T19"/>
                  <a:gd fmla="*/ 69 w 179" name="T20"/>
                  <a:gd fmla="*/ 83 h 130" name="T21"/>
                  <a:gd fmla="*/ 68 w 179" name="T22"/>
                  <a:gd fmla="*/ 84 h 130" name="T23"/>
                  <a:gd fmla="*/ 137 w 179" name="T24"/>
                  <a:gd fmla="*/ 40 h 130" name="T25"/>
                  <a:gd fmla="*/ 37 w 179" name="T26"/>
                  <a:gd fmla="*/ 97 h 130" name="T27"/>
                  <a:gd fmla="*/ 57 w 179" name="T28"/>
                  <a:gd fmla="*/ 83 h 130" name="T29"/>
                  <a:gd fmla="*/ 109 w 179" name="T30"/>
                  <a:gd fmla="*/ 48 h 130" name="T31"/>
                  <a:gd fmla="*/ 51 w 179" name="T32"/>
                  <a:gd fmla="*/ 81 h 130" name="T33"/>
                  <a:gd fmla="*/ 51 w 179" name="T34"/>
                  <a:gd fmla="*/ 80 h 130" name="T35"/>
                  <a:gd fmla="*/ 1 w 179" name="T36"/>
                  <a:gd fmla="*/ 95 h 130" name="T37"/>
                  <a:gd fmla="*/ 1 w 179" name="T38"/>
                  <a:gd fmla="*/ 94 h 130" name="T39"/>
                  <a:gd fmla="*/ 71 w 179" name="T40"/>
                  <a:gd fmla="*/ 51 h 130" name="T41"/>
                  <a:gd fmla="*/ 14 w 179" name="T42"/>
                  <a:gd fmla="*/ 81 h 130" name="T43"/>
                  <a:gd fmla="*/ 153 w 179" name="T44"/>
                  <a:gd fmla="*/ 1 h 130" name="T45"/>
                  <a:gd fmla="*/ 153 w 179" name="T46"/>
                  <a:gd fmla="*/ 1 h 130" name="T47"/>
                  <a:gd fmla="*/ 81 w 179" name="T48"/>
                  <a:gd fmla="*/ 48 h 130" name="T49"/>
                  <a:gd fmla="*/ 155 w 179" name="T50"/>
                  <a:gd fmla="*/ 5 h 130" name="T51"/>
                  <a:gd fmla="*/ 156 w 179" name="T52"/>
                  <a:gd fmla="*/ 6 h 130" name="T53"/>
                  <a:gd fmla="*/ 167 w 179" name="T54"/>
                  <a:gd fmla="*/ 13 h 130" name="T55"/>
                  <a:gd fmla="*/ 162 w 179" name="T56"/>
                  <a:gd fmla="*/ 24 h 130" name="T57"/>
                  <a:gd fmla="*/ 94 w 179" name="T58"/>
                  <a:gd fmla="*/ 67 h 130" name="T59"/>
                  <a:gd fmla="*/ 167 w 179" name="T60"/>
                  <a:gd fmla="*/ 25 h 130" name="T61"/>
                  <a:gd fmla="*/ 168 w 179" name="T62"/>
                  <a:gd fmla="*/ 26 h 130" name="T63"/>
                  <a:gd fmla="*/ 173 w 179" name="T64"/>
                  <a:gd fmla="*/ 24 h 130" name="T65"/>
                  <a:gd fmla="*/ 174 w 179" name="T66"/>
                  <a:gd fmla="*/ 24 h 130" name="T67"/>
                  <a:gd fmla="*/ 98 w 179" name="T68"/>
                  <a:gd fmla="*/ 72 h 130" name="T69"/>
                  <a:gd fmla="*/ 165 w 179" name="T70"/>
                  <a:gd fmla="*/ 33 h 130" name="T71"/>
                  <a:gd fmla="*/ 164 w 179" name="T72"/>
                  <a:gd fmla="*/ 51 h 130" name="T73"/>
                  <a:gd fmla="*/ 79 w 179" name="T74"/>
                  <a:gd fmla="*/ 106 h 130" name="T75"/>
                  <a:gd fmla="*/ 153 w 179" name="T76"/>
                  <a:gd fmla="*/ 64 h 130" name="T77"/>
                  <a:gd fmla="*/ 124 w 179" name="T78"/>
                  <a:gd fmla="*/ 89 h 130" name="T79"/>
                  <a:gd fmla="*/ 142 w 179" name="T80"/>
                  <a:gd fmla="*/ 91 h 130" name="T81"/>
                  <a:gd fmla="*/ 150 w 179" name="T82"/>
                  <a:gd fmla="*/ 86 h 130" name="T83"/>
                  <a:gd fmla="*/ 150 w 179" name="T84"/>
                  <a:gd fmla="*/ 87 h 130" name="T85"/>
                  <a:gd fmla="*/ 114 w 179" name="T86"/>
                  <a:gd fmla="*/ 119 h 130" name="T87"/>
                  <a:gd fmla="*/ 152 w 179" name="T88"/>
                  <a:gd fmla="*/ 111 h 130" name="T89"/>
                  <a:gd fmla="*/ 179 w 179" name="T90"/>
                  <a:gd fmla="*/ 101 h 130" name="T91"/>
                  <a:gd fmla="*/ 164 w 179" name="T92"/>
                  <a:gd fmla="*/ 120 h 130" name="T93"/>
                  <a:gd fmla="*/ 162 w 179" name="T94"/>
                  <a:gd fmla="*/ 122 h 130" name="T95"/>
                  <a:gd fmla="*/ 162 w 179" name="T96"/>
                  <a:gd fmla="*/ 122 h 130" name="T97"/>
                  <a:gd fmla="*/ 163 w 179" name="T98"/>
                  <a:gd fmla="*/ 111 h 130" name="T99"/>
                  <a:gd fmla="*/ 151 w 179" name="T100"/>
                  <a:gd fmla="*/ 110 h 130" name="T101"/>
                  <a:gd fmla="*/ 109 w 179" name="T102"/>
                  <a:gd fmla="*/ 122 h 130" name="T103"/>
                  <a:gd fmla="*/ 124 w 179" name="T104"/>
                  <a:gd fmla="*/ 103 h 130"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30" w="179">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317"/>
              <p:cNvSpPr/>
              <p:nvPr/>
            </p:nvSpPr>
            <p:spPr bwMode="auto">
              <a:xfrm>
                <a:off x="7318376" y="5640388"/>
                <a:ext cx="147638" cy="103188"/>
              </a:xfrm>
              <a:custGeom>
                <a:gdLst>
                  <a:gd fmla="*/ 0 w 46" name="T0"/>
                  <a:gd fmla="*/ 32 h 32" name="T1"/>
                  <a:gd fmla="*/ 0 w 46" name="T2"/>
                  <a:gd fmla="*/ 32 h 32" name="T3"/>
                  <a:gd fmla="*/ 0 w 46" name="T4"/>
                  <a:gd fmla="*/ 32 h 32" name="T5"/>
                  <a:gd fmla="*/ 0 w 46" name="T6"/>
                  <a:gd fmla="*/ 31 h 32" name="T7"/>
                  <a:gd fmla="*/ 27 w 46" name="T8"/>
                  <a:gd fmla="*/ 13 h 32" name="T9"/>
                  <a:gd fmla="*/ 26 w 46" name="T10"/>
                  <a:gd fmla="*/ 14 h 32" name="T11"/>
                  <a:gd fmla="*/ 13 w 46" name="T12"/>
                  <a:gd fmla="*/ 20 h 32" name="T13"/>
                  <a:gd fmla="*/ 24 w 46" name="T14"/>
                  <a:gd fmla="*/ 1 h 32" name="T15"/>
                  <a:gd fmla="*/ 14 w 46" name="T16"/>
                  <a:gd fmla="*/ 7 h 32" name="T17"/>
                  <a:gd fmla="*/ 14 w 46" name="T18"/>
                  <a:gd fmla="*/ 7 h 32" name="T19"/>
                  <a:gd fmla="*/ 10 w 46" name="T20"/>
                  <a:gd fmla="*/ 8 h 32" name="T21"/>
                  <a:gd fmla="*/ 8 w 46" name="T22"/>
                  <a:gd fmla="*/ 9 h 32" name="T23"/>
                  <a:gd fmla="*/ 7 w 46" name="T24"/>
                  <a:gd fmla="*/ 9 h 32" name="T25"/>
                  <a:gd fmla="*/ 7 w 46" name="T26"/>
                  <a:gd fmla="*/ 8 h 32" name="T27"/>
                  <a:gd fmla="*/ 10 w 46" name="T28"/>
                  <a:gd fmla="*/ 7 h 32" name="T29"/>
                  <a:gd fmla="*/ 10 w 46" name="T30"/>
                  <a:gd fmla="*/ 7 h 32" name="T31"/>
                  <a:gd fmla="*/ 14 w 46" name="T32"/>
                  <a:gd fmla="*/ 6 h 32" name="T33"/>
                  <a:gd fmla="*/ 25 w 46" name="T34"/>
                  <a:gd fmla="*/ 0 h 32" name="T35"/>
                  <a:gd fmla="*/ 25 w 46" name="T36"/>
                  <a:gd fmla="*/ 0 h 32" name="T37"/>
                  <a:gd fmla="*/ 26 w 46" name="T38"/>
                  <a:gd fmla="*/ 0 h 32" name="T39"/>
                  <a:gd fmla="*/ 15 w 46" name="T40"/>
                  <a:gd fmla="*/ 19 h 32" name="T41"/>
                  <a:gd fmla="*/ 26 w 46" name="T42"/>
                  <a:gd fmla="*/ 13 h 32" name="T43"/>
                  <a:gd fmla="*/ 36 w 46" name="T44"/>
                  <a:gd fmla="*/ 7 h 32" name="T45"/>
                  <a:gd fmla="*/ 36 w 46" name="T46"/>
                  <a:gd fmla="*/ 7 h 32" name="T47"/>
                  <a:gd fmla="*/ 36 w 46" name="T48"/>
                  <a:gd fmla="*/ 8 h 32" name="T49"/>
                  <a:gd fmla="*/ 36 w 46" name="T50"/>
                  <a:gd fmla="*/ 8 h 32" name="T51"/>
                  <a:gd fmla="*/ 36 w 46" name="T52"/>
                  <a:gd fmla="*/ 8 h 32" name="T53"/>
                  <a:gd fmla="*/ 18 w 46" name="T54"/>
                  <a:gd fmla="*/ 20 h 32" name="T55"/>
                  <a:gd fmla="*/ 10 w 46" name="T56"/>
                  <a:gd fmla="*/ 26 h 32" name="T57"/>
                  <a:gd fmla="*/ 29 w 46" name="T58"/>
                  <a:gd fmla="*/ 15 h 32" name="T59"/>
                  <a:gd fmla="*/ 43 w 46" name="T60"/>
                  <a:gd fmla="*/ 6 h 32" name="T61"/>
                  <a:gd fmla="*/ 43 w 46" name="T62"/>
                  <a:gd fmla="*/ 6 h 32" name="T63"/>
                  <a:gd fmla="*/ 43 w 46" name="T64"/>
                  <a:gd fmla="*/ 6 h 32" name="T65"/>
                  <a:gd fmla="*/ 44 w 46" name="T66"/>
                  <a:gd fmla="*/ 6 h 32" name="T67"/>
                  <a:gd fmla="*/ 44 w 46" name="T68"/>
                  <a:gd fmla="*/ 7 h 32" name="T69"/>
                  <a:gd fmla="*/ 44 w 46" name="T70"/>
                  <a:gd fmla="*/ 7 h 32" name="T71"/>
                  <a:gd fmla="*/ 32 w 46" name="T72"/>
                  <a:gd fmla="*/ 17 h 32" name="T73"/>
                  <a:gd fmla="*/ 45 w 46" name="T74"/>
                  <a:gd fmla="*/ 9 h 32" name="T75"/>
                  <a:gd fmla="*/ 46 w 46" name="T76"/>
                  <a:gd fmla="*/ 9 h 32" name="T77"/>
                  <a:gd fmla="*/ 45 w 46" name="T78"/>
                  <a:gd fmla="*/ 10 h 32" name="T79"/>
                  <a:gd fmla="*/ 45 w 46" name="T80"/>
                  <a:gd fmla="*/ 10 h 32" name="T81"/>
                  <a:gd fmla="*/ 26 w 46" name="T82"/>
                  <a:gd fmla="*/ 21 h 32" name="T83"/>
                  <a:gd fmla="*/ 25 w 46" name="T84"/>
                  <a:gd fmla="*/ 21 h 32" name="T85"/>
                  <a:gd fmla="*/ 25 w 46" name="T86"/>
                  <a:gd fmla="*/ 20 h 32" name="T87"/>
                  <a:gd fmla="*/ 38 w 46" name="T88"/>
                  <a:gd fmla="*/ 10 h 32" name="T89"/>
                  <a:gd fmla="*/ 29 w 46" name="T90"/>
                  <a:gd fmla="*/ 16 h 32" name="T91"/>
                  <a:gd fmla="*/ 1 w 46" name="T92"/>
                  <a:gd fmla="*/ 32 h 32" name="T93"/>
                  <a:gd fmla="*/ 1 w 46" name="T94"/>
                  <a:gd fmla="*/ 32 h 32" name="T95"/>
                  <a:gd fmla="*/ 1 w 46" name="T96"/>
                  <a:gd fmla="*/ 32 h 32" name="T97"/>
                  <a:gd fmla="*/ 0 w 46" name="T98"/>
                  <a:gd fmla="*/ 32 h 32"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32" w="46">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318"/>
              <p:cNvSpPr/>
              <p:nvPr/>
            </p:nvSpPr>
            <p:spPr bwMode="auto">
              <a:xfrm>
                <a:off x="6792913" y="5630863"/>
                <a:ext cx="877888" cy="1450975"/>
              </a:xfrm>
              <a:custGeom>
                <a:gdLst>
                  <a:gd fmla="*/ 69 w 271" name="T0"/>
                  <a:gd fmla="*/ 431 h 447" name="T1"/>
                  <a:gd fmla="*/ 48 w 271" name="T2"/>
                  <a:gd fmla="*/ 432 h 447" name="T3"/>
                  <a:gd fmla="*/ 40 w 271" name="T4"/>
                  <a:gd fmla="*/ 432 h 447" name="T5"/>
                  <a:gd fmla="*/ 28 w 271" name="T6"/>
                  <a:gd fmla="*/ 412 h 447" name="T7"/>
                  <a:gd fmla="*/ 110 w 271" name="T8"/>
                  <a:gd fmla="*/ 350 h 447" name="T9"/>
                  <a:gd fmla="*/ 18 w 271" name="T10"/>
                  <a:gd fmla="*/ 384 h 447" name="T11"/>
                  <a:gd fmla="*/ 102 w 271" name="T12"/>
                  <a:gd fmla="*/ 305 h 447" name="T13"/>
                  <a:gd fmla="*/ 6 w 271" name="T14"/>
                  <a:gd fmla="*/ 354 h 447" name="T15"/>
                  <a:gd fmla="*/ 26 w 271" name="T16"/>
                  <a:gd fmla="*/ 327 h 447" name="T17"/>
                  <a:gd fmla="*/ 16 w 271" name="T18"/>
                  <a:gd fmla="*/ 321 h 447" name="T19"/>
                  <a:gd fmla="*/ 10 w 271" name="T20"/>
                  <a:gd fmla="*/ 295 h 447" name="T21"/>
                  <a:gd fmla="*/ 26 w 271" name="T22"/>
                  <a:gd fmla="*/ 256 h 447" name="T23"/>
                  <a:gd fmla="*/ 125 w 271" name="T24"/>
                  <a:gd fmla="*/ 186 h 447" name="T25"/>
                  <a:gd fmla="*/ 24 w 271" name="T26"/>
                  <a:gd fmla="*/ 222 h 447" name="T27"/>
                  <a:gd fmla="*/ 0 w 271" name="T28"/>
                  <a:gd fmla="*/ 221 h 447" name="T29"/>
                  <a:gd fmla="*/ 12 w 271" name="T30"/>
                  <a:gd fmla="*/ 192 h 447" name="T31"/>
                  <a:gd fmla="*/ 10 w 271" name="T32"/>
                  <a:gd fmla="*/ 180 h 447" name="T33"/>
                  <a:gd fmla="*/ 6 w 271" name="T34"/>
                  <a:gd fmla="*/ 160 h 447" name="T35"/>
                  <a:gd fmla="*/ 49 w 271" name="T36"/>
                  <a:gd fmla="*/ 114 h 447" name="T37"/>
                  <a:gd fmla="*/ 160 w 271" name="T38"/>
                  <a:gd fmla="*/ 26 h 447" name="T39"/>
                  <a:gd fmla="*/ 7 w 271" name="T40"/>
                  <a:gd fmla="*/ 96 h 447" name="T41"/>
                  <a:gd fmla="*/ 102 w 271" name="T42"/>
                  <a:gd fmla="*/ 19 h 447" name="T43"/>
                  <a:gd fmla="*/ 77 w 271" name="T44"/>
                  <a:gd fmla="*/ 3 h 447" name="T45"/>
                  <a:gd fmla="*/ 81 w 271" name="T46"/>
                  <a:gd fmla="*/ 1 h 447" name="T47"/>
                  <a:gd fmla="*/ 48 w 271" name="T48"/>
                  <a:gd fmla="*/ 46 h 447" name="T49"/>
                  <a:gd fmla="*/ 11 w 271" name="T50"/>
                  <a:gd fmla="*/ 92 h 447" name="T51"/>
                  <a:gd fmla="*/ 178 w 271" name="T52"/>
                  <a:gd fmla="*/ 14 h 447" name="T53"/>
                  <a:gd fmla="*/ 213 w 271" name="T54"/>
                  <a:gd fmla="*/ 14 h 447" name="T55"/>
                  <a:gd fmla="*/ 100 w 271" name="T56"/>
                  <a:gd fmla="*/ 86 h 447" name="T57"/>
                  <a:gd fmla="*/ 33 w 271" name="T58"/>
                  <a:gd fmla="*/ 165 h 447" name="T59"/>
                  <a:gd fmla="*/ 87 w 271" name="T60"/>
                  <a:gd fmla="*/ 169 h 447" name="T61"/>
                  <a:gd fmla="*/ 93 w 271" name="T62"/>
                  <a:gd fmla="*/ 169 h 447" name="T63"/>
                  <a:gd fmla="*/ 139 w 271" name="T64"/>
                  <a:gd fmla="*/ 177 h 447" name="T65"/>
                  <a:gd fmla="*/ 151 w 271" name="T66"/>
                  <a:gd fmla="*/ 183 h 447" name="T67"/>
                  <a:gd fmla="*/ 201 w 271" name="T68"/>
                  <a:gd fmla="*/ 177 h 447" name="T69"/>
                  <a:gd fmla="*/ 91 w 271" name="T70"/>
                  <a:gd fmla="*/ 267 h 447" name="T71"/>
                  <a:gd fmla="*/ 101 w 271" name="T72"/>
                  <a:gd fmla="*/ 273 h 447" name="T73"/>
                  <a:gd fmla="*/ 105 w 271" name="T74"/>
                  <a:gd fmla="*/ 281 h 447" name="T75"/>
                  <a:gd fmla="*/ 82 w 271" name="T76"/>
                  <a:gd fmla="*/ 300 h 447" name="T77"/>
                  <a:gd fmla="*/ 106 w 271" name="T78"/>
                  <a:gd fmla="*/ 290 h 447" name="T79"/>
                  <a:gd fmla="*/ 98 w 271" name="T80"/>
                  <a:gd fmla="*/ 302 h 447" name="T81"/>
                  <a:gd fmla="*/ 15 w 271" name="T82"/>
                  <a:gd fmla="*/ 373 h 447" name="T83"/>
                  <a:gd fmla="*/ 85 w 271" name="T84"/>
                  <a:gd fmla="*/ 345 h 447" name="T85"/>
                  <a:gd fmla="*/ 80 w 271" name="T86"/>
                  <a:gd fmla="*/ 381 h 447" name="T87"/>
                  <a:gd fmla="*/ 120 w 271" name="T88"/>
                  <a:gd fmla="*/ 359 h 447" name="T89"/>
                  <a:gd fmla="*/ 162 w 271" name="T90"/>
                  <a:gd fmla="*/ 361 h 447" name="T91"/>
                  <a:gd fmla="*/ 183 w 271" name="T92"/>
                  <a:gd fmla="*/ 354 h 447" name="T93"/>
                  <a:gd fmla="*/ 241 w 271" name="T94"/>
                  <a:gd fmla="*/ 347 h 447" name="T95"/>
                  <a:gd fmla="*/ 271 w 271" name="T96"/>
                  <a:gd fmla="*/ 339 h 447" name="T97"/>
                  <a:gd fmla="*/ 260 w 271" name="T98"/>
                  <a:gd fmla="*/ 355 h 447" name="T99"/>
                  <a:gd fmla="*/ 260 w 271" name="T100"/>
                  <a:gd fmla="*/ 357 h 447" name="T101"/>
                  <a:gd fmla="*/ 260 w 271" name="T102"/>
                  <a:gd fmla="*/ 362 h 447" name="T103"/>
                  <a:gd fmla="*/ 257 w 271" name="T104"/>
                  <a:gd fmla="*/ 365 h 447" name="T105"/>
                  <a:gd fmla="*/ 262 w 271" name="T106"/>
                  <a:gd fmla="*/ 379 h 447" name="T107"/>
                  <a:gd fmla="*/ 224 w 271" name="T108"/>
                  <a:gd fmla="*/ 422 h 447" name="T109"/>
                  <a:gd fmla="*/ 204 w 271" name="T110"/>
                  <a:gd fmla="*/ 438 h 447" name="T111"/>
                  <a:gd fmla="*/ 200 w 271" name="T112"/>
                  <a:gd fmla="*/ 437 h 447" name="T113"/>
                  <a:gd fmla="*/ 174 w 271" name="T114"/>
                  <a:gd fmla="*/ 429 h 447" name="T115"/>
                  <a:gd fmla="*/ 179 w 271" name="T116"/>
                  <a:gd fmla="*/ 411 h 447" name="T117"/>
                  <a:gd fmla="*/ 136 w 271" name="T118"/>
                  <a:gd fmla="*/ 434 h 447" name="T119"/>
                  <a:gd fmla="*/ 122 w 271" name="T120"/>
                  <a:gd fmla="*/ 438 h 447" name="T121"/>
                  <a:gd fmla="*/ 125 w 271" name="T122"/>
                  <a:gd fmla="*/ 420 h 44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47" w="271">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319"/>
              <p:cNvSpPr>
                <a:spLocks noEditPoints="1"/>
              </p:cNvSpPr>
              <p:nvPr/>
            </p:nvSpPr>
            <p:spPr bwMode="auto">
              <a:xfrm>
                <a:off x="6777038" y="5591175"/>
                <a:ext cx="906463" cy="1531938"/>
              </a:xfrm>
              <a:custGeom>
                <a:gdLst>
                  <a:gd fmla="*/ 223 w 280" name="T0"/>
                  <a:gd fmla="*/ 444 h 472" name="T1"/>
                  <a:gd fmla="*/ 197 w 280" name="T2"/>
                  <a:gd fmla="*/ 457 h 472" name="T3"/>
                  <a:gd fmla="*/ 155 w 280" name="T4"/>
                  <a:gd fmla="*/ 472 h 472" name="T5"/>
                  <a:gd fmla="*/ 91 w 280" name="T6"/>
                  <a:gd fmla="*/ 460 h 472" name="T7"/>
                  <a:gd fmla="*/ 39 w 280" name="T8"/>
                  <a:gd fmla="*/ 437 h 472" name="T9"/>
                  <a:gd fmla="*/ 20 w 280" name="T10"/>
                  <a:gd fmla="*/ 420 h 472" name="T11"/>
                  <a:gd fmla="*/ 1 w 280" name="T12"/>
                  <a:gd fmla="*/ 311 h 472" name="T13"/>
                  <a:gd fmla="*/ 20 w 280" name="T14"/>
                  <a:gd fmla="*/ 226 h 472" name="T15"/>
                  <a:gd fmla="*/ 35 w 280" name="T16"/>
                  <a:gd fmla="*/ 154 h 472" name="T17"/>
                  <a:gd fmla="*/ 31 w 280" name="T18"/>
                  <a:gd fmla="*/ 73 h 472" name="T19"/>
                  <a:gd fmla="*/ 59 w 280" name="T20"/>
                  <a:gd fmla="*/ 9 h 472" name="T21"/>
                  <a:gd fmla="*/ 77 w 280" name="T22"/>
                  <a:gd fmla="*/ 8 h 472" name="T23"/>
                  <a:gd fmla="*/ 146 w 280" name="T24"/>
                  <a:gd fmla="*/ 1 h 472" name="T25"/>
                  <a:gd fmla="*/ 180 w 280" name="T26"/>
                  <a:gd fmla="*/ 16 h 472" name="T27"/>
                  <a:gd fmla="*/ 207 w 280" name="T28"/>
                  <a:gd fmla="*/ 49 h 472" name="T29"/>
                  <a:gd fmla="*/ 198 w 280" name="T30"/>
                  <a:gd fmla="*/ 14 h 472" name="T31"/>
                  <a:gd fmla="*/ 234 w 280" name="T32"/>
                  <a:gd fmla="*/ 7 h 472" name="T33"/>
                  <a:gd fmla="*/ 264 w 280" name="T34"/>
                  <a:gd fmla="*/ 5 h 472" name="T35"/>
                  <a:gd fmla="*/ 277 w 280" name="T36"/>
                  <a:gd fmla="*/ 102 h 472" name="T37"/>
                  <a:gd fmla="*/ 234 w 280" name="T38"/>
                  <a:gd fmla="*/ 153 h 472" name="T39"/>
                  <a:gd fmla="*/ 188 w 280" name="T40"/>
                  <a:gd fmla="*/ 142 h 472" name="T41"/>
                  <a:gd fmla="*/ 201 w 280" name="T42"/>
                  <a:gd fmla="*/ 134 h 472" name="T43"/>
                  <a:gd fmla="*/ 190 w 280" name="T44"/>
                  <a:gd fmla="*/ 113 h 472" name="T45"/>
                  <a:gd fmla="*/ 143 w 280" name="T46"/>
                  <a:gd fmla="*/ 101 h 472" name="T47"/>
                  <a:gd fmla="*/ 127 w 280" name="T48"/>
                  <a:gd fmla="*/ 98 h 472" name="T49"/>
                  <a:gd fmla="*/ 112 w 280" name="T50"/>
                  <a:gd fmla="*/ 108 h 472" name="T51"/>
                  <a:gd fmla="*/ 145 w 280" name="T52"/>
                  <a:gd fmla="*/ 180 h 472" name="T53"/>
                  <a:gd fmla="*/ 194 w 280" name="T54"/>
                  <a:gd fmla="*/ 229 h 472" name="T55"/>
                  <a:gd fmla="*/ 219 w 280" name="T56"/>
                  <a:gd fmla="*/ 244 h 472" name="T57"/>
                  <a:gd fmla="*/ 256 w 280" name="T58"/>
                  <a:gd fmla="*/ 256 h 472" name="T59"/>
                  <a:gd fmla="*/ 242 w 280" name="T60"/>
                  <a:gd fmla="*/ 411 h 472" name="T61"/>
                  <a:gd fmla="*/ 255 w 280" name="T62"/>
                  <a:gd fmla="*/ 450 h 472" name="T63"/>
                  <a:gd fmla="*/ 242 w 280" name="T64"/>
                  <a:gd fmla="*/ 411 h 472" name="T65"/>
                  <a:gd fmla="*/ 255 w 280" name="T66"/>
                  <a:gd fmla="*/ 256 h 472" name="T67"/>
                  <a:gd fmla="*/ 221 w 280" name="T68"/>
                  <a:gd fmla="*/ 246 h 472" name="T69"/>
                  <a:gd fmla="*/ 194 w 280" name="T70"/>
                  <a:gd fmla="*/ 230 h 472" name="T71"/>
                  <a:gd fmla="*/ 144 w 280" name="T72"/>
                  <a:gd fmla="*/ 180 h 472" name="T73"/>
                  <a:gd fmla="*/ 113 w 280" name="T74"/>
                  <a:gd fmla="*/ 112 h 472" name="T75"/>
                  <a:gd fmla="*/ 125 w 280" name="T76"/>
                  <a:gd fmla="*/ 98 h 472" name="T77"/>
                  <a:gd fmla="*/ 143 w 280" name="T78"/>
                  <a:gd fmla="*/ 100 h 472" name="T79"/>
                  <a:gd fmla="*/ 187 w 280" name="T80"/>
                  <a:gd fmla="*/ 109 h 472" name="T81"/>
                  <a:gd fmla="*/ 201 w 280" name="T82"/>
                  <a:gd fmla="*/ 133 h 472" name="T83"/>
                  <a:gd fmla="*/ 193 w 280" name="T84"/>
                  <a:gd fmla="*/ 145 h 472" name="T85"/>
                  <a:gd fmla="*/ 240 w 280" name="T86"/>
                  <a:gd fmla="*/ 151 h 472" name="T87"/>
                  <a:gd fmla="*/ 272 w 280" name="T88"/>
                  <a:gd fmla="*/ 54 h 472" name="T89"/>
                  <a:gd fmla="*/ 255 w 280" name="T90"/>
                  <a:gd fmla="*/ 6 h 472" name="T91"/>
                  <a:gd fmla="*/ 211 w 280" name="T92"/>
                  <a:gd fmla="*/ 17 h 472" name="T93"/>
                  <a:gd fmla="*/ 203 w 280" name="T94"/>
                  <a:gd fmla="*/ 40 h 472" name="T95"/>
                  <a:gd fmla="*/ 193 w 280" name="T96"/>
                  <a:gd fmla="*/ 32 h 472" name="T97"/>
                  <a:gd fmla="*/ 159 w 280" name="T98"/>
                  <a:gd fmla="*/ 2 h 472" name="T99"/>
                  <a:gd fmla="*/ 96 w 280" name="T100"/>
                  <a:gd fmla="*/ 10 h 472" name="T101"/>
                  <a:gd fmla="*/ 64 w 280" name="T102"/>
                  <a:gd fmla="*/ 6 h 472" name="T103"/>
                  <a:gd fmla="*/ 25 w 280" name="T104"/>
                  <a:gd fmla="*/ 44 h 472" name="T105"/>
                  <a:gd fmla="*/ 37 w 280" name="T106"/>
                  <a:gd fmla="*/ 139 h 472" name="T107"/>
                  <a:gd fmla="*/ 25 w 280" name="T108"/>
                  <a:gd fmla="*/ 212 h 472" name="T109"/>
                  <a:gd fmla="*/ 2 w 280" name="T110"/>
                  <a:gd fmla="*/ 292 h 472" name="T111"/>
                  <a:gd fmla="*/ 20 w 280" name="T112"/>
                  <a:gd fmla="*/ 417 h 472" name="T113"/>
                  <a:gd fmla="*/ 31 w 280" name="T114"/>
                  <a:gd fmla="*/ 433 h 472" name="T115"/>
                  <a:gd fmla="*/ 53 w 280" name="T116"/>
                  <a:gd fmla="*/ 447 h 472" name="T117"/>
                  <a:gd fmla="*/ 150 w 280" name="T118"/>
                  <a:gd fmla="*/ 472 h 472" name="T119"/>
                  <a:gd fmla="*/ 188 w 280" name="T120"/>
                  <a:gd fmla="*/ 463 h 472" name="T121"/>
                  <a:gd fmla="*/ 219 w 280" name="T122"/>
                  <a:gd fmla="*/ 444 h 472" name="T123"/>
                  <a:gd fmla="*/ 255 w 280" name="T124"/>
                  <a:gd fmla="*/ 450 h 47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72" w="280">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320"/>
              <p:cNvSpPr>
                <a:spLocks noEditPoints="1"/>
              </p:cNvSpPr>
              <p:nvPr/>
            </p:nvSpPr>
            <p:spPr bwMode="auto">
              <a:xfrm>
                <a:off x="7038976" y="6442075"/>
                <a:ext cx="288925" cy="434975"/>
              </a:xfrm>
              <a:custGeom>
                <a:gdLst>
                  <a:gd fmla="*/ 81 w 89" name="T0"/>
                  <a:gd fmla="*/ 121 h 134" name="T1"/>
                  <a:gd fmla="*/ 81 w 89" name="T2"/>
                  <a:gd fmla="*/ 80 h 134" name="T3"/>
                  <a:gd fmla="*/ 83 w 89" name="T4"/>
                  <a:gd fmla="*/ 59 h 134" name="T5"/>
                  <a:gd fmla="*/ 84 w 89" name="T6"/>
                  <a:gd fmla="*/ 45 h 134" name="T7"/>
                  <a:gd fmla="*/ 87 w 89" name="T8"/>
                  <a:gd fmla="*/ 32 h 134" name="T9"/>
                  <a:gd fmla="*/ 89 w 89" name="T10"/>
                  <a:gd fmla="*/ 26 h 134" name="T11"/>
                  <a:gd fmla="*/ 78 w 89" name="T12"/>
                  <a:gd fmla="*/ 25 h 134" name="T13"/>
                  <a:gd fmla="*/ 56 w 89" name="T14"/>
                  <a:gd fmla="*/ 21 h 134" name="T15"/>
                  <a:gd fmla="*/ 46 w 89" name="T16"/>
                  <a:gd fmla="*/ 18 h 134" name="T17"/>
                  <a:gd fmla="*/ 25 w 89" name="T18"/>
                  <a:gd fmla="*/ 11 h 134" name="T19"/>
                  <a:gd fmla="*/ 15 w 89" name="T20"/>
                  <a:gd fmla="*/ 7 h 134" name="T21"/>
                  <a:gd fmla="*/ 6 w 89" name="T22"/>
                  <a:gd fmla="*/ 1 h 134" name="T23"/>
                  <a:gd fmla="*/ 2 w 89" name="T24"/>
                  <a:gd fmla="*/ 44 h 134" name="T25"/>
                  <a:gd fmla="*/ 1 w 89" name="T26"/>
                  <a:gd fmla="*/ 72 h 134" name="T27"/>
                  <a:gd fmla="*/ 1 w 89" name="T28"/>
                  <a:gd fmla="*/ 94 h 134" name="T29"/>
                  <a:gd fmla="*/ 2 w 89" name="T30"/>
                  <a:gd fmla="*/ 108 h 134" name="T31"/>
                  <a:gd fmla="*/ 3 w 89" name="T32"/>
                  <a:gd fmla="*/ 115 h 134" name="T33"/>
                  <a:gd fmla="*/ 16 w 89" name="T34"/>
                  <a:gd fmla="*/ 119 h 134" name="T35"/>
                  <a:gd fmla="*/ 40 w 89" name="T36"/>
                  <a:gd fmla="*/ 121 h 134" name="T37"/>
                  <a:gd fmla="*/ 68 w 89" name="T38"/>
                  <a:gd fmla="*/ 124 h 134" name="T39"/>
                  <a:gd fmla="*/ 77 w 89" name="T40"/>
                  <a:gd fmla="*/ 128 h 134" name="T41"/>
                  <a:gd fmla="*/ 77 w 89" name="T42"/>
                  <a:gd fmla="*/ 128 h 134" name="T43"/>
                  <a:gd fmla="*/ 80 w 89" name="T44"/>
                  <a:gd fmla="*/ 130 h 134" name="T45"/>
                  <a:gd fmla="*/ 80 w 89" name="T46"/>
                  <a:gd fmla="*/ 130 h 134" name="T47"/>
                  <a:gd fmla="*/ 80 w 89" name="T48"/>
                  <a:gd fmla="*/ 134 h 134" name="T49"/>
                  <a:gd fmla="*/ 80 w 89" name="T50"/>
                  <a:gd fmla="*/ 129 h 134" name="T51"/>
                  <a:gd fmla="*/ 79 w 89" name="T52"/>
                  <a:gd fmla="*/ 129 h 134" name="T53"/>
                  <a:gd fmla="*/ 77 w 89" name="T54"/>
                  <a:gd fmla="*/ 128 h 134" name="T55"/>
                  <a:gd fmla="*/ 68 w 89" name="T56"/>
                  <a:gd fmla="*/ 125 h 134" name="T57"/>
                  <a:gd fmla="*/ 40 w 89" name="T58"/>
                  <a:gd fmla="*/ 122 h 134" name="T59"/>
                  <a:gd fmla="*/ 16 w 89" name="T60"/>
                  <a:gd fmla="*/ 120 h 134" name="T61"/>
                  <a:gd fmla="*/ 2 w 89" name="T62"/>
                  <a:gd fmla="*/ 116 h 134" name="T63"/>
                  <a:gd fmla="*/ 2 w 89" name="T64"/>
                  <a:gd fmla="*/ 115 h 134" name="T65"/>
                  <a:gd fmla="*/ 1 w 89" name="T66"/>
                  <a:gd fmla="*/ 101 h 134" name="T67"/>
                  <a:gd fmla="*/ 0 w 89" name="T68"/>
                  <a:gd fmla="*/ 87 h 134" name="T69"/>
                  <a:gd fmla="*/ 0 w 89" name="T70"/>
                  <a:gd fmla="*/ 58 h 134" name="T71"/>
                  <a:gd fmla="*/ 2 w 89" name="T72"/>
                  <a:gd fmla="*/ 29 h 134" name="T73"/>
                  <a:gd fmla="*/ 5 w 89" name="T74"/>
                  <a:gd fmla="*/ 0 h 134" name="T75"/>
                  <a:gd fmla="*/ 16 w 89" name="T76"/>
                  <a:gd fmla="*/ 5 h 134" name="T77"/>
                  <a:gd fmla="*/ 26 w 89" name="T78"/>
                  <a:gd fmla="*/ 10 h 134" name="T79"/>
                  <a:gd fmla="*/ 46 w 89" name="T80"/>
                  <a:gd fmla="*/ 17 h 134" name="T81"/>
                  <a:gd fmla="*/ 57 w 89" name="T82"/>
                  <a:gd fmla="*/ 20 h 134" name="T83"/>
                  <a:gd fmla="*/ 78 w 89" name="T84"/>
                  <a:gd fmla="*/ 24 h 134" name="T85"/>
                  <a:gd fmla="*/ 89 w 89" name="T86"/>
                  <a:gd fmla="*/ 25 h 134" name="T87"/>
                  <a:gd fmla="*/ 89 w 89" name="T88"/>
                  <a:gd fmla="*/ 25 h 134" name="T89"/>
                  <a:gd fmla="*/ 86 w 89" name="T90"/>
                  <a:gd fmla="*/ 39 h 134" name="T91"/>
                  <a:gd fmla="*/ 84 w 89" name="T92"/>
                  <a:gd fmla="*/ 52 h 134" name="T93"/>
                  <a:gd fmla="*/ 83 w 89" name="T94"/>
                  <a:gd fmla="*/ 66 h 134" name="T95"/>
                  <a:gd fmla="*/ 81 w 89" name="T96"/>
                  <a:gd fmla="*/ 107 h 134" name="T97"/>
                  <a:gd fmla="*/ 80 w 89" name="T98"/>
                  <a:gd fmla="*/ 134 h 134"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134" w="89">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321"/>
              <p:cNvSpPr>
                <a:spLocks noEditPoints="1"/>
              </p:cNvSpPr>
              <p:nvPr/>
            </p:nvSpPr>
            <p:spPr bwMode="auto">
              <a:xfrm>
                <a:off x="6792913" y="5608638"/>
                <a:ext cx="884238" cy="1514475"/>
              </a:xfrm>
              <a:custGeom>
                <a:gdLst>
                  <a:gd fmla="*/ 203 w 273" name="T0"/>
                  <a:gd fmla="*/ 466 h 467" name="T1"/>
                  <a:gd fmla="*/ 149 w 273" name="T2"/>
                  <a:gd fmla="*/ 466 h 467" name="T3"/>
                  <a:gd fmla="*/ 58 w 273" name="T4"/>
                  <a:gd fmla="*/ 463 h 467" name="T5"/>
                  <a:gd fmla="*/ 31 w 273" name="T6"/>
                  <a:gd fmla="*/ 437 h 467" name="T7"/>
                  <a:gd fmla="*/ 4 w 273" name="T8"/>
                  <a:gd fmla="*/ 410 h 467" name="T9"/>
                  <a:gd fmla="*/ 0 w 273" name="T10"/>
                  <a:gd fmla="*/ 325 h 467" name="T11"/>
                  <a:gd fmla="*/ 14 w 273" name="T12"/>
                  <a:gd fmla="*/ 217 h 467" name="T13"/>
                  <a:gd fmla="*/ 26 w 273" name="T14"/>
                  <a:gd fmla="*/ 75 h 467" name="T15"/>
                  <a:gd fmla="*/ 49 w 273" name="T16"/>
                  <a:gd fmla="*/ 24 h 467" name="T17"/>
                  <a:gd fmla="*/ 77 w 273" name="T18"/>
                  <a:gd fmla="*/ 1 h 467" name="T19"/>
                  <a:gd fmla="*/ 138 w 273" name="T20"/>
                  <a:gd fmla="*/ 2 h 467" name="T21"/>
                  <a:gd fmla="*/ 164 w 273" name="T22"/>
                  <a:gd fmla="*/ 8 h 467" name="T23"/>
                  <a:gd fmla="*/ 193 w 273" name="T24"/>
                  <a:gd fmla="*/ 31 h 467" name="T25"/>
                  <a:gd fmla="*/ 187 w 273" name="T26"/>
                  <a:gd fmla="*/ 14 h 467" name="T27"/>
                  <a:gd fmla="*/ 195 w 273" name="T28"/>
                  <a:gd fmla="*/ 7 h 467" name="T29"/>
                  <a:gd fmla="*/ 251 w 273" name="T30"/>
                  <a:gd fmla="*/ 3 h 467" name="T31"/>
                  <a:gd fmla="*/ 269 w 273" name="T32"/>
                  <a:gd fmla="*/ 56 h 467" name="T33"/>
                  <a:gd fmla="*/ 273 w 273" name="T34"/>
                  <a:gd fmla="*/ 109 h 467" name="T35"/>
                  <a:gd fmla="*/ 270 w 273" name="T36"/>
                  <a:gd fmla="*/ 145 h 467" name="T37"/>
                  <a:gd fmla="*/ 196 w 273" name="T38"/>
                  <a:gd fmla="*/ 134 h 467" name="T39"/>
                  <a:gd fmla="*/ 196 w 273" name="T40"/>
                  <a:gd fmla="*/ 128 h 467" name="T41"/>
                  <a:gd fmla="*/ 197 w 273" name="T42"/>
                  <a:gd fmla="*/ 102 h 467" name="T43"/>
                  <a:gd fmla="*/ 181 w 273" name="T44"/>
                  <a:gd fmla="*/ 94 h 467" name="T45"/>
                  <a:gd fmla="*/ 149 w 273" name="T46"/>
                  <a:gd fmla="*/ 88 h 467" name="T47"/>
                  <a:gd fmla="*/ 115 w 273" name="T48"/>
                  <a:gd fmla="*/ 85 h 467" name="T49"/>
                  <a:gd fmla="*/ 114 w 273" name="T50"/>
                  <a:gd fmla="*/ 146 h 467" name="T51"/>
                  <a:gd fmla="*/ 136 w 273" name="T52"/>
                  <a:gd fmla="*/ 189 h 467" name="T53"/>
                  <a:gd fmla="*/ 217 w 273" name="T54"/>
                  <a:gd fmla="*/ 210 h 467" name="T55"/>
                  <a:gd fmla="*/ 251 w 273" name="T56"/>
                  <a:gd fmla="*/ 303 h 467" name="T57"/>
                  <a:gd fmla="*/ 248 w 273" name="T58"/>
                  <a:gd fmla="*/ 404 h 467" name="T59"/>
                  <a:gd fmla="*/ 247 w 273" name="T60"/>
                  <a:gd fmla="*/ 364 h 467" name="T61"/>
                  <a:gd fmla="*/ 257 w 273" name="T62"/>
                  <a:gd fmla="*/ 263 h 467" name="T63"/>
                  <a:gd fmla="*/ 162 w 273" name="T64"/>
                  <a:gd fmla="*/ 197 h 467" name="T65"/>
                  <a:gd fmla="*/ 111 w 273" name="T66"/>
                  <a:gd fmla="*/ 170 h 467" name="T67"/>
                  <a:gd fmla="*/ 115 w 273" name="T68"/>
                  <a:gd fmla="*/ 109 h 467" name="T69"/>
                  <a:gd fmla="*/ 124 w 273" name="T70"/>
                  <a:gd fmla="*/ 86 h 467" name="T71"/>
                  <a:gd fmla="*/ 153 w 273" name="T72"/>
                  <a:gd fmla="*/ 89 h 467" name="T73"/>
                  <a:gd fmla="*/ 185 w 273" name="T74"/>
                  <a:gd fmla="*/ 94 h 467" name="T75"/>
                  <a:gd fmla="*/ 199 w 273" name="T76"/>
                  <a:gd fmla="*/ 105 h 467" name="T77"/>
                  <a:gd fmla="*/ 197 w 273" name="T78"/>
                  <a:gd fmla="*/ 128 h 467" name="T79"/>
                  <a:gd fmla="*/ 197 w 273" name="T80"/>
                  <a:gd fmla="*/ 133 h 467" name="T81"/>
                  <a:gd fmla="*/ 270 w 273" name="T82"/>
                  <a:gd fmla="*/ 143 h 467" name="T83"/>
                  <a:gd fmla="*/ 272 w 273" name="T84"/>
                  <a:gd fmla="*/ 100 h 467" name="T85"/>
                  <a:gd fmla="*/ 265 w 273" name="T86"/>
                  <a:gd fmla="*/ 39 h 467" name="T87"/>
                  <a:gd fmla="*/ 223 w 273" name="T88"/>
                  <a:gd fmla="*/ 8 h 467" name="T89"/>
                  <a:gd fmla="*/ 187 w 273" name="T90"/>
                  <a:gd fmla="*/ 7 h 467" name="T91"/>
                  <a:gd fmla="*/ 193 w 273" name="T92"/>
                  <a:gd fmla="*/ 29 h 467" name="T93"/>
                  <a:gd fmla="*/ 177 w 273" name="T94"/>
                  <a:gd fmla="*/ 18 h 467" name="T95"/>
                  <a:gd fmla="*/ 159 w 273" name="T96"/>
                  <a:gd fmla="*/ 8 h 467" name="T97"/>
                  <a:gd fmla="*/ 116 w 273" name="T98"/>
                  <a:gd fmla="*/ 3 h 467" name="T99"/>
                  <a:gd fmla="*/ 72 w 273" name="T100"/>
                  <a:gd fmla="*/ 1 h 467" name="T101"/>
                  <a:gd fmla="*/ 25 w 273" name="T102"/>
                  <a:gd fmla="*/ 46 h 467" name="T103"/>
                  <a:gd fmla="*/ 19 w 273" name="T104"/>
                  <a:gd fmla="*/ 189 h 467" name="T105"/>
                  <a:gd fmla="*/ 1 w 273" name="T106"/>
                  <a:gd fmla="*/ 325 h 467" name="T107"/>
                  <a:gd fmla="*/ 4 w 273" name="T108"/>
                  <a:gd fmla="*/ 410 h 467" name="T109"/>
                  <a:gd fmla="*/ 45 w 273" name="T110"/>
                  <a:gd fmla="*/ 449 h 467" name="T111"/>
                  <a:gd fmla="*/ 94 w 273" name="T112"/>
                  <a:gd fmla="*/ 462 h 467" name="T113"/>
                  <a:gd fmla="*/ 185 w 273" name="T114"/>
                  <a:gd fmla="*/ 467 h 467" name="T115"/>
                  <a:gd fmla="*/ 226 w 273" name="T116"/>
                  <a:gd fmla="*/ 445 h 467"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67" w="273">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322"/>
              <p:cNvSpPr>
                <a:spLocks noEditPoints="1"/>
              </p:cNvSpPr>
              <p:nvPr/>
            </p:nvSpPr>
            <p:spPr bwMode="auto">
              <a:xfrm>
                <a:off x="7032626" y="6457950"/>
                <a:ext cx="301625" cy="403225"/>
              </a:xfrm>
              <a:custGeom>
                <a:gdLst>
                  <a:gd fmla="*/ 82 w 93" name="T0"/>
                  <a:gd fmla="*/ 124 h 124" name="T1"/>
                  <a:gd fmla="*/ 82 w 93" name="T2"/>
                  <a:gd fmla="*/ 99 h 124" name="T3"/>
                  <a:gd fmla="*/ 82 w 93" name="T4"/>
                  <a:gd fmla="*/ 87 h 124" name="T5"/>
                  <a:gd fmla="*/ 83 w 93" name="T6"/>
                  <a:gd fmla="*/ 74 h 124" name="T7"/>
                  <a:gd fmla="*/ 84 w 93" name="T8"/>
                  <a:gd fmla="*/ 62 h 124" name="T9"/>
                  <a:gd fmla="*/ 86 w 93" name="T10"/>
                  <a:gd fmla="*/ 50 h 124" name="T11"/>
                  <a:gd fmla="*/ 88 w 93" name="T12"/>
                  <a:gd fmla="*/ 37 h 124" name="T13"/>
                  <a:gd fmla="*/ 91 w 93" name="T14"/>
                  <a:gd fmla="*/ 25 h 124" name="T15"/>
                  <a:gd fmla="*/ 92 w 93" name="T16"/>
                  <a:gd fmla="*/ 26 h 124" name="T17"/>
                  <a:gd fmla="*/ 72 w 93" name="T18"/>
                  <a:gd fmla="*/ 20 h 124" name="T19"/>
                  <a:gd fmla="*/ 51 w 93" name="T20"/>
                  <a:gd fmla="*/ 14 h 124" name="T21"/>
                  <a:gd fmla="*/ 31 w 93" name="T22"/>
                  <a:gd fmla="*/ 9 h 124" name="T23"/>
                  <a:gd fmla="*/ 11 w 93" name="T24"/>
                  <a:gd fmla="*/ 2 h 124" name="T25"/>
                  <a:gd fmla="*/ 12 w 93" name="T26"/>
                  <a:gd fmla="*/ 1 h 124" name="T27"/>
                  <a:gd fmla="*/ 7 w 93" name="T28"/>
                  <a:gd fmla="*/ 28 h 124" name="T29"/>
                  <a:gd fmla="*/ 4 w 93" name="T30"/>
                  <a:gd fmla="*/ 55 h 124" name="T31"/>
                  <a:gd fmla="*/ 2 w 93" name="T32"/>
                  <a:gd fmla="*/ 82 h 124" name="T33"/>
                  <a:gd fmla="*/ 1 w 93" name="T34"/>
                  <a:gd fmla="*/ 110 h 124" name="T35"/>
                  <a:gd fmla="*/ 1 w 93" name="T36"/>
                  <a:gd fmla="*/ 109 h 124" name="T37"/>
                  <a:gd fmla="*/ 21 w 93" name="T38"/>
                  <a:gd fmla="*/ 112 h 124" name="T39"/>
                  <a:gd fmla="*/ 42 w 93" name="T40"/>
                  <a:gd fmla="*/ 115 h 124" name="T41"/>
                  <a:gd fmla="*/ 62 w 93" name="T42"/>
                  <a:gd fmla="*/ 119 h 124" name="T43"/>
                  <a:gd fmla="*/ 82 w 93" name="T44"/>
                  <a:gd fmla="*/ 124 h 124" name="T45"/>
                  <a:gd fmla="*/ 82 w 93" name="T46"/>
                  <a:gd fmla="*/ 124 h 124" name="T47"/>
                  <a:gd fmla="*/ 62 w 93" name="T48"/>
                  <a:gd fmla="*/ 119 h 124" name="T49"/>
                  <a:gd fmla="*/ 42 w 93" name="T50"/>
                  <a:gd fmla="*/ 116 h 124" name="T51"/>
                  <a:gd fmla="*/ 21 w 93" name="T52"/>
                  <a:gd fmla="*/ 113 h 124" name="T53"/>
                  <a:gd fmla="*/ 1 w 93" name="T54"/>
                  <a:gd fmla="*/ 110 h 124" name="T55"/>
                  <a:gd fmla="*/ 0 w 93" name="T56"/>
                  <a:gd fmla="*/ 110 h 124" name="T57"/>
                  <a:gd fmla="*/ 0 w 93" name="T58"/>
                  <a:gd fmla="*/ 110 h 124" name="T59"/>
                  <a:gd fmla="*/ 1 w 93" name="T60"/>
                  <a:gd fmla="*/ 82 h 124" name="T61"/>
                  <a:gd fmla="*/ 3 w 93" name="T62"/>
                  <a:gd fmla="*/ 55 h 124" name="T63"/>
                  <a:gd fmla="*/ 6 w 93" name="T64"/>
                  <a:gd fmla="*/ 28 h 124" name="T65"/>
                  <a:gd fmla="*/ 10 w 93" name="T66"/>
                  <a:gd fmla="*/ 1 h 124" name="T67"/>
                  <a:gd fmla="*/ 10 w 93" name="T68"/>
                  <a:gd fmla="*/ 0 h 124" name="T69"/>
                  <a:gd fmla="*/ 11 w 93" name="T70"/>
                  <a:gd fmla="*/ 0 h 124" name="T71"/>
                  <a:gd fmla="*/ 31 w 93" name="T72"/>
                  <a:gd fmla="*/ 7 h 124" name="T73"/>
                  <a:gd fmla="*/ 52 w 93" name="T74"/>
                  <a:gd fmla="*/ 13 h 124" name="T75"/>
                  <a:gd fmla="*/ 72 w 93" name="T76"/>
                  <a:gd fmla="*/ 18 h 124" name="T77"/>
                  <a:gd fmla="*/ 92 w 93" name="T78"/>
                  <a:gd fmla="*/ 25 h 124" name="T79"/>
                  <a:gd fmla="*/ 93 w 93" name="T80"/>
                  <a:gd fmla="*/ 25 h 124" name="T81"/>
                  <a:gd fmla="*/ 92 w 93" name="T82"/>
                  <a:gd fmla="*/ 26 h 124" name="T83"/>
                  <a:gd fmla="*/ 89 w 93" name="T84"/>
                  <a:gd fmla="*/ 38 h 124" name="T85"/>
                  <a:gd fmla="*/ 87 w 93" name="T86"/>
                  <a:gd fmla="*/ 50 h 124" name="T87"/>
                  <a:gd fmla="*/ 85 w 93" name="T88"/>
                  <a:gd fmla="*/ 62 h 124" name="T89"/>
                  <a:gd fmla="*/ 84 w 93" name="T90"/>
                  <a:gd fmla="*/ 74 h 124" name="T91"/>
                  <a:gd fmla="*/ 83 w 93" name="T92"/>
                  <a:gd fmla="*/ 87 h 124" name="T93"/>
                  <a:gd fmla="*/ 82 w 93" name="T94"/>
                  <a:gd fmla="*/ 99 h 124" name="T95"/>
                  <a:gd fmla="*/ 82 w 93" name="T96"/>
                  <a:gd fmla="*/ 124 h 124"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124" w="93">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323"/>
              <p:cNvSpPr>
                <a:spLocks noEditPoints="1"/>
              </p:cNvSpPr>
              <p:nvPr/>
            </p:nvSpPr>
            <p:spPr bwMode="auto">
              <a:xfrm>
                <a:off x="6834188" y="5618163"/>
                <a:ext cx="804863" cy="1498600"/>
              </a:xfrm>
              <a:custGeom>
                <a:gdLst>
                  <a:gd fmla="*/ 398 w 507" name="T0"/>
                  <a:gd fmla="*/ 944 h 944" name="T1"/>
                  <a:gd fmla="*/ 398 w 507" name="T2"/>
                  <a:gd fmla="*/ 944 h 944" name="T3"/>
                  <a:gd fmla="*/ 109 w 507" name="T4"/>
                  <a:gd fmla="*/ 944 h 944" name="T5"/>
                  <a:gd fmla="*/ 0 w 507" name="T6"/>
                  <a:gd fmla="*/ 846 h 944" name="T7"/>
                  <a:gd fmla="*/ 0 w 507" name="T8"/>
                  <a:gd fmla="*/ 846 h 944" name="T9"/>
                  <a:gd fmla="*/ 0 w 507" name="T10"/>
                  <a:gd fmla="*/ 100 h 944" name="T11"/>
                  <a:gd fmla="*/ 107 w 507" name="T12"/>
                  <a:gd fmla="*/ 2 h 944" name="T13"/>
                  <a:gd fmla="*/ 107 w 507" name="T14"/>
                  <a:gd fmla="*/ 0 h 944" name="T15"/>
                  <a:gd fmla="*/ 282 w 507" name="T16"/>
                  <a:gd fmla="*/ 0 h 944" name="T17"/>
                  <a:gd fmla="*/ 337 w 507" name="T18"/>
                  <a:gd fmla="*/ 49 h 944" name="T19"/>
                  <a:gd fmla="*/ 335 w 507" name="T20"/>
                  <a:gd fmla="*/ 2 h 944" name="T21"/>
                  <a:gd fmla="*/ 337 w 507" name="T22"/>
                  <a:gd fmla="*/ 0 h 944" name="T23"/>
                  <a:gd fmla="*/ 507 w 507" name="T24"/>
                  <a:gd fmla="*/ 0 h 944" name="T25"/>
                  <a:gd fmla="*/ 505 w 507" name="T26"/>
                  <a:gd fmla="*/ 251 h 944" name="T27"/>
                  <a:gd fmla="*/ 505 w 507" name="T28"/>
                  <a:gd fmla="*/ 253 h 944" name="T29"/>
                  <a:gd fmla="*/ 335 w 507" name="T30"/>
                  <a:gd fmla="*/ 253 h 944" name="T31"/>
                  <a:gd fmla="*/ 335 w 507" name="T32"/>
                  <a:gd fmla="*/ 176 h 944" name="T33"/>
                  <a:gd fmla="*/ 168 w 507" name="T34"/>
                  <a:gd fmla="*/ 178 h 944" name="T35"/>
                  <a:gd fmla="*/ 170 w 507" name="T36"/>
                  <a:gd fmla="*/ 386 h 944" name="T37"/>
                  <a:gd fmla="*/ 398 w 507" name="T38"/>
                  <a:gd fmla="*/ 384 h 944" name="T39"/>
                  <a:gd fmla="*/ 398 w 507" name="T40"/>
                  <a:gd fmla="*/ 384 h 944" name="T41"/>
                  <a:gd fmla="*/ 507 w 507" name="T42"/>
                  <a:gd fmla="*/ 482 h 944" name="T43"/>
                  <a:gd fmla="*/ 507 w 507" name="T44"/>
                  <a:gd fmla="*/ 846 h 944" name="T45"/>
                  <a:gd fmla="*/ 505 w 507" name="T46"/>
                  <a:gd fmla="*/ 482 h 944" name="T47"/>
                  <a:gd fmla="*/ 398 w 507" name="T48"/>
                  <a:gd fmla="*/ 386 h 944" name="T49"/>
                  <a:gd fmla="*/ 168 w 507" name="T50"/>
                  <a:gd fmla="*/ 386 h 944" name="T51"/>
                  <a:gd fmla="*/ 168 w 507" name="T52"/>
                  <a:gd fmla="*/ 386 h 944" name="T53"/>
                  <a:gd fmla="*/ 168 w 507" name="T54"/>
                  <a:gd fmla="*/ 176 h 944" name="T55"/>
                  <a:gd fmla="*/ 337 w 507" name="T56"/>
                  <a:gd fmla="*/ 176 h 944" name="T57"/>
                  <a:gd fmla="*/ 337 w 507" name="T58"/>
                  <a:gd fmla="*/ 176 h 944" name="T59"/>
                  <a:gd fmla="*/ 337 w 507" name="T60"/>
                  <a:gd fmla="*/ 251 h 944" name="T61"/>
                  <a:gd fmla="*/ 503 w 507" name="T62"/>
                  <a:gd fmla="*/ 251 h 944" name="T63"/>
                  <a:gd fmla="*/ 505 w 507" name="T64"/>
                  <a:gd fmla="*/ 4 h 944" name="T65"/>
                  <a:gd fmla="*/ 337 w 507" name="T66"/>
                  <a:gd fmla="*/ 2 h 944" name="T67"/>
                  <a:gd fmla="*/ 337 w 507" name="T68"/>
                  <a:gd fmla="*/ 55 h 944" name="T69"/>
                  <a:gd fmla="*/ 282 w 507" name="T70"/>
                  <a:gd fmla="*/ 4 h 944" name="T71"/>
                  <a:gd fmla="*/ 107 w 507" name="T72"/>
                  <a:gd fmla="*/ 4 h 944" name="T73"/>
                  <a:gd fmla="*/ 2 w 507" name="T74"/>
                  <a:gd fmla="*/ 102 h 944" name="T75"/>
                  <a:gd fmla="*/ 2 w 507" name="T76"/>
                  <a:gd fmla="*/ 846 h 944" name="T77"/>
                  <a:gd fmla="*/ 109 w 507" name="T78"/>
                  <a:gd fmla="*/ 942 h 944" name="T79"/>
                  <a:gd fmla="*/ 398 w 507" name="T80"/>
                  <a:gd fmla="*/ 944 h 944" name="T81"/>
                  <a:gd fmla="*/ 507 w 507" name="T82"/>
                  <a:gd fmla="*/ 846 h 94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944" w="507">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324"/>
              <p:cNvSpPr>
                <a:spLocks noEditPoints="1"/>
              </p:cNvSpPr>
              <p:nvPr/>
            </p:nvSpPr>
            <p:spPr bwMode="auto">
              <a:xfrm>
                <a:off x="7097713" y="6503988"/>
                <a:ext cx="271463" cy="336550"/>
              </a:xfrm>
              <a:custGeom>
                <a:gdLst>
                  <a:gd fmla="*/ 169 w 171" name="T0"/>
                  <a:gd fmla="*/ 212 h 212" name="T1"/>
                  <a:gd fmla="*/ 169 w 171" name="T2"/>
                  <a:gd fmla="*/ 106 h 212" name="T3"/>
                  <a:gd fmla="*/ 169 w 171" name="T4"/>
                  <a:gd fmla="*/ 2 h 212" name="T5"/>
                  <a:gd fmla="*/ 169 w 171" name="T6"/>
                  <a:gd fmla="*/ 4 h 212" name="T7"/>
                  <a:gd fmla="*/ 2 w 171" name="T8"/>
                  <a:gd fmla="*/ 4 h 212" name="T9"/>
                  <a:gd fmla="*/ 4 w 171" name="T10"/>
                  <a:gd fmla="*/ 2 h 212" name="T11"/>
                  <a:gd fmla="*/ 4 w 171" name="T12"/>
                  <a:gd fmla="*/ 212 h 212" name="T13"/>
                  <a:gd fmla="*/ 2 w 171" name="T14"/>
                  <a:gd fmla="*/ 210 h 212" name="T15"/>
                  <a:gd fmla="*/ 85 w 171" name="T16"/>
                  <a:gd fmla="*/ 210 h 212" name="T17"/>
                  <a:gd fmla="*/ 169 w 171" name="T18"/>
                  <a:gd fmla="*/ 212 h 212" name="T19"/>
                  <a:gd fmla="*/ 169 w 171" name="T20"/>
                  <a:gd fmla="*/ 212 h 212" name="T21"/>
                  <a:gd fmla="*/ 85 w 171" name="T22"/>
                  <a:gd fmla="*/ 212 h 212" name="T23"/>
                  <a:gd fmla="*/ 2 w 171" name="T24"/>
                  <a:gd fmla="*/ 212 h 212" name="T25"/>
                  <a:gd fmla="*/ 2 w 171" name="T26"/>
                  <a:gd fmla="*/ 212 h 212" name="T27"/>
                  <a:gd fmla="*/ 2 w 171" name="T28"/>
                  <a:gd fmla="*/ 212 h 212" name="T29"/>
                  <a:gd fmla="*/ 0 w 171" name="T30"/>
                  <a:gd fmla="*/ 2 h 212" name="T31"/>
                  <a:gd fmla="*/ 0 w 171" name="T32"/>
                  <a:gd fmla="*/ 0 h 212" name="T33"/>
                  <a:gd fmla="*/ 2 w 171" name="T34"/>
                  <a:gd fmla="*/ 0 h 212" name="T35"/>
                  <a:gd fmla="*/ 169 w 171" name="T36"/>
                  <a:gd fmla="*/ 0 h 212" name="T37"/>
                  <a:gd fmla="*/ 171 w 171" name="T38"/>
                  <a:gd fmla="*/ 0 h 212" name="T39"/>
                  <a:gd fmla="*/ 171 w 171" name="T40"/>
                  <a:gd fmla="*/ 2 h 212" name="T41"/>
                  <a:gd fmla="*/ 171 w 171" name="T42"/>
                  <a:gd fmla="*/ 106 h 212" name="T43"/>
                  <a:gd fmla="*/ 169 w 171" name="T44"/>
                  <a:gd fmla="*/ 212 h 212"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11" w="171">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325"/>
              <p:cNvSpPr>
                <a:spLocks noEditPoints="1"/>
              </p:cNvSpPr>
              <p:nvPr/>
            </p:nvSpPr>
            <p:spPr bwMode="auto">
              <a:xfrm>
                <a:off x="6834188" y="5640388"/>
                <a:ext cx="804863" cy="1417638"/>
              </a:xfrm>
              <a:custGeom>
                <a:gdLst>
                  <a:gd fmla="*/ 194 w 248" name="T0"/>
                  <a:gd fmla="*/ 436 h 437" name="T1"/>
                  <a:gd fmla="*/ 193 w 248" name="T2"/>
                  <a:gd fmla="*/ 436 h 437" name="T3"/>
                  <a:gd fmla="*/ 54 w 248" name="T4"/>
                  <a:gd fmla="*/ 437 h 437" name="T5"/>
                  <a:gd fmla="*/ 2 w 248" name="T6"/>
                  <a:gd fmla="*/ 392 h 437" name="T7"/>
                  <a:gd fmla="*/ 1 w 248" name="T8"/>
                  <a:gd fmla="*/ 390 h 437" name="T9"/>
                  <a:gd fmla="*/ 0 w 248" name="T10"/>
                  <a:gd fmla="*/ 135 h 437" name="T11"/>
                  <a:gd fmla="*/ 0 w 248" name="T12"/>
                  <a:gd fmla="*/ 48 h 437" name="T13"/>
                  <a:gd fmla="*/ 51 w 248" name="T14"/>
                  <a:gd fmla="*/ 1 h 437" name="T15"/>
                  <a:gd fmla="*/ 54 w 248" name="T16"/>
                  <a:gd fmla="*/ 0 h 437" name="T17"/>
                  <a:gd fmla="*/ 139 w 248" name="T18"/>
                  <a:gd fmla="*/ 0 h 437" name="T19"/>
                  <a:gd fmla="*/ 167 w 248" name="T20"/>
                  <a:gd fmla="*/ 23 h 437" name="T21"/>
                  <a:gd fmla="*/ 159 w 248" name="T22"/>
                  <a:gd fmla="*/ 4 h 437" name="T23"/>
                  <a:gd fmla="*/ 163 w 248" name="T24"/>
                  <a:gd fmla="*/ 0 h 437" name="T25"/>
                  <a:gd fmla="*/ 248 w 248" name="T26"/>
                  <a:gd fmla="*/ 0 h 437" name="T27"/>
                  <a:gd fmla="*/ 248 w 248" name="T28"/>
                  <a:gd fmla="*/ 119 h 437" name="T29"/>
                  <a:gd fmla="*/ 243 w 248" name="T30"/>
                  <a:gd fmla="*/ 123 h 437" name="T31"/>
                  <a:gd fmla="*/ 159 w 248" name="T32"/>
                  <a:gd fmla="*/ 123 h 437" name="T33"/>
                  <a:gd fmla="*/ 159 w 248" name="T34"/>
                  <a:gd fmla="*/ 84 h 437" name="T35"/>
                  <a:gd fmla="*/ 83 w 248" name="T36"/>
                  <a:gd fmla="*/ 88 h 437" name="T37"/>
                  <a:gd fmla="*/ 87 w 248" name="T38"/>
                  <a:gd fmla="*/ 180 h 437" name="T39"/>
                  <a:gd fmla="*/ 193 w 248" name="T40"/>
                  <a:gd fmla="*/ 177 h 437" name="T41"/>
                  <a:gd fmla="*/ 195 w 248" name="T42"/>
                  <a:gd fmla="*/ 178 h 437" name="T43"/>
                  <a:gd fmla="*/ 246 w 248" name="T44"/>
                  <a:gd fmla="*/ 224 h 437" name="T45"/>
                  <a:gd fmla="*/ 245 w 248" name="T46"/>
                  <a:gd fmla="*/ 307 h 437" name="T47"/>
                  <a:gd fmla="*/ 244 w 248" name="T48"/>
                  <a:gd fmla="*/ 390 h 437" name="T49"/>
                  <a:gd fmla="*/ 242 w 248" name="T50"/>
                  <a:gd fmla="*/ 224 h 437" name="T51"/>
                  <a:gd fmla="*/ 191 w 248" name="T52"/>
                  <a:gd fmla="*/ 182 h 437" name="T53"/>
                  <a:gd fmla="*/ 83 w 248" name="T54"/>
                  <a:gd fmla="*/ 183 h 437" name="T55"/>
                  <a:gd fmla="*/ 80 w 248" name="T56"/>
                  <a:gd fmla="*/ 180 h 437" name="T57"/>
                  <a:gd fmla="*/ 79 w 248" name="T58"/>
                  <a:gd fmla="*/ 80 h 437" name="T59"/>
                  <a:gd fmla="*/ 163 w 248" name="T60"/>
                  <a:gd fmla="*/ 80 h 437" name="T61"/>
                  <a:gd fmla="*/ 168 w 248" name="T62"/>
                  <a:gd fmla="*/ 84 h 437" name="T63"/>
                  <a:gd fmla="*/ 163 w 248" name="T64"/>
                  <a:gd fmla="*/ 114 h 437" name="T65"/>
                  <a:gd fmla="*/ 239 w 248" name="T66"/>
                  <a:gd fmla="*/ 119 h 437" name="T67"/>
                  <a:gd fmla="*/ 243 w 248" name="T68"/>
                  <a:gd fmla="*/ 9 h 437" name="T69"/>
                  <a:gd fmla="*/ 168 w 248" name="T70"/>
                  <a:gd fmla="*/ 4 h 437" name="T71"/>
                  <a:gd fmla="*/ 168 w 248" name="T72"/>
                  <a:gd fmla="*/ 38 h 437" name="T73"/>
                  <a:gd fmla="*/ 135 w 248" name="T74"/>
                  <a:gd fmla="*/ 8 h 437" name="T75"/>
                  <a:gd fmla="*/ 54 w 248" name="T76"/>
                  <a:gd fmla="*/ 9 h 437" name="T77"/>
                  <a:gd fmla="*/ 7 w 248" name="T78"/>
                  <a:gd fmla="*/ 53 h 437" name="T79"/>
                  <a:gd fmla="*/ 8 w 248" name="T80"/>
                  <a:gd fmla="*/ 135 h 437" name="T81"/>
                  <a:gd fmla="*/ 7 w 248" name="T82"/>
                  <a:gd fmla="*/ 390 h 437" name="T83"/>
                  <a:gd fmla="*/ 57 w 248" name="T84"/>
                  <a:gd fmla="*/ 433 h 437" name="T85"/>
                  <a:gd fmla="*/ 193 w 248" name="T86"/>
                  <a:gd fmla="*/ 434 h 437" name="T87"/>
                  <a:gd fmla="*/ 244 w 248" name="T88"/>
                  <a:gd fmla="*/ 390 h 43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37" w="248">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326"/>
              <p:cNvSpPr>
                <a:spLocks noEditPoints="1"/>
              </p:cNvSpPr>
              <p:nvPr/>
            </p:nvSpPr>
            <p:spPr bwMode="auto">
              <a:xfrm>
                <a:off x="7088188" y="6467475"/>
                <a:ext cx="287338" cy="338138"/>
              </a:xfrm>
              <a:custGeom>
                <a:gdLst>
                  <a:gd fmla="*/ 85 w 89" name="T0"/>
                  <a:gd fmla="*/ 100 h 104" name="T1"/>
                  <a:gd fmla="*/ 84 w 89" name="T2"/>
                  <a:gd fmla="*/ 76 h 104" name="T3"/>
                  <a:gd fmla="*/ 83 w 89" name="T4"/>
                  <a:gd fmla="*/ 52 h 104" name="T5"/>
                  <a:gd fmla="*/ 82 w 89" name="T6"/>
                  <a:gd fmla="*/ 29 h 104" name="T7"/>
                  <a:gd fmla="*/ 81 w 89" name="T8"/>
                  <a:gd fmla="*/ 5 h 104" name="T9"/>
                  <a:gd fmla="*/ 85 w 89" name="T10"/>
                  <a:gd fmla="*/ 9 h 104" name="T11"/>
                  <a:gd fmla="*/ 65 w 89" name="T12"/>
                  <a:gd fmla="*/ 9 h 104" name="T13"/>
                  <a:gd fmla="*/ 45 w 89" name="T14"/>
                  <a:gd fmla="*/ 9 h 104" name="T15"/>
                  <a:gd fmla="*/ 5 w 89" name="T16"/>
                  <a:gd fmla="*/ 9 h 104" name="T17"/>
                  <a:gd fmla="*/ 10 w 89" name="T18"/>
                  <a:gd fmla="*/ 5 h 104" name="T19"/>
                  <a:gd fmla="*/ 10 w 89" name="T20"/>
                  <a:gd fmla="*/ 29 h 104" name="T21"/>
                  <a:gd fmla="*/ 10 w 89" name="T22"/>
                  <a:gd fmla="*/ 52 h 104" name="T23"/>
                  <a:gd fmla="*/ 10 w 89" name="T24"/>
                  <a:gd fmla="*/ 76 h 104" name="T25"/>
                  <a:gd fmla="*/ 9 w 89" name="T26"/>
                  <a:gd fmla="*/ 100 h 104" name="T27"/>
                  <a:gd fmla="*/ 5 w 89" name="T28"/>
                  <a:gd fmla="*/ 97 h 104" name="T29"/>
                  <a:gd fmla="*/ 25 w 89" name="T30"/>
                  <a:gd fmla="*/ 97 h 104" name="T31"/>
                  <a:gd fmla="*/ 45 w 89" name="T32"/>
                  <a:gd fmla="*/ 98 h 104" name="T33"/>
                  <a:gd fmla="*/ 85 w 89" name="T34"/>
                  <a:gd fmla="*/ 100 h 104" name="T35"/>
                  <a:gd fmla="*/ 85 w 89" name="T36"/>
                  <a:gd fmla="*/ 100 h 104" name="T37"/>
                  <a:gd fmla="*/ 45 w 89" name="T38"/>
                  <a:gd fmla="*/ 103 h 104" name="T39"/>
                  <a:gd fmla="*/ 25 w 89" name="T40"/>
                  <a:gd fmla="*/ 103 h 104" name="T41"/>
                  <a:gd fmla="*/ 5 w 89" name="T42"/>
                  <a:gd fmla="*/ 104 h 104" name="T43"/>
                  <a:gd fmla="*/ 2 w 89" name="T44"/>
                  <a:gd fmla="*/ 104 h 104" name="T45"/>
                  <a:gd fmla="*/ 2 w 89" name="T46"/>
                  <a:gd fmla="*/ 100 h 104" name="T47"/>
                  <a:gd fmla="*/ 1 w 89" name="T48"/>
                  <a:gd fmla="*/ 76 h 104" name="T49"/>
                  <a:gd fmla="*/ 1 w 89" name="T50"/>
                  <a:gd fmla="*/ 52 h 104" name="T51"/>
                  <a:gd fmla="*/ 1 w 89" name="T52"/>
                  <a:gd fmla="*/ 29 h 104" name="T53"/>
                  <a:gd fmla="*/ 1 w 89" name="T54"/>
                  <a:gd fmla="*/ 5 h 104" name="T55"/>
                  <a:gd fmla="*/ 0 w 89" name="T56"/>
                  <a:gd fmla="*/ 0 h 104" name="T57"/>
                  <a:gd fmla="*/ 5 w 89" name="T58"/>
                  <a:gd fmla="*/ 0 h 104" name="T59"/>
                  <a:gd fmla="*/ 45 w 89" name="T60"/>
                  <a:gd fmla="*/ 0 h 104" name="T61"/>
                  <a:gd fmla="*/ 65 w 89" name="T62"/>
                  <a:gd fmla="*/ 0 h 104" name="T63"/>
                  <a:gd fmla="*/ 85 w 89" name="T64"/>
                  <a:gd fmla="*/ 1 h 104" name="T65"/>
                  <a:gd fmla="*/ 89 w 89" name="T66"/>
                  <a:gd fmla="*/ 1 h 104" name="T67"/>
                  <a:gd fmla="*/ 89 w 89" name="T68"/>
                  <a:gd fmla="*/ 5 h 104" name="T69"/>
                  <a:gd fmla="*/ 89 w 89" name="T70"/>
                  <a:gd fmla="*/ 29 h 104" name="T71"/>
                  <a:gd fmla="*/ 88 w 89" name="T72"/>
                  <a:gd fmla="*/ 52 h 104" name="T73"/>
                  <a:gd fmla="*/ 87 w 89" name="T74"/>
                  <a:gd fmla="*/ 76 h 104" name="T75"/>
                  <a:gd fmla="*/ 85 w 89" name="T76"/>
                  <a:gd fmla="*/ 100 h 104"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104" w="89">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chemeClr val="bg1">
                  <a:lumMod val="8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27" name="文本框 126"/>
            <p:cNvSpPr txBox="1"/>
            <p:nvPr/>
          </p:nvSpPr>
          <p:spPr>
            <a:xfrm>
              <a:off x="6928008" y="5246089"/>
              <a:ext cx="4552640" cy="822960"/>
            </a:xfrm>
            <a:prstGeom prst="rect">
              <a:avLst/>
            </a:prstGeom>
            <a:noFill/>
          </p:spPr>
          <p:txBody>
            <a:bodyPr rtlCol="0" wrap="square">
              <a:spAutoFit/>
            </a:bodyPr>
            <a:lstStyle/>
            <a:p>
              <a:r>
                <a:rPr altLang="en-US" lang="zh-CN" smtClean="0" sz="2400">
                  <a:blipFill>
                    <a:blip r:embed="rId2"/>
                    <a:stretch>
                      <a:fillRect/>
                    </a:stretch>
                  </a:blipFill>
                </a:rPr>
                <a:t>输入描述性文字输入描述性文字</a:t>
              </a:r>
            </a:p>
            <a:p>
              <a:r>
                <a:rPr altLang="en-US" lang="zh-CN" smtClean="0" sz="2400">
                  <a:blipFill>
                    <a:blip r:embed="rId2"/>
                    <a:stretch>
                      <a:fillRect/>
                    </a:stretch>
                  </a:blipFill>
                </a:rPr>
                <a:t>输入描述性文字输入描述性文字</a:t>
              </a:r>
            </a:p>
          </p:txBody>
        </p:sp>
      </p:grpSp>
      <p:sp>
        <p:nvSpPr>
          <p:cNvPr id="140" name="Freeform 9"/>
          <p:cNvSpPr>
            <a:spLocks noEditPoints="1"/>
          </p:cNvSpPr>
          <p:nvPr/>
        </p:nvSpPr>
        <p:spPr bwMode="auto">
          <a:xfrm>
            <a:off x="11407775" y="6032817"/>
            <a:ext cx="449263" cy="325857"/>
          </a:xfrm>
          <a:custGeom>
            <a:gdLst>
              <a:gd fmla="*/ 28 w 270" name="T0"/>
              <a:gd fmla="*/ 189 h 195" name="T1"/>
              <a:gd fmla="*/ 2 w 270" name="T2"/>
              <a:gd fmla="*/ 55 h 195" name="T3"/>
              <a:gd fmla="*/ 123 w 270" name="T4"/>
              <a:gd fmla="*/ 1 h 195" name="T5"/>
              <a:gd fmla="*/ 266 w 270" name="T6"/>
              <a:gd fmla="*/ 117 h 195" name="T7"/>
              <a:gd fmla="*/ 88 w 270" name="T8"/>
              <a:gd fmla="*/ 136 h 195" name="T9"/>
              <a:gd fmla="*/ 141 w 270" name="T10"/>
              <a:gd fmla="*/ 117 h 195" name="T11"/>
              <a:gd fmla="*/ 119 w 270" name="T12"/>
              <a:gd fmla="*/ 98 h 195" name="T13"/>
              <a:gd fmla="*/ 151 w 270" name="T14"/>
              <a:gd fmla="*/ 81 h 195" name="T15"/>
              <a:gd fmla="*/ 134 w 270" name="T16"/>
              <a:gd fmla="*/ 64 h 195" name="T17"/>
              <a:gd fmla="*/ 174 w 270" name="T18"/>
              <a:gd fmla="*/ 82 h 195" name="T19"/>
              <a:gd fmla="*/ 180 w 270" name="T20"/>
              <a:gd fmla="*/ 86 h 195" name="T21"/>
              <a:gd fmla="*/ 155 w 270" name="T22"/>
              <a:gd fmla="*/ 32 h 195" name="T23"/>
              <a:gd fmla="*/ 42 w 270" name="T24"/>
              <a:gd fmla="*/ 19 h 195" name="T25"/>
              <a:gd fmla="*/ 168 w 270" name="T26"/>
              <a:gd fmla="*/ 133 h 195" name="T27"/>
              <a:gd fmla="*/ 172 w 270" name="T28"/>
              <a:gd fmla="*/ 112 h 195" name="T29"/>
              <a:gd fmla="*/ 152 w 270" name="T30"/>
              <a:gd fmla="*/ 142 h 195" name="T31"/>
              <a:gd fmla="*/ 78 w 270" name="T32"/>
              <a:gd fmla="*/ 128 h 195" name="T33"/>
              <a:gd fmla="*/ 52 w 270" name="T34"/>
              <a:gd fmla="*/ 175 h 195" name="T35"/>
              <a:gd fmla="*/ 126 w 270" name="T36"/>
              <a:gd fmla="*/ 180 h 195" name="T37"/>
              <a:gd fmla="*/ 139 w 270" name="T38"/>
              <a:gd fmla="*/ 150 h 195" name="T39"/>
              <a:gd fmla="*/ 15 w 270" name="T40"/>
              <a:gd fmla="*/ 146 h 195" name="T41"/>
              <a:gd fmla="*/ 28 w 270" name="T42"/>
              <a:gd fmla="*/ 149 h 195" name="T43"/>
              <a:gd fmla="*/ 41 w 270" name="T44"/>
              <a:gd fmla="*/ 174 h 195" name="T45"/>
              <a:gd fmla="*/ 98 w 270" name="T46"/>
              <a:gd fmla="*/ 119 h 195" name="T47"/>
              <a:gd fmla="*/ 254 w 270" name="T48"/>
              <a:gd fmla="*/ 74 h 195" name="T49"/>
              <a:gd fmla="*/ 232 w 270" name="T50"/>
              <a:gd fmla="*/ 75 h 195" name="T51"/>
              <a:gd fmla="*/ 219 w 270" name="T52"/>
              <a:gd fmla="*/ 72 h 195" name="T53"/>
              <a:gd fmla="*/ 83 w 270" name="T54"/>
              <a:gd fmla="*/ 73 h 195" name="T55"/>
              <a:gd fmla="*/ 117 w 270" name="T56"/>
              <a:gd fmla="*/ 84 h 195" name="T57"/>
              <a:gd fmla="*/ 211 w 270" name="T58"/>
              <a:gd fmla="*/ 114 h 195" name="T59"/>
              <a:gd fmla="*/ 121 w 270" name="T60"/>
              <a:gd fmla="*/ 5 h 195" name="T61"/>
              <a:gd fmla="*/ 185 w 270" name="T62"/>
              <a:gd fmla="*/ 115 h 195" name="T63"/>
              <a:gd fmla="*/ 137 w 270" name="T64"/>
              <a:gd fmla="*/ 25 h 195" name="T65"/>
              <a:gd fmla="*/ 248 w 270" name="T66"/>
              <a:gd fmla="*/ 116 h 195" name="T67"/>
              <a:gd fmla="*/ 191 w 270" name="T68"/>
              <a:gd fmla="*/ 79 h 195" name="T69"/>
              <a:gd fmla="*/ 198 w 270" name="T70"/>
              <a:gd fmla="*/ 89 h 195" name="T71"/>
              <a:gd fmla="*/ 65 w 270" name="T72"/>
              <a:gd fmla="*/ 69 h 195" name="T73"/>
              <a:gd fmla="*/ 250 w 270" name="T74"/>
              <a:gd fmla="*/ 111 h 195" name="T75"/>
              <a:gd fmla="*/ 74 w 270" name="T76"/>
              <a:gd fmla="*/ 53 h 195" name="T77"/>
              <a:gd fmla="*/ 33 w 270" name="T78"/>
              <a:gd fmla="*/ 180 h 195" name="T79"/>
              <a:gd fmla="*/ 120 w 270" name="T80"/>
              <a:gd fmla="*/ 112 h 195" name="T81"/>
              <a:gd fmla="*/ 17 w 270" name="T82"/>
              <a:gd fmla="*/ 11 h 195" name="T83"/>
              <a:gd fmla="*/ 140 w 270" name="T84"/>
              <a:gd fmla="*/ 175 h 195" name="T85"/>
              <a:gd fmla="*/ 64 w 270" name="T86"/>
              <a:gd fmla="*/ 148 h 195" name="T87"/>
              <a:gd fmla="*/ 127 w 270" name="T88"/>
              <a:gd fmla="*/ 36 h 195" name="T89"/>
              <a:gd fmla="*/ 221 w 270" name="T90"/>
              <a:gd fmla="*/ 127 h 195" name="T91"/>
              <a:gd fmla="*/ 104 w 270" name="T92"/>
              <a:gd fmla="*/ 62 h 195" name="T93"/>
              <a:gd fmla="*/ 62 w 270" name="T94"/>
              <a:gd fmla="*/ 44 h 195" name="T95"/>
              <a:gd fmla="*/ 247 w 270" name="T96"/>
              <a:gd fmla="*/ 65 h 195" name="T97"/>
              <a:gd fmla="*/ 264 w 270" name="T98"/>
              <a:gd fmla="*/ 115 h 195" name="T99"/>
              <a:gd fmla="*/ 67 w 270" name="T100"/>
              <a:gd fmla="*/ 77 h 195" name="T101"/>
              <a:gd fmla="*/ 86 w 270" name="T102"/>
              <a:gd fmla="*/ 86 h 195" name="T103"/>
              <a:gd fmla="*/ 245 w 270" name="T104"/>
              <a:gd fmla="*/ 135 h 195" name="T105"/>
              <a:gd fmla="*/ 260 w 270" name="T106"/>
              <a:gd fmla="*/ 116 h 195" name="T107"/>
              <a:gd fmla="*/ 162 w 270" name="T108"/>
              <a:gd fmla="*/ 56 h 195" name="T109"/>
              <a:gd fmla="*/ 172 w 270" name="T110"/>
              <a:gd fmla="*/ 9 h 195" name="T111"/>
              <a:gd fmla="*/ 51 w 270" name="T112"/>
              <a:gd fmla="*/ 119 h 195" name="T113"/>
              <a:gd fmla="*/ 17 w 270" name="T114"/>
              <a:gd fmla="*/ 65 h 195" name="T115"/>
              <a:gd fmla="*/ 234 w 270" name="T116"/>
              <a:gd fmla="*/ 123 h 195" name="T117"/>
              <a:gd fmla="*/ 164 w 270" name="T118"/>
              <a:gd fmla="*/ 31 h 195" name="T119"/>
              <a:gd fmla="*/ 4 w 270" name="T120"/>
              <a:gd fmla="*/ 54 h 195" name="T121"/>
              <a:gd fmla="*/ 56 w 270" name="T122"/>
              <a:gd fmla="*/ 182 h 19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95" w="270">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143" name="组合 142"/>
          <p:cNvGrpSpPr/>
          <p:nvPr/>
        </p:nvGrpSpPr>
        <p:grpSpPr>
          <a:xfrm>
            <a:off x="5957020" y="4465390"/>
            <a:ext cx="277960" cy="406961"/>
            <a:chOff x="5895033" y="2825440"/>
            <a:chExt cx="369965" cy="541665"/>
          </a:xfrm>
        </p:grpSpPr>
        <p:sp>
          <p:nvSpPr>
            <p:cNvPr id="141" name="Freeform 548"/>
            <p:cNvSpPr>
              <a:spLocks noEditPoints="1"/>
            </p:cNvSpPr>
            <p:nvPr/>
          </p:nvSpPr>
          <p:spPr bwMode="auto">
            <a:xfrm rot="16200000">
              <a:off x="5809183" y="3079098"/>
              <a:ext cx="5416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2" name="Freeform 548"/>
            <p:cNvSpPr>
              <a:spLocks noEditPoints="1"/>
            </p:cNvSpPr>
            <p:nvPr/>
          </p:nvSpPr>
          <p:spPr bwMode="auto">
            <a:xfrm>
              <a:off x="5895033" y="3079098"/>
              <a:ext cx="3699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grpSp>
        <p:nvGrpSpPr>
          <p:cNvPr id="144" name="组合 143"/>
          <p:cNvGrpSpPr/>
          <p:nvPr/>
        </p:nvGrpSpPr>
        <p:grpSpPr>
          <a:xfrm>
            <a:off x="5957020" y="2980311"/>
            <a:ext cx="277960" cy="406961"/>
            <a:chOff x="5895033" y="2825440"/>
            <a:chExt cx="369965" cy="541665"/>
          </a:xfrm>
        </p:grpSpPr>
        <p:sp>
          <p:nvSpPr>
            <p:cNvPr id="145" name="Freeform 548"/>
            <p:cNvSpPr>
              <a:spLocks noEditPoints="1"/>
            </p:cNvSpPr>
            <p:nvPr/>
          </p:nvSpPr>
          <p:spPr bwMode="auto">
            <a:xfrm rot="16200000">
              <a:off x="5809183" y="3079098"/>
              <a:ext cx="5416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46" name="Freeform 548"/>
            <p:cNvSpPr>
              <a:spLocks noEditPoints="1"/>
            </p:cNvSpPr>
            <p:nvPr/>
          </p:nvSpPr>
          <p:spPr bwMode="auto">
            <a:xfrm>
              <a:off x="5895033" y="3079098"/>
              <a:ext cx="369965" cy="34350"/>
            </a:xfrm>
            <a:custGeom>
              <a:gdLst>
                <a:gd fmla="*/ 480 w 748" name="T0"/>
                <a:gd fmla="*/ 13 h 95" name="T1"/>
                <a:gd fmla="*/ 427 w 748" name="T2"/>
                <a:gd fmla="*/ 8 h 95" name="T3"/>
                <a:gd fmla="*/ 366 w 748" name="T4"/>
                <a:gd fmla="*/ 13 h 95" name="T5"/>
                <a:gd fmla="*/ 311 w 748" name="T6"/>
                <a:gd fmla="*/ 15 h 95" name="T7"/>
                <a:gd fmla="*/ 289 w 748" name="T8"/>
                <a:gd fmla="*/ 1 h 95" name="T9"/>
                <a:gd fmla="*/ 234 w 748" name="T10"/>
                <a:gd fmla="*/ 11 h 95" name="T11"/>
                <a:gd fmla="*/ 205 w 748" name="T12"/>
                <a:gd fmla="*/ 13 h 95" name="T13"/>
                <a:gd fmla="*/ 152 w 748" name="T14"/>
                <a:gd fmla="*/ 18 h 95" name="T15"/>
                <a:gd fmla="*/ 142 w 748" name="T16"/>
                <a:gd fmla="*/ 18 h 95" name="T17"/>
                <a:gd fmla="*/ 126 w 748" name="T18"/>
                <a:gd fmla="*/ 20 h 95" name="T19"/>
                <a:gd fmla="*/ 107 w 748" name="T20"/>
                <a:gd fmla="*/ 1 h 95" name="T21"/>
                <a:gd fmla="*/ 64 w 748" name="T22"/>
                <a:gd fmla="*/ 20 h 95" name="T23"/>
                <a:gd fmla="*/ 17 w 748" name="T24"/>
                <a:gd fmla="*/ 64 h 95" name="T25"/>
                <a:gd fmla="*/ 71 w 748" name="T26"/>
                <a:gd fmla="*/ 69 h 95" name="T27"/>
                <a:gd fmla="*/ 101 w 748" name="T28"/>
                <a:gd fmla="*/ 51 h 95" name="T29"/>
                <a:gd fmla="*/ 90 w 748" name="T30"/>
                <a:gd fmla="*/ 67 h 95" name="T31"/>
                <a:gd fmla="*/ 112 w 748" name="T32"/>
                <a:gd fmla="*/ 63 h 95" name="T33"/>
                <a:gd fmla="*/ 140 w 748" name="T34"/>
                <a:gd fmla="*/ 69 h 95" name="T35"/>
                <a:gd fmla="*/ 151 w 748" name="T36"/>
                <a:gd fmla="*/ 51 h 95" name="T37"/>
                <a:gd fmla="*/ 167 w 748" name="T38"/>
                <a:gd fmla="*/ 62 h 95" name="T39"/>
                <a:gd fmla="*/ 213 w 748" name="T40"/>
                <a:gd fmla="*/ 61 h 95" name="T41"/>
                <a:gd fmla="*/ 244 w 748" name="T42"/>
                <a:gd fmla="*/ 84 h 95" name="T43"/>
                <a:gd fmla="*/ 306 w 748" name="T44"/>
                <a:gd fmla="*/ 77 h 95" name="T45"/>
                <a:gd fmla="*/ 364 w 748" name="T46"/>
                <a:gd fmla="*/ 85 h 95" name="T47"/>
                <a:gd fmla="*/ 566 w 748" name="T48"/>
                <a:gd fmla="*/ 89 h 95" name="T49"/>
                <a:gd fmla="*/ 675 w 748" name="T50"/>
                <a:gd fmla="*/ 85 h 95" name="T51"/>
                <a:gd fmla="*/ 744 w 748" name="T52"/>
                <a:gd fmla="*/ 58 h 95" name="T53"/>
                <a:gd fmla="*/ 725 w 748" name="T54"/>
                <a:gd fmla="*/ 56 h 95" name="T55"/>
                <a:gd fmla="*/ 733 w 748" name="T56"/>
                <a:gd fmla="*/ 32 h 95" name="T57"/>
                <a:gd fmla="*/ 725 w 748" name="T58"/>
                <a:gd fmla="*/ 7 h 95" name="T59"/>
                <a:gd fmla="*/ 672 w 748" name="T60"/>
                <a:gd fmla="*/ 9 h 95" name="T61"/>
                <a:gd fmla="*/ 642 w 748" name="T62"/>
                <a:gd fmla="*/ 9 h 95" name="T63"/>
                <a:gd fmla="*/ 604 w 748" name="T64"/>
                <a:gd fmla="*/ 6 h 95" name="T65"/>
                <a:gd fmla="*/ 227 w 748" name="T66"/>
                <a:gd fmla="*/ 28 h 95" name="T67"/>
                <a:gd fmla="*/ 201 w 748" name="T68"/>
                <a:gd fmla="*/ 36 h 95" name="T69"/>
                <a:gd fmla="*/ 220 w 748" name="T70"/>
                <a:gd fmla="*/ 21 h 95" name="T71"/>
                <a:gd fmla="*/ 196 w 748" name="T72"/>
                <a:gd fmla="*/ 25 h 95" name="T73"/>
                <a:gd fmla="*/ 184 w 748" name="T74"/>
                <a:gd fmla="*/ 11 h 95" name="T75"/>
                <a:gd fmla="*/ 79 w 748" name="T76"/>
                <a:gd fmla="*/ 39 h 95" name="T77"/>
                <a:gd fmla="*/ 54 w 748" name="T78"/>
                <a:gd fmla="*/ 40 h 95" name="T79"/>
                <a:gd fmla="*/ 71 w 748" name="T80"/>
                <a:gd fmla="*/ 38 h 95" name="T81"/>
                <a:gd fmla="*/ 79 w 748" name="T82"/>
                <a:gd fmla="*/ 44 h 95" name="T83"/>
                <a:gd fmla="*/ 60 w 748" name="T84"/>
                <a:gd fmla="*/ 68 h 95" name="T85"/>
                <a:gd fmla="*/ 95 w 748" name="T86"/>
                <a:gd fmla="*/ 48 h 95" name="T87"/>
                <a:gd fmla="*/ 115 w 748" name="T88"/>
                <a:gd fmla="*/ 39 h 95" name="T89"/>
                <a:gd fmla="*/ 132 w 748" name="T90"/>
                <a:gd fmla="*/ 31 h 95" name="T91"/>
                <a:gd fmla="*/ 168 w 748" name="T92"/>
                <a:gd fmla="*/ 26 h 95" name="T93"/>
                <a:gd fmla="*/ 134 w 748" name="T94"/>
                <a:gd fmla="*/ 63 h 95" name="T95"/>
                <a:gd fmla="*/ 174 w 748" name="T96"/>
                <a:gd fmla="*/ 29 h 95" name="T97"/>
                <a:gd fmla="*/ 159 w 748" name="T98"/>
                <a:gd fmla="*/ 58 h 95" name="T99"/>
                <a:gd fmla="*/ 194 w 748" name="T100"/>
                <a:gd fmla="*/ 38 h 95" name="T101"/>
                <a:gd fmla="*/ 201 w 748" name="T102"/>
                <a:gd fmla="*/ 43 h 95" name="T103"/>
                <a:gd fmla="*/ 183 w 748" name="T104"/>
                <a:gd fmla="*/ 66 h 95" name="T105"/>
                <a:gd fmla="*/ 222 w 748" name="T106"/>
                <a:gd fmla="*/ 63 h 95" name="T107"/>
                <a:gd fmla="*/ 227 w 748" name="T108"/>
                <a:gd fmla="*/ 66 h 95" name="T109"/>
                <a:gd fmla="*/ 241 w 748" name="T110"/>
                <a:gd fmla="*/ 73 h 95" name="T111"/>
                <a:gd fmla="*/ 363 w 748" name="T112"/>
                <a:gd fmla="*/ 12 h 95" name="T113"/>
                <a:gd fmla="*/ 717 w 748" name="T114"/>
                <a:gd fmla="*/ 62 h 95" name="T115"/>
                <a:gd fmla="*/ 721 w 748" name="T116"/>
                <a:gd fmla="*/ 30 h 9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95" w="748">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grpSp>
      <p:sp>
        <p:nvSpPr>
          <p:cNvPr id="147" name="Freeform 9"/>
          <p:cNvSpPr>
            <a:spLocks noEditPoints="1"/>
          </p:cNvSpPr>
          <p:nvPr/>
        </p:nvSpPr>
        <p:spPr bwMode="auto">
          <a:xfrm rot="10800000">
            <a:off x="11221321" y="6358674"/>
            <a:ext cx="372908" cy="270475"/>
          </a:xfrm>
          <a:custGeom>
            <a:gdLst>
              <a:gd fmla="*/ 28 w 270" name="T0"/>
              <a:gd fmla="*/ 189 h 195" name="T1"/>
              <a:gd fmla="*/ 2 w 270" name="T2"/>
              <a:gd fmla="*/ 55 h 195" name="T3"/>
              <a:gd fmla="*/ 123 w 270" name="T4"/>
              <a:gd fmla="*/ 1 h 195" name="T5"/>
              <a:gd fmla="*/ 266 w 270" name="T6"/>
              <a:gd fmla="*/ 117 h 195" name="T7"/>
              <a:gd fmla="*/ 88 w 270" name="T8"/>
              <a:gd fmla="*/ 136 h 195" name="T9"/>
              <a:gd fmla="*/ 141 w 270" name="T10"/>
              <a:gd fmla="*/ 117 h 195" name="T11"/>
              <a:gd fmla="*/ 119 w 270" name="T12"/>
              <a:gd fmla="*/ 98 h 195" name="T13"/>
              <a:gd fmla="*/ 151 w 270" name="T14"/>
              <a:gd fmla="*/ 81 h 195" name="T15"/>
              <a:gd fmla="*/ 134 w 270" name="T16"/>
              <a:gd fmla="*/ 64 h 195" name="T17"/>
              <a:gd fmla="*/ 174 w 270" name="T18"/>
              <a:gd fmla="*/ 82 h 195" name="T19"/>
              <a:gd fmla="*/ 180 w 270" name="T20"/>
              <a:gd fmla="*/ 86 h 195" name="T21"/>
              <a:gd fmla="*/ 155 w 270" name="T22"/>
              <a:gd fmla="*/ 32 h 195" name="T23"/>
              <a:gd fmla="*/ 42 w 270" name="T24"/>
              <a:gd fmla="*/ 19 h 195" name="T25"/>
              <a:gd fmla="*/ 168 w 270" name="T26"/>
              <a:gd fmla="*/ 133 h 195" name="T27"/>
              <a:gd fmla="*/ 172 w 270" name="T28"/>
              <a:gd fmla="*/ 112 h 195" name="T29"/>
              <a:gd fmla="*/ 152 w 270" name="T30"/>
              <a:gd fmla="*/ 142 h 195" name="T31"/>
              <a:gd fmla="*/ 78 w 270" name="T32"/>
              <a:gd fmla="*/ 128 h 195" name="T33"/>
              <a:gd fmla="*/ 52 w 270" name="T34"/>
              <a:gd fmla="*/ 175 h 195" name="T35"/>
              <a:gd fmla="*/ 126 w 270" name="T36"/>
              <a:gd fmla="*/ 180 h 195" name="T37"/>
              <a:gd fmla="*/ 139 w 270" name="T38"/>
              <a:gd fmla="*/ 150 h 195" name="T39"/>
              <a:gd fmla="*/ 15 w 270" name="T40"/>
              <a:gd fmla="*/ 146 h 195" name="T41"/>
              <a:gd fmla="*/ 28 w 270" name="T42"/>
              <a:gd fmla="*/ 149 h 195" name="T43"/>
              <a:gd fmla="*/ 41 w 270" name="T44"/>
              <a:gd fmla="*/ 174 h 195" name="T45"/>
              <a:gd fmla="*/ 98 w 270" name="T46"/>
              <a:gd fmla="*/ 119 h 195" name="T47"/>
              <a:gd fmla="*/ 254 w 270" name="T48"/>
              <a:gd fmla="*/ 74 h 195" name="T49"/>
              <a:gd fmla="*/ 232 w 270" name="T50"/>
              <a:gd fmla="*/ 75 h 195" name="T51"/>
              <a:gd fmla="*/ 219 w 270" name="T52"/>
              <a:gd fmla="*/ 72 h 195" name="T53"/>
              <a:gd fmla="*/ 83 w 270" name="T54"/>
              <a:gd fmla="*/ 73 h 195" name="T55"/>
              <a:gd fmla="*/ 117 w 270" name="T56"/>
              <a:gd fmla="*/ 84 h 195" name="T57"/>
              <a:gd fmla="*/ 211 w 270" name="T58"/>
              <a:gd fmla="*/ 114 h 195" name="T59"/>
              <a:gd fmla="*/ 121 w 270" name="T60"/>
              <a:gd fmla="*/ 5 h 195" name="T61"/>
              <a:gd fmla="*/ 185 w 270" name="T62"/>
              <a:gd fmla="*/ 115 h 195" name="T63"/>
              <a:gd fmla="*/ 137 w 270" name="T64"/>
              <a:gd fmla="*/ 25 h 195" name="T65"/>
              <a:gd fmla="*/ 248 w 270" name="T66"/>
              <a:gd fmla="*/ 116 h 195" name="T67"/>
              <a:gd fmla="*/ 191 w 270" name="T68"/>
              <a:gd fmla="*/ 79 h 195" name="T69"/>
              <a:gd fmla="*/ 198 w 270" name="T70"/>
              <a:gd fmla="*/ 89 h 195" name="T71"/>
              <a:gd fmla="*/ 65 w 270" name="T72"/>
              <a:gd fmla="*/ 69 h 195" name="T73"/>
              <a:gd fmla="*/ 250 w 270" name="T74"/>
              <a:gd fmla="*/ 111 h 195" name="T75"/>
              <a:gd fmla="*/ 74 w 270" name="T76"/>
              <a:gd fmla="*/ 53 h 195" name="T77"/>
              <a:gd fmla="*/ 33 w 270" name="T78"/>
              <a:gd fmla="*/ 180 h 195" name="T79"/>
              <a:gd fmla="*/ 120 w 270" name="T80"/>
              <a:gd fmla="*/ 112 h 195" name="T81"/>
              <a:gd fmla="*/ 17 w 270" name="T82"/>
              <a:gd fmla="*/ 11 h 195" name="T83"/>
              <a:gd fmla="*/ 140 w 270" name="T84"/>
              <a:gd fmla="*/ 175 h 195" name="T85"/>
              <a:gd fmla="*/ 64 w 270" name="T86"/>
              <a:gd fmla="*/ 148 h 195" name="T87"/>
              <a:gd fmla="*/ 127 w 270" name="T88"/>
              <a:gd fmla="*/ 36 h 195" name="T89"/>
              <a:gd fmla="*/ 221 w 270" name="T90"/>
              <a:gd fmla="*/ 127 h 195" name="T91"/>
              <a:gd fmla="*/ 104 w 270" name="T92"/>
              <a:gd fmla="*/ 62 h 195" name="T93"/>
              <a:gd fmla="*/ 62 w 270" name="T94"/>
              <a:gd fmla="*/ 44 h 195" name="T95"/>
              <a:gd fmla="*/ 247 w 270" name="T96"/>
              <a:gd fmla="*/ 65 h 195" name="T97"/>
              <a:gd fmla="*/ 264 w 270" name="T98"/>
              <a:gd fmla="*/ 115 h 195" name="T99"/>
              <a:gd fmla="*/ 67 w 270" name="T100"/>
              <a:gd fmla="*/ 77 h 195" name="T101"/>
              <a:gd fmla="*/ 86 w 270" name="T102"/>
              <a:gd fmla="*/ 86 h 195" name="T103"/>
              <a:gd fmla="*/ 245 w 270" name="T104"/>
              <a:gd fmla="*/ 135 h 195" name="T105"/>
              <a:gd fmla="*/ 260 w 270" name="T106"/>
              <a:gd fmla="*/ 116 h 195" name="T107"/>
              <a:gd fmla="*/ 162 w 270" name="T108"/>
              <a:gd fmla="*/ 56 h 195" name="T109"/>
              <a:gd fmla="*/ 172 w 270" name="T110"/>
              <a:gd fmla="*/ 9 h 195" name="T111"/>
              <a:gd fmla="*/ 51 w 270" name="T112"/>
              <a:gd fmla="*/ 119 h 195" name="T113"/>
              <a:gd fmla="*/ 17 w 270" name="T114"/>
              <a:gd fmla="*/ 65 h 195" name="T115"/>
              <a:gd fmla="*/ 234 w 270" name="T116"/>
              <a:gd fmla="*/ 123 h 195" name="T117"/>
              <a:gd fmla="*/ 164 w 270" name="T118"/>
              <a:gd fmla="*/ 31 h 195" name="T119"/>
              <a:gd fmla="*/ 4 w 270" name="T120"/>
              <a:gd fmla="*/ 54 h 195" name="T121"/>
              <a:gd fmla="*/ 56 w 270" name="T122"/>
              <a:gd fmla="*/ 182 h 19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95" w="270">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28" name="Freeform 376"/>
          <p:cNvSpPr>
            <a:spLocks noEditPoints="1"/>
          </p:cNvSpPr>
          <p:nvPr/>
        </p:nvSpPr>
        <p:spPr bwMode="auto">
          <a:xfrm rot="18448416">
            <a:off x="674470" y="2060393"/>
            <a:ext cx="1241034" cy="717993"/>
          </a:xfrm>
          <a:custGeom>
            <a:gdLst>
              <a:gd fmla="*/ 715 w 910" name="T0"/>
              <a:gd fmla="*/ 20 h 538" name="T1"/>
              <a:gd fmla="*/ 489 w 910" name="T2"/>
              <a:gd fmla="*/ 6 h 538" name="T3"/>
              <a:gd fmla="*/ 372 w 910" name="T4"/>
              <a:gd fmla="*/ 17 h 538" name="T5"/>
              <a:gd fmla="*/ 263 w 910" name="T6"/>
              <a:gd fmla="*/ 50 h 538" name="T7"/>
              <a:gd fmla="*/ 193 w 910" name="T8"/>
              <a:gd fmla="*/ 77 h 538" name="T9"/>
              <a:gd fmla="*/ 195 w 910" name="T10"/>
              <a:gd fmla="*/ 82 h 538" name="T11"/>
              <a:gd fmla="*/ 286 w 910" name="T12"/>
              <a:gd fmla="*/ 51 h 538" name="T13"/>
              <a:gd fmla="*/ 157 w 910" name="T14"/>
              <a:gd fmla="*/ 110 h 538" name="T15"/>
              <a:gd fmla="*/ 257 w 910" name="T16"/>
              <a:gd fmla="*/ 78 h 538" name="T17"/>
              <a:gd fmla="*/ 283 w 910" name="T18"/>
              <a:gd fmla="*/ 68 h 538" name="T19"/>
              <a:gd fmla="*/ 290 w 910" name="T20"/>
              <a:gd fmla="*/ 68 h 538" name="T21"/>
              <a:gd fmla="*/ 84 w 910" name="T22"/>
              <a:gd fmla="*/ 191 h 538" name="T23"/>
              <a:gd fmla="*/ 32 w 910" name="T24"/>
              <a:gd fmla="*/ 456 h 538" name="T25"/>
              <a:gd fmla="*/ 227 w 910" name="T26"/>
              <a:gd fmla="*/ 535 h 538" name="T27"/>
              <a:gd fmla="*/ 392 w 910" name="T28"/>
              <a:gd fmla="*/ 531 h 538" name="T29"/>
              <a:gd fmla="*/ 505 w 910" name="T30"/>
              <a:gd fmla="*/ 511 h 538" name="T31"/>
              <a:gd fmla="*/ 547 w 910" name="T32"/>
              <a:gd fmla="*/ 500 h 538" name="T33"/>
              <a:gd fmla="*/ 565 w 910" name="T34"/>
              <a:gd fmla="*/ 510 h 538" name="T35"/>
              <a:gd fmla="*/ 438 w 910" name="T36"/>
              <a:gd fmla="*/ 538 h 538" name="T37"/>
              <a:gd fmla="*/ 670 w 910" name="T38"/>
              <a:gd fmla="*/ 469 h 538" name="T39"/>
              <a:gd fmla="*/ 705 w 910" name="T40"/>
              <a:gd fmla="*/ 460 h 538" name="T41"/>
              <a:gd fmla="*/ 788 w 910" name="T42"/>
              <a:gd fmla="*/ 415 h 538" name="T43"/>
              <a:gd fmla="*/ 888 w 910" name="T44"/>
              <a:gd fmla="*/ 287 h 538" name="T45"/>
              <a:gd fmla="*/ 905 w 910" name="T46"/>
              <a:gd fmla="*/ 243 h 538" name="T47"/>
              <a:gd fmla="*/ 496 w 910" name="T48"/>
              <a:gd fmla="*/ 11 h 538" name="T49"/>
              <a:gd fmla="*/ 592 w 910" name="T50"/>
              <a:gd fmla="*/ 9 h 538" name="T51"/>
              <a:gd fmla="*/ 453 w 910" name="T52"/>
              <a:gd fmla="*/ 17 h 538" name="T53"/>
              <a:gd fmla="*/ 660 w 910" name="T54"/>
              <a:gd fmla="*/ 448 h 538" name="T55"/>
              <a:gd fmla="*/ 585 w 910" name="T56"/>
              <a:gd fmla="*/ 472 h 538" name="T57"/>
              <a:gd fmla="*/ 488 w 910" name="T58"/>
              <a:gd fmla="*/ 490 h 538" name="T59"/>
              <a:gd fmla="*/ 424 w 910" name="T60"/>
              <a:gd fmla="*/ 506 h 538" name="T61"/>
              <a:gd fmla="*/ 502 w 910" name="T62"/>
              <a:gd fmla="*/ 493 h 538" name="T63"/>
              <a:gd fmla="*/ 397 w 910" name="T64"/>
              <a:gd fmla="*/ 512 h 538" name="T65"/>
              <a:gd fmla="*/ 153 w 910" name="T66"/>
              <a:gd fmla="*/ 512 h 538" name="T67"/>
              <a:gd fmla="*/ 54 w 910" name="T68"/>
              <a:gd fmla="*/ 464 h 538" name="T69"/>
              <a:gd fmla="*/ 30 w 910" name="T70"/>
              <a:gd fmla="*/ 290 h 538" name="T71"/>
              <a:gd fmla="*/ 112 w 910" name="T72"/>
              <a:gd fmla="*/ 179 h 538" name="T73"/>
              <a:gd fmla="*/ 283 w 910" name="T74"/>
              <a:gd fmla="*/ 76 h 538" name="T75"/>
              <a:gd fmla="*/ 368 w 910" name="T76"/>
              <a:gd fmla="*/ 46 h 538" name="T77"/>
              <a:gd fmla="*/ 531 w 910" name="T78"/>
              <a:gd fmla="*/ 27 h 538" name="T79"/>
              <a:gd fmla="*/ 599 w 910" name="T80"/>
              <a:gd fmla="*/ 32 h 538" name="T81"/>
              <a:gd fmla="*/ 669 w 910" name="T82"/>
              <a:gd fmla="*/ 34 h 538" name="T83"/>
              <a:gd fmla="*/ 687 w 910" name="T84"/>
              <a:gd fmla="*/ 41 h 538" name="T85"/>
              <a:gd fmla="*/ 793 w 910" name="T86"/>
              <a:gd fmla="*/ 85 h 538" name="T87"/>
              <a:gd fmla="*/ 805 w 910" name="T88"/>
              <a:gd fmla="*/ 95 h 538" name="T89"/>
              <a:gd fmla="*/ 883 w 910" name="T90"/>
              <a:gd fmla="*/ 246 h 538" name="T91"/>
              <a:gd fmla="*/ 841 w 910" name="T92"/>
              <a:gd fmla="*/ 323 h 538" name="T93"/>
              <a:gd fmla="*/ 863 w 910" name="T94"/>
              <a:gd fmla="*/ 280 h 538" name="T95"/>
              <a:gd fmla="*/ 700 w 910" name="T96"/>
              <a:gd fmla="*/ 424 h 538" name="T97"/>
              <a:gd fmla="*/ 720 w 910" name="T98"/>
              <a:gd fmla="*/ 419 h 538" name="T99"/>
              <a:gd fmla="*/ 708 w 910" name="T100"/>
              <a:gd fmla="*/ 446 h 538" name="T101"/>
              <a:gd fmla="*/ 772 w 910" name="T102"/>
              <a:gd fmla="*/ 403 h 538" name="T103"/>
              <a:gd fmla="*/ 832 w 910" name="T104"/>
              <a:gd fmla="*/ 367 h 538" name="T105"/>
              <a:gd fmla="*/ 829 w 910" name="T106"/>
              <a:gd fmla="*/ 364 h 538" name="T107"/>
              <a:gd fmla="*/ 885 w 910" name="T108"/>
              <a:gd fmla="*/ 280 h 538" name="T109"/>
              <a:gd fmla="*/ 792 w 910" name="T110"/>
              <a:gd fmla="*/ 72 h 538" name="T111"/>
              <a:gd fmla="*/ 737 w 910" name="T112"/>
              <a:gd fmla="*/ 44 h 538" name="T113"/>
              <a:gd fmla="*/ 709 w 910" name="T114"/>
              <a:gd fmla="*/ 30 h 538" name="T115"/>
              <a:gd fmla="*/ 777 w 910" name="T116"/>
              <a:gd fmla="*/ 52 h 538" name="T117"/>
              <a:gd fmla="*/ 876 w 910" name="T118"/>
              <a:gd fmla="*/ 128 h 538" name="T119"/>
              <a:gd fmla="*/ 887 w 910" name="T120"/>
              <a:gd fmla="*/ 176 h 53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38" w="910">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376"/>
          <p:cNvSpPr>
            <a:spLocks noEditPoints="1"/>
          </p:cNvSpPr>
          <p:nvPr/>
        </p:nvSpPr>
        <p:spPr bwMode="auto">
          <a:xfrm rot="18448416">
            <a:off x="5978337" y="5071174"/>
            <a:ext cx="1241034" cy="717993"/>
          </a:xfrm>
          <a:custGeom>
            <a:gdLst>
              <a:gd fmla="*/ 715 w 910" name="T0"/>
              <a:gd fmla="*/ 20 h 538" name="T1"/>
              <a:gd fmla="*/ 489 w 910" name="T2"/>
              <a:gd fmla="*/ 6 h 538" name="T3"/>
              <a:gd fmla="*/ 372 w 910" name="T4"/>
              <a:gd fmla="*/ 17 h 538" name="T5"/>
              <a:gd fmla="*/ 263 w 910" name="T6"/>
              <a:gd fmla="*/ 50 h 538" name="T7"/>
              <a:gd fmla="*/ 193 w 910" name="T8"/>
              <a:gd fmla="*/ 77 h 538" name="T9"/>
              <a:gd fmla="*/ 195 w 910" name="T10"/>
              <a:gd fmla="*/ 82 h 538" name="T11"/>
              <a:gd fmla="*/ 286 w 910" name="T12"/>
              <a:gd fmla="*/ 51 h 538" name="T13"/>
              <a:gd fmla="*/ 157 w 910" name="T14"/>
              <a:gd fmla="*/ 110 h 538" name="T15"/>
              <a:gd fmla="*/ 257 w 910" name="T16"/>
              <a:gd fmla="*/ 78 h 538" name="T17"/>
              <a:gd fmla="*/ 283 w 910" name="T18"/>
              <a:gd fmla="*/ 68 h 538" name="T19"/>
              <a:gd fmla="*/ 290 w 910" name="T20"/>
              <a:gd fmla="*/ 68 h 538" name="T21"/>
              <a:gd fmla="*/ 84 w 910" name="T22"/>
              <a:gd fmla="*/ 191 h 538" name="T23"/>
              <a:gd fmla="*/ 32 w 910" name="T24"/>
              <a:gd fmla="*/ 456 h 538" name="T25"/>
              <a:gd fmla="*/ 227 w 910" name="T26"/>
              <a:gd fmla="*/ 535 h 538" name="T27"/>
              <a:gd fmla="*/ 392 w 910" name="T28"/>
              <a:gd fmla="*/ 531 h 538" name="T29"/>
              <a:gd fmla="*/ 505 w 910" name="T30"/>
              <a:gd fmla="*/ 511 h 538" name="T31"/>
              <a:gd fmla="*/ 547 w 910" name="T32"/>
              <a:gd fmla="*/ 500 h 538" name="T33"/>
              <a:gd fmla="*/ 565 w 910" name="T34"/>
              <a:gd fmla="*/ 510 h 538" name="T35"/>
              <a:gd fmla="*/ 438 w 910" name="T36"/>
              <a:gd fmla="*/ 538 h 538" name="T37"/>
              <a:gd fmla="*/ 670 w 910" name="T38"/>
              <a:gd fmla="*/ 469 h 538" name="T39"/>
              <a:gd fmla="*/ 705 w 910" name="T40"/>
              <a:gd fmla="*/ 460 h 538" name="T41"/>
              <a:gd fmla="*/ 788 w 910" name="T42"/>
              <a:gd fmla="*/ 415 h 538" name="T43"/>
              <a:gd fmla="*/ 888 w 910" name="T44"/>
              <a:gd fmla="*/ 287 h 538" name="T45"/>
              <a:gd fmla="*/ 905 w 910" name="T46"/>
              <a:gd fmla="*/ 243 h 538" name="T47"/>
              <a:gd fmla="*/ 496 w 910" name="T48"/>
              <a:gd fmla="*/ 11 h 538" name="T49"/>
              <a:gd fmla="*/ 592 w 910" name="T50"/>
              <a:gd fmla="*/ 9 h 538" name="T51"/>
              <a:gd fmla="*/ 453 w 910" name="T52"/>
              <a:gd fmla="*/ 17 h 538" name="T53"/>
              <a:gd fmla="*/ 660 w 910" name="T54"/>
              <a:gd fmla="*/ 448 h 538" name="T55"/>
              <a:gd fmla="*/ 585 w 910" name="T56"/>
              <a:gd fmla="*/ 472 h 538" name="T57"/>
              <a:gd fmla="*/ 488 w 910" name="T58"/>
              <a:gd fmla="*/ 490 h 538" name="T59"/>
              <a:gd fmla="*/ 424 w 910" name="T60"/>
              <a:gd fmla="*/ 506 h 538" name="T61"/>
              <a:gd fmla="*/ 502 w 910" name="T62"/>
              <a:gd fmla="*/ 493 h 538" name="T63"/>
              <a:gd fmla="*/ 397 w 910" name="T64"/>
              <a:gd fmla="*/ 512 h 538" name="T65"/>
              <a:gd fmla="*/ 153 w 910" name="T66"/>
              <a:gd fmla="*/ 512 h 538" name="T67"/>
              <a:gd fmla="*/ 54 w 910" name="T68"/>
              <a:gd fmla="*/ 464 h 538" name="T69"/>
              <a:gd fmla="*/ 30 w 910" name="T70"/>
              <a:gd fmla="*/ 290 h 538" name="T71"/>
              <a:gd fmla="*/ 112 w 910" name="T72"/>
              <a:gd fmla="*/ 179 h 538" name="T73"/>
              <a:gd fmla="*/ 283 w 910" name="T74"/>
              <a:gd fmla="*/ 76 h 538" name="T75"/>
              <a:gd fmla="*/ 368 w 910" name="T76"/>
              <a:gd fmla="*/ 46 h 538" name="T77"/>
              <a:gd fmla="*/ 531 w 910" name="T78"/>
              <a:gd fmla="*/ 27 h 538" name="T79"/>
              <a:gd fmla="*/ 599 w 910" name="T80"/>
              <a:gd fmla="*/ 32 h 538" name="T81"/>
              <a:gd fmla="*/ 669 w 910" name="T82"/>
              <a:gd fmla="*/ 34 h 538" name="T83"/>
              <a:gd fmla="*/ 687 w 910" name="T84"/>
              <a:gd fmla="*/ 41 h 538" name="T85"/>
              <a:gd fmla="*/ 793 w 910" name="T86"/>
              <a:gd fmla="*/ 85 h 538" name="T87"/>
              <a:gd fmla="*/ 805 w 910" name="T88"/>
              <a:gd fmla="*/ 95 h 538" name="T89"/>
              <a:gd fmla="*/ 883 w 910" name="T90"/>
              <a:gd fmla="*/ 246 h 538" name="T91"/>
              <a:gd fmla="*/ 841 w 910" name="T92"/>
              <a:gd fmla="*/ 323 h 538" name="T93"/>
              <a:gd fmla="*/ 863 w 910" name="T94"/>
              <a:gd fmla="*/ 280 h 538" name="T95"/>
              <a:gd fmla="*/ 700 w 910" name="T96"/>
              <a:gd fmla="*/ 424 h 538" name="T97"/>
              <a:gd fmla="*/ 720 w 910" name="T98"/>
              <a:gd fmla="*/ 419 h 538" name="T99"/>
              <a:gd fmla="*/ 708 w 910" name="T100"/>
              <a:gd fmla="*/ 446 h 538" name="T101"/>
              <a:gd fmla="*/ 772 w 910" name="T102"/>
              <a:gd fmla="*/ 403 h 538" name="T103"/>
              <a:gd fmla="*/ 832 w 910" name="T104"/>
              <a:gd fmla="*/ 367 h 538" name="T105"/>
              <a:gd fmla="*/ 829 w 910" name="T106"/>
              <a:gd fmla="*/ 364 h 538" name="T107"/>
              <a:gd fmla="*/ 885 w 910" name="T108"/>
              <a:gd fmla="*/ 280 h 538" name="T109"/>
              <a:gd fmla="*/ 792 w 910" name="T110"/>
              <a:gd fmla="*/ 72 h 538" name="T111"/>
              <a:gd fmla="*/ 737 w 910" name="T112"/>
              <a:gd fmla="*/ 44 h 538" name="T113"/>
              <a:gd fmla="*/ 709 w 910" name="T114"/>
              <a:gd fmla="*/ 30 h 538" name="T115"/>
              <a:gd fmla="*/ 777 w 910" name="T116"/>
              <a:gd fmla="*/ 52 h 538" name="T117"/>
              <a:gd fmla="*/ 876 w 910" name="T118"/>
              <a:gd fmla="*/ 128 h 538" name="T119"/>
              <a:gd fmla="*/ 887 w 910" name="T120"/>
              <a:gd fmla="*/ 176 h 53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38" w="910">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3680145902"/>
      </p:ext>
    </p:extLst>
  </p:cSld>
  <p:clrMapOvr>
    <a:masterClrMapping/>
  </p:clrMapOvr>
  <p:transition/>
  <p:timing/>
</p:sld>
</file>

<file path=ppt/tags/tag1.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Lst>
</file>

<file path=ppt/theme/theme1.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Arial"/>
      </a:majorFont>
      <a:minorFont>
        <a:latin typeface="Segoe UI"/>
        <a:ea typeface="微软雅黑"/>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docProps/app.xml><?xml version="1.0" encoding="utf-8"?>
<Properties xmlns:vt="http://schemas.openxmlformats.org/officeDocument/2006/docPropsVTypes" xmlns="http://schemas.openxmlformats.org/officeDocument/2006/extended-properties">
  <Company/>
  <PresentationFormat>宽屏</PresentationFormat>
  <Paragraphs>146</Paragraphs>
  <Slides>23</Slides>
  <Notes>0</Notes>
  <TotalTime>349</TotalTime>
  <HiddenSlides>0</HiddenSlides>
  <MMClips>0</MMClips>
  <ScaleCrop>0</ScaleCrop>
  <HeadingPairs>
    <vt:vector baseType="variant" size="6">
      <vt:variant>
        <vt:lpstr>Fonts used</vt:lpstr>
      </vt:variant>
      <vt:variant>
        <vt:i4>5</vt:i4>
      </vt:variant>
      <vt:variant>
        <vt:lpstr>Theme</vt:lpstr>
      </vt:variant>
      <vt:variant>
        <vt:i4>1</vt:i4>
      </vt:variant>
      <vt:variant>
        <vt:lpstr>Slide Titles</vt:lpstr>
      </vt:variant>
      <vt:variant>
        <vt:i4>23</vt:i4>
      </vt:variant>
    </vt:vector>
  </HeadingPairs>
  <TitlesOfParts>
    <vt:vector baseType="lpstr" size="29">
      <vt:lpstr>Arial</vt:lpstr>
      <vt:lpstr>Segoe UI</vt:lpstr>
      <vt:lpstr>微软雅黑</vt:lpstr>
      <vt:lpstr>Calibri Light</vt:lpstr>
      <vt:lpstr>Calibri</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2015-10-14T14:36:20Z</dcterms:created>
  <cp:lastModifiedBy>Administrator</cp:lastModifiedBy>
  <dcterms:modified xsi:type="dcterms:W3CDTF">2021-08-20T11:22:59Z</dcterms:modified>
  <cp:revision>39</cp:revision>
  <dc:title>PowerPoint 演示文稿</dc:title>
</cp:coreProperties>
</file>