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"/>
  </p:notesMasterIdLst>
  <p:sldIdLst>
    <p:sldId id="256" r:id="rId4"/>
    <p:sldId id="293" r:id="rId5"/>
    <p:sldId id="294" r:id="rId6"/>
    <p:sldId id="258" r:id="rId7"/>
    <p:sldId id="328" r:id="rId8"/>
    <p:sldId id="329" r:id="rId9"/>
    <p:sldId id="349" r:id="rId10"/>
    <p:sldId id="324" r:id="rId11"/>
    <p:sldId id="320" r:id="rId12"/>
    <p:sldId id="350" r:id="rId13"/>
    <p:sldId id="351" r:id="rId14"/>
    <p:sldId id="352" r:id="rId15"/>
    <p:sldId id="353" r:id="rId16"/>
    <p:sldId id="325" r:id="rId17"/>
    <p:sldId id="321" r:id="rId18"/>
    <p:sldId id="354" r:id="rId19"/>
    <p:sldId id="355" r:id="rId20"/>
    <p:sldId id="356" r:id="rId21"/>
    <p:sldId id="357" r:id="rId22"/>
    <p:sldId id="326" r:id="rId23"/>
    <p:sldId id="322" r:id="rId24"/>
    <p:sldId id="358" r:id="rId25"/>
    <p:sldId id="359" r:id="rId26"/>
    <p:sldId id="360" r:id="rId27"/>
    <p:sldId id="361" r:id="rId28"/>
    <p:sldId id="327" r:id="rId29"/>
    <p:sldId id="323" r:id="rId30"/>
    <p:sldId id="362" r:id="rId31"/>
    <p:sldId id="364" r:id="rId32"/>
    <p:sldId id="365" r:id="rId33"/>
  </p:sldIdLst>
  <p:sldSz cx="12190413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00B0F0"/>
              </a:solidFill>
            </c:spPr>
          </c:dPt>
          <c:dPt>
            <c:idx val="1"/>
            <c:invertIfNegative val="1"/>
            <c:spPr>
              <a:solidFill>
                <a:srgbClr val="0070C0"/>
              </a:solidFill>
            </c:spPr>
          </c:dPt>
          <c:dPt>
            <c:idx val="2"/>
            <c:invertIfNegative val="1"/>
            <c:spPr>
              <a:solidFill>
                <a:srgbClr val="81DEFF"/>
              </a:solidFill>
            </c:spPr>
          </c:dPt>
          <c:dPt>
            <c:idx val="3"/>
            <c:invertIfNegative val="1"/>
            <c:spPr>
              <a:solidFill>
                <a:srgbClr val="47CFFF"/>
              </a:solidFill>
            </c:spPr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/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/>
            </c:dLbl>
            <c:dLbl>
              <c:idx val="2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/>
            </c:dLbl>
            <c:dLbl>
              <c:idx val="3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mtId="4294967295">
                    <a:solidFill>
                      <a:schemeClr val="bg1"/>
                    </a:solidFill>
                  </a:defRPr>
                </a:pPr>
                <a:endParaRPr smtId="4294967295">
                  <a:solidFill>
                    <a:schemeClr val="bg1"/>
                  </a:solidFill>
                </a:endParaRPr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0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</c:plotArea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8DD-FEDD-40F7-B7F7-6703B1F20D34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745C-0275-4ACE-A443-4A9DCE3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533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915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026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080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075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2765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6773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1686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395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102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2849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461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036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6894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517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675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8145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1883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0800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2673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8427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024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183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8807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191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561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443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158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458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609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508406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727490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21320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483475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04400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688924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686579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434171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398186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648601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295309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74301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一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矩形 57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0" name="组合 31"/>
            <p:cNvGrpSpPr/>
            <p:nvPr userDrawn="1"/>
          </p:nvGrpSpPr>
          <p:grpSpPr>
            <a:xfrm>
              <a:off x="6369783" y="285728"/>
              <a:ext cx="597719" cy="597720"/>
              <a:chOff x="6501056" y="1873013"/>
              <a:chExt cx="696763" cy="696763"/>
            </a:xfrm>
          </p:grpSpPr>
          <p:sp>
            <p:nvSpPr>
              <p:cNvPr id="32" name="椭圆 31"/>
              <p:cNvSpPr/>
              <p:nvPr userDrawn="1"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3" name="组合 113"/>
              <p:cNvGrpSpPr>
                <a:grpSpLocks noChangeAspect="1"/>
              </p:cNvGrpSpPr>
              <p:nvPr/>
            </p:nvGrpSpPr>
            <p:grpSpPr>
              <a:xfrm>
                <a:off x="6616028" y="1996256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4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5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37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0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1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57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2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3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80" name="组合 79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5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48" name="任意多边形 47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0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6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6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0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1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2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82" name="组合 81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74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77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" h="115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sp>
        <p:nvSpPr>
          <p:cNvPr id="83" name="TextBox 82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年度工作概括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二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2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6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7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8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0" name="组合 36"/>
            <p:cNvGrpSpPr/>
            <p:nvPr userDrawn="1"/>
          </p:nvGrpSpPr>
          <p:grpSpPr>
            <a:xfrm>
              <a:off x="7566370" y="285728"/>
              <a:ext cx="597719" cy="597720"/>
              <a:chOff x="6501056" y="2921024"/>
              <a:chExt cx="696763" cy="696763"/>
            </a:xfrm>
          </p:grpSpPr>
          <p:sp>
            <p:nvSpPr>
              <p:cNvPr id="42" name="椭圆 41"/>
              <p:cNvSpPr/>
              <p:nvPr userDrawn="1"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3" name="组合 118"/>
              <p:cNvGrpSpPr>
                <a:grpSpLocks noChangeAspect="1"/>
              </p:cNvGrpSpPr>
              <p:nvPr/>
            </p:nvGrpSpPr>
            <p:grpSpPr>
              <a:xfrm>
                <a:off x="6636679" y="3066938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4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57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5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6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1" name="矩形 40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8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52" name="组合 51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3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6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7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8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9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4" name="矩形 53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" h="115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工作完成情况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val="45877808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三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57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2"/>
            <a:ext cx="996247" cy="1000138"/>
            <a:chOff x="8563703" y="285722"/>
            <a:chExt cx="996247" cy="1000138"/>
          </a:xfrm>
        </p:grpSpPr>
        <p:grpSp>
          <p:nvGrpSpPr>
            <p:cNvPr id="50" name="组合 55"/>
            <p:cNvGrpSpPr/>
            <p:nvPr userDrawn="1"/>
          </p:nvGrpSpPr>
          <p:grpSpPr>
            <a:xfrm>
              <a:off x="8762966" y="285722"/>
              <a:ext cx="597720" cy="597719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 userDrawn="1"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6" y="4389665"/>
                <a:ext cx="488930" cy="374848"/>
              </a:xfrm>
              <a:custGeom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" h="115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项目成果展示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val="205018057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四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57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 userDrawn="1"/>
          </p:nvGrpSpPr>
          <p:grpSpPr>
            <a:xfrm>
              <a:off x="9959552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 userDrawn="1"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91" y="4078658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" h="115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工作不足之处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val="338355004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五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57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 userDrawn="1"/>
          </p:nvGrpSpPr>
          <p:grpSpPr>
            <a:xfrm>
              <a:off x="11156125" y="285728"/>
              <a:ext cx="597719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 userDrawn="1"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20" y="2843475"/>
                <a:ext cx="528735" cy="526804"/>
              </a:xfrm>
              <a:custGeom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" h="115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明年工作计划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val="157191284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media/image1.png" Type="http://schemas.openxmlformats.org/officeDocument/2006/relationships/image"/><Relationship Id="rId17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168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NULL" Type="http://schemas.openxmlformats.org/officeDocument/2006/relationships/audio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6" name="直接连接符 55"/>
          <p:cNvCxnSpPr/>
          <p:nvPr/>
        </p:nvCxnSpPr>
        <p:spPr>
          <a:xfrm>
            <a:off x="12190413" y="3571876"/>
            <a:ext cx="85942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 flipV="1" rot="5400000">
            <a:off x="5534570" y="7347198"/>
            <a:ext cx="2192842" cy="121444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166644" y="-1460580"/>
            <a:ext cx="843143" cy="146058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21"/>
          <p:cNvSpPr txBox="1"/>
          <p:nvPr/>
        </p:nvSpPr>
        <p:spPr bwMode="auto">
          <a:xfrm>
            <a:off x="808794" y="2824459"/>
            <a:ext cx="6000792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pc="100" sz="5400">
                <a:solidFill>
                  <a:srgbClr val="0070C0"/>
                </a:solidFill>
                <a:latin charset="-122" pitchFamily="2" typeface="方正兰亭粗黑_GBK"/>
                <a:ea charset="-122" pitchFamily="2" typeface="方正兰亭粗黑_GBK"/>
              </a:rPr>
              <a:t>年度工作总结汇报</a:t>
            </a:r>
          </a:p>
        </p:txBody>
      </p:sp>
      <p:sp>
        <p:nvSpPr>
          <p:cNvPr id="60" name="矩形 17"/>
          <p:cNvSpPr>
            <a:spLocks noChangeArrowheads="1"/>
          </p:cNvSpPr>
          <p:nvPr/>
        </p:nvSpPr>
        <p:spPr bwMode="auto">
          <a:xfrm>
            <a:off x="880232" y="3786189"/>
            <a:ext cx="5572164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en-US" smtClean="0" sz="2400">
                <a:solidFill>
                  <a:schemeClr val="bg1">
                    <a:lumMod val="65000"/>
                  </a:schemeClr>
                </a:solidFill>
              </a:rPr>
              <a:t>THE ANNUAL WORK SUMMARY REPORT</a:t>
            </a:r>
          </a:p>
        </p:txBody>
      </p:sp>
      <p:sp>
        <p:nvSpPr>
          <p:cNvPr id="61" name="文本框 26"/>
          <p:cNvSpPr txBox="1">
            <a:spLocks noChangeArrowheads="1"/>
          </p:cNvSpPr>
          <p:nvPr/>
        </p:nvSpPr>
        <p:spPr bwMode="auto">
          <a:xfrm>
            <a:off x="951670" y="2357430"/>
            <a:ext cx="3037556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mtClean="0" sz="2400">
                <a:solidFill>
                  <a:srgbClr val="7F7F7F"/>
                </a:solidFill>
                <a:latin typeface="方正正纤黑简体"/>
                <a:ea typeface="方正正纤黑简体"/>
                <a:cs typeface="方正正纤黑简体"/>
              </a:rPr>
              <a:t>时尚简约扁平化</a:t>
            </a:r>
          </a:p>
        </p:txBody>
      </p:sp>
      <p:sp>
        <p:nvSpPr>
          <p:cNvPr id="42" name="Freeform 5"/>
          <p:cNvSpPr/>
          <p:nvPr/>
        </p:nvSpPr>
        <p:spPr bwMode="auto">
          <a:xfrm rot="10800000">
            <a:off x="7023901" y="2697855"/>
            <a:ext cx="1931273" cy="171284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0800000">
            <a:off x="7205924" y="2859856"/>
            <a:ext cx="1567224" cy="13888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4" name="Freeform 5"/>
          <p:cNvSpPr/>
          <p:nvPr/>
        </p:nvSpPr>
        <p:spPr bwMode="auto">
          <a:xfrm rot="10800000">
            <a:off x="8660293" y="1762251"/>
            <a:ext cx="1931271" cy="171102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0" name="Freeform 5"/>
          <p:cNvSpPr/>
          <p:nvPr/>
        </p:nvSpPr>
        <p:spPr bwMode="auto">
          <a:xfrm rot="10800000">
            <a:off x="8842317" y="1924254"/>
            <a:ext cx="1567224" cy="138702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noFill/>
              <a:sym charset="0" pitchFamily="34" typeface="Arial"/>
            </a:endParaRPr>
          </a:p>
        </p:txBody>
      </p:sp>
      <p:sp>
        <p:nvSpPr>
          <p:cNvPr id="51" name="Freeform 5"/>
          <p:cNvSpPr/>
          <p:nvPr/>
        </p:nvSpPr>
        <p:spPr bwMode="auto">
          <a:xfrm rot="10800000">
            <a:off x="8660293" y="3635275"/>
            <a:ext cx="1931271" cy="171102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2" name="Freeform 5"/>
          <p:cNvSpPr/>
          <p:nvPr/>
        </p:nvSpPr>
        <p:spPr bwMode="auto">
          <a:xfrm rot="10800000">
            <a:off x="8842317" y="3797276"/>
            <a:ext cx="1567224" cy="138702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3" name="Freeform 5"/>
          <p:cNvSpPr/>
          <p:nvPr/>
        </p:nvSpPr>
        <p:spPr bwMode="auto">
          <a:xfrm rot="10800000">
            <a:off x="7615476" y="1516521"/>
            <a:ext cx="1150390" cy="102115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7615476" y="4572699"/>
            <a:ext cx="1150390" cy="102115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10271201" y="3047340"/>
            <a:ext cx="1150390" cy="102115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grpSp>
        <p:nvGrpSpPr>
          <p:cNvPr id="62" name="组合 32"/>
          <p:cNvGrpSpPr/>
          <p:nvPr/>
        </p:nvGrpSpPr>
        <p:grpSpPr>
          <a:xfrm>
            <a:off x="8013815" y="1870661"/>
            <a:ext cx="368370" cy="313348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63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gdLst>
                <a:gd fmla="*/ 43 w 48" name="T0"/>
                <a:gd fmla="*/ 45 h 45" name="T1"/>
                <a:gd fmla="*/ 48 w 48" name="T2"/>
                <a:gd fmla="*/ 39 h 45" name="T3"/>
                <a:gd fmla="*/ 48 w 48" name="T4"/>
                <a:gd fmla="*/ 0 h 45" name="T5"/>
                <a:gd fmla="*/ 0 w 48" name="T6"/>
                <a:gd fmla="*/ 8 h 45" name="T7"/>
                <a:gd fmla="*/ 0 w 48" name="T8"/>
                <a:gd fmla="*/ 39 h 45" name="T9"/>
                <a:gd fmla="*/ 6 w 48" name="T10"/>
                <a:gd fmla="*/ 45 h 45" name="T11"/>
                <a:gd fmla="*/ 43 w 48" name="T12"/>
                <a:gd fmla="*/ 45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48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gdLst>
                <a:gd fmla="*/ 43 w 48" name="T0"/>
                <a:gd fmla="*/ 65 h 65" name="T1"/>
                <a:gd fmla="*/ 48 w 48" name="T2"/>
                <a:gd fmla="*/ 59 h 65" name="T3"/>
                <a:gd fmla="*/ 48 w 48" name="T4"/>
                <a:gd fmla="*/ 0 h 65" name="T5"/>
                <a:gd fmla="*/ 44 w 48" name="T6"/>
                <a:gd fmla="*/ 2 h 65" name="T7"/>
                <a:gd fmla="*/ 0 w 48" name="T8"/>
                <a:gd fmla="*/ 16 h 65" name="T9"/>
                <a:gd fmla="*/ 0 w 48" name="T10"/>
                <a:gd fmla="*/ 59 h 65" name="T11"/>
                <a:gd fmla="*/ 6 w 48" name="T12"/>
                <a:gd fmla="*/ 65 h 65" name="T13"/>
                <a:gd fmla="*/ 43 w 48" name="T14"/>
                <a:gd fmla="*/ 65 h 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" w="48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gdLst>
                <a:gd fmla="*/ 43 w 48" name="T0"/>
                <a:gd fmla="*/ 96 h 96" name="T1"/>
                <a:gd fmla="*/ 48 w 48" name="T2"/>
                <a:gd fmla="*/ 90 h 96" name="T3"/>
                <a:gd fmla="*/ 48 w 48" name="T4"/>
                <a:gd fmla="*/ 0 h 96" name="T5"/>
                <a:gd fmla="*/ 0 w 48" name="T6"/>
                <a:gd fmla="*/ 25 h 96" name="T7"/>
                <a:gd fmla="*/ 0 w 48" name="T8"/>
                <a:gd fmla="*/ 90 h 96" name="T9"/>
                <a:gd fmla="*/ 6 w 48" name="T10"/>
                <a:gd fmla="*/ 96 h 96" name="T11"/>
                <a:gd fmla="*/ 43 w 48" name="T12"/>
                <a:gd fmla="*/ 96 h 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" w="48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gdLst>
                <a:gd fmla="*/ 43 w 48" name="T0"/>
                <a:gd fmla="*/ 142 h 142" name="T1"/>
                <a:gd fmla="*/ 48 w 48" name="T2"/>
                <a:gd fmla="*/ 136 h 142" name="T3"/>
                <a:gd fmla="*/ 48 w 48" name="T4"/>
                <a:gd fmla="*/ 0 h 142" name="T5"/>
                <a:gd fmla="*/ 32 w 48" name="T6"/>
                <a:gd fmla="*/ 14 h 142" name="T7"/>
                <a:gd fmla="*/ 0 w 48" name="T8"/>
                <a:gd fmla="*/ 37 h 142" name="T9"/>
                <a:gd fmla="*/ 0 w 48" name="T10"/>
                <a:gd fmla="*/ 136 h 142" name="T11"/>
                <a:gd fmla="*/ 6 w 48" name="T12"/>
                <a:gd fmla="*/ 142 h 142" name="T13"/>
                <a:gd fmla="*/ 43 w 48" name="T14"/>
                <a:gd fmla="*/ 142 h 1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2" w="48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gdLst>
                <a:gd fmla="*/ 43 w 48" name="T0"/>
                <a:gd fmla="*/ 210 h 210" name="T1"/>
                <a:gd fmla="*/ 48 w 48" name="T2"/>
                <a:gd fmla="*/ 204 h 210" name="T3"/>
                <a:gd fmla="*/ 48 w 48" name="T4"/>
                <a:gd fmla="*/ 0 h 210" name="T5"/>
                <a:gd fmla="*/ 0 w 48" name="T6"/>
                <a:gd fmla="*/ 56 h 210" name="T7"/>
                <a:gd fmla="*/ 0 w 48" name="T8"/>
                <a:gd fmla="*/ 204 h 210" name="T9"/>
                <a:gd fmla="*/ 6 w 48" name="T10"/>
                <a:gd fmla="*/ 210 h 210" name="T11"/>
                <a:gd fmla="*/ 43 w 48" name="T12"/>
                <a:gd fmla="*/ 210 h 2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0" w="48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gdLst>
                <a:gd fmla="*/ 350 w 352" name="T0"/>
                <a:gd fmla="*/ 58 h 229" name="T1"/>
                <a:gd fmla="*/ 335 w 352" name="T2"/>
                <a:gd fmla="*/ 8 h 229" name="T3"/>
                <a:gd fmla="*/ 322 w 352" name="T4"/>
                <a:gd fmla="*/ 2 h 229" name="T5"/>
                <a:gd fmla="*/ 273 w 352" name="T6"/>
                <a:gd fmla="*/ 17 h 229" name="T7"/>
                <a:gd fmla="*/ 266 w 352" name="T8"/>
                <a:gd fmla="*/ 30 h 229" name="T9"/>
                <a:gd fmla="*/ 279 w 352" name="T10"/>
                <a:gd fmla="*/ 36 h 229" name="T11"/>
                <a:gd fmla="*/ 304 w 352" name="T12"/>
                <a:gd fmla="*/ 29 h 229" name="T13"/>
                <a:gd fmla="*/ 219 w 352" name="T14"/>
                <a:gd fmla="*/ 121 h 229" name="T15"/>
                <a:gd fmla="*/ 71 w 352" name="T16"/>
                <a:gd fmla="*/ 194 h 229" name="T17"/>
                <a:gd fmla="*/ 0 w 352" name="T18"/>
                <a:gd fmla="*/ 205 h 229" name="T19"/>
                <a:gd fmla="*/ 0 w 352" name="T20"/>
                <a:gd fmla="*/ 205 h 229" name="T21"/>
                <a:gd fmla="*/ 0 w 352" name="T22"/>
                <a:gd fmla="*/ 229 h 229" name="T23"/>
                <a:gd fmla="*/ 0 w 352" name="T24"/>
                <a:gd fmla="*/ 229 h 229" name="T25"/>
                <a:gd fmla="*/ 125 w 352" name="T26"/>
                <a:gd fmla="*/ 202 h 229" name="T27"/>
                <a:gd fmla="*/ 234 w 352" name="T28"/>
                <a:gd fmla="*/ 139 h 229" name="T29"/>
                <a:gd fmla="*/ 324 w 352" name="T30"/>
                <a:gd fmla="*/ 41 h 229" name="T31"/>
                <a:gd fmla="*/ 331 w 352" name="T32"/>
                <a:gd fmla="*/ 64 h 229" name="T33"/>
                <a:gd fmla="*/ 344 w 352" name="T34"/>
                <a:gd fmla="*/ 70 h 229" name="T35"/>
                <a:gd fmla="*/ 350 w 352" name="T36"/>
                <a:gd fmla="*/ 58 h 22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9" w="352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gdLst>
                <a:gd fmla="*/ 57 w 85" name="T0"/>
                <a:gd fmla="*/ 104 h 138" name="T1"/>
                <a:gd fmla="*/ 45 w 85" name="T2"/>
                <a:gd fmla="*/ 108 h 138" name="T3"/>
                <a:gd fmla="*/ 30 w 85" name="T4"/>
                <a:gd fmla="*/ 105 h 138" name="T5"/>
                <a:gd fmla="*/ 20 w 85" name="T6"/>
                <a:gd fmla="*/ 100 h 138" name="T7"/>
                <a:gd fmla="*/ 19 w 85" name="T8"/>
                <a:gd fmla="*/ 98 h 138" name="T9"/>
                <a:gd fmla="*/ 19 w 85" name="T10"/>
                <a:gd fmla="*/ 98 h 138" name="T11"/>
                <a:gd fmla="*/ 19 w 85" name="T12"/>
                <a:gd fmla="*/ 98 h 138" name="T13"/>
                <a:gd fmla="*/ 19 w 85" name="T14"/>
                <a:gd fmla="*/ 97 h 138" name="T15"/>
                <a:gd fmla="*/ 13 w 85" name="T16"/>
                <a:gd fmla="*/ 94 h 138" name="T17"/>
                <a:gd fmla="*/ 3 w 85" name="T18"/>
                <a:gd fmla="*/ 101 h 138" name="T19"/>
                <a:gd fmla="*/ 3 w 85" name="T20"/>
                <a:gd fmla="*/ 109 h 138" name="T21"/>
                <a:gd fmla="*/ 33 w 85" name="T22"/>
                <a:gd fmla="*/ 125 h 138" name="T23"/>
                <a:gd fmla="*/ 33 w 85" name="T24"/>
                <a:gd fmla="*/ 135 h 138" name="T25"/>
                <a:gd fmla="*/ 36 w 85" name="T26"/>
                <a:gd fmla="*/ 138 h 138" name="T27"/>
                <a:gd fmla="*/ 46 w 85" name="T28"/>
                <a:gd fmla="*/ 138 h 138" name="T29"/>
                <a:gd fmla="*/ 49 w 85" name="T30"/>
                <a:gd fmla="*/ 135 h 138" name="T31"/>
                <a:gd fmla="*/ 49 w 85" name="T32"/>
                <a:gd fmla="*/ 126 h 138" name="T33"/>
                <a:gd fmla="*/ 72 w 85" name="T34"/>
                <a:gd fmla="*/ 118 h 138" name="T35"/>
                <a:gd fmla="*/ 81 w 85" name="T36"/>
                <a:gd fmla="*/ 86 h 138" name="T37"/>
                <a:gd fmla="*/ 49 w 85" name="T38"/>
                <a:gd fmla="*/ 62 h 138" name="T39"/>
                <a:gd fmla="*/ 47 w 85" name="T40"/>
                <a:gd fmla="*/ 61 h 138" name="T41"/>
                <a:gd fmla="*/ 35 w 85" name="T42"/>
                <a:gd fmla="*/ 56 h 138" name="T43"/>
                <a:gd fmla="*/ 34 w 85" name="T44"/>
                <a:gd fmla="*/ 56 h 138" name="T45"/>
                <a:gd fmla="*/ 25 w 85" name="T46"/>
                <a:gd fmla="*/ 49 h 138" name="T47"/>
                <a:gd fmla="*/ 27 w 85" name="T48"/>
                <a:gd fmla="*/ 36 h 138" name="T49"/>
                <a:gd fmla="*/ 41 w 85" name="T50"/>
                <a:gd fmla="*/ 31 h 138" name="T51"/>
                <a:gd fmla="*/ 51 w 85" name="T52"/>
                <a:gd fmla="*/ 32 h 138" name="T53"/>
                <a:gd fmla="*/ 61 w 85" name="T54"/>
                <a:gd fmla="*/ 39 h 138" name="T55"/>
                <a:gd fmla="*/ 62 w 85" name="T56"/>
                <a:gd fmla="*/ 40 h 138" name="T57"/>
                <a:gd fmla="*/ 62 w 85" name="T58"/>
                <a:gd fmla="*/ 40 h 138" name="T59"/>
                <a:gd fmla="*/ 62 w 85" name="T60"/>
                <a:gd fmla="*/ 41 h 138" name="T61"/>
                <a:gd fmla="*/ 68 w 85" name="T62"/>
                <a:gd fmla="*/ 44 h 138" name="T63"/>
                <a:gd fmla="*/ 78 w 85" name="T64"/>
                <a:gd fmla="*/ 38 h 138" name="T65"/>
                <a:gd fmla="*/ 78 w 85" name="T66"/>
                <a:gd fmla="*/ 29 h 138" name="T67"/>
                <a:gd fmla="*/ 56 w 85" name="T68"/>
                <a:gd fmla="*/ 14 h 138" name="T69"/>
                <a:gd fmla="*/ 49 w 85" name="T70"/>
                <a:gd fmla="*/ 13 h 138" name="T71"/>
                <a:gd fmla="*/ 49 w 85" name="T72"/>
                <a:gd fmla="*/ 3 h 138" name="T73"/>
                <a:gd fmla="*/ 46 w 85" name="T74"/>
                <a:gd fmla="*/ 0 h 138" name="T75"/>
                <a:gd fmla="*/ 36 w 85" name="T76"/>
                <a:gd fmla="*/ 0 h 138" name="T77"/>
                <a:gd fmla="*/ 33 w 85" name="T78"/>
                <a:gd fmla="*/ 3 h 138" name="T79"/>
                <a:gd fmla="*/ 33 w 85" name="T80"/>
                <a:gd fmla="*/ 13 h 138" name="T81"/>
                <a:gd fmla="*/ 12 w 85" name="T82"/>
                <a:gd fmla="*/ 24 h 138" name="T83"/>
                <a:gd fmla="*/ 5 w 85" name="T84"/>
                <a:gd fmla="*/ 56 h 138" name="T85"/>
                <a:gd fmla="*/ 17 w 85" name="T86"/>
                <a:gd fmla="*/ 68 h 138" name="T87"/>
                <a:gd fmla="*/ 47 w 85" name="T88"/>
                <a:gd fmla="*/ 83 h 138" name="T89"/>
                <a:gd fmla="*/ 51 w 85" name="T90"/>
                <a:gd fmla="*/ 85 h 138" name="T91"/>
                <a:gd fmla="*/ 59 w 85" name="T92"/>
                <a:gd fmla="*/ 92 h 138" name="T93"/>
                <a:gd fmla="*/ 57 w 85" name="T94"/>
                <a:gd fmla="*/ 104 h 13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8" w="85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1" name="组合 42"/>
          <p:cNvGrpSpPr/>
          <p:nvPr/>
        </p:nvGrpSpPr>
        <p:grpSpPr>
          <a:xfrm>
            <a:off x="8016850" y="4925696"/>
            <a:ext cx="364409" cy="314237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72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gdLst>
                <a:gd fmla="*/ 28 w 828" name="T0"/>
                <a:gd fmla="*/ 686 h 714" name="T1"/>
                <a:gd fmla="*/ 28 w 828" name="T2"/>
                <a:gd fmla="*/ 605 h 714" name="T3"/>
                <a:gd fmla="*/ 66 w 828" name="T4"/>
                <a:gd fmla="*/ 605 h 714" name="T5"/>
                <a:gd fmla="*/ 66 w 828" name="T6"/>
                <a:gd fmla="*/ 577 h 714" name="T7"/>
                <a:gd fmla="*/ 28 w 828" name="T8"/>
                <a:gd fmla="*/ 577 h 714" name="T9"/>
                <a:gd fmla="*/ 28 w 828" name="T10"/>
                <a:gd fmla="*/ 435 h 714" name="T11"/>
                <a:gd fmla="*/ 66 w 828" name="T12"/>
                <a:gd fmla="*/ 435 h 714" name="T13"/>
                <a:gd fmla="*/ 66 w 828" name="T14"/>
                <a:gd fmla="*/ 407 h 714" name="T15"/>
                <a:gd fmla="*/ 28 w 828" name="T16"/>
                <a:gd fmla="*/ 407 h 714" name="T17"/>
                <a:gd fmla="*/ 28 w 828" name="T18"/>
                <a:gd fmla="*/ 265 h 714" name="T19"/>
                <a:gd fmla="*/ 66 w 828" name="T20"/>
                <a:gd fmla="*/ 265 h 714" name="T21"/>
                <a:gd fmla="*/ 66 w 828" name="T22"/>
                <a:gd fmla="*/ 236 h 714" name="T23"/>
                <a:gd fmla="*/ 28 w 828" name="T24"/>
                <a:gd fmla="*/ 236 h 714" name="T25"/>
                <a:gd fmla="*/ 28 w 828" name="T26"/>
                <a:gd fmla="*/ 94 h 714" name="T27"/>
                <a:gd fmla="*/ 66 w 828" name="T28"/>
                <a:gd fmla="*/ 94 h 714" name="T29"/>
                <a:gd fmla="*/ 66 w 828" name="T30"/>
                <a:gd fmla="*/ 66 h 714" name="T31"/>
                <a:gd fmla="*/ 28 w 828" name="T32"/>
                <a:gd fmla="*/ 66 h 714" name="T33"/>
                <a:gd fmla="*/ 28 w 828" name="T34"/>
                <a:gd fmla="*/ 0 h 714" name="T35"/>
                <a:gd fmla="*/ 0 w 828" name="T36"/>
                <a:gd fmla="*/ 0 h 714" name="T37"/>
                <a:gd fmla="*/ 0 w 828" name="T38"/>
                <a:gd fmla="*/ 714 h 714" name="T39"/>
                <a:gd fmla="*/ 828 w 828" name="T40"/>
                <a:gd fmla="*/ 714 h 714" name="T41"/>
                <a:gd fmla="*/ 828 w 828" name="T42"/>
                <a:gd fmla="*/ 686 h 714" name="T43"/>
                <a:gd fmla="*/ 28 w 828" name="T44"/>
                <a:gd fmla="*/ 686 h 7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14" w="827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gdLst>
                <a:gd fmla="*/ 6 w 49" name="T0"/>
                <a:gd fmla="*/ 118 h 118" name="T1"/>
                <a:gd fmla="*/ 43 w 49" name="T2"/>
                <a:gd fmla="*/ 118 h 118" name="T3"/>
                <a:gd fmla="*/ 49 w 49" name="T4"/>
                <a:gd fmla="*/ 112 h 118" name="T5"/>
                <a:gd fmla="*/ 49 w 49" name="T6"/>
                <a:gd fmla="*/ 6 h 118" name="T7"/>
                <a:gd fmla="*/ 43 w 49" name="T8"/>
                <a:gd fmla="*/ 0 h 118" name="T9"/>
                <a:gd fmla="*/ 6 w 49" name="T10"/>
                <a:gd fmla="*/ 0 h 118" name="T11"/>
                <a:gd fmla="*/ 0 w 49" name="T12"/>
                <a:gd fmla="*/ 6 h 118" name="T13"/>
                <a:gd fmla="*/ 0 w 49" name="T14"/>
                <a:gd fmla="*/ 112 h 118" name="T15"/>
                <a:gd fmla="*/ 6 w 49" name="T16"/>
                <a:gd fmla="*/ 118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49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gdLst>
                <a:gd fmla="*/ 5 w 48" name="T0"/>
                <a:gd fmla="*/ 160 h 160" name="T1"/>
                <a:gd fmla="*/ 43 w 48" name="T2"/>
                <a:gd fmla="*/ 160 h 160" name="T3"/>
                <a:gd fmla="*/ 48 w 48" name="T4"/>
                <a:gd fmla="*/ 154 h 160" name="T5"/>
                <a:gd fmla="*/ 48 w 48" name="T6"/>
                <a:gd fmla="*/ 6 h 160" name="T7"/>
                <a:gd fmla="*/ 43 w 48" name="T8"/>
                <a:gd fmla="*/ 0 h 160" name="T9"/>
                <a:gd fmla="*/ 5 w 48" name="T10"/>
                <a:gd fmla="*/ 0 h 160" name="T11"/>
                <a:gd fmla="*/ 0 w 48" name="T12"/>
                <a:gd fmla="*/ 6 h 160" name="T13"/>
                <a:gd fmla="*/ 0 w 48" name="T14"/>
                <a:gd fmla="*/ 154 h 160" name="T15"/>
                <a:gd fmla="*/ 5 w 48" name="T16"/>
                <a:gd fmla="*/ 160 h 1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0" w="48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gdLst>
                <a:gd fmla="*/ 6 w 49" name="T0"/>
                <a:gd fmla="*/ 202 h 202" name="T1"/>
                <a:gd fmla="*/ 43 w 49" name="T2"/>
                <a:gd fmla="*/ 202 h 202" name="T3"/>
                <a:gd fmla="*/ 49 w 49" name="T4"/>
                <a:gd fmla="*/ 196 h 202" name="T5"/>
                <a:gd fmla="*/ 49 w 49" name="T6"/>
                <a:gd fmla="*/ 5 h 202" name="T7"/>
                <a:gd fmla="*/ 43 w 49" name="T8"/>
                <a:gd fmla="*/ 0 h 202" name="T9"/>
                <a:gd fmla="*/ 6 w 49" name="T10"/>
                <a:gd fmla="*/ 0 h 202" name="T11"/>
                <a:gd fmla="*/ 0 w 49" name="T12"/>
                <a:gd fmla="*/ 5 h 202" name="T13"/>
                <a:gd fmla="*/ 0 w 49" name="T14"/>
                <a:gd fmla="*/ 196 h 202" name="T15"/>
                <a:gd fmla="*/ 6 w 49" name="T16"/>
                <a:gd fmla="*/ 202 h 2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1" w="49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gdLst>
                <a:gd fmla="*/ 6 w 49" name="T0"/>
                <a:gd fmla="*/ 244 h 244" name="T1"/>
                <a:gd fmla="*/ 43 w 49" name="T2"/>
                <a:gd fmla="*/ 244 h 244" name="T3"/>
                <a:gd fmla="*/ 49 w 49" name="T4"/>
                <a:gd fmla="*/ 238 h 244" name="T5"/>
                <a:gd fmla="*/ 49 w 49" name="T6"/>
                <a:gd fmla="*/ 5 h 244" name="T7"/>
                <a:gd fmla="*/ 43 w 49" name="T8"/>
                <a:gd fmla="*/ 0 h 244" name="T9"/>
                <a:gd fmla="*/ 6 w 49" name="T10"/>
                <a:gd fmla="*/ 0 h 244" name="T11"/>
                <a:gd fmla="*/ 0 w 49" name="T12"/>
                <a:gd fmla="*/ 5 h 244" name="T13"/>
                <a:gd fmla="*/ 0 w 49" name="T14"/>
                <a:gd fmla="*/ 238 h 244" name="T15"/>
                <a:gd fmla="*/ 6 w 49" name="T16"/>
                <a:gd fmla="*/ 244 h 2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4" w="49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7" name="组合 48"/>
          <p:cNvGrpSpPr/>
          <p:nvPr/>
        </p:nvGrpSpPr>
        <p:grpSpPr>
          <a:xfrm>
            <a:off x="10660138" y="3398821"/>
            <a:ext cx="364409" cy="312464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gdLst>
                <a:gd fmla="*/ 6 w 49" name="T0"/>
                <a:gd fmla="*/ 82 h 82" name="T1"/>
                <a:gd fmla="*/ 43 w 49" name="T2"/>
                <a:gd fmla="*/ 82 h 82" name="T3"/>
                <a:gd fmla="*/ 49 w 49" name="T4"/>
                <a:gd fmla="*/ 76 h 82" name="T5"/>
                <a:gd fmla="*/ 49 w 49" name="T6"/>
                <a:gd fmla="*/ 0 h 82" name="T7"/>
                <a:gd fmla="*/ 0 w 49" name="T8"/>
                <a:gd fmla="*/ 49 h 82" name="T9"/>
                <a:gd fmla="*/ 0 w 49" name="T10"/>
                <a:gd fmla="*/ 76 h 82" name="T11"/>
                <a:gd fmla="*/ 6 w 49" name="T12"/>
                <a:gd fmla="*/ 82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49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gdLst>
                <a:gd fmla="*/ 5 w 48" name="T0"/>
                <a:gd fmla="*/ 145 h 145" name="T1"/>
                <a:gd fmla="*/ 43 w 48" name="T2"/>
                <a:gd fmla="*/ 145 h 145" name="T3"/>
                <a:gd fmla="*/ 48 w 48" name="T4"/>
                <a:gd fmla="*/ 139 h 145" name="T5"/>
                <a:gd fmla="*/ 48 w 48" name="T6"/>
                <a:gd fmla="*/ 0 h 145" name="T7"/>
                <a:gd fmla="*/ 0 w 48" name="T8"/>
                <a:gd fmla="*/ 49 h 145" name="T9"/>
                <a:gd fmla="*/ 0 w 48" name="T10"/>
                <a:gd fmla="*/ 139 h 145" name="T11"/>
                <a:gd fmla="*/ 5 w 48" name="T12"/>
                <a:gd fmla="*/ 145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48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gdLst>
                <a:gd fmla="*/ 22 w 49" name="T0"/>
                <a:gd fmla="*/ 22 h 133" name="T1"/>
                <a:gd fmla="*/ 0 w 49" name="T2"/>
                <a:gd fmla="*/ 0 h 133" name="T3"/>
                <a:gd fmla="*/ 0 w 49" name="T4"/>
                <a:gd fmla="*/ 127 h 133" name="T5"/>
                <a:gd fmla="*/ 6 w 49" name="T6"/>
                <a:gd fmla="*/ 133 h 133" name="T7"/>
                <a:gd fmla="*/ 43 w 49" name="T8"/>
                <a:gd fmla="*/ 133 h 133" name="T9"/>
                <a:gd fmla="*/ 49 w 49" name="T10"/>
                <a:gd fmla="*/ 127 h 133" name="T11"/>
                <a:gd fmla="*/ 49 w 49" name="T12"/>
                <a:gd fmla="*/ 26 h 133" name="T13"/>
                <a:gd fmla="*/ 38 w 49" name="T14"/>
                <a:gd fmla="*/ 29 h 133" name="T15"/>
                <a:gd fmla="*/ 22 w 49" name="T16"/>
                <a:gd fmla="*/ 22 h 1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3" w="49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gdLst>
                <a:gd fmla="*/ 5 w 48" name="T0"/>
                <a:gd fmla="*/ 168 h 168" name="T1"/>
                <a:gd fmla="*/ 43 w 48" name="T2"/>
                <a:gd fmla="*/ 168 h 168" name="T3"/>
                <a:gd fmla="*/ 48 w 48" name="T4"/>
                <a:gd fmla="*/ 162 h 168" name="T5"/>
                <a:gd fmla="*/ 48 w 48" name="T6"/>
                <a:gd fmla="*/ 0 h 168" name="T7"/>
                <a:gd fmla="*/ 0 w 48" name="T8"/>
                <a:gd fmla="*/ 48 h 168" name="T9"/>
                <a:gd fmla="*/ 0 w 48" name="T10"/>
                <a:gd fmla="*/ 162 h 168" name="T11"/>
                <a:gd fmla="*/ 5 w 48" name="T12"/>
                <a:gd fmla="*/ 168 h 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8" w="4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gdLst>
                <a:gd fmla="*/ 29 w 49" name="T0"/>
                <a:gd fmla="*/ 0 h 211" name="T1"/>
                <a:gd fmla="*/ 0 w 49" name="T2"/>
                <a:gd fmla="*/ 29 h 211" name="T3"/>
                <a:gd fmla="*/ 0 w 49" name="T4"/>
                <a:gd fmla="*/ 205 h 211" name="T5"/>
                <a:gd fmla="*/ 6 w 49" name="T6"/>
                <a:gd fmla="*/ 211 h 211" name="T7"/>
                <a:gd fmla="*/ 43 w 49" name="T8"/>
                <a:gd fmla="*/ 211 h 211" name="T9"/>
                <a:gd fmla="*/ 49 w 49" name="T10"/>
                <a:gd fmla="*/ 205 h 211" name="T11"/>
                <a:gd fmla="*/ 49 w 49" name="T12"/>
                <a:gd fmla="*/ 22 h 211" name="T13"/>
                <a:gd fmla="*/ 29 w 49" name="T14"/>
                <a:gd fmla="*/ 0 h 2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1" w="49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gdLst>
                <a:gd fmla="*/ 20 w 340" name="T0"/>
                <a:gd fmla="*/ 234 h 238" name="T1"/>
                <a:gd fmla="*/ 140 w 340" name="T2"/>
                <a:gd fmla="*/ 113 h 238" name="T3"/>
                <a:gd fmla="*/ 183 w 340" name="T4"/>
                <a:gd fmla="*/ 156 h 238" name="T5"/>
                <a:gd fmla="*/ 199 w 340" name="T6"/>
                <a:gd fmla="*/ 156 h 238" name="T7"/>
                <a:gd fmla="*/ 318 w 340" name="T8"/>
                <a:gd fmla="*/ 37 h 238" name="T9"/>
                <a:gd fmla="*/ 318 w 340" name="T10"/>
                <a:gd fmla="*/ 64 h 238" name="T11"/>
                <a:gd fmla="*/ 329 w 340" name="T12"/>
                <a:gd fmla="*/ 75 h 238" name="T13"/>
                <a:gd fmla="*/ 340 w 340" name="T14"/>
                <a:gd fmla="*/ 64 h 238" name="T15"/>
                <a:gd fmla="*/ 340 w 340" name="T16"/>
                <a:gd fmla="*/ 11 h 238" name="T17"/>
                <a:gd fmla="*/ 337 w 340" name="T18"/>
                <a:gd fmla="*/ 3 h 238" name="T19"/>
                <a:gd fmla="*/ 329 w 340" name="T20"/>
                <a:gd fmla="*/ 0 h 238" name="T21"/>
                <a:gd fmla="*/ 276 w 340" name="T22"/>
                <a:gd fmla="*/ 0 h 238" name="T23"/>
                <a:gd fmla="*/ 265 w 340" name="T24"/>
                <a:gd fmla="*/ 11 h 238" name="T25"/>
                <a:gd fmla="*/ 276 w 340" name="T26"/>
                <a:gd fmla="*/ 22 h 238" name="T27"/>
                <a:gd fmla="*/ 302 w 340" name="T28"/>
                <a:gd fmla="*/ 22 h 238" name="T29"/>
                <a:gd fmla="*/ 191 w 340" name="T30"/>
                <a:gd fmla="*/ 133 h 238" name="T31"/>
                <a:gd fmla="*/ 148 w 340" name="T32"/>
                <a:gd fmla="*/ 90 h 238" name="T33"/>
                <a:gd fmla="*/ 133 w 340" name="T34"/>
                <a:gd fmla="*/ 90 h 238" name="T35"/>
                <a:gd fmla="*/ 4 w 340" name="T36"/>
                <a:gd fmla="*/ 219 h 238" name="T37"/>
                <a:gd fmla="*/ 4 w 340" name="T38"/>
                <a:gd fmla="*/ 234 h 238" name="T39"/>
                <a:gd fmla="*/ 20 w 340" name="T40"/>
                <a:gd fmla="*/ 234 h 2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38" w="340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0" name="组合 57"/>
          <p:cNvGrpSpPr/>
          <p:nvPr/>
        </p:nvGrpSpPr>
        <p:grpSpPr>
          <a:xfrm>
            <a:off x="9448979" y="2412928"/>
            <a:ext cx="374534" cy="371704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96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gdLst>
                <a:gd fmla="*/ 84 w 163" name="T0"/>
                <a:gd fmla="*/ 129 h 163" name="T1"/>
                <a:gd fmla="*/ 46 w 163" name="T2"/>
                <a:gd fmla="*/ 50 h 163" name="T3"/>
                <a:gd fmla="*/ 81 w 163" name="T4"/>
                <a:gd fmla="*/ 34 h 163" name="T5"/>
                <a:gd fmla="*/ 127 w 163" name="T6"/>
                <a:gd fmla="*/ 89 h 163" name="T7"/>
                <a:gd fmla="*/ 147 w 163" name="T8"/>
                <a:gd fmla="*/ 94 h 163" name="T9"/>
                <a:gd fmla="*/ 162 w 163" name="T10"/>
                <a:gd fmla="*/ 86 h 163" name="T11"/>
                <a:gd fmla="*/ 162 w 163" name="T12"/>
                <a:gd fmla="*/ 70 h 163" name="T13"/>
                <a:gd fmla="*/ 144 w 163" name="T14"/>
                <a:gd fmla="*/ 59 h 163" name="T15"/>
                <a:gd fmla="*/ 154 w 163" name="T16"/>
                <a:gd fmla="*/ 45 h 163" name="T17"/>
                <a:gd fmla="*/ 145 w 163" name="T18"/>
                <a:gd fmla="*/ 32 h 163" name="T19"/>
                <a:gd fmla="*/ 125 w 163" name="T20"/>
                <a:gd fmla="*/ 30 h 163" name="T21"/>
                <a:gd fmla="*/ 126 w 163" name="T22"/>
                <a:gd fmla="*/ 13 h 163" name="T23"/>
                <a:gd fmla="*/ 112 w 163" name="T24"/>
                <a:gd fmla="*/ 6 h 163" name="T25"/>
                <a:gd fmla="*/ 93 w 163" name="T26"/>
                <a:gd fmla="*/ 15 h 163" name="T27"/>
                <a:gd fmla="*/ 86 w 163" name="T28"/>
                <a:gd fmla="*/ 0 h 163" name="T29"/>
                <a:gd fmla="*/ 70 w 163" name="T30"/>
                <a:gd fmla="*/ 1 h 163" name="T31"/>
                <a:gd fmla="*/ 58 w 163" name="T32"/>
                <a:gd fmla="*/ 18 h 163" name="T33"/>
                <a:gd fmla="*/ 44 w 163" name="T34"/>
                <a:gd fmla="*/ 9 h 163" name="T35"/>
                <a:gd fmla="*/ 31 w 163" name="T36"/>
                <a:gd fmla="*/ 17 h 163" name="T37"/>
                <a:gd fmla="*/ 31 w 163" name="T38"/>
                <a:gd fmla="*/ 36 h 163" name="T39"/>
                <a:gd fmla="*/ 15 w 163" name="T40"/>
                <a:gd fmla="*/ 33 h 163" name="T41"/>
                <a:gd fmla="*/ 8 w 163" name="T42"/>
                <a:gd fmla="*/ 47 h 163" name="T43"/>
                <a:gd fmla="*/ 18 w 163" name="T44"/>
                <a:gd fmla="*/ 59 h 163" name="T45"/>
                <a:gd fmla="*/ 0 w 163" name="T46"/>
                <a:gd fmla="*/ 73 h 163" name="T47"/>
                <a:gd fmla="*/ 0 w 163" name="T48"/>
                <a:gd fmla="*/ 88 h 163" name="T49"/>
                <a:gd fmla="*/ 15 w 163" name="T50"/>
                <a:gd fmla="*/ 94 h 163" name="T51"/>
                <a:gd fmla="*/ 6 w 163" name="T52"/>
                <a:gd fmla="*/ 114 h 163" name="T53"/>
                <a:gd fmla="*/ 15 w 163" name="T54"/>
                <a:gd fmla="*/ 128 h 163" name="T55"/>
                <a:gd fmla="*/ 30 w 163" name="T56"/>
                <a:gd fmla="*/ 125 h 163" name="T57"/>
                <a:gd fmla="*/ 33 w 163" name="T58"/>
                <a:gd fmla="*/ 148 h 163" name="T59"/>
                <a:gd fmla="*/ 47 w 163" name="T60"/>
                <a:gd fmla="*/ 155 h 163" name="T61"/>
                <a:gd fmla="*/ 59 w 163" name="T62"/>
                <a:gd fmla="*/ 145 h 163" name="T63"/>
                <a:gd fmla="*/ 72 w 163" name="T64"/>
                <a:gd fmla="*/ 163 h 163" name="T65"/>
                <a:gd fmla="*/ 88 w 163" name="T66"/>
                <a:gd fmla="*/ 162 h 163" name="T67"/>
                <a:gd fmla="*/ 94 w 163" name="T68"/>
                <a:gd fmla="*/ 148 h 163" name="T69"/>
                <a:gd fmla="*/ 89 w 163" name="T70"/>
                <a:gd fmla="*/ 128 h 1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63" w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gdLst>
                <a:gd fmla="*/ 122 w 122" name="T0"/>
                <a:gd fmla="*/ 101 h 122" name="T1"/>
                <a:gd fmla="*/ 119 w 122" name="T2"/>
                <a:gd fmla="*/ 94 h 122" name="T3"/>
                <a:gd fmla="*/ 67 w 122" name="T4"/>
                <a:gd fmla="*/ 43 h 122" name="T5"/>
                <a:gd fmla="*/ 58 w 122" name="T6"/>
                <a:gd fmla="*/ 12 h 122" name="T7"/>
                <a:gd fmla="*/ 23 w 122" name="T8"/>
                <a:gd fmla="*/ 5 h 122" name="T9"/>
                <a:gd fmla="*/ 41 w 122" name="T10"/>
                <a:gd fmla="*/ 23 h 122" name="T11"/>
                <a:gd fmla="*/ 41 w 122" name="T12"/>
                <a:gd fmla="*/ 29 h 122" name="T13"/>
                <a:gd fmla="*/ 29 w 122" name="T14"/>
                <a:gd fmla="*/ 41 h 122" name="T15"/>
                <a:gd fmla="*/ 23 w 122" name="T16"/>
                <a:gd fmla="*/ 41 h 122" name="T17"/>
                <a:gd fmla="*/ 5 w 122" name="T18"/>
                <a:gd fmla="*/ 23 h 122" name="T19"/>
                <a:gd fmla="*/ 12 w 122" name="T20"/>
                <a:gd fmla="*/ 58 h 122" name="T21"/>
                <a:gd fmla="*/ 43 w 122" name="T22"/>
                <a:gd fmla="*/ 67 h 122" name="T23"/>
                <a:gd fmla="*/ 94 w 122" name="T24"/>
                <a:gd fmla="*/ 119 h 122" name="T25"/>
                <a:gd fmla="*/ 101 w 122" name="T26"/>
                <a:gd fmla="*/ 122 h 122" name="T27"/>
                <a:gd fmla="*/ 122 w 122" name="T28"/>
                <a:gd fmla="*/ 101 h 1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2" w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8" name="组合 60"/>
          <p:cNvGrpSpPr/>
          <p:nvPr/>
        </p:nvGrpSpPr>
        <p:grpSpPr>
          <a:xfrm>
            <a:off x="7819445" y="3307859"/>
            <a:ext cx="421704" cy="483972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99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gdLst>
                <a:gd fmla="*/ 121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6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8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3 w 121" name="T32"/>
                <a:gd fmla="*/ 36 h 171" name="T33"/>
                <a:gd fmla="*/ 1 w 121" name="T34"/>
                <a:gd fmla="*/ 48 h 171" name="T35"/>
                <a:gd fmla="*/ 2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5 h 171" name="T43"/>
                <a:gd fmla="*/ 33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4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gdLst>
                <a:gd fmla="*/ 43 w 50" name="T0"/>
                <a:gd fmla="*/ 0 h 38" name="T1"/>
                <a:gd fmla="*/ 36 w 50" name="T2"/>
                <a:gd fmla="*/ 0 h 38" name="T3"/>
                <a:gd fmla="*/ 14 w 50" name="T4"/>
                <a:gd fmla="*/ 0 h 38" name="T5"/>
                <a:gd fmla="*/ 7 w 50" name="T6"/>
                <a:gd fmla="*/ 0 h 38" name="T7"/>
                <a:gd fmla="*/ 0 w 50" name="T8"/>
                <a:gd fmla="*/ 38 h 38" name="T9"/>
                <a:gd fmla="*/ 14 w 50" name="T10"/>
                <a:gd fmla="*/ 38 h 38" name="T11"/>
                <a:gd fmla="*/ 36 w 50" name="T12"/>
                <a:gd fmla="*/ 38 h 38" name="T13"/>
                <a:gd fmla="*/ 50 w 50" name="T14"/>
                <a:gd fmla="*/ 38 h 38" name="T15"/>
                <a:gd fmla="*/ 43 w 50" name="T16"/>
                <a:gd fmla="*/ 0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50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gdLst>
                <a:gd fmla="*/ 33 w 57" name="T0"/>
                <a:gd fmla="*/ 0 h 55" name="T1"/>
                <a:gd fmla="*/ 26 w 57" name="T2"/>
                <a:gd fmla="*/ 5 h 55" name="T3"/>
                <a:gd fmla="*/ 7 w 57" name="T4"/>
                <a:gd fmla="*/ 14 h 55" name="T5"/>
                <a:gd fmla="*/ 0 w 57" name="T6"/>
                <a:gd fmla="*/ 19 h 55" name="T7"/>
                <a:gd fmla="*/ 14 w 57" name="T8"/>
                <a:gd fmla="*/ 55 h 55" name="T9"/>
                <a:gd fmla="*/ 28 w 57" name="T10"/>
                <a:gd fmla="*/ 47 h 55" name="T11"/>
                <a:gd fmla="*/ 45 w 57" name="T12"/>
                <a:gd fmla="*/ 38 h 55" name="T13"/>
                <a:gd fmla="*/ 57 w 57" name="T14"/>
                <a:gd fmla="*/ 31 h 55" name="T15"/>
                <a:gd fmla="*/ 33 w 57" name="T16"/>
                <a:gd fmla="*/ 0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7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gdLst>
                <a:gd fmla="*/ 19 w 57" name="T0"/>
                <a:gd fmla="*/ 0 h 57" name="T1"/>
                <a:gd fmla="*/ 15 w 57" name="T2"/>
                <a:gd fmla="*/ 7 h 57" name="T3"/>
                <a:gd fmla="*/ 5 w 57" name="T4"/>
                <a:gd fmla="*/ 26 h 57" name="T5"/>
                <a:gd fmla="*/ 0 w 57" name="T6"/>
                <a:gd fmla="*/ 33 h 57" name="T7"/>
                <a:gd fmla="*/ 31 w 57" name="T8"/>
                <a:gd fmla="*/ 57 h 57" name="T9"/>
                <a:gd fmla="*/ 38 w 57" name="T10"/>
                <a:gd fmla="*/ 45 h 57" name="T11"/>
                <a:gd fmla="*/ 50 w 57" name="T12"/>
                <a:gd fmla="*/ 26 h 57" name="T13"/>
                <a:gd fmla="*/ 57 w 57" name="T14"/>
                <a:gd fmla="*/ 14 h 57" name="T15"/>
                <a:gd fmla="*/ 19 w 57" name="T16"/>
                <a:gd fmla="*/ 0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gdLst>
                <a:gd fmla="*/ 0 w 37" name="T0"/>
                <a:gd fmla="*/ 5 h 48" name="T1"/>
                <a:gd fmla="*/ 0 w 37" name="T2"/>
                <a:gd fmla="*/ 14 h 48" name="T3"/>
                <a:gd fmla="*/ 0 w 37" name="T4"/>
                <a:gd fmla="*/ 33 h 48" name="T5"/>
                <a:gd fmla="*/ 0 w 37" name="T6"/>
                <a:gd fmla="*/ 43 h 48" name="T7"/>
                <a:gd fmla="*/ 37 w 37" name="T8"/>
                <a:gd fmla="*/ 48 h 48" name="T9"/>
                <a:gd fmla="*/ 37 w 37" name="T10"/>
                <a:gd fmla="*/ 33 h 48" name="T11"/>
                <a:gd fmla="*/ 37 w 37" name="T12"/>
                <a:gd fmla="*/ 14 h 48" name="T13"/>
                <a:gd fmla="*/ 37 w 37" name="T14"/>
                <a:gd fmla="*/ 0 h 48" name="T15"/>
                <a:gd fmla="*/ 0 w 37" name="T16"/>
                <a:gd fmla="*/ 5 h 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" w="37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gdLst>
                <a:gd fmla="*/ 0 w 54" name="T0"/>
                <a:gd fmla="*/ 26 h 57" name="T1"/>
                <a:gd fmla="*/ 4 w 54" name="T2"/>
                <a:gd fmla="*/ 33 h 57" name="T3"/>
                <a:gd fmla="*/ 14 w 54" name="T4"/>
                <a:gd fmla="*/ 50 h 57" name="T5"/>
                <a:gd fmla="*/ 19 w 54" name="T6"/>
                <a:gd fmla="*/ 57 h 57" name="T7"/>
                <a:gd fmla="*/ 54 w 54" name="T8"/>
                <a:gd fmla="*/ 43 h 57" name="T9"/>
                <a:gd fmla="*/ 47 w 54" name="T10"/>
                <a:gd fmla="*/ 31 h 57" name="T11"/>
                <a:gd fmla="*/ 37 w 54" name="T12"/>
                <a:gd fmla="*/ 14 h 57" name="T13"/>
                <a:gd fmla="*/ 30 w 54" name="T14"/>
                <a:gd fmla="*/ 0 h 57" name="T15"/>
                <a:gd fmla="*/ 0 w 54" name="T16"/>
                <a:gd fmla="*/ 26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4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gdLst>
                <a:gd fmla="*/ 0 w 56" name="T0"/>
                <a:gd fmla="*/ 35 h 54" name="T1"/>
                <a:gd fmla="*/ 7 w 56" name="T2"/>
                <a:gd fmla="*/ 40 h 54" name="T3"/>
                <a:gd fmla="*/ 26 w 56" name="T4"/>
                <a:gd fmla="*/ 50 h 54" name="T5"/>
                <a:gd fmla="*/ 30 w 56" name="T6"/>
                <a:gd fmla="*/ 54 h 54" name="T7"/>
                <a:gd fmla="*/ 56 w 56" name="T8"/>
                <a:gd fmla="*/ 24 h 54" name="T9"/>
                <a:gd fmla="*/ 45 w 56" name="T10"/>
                <a:gd fmla="*/ 17 h 54" name="T11"/>
                <a:gd fmla="*/ 26 w 56" name="T12"/>
                <a:gd fmla="*/ 7 h 54" name="T13"/>
                <a:gd fmla="*/ 14 w 56" name="T14"/>
                <a:gd fmla="*/ 0 h 54" name="T15"/>
                <a:gd fmla="*/ 0 w 56" name="T16"/>
                <a:gd fmla="*/ 35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6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gdLst>
                <a:gd fmla="*/ 8 w 50" name="T0"/>
                <a:gd fmla="*/ 41 h 41" name="T1"/>
                <a:gd fmla="*/ 15 w 50" name="T2"/>
                <a:gd fmla="*/ 41 h 41" name="T3"/>
                <a:gd fmla="*/ 36 w 50" name="T4"/>
                <a:gd fmla="*/ 41 h 41" name="T5"/>
                <a:gd fmla="*/ 43 w 50" name="T6"/>
                <a:gd fmla="*/ 41 h 41" name="T7"/>
                <a:gd fmla="*/ 50 w 50" name="T8"/>
                <a:gd fmla="*/ 0 h 41" name="T9"/>
                <a:gd fmla="*/ 36 w 50" name="T10"/>
                <a:gd fmla="*/ 0 h 41" name="T11"/>
                <a:gd fmla="*/ 15 w 50" name="T12"/>
                <a:gd fmla="*/ 0 h 41" name="T13"/>
                <a:gd fmla="*/ 0 w 50" name="T14"/>
                <a:gd fmla="*/ 0 h 41" name="T15"/>
                <a:gd fmla="*/ 8 w 50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50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gdLst>
                <a:gd fmla="*/ 26 w 56" name="T0"/>
                <a:gd fmla="*/ 54 h 54" name="T1"/>
                <a:gd fmla="*/ 30 w 56" name="T2"/>
                <a:gd fmla="*/ 52 h 54" name="T3"/>
                <a:gd fmla="*/ 49 w 56" name="T4"/>
                <a:gd fmla="*/ 40 h 54" name="T5"/>
                <a:gd fmla="*/ 56 w 56" name="T6"/>
                <a:gd fmla="*/ 38 h 54" name="T7"/>
                <a:gd fmla="*/ 42 w 56" name="T8"/>
                <a:gd fmla="*/ 0 h 54" name="T9"/>
                <a:gd fmla="*/ 30 w 56" name="T10"/>
                <a:gd fmla="*/ 7 h 54" name="T11"/>
                <a:gd fmla="*/ 11 w 56" name="T12"/>
                <a:gd fmla="*/ 19 h 54" name="T13"/>
                <a:gd fmla="*/ 0 w 56" name="T14"/>
                <a:gd fmla="*/ 26 h 54" name="T15"/>
                <a:gd fmla="*/ 26 w 56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6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gdLst>
                <a:gd fmla="*/ 35 w 54" name="T0"/>
                <a:gd fmla="*/ 54 h 54" name="T1"/>
                <a:gd fmla="*/ 40 w 54" name="T2"/>
                <a:gd fmla="*/ 47 h 54" name="T3"/>
                <a:gd fmla="*/ 49 w 54" name="T4"/>
                <a:gd fmla="*/ 31 h 54" name="T5"/>
                <a:gd fmla="*/ 54 w 54" name="T6"/>
                <a:gd fmla="*/ 23 h 54" name="T7"/>
                <a:gd fmla="*/ 23 w 54" name="T8"/>
                <a:gd fmla="*/ 0 h 54" name="T9"/>
                <a:gd fmla="*/ 16 w 54" name="T10"/>
                <a:gd fmla="*/ 12 h 54" name="T11"/>
                <a:gd fmla="*/ 7 w 54" name="T12"/>
                <a:gd fmla="*/ 28 h 54" name="T13"/>
                <a:gd fmla="*/ 0 w 54" name="T14"/>
                <a:gd fmla="*/ 40 h 54" name="T15"/>
                <a:gd fmla="*/ 35 w 54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gdLst>
                <a:gd fmla="*/ 40 w 40" name="T0"/>
                <a:gd fmla="*/ 43 h 47" name="T1"/>
                <a:gd fmla="*/ 40 w 40" name="T2"/>
                <a:gd fmla="*/ 33 h 47" name="T3"/>
                <a:gd fmla="*/ 40 w 40" name="T4"/>
                <a:gd fmla="*/ 14 h 47" name="T5"/>
                <a:gd fmla="*/ 40 w 40" name="T6"/>
                <a:gd fmla="*/ 5 h 47" name="T7"/>
                <a:gd fmla="*/ 0 w 40" name="T8"/>
                <a:gd fmla="*/ 0 h 47" name="T9"/>
                <a:gd fmla="*/ 0 w 40" name="T10"/>
                <a:gd fmla="*/ 14 h 47" name="T11"/>
                <a:gd fmla="*/ 0 w 40" name="T12"/>
                <a:gd fmla="*/ 33 h 47" name="T13"/>
                <a:gd fmla="*/ 0 w 40" name="T14"/>
                <a:gd fmla="*/ 47 h 47" name="T15"/>
                <a:gd fmla="*/ 40 w 40" name="T16"/>
                <a:gd fmla="*/ 43 h 4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" w="40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gdLst>
                <a:gd fmla="*/ 55 w 55" name="T0"/>
                <a:gd fmla="*/ 31 h 54" name="T1"/>
                <a:gd fmla="*/ 52 w 55" name="T2"/>
                <a:gd fmla="*/ 24 h 54" name="T3"/>
                <a:gd fmla="*/ 40 w 55" name="T4"/>
                <a:gd fmla="*/ 7 h 54" name="T5"/>
                <a:gd fmla="*/ 38 w 55" name="T6"/>
                <a:gd fmla="*/ 0 h 54" name="T7"/>
                <a:gd fmla="*/ 0 w 55" name="T8"/>
                <a:gd fmla="*/ 14 h 54" name="T9"/>
                <a:gd fmla="*/ 7 w 55" name="T10"/>
                <a:gd fmla="*/ 26 h 54" name="T11"/>
                <a:gd fmla="*/ 17 w 55" name="T12"/>
                <a:gd fmla="*/ 42 h 54" name="T13"/>
                <a:gd fmla="*/ 24 w 55" name="T14"/>
                <a:gd fmla="*/ 54 h 54" name="T15"/>
                <a:gd fmla="*/ 55 w 55" name="T16"/>
                <a:gd fmla="*/ 31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55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gdLst>
                <a:gd fmla="*/ 57 w 57" name="T0"/>
                <a:gd fmla="*/ 17 h 55" name="T1"/>
                <a:gd fmla="*/ 50 w 57" name="T2"/>
                <a:gd fmla="*/ 14 h 55" name="T3"/>
                <a:gd fmla="*/ 33 w 57" name="T4"/>
                <a:gd fmla="*/ 3 h 55" name="T5"/>
                <a:gd fmla="*/ 26 w 57" name="T6"/>
                <a:gd fmla="*/ 0 h 55" name="T7"/>
                <a:gd fmla="*/ 0 w 57" name="T8"/>
                <a:gd fmla="*/ 31 h 55" name="T9"/>
                <a:gd fmla="*/ 14 w 57" name="T10"/>
                <a:gd fmla="*/ 38 h 55" name="T11"/>
                <a:gd fmla="*/ 31 w 57" name="T12"/>
                <a:gd fmla="*/ 48 h 55" name="T13"/>
                <a:gd fmla="*/ 43 w 57" name="T14"/>
                <a:gd fmla="*/ 55 h 55" name="T15"/>
                <a:gd fmla="*/ 57 w 57" name="T16"/>
                <a:gd fmla="*/ 17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7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gdLst>
                <a:gd fmla="*/ 51 w 103" name="T0"/>
                <a:gd fmla="*/ 104 h 104" name="T1"/>
                <a:gd fmla="*/ 0 w 103" name="T2"/>
                <a:gd fmla="*/ 52 h 104" name="T3"/>
                <a:gd fmla="*/ 51 w 103" name="T4"/>
                <a:gd fmla="*/ 0 h 104" name="T5"/>
                <a:gd fmla="*/ 103 w 103" name="T6"/>
                <a:gd fmla="*/ 52 h 104" name="T7"/>
                <a:gd fmla="*/ 51 w 103" name="T8"/>
                <a:gd fmla="*/ 104 h 104" name="T9"/>
                <a:gd fmla="*/ 51 w 103" name="T10"/>
                <a:gd fmla="*/ 16 h 104" name="T11"/>
                <a:gd fmla="*/ 15 w 103" name="T12"/>
                <a:gd fmla="*/ 52 h 104" name="T13"/>
                <a:gd fmla="*/ 51 w 103" name="T14"/>
                <a:gd fmla="*/ 89 h 104" name="T15"/>
                <a:gd fmla="*/ 87 w 103" name="T16"/>
                <a:gd fmla="*/ 52 h 104" name="T17"/>
                <a:gd fmla="*/ 51 w 103" name="T18"/>
                <a:gd fmla="*/ 16 h 10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4" w="103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2" name="组合 90"/>
          <p:cNvGrpSpPr/>
          <p:nvPr/>
        </p:nvGrpSpPr>
        <p:grpSpPr>
          <a:xfrm>
            <a:off x="9408425" y="4290558"/>
            <a:ext cx="436860" cy="374967"/>
            <a:chOff x="3787022" y="1797643"/>
            <a:chExt cx="550817" cy="473832"/>
          </a:xfrm>
        </p:grpSpPr>
        <p:sp>
          <p:nvSpPr>
            <p:cNvPr id="133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 w="9525">
              <a:noFill/>
              <a:round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34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gdLst>
                <a:gd fmla="*/ 91423 w 38" name="T0"/>
                <a:gd fmla="*/ 30777 h 52" name="T1"/>
                <a:gd fmla="*/ 60949 w 38" name="T2"/>
                <a:gd fmla="*/ 2565 h 52" name="T3"/>
                <a:gd fmla="*/ 30474 w 38" name="T4"/>
                <a:gd fmla="*/ 2565 h 52" name="T5"/>
                <a:gd fmla="*/ 50791 w 38" name="T6"/>
                <a:gd fmla="*/ 17953 h 52" name="T7"/>
                <a:gd fmla="*/ 22856 w 38" name="T8"/>
                <a:gd fmla="*/ 33342 h 52" name="T9"/>
                <a:gd fmla="*/ 35553 w 38" name="T10"/>
                <a:gd fmla="*/ 53860 h 52" name="T11"/>
                <a:gd fmla="*/ 0 w 38" name="T12"/>
                <a:gd fmla="*/ 133367 h 52" name="T13"/>
                <a:gd fmla="*/ 0 w 38" name="T14"/>
                <a:gd fmla="*/ 133367 h 52" name="T15"/>
                <a:gd fmla="*/ 96502 w 38" name="T16"/>
                <a:gd fmla="*/ 94896 h 52" name="T17"/>
                <a:gd fmla="*/ 91423 w 38" name="T18"/>
                <a:gd fmla="*/ 30777 h 5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38" name="T30"/>
                <a:gd fmla="*/ 0 h 52" name="T31"/>
                <a:gd fmla="*/ 38 w 38" name="T32"/>
                <a:gd fmla="*/ 52 h 52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52" w="38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35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gdLst>
                <a:gd fmla="*/ 59313 w 37" name="T0"/>
                <a:gd fmla="*/ 53860 h 52" name="T1"/>
                <a:gd fmla="*/ 72207 w 37" name="T2"/>
                <a:gd fmla="*/ 33342 h 52" name="T3"/>
                <a:gd fmla="*/ 43840 w 37" name="T4"/>
                <a:gd fmla="*/ 17953 h 52" name="T5"/>
                <a:gd fmla="*/ 64471 w 37" name="T6"/>
                <a:gd fmla="*/ 0 h 52" name="T7"/>
                <a:gd fmla="*/ 38683 w 37" name="T8"/>
                <a:gd fmla="*/ 2565 h 52" name="T9"/>
                <a:gd fmla="*/ 38683 w 37" name="T10"/>
                <a:gd fmla="*/ 2565 h 52" name="T11"/>
                <a:gd fmla="*/ 5158 w 37" name="T12"/>
                <a:gd fmla="*/ 30777 h 52" name="T13"/>
                <a:gd fmla="*/ 0 w 37" name="T14"/>
                <a:gd fmla="*/ 94896 h 52" name="T15"/>
                <a:gd fmla="*/ 95417 w 37" name="T16"/>
                <a:gd fmla="*/ 133367 h 52" name="T17"/>
                <a:gd fmla="*/ 95417 w 37" name="T18"/>
                <a:gd fmla="*/ 133367 h 52" name="T19"/>
                <a:gd fmla="*/ 59313 w 37" name="T20"/>
                <a:gd fmla="*/ 53860 h 5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37" name="T33"/>
                <a:gd fmla="*/ 0 h 52" name="T34"/>
                <a:gd fmla="*/ 37 w 37" name="T35"/>
                <a:gd fmla="*/ 52 h 5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52" w="37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36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gdLst>
                <a:gd fmla="*/ 30360 w 33" name="T0"/>
                <a:gd fmla="*/ 28191 h 26" name="T1"/>
                <a:gd fmla="*/ 30360 w 33" name="T2"/>
                <a:gd fmla="*/ 28191 h 26" name="T3"/>
                <a:gd fmla="*/ 35782 w 33" name="T4"/>
                <a:gd fmla="*/ 26022 h 26" name="T5"/>
                <a:gd fmla="*/ 30360 w 33" name="T6"/>
                <a:gd fmla="*/ 0 h 26" name="T7"/>
                <a:gd fmla="*/ 7590 w 33" name="T8"/>
                <a:gd fmla="*/ 0 h 26" name="T9"/>
                <a:gd fmla="*/ 0 w 33" name="T10"/>
                <a:gd fmla="*/ 26022 h 26" name="T11"/>
                <a:gd fmla="*/ 4337 w 33" name="T12"/>
                <a:gd fmla="*/ 28191 h 26" name="T13"/>
                <a:gd fmla="*/ 4337 w 33" name="T14"/>
                <a:gd fmla="*/ 28191 h 26" name="T15"/>
                <a:gd fmla="*/ 30360 w 33" name="T16"/>
                <a:gd fmla="*/ 28191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3" name="T27"/>
                <a:gd fmla="*/ 0 h 26" name="T28"/>
                <a:gd fmla="*/ 33 w 33" name="T29"/>
                <a:gd fmla="*/ 26 h 2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6" w="33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37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gdLst>
                <a:gd fmla="*/ 30670 w 14" name="T0"/>
                <a:gd fmla="*/ 0 h 42" name="T1"/>
                <a:gd fmla="*/ 30670 w 14" name="T2"/>
                <a:gd fmla="*/ 0 h 42" name="T3"/>
                <a:gd fmla="*/ 5112 w 14" name="T4"/>
                <a:gd fmla="*/ 0 h 42" name="T5"/>
                <a:gd fmla="*/ 5112 w 14" name="T6"/>
                <a:gd fmla="*/ 0 h 42" name="T7"/>
                <a:gd fmla="*/ 0 w 14" name="T8"/>
                <a:gd fmla="*/ 105846 h 42" name="T9"/>
                <a:gd fmla="*/ 0 w 14" name="T10"/>
                <a:gd fmla="*/ 105846 h 42" name="T11"/>
                <a:gd fmla="*/ 17891 w 14" name="T12"/>
                <a:gd fmla="*/ 108428 h 42" name="T13"/>
                <a:gd fmla="*/ 35782 w 14" name="T14"/>
                <a:gd fmla="*/ 105846 h 42" name="T15"/>
                <a:gd fmla="*/ 35782 w 14" name="T16"/>
                <a:gd fmla="*/ 105846 h 42" name="T17"/>
                <a:gd fmla="*/ 30670 w 14" name="T18"/>
                <a:gd fmla="*/ 0 h 4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4" name="T30"/>
                <a:gd fmla="*/ 0 h 42" name="T31"/>
                <a:gd fmla="*/ 14 w 14" name="T32"/>
                <a:gd fmla="*/ 42 h 42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2" w="14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38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gdLst>
                <a:gd fmla="*/ 235531 w 180" name="T0"/>
                <a:gd fmla="*/ 238542 h 93" name="T1"/>
                <a:gd fmla="*/ 0 w 180" name="T2"/>
                <a:gd fmla="*/ 0 h 93" name="T3"/>
                <a:gd fmla="*/ 58883 w 180" name="T4"/>
                <a:gd fmla="*/ 0 h 93" name="T5"/>
                <a:gd fmla="*/ 235531 w 180" name="T6"/>
                <a:gd fmla="*/ 179548 h 93" name="T7"/>
                <a:gd fmla="*/ 404498 w 180" name="T8"/>
                <a:gd fmla="*/ 56429 h 93" name="T9"/>
                <a:gd fmla="*/ 460821 w 180" name="T10"/>
                <a:gd fmla="*/ 76949 h 93" name="T11"/>
                <a:gd fmla="*/ 235531 w 180" name="T12"/>
                <a:gd fmla="*/ 238542 h 9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80" name="T21"/>
                <a:gd fmla="*/ 0 h 93" name="T22"/>
                <a:gd fmla="*/ 180 w 180" name="T23"/>
                <a:gd fmla="*/ 93 h 9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3" w="180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39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gdLst>
                <a:gd fmla="*/ 133367 w 123" name="T0"/>
                <a:gd fmla="*/ 66142 h 61" name="T1"/>
                <a:gd fmla="*/ 67226 w 123" name="T2"/>
                <a:gd fmla="*/ 0 h 61" name="T3"/>
                <a:gd fmla="*/ 0 w 123" name="T4"/>
                <a:gd fmla="*/ 66142 h 61" name="T5"/>
                <a:gd fmla="*/ 133367 w 123" name="T6"/>
                <a:gd fmla="*/ 66142 h 6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3" name="T12"/>
                <a:gd fmla="*/ 0 h 61" name="T13"/>
                <a:gd fmla="*/ 123 w 123" name="T14"/>
                <a:gd fmla="*/ 61 h 6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1" w="123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40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gdLst>
                <a:gd fmla="*/ 461905 w 180" name="T0"/>
                <a:gd fmla="*/ 235290 h 92" name="T1"/>
                <a:gd fmla="*/ 402884 w 180" name="T2"/>
                <a:gd fmla="*/ 235290 h 92" name="T3"/>
                <a:gd fmla="*/ 225820 w 180" name="T4"/>
                <a:gd fmla="*/ 58823 h 92" name="T5"/>
                <a:gd fmla="*/ 53889 w 180" name="T6"/>
                <a:gd fmla="*/ 179025 h 92" name="T7"/>
                <a:gd fmla="*/ 0 w 180" name="T8"/>
                <a:gd fmla="*/ 161122 h 92" name="T9"/>
                <a:gd fmla="*/ 225820 w 180" name="T10"/>
                <a:gd fmla="*/ 0 h 92" name="T11"/>
                <a:gd fmla="*/ 461905 w 180" name="T12"/>
                <a:gd fmla="*/ 235290 h 9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80" name="T21"/>
                <a:gd fmla="*/ 0 h 92" name="T22"/>
                <a:gd fmla="*/ 180 w 180" name="T23"/>
                <a:gd fmla="*/ 92 h 9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2" w="180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  <p:sp>
          <p:nvSpPr>
            <p:cNvPr id="141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gdLst>
                <a:gd fmla="*/ 0 w 125" name="T0"/>
                <a:gd fmla="*/ 0 h 63" name="T1"/>
                <a:gd fmla="*/ 69394 w 125" name="T2"/>
                <a:gd fmla="*/ 68310 h 63" name="T3"/>
                <a:gd fmla="*/ 135536 w 125" name="T4"/>
                <a:gd fmla="*/ 0 h 63" name="T5"/>
                <a:gd fmla="*/ 0 w 125" name="T6"/>
                <a:gd fmla="*/ 0 h 6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5" name="T12"/>
                <a:gd fmla="*/ 0 h 63" name="T13"/>
                <a:gd fmla="*/ 125 w 125" name="T14"/>
                <a:gd fmla="*/ 63 h 6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2" w="125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rgbClr val="000000"/>
                </a:solidFill>
                <a:latin charset="0" pitchFamily="34" typeface="Calibri"/>
              </a:endParaRPr>
            </a:p>
          </p:txBody>
        </p:sp>
      </p:grpSp>
      <p:sp>
        <p:nvSpPr>
          <p:cNvPr id="142" name="KSO_Shape"/>
          <p:cNvSpPr/>
          <p:nvPr/>
        </p:nvSpPr>
        <p:spPr bwMode="auto">
          <a:xfrm>
            <a:off x="918769" y="4801545"/>
            <a:ext cx="217000" cy="274684"/>
          </a:xfrm>
          <a:custGeom>
            <a:gdLst>
              <a:gd fmla="*/ 508479 w 1679575" name="T0"/>
              <a:gd fmla="*/ 933537 h 2125662" name="T1"/>
              <a:gd fmla="*/ 645344 w 1679575" name="T2"/>
              <a:gd fmla="*/ 1004349 h 2125662" name="T3"/>
              <a:gd fmla="*/ 637947 w 1679575" name="T4"/>
              <a:gd fmla="*/ 1045870 h 2125662" name="T5"/>
              <a:gd fmla="*/ 629410 w 1679575" name="T6"/>
              <a:gd fmla="*/ 1095637 h 2125662" name="T7"/>
              <a:gd fmla="*/ 645913 w 1679575" name="T8"/>
              <a:gd fmla="*/ 1148533 h 2125662" name="T9"/>
              <a:gd fmla="*/ 923628 w 1679575" name="T10"/>
              <a:gd fmla="*/ 1679766 h 2125662" name="T11"/>
              <a:gd fmla="*/ 886068 w 1679575" name="T12"/>
              <a:gd fmla="*/ 1137442 h 2125662" name="T13"/>
              <a:gd fmla="*/ 896597 w 1679575" name="T14"/>
              <a:gd fmla="*/ 1083408 h 2125662" name="T15"/>
              <a:gd fmla="*/ 885214 w 1679575" name="T16"/>
              <a:gd fmla="*/ 1039044 h 2125662" name="T17"/>
              <a:gd fmla="*/ 917083 w 1679575" name="T18"/>
              <a:gd fmla="*/ 999799 h 2125662" name="T19"/>
              <a:gd fmla="*/ 1048543 w 1679575" name="T20"/>
              <a:gd fmla="*/ 927280 h 2125662" name="T21"/>
              <a:gd fmla="*/ 1168905 w 1679575" name="T22"/>
              <a:gd fmla="*/ 933822 h 2125662" name="T23"/>
              <a:gd fmla="*/ 1257397 w 1679575" name="T24"/>
              <a:gd fmla="*/ 1021128 h 2125662" name="T25"/>
              <a:gd fmla="*/ 1333655 w 1679575" name="T26"/>
              <a:gd fmla="*/ 1118957 h 2125662" name="T27"/>
              <a:gd fmla="*/ 1397392 w 1679575" name="T28"/>
              <a:gd fmla="*/ 1227592 h 2125662" name="T29"/>
              <a:gd fmla="*/ 1446903 w 1679575" name="T30"/>
              <a:gd fmla="*/ 1349025 h 2125662" name="T31"/>
              <a:gd fmla="*/ 1482186 w 1679575" name="T32"/>
              <a:gd fmla="*/ 1483540 h 2125662" name="T33"/>
              <a:gd fmla="*/ 1501820 w 1679575" name="T34"/>
              <a:gd fmla="*/ 1632274 h 2125662" name="T35"/>
              <a:gd fmla="*/ 1439790 w 1679575" name="T36"/>
              <a:gd fmla="*/ 1742331 h 2125662" name="T37"/>
              <a:gd fmla="*/ 1242601 w 1679575" name="T38"/>
              <a:gd fmla="*/ 1826794 h 2125662" name="T39"/>
              <a:gd fmla="*/ 1035738 w 1679575" name="T40"/>
              <a:gd fmla="*/ 1881112 h 2125662" name="T41"/>
              <a:gd fmla="*/ 822331 w 1679575" name="T42"/>
              <a:gd fmla="*/ 1904432 h 2125662" name="T43"/>
              <a:gd fmla="*/ 596403 w 1679575" name="T44"/>
              <a:gd fmla="*/ 1894194 h 2125662" name="T45"/>
              <a:gd fmla="*/ 373036 w 1679575" name="T46"/>
              <a:gd fmla="*/ 1847838 h 2125662" name="T47"/>
              <a:gd fmla="*/ 159344 w 1679575" name="T48"/>
              <a:gd fmla="*/ 1766788 h 2125662" name="T49"/>
              <a:gd fmla="*/ 0 w 1679575" name="T50"/>
              <a:gd fmla="*/ 1676354 h 2125662" name="T51"/>
              <a:gd fmla="*/ 15365 w 1679575" name="T52"/>
              <a:gd fmla="*/ 1518519 h 2125662" name="T53"/>
              <a:gd fmla="*/ 47234 w 1679575" name="T54"/>
              <a:gd fmla="*/ 1376611 h 2125662" name="T55"/>
              <a:gd fmla="*/ 94468 w 1679575" name="T56"/>
              <a:gd fmla="*/ 1249206 h 2125662" name="T57"/>
              <a:gd fmla="*/ 155930 w 1679575" name="T58"/>
              <a:gd fmla="*/ 1135735 h 2125662" name="T59"/>
              <a:gd fmla="*/ 230765 w 1679575" name="T60"/>
              <a:gd fmla="*/ 1035348 h 2125662" name="T61"/>
              <a:gd fmla="*/ 317835 w 1679575" name="T62"/>
              <a:gd fmla="*/ 946334 h 2125662" name="T63"/>
              <a:gd fmla="*/ 427669 w 1679575" name="T64"/>
              <a:gd fmla="*/ 860449 h 2125662" name="T65"/>
              <a:gd fmla="*/ 831848 w 1679575" name="T66"/>
              <a:gd fmla="*/ 5125 h 2125662" name="T67"/>
              <a:gd fmla="*/ 927152 w 1679575" name="T68"/>
              <a:gd fmla="*/ 31035 h 2125662" name="T69"/>
              <a:gd fmla="*/ 1013353 w 1679575" name="T70"/>
              <a:gd fmla="*/ 76590 h 2125662" name="T71"/>
              <a:gd fmla="*/ 1087035 w 1679575" name="T72"/>
              <a:gd fmla="*/ 138945 h 2125662" name="T73"/>
              <a:gd fmla="*/ 1145356 w 1679575" name="T74"/>
              <a:gd fmla="*/ 215250 h 2125662" name="T75"/>
              <a:gd fmla="*/ 1186607 w 1679575" name="T76"/>
              <a:gd fmla="*/ 303514 h 2125662" name="T77"/>
              <a:gd fmla="*/ 1207944 w 1679575" name="T78"/>
              <a:gd fmla="*/ 401174 h 2125662" name="T79"/>
              <a:gd fmla="*/ 1205383 w 1679575" name="T80"/>
              <a:gd fmla="*/ 513924 h 2125662" name="T81"/>
              <a:gd fmla="*/ 1172382 w 1679575" name="T82"/>
              <a:gd fmla="*/ 626673 h 2125662" name="T83"/>
              <a:gd fmla="*/ 1112924 w 1679575" name="T84"/>
              <a:gd fmla="*/ 725187 h 2125662" name="T85"/>
              <a:gd fmla="*/ 1030706 w 1679575" name="T86"/>
              <a:gd fmla="*/ 804625 h 2125662" name="T87"/>
              <a:gd fmla="*/ 915204 w 1679575" name="T88"/>
              <a:gd fmla="*/ 867264 h 2125662" name="T89"/>
              <a:gd fmla="*/ 837253 w 1679575" name="T90"/>
              <a:gd fmla="*/ 887764 h 2125662" name="T91"/>
              <a:gd fmla="*/ 753044 w 1679575" name="T92"/>
              <a:gd fmla="*/ 893458 h 2125662" name="T93"/>
              <a:gd fmla="*/ 658879 w 1679575" name="T94"/>
              <a:gd fmla="*/ 881215 h 2125662" name="T95"/>
              <a:gd fmla="*/ 572394 w 1679575" name="T96"/>
              <a:gd fmla="*/ 850180 h 2125662" name="T97"/>
              <a:gd fmla="*/ 494728 w 1679575" name="T98"/>
              <a:gd fmla="*/ 802917 h 2125662" name="T99"/>
              <a:gd fmla="*/ 424459 w 1679575" name="T100"/>
              <a:gd fmla="*/ 736576 h 2125662" name="T101"/>
              <a:gd fmla="*/ 366992 w 1679575" name="T102"/>
              <a:gd fmla="*/ 651159 h 2125662" name="T103"/>
              <a:gd fmla="*/ 330578 w 1679575" name="T104"/>
              <a:gd fmla="*/ 553500 h 2125662" name="T105"/>
              <a:gd fmla="*/ 317206 w 1679575" name="T106"/>
              <a:gd fmla="*/ 446729 h 2125662" name="T107"/>
              <a:gd fmla="*/ 328586 w 1679575" name="T108"/>
              <a:gd fmla="*/ 345653 h 2125662" name="T109"/>
              <a:gd fmla="*/ 361587 w 1679575" name="T110"/>
              <a:gd fmla="*/ 253403 h 2125662" name="T111"/>
              <a:gd fmla="*/ 412795 w 1679575" name="T112"/>
              <a:gd fmla="*/ 171118 h 2125662" name="T113"/>
              <a:gd fmla="*/ 479934 w 1679575" name="T114"/>
              <a:gd fmla="*/ 101931 h 2125662" name="T115"/>
              <a:gd fmla="*/ 560729 w 1679575" name="T116"/>
              <a:gd fmla="*/ 48972 h 2125662" name="T117"/>
              <a:gd fmla="*/ 652620 w 1679575" name="T118"/>
              <a:gd fmla="*/ 13952 h 2125662" name="T119"/>
              <a:gd fmla="*/ 752191 w 1679575" name="T120"/>
              <a:gd fmla="*/ 0 h 2125662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125662" w="1679575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1136339" y="4737343"/>
            <a:ext cx="2025473" cy="335280"/>
            <a:chOff x="6046989" y="3947708"/>
            <a:chExt cx="2025473" cy="335280"/>
          </a:xfrm>
        </p:grpSpPr>
        <p:sp>
          <p:nvSpPr>
            <p:cNvPr id="144" name="TextBox 143"/>
            <p:cNvSpPr txBox="1"/>
            <p:nvPr/>
          </p:nvSpPr>
          <p:spPr>
            <a:xfrm>
              <a:off x="6046989" y="3947708"/>
              <a:ext cx="2025473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defRPr>
              </a:lvl1pPr>
            </a:lstStyle>
            <a:p>
              <a:pPr algn="l"/>
              <a:r>
                <a:rPr altLang="en-US" lang="zh-CN" smtClean="0" sz="1600"/>
                <a:t>汇报人：张某某</a:t>
              </a:r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6118427" y="4280892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KSO_Shape"/>
          <p:cNvSpPr/>
          <p:nvPr/>
        </p:nvSpPr>
        <p:spPr bwMode="auto">
          <a:xfrm>
            <a:off x="896912" y="5305601"/>
            <a:ext cx="260714" cy="195101"/>
          </a:xfrm>
          <a:custGeom>
            <a:gdLst>
              <a:gd fmla="*/ 151004 w 5185" name="T0"/>
              <a:gd fmla="*/ 1065477 h 3880" name="T1"/>
              <a:gd fmla="*/ 1873403 w 5185" name="T2"/>
              <a:gd fmla="*/ 1297678 h 3880" name="T3"/>
              <a:gd fmla="*/ 751713 w 5185" name="T4"/>
              <a:gd fmla="*/ 1241832 h 3880" name="T5"/>
              <a:gd fmla="*/ 1108464 w 5185" name="T6"/>
              <a:gd fmla="*/ 1148144 h 3880" name="T7"/>
              <a:gd fmla="*/ 751713 w 5185" name="T8"/>
              <a:gd fmla="*/ 1241832 h 3880" name="T9"/>
              <a:gd fmla="*/ 1726808 w 5185" name="T10"/>
              <a:gd fmla="*/ 1012203 h 3880" name="T11"/>
              <a:gd fmla="*/ 1726073 w 5185" name="T12"/>
              <a:gd fmla="*/ 1007794 h 3880" name="T13"/>
              <a:gd fmla="*/ 1726808 w 5185" name="T14"/>
              <a:gd fmla="*/ 44089 h 3880" name="T15"/>
              <a:gd fmla="*/ 1726441 w 5185" name="T16"/>
              <a:gd fmla="*/ 39680 h 3880" name="T17"/>
              <a:gd fmla="*/ 1724604 w 5185" name="T18"/>
              <a:gd fmla="*/ 30862 h 3880" name="T19"/>
              <a:gd fmla="*/ 1721297 w 5185" name="T20"/>
              <a:gd fmla="*/ 23147 h 3880" name="T21"/>
              <a:gd fmla="*/ 1716888 w 5185" name="T22"/>
              <a:gd fmla="*/ 15798 h 3880" name="T23"/>
              <a:gd fmla="*/ 1711010 w 5185" name="T24"/>
              <a:gd fmla="*/ 9920 h 3880" name="T25"/>
              <a:gd fmla="*/ 1703662 w 5185" name="T26"/>
              <a:gd fmla="*/ 5144 h 3880" name="T27"/>
              <a:gd fmla="*/ 1695946 w 5185" name="T28"/>
              <a:gd fmla="*/ 1837 h 3880" name="T29"/>
              <a:gd fmla="*/ 1687128 w 5185" name="T30"/>
              <a:gd fmla="*/ 367 h 3880" name="T31"/>
              <a:gd fmla="*/ 222281 w 5185" name="T32"/>
              <a:gd fmla="*/ 0 h 3880" name="T33"/>
              <a:gd fmla="*/ 217872 w 5185" name="T34"/>
              <a:gd fmla="*/ 367 h 3880" name="T35"/>
              <a:gd fmla="*/ 209054 w 5185" name="T36"/>
              <a:gd fmla="*/ 1837 h 3880" name="T37"/>
              <a:gd fmla="*/ 201338 w 5185" name="T38"/>
              <a:gd fmla="*/ 5144 h 3880" name="T39"/>
              <a:gd fmla="*/ 194358 w 5185" name="T40"/>
              <a:gd fmla="*/ 9920 h 3880" name="T41"/>
              <a:gd fmla="*/ 188112 w 5185" name="T42"/>
              <a:gd fmla="*/ 15798 h 3880" name="T43"/>
              <a:gd fmla="*/ 183336 w 5185" name="T44"/>
              <a:gd fmla="*/ 23147 h 3880" name="T45"/>
              <a:gd fmla="*/ 180029 w 5185" name="T46"/>
              <a:gd fmla="*/ 30862 h 3880" name="T47"/>
              <a:gd fmla="*/ 178559 w 5185" name="T48"/>
              <a:gd fmla="*/ 39680 h 3880" name="T49"/>
              <a:gd fmla="*/ 178192 w 5185" name="T50"/>
              <a:gd fmla="*/ 1003386 h 3880" name="T51"/>
              <a:gd fmla="*/ 178559 w 5185" name="T52"/>
              <a:gd fmla="*/ 1007794 h 3880" name="T53"/>
              <a:gd fmla="*/ 178192 w 5185" name="T54"/>
              <a:gd fmla="*/ 1012203 h 3880" name="T55"/>
              <a:gd fmla="*/ 1727176 w 5185" name="T56"/>
              <a:gd fmla="*/ 1012571 h 3880" name="T57"/>
              <a:gd fmla="*/ 1616954 w 5185" name="T58"/>
              <a:gd fmla="*/ 937620 h 3880" name="T59"/>
              <a:gd fmla="*/ 288046 w 5185" name="T60"/>
              <a:gd fmla="*/ 109854 h 3880" name="T61"/>
              <a:gd fmla="*/ 1616954 w 5185" name="T62"/>
              <a:gd fmla="*/ 937620 h 3880" name="T63"/>
              <a:gd fmla="*/ 4409 w 5185" name="T64"/>
              <a:gd fmla="*/ 1350584 h 3880" name="T65"/>
              <a:gd fmla="*/ 0 w 5185" name="T66"/>
              <a:gd fmla="*/ 1359402 h 3880" name="T67"/>
              <a:gd fmla="*/ 735 w 5185" name="T68"/>
              <a:gd fmla="*/ 1369322 h 3880" name="T69"/>
              <a:gd fmla="*/ 3307 w 5185" name="T70"/>
              <a:gd fmla="*/ 1379977 h 3880" name="T71"/>
              <a:gd fmla="*/ 7348 w 5185" name="T72"/>
              <a:gd fmla="*/ 1390999 h 3880" name="T73"/>
              <a:gd fmla="*/ 13227 w 5185" name="T74"/>
              <a:gd fmla="*/ 1401654 h 3880" name="T75"/>
              <a:gd fmla="*/ 19473 w 5185" name="T76"/>
              <a:gd fmla="*/ 1411206 h 3880" name="T77"/>
              <a:gd fmla="*/ 26821 w 5185" name="T78"/>
              <a:gd fmla="*/ 1418554 h 3880" name="T79"/>
              <a:gd fmla="*/ 35271 w 5185" name="T80"/>
              <a:gd fmla="*/ 1423698 h 3880" name="T81"/>
              <a:gd fmla="*/ 41884 w 5185" name="T82"/>
              <a:gd fmla="*/ 1425168 h 3880" name="T83"/>
              <a:gd fmla="*/ 1860911 w 5185" name="T84"/>
              <a:gd fmla="*/ 1425535 h 3880" name="T85"/>
              <a:gd fmla="*/ 1863116 w 5185" name="T86"/>
              <a:gd fmla="*/ 1425168 h 3880" name="T87"/>
              <a:gd fmla="*/ 1869729 w 5185" name="T88"/>
              <a:gd fmla="*/ 1423698 h 3880" name="T89"/>
              <a:gd fmla="*/ 1878179 w 5185" name="T90"/>
              <a:gd fmla="*/ 1418554 h 3880" name="T91"/>
              <a:gd fmla="*/ 1885527 w 5185" name="T92"/>
              <a:gd fmla="*/ 1411206 h 3880" name="T93"/>
              <a:gd fmla="*/ 1892141 w 5185" name="T94"/>
              <a:gd fmla="*/ 1401654 h 3880" name="T95"/>
              <a:gd fmla="*/ 1897652 w 5185" name="T96"/>
              <a:gd fmla="*/ 1390999 h 3880" name="T97"/>
              <a:gd fmla="*/ 1901693 w 5185" name="T98"/>
              <a:gd fmla="*/ 1379977 h 3880" name="T99"/>
              <a:gd fmla="*/ 1903898 w 5185" name="T100"/>
              <a:gd fmla="*/ 1369322 h 3880" name="T101"/>
              <a:gd fmla="*/ 1905000 w 5185" name="T102"/>
              <a:gd fmla="*/ 1359402 h 388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60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182697" y="5147335"/>
            <a:ext cx="2054989" cy="353367"/>
            <a:chOff x="6093347" y="4357700"/>
            <a:chExt cx="2054989" cy="353367"/>
          </a:xfrm>
        </p:grpSpPr>
        <p:cxnSp>
          <p:nvCxnSpPr>
            <p:cNvPr id="148" name="直接连接符 147"/>
            <p:cNvCxnSpPr/>
            <p:nvPr/>
          </p:nvCxnSpPr>
          <p:spPr>
            <a:xfrm>
              <a:off x="6126047" y="4711067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093347" y="4357700"/>
              <a:ext cx="2054989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defRPr>
              </a:lvl1pPr>
            </a:lstStyle>
            <a:p>
              <a:pPr algn="l"/>
              <a:r>
                <a:rPr altLang="en-US" lang="zh-CN" smtClean="0" sz="1600"/>
                <a:t>岗  位：企划部</a:t>
              </a:r>
            </a:p>
          </p:txBody>
        </p:sp>
      </p:grpSp>
      <p:pic>
        <p:nvPicPr>
          <p:cNvPr id="159" name="音乐.mp3">
            <a:hlinkClick action="ppaction://media"/>
          </p:cNvPr>
          <p:cNvPicPr>
            <a:picLocks noChangeAspect="1" noRot="1"/>
          </p:cNvPicPr>
          <p:nvPr>
            <a:audioFile r:link="rId4"/>
            <p:extLst/>
          </p:nvPr>
        </p:nvPicPr>
        <p:blipFill>
          <a:blip r:embed="rId3"/>
          <a:stretch>
            <a:fillRect/>
          </a:stretch>
        </p:blipFill>
        <p:spPr>
          <a:xfrm>
            <a:off x="5942013" y="-7858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val="1026268381"/>
      </p:ext>
    </p:extLst>
  </p:cSld>
  <p:clrMapOvr>
    <a:masterClrMapping/>
  </p:clrMapOvr>
  <p:transition>
    <p:blind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accel="50000" decel="50000" fill="hold" id="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7 -0.65347 L 0.07279 0.21944" pathEditMode="relative" ptsTypes="AA" rAng="0">
                                      <p:cBhvr>
                                        <p:cTn dur="2000" fill="hold" id="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437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54 0.01018 L -0.06265 0.00023" pathEditMode="relative" ptsTypes="AA" rAng="0">
                                      <p:cBhvr>
                                        <p:cTn dur="2000" fill="hold" id="1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68 0.57863 L 0.05654 -0.1871" pathEditMode="relative" ptsTypes="AA" rAng="0">
                                      <p:cBhvr>
                                        <p:cTn dur="200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47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7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</p:childTnLst>
        </p:cTn>
      </p:par>
    </p:tnLst>
    <p:bldLst>
      <p:bldP grpId="0" spid="60"/>
      <p:bldP grpId="0" spid="61"/>
      <p:bldP grpId="0" spid="42"/>
      <p:bldP grpId="0" spid="43"/>
      <p:bldP grpId="0" spid="44"/>
      <p:bldP grpId="0" spid="50"/>
      <p:bldP grpId="0" spid="51"/>
      <p:bldP grpId="0" spid="52"/>
      <p:bldP grpId="0" spid="53"/>
      <p:bldP grpId="0" spid="54"/>
      <p:bldP grpId="0" spid="55"/>
      <p:bldP grpId="0" spid="142"/>
      <p:bldP grpId="0" spid="14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6"/>
          <p:cNvSpPr/>
          <p:nvPr/>
        </p:nvSpPr>
        <p:spPr bwMode="auto">
          <a:xfrm>
            <a:off x="1670479" y="3627251"/>
            <a:ext cx="1290656" cy="934820"/>
          </a:xfrm>
          <a:custGeom>
            <a:gdLst>
              <a:gd fmla="*/ 0 w 401" name="T0"/>
              <a:gd fmla="*/ 290 h 290" name="T1"/>
              <a:gd fmla="*/ 54 w 401" name="T2"/>
              <a:gd fmla="*/ 152 h 290" name="T3"/>
              <a:gd fmla="*/ 201 w 401" name="T4"/>
              <a:gd fmla="*/ 0 h 290" name="T5"/>
              <a:gd fmla="*/ 347 w 401" name="T6"/>
              <a:gd fmla="*/ 152 h 290" name="T7"/>
              <a:gd fmla="*/ 401 w 401" name="T8"/>
              <a:gd fmla="*/ 290 h 290" name="T9"/>
              <a:gd fmla="*/ 0 w 401" name="T10"/>
              <a:gd fmla="*/ 290 h 29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90" w="401">
                <a:moveTo>
                  <a:pt x="0" y="290"/>
                </a:moveTo>
                <a:cubicBezTo>
                  <a:pt x="33" y="249"/>
                  <a:pt x="46" y="203"/>
                  <a:pt x="54" y="152"/>
                </a:cubicBezTo>
                <a:cubicBezTo>
                  <a:pt x="64" y="89"/>
                  <a:pt x="93" y="0"/>
                  <a:pt x="201" y="0"/>
                </a:cubicBezTo>
                <a:cubicBezTo>
                  <a:pt x="309" y="0"/>
                  <a:pt x="337" y="89"/>
                  <a:pt x="347" y="152"/>
                </a:cubicBezTo>
                <a:cubicBezTo>
                  <a:pt x="355" y="203"/>
                  <a:pt x="368" y="249"/>
                  <a:pt x="401" y="290"/>
                </a:cubicBezTo>
                <a:lnTo>
                  <a:pt x="0" y="290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"/>
          <p:cNvSpPr/>
          <p:nvPr/>
        </p:nvSpPr>
        <p:spPr bwMode="auto">
          <a:xfrm>
            <a:off x="2462313" y="3123046"/>
            <a:ext cx="1326091" cy="1439024"/>
          </a:xfrm>
          <a:custGeom>
            <a:gdLst>
              <a:gd fmla="*/ 0 w 412" name="T0"/>
              <a:gd fmla="*/ 447 h 447" name="T1"/>
              <a:gd fmla="*/ 55 w 412" name="T2"/>
              <a:gd fmla="*/ 235 h 447" name="T3"/>
              <a:gd fmla="*/ 206 w 412" name="T4"/>
              <a:gd fmla="*/ 0 h 447" name="T5"/>
              <a:gd fmla="*/ 357 w 412" name="T6"/>
              <a:gd fmla="*/ 235 h 447" name="T7"/>
              <a:gd fmla="*/ 412 w 412" name="T8"/>
              <a:gd fmla="*/ 447 h 447" name="T9"/>
              <a:gd fmla="*/ 0 w 412" name="T10"/>
              <a:gd fmla="*/ 447 h 44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47" w="412">
                <a:moveTo>
                  <a:pt x="0" y="447"/>
                </a:moveTo>
                <a:cubicBezTo>
                  <a:pt x="33" y="385"/>
                  <a:pt x="46" y="313"/>
                  <a:pt x="55" y="235"/>
                </a:cubicBezTo>
                <a:cubicBezTo>
                  <a:pt x="65" y="137"/>
                  <a:pt x="95" y="0"/>
                  <a:pt x="206" y="0"/>
                </a:cubicBezTo>
                <a:cubicBezTo>
                  <a:pt x="317" y="0"/>
                  <a:pt x="346" y="137"/>
                  <a:pt x="357" y="235"/>
                </a:cubicBezTo>
                <a:cubicBezTo>
                  <a:pt x="365" y="313"/>
                  <a:pt x="378" y="385"/>
                  <a:pt x="412" y="447"/>
                </a:cubicBezTo>
                <a:lnTo>
                  <a:pt x="0" y="447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8"/>
          <p:cNvSpPr/>
          <p:nvPr/>
        </p:nvSpPr>
        <p:spPr bwMode="auto">
          <a:xfrm>
            <a:off x="3514465" y="3440560"/>
            <a:ext cx="1204792" cy="1121512"/>
          </a:xfrm>
          <a:custGeom>
            <a:gdLst>
              <a:gd fmla="*/ 0 w 374" name="T0"/>
              <a:gd fmla="*/ 348 h 348" name="T1"/>
              <a:gd fmla="*/ 50 w 374" name="T2"/>
              <a:gd fmla="*/ 183 h 348" name="T3"/>
              <a:gd fmla="*/ 187 w 374" name="T4"/>
              <a:gd fmla="*/ 0 h 348" name="T5"/>
              <a:gd fmla="*/ 324 w 374" name="T6"/>
              <a:gd fmla="*/ 183 h 348" name="T7"/>
              <a:gd fmla="*/ 374 w 374" name="T8"/>
              <a:gd fmla="*/ 348 h 348" name="T9"/>
              <a:gd fmla="*/ 0 w 374" name="T10"/>
              <a:gd fmla="*/ 348 h 34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48" w="374">
                <a:moveTo>
                  <a:pt x="0" y="348"/>
                </a:moveTo>
                <a:cubicBezTo>
                  <a:pt x="31" y="299"/>
                  <a:pt x="43" y="244"/>
                  <a:pt x="50" y="183"/>
                </a:cubicBezTo>
                <a:cubicBezTo>
                  <a:pt x="60" y="107"/>
                  <a:pt x="87" y="0"/>
                  <a:pt x="187" y="0"/>
                </a:cubicBezTo>
                <a:cubicBezTo>
                  <a:pt x="288" y="0"/>
                  <a:pt x="315" y="107"/>
                  <a:pt x="324" y="183"/>
                </a:cubicBezTo>
                <a:cubicBezTo>
                  <a:pt x="332" y="244"/>
                  <a:pt x="344" y="299"/>
                  <a:pt x="374" y="348"/>
                </a:cubicBezTo>
                <a:lnTo>
                  <a:pt x="0" y="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9"/>
          <p:cNvSpPr/>
          <p:nvPr/>
        </p:nvSpPr>
        <p:spPr bwMode="auto">
          <a:xfrm>
            <a:off x="4467125" y="3773059"/>
            <a:ext cx="1088948" cy="789010"/>
          </a:xfrm>
          <a:custGeom>
            <a:gdLst>
              <a:gd fmla="*/ 0 w 338" name="T0"/>
              <a:gd fmla="*/ 245 h 245" name="T1"/>
              <a:gd fmla="*/ 45 w 338" name="T2"/>
              <a:gd fmla="*/ 129 h 245" name="T3"/>
              <a:gd fmla="*/ 169 w 338" name="T4"/>
              <a:gd fmla="*/ 0 h 245" name="T5"/>
              <a:gd fmla="*/ 293 w 338" name="T6"/>
              <a:gd fmla="*/ 129 h 245" name="T7"/>
              <a:gd fmla="*/ 338 w 338" name="T8"/>
              <a:gd fmla="*/ 245 h 245" name="T9"/>
              <a:gd fmla="*/ 0 w 338" name="T10"/>
              <a:gd fmla="*/ 245 h 24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45" w="338">
                <a:moveTo>
                  <a:pt x="0" y="245"/>
                </a:moveTo>
                <a:cubicBezTo>
                  <a:pt x="27" y="211"/>
                  <a:pt x="38" y="172"/>
                  <a:pt x="45" y="129"/>
                </a:cubicBezTo>
                <a:cubicBezTo>
                  <a:pt x="54" y="75"/>
                  <a:pt x="78" y="0"/>
                  <a:pt x="169" y="0"/>
                </a:cubicBezTo>
                <a:cubicBezTo>
                  <a:pt x="260" y="0"/>
                  <a:pt x="284" y="75"/>
                  <a:pt x="293" y="129"/>
                </a:cubicBezTo>
                <a:cubicBezTo>
                  <a:pt x="300" y="172"/>
                  <a:pt x="311" y="211"/>
                  <a:pt x="338" y="245"/>
                </a:cubicBezTo>
                <a:lnTo>
                  <a:pt x="0" y="245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0"/>
          <p:cNvSpPr/>
          <p:nvPr/>
        </p:nvSpPr>
        <p:spPr bwMode="auto">
          <a:xfrm>
            <a:off x="5234432" y="3605448"/>
            <a:ext cx="1319276" cy="956624"/>
          </a:xfrm>
          <a:custGeom>
            <a:gdLst>
              <a:gd fmla="*/ 0 w 410" name="T0"/>
              <a:gd fmla="*/ 297 h 297" name="T1"/>
              <a:gd fmla="*/ 55 w 410" name="T2"/>
              <a:gd fmla="*/ 156 h 297" name="T3"/>
              <a:gd fmla="*/ 205 w 410" name="T4"/>
              <a:gd fmla="*/ 0 h 297" name="T5"/>
              <a:gd fmla="*/ 355 w 410" name="T6"/>
              <a:gd fmla="*/ 156 h 297" name="T7"/>
              <a:gd fmla="*/ 410 w 410" name="T8"/>
              <a:gd fmla="*/ 297 h 297" name="T9"/>
              <a:gd fmla="*/ 0 w 410" name="T10"/>
              <a:gd fmla="*/ 297 h 29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97" w="410">
                <a:moveTo>
                  <a:pt x="0" y="297"/>
                </a:moveTo>
                <a:cubicBezTo>
                  <a:pt x="33" y="256"/>
                  <a:pt x="47" y="208"/>
                  <a:pt x="55" y="156"/>
                </a:cubicBezTo>
                <a:cubicBezTo>
                  <a:pt x="65" y="91"/>
                  <a:pt x="95" y="0"/>
                  <a:pt x="205" y="0"/>
                </a:cubicBezTo>
                <a:cubicBezTo>
                  <a:pt x="316" y="0"/>
                  <a:pt x="345" y="91"/>
                  <a:pt x="355" y="156"/>
                </a:cubicBezTo>
                <a:cubicBezTo>
                  <a:pt x="364" y="208"/>
                  <a:pt x="377" y="256"/>
                  <a:pt x="410" y="297"/>
                </a:cubicBezTo>
                <a:lnTo>
                  <a:pt x="0" y="297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11"/>
          <p:cNvSpPr/>
          <p:nvPr/>
        </p:nvSpPr>
        <p:spPr bwMode="auto">
          <a:xfrm>
            <a:off x="6067157" y="4016986"/>
            <a:ext cx="1304285" cy="545084"/>
          </a:xfrm>
          <a:custGeom>
            <a:gdLst>
              <a:gd fmla="*/ 0 w 405" name="T0"/>
              <a:gd fmla="*/ 169 h 169" name="T1"/>
              <a:gd fmla="*/ 54 w 405" name="T2"/>
              <a:gd fmla="*/ 89 h 169" name="T3"/>
              <a:gd fmla="*/ 203 w 405" name="T4"/>
              <a:gd fmla="*/ 0 h 169" name="T5"/>
              <a:gd fmla="*/ 351 w 405" name="T6"/>
              <a:gd fmla="*/ 89 h 169" name="T7"/>
              <a:gd fmla="*/ 405 w 405" name="T8"/>
              <a:gd fmla="*/ 169 h 169" name="T9"/>
              <a:gd fmla="*/ 0 w 405" name="T10"/>
              <a:gd fmla="*/ 169 h 16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69" w="405">
                <a:moveTo>
                  <a:pt x="0" y="169"/>
                </a:moveTo>
                <a:cubicBezTo>
                  <a:pt x="33" y="145"/>
                  <a:pt x="46" y="118"/>
                  <a:pt x="54" y="89"/>
                </a:cubicBezTo>
                <a:cubicBezTo>
                  <a:pt x="65" y="52"/>
                  <a:pt x="94" y="0"/>
                  <a:pt x="203" y="0"/>
                </a:cubicBezTo>
                <a:cubicBezTo>
                  <a:pt x="312" y="0"/>
                  <a:pt x="341" y="52"/>
                  <a:pt x="351" y="89"/>
                </a:cubicBezTo>
                <a:cubicBezTo>
                  <a:pt x="359" y="118"/>
                  <a:pt x="372" y="145"/>
                  <a:pt x="405" y="169"/>
                </a:cubicBezTo>
                <a:lnTo>
                  <a:pt x="0" y="169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2"/>
          <p:cNvSpPr/>
          <p:nvPr/>
        </p:nvSpPr>
        <p:spPr bwMode="auto">
          <a:xfrm>
            <a:off x="6766318" y="2899563"/>
            <a:ext cx="1394236" cy="1662509"/>
          </a:xfrm>
          <a:custGeom>
            <a:gdLst>
              <a:gd fmla="*/ 0 w 433" name="T0"/>
              <a:gd fmla="*/ 516 h 516" name="T1"/>
              <a:gd fmla="*/ 58 w 433" name="T2"/>
              <a:gd fmla="*/ 271 h 516" name="T3"/>
              <a:gd fmla="*/ 217 w 433" name="T4"/>
              <a:gd fmla="*/ 0 h 516" name="T5"/>
              <a:gd fmla="*/ 375 w 433" name="T6"/>
              <a:gd fmla="*/ 271 h 516" name="T7"/>
              <a:gd fmla="*/ 433 w 433" name="T8"/>
              <a:gd fmla="*/ 516 h 516" name="T9"/>
              <a:gd fmla="*/ 0 w 433" name="T10"/>
              <a:gd fmla="*/ 516 h 51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16" w="432">
                <a:moveTo>
                  <a:pt x="0" y="516"/>
                </a:moveTo>
                <a:cubicBezTo>
                  <a:pt x="35" y="444"/>
                  <a:pt x="49" y="361"/>
                  <a:pt x="58" y="271"/>
                </a:cubicBezTo>
                <a:cubicBezTo>
                  <a:pt x="69" y="158"/>
                  <a:pt x="100" y="0"/>
                  <a:pt x="217" y="0"/>
                </a:cubicBezTo>
                <a:cubicBezTo>
                  <a:pt x="333" y="0"/>
                  <a:pt x="364" y="158"/>
                  <a:pt x="375" y="271"/>
                </a:cubicBezTo>
                <a:cubicBezTo>
                  <a:pt x="384" y="361"/>
                  <a:pt x="398" y="444"/>
                  <a:pt x="433" y="516"/>
                </a:cubicBezTo>
                <a:lnTo>
                  <a:pt x="0" y="516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3"/>
          <p:cNvSpPr/>
          <p:nvPr/>
        </p:nvSpPr>
        <p:spPr bwMode="auto">
          <a:xfrm>
            <a:off x="7539077" y="3808492"/>
            <a:ext cx="1287930" cy="753580"/>
          </a:xfrm>
          <a:custGeom>
            <a:gdLst>
              <a:gd fmla="*/ 0 w 400" name="T0"/>
              <a:gd fmla="*/ 234 h 234" name="T1"/>
              <a:gd fmla="*/ 53 w 400" name="T2"/>
              <a:gd fmla="*/ 123 h 234" name="T3"/>
              <a:gd fmla="*/ 200 w 400" name="T4"/>
              <a:gd fmla="*/ 0 h 234" name="T5"/>
              <a:gd fmla="*/ 346 w 400" name="T6"/>
              <a:gd fmla="*/ 123 h 234" name="T7"/>
              <a:gd fmla="*/ 400 w 400" name="T8"/>
              <a:gd fmla="*/ 234 h 234" name="T9"/>
              <a:gd fmla="*/ 0 w 400" name="T10"/>
              <a:gd fmla="*/ 234 h 23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34" w="400">
                <a:moveTo>
                  <a:pt x="0" y="234"/>
                </a:moveTo>
                <a:cubicBezTo>
                  <a:pt x="32" y="201"/>
                  <a:pt x="45" y="164"/>
                  <a:pt x="53" y="123"/>
                </a:cubicBezTo>
                <a:cubicBezTo>
                  <a:pt x="63" y="72"/>
                  <a:pt x="92" y="0"/>
                  <a:pt x="200" y="0"/>
                </a:cubicBezTo>
                <a:cubicBezTo>
                  <a:pt x="308" y="0"/>
                  <a:pt x="336" y="72"/>
                  <a:pt x="346" y="123"/>
                </a:cubicBezTo>
                <a:cubicBezTo>
                  <a:pt x="354" y="164"/>
                  <a:pt x="367" y="201"/>
                  <a:pt x="400" y="234"/>
                </a:cubicBezTo>
                <a:lnTo>
                  <a:pt x="0" y="23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4"/>
          <p:cNvSpPr/>
          <p:nvPr/>
        </p:nvSpPr>
        <p:spPr bwMode="auto">
          <a:xfrm>
            <a:off x="8191899" y="3640877"/>
            <a:ext cx="1533251" cy="921193"/>
          </a:xfrm>
          <a:custGeom>
            <a:gdLst>
              <a:gd fmla="*/ 0 w 476" name="T0"/>
              <a:gd fmla="*/ 286 h 286" name="T1"/>
              <a:gd fmla="*/ 63 w 476" name="T2"/>
              <a:gd fmla="*/ 151 h 286" name="T3"/>
              <a:gd fmla="*/ 238 w 476" name="T4"/>
              <a:gd fmla="*/ 0 h 286" name="T5"/>
              <a:gd fmla="*/ 412 w 476" name="T6"/>
              <a:gd fmla="*/ 151 h 286" name="T7"/>
              <a:gd fmla="*/ 476 w 476" name="T8"/>
              <a:gd fmla="*/ 286 h 286" name="T9"/>
              <a:gd fmla="*/ 0 w 476" name="T10"/>
              <a:gd fmla="*/ 286 h 28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86" w="476">
                <a:moveTo>
                  <a:pt x="0" y="286"/>
                </a:moveTo>
                <a:cubicBezTo>
                  <a:pt x="38" y="246"/>
                  <a:pt x="54" y="200"/>
                  <a:pt x="63" y="151"/>
                </a:cubicBezTo>
                <a:cubicBezTo>
                  <a:pt x="75" y="88"/>
                  <a:pt x="109" y="0"/>
                  <a:pt x="238" y="0"/>
                </a:cubicBezTo>
                <a:cubicBezTo>
                  <a:pt x="366" y="0"/>
                  <a:pt x="400" y="88"/>
                  <a:pt x="412" y="151"/>
                </a:cubicBezTo>
                <a:cubicBezTo>
                  <a:pt x="421" y="200"/>
                  <a:pt x="437" y="246"/>
                  <a:pt x="476" y="286"/>
                </a:cubicBezTo>
                <a:lnTo>
                  <a:pt x="0" y="286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5"/>
          <p:cNvSpPr/>
          <p:nvPr/>
        </p:nvSpPr>
        <p:spPr bwMode="auto">
          <a:xfrm>
            <a:off x="8981014" y="3454187"/>
            <a:ext cx="1290656" cy="1107885"/>
          </a:xfrm>
          <a:custGeom>
            <a:gdLst>
              <a:gd fmla="*/ 0 w 401" name="T0"/>
              <a:gd fmla="*/ 344 h 344" name="T1"/>
              <a:gd fmla="*/ 54 w 401" name="T2"/>
              <a:gd fmla="*/ 181 h 344" name="T3"/>
              <a:gd fmla="*/ 201 w 401" name="T4"/>
              <a:gd fmla="*/ 0 h 344" name="T5"/>
              <a:gd fmla="*/ 347 w 401" name="T6"/>
              <a:gd fmla="*/ 181 h 344" name="T7"/>
              <a:gd fmla="*/ 401 w 401" name="T8"/>
              <a:gd fmla="*/ 344 h 344" name="T9"/>
              <a:gd fmla="*/ 0 w 401" name="T10"/>
              <a:gd fmla="*/ 344 h 34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44" w="401">
                <a:moveTo>
                  <a:pt x="0" y="344"/>
                </a:moveTo>
                <a:cubicBezTo>
                  <a:pt x="33" y="296"/>
                  <a:pt x="46" y="241"/>
                  <a:pt x="54" y="181"/>
                </a:cubicBezTo>
                <a:cubicBezTo>
                  <a:pt x="64" y="106"/>
                  <a:pt x="93" y="0"/>
                  <a:pt x="201" y="0"/>
                </a:cubicBezTo>
                <a:cubicBezTo>
                  <a:pt x="308" y="0"/>
                  <a:pt x="337" y="106"/>
                  <a:pt x="347" y="181"/>
                </a:cubicBezTo>
                <a:cubicBezTo>
                  <a:pt x="355" y="241"/>
                  <a:pt x="368" y="296"/>
                  <a:pt x="401" y="344"/>
                </a:cubicBezTo>
                <a:lnTo>
                  <a:pt x="0" y="34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088884" y="2575237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315804" y="3123047"/>
            <a:ext cx="0" cy="408813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97077" y="2043779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79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3123997" y="2603854"/>
            <a:ext cx="0" cy="408813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891985" y="239808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786041" y="2755115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667831" y="2558884"/>
            <a:ext cx="455205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492377" y="2934992"/>
            <a:ext cx="453842" cy="455145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236515" y="184482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92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54758" y="2755115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399419" y="2404898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730241" y="2558884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4118905" y="2960886"/>
            <a:ext cx="0" cy="408813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5012960" y="3302924"/>
            <a:ext cx="0" cy="411539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95431" y="3093067"/>
            <a:ext cx="0" cy="412902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6719297" y="3499156"/>
            <a:ext cx="0" cy="411539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7463435" y="2384457"/>
            <a:ext cx="0" cy="412902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>
            <a:off x="8181677" y="3324729"/>
            <a:ext cx="0" cy="412902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8957161" y="3080803"/>
            <a:ext cx="0" cy="411539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9626340" y="2960885"/>
            <a:ext cx="0" cy="412902"/>
          </a:xfrm>
          <a:prstGeom prst="line">
            <a:avLst/>
          </a:prstGeom>
          <a:noFill/>
          <a:ln cap="flat"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TextBox 36"/>
          <p:cNvSpPr txBox="1"/>
          <p:nvPr/>
        </p:nvSpPr>
        <p:spPr>
          <a:xfrm>
            <a:off x="2065994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75549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67050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61787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44258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69486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13624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33232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08715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76529" y="4696541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52990" y="5198795"/>
            <a:ext cx="1630328" cy="411480"/>
          </a:xfrm>
          <a:prstGeom prst="rect">
            <a:avLst/>
          </a:prstGeom>
          <a:noFill/>
        </p:spPr>
        <p:txBody>
          <a:bodyPr anchor="t" bIns="0" lIns="83999" rIns="83999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58740" y="5641947"/>
            <a:ext cx="6618828" cy="519862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您的内容打在这里，或者通过复制您的文本后，在此框中选择粘贴，并选择只保留文字。您的内容打在这里，或者通过通过复制您的文本。您的内容打在这里，或者通过通过复制您的文本。</a:t>
            </a:r>
          </a:p>
        </p:txBody>
      </p:sp>
    </p:spTree>
    <p:extLst>
      <p:ext uri="{BB962C8B-B14F-4D97-AF65-F5344CB8AC3E}">
        <p14:creationId val="96695221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5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55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1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8" nodeType="clickPar">
                      <p:stCondLst>
                        <p:cond delay="indefinite"/>
                      </p:stCondLst>
                      <p:childTnLst>
                        <p:par>
                          <p:cTn fill="hold" id="17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Line 6"/>
          <p:cNvSpPr>
            <a:spLocks noChangeShapeType="1"/>
          </p:cNvSpPr>
          <p:nvPr/>
        </p:nvSpPr>
        <p:spPr bwMode="auto">
          <a:xfrm flipH="1">
            <a:off x="7139782" y="2136080"/>
            <a:ext cx="0" cy="3254375"/>
          </a:xfrm>
          <a:prstGeom prst="line">
            <a:avLst/>
          </a:prstGeom>
          <a:noFill/>
          <a:ln cap="flat" w="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 flipH="1">
            <a:off x="10825957" y="2136080"/>
            <a:ext cx="0" cy="3254375"/>
          </a:xfrm>
          <a:prstGeom prst="line">
            <a:avLst/>
          </a:prstGeom>
          <a:noFill/>
          <a:ln cap="flat" w="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H="1">
            <a:off x="10211594" y="2136080"/>
            <a:ext cx="0" cy="3254375"/>
          </a:xfrm>
          <a:prstGeom prst="line">
            <a:avLst/>
          </a:prstGeom>
          <a:noFill/>
          <a:ln cap="flat" w="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flipH="1">
            <a:off x="9597232" y="2136080"/>
            <a:ext cx="0" cy="3254375"/>
          </a:xfrm>
          <a:prstGeom prst="line">
            <a:avLst/>
          </a:prstGeom>
          <a:noFill/>
          <a:ln cap="flat" w="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 flipH="1">
            <a:off x="8982869" y="2136080"/>
            <a:ext cx="0" cy="3254375"/>
          </a:xfrm>
          <a:prstGeom prst="line">
            <a:avLst/>
          </a:prstGeom>
          <a:noFill/>
          <a:ln cap="flat" w="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H="1">
            <a:off x="8368507" y="2136080"/>
            <a:ext cx="0" cy="3254375"/>
          </a:xfrm>
          <a:prstGeom prst="line">
            <a:avLst/>
          </a:prstGeom>
          <a:noFill/>
          <a:ln cap="flat" w="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754144" y="2136080"/>
            <a:ext cx="0" cy="3254375"/>
          </a:xfrm>
          <a:prstGeom prst="line">
            <a:avLst/>
          </a:prstGeom>
          <a:noFill/>
          <a:ln cap="flat" w="5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1486694" y="2212280"/>
            <a:ext cx="950913" cy="950913"/>
          </a:xfrm>
          <a:prstGeom prst="ellipse">
            <a:avLst/>
          </a:prstGeom>
          <a:solidFill>
            <a:schemeClr val="bg1"/>
          </a:solidFill>
          <a:ln cap="flat" w="12700">
            <a:solidFill>
              <a:srgbClr val="0070C0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486694" y="3453705"/>
            <a:ext cx="950913" cy="952500"/>
          </a:xfrm>
          <a:prstGeom prst="ellipse">
            <a:avLst/>
          </a:prstGeom>
          <a:solidFill>
            <a:schemeClr val="bg1"/>
          </a:solidFill>
          <a:ln cap="flat" w="12700">
            <a:solidFill>
              <a:srgbClr val="00B0F0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Freeform 15"/>
          <p:cNvSpPr>
            <a:spLocks noEditPoints="1"/>
          </p:cNvSpPr>
          <p:nvPr/>
        </p:nvSpPr>
        <p:spPr bwMode="auto">
          <a:xfrm>
            <a:off x="1767682" y="3802955"/>
            <a:ext cx="384175" cy="257175"/>
          </a:xfrm>
          <a:custGeom>
            <a:gdLst>
              <a:gd fmla="*/ 91 w 91" name="T0"/>
              <a:gd fmla="*/ 15 h 61" name="T1"/>
              <a:gd fmla="*/ 91 w 91" name="T2"/>
              <a:gd fmla="*/ 7 h 61" name="T3"/>
              <a:gd fmla="*/ 84 w 91" name="T4"/>
              <a:gd fmla="*/ 0 h 61" name="T5"/>
              <a:gd fmla="*/ 7 w 91" name="T6"/>
              <a:gd fmla="*/ 0 h 61" name="T7"/>
              <a:gd fmla="*/ 0 w 91" name="T8"/>
              <a:gd fmla="*/ 7 h 61" name="T9"/>
              <a:gd fmla="*/ 0 w 91" name="T10"/>
              <a:gd fmla="*/ 15 h 61" name="T11"/>
              <a:gd fmla="*/ 91 w 91" name="T12"/>
              <a:gd fmla="*/ 15 h 61" name="T13"/>
              <a:gd fmla="*/ 0 w 91" name="T14"/>
              <a:gd fmla="*/ 19 h 61" name="T15"/>
              <a:gd fmla="*/ 0 w 91" name="T16"/>
              <a:gd fmla="*/ 53 h 61" name="T17"/>
              <a:gd fmla="*/ 7 w 91" name="T18"/>
              <a:gd fmla="*/ 61 h 61" name="T19"/>
              <a:gd fmla="*/ 84 w 91" name="T20"/>
              <a:gd fmla="*/ 61 h 61" name="T21"/>
              <a:gd fmla="*/ 91 w 91" name="T22"/>
              <a:gd fmla="*/ 53 h 61" name="T23"/>
              <a:gd fmla="*/ 91 w 91" name="T24"/>
              <a:gd fmla="*/ 19 h 61" name="T25"/>
              <a:gd fmla="*/ 0 w 91" name="T26"/>
              <a:gd fmla="*/ 19 h 61" name="T27"/>
              <a:gd fmla="*/ 83 w 91" name="T28"/>
              <a:gd fmla="*/ 53 h 61" name="T29"/>
              <a:gd fmla="*/ 83 w 91" name="T30"/>
              <a:gd fmla="*/ 53 h 61" name="T31"/>
              <a:gd fmla="*/ 47 w 91" name="T32"/>
              <a:gd fmla="*/ 53 h 61" name="T33"/>
              <a:gd fmla="*/ 47 w 91" name="T34"/>
              <a:gd fmla="*/ 40 h 61" name="T35"/>
              <a:gd fmla="*/ 83 w 91" name="T36"/>
              <a:gd fmla="*/ 40 h 61" name="T37"/>
              <a:gd fmla="*/ 83 w 91" name="T38"/>
              <a:gd fmla="*/ 53 h 61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61" w="91">
                <a:moveTo>
                  <a:pt x="91" y="15"/>
                </a:moveTo>
                <a:cubicBezTo>
                  <a:pt x="91" y="7"/>
                  <a:pt x="91" y="7"/>
                  <a:pt x="91" y="7"/>
                </a:cubicBezTo>
                <a:cubicBezTo>
                  <a:pt x="91" y="3"/>
                  <a:pt x="88" y="0"/>
                  <a:pt x="8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"/>
                  <a:pt x="0" y="15"/>
                  <a:pt x="0" y="15"/>
                </a:cubicBezTo>
                <a:cubicBezTo>
                  <a:pt x="91" y="15"/>
                  <a:pt x="91" y="15"/>
                  <a:pt x="91" y="15"/>
                </a:cubicBez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8"/>
                  <a:pt x="3" y="61"/>
                  <a:pt x="7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8" y="61"/>
                  <a:pt x="91" y="58"/>
                  <a:pt x="91" y="53"/>
                </a:cubicBezTo>
                <a:cubicBezTo>
                  <a:pt x="91" y="19"/>
                  <a:pt x="91" y="19"/>
                  <a:pt x="91" y="1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83" y="53"/>
                </a:moveTo>
                <a:cubicBezTo>
                  <a:pt x="83" y="53"/>
                  <a:pt x="83" y="53"/>
                  <a:pt x="83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40"/>
                  <a:pt x="47" y="40"/>
                  <a:pt x="47" y="40"/>
                </a:cubicBezTo>
                <a:cubicBezTo>
                  <a:pt x="83" y="40"/>
                  <a:pt x="83" y="40"/>
                  <a:pt x="83" y="40"/>
                </a:cubicBezTo>
                <a:lnTo>
                  <a:pt x="83" y="5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1486694" y="4628455"/>
            <a:ext cx="950913" cy="950913"/>
          </a:xfrm>
          <a:prstGeom prst="ellipse">
            <a:avLst/>
          </a:prstGeom>
          <a:solidFill>
            <a:schemeClr val="bg1"/>
          </a:solidFill>
          <a:ln cap="flat" w="12700">
            <a:solidFill>
              <a:srgbClr val="81DE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7139782" y="2291655"/>
            <a:ext cx="3071813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7139782" y="2459930"/>
            <a:ext cx="1725613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7139782" y="2628205"/>
            <a:ext cx="2743200" cy="168275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7139782" y="3121918"/>
            <a:ext cx="1843088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139782" y="3290193"/>
            <a:ext cx="1114425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139782" y="3458468"/>
            <a:ext cx="2159000" cy="168275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7139782" y="3942655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7139782" y="4110930"/>
            <a:ext cx="2701925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7139782" y="4279205"/>
            <a:ext cx="1547813" cy="168275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7139782" y="4745930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139782" y="4914205"/>
            <a:ext cx="1460500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7139782" y="5082480"/>
            <a:ext cx="2638425" cy="169863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29"/>
          <p:cNvSpPr>
            <a:spLocks noEditPoints="1"/>
          </p:cNvSpPr>
          <p:nvPr/>
        </p:nvSpPr>
        <p:spPr bwMode="auto">
          <a:xfrm>
            <a:off x="1747044" y="4965005"/>
            <a:ext cx="374650" cy="323850"/>
          </a:xfrm>
          <a:custGeom>
            <a:gdLst>
              <a:gd fmla="*/ 0 w 89" name="T0"/>
              <a:gd fmla="*/ 0 h 77" name="T1"/>
              <a:gd fmla="*/ 0 w 89" name="T2"/>
              <a:gd fmla="*/ 5 h 77" name="T3"/>
              <a:gd fmla="*/ 15 w 89" name="T4"/>
              <a:gd fmla="*/ 5 h 77" name="T5"/>
              <a:gd fmla="*/ 24 w 89" name="T6"/>
              <a:gd fmla="*/ 63 h 77" name="T7"/>
              <a:gd fmla="*/ 80 w 89" name="T8"/>
              <a:gd fmla="*/ 63 h 77" name="T9"/>
              <a:gd fmla="*/ 80 w 89" name="T10"/>
              <a:gd fmla="*/ 57 h 77" name="T11"/>
              <a:gd fmla="*/ 29 w 89" name="T12"/>
              <a:gd fmla="*/ 57 h 77" name="T13"/>
              <a:gd fmla="*/ 20 w 89" name="T14"/>
              <a:gd fmla="*/ 0 h 77" name="T15"/>
              <a:gd fmla="*/ 0 w 89" name="T16"/>
              <a:gd fmla="*/ 0 h 77" name="T17"/>
              <a:gd fmla="*/ 37 w 89" name="T18"/>
              <a:gd fmla="*/ 71 h 77" name="T19"/>
              <a:gd fmla="*/ 31 w 89" name="T20"/>
              <a:gd fmla="*/ 77 h 77" name="T21"/>
              <a:gd fmla="*/ 24 w 89" name="T22"/>
              <a:gd fmla="*/ 71 h 77" name="T23"/>
              <a:gd fmla="*/ 31 w 89" name="T24"/>
              <a:gd fmla="*/ 65 h 77" name="T25"/>
              <a:gd fmla="*/ 37 w 89" name="T26"/>
              <a:gd fmla="*/ 71 h 77" name="T27"/>
              <a:gd fmla="*/ 81 w 89" name="T28"/>
              <a:gd fmla="*/ 71 h 77" name="T29"/>
              <a:gd fmla="*/ 74 w 89" name="T30"/>
              <a:gd fmla="*/ 77 h 77" name="T31"/>
              <a:gd fmla="*/ 68 w 89" name="T32"/>
              <a:gd fmla="*/ 71 h 77" name="T33"/>
              <a:gd fmla="*/ 74 w 89" name="T34"/>
              <a:gd fmla="*/ 65 h 77" name="T35"/>
              <a:gd fmla="*/ 81 w 89" name="T36"/>
              <a:gd fmla="*/ 71 h 77" name="T37"/>
              <a:gd fmla="*/ 24 w 89" name="T38"/>
              <a:gd fmla="*/ 0 h 77" name="T39"/>
              <a:gd fmla="*/ 89 w 89" name="T40"/>
              <a:gd fmla="*/ 0 h 77" name="T41"/>
              <a:gd fmla="*/ 80 w 89" name="T42"/>
              <a:gd fmla="*/ 50 h 77" name="T43"/>
              <a:gd fmla="*/ 33 w 89" name="T44"/>
              <a:gd fmla="*/ 50 h 77" name="T45"/>
              <a:gd fmla="*/ 24 w 89" name="T46"/>
              <a:gd fmla="*/ 0 h 77" name="T47"/>
              <a:gd fmla="*/ 73 w 89" name="T48"/>
              <a:gd fmla="*/ 42 h 77" name="T49"/>
              <a:gd fmla="*/ 73 w 89" name="T50"/>
              <a:gd fmla="*/ 42 h 77" name="T51"/>
              <a:gd fmla="*/ 41 w 89" name="T52"/>
              <a:gd fmla="*/ 42 h 77" name="T53"/>
              <a:gd fmla="*/ 39 w 89" name="T54"/>
              <a:gd fmla="*/ 40 h 77" name="T55"/>
              <a:gd fmla="*/ 41 w 89" name="T56"/>
              <a:gd fmla="*/ 37 h 77" name="T57"/>
              <a:gd fmla="*/ 73 w 89" name="T58"/>
              <a:gd fmla="*/ 37 h 77" name="T59"/>
              <a:gd fmla="*/ 75 w 89" name="T60"/>
              <a:gd fmla="*/ 40 h 77" name="T61"/>
              <a:gd fmla="*/ 73 w 89" name="T62"/>
              <a:gd fmla="*/ 42 h 77" name="T63"/>
              <a:gd fmla="*/ 76 w 89" name="T64"/>
              <a:gd fmla="*/ 28 h 77" name="T65"/>
              <a:gd fmla="*/ 76 w 89" name="T66"/>
              <a:gd fmla="*/ 28 h 77" name="T67"/>
              <a:gd fmla="*/ 38 w 89" name="T68"/>
              <a:gd fmla="*/ 28 h 77" name="T69"/>
              <a:gd fmla="*/ 36 w 89" name="T70"/>
              <a:gd fmla="*/ 26 h 77" name="T71"/>
              <a:gd fmla="*/ 38 w 89" name="T72"/>
              <a:gd fmla="*/ 23 h 77" name="T73"/>
              <a:gd fmla="*/ 76 w 89" name="T74"/>
              <a:gd fmla="*/ 23 h 77" name="T75"/>
              <a:gd fmla="*/ 78 w 89" name="T76"/>
              <a:gd fmla="*/ 26 h 77" name="T77"/>
              <a:gd fmla="*/ 76 w 89" name="T78"/>
              <a:gd fmla="*/ 28 h 77" name="T79"/>
              <a:gd fmla="*/ 79 w 89" name="T80"/>
              <a:gd fmla="*/ 14 h 77" name="T81"/>
              <a:gd fmla="*/ 79 w 89" name="T82"/>
              <a:gd fmla="*/ 14 h 77" name="T83"/>
              <a:gd fmla="*/ 35 w 89" name="T84"/>
              <a:gd fmla="*/ 14 h 77" name="T85"/>
              <a:gd fmla="*/ 33 w 89" name="T86"/>
              <a:gd fmla="*/ 12 h 77" name="T87"/>
              <a:gd fmla="*/ 35 w 89" name="T88"/>
              <a:gd fmla="*/ 9 h 77" name="T89"/>
              <a:gd fmla="*/ 79 w 89" name="T90"/>
              <a:gd fmla="*/ 9 h 77" name="T91"/>
              <a:gd fmla="*/ 81 w 89" name="T92"/>
              <a:gd fmla="*/ 12 h 77" name="T93"/>
              <a:gd fmla="*/ 79 w 89" name="T94"/>
              <a:gd fmla="*/ 14 h 77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77" w="89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11" y="5"/>
                  <a:pt x="15" y="5"/>
                </a:cubicBezTo>
                <a:cubicBezTo>
                  <a:pt x="16" y="9"/>
                  <a:pt x="24" y="63"/>
                  <a:pt x="24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33" y="57"/>
                  <a:pt x="29" y="57"/>
                </a:cubicBezTo>
                <a:cubicBezTo>
                  <a:pt x="28" y="53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7" y="71"/>
                </a:moveTo>
                <a:cubicBezTo>
                  <a:pt x="37" y="74"/>
                  <a:pt x="34" y="77"/>
                  <a:pt x="31" y="77"/>
                </a:cubicBezTo>
                <a:cubicBezTo>
                  <a:pt x="27" y="77"/>
                  <a:pt x="24" y="74"/>
                  <a:pt x="24" y="71"/>
                </a:cubicBezTo>
                <a:cubicBezTo>
                  <a:pt x="24" y="67"/>
                  <a:pt x="27" y="65"/>
                  <a:pt x="31" y="65"/>
                </a:cubicBezTo>
                <a:cubicBezTo>
                  <a:pt x="34" y="65"/>
                  <a:pt x="37" y="67"/>
                  <a:pt x="37" y="71"/>
                </a:cubicBezTo>
                <a:close/>
                <a:moveTo>
                  <a:pt x="81" y="71"/>
                </a:moveTo>
                <a:cubicBezTo>
                  <a:pt x="81" y="74"/>
                  <a:pt x="78" y="77"/>
                  <a:pt x="74" y="77"/>
                </a:cubicBezTo>
                <a:cubicBezTo>
                  <a:pt x="71" y="77"/>
                  <a:pt x="68" y="74"/>
                  <a:pt x="68" y="71"/>
                </a:cubicBezTo>
                <a:cubicBezTo>
                  <a:pt x="68" y="67"/>
                  <a:pt x="71" y="65"/>
                  <a:pt x="74" y="65"/>
                </a:cubicBezTo>
                <a:cubicBezTo>
                  <a:pt x="78" y="65"/>
                  <a:pt x="81" y="67"/>
                  <a:pt x="81" y="71"/>
                </a:cubicBezTo>
                <a:close/>
                <a:moveTo>
                  <a:pt x="24" y="0"/>
                </a:moveTo>
                <a:cubicBezTo>
                  <a:pt x="89" y="0"/>
                  <a:pt x="89" y="0"/>
                  <a:pt x="89" y="0"/>
                </a:cubicBezTo>
                <a:cubicBezTo>
                  <a:pt x="80" y="50"/>
                  <a:pt x="80" y="50"/>
                  <a:pt x="8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73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39" y="42"/>
                  <a:pt x="39" y="41"/>
                  <a:pt x="39" y="40"/>
                </a:cubicBezTo>
                <a:cubicBezTo>
                  <a:pt x="39" y="38"/>
                  <a:pt x="39" y="37"/>
                  <a:pt x="41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40"/>
                </a:cubicBezTo>
                <a:cubicBezTo>
                  <a:pt x="75" y="41"/>
                  <a:pt x="74" y="42"/>
                  <a:pt x="73" y="42"/>
                </a:cubicBezTo>
                <a:close/>
                <a:moveTo>
                  <a:pt x="76" y="28"/>
                </a:moveTo>
                <a:cubicBezTo>
                  <a:pt x="76" y="28"/>
                  <a:pt x="76" y="28"/>
                  <a:pt x="76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6" y="24"/>
                  <a:pt x="37" y="23"/>
                  <a:pt x="38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77" y="23"/>
                  <a:pt x="78" y="24"/>
                  <a:pt x="78" y="26"/>
                </a:cubicBezTo>
                <a:cubicBezTo>
                  <a:pt x="78" y="27"/>
                  <a:pt x="77" y="28"/>
                  <a:pt x="76" y="28"/>
                </a:cubicBezTo>
                <a:close/>
                <a:moveTo>
                  <a:pt x="79" y="14"/>
                </a:moveTo>
                <a:cubicBezTo>
                  <a:pt x="79" y="14"/>
                  <a:pt x="79" y="14"/>
                  <a:pt x="79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3" y="13"/>
                  <a:pt x="33" y="12"/>
                </a:cubicBezTo>
                <a:cubicBezTo>
                  <a:pt x="33" y="10"/>
                  <a:pt x="34" y="9"/>
                  <a:pt x="35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0" y="9"/>
                  <a:pt x="81" y="10"/>
                  <a:pt x="81" y="12"/>
                </a:cubicBezTo>
                <a:cubicBezTo>
                  <a:pt x="81" y="13"/>
                  <a:pt x="80" y="14"/>
                  <a:pt x="79" y="14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1772444" y="2553593"/>
            <a:ext cx="379413" cy="273050"/>
          </a:xfrm>
          <a:custGeom>
            <a:gdLst>
              <a:gd fmla="*/ 7 w 90" name="T0"/>
              <a:gd fmla="*/ 61 h 65" name="T1"/>
              <a:gd fmla="*/ 7 w 90" name="T2"/>
              <a:gd fmla="*/ 65 h 65" name="T3"/>
              <a:gd fmla="*/ 89 w 90" name="T4"/>
              <a:gd fmla="*/ 59 h 65" name="T5"/>
              <a:gd fmla="*/ 15 w 90" name="T6"/>
              <a:gd fmla="*/ 41 h 65" name="T7"/>
              <a:gd fmla="*/ 15 w 90" name="T8"/>
              <a:gd fmla="*/ 4 h 65" name="T9"/>
              <a:gd fmla="*/ 79 w 90" name="T10"/>
              <a:gd fmla="*/ 34 h 65" name="T11"/>
              <a:gd fmla="*/ 78 w 90" name="T12"/>
              <a:gd fmla="*/ 44 h 65" name="T13"/>
              <a:gd fmla="*/ 83 w 90" name="T14"/>
              <a:gd fmla="*/ 11 h 65" name="T15"/>
              <a:gd fmla="*/ 7 w 90" name="T16"/>
              <a:gd fmla="*/ 3 h 65" name="T17"/>
              <a:gd fmla="*/ 10 w 90" name="T18"/>
              <a:gd fmla="*/ 44 h 65" name="T19"/>
              <a:gd fmla="*/ 7 w 90" name="T20"/>
              <a:gd fmla="*/ 59 h 65" name="T21"/>
              <a:gd fmla="*/ 24 w 90" name="T22"/>
              <a:gd fmla="*/ 51 h 65" name="T23"/>
              <a:gd fmla="*/ 32 w 90" name="T24"/>
              <a:gd fmla="*/ 51 h 65" name="T25"/>
              <a:gd fmla="*/ 24 w 90" name="T26"/>
              <a:gd fmla="*/ 48 h 65" name="T27"/>
              <a:gd fmla="*/ 24 w 90" name="T28"/>
              <a:gd fmla="*/ 45 h 65" name="T29"/>
              <a:gd fmla="*/ 31 w 90" name="T30"/>
              <a:gd fmla="*/ 47 h 65" name="T31"/>
              <a:gd fmla="*/ 38 w 90" name="T32"/>
              <a:gd fmla="*/ 47 h 65" name="T33"/>
              <a:gd fmla="*/ 39 w 90" name="T34"/>
              <a:gd fmla="*/ 50 h 65" name="T35"/>
              <a:gd fmla="*/ 39 w 90" name="T36"/>
              <a:gd fmla="*/ 53 h 65" name="T37"/>
              <a:gd fmla="*/ 41 w 90" name="T38"/>
              <a:gd fmla="*/ 47 h 65" name="T39"/>
              <a:gd fmla="*/ 49 w 90" name="T40"/>
              <a:gd fmla="*/ 47 h 65" name="T41"/>
              <a:gd fmla="*/ 50 w 90" name="T42"/>
              <a:gd fmla="*/ 50 h 65" name="T43"/>
              <a:gd fmla="*/ 50 w 90" name="T44"/>
              <a:gd fmla="*/ 53 h 65" name="T45"/>
              <a:gd fmla="*/ 51 w 90" name="T46"/>
              <a:gd fmla="*/ 47 h 65" name="T47"/>
              <a:gd fmla="*/ 59 w 90" name="T48"/>
              <a:gd fmla="*/ 47 h 65" name="T49"/>
              <a:gd fmla="*/ 61 w 90" name="T50"/>
              <a:gd fmla="*/ 50 h 65" name="T51"/>
              <a:gd fmla="*/ 61 w 90" name="T52"/>
              <a:gd fmla="*/ 53 h 65" name="T53"/>
              <a:gd fmla="*/ 62 w 90" name="T54"/>
              <a:gd fmla="*/ 47 h 65" name="T55"/>
              <a:gd fmla="*/ 69 w 90" name="T56"/>
              <a:gd fmla="*/ 47 h 65" name="T57"/>
              <a:gd fmla="*/ 5 w 90" name="T58"/>
              <a:gd fmla="*/ 34 h 65" name="T59"/>
              <a:gd fmla="*/ 82 w 90" name="T60"/>
              <a:gd fmla="*/ 34 h 65" name="T61"/>
              <a:gd fmla="*/ 15 w 90" name="T62"/>
              <a:gd fmla="*/ 2 h 65" name="T63"/>
              <a:gd fmla="*/ 5 w 90" name="T64"/>
              <a:gd fmla="*/ 34 h 65" name="T65"/>
              <a:gd fmla="*/ 10 w 90" name="T66"/>
              <a:gd fmla="*/ 47 h 65" name="T67"/>
              <a:gd fmla="*/ 13 w 90" name="T68"/>
              <a:gd fmla="*/ 48 h 65" name="T69"/>
              <a:gd fmla="*/ 14 w 90" name="T70"/>
              <a:gd fmla="*/ 51 h 65" name="T71"/>
              <a:gd fmla="*/ 17 w 90" name="T72"/>
              <a:gd fmla="*/ 53 h 65" name="T73"/>
              <a:gd fmla="*/ 67 w 90" name="T74"/>
              <a:gd fmla="*/ 57 h 65" name="T75"/>
              <a:gd fmla="*/ 23 w 90" name="T76"/>
              <a:gd fmla="*/ 55 h 65" name="T77"/>
              <a:gd fmla="*/ 67 w 90" name="T78"/>
              <a:gd fmla="*/ 57 h 65" name="T79"/>
              <a:gd fmla="*/ 68 w 90" name="T80"/>
              <a:gd fmla="*/ 51 h 65" name="T81"/>
              <a:gd fmla="*/ 72 w 90" name="T82"/>
              <a:gd fmla="*/ 53 h 65" name="T83"/>
              <a:gd fmla="*/ 72 w 90" name="T84"/>
              <a:gd fmla="*/ 47 h 65" name="T85"/>
              <a:gd fmla="*/ 77 w 90" name="T86"/>
              <a:gd fmla="*/ 48 h 65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5" w="90">
                <a:moveTo>
                  <a:pt x="89" y="59"/>
                </a:moveTo>
                <a:cubicBezTo>
                  <a:pt x="89" y="60"/>
                  <a:pt x="86" y="61"/>
                  <a:pt x="8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3" y="61"/>
                  <a:pt x="1" y="60"/>
                  <a:pt x="0" y="5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3" y="65"/>
                  <a:pt x="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7" y="65"/>
                  <a:pt x="90" y="63"/>
                  <a:pt x="89" y="62"/>
                </a:cubicBezTo>
                <a:cubicBezTo>
                  <a:pt x="89" y="59"/>
                  <a:pt x="89" y="59"/>
                  <a:pt x="89" y="59"/>
                </a:cubicBezTo>
                <a:close/>
                <a:moveTo>
                  <a:pt x="79" y="34"/>
                </a:moveTo>
                <a:cubicBezTo>
                  <a:pt x="79" y="38"/>
                  <a:pt x="76" y="41"/>
                  <a:pt x="73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1" y="41"/>
                  <a:pt x="8" y="38"/>
                  <a:pt x="8" y="3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7"/>
                  <a:pt x="11" y="4"/>
                  <a:pt x="15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6" y="4"/>
                  <a:pt x="79" y="7"/>
                  <a:pt x="79" y="11"/>
                </a:cubicBezTo>
                <a:cubicBezTo>
                  <a:pt x="79" y="34"/>
                  <a:pt x="79" y="34"/>
                  <a:pt x="79" y="34"/>
                </a:cubicBezTo>
                <a:close/>
                <a:moveTo>
                  <a:pt x="89" y="56"/>
                </a:moveTo>
                <a:cubicBezTo>
                  <a:pt x="85" y="46"/>
                  <a:pt x="85" y="46"/>
                  <a:pt x="85" y="46"/>
                </a:cubicBezTo>
                <a:cubicBezTo>
                  <a:pt x="85" y="45"/>
                  <a:pt x="82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81" y="42"/>
                  <a:pt x="83" y="38"/>
                  <a:pt x="83" y="34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5"/>
                  <a:pt x="79" y="0"/>
                  <a:pt x="7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9" y="1"/>
                  <a:pt x="7" y="3"/>
                </a:cubicBezTo>
                <a:cubicBezTo>
                  <a:pt x="5" y="6"/>
                  <a:pt x="4" y="8"/>
                  <a:pt x="4" y="1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6" y="42"/>
                  <a:pt x="10" y="44"/>
                </a:cubicBezTo>
                <a:cubicBezTo>
                  <a:pt x="7" y="44"/>
                  <a:pt x="5" y="45"/>
                  <a:pt x="4" y="4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3" y="59"/>
                  <a:pt x="7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7" y="59"/>
                  <a:pt x="90" y="58"/>
                  <a:pt x="89" y="56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5" y="50"/>
                  <a:pt x="26" y="50"/>
                  <a:pt x="29" y="50"/>
                </a:cubicBezTo>
                <a:cubicBezTo>
                  <a:pt x="31" y="50"/>
                  <a:pt x="32" y="50"/>
                  <a:pt x="32" y="51"/>
                </a:cubicBezTo>
                <a:cubicBezTo>
                  <a:pt x="32" y="52"/>
                  <a:pt x="30" y="53"/>
                  <a:pt x="28" y="53"/>
                </a:cubicBezTo>
                <a:cubicBezTo>
                  <a:pt x="26" y="53"/>
                  <a:pt x="24" y="52"/>
                  <a:pt x="24" y="51"/>
                </a:cubicBezTo>
                <a:close/>
                <a:moveTo>
                  <a:pt x="24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1" y="48"/>
                  <a:pt x="20" y="48"/>
                  <a:pt x="20" y="47"/>
                </a:cubicBezTo>
                <a:cubicBezTo>
                  <a:pt x="20" y="46"/>
                  <a:pt x="22" y="45"/>
                  <a:pt x="24" y="45"/>
                </a:cubicBezTo>
                <a:cubicBezTo>
                  <a:pt x="26" y="45"/>
                  <a:pt x="28" y="46"/>
                  <a:pt x="28" y="47"/>
                </a:cubicBezTo>
                <a:cubicBezTo>
                  <a:pt x="27" y="48"/>
                  <a:pt x="26" y="48"/>
                  <a:pt x="24" y="48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2" y="45"/>
                  <a:pt x="34" y="45"/>
                </a:cubicBezTo>
                <a:cubicBezTo>
                  <a:pt x="36" y="45"/>
                  <a:pt x="38" y="46"/>
                  <a:pt x="38" y="47"/>
                </a:cubicBezTo>
                <a:cubicBezTo>
                  <a:pt x="38" y="48"/>
                  <a:pt x="36" y="48"/>
                  <a:pt x="34" y="48"/>
                </a:cubicBezTo>
                <a:cubicBezTo>
                  <a:pt x="32" y="48"/>
                  <a:pt x="30" y="48"/>
                  <a:pt x="31" y="47"/>
                </a:cubicBezTo>
                <a:close/>
                <a:moveTo>
                  <a:pt x="39" y="50"/>
                </a:moveTo>
                <a:cubicBezTo>
                  <a:pt x="39" y="50"/>
                  <a:pt x="39" y="50"/>
                  <a:pt x="39" y="50"/>
                </a:cubicBezTo>
                <a:cubicBezTo>
                  <a:pt x="41" y="50"/>
                  <a:pt x="43" y="50"/>
                  <a:pt x="43" y="51"/>
                </a:cubicBezTo>
                <a:cubicBezTo>
                  <a:pt x="43" y="52"/>
                  <a:pt x="41" y="53"/>
                  <a:pt x="39" y="53"/>
                </a:cubicBezTo>
                <a:cubicBezTo>
                  <a:pt x="37" y="53"/>
                  <a:pt x="35" y="52"/>
                  <a:pt x="35" y="51"/>
                </a:cubicBezTo>
                <a:cubicBezTo>
                  <a:pt x="35" y="50"/>
                  <a:pt x="37" y="50"/>
                  <a:pt x="39" y="50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3" y="45"/>
                  <a:pt x="45" y="45"/>
                </a:cubicBezTo>
                <a:cubicBezTo>
                  <a:pt x="47" y="45"/>
                  <a:pt x="49" y="46"/>
                  <a:pt x="49" y="47"/>
                </a:cubicBezTo>
                <a:cubicBezTo>
                  <a:pt x="49" y="48"/>
                  <a:pt x="47" y="48"/>
                  <a:pt x="45" y="48"/>
                </a:cubicBezTo>
                <a:cubicBezTo>
                  <a:pt x="43" y="48"/>
                  <a:pt x="41" y="48"/>
                  <a:pt x="41" y="47"/>
                </a:cubicBezTo>
                <a:close/>
                <a:moveTo>
                  <a:pt x="50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52" y="50"/>
                  <a:pt x="54" y="50"/>
                  <a:pt x="54" y="51"/>
                </a:cubicBezTo>
                <a:cubicBezTo>
                  <a:pt x="54" y="52"/>
                  <a:pt x="52" y="53"/>
                  <a:pt x="50" y="53"/>
                </a:cubicBezTo>
                <a:cubicBezTo>
                  <a:pt x="48" y="53"/>
                  <a:pt x="46" y="52"/>
                  <a:pt x="46" y="51"/>
                </a:cubicBezTo>
                <a:cubicBezTo>
                  <a:pt x="46" y="50"/>
                  <a:pt x="48" y="50"/>
                  <a:pt x="50" y="50"/>
                </a:cubicBezTo>
                <a:close/>
                <a:moveTo>
                  <a:pt x="51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3" y="45"/>
                  <a:pt x="55" y="45"/>
                </a:cubicBezTo>
                <a:cubicBezTo>
                  <a:pt x="57" y="45"/>
                  <a:pt x="59" y="46"/>
                  <a:pt x="59" y="47"/>
                </a:cubicBezTo>
                <a:cubicBezTo>
                  <a:pt x="59" y="48"/>
                  <a:pt x="57" y="48"/>
                  <a:pt x="55" y="48"/>
                </a:cubicBezTo>
                <a:cubicBezTo>
                  <a:pt x="53" y="48"/>
                  <a:pt x="52" y="48"/>
                  <a:pt x="51" y="47"/>
                </a:cubicBezTo>
                <a:close/>
                <a:moveTo>
                  <a:pt x="61" y="50"/>
                </a:move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5" y="50"/>
                  <a:pt x="65" y="51"/>
                </a:cubicBezTo>
                <a:cubicBezTo>
                  <a:pt x="65" y="52"/>
                  <a:pt x="63" y="53"/>
                  <a:pt x="61" y="53"/>
                </a:cubicBezTo>
                <a:cubicBezTo>
                  <a:pt x="59" y="53"/>
                  <a:pt x="57" y="52"/>
                  <a:pt x="57" y="51"/>
                </a:cubicBezTo>
                <a:cubicBezTo>
                  <a:pt x="57" y="50"/>
                  <a:pt x="59" y="50"/>
                  <a:pt x="61" y="50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62" y="46"/>
                  <a:pt x="63" y="45"/>
                  <a:pt x="65" y="45"/>
                </a:cubicBezTo>
                <a:cubicBezTo>
                  <a:pt x="68" y="45"/>
                  <a:pt x="69" y="46"/>
                  <a:pt x="69" y="47"/>
                </a:cubicBezTo>
                <a:cubicBezTo>
                  <a:pt x="70" y="48"/>
                  <a:pt x="68" y="48"/>
                  <a:pt x="66" y="48"/>
                </a:cubicBezTo>
                <a:cubicBezTo>
                  <a:pt x="64" y="48"/>
                  <a:pt x="62" y="48"/>
                  <a:pt x="62" y="47"/>
                </a:cubicBezTo>
                <a:close/>
                <a:moveTo>
                  <a:pt x="5" y="34"/>
                </a:moveTo>
                <a:cubicBezTo>
                  <a:pt x="5" y="39"/>
                  <a:pt x="10" y="44"/>
                  <a:pt x="15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8" y="44"/>
                  <a:pt x="82" y="39"/>
                  <a:pt x="82" y="34"/>
                </a:cubicBezTo>
                <a:cubicBezTo>
                  <a:pt x="82" y="11"/>
                  <a:pt x="82" y="11"/>
                  <a:pt x="82" y="11"/>
                </a:cubicBezTo>
                <a:cubicBezTo>
                  <a:pt x="82" y="6"/>
                  <a:pt x="78" y="2"/>
                  <a:pt x="73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2" y="2"/>
                  <a:pt x="10" y="3"/>
                  <a:pt x="8" y="4"/>
                </a:cubicBezTo>
                <a:cubicBezTo>
                  <a:pt x="6" y="6"/>
                  <a:pt x="5" y="9"/>
                  <a:pt x="5" y="11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lose/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12" y="45"/>
                  <a:pt x="14" y="45"/>
                </a:cubicBezTo>
                <a:cubicBezTo>
                  <a:pt x="16" y="45"/>
                  <a:pt x="17" y="46"/>
                  <a:pt x="17" y="47"/>
                </a:cubicBezTo>
                <a:cubicBezTo>
                  <a:pt x="17" y="48"/>
                  <a:pt x="15" y="48"/>
                  <a:pt x="13" y="48"/>
                </a:cubicBezTo>
                <a:cubicBezTo>
                  <a:pt x="11" y="48"/>
                  <a:pt x="9" y="48"/>
                  <a:pt x="10" y="47"/>
                </a:cubicBezTo>
                <a:close/>
                <a:moveTo>
                  <a:pt x="14" y="51"/>
                </a:moveTo>
                <a:cubicBezTo>
                  <a:pt x="14" y="51"/>
                  <a:pt x="14" y="51"/>
                  <a:pt x="14" y="51"/>
                </a:cubicBezTo>
                <a:cubicBezTo>
                  <a:pt x="14" y="50"/>
                  <a:pt x="16" y="50"/>
                  <a:pt x="18" y="50"/>
                </a:cubicBezTo>
                <a:cubicBezTo>
                  <a:pt x="20" y="50"/>
                  <a:pt x="22" y="50"/>
                  <a:pt x="21" y="51"/>
                </a:cubicBezTo>
                <a:cubicBezTo>
                  <a:pt x="21" y="52"/>
                  <a:pt x="19" y="53"/>
                  <a:pt x="17" y="53"/>
                </a:cubicBezTo>
                <a:cubicBezTo>
                  <a:pt x="15" y="53"/>
                  <a:pt x="13" y="52"/>
                  <a:pt x="14" y="51"/>
                </a:cubicBezTo>
                <a:close/>
                <a:moveTo>
                  <a:pt x="67" y="57"/>
                </a:moveTo>
                <a:cubicBezTo>
                  <a:pt x="67" y="57"/>
                  <a:pt x="67" y="57"/>
                  <a:pt x="67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0" y="57"/>
                  <a:pt x="18" y="57"/>
                  <a:pt x="19" y="56"/>
                </a:cubicBezTo>
                <a:cubicBezTo>
                  <a:pt x="19" y="55"/>
                  <a:pt x="21" y="55"/>
                  <a:pt x="23" y="55"/>
                </a:cubicBezTo>
                <a:cubicBezTo>
                  <a:pt x="67" y="55"/>
                  <a:pt x="67" y="55"/>
                  <a:pt x="67" y="55"/>
                </a:cubicBezTo>
                <a:cubicBezTo>
                  <a:pt x="69" y="55"/>
                  <a:pt x="71" y="55"/>
                  <a:pt x="71" y="56"/>
                </a:cubicBezTo>
                <a:cubicBezTo>
                  <a:pt x="71" y="57"/>
                  <a:pt x="70" y="57"/>
                  <a:pt x="67" y="57"/>
                </a:cubicBezTo>
                <a:close/>
                <a:moveTo>
                  <a:pt x="72" y="53"/>
                </a:move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2"/>
                  <a:pt x="68" y="51"/>
                </a:cubicBezTo>
                <a:cubicBezTo>
                  <a:pt x="68" y="50"/>
                  <a:pt x="69" y="50"/>
                  <a:pt x="71" y="50"/>
                </a:cubicBezTo>
                <a:cubicBezTo>
                  <a:pt x="74" y="50"/>
                  <a:pt x="75" y="50"/>
                  <a:pt x="76" y="51"/>
                </a:cubicBezTo>
                <a:cubicBezTo>
                  <a:pt x="76" y="52"/>
                  <a:pt x="74" y="53"/>
                  <a:pt x="72" y="53"/>
                </a:cubicBezTo>
                <a:close/>
                <a:moveTo>
                  <a:pt x="77" y="48"/>
                </a:moveTo>
                <a:cubicBezTo>
                  <a:pt x="77" y="48"/>
                  <a:pt x="77" y="48"/>
                  <a:pt x="77" y="48"/>
                </a:cubicBezTo>
                <a:cubicBezTo>
                  <a:pt x="75" y="48"/>
                  <a:pt x="73" y="48"/>
                  <a:pt x="72" y="47"/>
                </a:cubicBezTo>
                <a:cubicBezTo>
                  <a:pt x="72" y="46"/>
                  <a:pt x="74" y="45"/>
                  <a:pt x="76" y="45"/>
                </a:cubicBezTo>
                <a:cubicBezTo>
                  <a:pt x="78" y="45"/>
                  <a:pt x="80" y="46"/>
                  <a:pt x="80" y="47"/>
                </a:cubicBezTo>
                <a:cubicBezTo>
                  <a:pt x="80" y="48"/>
                  <a:pt x="79" y="48"/>
                  <a:pt x="77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TextBox 70"/>
          <p:cNvSpPr txBox="1"/>
          <p:nvPr/>
        </p:nvSpPr>
        <p:spPr>
          <a:xfrm>
            <a:off x="7001763" y="5425479"/>
            <a:ext cx="2733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16126" y="5425479"/>
            <a:ext cx="2733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30488" y="5425479"/>
            <a:ext cx="2733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44850" y="5425479"/>
            <a:ext cx="2733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</a:rPr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59213" y="5425479"/>
            <a:ext cx="2733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073575" y="5425479"/>
            <a:ext cx="2733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87938" y="5425479"/>
            <a:ext cx="2733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</a:rPr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29920" y="2389582"/>
            <a:ext cx="821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第1季度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29920" y="3220441"/>
            <a:ext cx="821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第2季度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29920" y="4041178"/>
            <a:ext cx="821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第3季度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229920" y="4844453"/>
            <a:ext cx="821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第4季度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45972" y="2610872"/>
            <a:ext cx="306168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45972" y="2212707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45972" y="3841777"/>
            <a:ext cx="306168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45972" y="3443612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45972" y="5034869"/>
            <a:ext cx="306168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45972" y="4636704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</p:spTree>
    <p:extLst>
      <p:ext uri="{BB962C8B-B14F-4D97-AF65-F5344CB8AC3E}">
        <p14:creationId val="96695221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0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083129" y="4592828"/>
            <a:ext cx="2029058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7806648" y="3872321"/>
            <a:ext cx="1788373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7993363" y="3224740"/>
            <a:ext cx="1528723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851869" y="2549448"/>
            <a:ext cx="1730025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63652" y="2966586"/>
            <a:ext cx="1649795" cy="1649582"/>
          </a:xfrm>
          <a:prstGeom prst="ellips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5838853" y="2898035"/>
            <a:ext cx="1744612" cy="1783765"/>
          </a:xfrm>
          <a:custGeom>
            <a:gdLst>
              <a:gd fmla="*/ 0 w 506" name="T0"/>
              <a:gd fmla="*/ 181 h 518" name="T1"/>
              <a:gd fmla="*/ 81 w 506" name="T2"/>
              <a:gd fmla="*/ 60 h 518" name="T3"/>
              <a:gd fmla="*/ 247 w 506" name="T4"/>
              <a:gd fmla="*/ 0 h 518" name="T5"/>
              <a:gd fmla="*/ 430 w 506" name="T6"/>
              <a:gd fmla="*/ 76 h 518" name="T7"/>
              <a:gd fmla="*/ 506 w 506" name="T8"/>
              <a:gd fmla="*/ 259 h 518" name="T9"/>
              <a:gd fmla="*/ 430 w 506" name="T10"/>
              <a:gd fmla="*/ 442 h 518" name="T11"/>
              <a:gd fmla="*/ 247 w 506" name="T12"/>
              <a:gd fmla="*/ 518 h 518" name="T13"/>
              <a:gd fmla="*/ 184 w 506" name="T14"/>
              <a:gd fmla="*/ 511 h 518" name="T15"/>
              <a:gd fmla="*/ 126 w 506" name="T16"/>
              <a:gd fmla="*/ 488 h 518" name="T17"/>
              <a:gd fmla="*/ 144 w 506" name="T18"/>
              <a:gd fmla="*/ 454 h 518" name="T19"/>
              <a:gd fmla="*/ 194 w 506" name="T20"/>
              <a:gd fmla="*/ 473 h 518" name="T21"/>
              <a:gd fmla="*/ 247 w 506" name="T22"/>
              <a:gd fmla="*/ 479 h 518" name="T23"/>
              <a:gd fmla="*/ 402 w 506" name="T24"/>
              <a:gd fmla="*/ 415 h 518" name="T25"/>
              <a:gd fmla="*/ 467 w 506" name="T26"/>
              <a:gd fmla="*/ 259 h 518" name="T27"/>
              <a:gd fmla="*/ 402 w 506" name="T28"/>
              <a:gd fmla="*/ 104 h 518" name="T29"/>
              <a:gd fmla="*/ 247 w 506" name="T30"/>
              <a:gd fmla="*/ 39 h 518" name="T31"/>
              <a:gd fmla="*/ 106 w 506" name="T32"/>
              <a:gd fmla="*/ 90 h 518" name="T33"/>
              <a:gd fmla="*/ 41 w 506" name="T34"/>
              <a:gd fmla="*/ 181 h 518" name="T35"/>
              <a:gd fmla="*/ 0 w 506" name="T36"/>
              <a:gd fmla="*/ 181 h 51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518" w="506">
                <a:moveTo>
                  <a:pt x="0" y="181"/>
                </a:moveTo>
                <a:cubicBezTo>
                  <a:pt x="15" y="132"/>
                  <a:pt x="44" y="91"/>
                  <a:pt x="81" y="60"/>
                </a:cubicBezTo>
                <a:cubicBezTo>
                  <a:pt x="127" y="22"/>
                  <a:pt x="184" y="0"/>
                  <a:pt x="247" y="0"/>
                </a:cubicBezTo>
                <a:cubicBezTo>
                  <a:pt x="318" y="0"/>
                  <a:pt x="383" y="29"/>
                  <a:pt x="430" y="76"/>
                </a:cubicBezTo>
                <a:cubicBezTo>
                  <a:pt x="477" y="123"/>
                  <a:pt x="506" y="188"/>
                  <a:pt x="506" y="259"/>
                </a:cubicBezTo>
                <a:cubicBezTo>
                  <a:pt x="506" y="331"/>
                  <a:pt x="477" y="396"/>
                  <a:pt x="430" y="442"/>
                </a:cubicBezTo>
                <a:cubicBezTo>
                  <a:pt x="383" y="489"/>
                  <a:pt x="318" y="518"/>
                  <a:pt x="247" y="518"/>
                </a:cubicBezTo>
                <a:cubicBezTo>
                  <a:pt x="226" y="518"/>
                  <a:pt x="205" y="516"/>
                  <a:pt x="184" y="511"/>
                </a:cubicBezTo>
                <a:cubicBezTo>
                  <a:pt x="164" y="506"/>
                  <a:pt x="144" y="498"/>
                  <a:pt x="126" y="488"/>
                </a:cubicBezTo>
                <a:cubicBezTo>
                  <a:pt x="144" y="454"/>
                  <a:pt x="144" y="454"/>
                  <a:pt x="144" y="454"/>
                </a:cubicBezTo>
                <a:cubicBezTo>
                  <a:pt x="160" y="462"/>
                  <a:pt x="176" y="469"/>
                  <a:pt x="194" y="473"/>
                </a:cubicBezTo>
                <a:cubicBezTo>
                  <a:pt x="211" y="477"/>
                  <a:pt x="228" y="479"/>
                  <a:pt x="247" y="479"/>
                </a:cubicBezTo>
                <a:cubicBezTo>
                  <a:pt x="307" y="479"/>
                  <a:pt x="362" y="455"/>
                  <a:pt x="402" y="415"/>
                </a:cubicBezTo>
                <a:cubicBezTo>
                  <a:pt x="442" y="375"/>
                  <a:pt x="467" y="320"/>
                  <a:pt x="467" y="259"/>
                </a:cubicBezTo>
                <a:cubicBezTo>
                  <a:pt x="467" y="198"/>
                  <a:pt x="442" y="143"/>
                  <a:pt x="402" y="104"/>
                </a:cubicBezTo>
                <a:cubicBezTo>
                  <a:pt x="362" y="64"/>
                  <a:pt x="307" y="39"/>
                  <a:pt x="247" y="39"/>
                </a:cubicBezTo>
                <a:cubicBezTo>
                  <a:pt x="194" y="39"/>
                  <a:pt x="145" y="58"/>
                  <a:pt x="106" y="90"/>
                </a:cubicBezTo>
                <a:cubicBezTo>
                  <a:pt x="77" y="113"/>
                  <a:pt x="55" y="145"/>
                  <a:pt x="41" y="181"/>
                </a:cubicBezTo>
                <a:lnTo>
                  <a:pt x="0" y="181"/>
                </a:lnTo>
                <a:close/>
              </a:path>
            </a:pathLst>
          </a:custGeom>
          <a:solidFill>
            <a:srgbClr val="81DEFF"/>
          </a:solidFill>
          <a:ln>
            <a:noFill/>
          </a:ln>
          <a:extLst/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9"/>
          <p:cNvSpPr/>
          <p:nvPr/>
        </p:nvSpPr>
        <p:spPr bwMode="auto">
          <a:xfrm>
            <a:off x="5550030" y="2629668"/>
            <a:ext cx="2291626" cy="2256324"/>
          </a:xfrm>
          <a:custGeom>
            <a:gdLst>
              <a:gd fmla="*/ 0 w 665" name="T0"/>
              <a:gd fmla="*/ 259 h 655" name="T1"/>
              <a:gd fmla="*/ 111 w 665" name="T2"/>
              <a:gd fmla="*/ 79 h 655" name="T3"/>
              <a:gd fmla="*/ 328 w 665" name="T4"/>
              <a:gd fmla="*/ 0 h 655" name="T5"/>
              <a:gd fmla="*/ 566 w 665" name="T6"/>
              <a:gd fmla="*/ 99 h 655" name="T7"/>
              <a:gd fmla="*/ 665 w 665" name="T8"/>
              <a:gd fmla="*/ 337 h 655" name="T9"/>
              <a:gd fmla="*/ 604 w 665" name="T10"/>
              <a:gd fmla="*/ 531 h 655" name="T11"/>
              <a:gd fmla="*/ 442 w 665" name="T12"/>
              <a:gd fmla="*/ 655 h 655" name="T13"/>
              <a:gd fmla="*/ 428 w 665" name="T14"/>
              <a:gd fmla="*/ 618 h 655" name="T15"/>
              <a:gd fmla="*/ 572 w 665" name="T16"/>
              <a:gd fmla="*/ 509 h 655" name="T17"/>
              <a:gd fmla="*/ 626 w 665" name="T18"/>
              <a:gd fmla="*/ 337 h 655" name="T19"/>
              <a:gd fmla="*/ 539 w 665" name="T20"/>
              <a:gd fmla="*/ 126 h 655" name="T21"/>
              <a:gd fmla="*/ 328 w 665" name="T22"/>
              <a:gd fmla="*/ 39 h 655" name="T23"/>
              <a:gd fmla="*/ 136 w 665" name="T24"/>
              <a:gd fmla="*/ 109 h 655" name="T25"/>
              <a:gd fmla="*/ 40 w 665" name="T26"/>
              <a:gd fmla="*/ 259 h 655" name="T27"/>
              <a:gd fmla="*/ 0 w 665" name="T28"/>
              <a:gd fmla="*/ 259 h 65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655" w="665">
                <a:moveTo>
                  <a:pt x="0" y="259"/>
                </a:moveTo>
                <a:cubicBezTo>
                  <a:pt x="17" y="187"/>
                  <a:pt x="57" y="124"/>
                  <a:pt x="111" y="79"/>
                </a:cubicBezTo>
                <a:cubicBezTo>
                  <a:pt x="170" y="29"/>
                  <a:pt x="246" y="0"/>
                  <a:pt x="328" y="0"/>
                </a:cubicBezTo>
                <a:cubicBezTo>
                  <a:pt x="421" y="0"/>
                  <a:pt x="505" y="38"/>
                  <a:pt x="566" y="99"/>
                </a:cubicBezTo>
                <a:cubicBezTo>
                  <a:pt x="627" y="160"/>
                  <a:pt x="665" y="244"/>
                  <a:pt x="665" y="337"/>
                </a:cubicBezTo>
                <a:cubicBezTo>
                  <a:pt x="665" y="408"/>
                  <a:pt x="643" y="476"/>
                  <a:pt x="604" y="531"/>
                </a:cubicBezTo>
                <a:cubicBezTo>
                  <a:pt x="564" y="587"/>
                  <a:pt x="509" y="631"/>
                  <a:pt x="442" y="655"/>
                </a:cubicBezTo>
                <a:cubicBezTo>
                  <a:pt x="428" y="618"/>
                  <a:pt x="428" y="618"/>
                  <a:pt x="428" y="618"/>
                </a:cubicBezTo>
                <a:cubicBezTo>
                  <a:pt x="488" y="597"/>
                  <a:pt x="537" y="558"/>
                  <a:pt x="572" y="509"/>
                </a:cubicBezTo>
                <a:cubicBezTo>
                  <a:pt x="606" y="460"/>
                  <a:pt x="626" y="400"/>
                  <a:pt x="626" y="337"/>
                </a:cubicBezTo>
                <a:cubicBezTo>
                  <a:pt x="626" y="255"/>
                  <a:pt x="593" y="180"/>
                  <a:pt x="539" y="126"/>
                </a:cubicBezTo>
                <a:cubicBezTo>
                  <a:pt x="485" y="72"/>
                  <a:pt x="410" y="39"/>
                  <a:pt x="328" y="39"/>
                </a:cubicBezTo>
                <a:cubicBezTo>
                  <a:pt x="255" y="39"/>
                  <a:pt x="188" y="65"/>
                  <a:pt x="136" y="109"/>
                </a:cubicBezTo>
                <a:cubicBezTo>
                  <a:pt x="91" y="147"/>
                  <a:pt x="56" y="199"/>
                  <a:pt x="40" y="259"/>
                </a:cubicBezTo>
                <a:lnTo>
                  <a:pt x="0" y="2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0"/>
          <p:cNvSpPr/>
          <p:nvPr/>
        </p:nvSpPr>
        <p:spPr bwMode="auto">
          <a:xfrm>
            <a:off x="5246621" y="2346714"/>
            <a:ext cx="2880943" cy="2893695"/>
          </a:xfrm>
          <a:custGeom>
            <a:gdLst>
              <a:gd fmla="*/ 0 w 836" name="T0"/>
              <a:gd fmla="*/ 341 h 840" name="T1"/>
              <a:gd fmla="*/ 133 w 836" name="T2"/>
              <a:gd fmla="*/ 107 h 840" name="T3"/>
              <a:gd fmla="*/ 414 w 836" name="T4"/>
              <a:gd fmla="*/ 0 h 840" name="T5"/>
              <a:gd fmla="*/ 713 w 836" name="T6"/>
              <a:gd fmla="*/ 123 h 840" name="T7"/>
              <a:gd fmla="*/ 836 w 836" name="T8"/>
              <a:gd fmla="*/ 422 h 840" name="T9"/>
              <a:gd fmla="*/ 731 w 836" name="T10"/>
              <a:gd fmla="*/ 701 h 840" name="T11"/>
              <a:gd fmla="*/ 467 w 836" name="T12"/>
              <a:gd fmla="*/ 840 h 840" name="T13"/>
              <a:gd fmla="*/ 462 w 836" name="T14"/>
              <a:gd fmla="*/ 802 h 840" name="T15"/>
              <a:gd fmla="*/ 702 w 836" name="T16"/>
              <a:gd fmla="*/ 675 h 840" name="T17"/>
              <a:gd fmla="*/ 797 w 836" name="T18"/>
              <a:gd fmla="*/ 422 h 840" name="T19"/>
              <a:gd fmla="*/ 685 w 836" name="T20"/>
              <a:gd fmla="*/ 151 h 840" name="T21"/>
              <a:gd fmla="*/ 414 w 836" name="T22"/>
              <a:gd fmla="*/ 39 h 840" name="T23"/>
              <a:gd fmla="*/ 159 w 836" name="T24"/>
              <a:gd fmla="*/ 136 h 840" name="T25"/>
              <a:gd fmla="*/ 40 w 836" name="T26"/>
              <a:gd fmla="*/ 341 h 840" name="T27"/>
              <a:gd fmla="*/ 0 w 836" name="T28"/>
              <a:gd fmla="*/ 341 h 84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840" w="836">
                <a:moveTo>
                  <a:pt x="0" y="341"/>
                </a:moveTo>
                <a:cubicBezTo>
                  <a:pt x="18" y="248"/>
                  <a:pt x="66" y="166"/>
                  <a:pt x="133" y="107"/>
                </a:cubicBezTo>
                <a:cubicBezTo>
                  <a:pt x="208" y="40"/>
                  <a:pt x="307" y="0"/>
                  <a:pt x="414" y="0"/>
                </a:cubicBezTo>
                <a:cubicBezTo>
                  <a:pt x="531" y="0"/>
                  <a:pt x="636" y="47"/>
                  <a:pt x="713" y="123"/>
                </a:cubicBezTo>
                <a:cubicBezTo>
                  <a:pt x="789" y="200"/>
                  <a:pt x="836" y="305"/>
                  <a:pt x="836" y="422"/>
                </a:cubicBezTo>
                <a:cubicBezTo>
                  <a:pt x="836" y="528"/>
                  <a:pt x="797" y="626"/>
                  <a:pt x="731" y="701"/>
                </a:cubicBezTo>
                <a:cubicBezTo>
                  <a:pt x="665" y="776"/>
                  <a:pt x="572" y="827"/>
                  <a:pt x="467" y="840"/>
                </a:cubicBezTo>
                <a:cubicBezTo>
                  <a:pt x="462" y="802"/>
                  <a:pt x="462" y="802"/>
                  <a:pt x="462" y="802"/>
                </a:cubicBezTo>
                <a:cubicBezTo>
                  <a:pt x="558" y="790"/>
                  <a:pt x="642" y="743"/>
                  <a:pt x="702" y="675"/>
                </a:cubicBezTo>
                <a:cubicBezTo>
                  <a:pt x="761" y="607"/>
                  <a:pt x="797" y="518"/>
                  <a:pt x="797" y="422"/>
                </a:cubicBezTo>
                <a:cubicBezTo>
                  <a:pt x="797" y="316"/>
                  <a:pt x="754" y="220"/>
                  <a:pt x="685" y="151"/>
                </a:cubicBezTo>
                <a:cubicBezTo>
                  <a:pt x="616" y="81"/>
                  <a:pt x="520" y="39"/>
                  <a:pt x="414" y="39"/>
                </a:cubicBezTo>
                <a:cubicBezTo>
                  <a:pt x="317" y="39"/>
                  <a:pt x="227" y="75"/>
                  <a:pt x="159" y="136"/>
                </a:cubicBezTo>
                <a:cubicBezTo>
                  <a:pt x="100" y="188"/>
                  <a:pt x="57" y="259"/>
                  <a:pt x="40" y="341"/>
                </a:cubicBezTo>
                <a:lnTo>
                  <a:pt x="0" y="3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1"/>
          <p:cNvSpPr/>
          <p:nvPr/>
        </p:nvSpPr>
        <p:spPr bwMode="auto">
          <a:xfrm>
            <a:off x="4950503" y="2060848"/>
            <a:ext cx="3462967" cy="3480019"/>
          </a:xfrm>
          <a:custGeom>
            <a:gdLst>
              <a:gd fmla="*/ 0 w 1005" name="T0"/>
              <a:gd fmla="*/ 424 h 1010" name="T1"/>
              <a:gd fmla="*/ 161 w 1005" name="T2"/>
              <a:gd fmla="*/ 129 h 1010" name="T3"/>
              <a:gd fmla="*/ 499 w 1005" name="T4"/>
              <a:gd fmla="*/ 0 h 1010" name="T5"/>
              <a:gd fmla="*/ 857 w 1005" name="T6"/>
              <a:gd fmla="*/ 148 h 1010" name="T7"/>
              <a:gd fmla="*/ 1005 w 1005" name="T8"/>
              <a:gd fmla="*/ 505 h 1010" name="T9"/>
              <a:gd fmla="*/ 857 w 1005" name="T10"/>
              <a:gd fmla="*/ 862 h 1010" name="T11"/>
              <a:gd fmla="*/ 499 w 1005" name="T12"/>
              <a:gd fmla="*/ 1010 h 1010" name="T13"/>
              <a:gd fmla="*/ 492 w 1005" name="T14"/>
              <a:gd fmla="*/ 1010 h 1010" name="T15"/>
              <a:gd fmla="*/ 485 w 1005" name="T16"/>
              <a:gd fmla="*/ 1010 h 1010" name="T17"/>
              <a:gd fmla="*/ 486 w 1005" name="T18"/>
              <a:gd fmla="*/ 971 h 1010" name="T19"/>
              <a:gd fmla="*/ 493 w 1005" name="T20"/>
              <a:gd fmla="*/ 972 h 1010" name="T21"/>
              <a:gd fmla="*/ 499 w 1005" name="T22"/>
              <a:gd fmla="*/ 971 h 1010" name="T23"/>
              <a:gd fmla="*/ 829 w 1005" name="T24"/>
              <a:gd fmla="*/ 835 h 1010" name="T25"/>
              <a:gd fmla="*/ 966 w 1005" name="T26"/>
              <a:gd fmla="*/ 505 h 1010" name="T27"/>
              <a:gd fmla="*/ 829 w 1005" name="T28"/>
              <a:gd fmla="*/ 175 h 1010" name="T29"/>
              <a:gd fmla="*/ 499 w 1005" name="T30"/>
              <a:gd fmla="*/ 39 h 1010" name="T31"/>
              <a:gd fmla="*/ 187 w 1005" name="T32"/>
              <a:gd fmla="*/ 158 h 1010" name="T33"/>
              <a:gd fmla="*/ 40 w 1005" name="T34"/>
              <a:gd fmla="*/ 424 h 1010" name="T35"/>
              <a:gd fmla="*/ 0 w 1005" name="T36"/>
              <a:gd fmla="*/ 424 h 101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010" w="1004">
                <a:moveTo>
                  <a:pt x="0" y="424"/>
                </a:moveTo>
                <a:cubicBezTo>
                  <a:pt x="19" y="307"/>
                  <a:pt x="78" y="204"/>
                  <a:pt x="161" y="129"/>
                </a:cubicBezTo>
                <a:cubicBezTo>
                  <a:pt x="251" y="48"/>
                  <a:pt x="370" y="0"/>
                  <a:pt x="499" y="0"/>
                </a:cubicBezTo>
                <a:cubicBezTo>
                  <a:pt x="639" y="0"/>
                  <a:pt x="765" y="56"/>
                  <a:pt x="857" y="148"/>
                </a:cubicBezTo>
                <a:cubicBezTo>
                  <a:pt x="948" y="239"/>
                  <a:pt x="1005" y="365"/>
                  <a:pt x="1005" y="505"/>
                </a:cubicBezTo>
                <a:cubicBezTo>
                  <a:pt x="1005" y="645"/>
                  <a:pt x="948" y="771"/>
                  <a:pt x="857" y="862"/>
                </a:cubicBezTo>
                <a:cubicBezTo>
                  <a:pt x="765" y="954"/>
                  <a:pt x="639" y="1010"/>
                  <a:pt x="499" y="1010"/>
                </a:cubicBezTo>
                <a:cubicBezTo>
                  <a:pt x="498" y="1010"/>
                  <a:pt x="498" y="1010"/>
                  <a:pt x="492" y="1010"/>
                </a:cubicBezTo>
                <a:cubicBezTo>
                  <a:pt x="490" y="1010"/>
                  <a:pt x="487" y="1010"/>
                  <a:pt x="485" y="1010"/>
                </a:cubicBezTo>
                <a:cubicBezTo>
                  <a:pt x="486" y="971"/>
                  <a:pt x="486" y="971"/>
                  <a:pt x="486" y="971"/>
                </a:cubicBezTo>
                <a:cubicBezTo>
                  <a:pt x="489" y="971"/>
                  <a:pt x="491" y="971"/>
                  <a:pt x="493" y="972"/>
                </a:cubicBezTo>
                <a:cubicBezTo>
                  <a:pt x="494" y="972"/>
                  <a:pt x="494" y="971"/>
                  <a:pt x="499" y="971"/>
                </a:cubicBezTo>
                <a:cubicBezTo>
                  <a:pt x="628" y="971"/>
                  <a:pt x="745" y="919"/>
                  <a:pt x="829" y="835"/>
                </a:cubicBezTo>
                <a:cubicBezTo>
                  <a:pt x="913" y="750"/>
                  <a:pt x="966" y="634"/>
                  <a:pt x="966" y="505"/>
                </a:cubicBezTo>
                <a:cubicBezTo>
                  <a:pt x="966" y="376"/>
                  <a:pt x="913" y="260"/>
                  <a:pt x="829" y="175"/>
                </a:cubicBezTo>
                <a:cubicBezTo>
                  <a:pt x="745" y="91"/>
                  <a:pt x="628" y="39"/>
                  <a:pt x="499" y="39"/>
                </a:cubicBezTo>
                <a:cubicBezTo>
                  <a:pt x="380" y="39"/>
                  <a:pt x="270" y="84"/>
                  <a:pt x="187" y="158"/>
                </a:cubicBezTo>
                <a:cubicBezTo>
                  <a:pt x="112" y="226"/>
                  <a:pt x="58" y="318"/>
                  <a:pt x="40" y="424"/>
                </a:cubicBezTo>
                <a:lnTo>
                  <a:pt x="0" y="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5"/>
          <p:cNvSpPr/>
          <p:nvPr/>
        </p:nvSpPr>
        <p:spPr bwMode="auto">
          <a:xfrm>
            <a:off x="1414686" y="2301500"/>
            <a:ext cx="1171340" cy="334001"/>
          </a:xfrm>
          <a:custGeom>
            <a:gdLst>
              <a:gd fmla="*/ 19 w 340" name="T0"/>
              <a:gd fmla="*/ 0 h 97" name="T1"/>
              <a:gd fmla="*/ 320 w 340" name="T2"/>
              <a:gd fmla="*/ 0 h 97" name="T3"/>
              <a:gd fmla="*/ 340 w 340" name="T4"/>
              <a:gd fmla="*/ 19 h 97" name="T5"/>
              <a:gd fmla="*/ 340 w 340" name="T6"/>
              <a:gd fmla="*/ 78 h 97" name="T7"/>
              <a:gd fmla="*/ 320 w 340" name="T8"/>
              <a:gd fmla="*/ 97 h 97" name="T9"/>
              <a:gd fmla="*/ 19 w 340" name="T10"/>
              <a:gd fmla="*/ 97 h 97" name="T11"/>
              <a:gd fmla="*/ 0 w 340" name="T12"/>
              <a:gd fmla="*/ 78 h 97" name="T13"/>
              <a:gd fmla="*/ 0 w 340" name="T14"/>
              <a:gd fmla="*/ 19 h 97" name="T15"/>
              <a:gd fmla="*/ 19 w 340" name="T16"/>
              <a:gd fmla="*/ 0 h 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7" w="340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8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8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1414686" y="3935040"/>
            <a:ext cx="1171340" cy="334001"/>
          </a:xfrm>
          <a:custGeom>
            <a:gdLst>
              <a:gd fmla="*/ 19 w 340" name="T0"/>
              <a:gd fmla="*/ 0 h 97" name="T1"/>
              <a:gd fmla="*/ 320 w 340" name="T2"/>
              <a:gd fmla="*/ 0 h 97" name="T3"/>
              <a:gd fmla="*/ 340 w 340" name="T4"/>
              <a:gd fmla="*/ 19 h 97" name="T5"/>
              <a:gd fmla="*/ 340 w 340" name="T6"/>
              <a:gd fmla="*/ 78 h 97" name="T7"/>
              <a:gd fmla="*/ 320 w 340" name="T8"/>
              <a:gd fmla="*/ 97 h 97" name="T9"/>
              <a:gd fmla="*/ 19 w 340" name="T10"/>
              <a:gd fmla="*/ 97 h 97" name="T11"/>
              <a:gd fmla="*/ 0 w 340" name="T12"/>
              <a:gd fmla="*/ 78 h 97" name="T13"/>
              <a:gd fmla="*/ 0 w 340" name="T14"/>
              <a:gd fmla="*/ 19 h 97" name="T15"/>
              <a:gd fmla="*/ 19 w 340" name="T16"/>
              <a:gd fmla="*/ 0 h 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7" w="340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9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9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4688" y="2741206"/>
            <a:ext cx="2808310" cy="103497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4688" y="4402455"/>
            <a:ext cx="2808310" cy="103497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00877" y="2397968"/>
            <a:ext cx="1234786" cy="29735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00877" y="3078415"/>
            <a:ext cx="1234786" cy="29735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0877" y="3725997"/>
            <a:ext cx="1234786" cy="29735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37273" y="4446503"/>
            <a:ext cx="1234786" cy="29735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</p:spTree>
    <p:extLst>
      <p:ext uri="{BB962C8B-B14F-4D97-AF65-F5344CB8AC3E}">
        <p14:creationId val="96695221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3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6"/>
          <p:cNvSpPr/>
          <p:nvPr/>
        </p:nvSpPr>
        <p:spPr bwMode="auto">
          <a:xfrm>
            <a:off x="2282825" y="1885997"/>
            <a:ext cx="295275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"/>
          <p:cNvSpPr/>
          <p:nvPr/>
        </p:nvSpPr>
        <p:spPr bwMode="auto">
          <a:xfrm>
            <a:off x="2282825" y="3144884"/>
            <a:ext cx="295275" cy="557213"/>
          </a:xfrm>
          <a:custGeom>
            <a:gdLst>
              <a:gd fmla="*/ 11 w 68" name="T0"/>
              <a:gd fmla="*/ 0 h 128" name="T1"/>
              <a:gd fmla="*/ 57 w 68" name="T2"/>
              <a:gd fmla="*/ 0 h 128" name="T3"/>
              <a:gd fmla="*/ 68 w 68" name="T4"/>
              <a:gd fmla="*/ 11 h 128" name="T5"/>
              <a:gd fmla="*/ 68 w 68" name="T6"/>
              <a:gd fmla="*/ 128 h 128" name="T7"/>
              <a:gd fmla="*/ 0 w 68" name="T8"/>
              <a:gd fmla="*/ 128 h 128" name="T9"/>
              <a:gd fmla="*/ 0 w 68" name="T10"/>
              <a:gd fmla="*/ 11 h 128" name="T11"/>
              <a:gd fmla="*/ 11 w 68" name="T12"/>
              <a:gd fmla="*/ 0 h 1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8"/>
          <p:cNvSpPr/>
          <p:nvPr/>
        </p:nvSpPr>
        <p:spPr bwMode="auto">
          <a:xfrm>
            <a:off x="2662238" y="1885997"/>
            <a:ext cx="295275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9"/>
          <p:cNvSpPr/>
          <p:nvPr/>
        </p:nvSpPr>
        <p:spPr bwMode="auto">
          <a:xfrm>
            <a:off x="3040063" y="1885997"/>
            <a:ext cx="296862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0"/>
          <p:cNvSpPr/>
          <p:nvPr/>
        </p:nvSpPr>
        <p:spPr bwMode="auto">
          <a:xfrm>
            <a:off x="3414713" y="1885997"/>
            <a:ext cx="296862" cy="1816100"/>
          </a:xfrm>
          <a:custGeom>
            <a:gdLst>
              <a:gd fmla="*/ 12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2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11"/>
          <p:cNvSpPr/>
          <p:nvPr/>
        </p:nvSpPr>
        <p:spPr bwMode="auto">
          <a:xfrm>
            <a:off x="2662238" y="2765472"/>
            <a:ext cx="295275" cy="936625"/>
          </a:xfrm>
          <a:custGeom>
            <a:gdLst>
              <a:gd fmla="*/ 11 w 68" name="T0"/>
              <a:gd fmla="*/ 0 h 215" name="T1"/>
              <a:gd fmla="*/ 57 w 68" name="T2"/>
              <a:gd fmla="*/ 0 h 215" name="T3"/>
              <a:gd fmla="*/ 68 w 68" name="T4"/>
              <a:gd fmla="*/ 11 h 215" name="T5"/>
              <a:gd fmla="*/ 68 w 68" name="T6"/>
              <a:gd fmla="*/ 215 h 215" name="T7"/>
              <a:gd fmla="*/ 0 w 68" name="T8"/>
              <a:gd fmla="*/ 215 h 215" name="T9"/>
              <a:gd fmla="*/ 0 w 68" name="T10"/>
              <a:gd fmla="*/ 11 h 215" name="T11"/>
              <a:gd fmla="*/ 11 w 68" name="T12"/>
              <a:gd fmla="*/ 0 h 21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2"/>
          <p:cNvSpPr/>
          <p:nvPr/>
        </p:nvSpPr>
        <p:spPr bwMode="auto">
          <a:xfrm>
            <a:off x="3040063" y="2373359"/>
            <a:ext cx="296862" cy="1328738"/>
          </a:xfrm>
          <a:custGeom>
            <a:gdLst>
              <a:gd fmla="*/ 11 w 68" name="T0"/>
              <a:gd fmla="*/ 0 h 305" name="T1"/>
              <a:gd fmla="*/ 57 w 68" name="T2"/>
              <a:gd fmla="*/ 0 h 305" name="T3"/>
              <a:gd fmla="*/ 68 w 68" name="T4"/>
              <a:gd fmla="*/ 11 h 305" name="T5"/>
              <a:gd fmla="*/ 68 w 68" name="T6"/>
              <a:gd fmla="*/ 238 h 305" name="T7"/>
              <a:gd fmla="*/ 68 w 68" name="T8"/>
              <a:gd fmla="*/ 305 h 305" name="T9"/>
              <a:gd fmla="*/ 0 w 68" name="T10"/>
              <a:gd fmla="*/ 305 h 305" name="T11"/>
              <a:gd fmla="*/ 0 w 68" name="T12"/>
              <a:gd fmla="*/ 238 h 305" name="T13"/>
              <a:gd fmla="*/ 0 w 68" name="T14"/>
              <a:gd fmla="*/ 11 h 305" name="T15"/>
              <a:gd fmla="*/ 11 w 68" name="T16"/>
              <a:gd fmla="*/ 0 h 30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0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3"/>
          <p:cNvSpPr/>
          <p:nvPr/>
        </p:nvSpPr>
        <p:spPr bwMode="auto">
          <a:xfrm>
            <a:off x="3414713" y="2116184"/>
            <a:ext cx="296862" cy="1585913"/>
          </a:xfrm>
          <a:custGeom>
            <a:gdLst>
              <a:gd fmla="*/ 12 w 68" name="T0"/>
              <a:gd fmla="*/ 0 h 364" name="T1"/>
              <a:gd fmla="*/ 57 w 68" name="T2"/>
              <a:gd fmla="*/ 0 h 364" name="T3"/>
              <a:gd fmla="*/ 68 w 68" name="T4"/>
              <a:gd fmla="*/ 11 h 364" name="T5"/>
              <a:gd fmla="*/ 68 w 68" name="T6"/>
              <a:gd fmla="*/ 238 h 364" name="T7"/>
              <a:gd fmla="*/ 68 w 68" name="T8"/>
              <a:gd fmla="*/ 364 h 364" name="T9"/>
              <a:gd fmla="*/ 0 w 68" name="T10"/>
              <a:gd fmla="*/ 364 h 364" name="T11"/>
              <a:gd fmla="*/ 0 w 68" name="T12"/>
              <a:gd fmla="*/ 238 h 364" name="T13"/>
              <a:gd fmla="*/ 0 w 68" name="T14"/>
              <a:gd fmla="*/ 11 h 364" name="T15"/>
              <a:gd fmla="*/ 12 w 68" name="T16"/>
              <a:gd fmla="*/ 0 h 3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4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4"/>
          <p:cNvSpPr/>
          <p:nvPr/>
        </p:nvSpPr>
        <p:spPr bwMode="auto">
          <a:xfrm>
            <a:off x="4318000" y="1885997"/>
            <a:ext cx="295275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5"/>
          <p:cNvSpPr/>
          <p:nvPr/>
        </p:nvSpPr>
        <p:spPr bwMode="auto">
          <a:xfrm>
            <a:off x="4695825" y="1885997"/>
            <a:ext cx="296862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16"/>
          <p:cNvSpPr/>
          <p:nvPr/>
        </p:nvSpPr>
        <p:spPr bwMode="auto">
          <a:xfrm>
            <a:off x="5075238" y="1885997"/>
            <a:ext cx="296862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17"/>
          <p:cNvSpPr/>
          <p:nvPr/>
        </p:nvSpPr>
        <p:spPr bwMode="auto">
          <a:xfrm>
            <a:off x="5454650" y="1885997"/>
            <a:ext cx="296862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8"/>
          <p:cNvSpPr/>
          <p:nvPr/>
        </p:nvSpPr>
        <p:spPr bwMode="auto">
          <a:xfrm>
            <a:off x="4318000" y="3432222"/>
            <a:ext cx="295275" cy="269875"/>
          </a:xfrm>
          <a:custGeom>
            <a:gdLst>
              <a:gd fmla="*/ 11 w 68" name="T0"/>
              <a:gd fmla="*/ 0 h 62" name="T1"/>
              <a:gd fmla="*/ 57 w 68" name="T2"/>
              <a:gd fmla="*/ 0 h 62" name="T3"/>
              <a:gd fmla="*/ 68 w 68" name="T4"/>
              <a:gd fmla="*/ 11 h 62" name="T5"/>
              <a:gd fmla="*/ 68 w 68" name="T6"/>
              <a:gd fmla="*/ 62 h 62" name="T7"/>
              <a:gd fmla="*/ 0 w 68" name="T8"/>
              <a:gd fmla="*/ 62 h 62" name="T9"/>
              <a:gd fmla="*/ 0 w 68" name="T10"/>
              <a:gd fmla="*/ 11 h 62" name="T11"/>
              <a:gd fmla="*/ 11 w 68" name="T12"/>
              <a:gd fmla="*/ 0 h 6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9"/>
          <p:cNvSpPr/>
          <p:nvPr/>
        </p:nvSpPr>
        <p:spPr bwMode="auto">
          <a:xfrm>
            <a:off x="4695825" y="2773409"/>
            <a:ext cx="296862" cy="928688"/>
          </a:xfrm>
          <a:custGeom>
            <a:gdLst>
              <a:gd fmla="*/ 11 w 68" name="T0"/>
              <a:gd fmla="*/ 0 h 213" name="T1"/>
              <a:gd fmla="*/ 57 w 68" name="T2"/>
              <a:gd fmla="*/ 0 h 213" name="T3"/>
              <a:gd fmla="*/ 68 w 68" name="T4"/>
              <a:gd fmla="*/ 11 h 213" name="T5"/>
              <a:gd fmla="*/ 68 w 68" name="T6"/>
              <a:gd fmla="*/ 213 h 213" name="T7"/>
              <a:gd fmla="*/ 0 w 68" name="T8"/>
              <a:gd fmla="*/ 213 h 213" name="T9"/>
              <a:gd fmla="*/ 0 w 68" name="T10"/>
              <a:gd fmla="*/ 11 h 213" name="T11"/>
              <a:gd fmla="*/ 11 w 68" name="T12"/>
              <a:gd fmla="*/ 0 h 2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20"/>
          <p:cNvSpPr/>
          <p:nvPr/>
        </p:nvSpPr>
        <p:spPr bwMode="auto">
          <a:xfrm>
            <a:off x="5075238" y="2116184"/>
            <a:ext cx="296862" cy="1585913"/>
          </a:xfrm>
          <a:custGeom>
            <a:gdLst>
              <a:gd fmla="*/ 11 w 68" name="T0"/>
              <a:gd fmla="*/ 0 h 364" name="T1"/>
              <a:gd fmla="*/ 57 w 68" name="T2"/>
              <a:gd fmla="*/ 0 h 364" name="T3"/>
              <a:gd fmla="*/ 68 w 68" name="T4"/>
              <a:gd fmla="*/ 11 h 364" name="T5"/>
              <a:gd fmla="*/ 68 w 68" name="T6"/>
              <a:gd fmla="*/ 238 h 364" name="T7"/>
              <a:gd fmla="*/ 68 w 68" name="T8"/>
              <a:gd fmla="*/ 364 h 364" name="T9"/>
              <a:gd fmla="*/ 0 w 68" name="T10"/>
              <a:gd fmla="*/ 364 h 364" name="T11"/>
              <a:gd fmla="*/ 0 w 68" name="T12"/>
              <a:gd fmla="*/ 238 h 364" name="T13"/>
              <a:gd fmla="*/ 0 w 68" name="T14"/>
              <a:gd fmla="*/ 11 h 364" name="T15"/>
              <a:gd fmla="*/ 11 w 68" name="T16"/>
              <a:gd fmla="*/ 0 h 3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4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21"/>
          <p:cNvSpPr/>
          <p:nvPr/>
        </p:nvSpPr>
        <p:spPr bwMode="auto">
          <a:xfrm>
            <a:off x="5454650" y="3005184"/>
            <a:ext cx="296862" cy="696913"/>
          </a:xfrm>
          <a:custGeom>
            <a:gdLst>
              <a:gd fmla="*/ 11 w 68" name="T0"/>
              <a:gd fmla="*/ 0 h 160" name="T1"/>
              <a:gd fmla="*/ 57 w 68" name="T2"/>
              <a:gd fmla="*/ 0 h 160" name="T3"/>
              <a:gd fmla="*/ 68 w 68" name="T4"/>
              <a:gd fmla="*/ 11 h 160" name="T5"/>
              <a:gd fmla="*/ 68 w 68" name="T6"/>
              <a:gd fmla="*/ 160 h 160" name="T7"/>
              <a:gd fmla="*/ 0 w 68" name="T8"/>
              <a:gd fmla="*/ 160 h 160" name="T9"/>
              <a:gd fmla="*/ 0 w 68" name="T10"/>
              <a:gd fmla="*/ 11 h 160" name="T11"/>
              <a:gd fmla="*/ 11 w 68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22"/>
          <p:cNvSpPr/>
          <p:nvPr/>
        </p:nvSpPr>
        <p:spPr bwMode="auto">
          <a:xfrm>
            <a:off x="6343650" y="1885997"/>
            <a:ext cx="296862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23"/>
          <p:cNvSpPr/>
          <p:nvPr/>
        </p:nvSpPr>
        <p:spPr bwMode="auto">
          <a:xfrm>
            <a:off x="6723063" y="1885997"/>
            <a:ext cx="295275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24"/>
          <p:cNvSpPr/>
          <p:nvPr/>
        </p:nvSpPr>
        <p:spPr bwMode="auto">
          <a:xfrm>
            <a:off x="7102475" y="1885997"/>
            <a:ext cx="295275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25"/>
          <p:cNvSpPr/>
          <p:nvPr/>
        </p:nvSpPr>
        <p:spPr bwMode="auto">
          <a:xfrm>
            <a:off x="7480300" y="1885997"/>
            <a:ext cx="296862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26"/>
          <p:cNvSpPr/>
          <p:nvPr/>
        </p:nvSpPr>
        <p:spPr bwMode="auto">
          <a:xfrm>
            <a:off x="7480300" y="2108247"/>
            <a:ext cx="296862" cy="1593850"/>
          </a:xfrm>
          <a:custGeom>
            <a:gdLst>
              <a:gd fmla="*/ 11 w 68" name="T0"/>
              <a:gd fmla="*/ 0 h 366" name="T1"/>
              <a:gd fmla="*/ 57 w 68" name="T2"/>
              <a:gd fmla="*/ 0 h 366" name="T3"/>
              <a:gd fmla="*/ 68 w 68" name="T4"/>
              <a:gd fmla="*/ 11 h 366" name="T5"/>
              <a:gd fmla="*/ 68 w 68" name="T6"/>
              <a:gd fmla="*/ 238 h 366" name="T7"/>
              <a:gd fmla="*/ 68 w 68" name="T8"/>
              <a:gd fmla="*/ 366 h 366" name="T9"/>
              <a:gd fmla="*/ 0 w 68" name="T10"/>
              <a:gd fmla="*/ 366 h 366" name="T11"/>
              <a:gd fmla="*/ 0 w 68" name="T12"/>
              <a:gd fmla="*/ 238 h 366" name="T13"/>
              <a:gd fmla="*/ 0 w 68" name="T14"/>
              <a:gd fmla="*/ 11 h 366" name="T15"/>
              <a:gd fmla="*/ 11 w 68" name="T16"/>
              <a:gd fmla="*/ 0 h 36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6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27"/>
          <p:cNvSpPr/>
          <p:nvPr/>
        </p:nvSpPr>
        <p:spPr bwMode="auto">
          <a:xfrm>
            <a:off x="7102475" y="2403522"/>
            <a:ext cx="295275" cy="1298575"/>
          </a:xfrm>
          <a:custGeom>
            <a:gdLst>
              <a:gd fmla="*/ 11 w 68" name="T0"/>
              <a:gd fmla="*/ 0 h 298" name="T1"/>
              <a:gd fmla="*/ 57 w 68" name="T2"/>
              <a:gd fmla="*/ 0 h 298" name="T3"/>
              <a:gd fmla="*/ 68 w 68" name="T4"/>
              <a:gd fmla="*/ 11 h 298" name="T5"/>
              <a:gd fmla="*/ 68 w 68" name="T6"/>
              <a:gd fmla="*/ 238 h 298" name="T7"/>
              <a:gd fmla="*/ 68 w 68" name="T8"/>
              <a:gd fmla="*/ 298 h 298" name="T9"/>
              <a:gd fmla="*/ 0 w 68" name="T10"/>
              <a:gd fmla="*/ 298 h 298" name="T11"/>
              <a:gd fmla="*/ 0 w 68" name="T12"/>
              <a:gd fmla="*/ 238 h 298" name="T13"/>
              <a:gd fmla="*/ 0 w 68" name="T14"/>
              <a:gd fmla="*/ 11 h 298" name="T15"/>
              <a:gd fmla="*/ 11 w 68" name="T16"/>
              <a:gd fmla="*/ 0 h 29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28"/>
          <p:cNvSpPr/>
          <p:nvPr/>
        </p:nvSpPr>
        <p:spPr bwMode="auto">
          <a:xfrm>
            <a:off x="6723063" y="2773409"/>
            <a:ext cx="295275" cy="928688"/>
          </a:xfrm>
          <a:custGeom>
            <a:gdLst>
              <a:gd fmla="*/ 11 w 68" name="T0"/>
              <a:gd fmla="*/ 0 h 213" name="T1"/>
              <a:gd fmla="*/ 57 w 68" name="T2"/>
              <a:gd fmla="*/ 0 h 213" name="T3"/>
              <a:gd fmla="*/ 68 w 68" name="T4"/>
              <a:gd fmla="*/ 11 h 213" name="T5"/>
              <a:gd fmla="*/ 68 w 68" name="T6"/>
              <a:gd fmla="*/ 213 h 213" name="T7"/>
              <a:gd fmla="*/ 0 w 68" name="T8"/>
              <a:gd fmla="*/ 213 h 213" name="T9"/>
              <a:gd fmla="*/ 0 w 68" name="T10"/>
              <a:gd fmla="*/ 11 h 213" name="T11"/>
              <a:gd fmla="*/ 11 w 68" name="T12"/>
              <a:gd fmla="*/ 0 h 2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29"/>
          <p:cNvSpPr/>
          <p:nvPr/>
        </p:nvSpPr>
        <p:spPr bwMode="auto">
          <a:xfrm>
            <a:off x="6343650" y="3157584"/>
            <a:ext cx="296862" cy="544513"/>
          </a:xfrm>
          <a:custGeom>
            <a:gdLst>
              <a:gd fmla="*/ 11 w 68" name="T0"/>
              <a:gd fmla="*/ 0 h 125" name="T1"/>
              <a:gd fmla="*/ 57 w 68" name="T2"/>
              <a:gd fmla="*/ 0 h 125" name="T3"/>
              <a:gd fmla="*/ 68 w 68" name="T4"/>
              <a:gd fmla="*/ 11 h 125" name="T5"/>
              <a:gd fmla="*/ 68 w 68" name="T6"/>
              <a:gd fmla="*/ 125 h 125" name="T7"/>
              <a:gd fmla="*/ 0 w 68" name="T8"/>
              <a:gd fmla="*/ 125 h 125" name="T9"/>
              <a:gd fmla="*/ 0 w 68" name="T10"/>
              <a:gd fmla="*/ 11 h 125" name="T11"/>
              <a:gd fmla="*/ 11 w 68" name="T12"/>
              <a:gd fmla="*/ 0 h 12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Freeform 30"/>
          <p:cNvSpPr/>
          <p:nvPr/>
        </p:nvSpPr>
        <p:spPr bwMode="auto">
          <a:xfrm>
            <a:off x="8478838" y="1885997"/>
            <a:ext cx="296862" cy="1816100"/>
          </a:xfrm>
          <a:custGeom>
            <a:gdLst>
              <a:gd fmla="*/ 11 w 68" name="T0"/>
              <a:gd fmla="*/ 0 h 417" name="T1"/>
              <a:gd fmla="*/ 56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31"/>
          <p:cNvSpPr/>
          <p:nvPr/>
        </p:nvSpPr>
        <p:spPr bwMode="auto">
          <a:xfrm>
            <a:off x="8853488" y="1885997"/>
            <a:ext cx="296862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32"/>
          <p:cNvSpPr/>
          <p:nvPr/>
        </p:nvSpPr>
        <p:spPr bwMode="auto">
          <a:xfrm>
            <a:off x="9232900" y="1885997"/>
            <a:ext cx="295275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33"/>
          <p:cNvSpPr/>
          <p:nvPr/>
        </p:nvSpPr>
        <p:spPr bwMode="auto">
          <a:xfrm>
            <a:off x="9612313" y="1885997"/>
            <a:ext cx="295275" cy="1816100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34"/>
          <p:cNvSpPr/>
          <p:nvPr/>
        </p:nvSpPr>
        <p:spPr bwMode="auto">
          <a:xfrm>
            <a:off x="9612313" y="2125709"/>
            <a:ext cx="295275" cy="1576388"/>
          </a:xfrm>
          <a:custGeom>
            <a:gdLst>
              <a:gd fmla="*/ 11 w 68" name="T0"/>
              <a:gd fmla="*/ 0 h 362" name="T1"/>
              <a:gd fmla="*/ 57 w 68" name="T2"/>
              <a:gd fmla="*/ 0 h 362" name="T3"/>
              <a:gd fmla="*/ 68 w 68" name="T4"/>
              <a:gd fmla="*/ 11 h 362" name="T5"/>
              <a:gd fmla="*/ 68 w 68" name="T6"/>
              <a:gd fmla="*/ 238 h 362" name="T7"/>
              <a:gd fmla="*/ 68 w 68" name="T8"/>
              <a:gd fmla="*/ 362 h 362" name="T9"/>
              <a:gd fmla="*/ 0 w 68" name="T10"/>
              <a:gd fmla="*/ 362 h 362" name="T11"/>
              <a:gd fmla="*/ 0 w 68" name="T12"/>
              <a:gd fmla="*/ 238 h 362" name="T13"/>
              <a:gd fmla="*/ 0 w 68" name="T14"/>
              <a:gd fmla="*/ 11 h 362" name="T15"/>
              <a:gd fmla="*/ 11 w 68" name="T16"/>
              <a:gd fmla="*/ 0 h 36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35"/>
          <p:cNvSpPr/>
          <p:nvPr/>
        </p:nvSpPr>
        <p:spPr bwMode="auto">
          <a:xfrm>
            <a:off x="9232900" y="2263822"/>
            <a:ext cx="295275" cy="1438275"/>
          </a:xfrm>
          <a:custGeom>
            <a:gdLst>
              <a:gd fmla="*/ 11 w 68" name="T0"/>
              <a:gd fmla="*/ 0 h 330" name="T1"/>
              <a:gd fmla="*/ 57 w 68" name="T2"/>
              <a:gd fmla="*/ 0 h 330" name="T3"/>
              <a:gd fmla="*/ 68 w 68" name="T4"/>
              <a:gd fmla="*/ 11 h 330" name="T5"/>
              <a:gd fmla="*/ 68 w 68" name="T6"/>
              <a:gd fmla="*/ 238 h 330" name="T7"/>
              <a:gd fmla="*/ 68 w 68" name="T8"/>
              <a:gd fmla="*/ 330 h 330" name="T9"/>
              <a:gd fmla="*/ 0 w 68" name="T10"/>
              <a:gd fmla="*/ 330 h 330" name="T11"/>
              <a:gd fmla="*/ 0 w 68" name="T12"/>
              <a:gd fmla="*/ 238 h 330" name="T13"/>
              <a:gd fmla="*/ 0 w 68" name="T14"/>
              <a:gd fmla="*/ 11 h 330" name="T15"/>
              <a:gd fmla="*/ 11 w 68" name="T16"/>
              <a:gd fmla="*/ 0 h 33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3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36"/>
          <p:cNvSpPr/>
          <p:nvPr/>
        </p:nvSpPr>
        <p:spPr bwMode="auto">
          <a:xfrm>
            <a:off x="8853488" y="3314747"/>
            <a:ext cx="296862" cy="387350"/>
          </a:xfrm>
          <a:custGeom>
            <a:gdLst>
              <a:gd fmla="*/ 11 w 68" name="T0"/>
              <a:gd fmla="*/ 0 h 89" name="T1"/>
              <a:gd fmla="*/ 57 w 68" name="T2"/>
              <a:gd fmla="*/ 0 h 89" name="T3"/>
              <a:gd fmla="*/ 68 w 68" name="T4"/>
              <a:gd fmla="*/ 11 h 89" name="T5"/>
              <a:gd fmla="*/ 68 w 68" name="T6"/>
              <a:gd fmla="*/ 89 h 89" name="T7"/>
              <a:gd fmla="*/ 0 w 68" name="T8"/>
              <a:gd fmla="*/ 89 h 89" name="T9"/>
              <a:gd fmla="*/ 0 w 68" name="T10"/>
              <a:gd fmla="*/ 11 h 89" name="T11"/>
              <a:gd fmla="*/ 11 w 68" name="T12"/>
              <a:gd fmla="*/ 0 h 8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9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37"/>
          <p:cNvSpPr/>
          <p:nvPr/>
        </p:nvSpPr>
        <p:spPr bwMode="auto">
          <a:xfrm>
            <a:off x="8478838" y="2595609"/>
            <a:ext cx="296862" cy="1106488"/>
          </a:xfrm>
          <a:custGeom>
            <a:gdLst>
              <a:gd fmla="*/ 11 w 68" name="T0"/>
              <a:gd fmla="*/ 0 h 254" name="T1"/>
              <a:gd fmla="*/ 56 w 68" name="T2"/>
              <a:gd fmla="*/ 0 h 254" name="T3"/>
              <a:gd fmla="*/ 68 w 68" name="T4"/>
              <a:gd fmla="*/ 11 h 254" name="T5"/>
              <a:gd fmla="*/ 68 w 68" name="T6"/>
              <a:gd fmla="*/ 238 h 254" name="T7"/>
              <a:gd fmla="*/ 68 w 68" name="T8"/>
              <a:gd fmla="*/ 254 h 254" name="T9"/>
              <a:gd fmla="*/ 0 w 68" name="T10"/>
              <a:gd fmla="*/ 254 h 254" name="T11"/>
              <a:gd fmla="*/ 0 w 68" name="T12"/>
              <a:gd fmla="*/ 238 h 254" name="T13"/>
              <a:gd fmla="*/ 0 w 68" name="T14"/>
              <a:gd fmla="*/ 11 h 254" name="T15"/>
              <a:gd fmla="*/ 11 w 68" name="T16"/>
              <a:gd fmla="*/ 0 h 25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4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13025" y="4004837"/>
            <a:ext cx="749300" cy="751832"/>
          </a:xfrm>
          <a:prstGeom prst="ellipse">
            <a:avLst/>
          </a:prstGeom>
          <a:solidFill>
            <a:schemeClr val="bg1"/>
          </a:solidFill>
          <a:ln cap="flat" w="12700">
            <a:solidFill>
              <a:srgbClr val="00B0F0"/>
            </a:solidFill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2791341" y="4179506"/>
            <a:ext cx="397432" cy="402496"/>
          </a:xfrm>
          <a:custGeom>
            <a:gdLst>
              <a:gd fmla="*/ 43 w 57" name="T0"/>
              <a:gd fmla="*/ 9 h 58" name="T1"/>
              <a:gd fmla="*/ 4 w 57" name="T2"/>
              <a:gd fmla="*/ 22 h 58" name="T3"/>
              <a:gd fmla="*/ 5 w 57" name="T4"/>
              <a:gd fmla="*/ 25 h 58" name="T5"/>
              <a:gd fmla="*/ 6 w 57" name="T6"/>
              <a:gd fmla="*/ 30 h 58" name="T7"/>
              <a:gd fmla="*/ 7 w 57" name="T8"/>
              <a:gd fmla="*/ 35 h 58" name="T9"/>
              <a:gd fmla="*/ 10 w 57" name="T10"/>
              <a:gd fmla="*/ 39 h 58" name="T11"/>
              <a:gd fmla="*/ 12 w 57" name="T12"/>
              <a:gd fmla="*/ 41 h 58" name="T13"/>
              <a:gd fmla="*/ 13 w 57" name="T14"/>
              <a:gd fmla="*/ 49 h 58" name="T15"/>
              <a:gd fmla="*/ 16 w 57" name="T16"/>
              <a:gd fmla="*/ 52 h 58" name="T17"/>
              <a:gd fmla="*/ 17 w 57" name="T18"/>
              <a:gd fmla="*/ 51 h 58" name="T19"/>
              <a:gd fmla="*/ 18 w 57" name="T20"/>
              <a:gd fmla="*/ 47 h 58" name="T21"/>
              <a:gd fmla="*/ 20 w 57" name="T22"/>
              <a:gd fmla="*/ 41 h 58" name="T23"/>
              <a:gd fmla="*/ 24 w 57" name="T24"/>
              <a:gd fmla="*/ 36 h 58" name="T25"/>
              <a:gd fmla="*/ 26 w 57" name="T26"/>
              <a:gd fmla="*/ 33 h 58" name="T27"/>
              <a:gd fmla="*/ 22 w 57" name="T28"/>
              <a:gd fmla="*/ 30 h 58" name="T29"/>
              <a:gd fmla="*/ 19 w 57" name="T30"/>
              <a:gd fmla="*/ 29 h 58" name="T31"/>
              <a:gd fmla="*/ 16 w 57" name="T32"/>
              <a:gd fmla="*/ 26 h 58" name="T33"/>
              <a:gd fmla="*/ 12 w 57" name="T34"/>
              <a:gd fmla="*/ 24 h 58" name="T35"/>
              <a:gd fmla="*/ 8 w 57" name="T36"/>
              <a:gd fmla="*/ 24 h 58" name="T37"/>
              <a:gd fmla="*/ 6 w 57" name="T38"/>
              <a:gd fmla="*/ 22 h 58" name="T39"/>
              <a:gd fmla="*/ 6 w 57" name="T40"/>
              <a:gd fmla="*/ 18 h 58" name="T41"/>
              <a:gd fmla="*/ 4 w 57" name="T42"/>
              <a:gd fmla="*/ 19 h 58" name="T43"/>
              <a:gd fmla="*/ 6 w 57" name="T44"/>
              <a:gd fmla="*/ 15 h 58" name="T45"/>
              <a:gd fmla="*/ 9 w 57" name="T46"/>
              <a:gd fmla="*/ 15 h 58" name="T47"/>
              <a:gd fmla="*/ 11 w 57" name="T48"/>
              <a:gd fmla="*/ 13 h 58" name="T49"/>
              <a:gd fmla="*/ 15 w 57" name="T50"/>
              <a:gd fmla="*/ 9 h 58" name="T51"/>
              <a:gd fmla="*/ 16 w 57" name="T52"/>
              <a:gd fmla="*/ 8 h 58" name="T53"/>
              <a:gd fmla="*/ 21 w 57" name="T54"/>
              <a:gd fmla="*/ 6 h 58" name="T55"/>
              <a:gd fmla="*/ 17 w 57" name="T56"/>
              <a:gd fmla="*/ 4 h 58" name="T57"/>
              <a:gd fmla="*/ 16 w 57" name="T58"/>
              <a:gd fmla="*/ 4 h 58" name="T59"/>
              <a:gd fmla="*/ 24 w 57" name="T60"/>
              <a:gd fmla="*/ 1 h 58" name="T61"/>
              <a:gd fmla="*/ 27 w 57" name="T62"/>
              <a:gd fmla="*/ 3 h 58" name="T63"/>
              <a:gd fmla="*/ 41 w 57" name="T64"/>
              <a:gd fmla="*/ 3 h 58" name="T65"/>
              <a:gd fmla="*/ 39 w 57" name="T66"/>
              <a:gd fmla="*/ 6 h 58" name="T67"/>
              <a:gd fmla="*/ 42 w 57" name="T68"/>
              <a:gd fmla="*/ 10 h 58" name="T69"/>
              <a:gd fmla="*/ 44 w 57" name="T70"/>
              <a:gd fmla="*/ 10 h 58" name="T71"/>
              <a:gd fmla="*/ 46 w 57" name="T72"/>
              <a:gd fmla="*/ 9 h 58" name="T73"/>
              <a:gd fmla="*/ 48 w 57" name="T74"/>
              <a:gd fmla="*/ 12 h 58" name="T75"/>
              <a:gd fmla="*/ 50 w 57" name="T76"/>
              <a:gd fmla="*/ 13 h 58" name="T77"/>
              <a:gd fmla="*/ 47 w 57" name="T78"/>
              <a:gd fmla="*/ 14 h 58" name="T79"/>
              <a:gd fmla="*/ 44 w 57" name="T80"/>
              <a:gd fmla="*/ 12 h 58" name="T81"/>
              <a:gd fmla="*/ 40 w 57" name="T82"/>
              <a:gd fmla="*/ 12 h 58" name="T83"/>
              <a:gd fmla="*/ 36 w 57" name="T84"/>
              <a:gd fmla="*/ 15 h 58" name="T85"/>
              <a:gd fmla="*/ 34 w 57" name="T86"/>
              <a:gd fmla="*/ 20 h 58" name="T87"/>
              <a:gd fmla="*/ 36 w 57" name="T88"/>
              <a:gd fmla="*/ 25 h 58" name="T89"/>
              <a:gd fmla="*/ 40 w 57" name="T90"/>
              <a:gd fmla="*/ 27 h 58" name="T91"/>
              <a:gd fmla="*/ 45 w 57" name="T92"/>
              <a:gd fmla="*/ 27 h 58" name="T93"/>
              <a:gd fmla="*/ 47 w 57" name="T94"/>
              <a:gd fmla="*/ 30 h 58" name="T95"/>
              <a:gd fmla="*/ 47 w 57" name="T96"/>
              <a:gd fmla="*/ 35 h 58" name="T97"/>
              <a:gd fmla="*/ 47 w 57" name="T98"/>
              <a:gd fmla="*/ 40 h 58" name="T99"/>
              <a:gd fmla="*/ 50 w 57" name="T100"/>
              <a:gd fmla="*/ 45 h 58" name="T101"/>
              <a:gd fmla="*/ 53 w 57" name="T102"/>
              <a:gd fmla="*/ 41 h 58" name="T103"/>
              <a:gd fmla="*/ 56 w 57" name="T104"/>
              <a:gd fmla="*/ 34 h 58" name="T105"/>
              <a:gd fmla="*/ 56 w 57" name="T106"/>
              <a:gd fmla="*/ 26 h 58" name="T107"/>
              <a:gd fmla="*/ 54 w 57" name="T108"/>
              <a:gd fmla="*/ 19 h 58" name="T109"/>
              <a:gd fmla="*/ 52 w 57" name="T110"/>
              <a:gd fmla="*/ 16 h 58" name="T111"/>
              <a:gd fmla="*/ 55 w 57" name="T112"/>
              <a:gd fmla="*/ 20 h 58" name="T113"/>
              <a:gd fmla="*/ 39 w 57" name="T114"/>
              <a:gd fmla="*/ 5 h 58" name="T115"/>
              <a:gd fmla="*/ 37 w 57" name="T116"/>
              <a:gd fmla="*/ 3 h 58" name="T117"/>
              <a:gd fmla="*/ 38 w 57" name="T118"/>
              <a:gd fmla="*/ 5 h 58" name="T119"/>
              <a:gd fmla="*/ 36 w 57" name="T120"/>
              <a:gd fmla="*/ 2 h 58" name="T121"/>
              <a:gd fmla="*/ 54 w 57" name="T122"/>
              <a:gd fmla="*/ 41 h 5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57" w="57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657202" y="4004837"/>
            <a:ext cx="751832" cy="751832"/>
          </a:xfrm>
          <a:prstGeom prst="ellipse">
            <a:avLst/>
          </a:prstGeom>
          <a:solidFill>
            <a:schemeClr val="bg1"/>
          </a:solidFill>
          <a:ln cap="flat" w="12700">
            <a:solidFill>
              <a:srgbClr val="00B0F0"/>
            </a:solidFill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691313" y="4004837"/>
            <a:ext cx="749300" cy="751832"/>
          </a:xfrm>
          <a:prstGeom prst="ellipse">
            <a:avLst/>
          </a:prstGeom>
          <a:solidFill>
            <a:schemeClr val="bg1"/>
          </a:solidFill>
          <a:ln cap="flat" w="12700">
            <a:solidFill>
              <a:srgbClr val="00B0F0"/>
            </a:solidFill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8802290" y="4004837"/>
            <a:ext cx="749300" cy="751832"/>
          </a:xfrm>
          <a:prstGeom prst="ellipse">
            <a:avLst/>
          </a:prstGeom>
          <a:solidFill>
            <a:schemeClr val="bg1"/>
          </a:solidFill>
          <a:ln cap="flat" w="12700">
            <a:solidFill>
              <a:srgbClr val="00B0F0"/>
            </a:solidFill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6907899" y="4255447"/>
            <a:ext cx="311364" cy="250614"/>
          </a:xfrm>
          <a:custGeom>
            <a:gdLst>
              <a:gd fmla="*/ 25 w 45" name="T0"/>
              <a:gd fmla="*/ 23 h 36" name="T1"/>
              <a:gd fmla="*/ 25 w 45" name="T2"/>
              <a:gd fmla="*/ 24 h 36" name="T3"/>
              <a:gd fmla="*/ 24 w 45" name="T4"/>
              <a:gd fmla="*/ 24 h 36" name="T5"/>
              <a:gd fmla="*/ 23 w 45" name="T6"/>
              <a:gd fmla="*/ 24 h 36" name="T7"/>
              <a:gd fmla="*/ 21 w 45" name="T8"/>
              <a:gd fmla="*/ 24 h 36" name="T9"/>
              <a:gd fmla="*/ 21 w 45" name="T10"/>
              <a:gd fmla="*/ 24 h 36" name="T11"/>
              <a:gd fmla="*/ 21 w 45" name="T12"/>
              <a:gd fmla="*/ 23 h 36" name="T13"/>
              <a:gd fmla="*/ 0 w 45" name="T14"/>
              <a:gd fmla="*/ 16 h 36" name="T15"/>
              <a:gd fmla="*/ 0 w 45" name="T16"/>
              <a:gd fmla="*/ 29 h 36" name="T17"/>
              <a:gd fmla="*/ 7 w 45" name="T18"/>
              <a:gd fmla="*/ 36 h 36" name="T19"/>
              <a:gd fmla="*/ 23 w 45" name="T20"/>
              <a:gd fmla="*/ 36 h 36" name="T21"/>
              <a:gd fmla="*/ 38 w 45" name="T22"/>
              <a:gd fmla="*/ 36 h 36" name="T23"/>
              <a:gd fmla="*/ 45 w 45" name="T24"/>
              <a:gd fmla="*/ 29 h 36" name="T25"/>
              <a:gd fmla="*/ 45 w 45" name="T26"/>
              <a:gd fmla="*/ 16 h 36" name="T27"/>
              <a:gd fmla="*/ 25 w 45" name="T28"/>
              <a:gd fmla="*/ 23 h 36" name="T29"/>
              <a:gd fmla="*/ 23 w 45" name="T30"/>
              <a:gd fmla="*/ 21 h 36" name="T31"/>
              <a:gd fmla="*/ 23 w 45" name="T32"/>
              <a:gd fmla="*/ 21 h 36" name="T33"/>
              <a:gd fmla="*/ 24 w 45" name="T34"/>
              <a:gd fmla="*/ 21 h 36" name="T35"/>
              <a:gd fmla="*/ 24 w 45" name="T36"/>
              <a:gd fmla="*/ 23 h 36" name="T37"/>
              <a:gd fmla="*/ 23 w 45" name="T38"/>
              <a:gd fmla="*/ 24 h 36" name="T39"/>
              <a:gd fmla="*/ 23 w 45" name="T40"/>
              <a:gd fmla="*/ 24 h 36" name="T41"/>
              <a:gd fmla="*/ 22 w 45" name="T42"/>
              <a:gd fmla="*/ 24 h 36" name="T43"/>
              <a:gd fmla="*/ 21 w 45" name="T44"/>
              <a:gd fmla="*/ 23 h 36" name="T45"/>
              <a:gd fmla="*/ 21 w 45" name="T46"/>
              <a:gd fmla="*/ 21 h 36" name="T47"/>
              <a:gd fmla="*/ 22 w 45" name="T48"/>
              <a:gd fmla="*/ 21 h 36" name="T49"/>
              <a:gd fmla="*/ 23 w 45" name="T50"/>
              <a:gd fmla="*/ 21 h 36" name="T51"/>
              <a:gd fmla="*/ 21 w 45" name="T52"/>
              <a:gd fmla="*/ 21 h 36" name="T53"/>
              <a:gd fmla="*/ 21 w 45" name="T54"/>
              <a:gd fmla="*/ 22 h 36" name="T55"/>
              <a:gd fmla="*/ 0 w 45" name="T56"/>
              <a:gd fmla="*/ 15 h 36" name="T57"/>
              <a:gd fmla="*/ 7 w 45" name="T58"/>
              <a:gd fmla="*/ 9 h 36" name="T59"/>
              <a:gd fmla="*/ 23 w 45" name="T60"/>
              <a:gd fmla="*/ 9 h 36" name="T61"/>
              <a:gd fmla="*/ 38 w 45" name="T62"/>
              <a:gd fmla="*/ 9 h 36" name="T63"/>
              <a:gd fmla="*/ 45 w 45" name="T64"/>
              <a:gd fmla="*/ 15 h 36" name="T65"/>
              <a:gd fmla="*/ 25 w 45" name="T66"/>
              <a:gd fmla="*/ 22 h 36" name="T67"/>
              <a:gd fmla="*/ 25 w 45" name="T68"/>
              <a:gd fmla="*/ 21 h 36" name="T69"/>
              <a:gd fmla="*/ 24 w 45" name="T70"/>
              <a:gd fmla="*/ 20 h 36" name="T71"/>
              <a:gd fmla="*/ 23 w 45" name="T72"/>
              <a:gd fmla="*/ 20 h 36" name="T73"/>
              <a:gd fmla="*/ 21 w 45" name="T74"/>
              <a:gd fmla="*/ 20 h 36" name="T75"/>
              <a:gd fmla="*/ 21 w 45" name="T76"/>
              <a:gd fmla="*/ 21 h 36" name="T77"/>
              <a:gd fmla="*/ 23 w 45" name="T78"/>
              <a:gd fmla="*/ 1 h 36" name="T79"/>
              <a:gd fmla="*/ 23 w 45" name="T80"/>
              <a:gd fmla="*/ 1 h 36" name="T81"/>
              <a:gd fmla="*/ 30 w 45" name="T82"/>
              <a:gd fmla="*/ 8 h 36" name="T83"/>
              <a:gd fmla="*/ 31 w 45" name="T84"/>
              <a:gd fmla="*/ 8 h 36" name="T85"/>
              <a:gd fmla="*/ 23 w 45" name="T86"/>
              <a:gd fmla="*/ 0 h 36" name="T87"/>
              <a:gd fmla="*/ 23 w 45" name="T88"/>
              <a:gd fmla="*/ 0 h 36" name="T89"/>
              <a:gd fmla="*/ 14 w 45" name="T90"/>
              <a:gd fmla="*/ 8 h 36" name="T91"/>
              <a:gd fmla="*/ 16 w 45" name="T92"/>
              <a:gd fmla="*/ 8 h 36" name="T93"/>
              <a:gd fmla="*/ 23 w 45" name="T94"/>
              <a:gd fmla="*/ 1 h 3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36" w="45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4817154" y="4194222"/>
            <a:ext cx="430342" cy="374650"/>
          </a:xfrm>
          <a:custGeom>
            <a:gdLst>
              <a:gd fmla="*/ 41 w 62" name="T0"/>
              <a:gd fmla="*/ 31 h 54" name="T1"/>
              <a:gd fmla="*/ 34 w 62" name="T2"/>
              <a:gd fmla="*/ 23 h 54" name="T3"/>
              <a:gd fmla="*/ 33 w 62" name="T4"/>
              <a:gd fmla="*/ 17 h 54" name="T5"/>
              <a:gd fmla="*/ 30 w 62" name="T6"/>
              <a:gd fmla="*/ 20 h 54" name="T7"/>
              <a:gd fmla="*/ 23 w 62" name="T8"/>
              <a:gd fmla="*/ 13 h 54" name="T9"/>
              <a:gd fmla="*/ 18 w 62" name="T10"/>
              <a:gd fmla="*/ 17 h 54" name="T11"/>
              <a:gd fmla="*/ 7 w 62" name="T12"/>
              <a:gd fmla="*/ 17 h 54" name="T13"/>
              <a:gd fmla="*/ 7 w 62" name="T14"/>
              <a:gd fmla="*/ 23 h 54" name="T15"/>
              <a:gd fmla="*/ 0 w 62" name="T16"/>
              <a:gd fmla="*/ 31 h 54" name="T17"/>
              <a:gd fmla="*/ 4 w 62" name="T18"/>
              <a:gd fmla="*/ 36 h 54" name="T19"/>
              <a:gd fmla="*/ 4 w 62" name="T20"/>
              <a:gd fmla="*/ 46 h 54" name="T21"/>
              <a:gd fmla="*/ 10 w 62" name="T22"/>
              <a:gd fmla="*/ 47 h 54" name="T23"/>
              <a:gd fmla="*/ 18 w 62" name="T24"/>
              <a:gd fmla="*/ 54 h 54" name="T25"/>
              <a:gd fmla="*/ 23 w 62" name="T26"/>
              <a:gd fmla="*/ 50 h 54" name="T27"/>
              <a:gd fmla="*/ 32 w 62" name="T28"/>
              <a:gd fmla="*/ 48 h 54" name="T29"/>
              <a:gd fmla="*/ 37 w 62" name="T30"/>
              <a:gd fmla="*/ 46 h 54" name="T31"/>
              <a:gd fmla="*/ 37 w 62" name="T32"/>
              <a:gd fmla="*/ 36 h 54" name="T33"/>
              <a:gd fmla="*/ 32 w 62" name="T34"/>
              <a:gd fmla="*/ 38 h 54" name="T35"/>
              <a:gd fmla="*/ 20 w 62" name="T36"/>
              <a:gd fmla="*/ 46 h 54" name="T37"/>
              <a:gd fmla="*/ 20 w 62" name="T38"/>
              <a:gd fmla="*/ 21 h 54" name="T39"/>
              <a:gd fmla="*/ 33 w 62" name="T40"/>
              <a:gd fmla="*/ 33 h 54" name="T41"/>
              <a:gd fmla="*/ 58 w 62" name="T42"/>
              <a:gd fmla="*/ 35 h 54" name="T43"/>
              <a:gd fmla="*/ 62 w 62" name="T44"/>
              <a:gd fmla="*/ 38 h 54" name="T45"/>
              <a:gd fmla="*/ 60 w 62" name="T46"/>
              <a:gd fmla="*/ 41 h 54" name="T47"/>
              <a:gd fmla="*/ 59 w 62" name="T48"/>
              <a:gd fmla="*/ 46 h 54" name="T49"/>
              <a:gd fmla="*/ 56 w 62" name="T50"/>
              <a:gd fmla="*/ 47 h 54" name="T51"/>
              <a:gd fmla="*/ 52 w 62" name="T52"/>
              <a:gd fmla="*/ 50 h 54" name="T53"/>
              <a:gd fmla="*/ 50 w 62" name="T54"/>
              <a:gd fmla="*/ 48 h 54" name="T55"/>
              <a:gd fmla="*/ 45 w 62" name="T56"/>
              <a:gd fmla="*/ 48 h 54" name="T57"/>
              <a:gd fmla="*/ 44 w 62" name="T58"/>
              <a:gd fmla="*/ 45 h 54" name="T59"/>
              <a:gd fmla="*/ 41 w 62" name="T60"/>
              <a:gd fmla="*/ 41 h 54" name="T61"/>
              <a:gd fmla="*/ 43 w 62" name="T62"/>
              <a:gd fmla="*/ 39 h 54" name="T63"/>
              <a:gd fmla="*/ 43 w 62" name="T64"/>
              <a:gd fmla="*/ 33 h 54" name="T65"/>
              <a:gd fmla="*/ 46 w 62" name="T66"/>
              <a:gd fmla="*/ 33 h 54" name="T67"/>
              <a:gd fmla="*/ 50 w 62" name="T68"/>
              <a:gd fmla="*/ 29 h 54" name="T69"/>
              <a:gd fmla="*/ 52 w 62" name="T70"/>
              <a:gd fmla="*/ 31 h 54" name="T71"/>
              <a:gd fmla="*/ 58 w 62" name="T72"/>
              <a:gd fmla="*/ 31 h 54" name="T73"/>
              <a:gd fmla="*/ 58 w 62" name="T74"/>
              <a:gd fmla="*/ 35 h 54" name="T75"/>
              <a:gd fmla="*/ 57 w 62" name="T76"/>
              <a:gd fmla="*/ 40 h 54" name="T77"/>
              <a:gd fmla="*/ 45 w 62" name="T78"/>
              <a:gd fmla="*/ 40 h 54" name="T79"/>
              <a:gd fmla="*/ 51 w 62" name="T80"/>
              <a:gd fmla="*/ 46 h 54" name="T81"/>
              <a:gd fmla="*/ 62 w 62" name="T82"/>
              <a:gd fmla="*/ 12 h 54" name="T83"/>
              <a:gd fmla="*/ 59 w 62" name="T84"/>
              <a:gd fmla="*/ 15 h 54" name="T85"/>
              <a:gd fmla="*/ 59 w 62" name="T86"/>
              <a:gd fmla="*/ 22 h 54" name="T87"/>
              <a:gd fmla="*/ 55 w 62" name="T88"/>
              <a:gd fmla="*/ 23 h 54" name="T89"/>
              <a:gd fmla="*/ 50 w 62" name="T90"/>
              <a:gd fmla="*/ 28 h 54" name="T91"/>
              <a:gd fmla="*/ 46 w 62" name="T92"/>
              <a:gd fmla="*/ 25 h 54" name="T93"/>
              <a:gd fmla="*/ 39 w 62" name="T94"/>
              <a:gd fmla="*/ 25 h 54" name="T95"/>
              <a:gd fmla="*/ 39 w 62" name="T96"/>
              <a:gd fmla="*/ 20 h 54" name="T97"/>
              <a:gd fmla="*/ 34 w 62" name="T98"/>
              <a:gd fmla="*/ 15 h 54" name="T99"/>
              <a:gd fmla="*/ 37 w 62" name="T100"/>
              <a:gd fmla="*/ 12 h 54" name="T101"/>
              <a:gd fmla="*/ 37 w 62" name="T102"/>
              <a:gd fmla="*/ 5 h 54" name="T103"/>
              <a:gd fmla="*/ 41 w 62" name="T104"/>
              <a:gd fmla="*/ 5 h 54" name="T105"/>
              <a:gd fmla="*/ 46 w 62" name="T106"/>
              <a:gd fmla="*/ 0 h 54" name="T107"/>
              <a:gd fmla="*/ 49 w 62" name="T108"/>
              <a:gd fmla="*/ 3 h 54" name="T109"/>
              <a:gd fmla="*/ 56 w 62" name="T110"/>
              <a:gd fmla="*/ 3 h 54" name="T111"/>
              <a:gd fmla="*/ 57 w 62" name="T112"/>
              <a:gd fmla="*/ 7 h 54" name="T113"/>
              <a:gd fmla="*/ 48 w 62" name="T114"/>
              <a:gd fmla="*/ 22 h 54" name="T115"/>
              <a:gd fmla="*/ 40 w 62" name="T116"/>
              <a:gd fmla="*/ 14 h 54" name="T117"/>
              <a:gd fmla="*/ 56 w 62" name="T118"/>
              <a:gd fmla="*/ 14 h 5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54" w="62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9017460" y="4201173"/>
            <a:ext cx="318960" cy="354398"/>
          </a:xfrm>
          <a:custGeom>
            <a:gdLst>
              <a:gd fmla="*/ 40 w 46" name="T0"/>
              <a:gd fmla="*/ 28 h 51" name="T1"/>
              <a:gd fmla="*/ 35 w 46" name="T2"/>
              <a:gd fmla="*/ 41 h 51" name="T3"/>
              <a:gd fmla="*/ 34 w 46" name="T4"/>
              <a:gd fmla="*/ 34 h 51" name="T5"/>
              <a:gd fmla="*/ 29 w 46" name="T6"/>
              <a:gd fmla="*/ 30 h 51" name="T7"/>
              <a:gd fmla="*/ 29 w 46" name="T8"/>
              <a:gd fmla="*/ 30 h 51" name="T9"/>
              <a:gd fmla="*/ 27 w 46" name="T10"/>
              <a:gd fmla="*/ 30 h 51" name="T11"/>
              <a:gd fmla="*/ 25 w 46" name="T12"/>
              <a:gd fmla="*/ 35 h 51" name="T13"/>
              <a:gd fmla="*/ 24 w 46" name="T14"/>
              <a:gd fmla="*/ 38 h 51" name="T15"/>
              <a:gd fmla="*/ 24 w 46" name="T16"/>
              <a:gd fmla="*/ 32 h 51" name="T17"/>
              <a:gd fmla="*/ 24 w 46" name="T18"/>
              <a:gd fmla="*/ 31 h 51" name="T19"/>
              <a:gd fmla="*/ 23 w 46" name="T20"/>
              <a:gd fmla="*/ 30 h 51" name="T21"/>
              <a:gd fmla="*/ 22 w 46" name="T22"/>
              <a:gd fmla="*/ 31 h 51" name="T23"/>
              <a:gd fmla="*/ 22 w 46" name="T24"/>
              <a:gd fmla="*/ 32 h 51" name="T25"/>
              <a:gd fmla="*/ 21 w 46" name="T26"/>
              <a:gd fmla="*/ 38 h 51" name="T27"/>
              <a:gd fmla="*/ 20 w 46" name="T28"/>
              <a:gd fmla="*/ 35 h 51" name="T29"/>
              <a:gd fmla="*/ 19 w 46" name="T30"/>
              <a:gd fmla="*/ 30 h 51" name="T31"/>
              <a:gd fmla="*/ 15 w 46" name="T32"/>
              <a:gd fmla="*/ 30 h 51" name="T33"/>
              <a:gd fmla="*/ 15 w 46" name="T34"/>
              <a:gd fmla="*/ 30 h 51" name="T35"/>
              <a:gd fmla="*/ 11 w 46" name="T36"/>
              <a:gd fmla="*/ 34 h 51" name="T37"/>
              <a:gd fmla="*/ 10 w 46" name="T38"/>
              <a:gd fmla="*/ 41 h 51" name="T39"/>
              <a:gd fmla="*/ 5 w 46" name="T40"/>
              <a:gd fmla="*/ 28 h 51" name="T41"/>
              <a:gd fmla="*/ 23 w 46" name="T42"/>
              <a:gd fmla="*/ 11 h 51" name="T43"/>
              <a:gd fmla="*/ 23 w 46" name="T44"/>
              <a:gd fmla="*/ 14 h 51" name="T45"/>
              <a:gd fmla="*/ 25 w 46" name="T46"/>
              <a:gd fmla="*/ 15 h 51" name="T47"/>
              <a:gd fmla="*/ 28 w 46" name="T48"/>
              <a:gd fmla="*/ 13 h 51" name="T49"/>
              <a:gd fmla="*/ 32 w 46" name="T50"/>
              <a:gd fmla="*/ 11 h 51" name="T51"/>
              <a:gd fmla="*/ 34 w 46" name="T52"/>
              <a:gd fmla="*/ 9 h 51" name="T53"/>
              <a:gd fmla="*/ 34 w 46" name="T54"/>
              <a:gd fmla="*/ 7 h 51" name="T55"/>
              <a:gd fmla="*/ 32 w 46" name="T56"/>
              <a:gd fmla="*/ 5 h 51" name="T57"/>
              <a:gd fmla="*/ 28 w 46" name="T58"/>
              <a:gd fmla="*/ 3 h 51" name="T59"/>
              <a:gd fmla="*/ 25 w 46" name="T60"/>
              <a:gd fmla="*/ 1 h 51" name="T61"/>
              <a:gd fmla="*/ 23 w 46" name="T62"/>
              <a:gd fmla="*/ 2 h 51" name="T63"/>
              <a:gd fmla="*/ 23 w 46" name="T64"/>
              <a:gd fmla="*/ 5 h 51" name="T65"/>
              <a:gd fmla="*/ 0 w 46" name="T66"/>
              <a:gd fmla="*/ 28 h 51" name="T67"/>
              <a:gd fmla="*/ 23 w 46" name="T68"/>
              <a:gd fmla="*/ 51 h 51" name="T69"/>
              <a:gd fmla="*/ 46 w 46" name="T70"/>
              <a:gd fmla="*/ 28 h 51" name="T71"/>
              <a:gd fmla="*/ 40 w 46" name="T72"/>
              <a:gd fmla="*/ 28 h 51" name="T73"/>
              <a:gd fmla="*/ 23 w 46" name="T74"/>
              <a:gd fmla="*/ 19 h 51" name="T75"/>
              <a:gd fmla="*/ 28 w 46" name="T76"/>
              <a:gd fmla="*/ 24 h 51" name="T77"/>
              <a:gd fmla="*/ 23 w 46" name="T78"/>
              <a:gd fmla="*/ 29 h 51" name="T79"/>
              <a:gd fmla="*/ 17 w 46" name="T80"/>
              <a:gd fmla="*/ 24 h 51" name="T81"/>
              <a:gd fmla="*/ 23 w 46" name="T82"/>
              <a:gd fmla="*/ 19 h 51" name="T83"/>
              <a:gd fmla="*/ 30 w 46" name="T84"/>
              <a:gd fmla="*/ 37 h 51" name="T85"/>
              <a:gd fmla="*/ 30 w 46" name="T86"/>
              <a:gd fmla="*/ 37 h 51" name="T87"/>
              <a:gd fmla="*/ 30 w 46" name="T88"/>
              <a:gd fmla="*/ 37 h 51" name="T89"/>
              <a:gd fmla="*/ 30 w 46" name="T90"/>
              <a:gd fmla="*/ 44 h 51" name="T91"/>
              <a:gd fmla="*/ 30 w 46" name="T92"/>
              <a:gd fmla="*/ 44 h 51" name="T93"/>
              <a:gd fmla="*/ 29 w 46" name="T94"/>
              <a:gd fmla="*/ 37 h 51" name="T95"/>
              <a:gd fmla="*/ 30 w 46" name="T96"/>
              <a:gd fmla="*/ 37 h 51" name="T97"/>
              <a:gd fmla="*/ 15 w 46" name="T98"/>
              <a:gd fmla="*/ 37 h 51" name="T99"/>
              <a:gd fmla="*/ 15 w 46" name="T100"/>
              <a:gd fmla="*/ 37 h 51" name="T101"/>
              <a:gd fmla="*/ 15 w 46" name="T102"/>
              <a:gd fmla="*/ 44 h 51" name="T103"/>
              <a:gd fmla="*/ 14 w 46" name="T104"/>
              <a:gd fmla="*/ 44 h 51" name="T105"/>
              <a:gd fmla="*/ 14 w 46" name="T106"/>
              <a:gd fmla="*/ 37 h 51" name="T107"/>
              <a:gd fmla="*/ 15 w 46" name="T108"/>
              <a:gd fmla="*/ 37 h 51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51" w="46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TextBox 46"/>
          <p:cNvSpPr txBox="1"/>
          <p:nvPr/>
        </p:nvSpPr>
        <p:spPr>
          <a:xfrm>
            <a:off x="1938680" y="5208758"/>
            <a:ext cx="209799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00538" y="4905843"/>
            <a:ext cx="1774276" cy="36576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7214" y="5208758"/>
            <a:ext cx="209799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59072" y="4905843"/>
            <a:ext cx="1774276" cy="36576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28079" y="5208758"/>
            <a:ext cx="209799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89938" y="4905843"/>
            <a:ext cx="1774276" cy="36576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37866" y="5208758"/>
            <a:ext cx="209799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99724" y="4905843"/>
            <a:ext cx="1774276" cy="36576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</p:spTree>
    <p:extLst>
      <p:ext uri="{BB962C8B-B14F-4D97-AF65-F5344CB8AC3E}">
        <p14:creationId val="96695221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8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 nodeType="clickPar">
                      <p:stCondLst>
                        <p:cond delay="indefinite"/>
                      </p:stCondLst>
                      <p:childTnLst>
                        <p:par>
                          <p:cTn fill="hold" id="1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9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6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8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" name="TextBox 120"/>
          <p:cNvSpPr txBox="1"/>
          <p:nvPr/>
        </p:nvSpPr>
        <p:spPr>
          <a:xfrm>
            <a:off x="88856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年度工作概述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102243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工作完成情况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244480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项目成果展示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386718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工作不足之处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2895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明年工作计划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gdLst>
                  <a:gd fmla="*/ 0 w 32" name="T0"/>
                  <a:gd fmla="*/ 32 h 32" name="T1"/>
                  <a:gd fmla="*/ 16 w 32" name="T2"/>
                  <a:gd fmla="*/ 32 h 32" name="T3"/>
                  <a:gd fmla="*/ 32 w 32" name="T4"/>
                  <a:gd fmla="*/ 16 h 32" name="T5"/>
                  <a:gd fmla="*/ 32 w 32" name="T6"/>
                  <a:gd fmla="*/ 0 h 32" name="T7"/>
                  <a:gd fmla="*/ 0 w 32" name="T8"/>
                  <a:gd fmla="*/ 0 h 32" name="T9"/>
                  <a:gd fmla="*/ 0 w 32" name="T10"/>
                  <a:gd fmla="*/ 32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gdLst>
                  <a:gd fmla="*/ 208 w 224" name="T0"/>
                  <a:gd fmla="*/ 0 h 288" name="T1"/>
                  <a:gd fmla="*/ 16 w 224" name="T2"/>
                  <a:gd fmla="*/ 0 h 288" name="T3"/>
                  <a:gd fmla="*/ 0 w 224" name="T4"/>
                  <a:gd fmla="*/ 16 h 288" name="T5"/>
                  <a:gd fmla="*/ 0 w 224" name="T6"/>
                  <a:gd fmla="*/ 272 h 288" name="T7"/>
                  <a:gd fmla="*/ 16 w 224" name="T8"/>
                  <a:gd fmla="*/ 288 h 288" name="T9"/>
                  <a:gd fmla="*/ 176 w 224" name="T10"/>
                  <a:gd fmla="*/ 288 h 288" name="T11"/>
                  <a:gd fmla="*/ 176 w 224" name="T12"/>
                  <a:gd fmla="*/ 144 h 288" name="T13"/>
                  <a:gd fmla="*/ 224 w 224" name="T14"/>
                  <a:gd fmla="*/ 144 h 288" name="T15"/>
                  <a:gd fmla="*/ 224 w 224" name="T16"/>
                  <a:gd fmla="*/ 16 h 288" name="T17"/>
                  <a:gd fmla="*/ 208 w 224" name="T18"/>
                  <a:gd fmla="*/ 0 h 288" name="T19"/>
                  <a:gd fmla="*/ 168 w 224" name="T20"/>
                  <a:gd fmla="*/ 104 h 288" name="T21"/>
                  <a:gd fmla="*/ 56 w 224" name="T22"/>
                  <a:gd fmla="*/ 104 h 288" name="T23"/>
                  <a:gd fmla="*/ 56 w 224" name="T24"/>
                  <a:gd fmla="*/ 88 h 288" name="T25"/>
                  <a:gd fmla="*/ 168 w 224" name="T26"/>
                  <a:gd fmla="*/ 88 h 288" name="T27"/>
                  <a:gd fmla="*/ 168 w 224" name="T28"/>
                  <a:gd fmla="*/ 104 h 288" name="T29"/>
                  <a:gd fmla="*/ 168 w 224" name="T30"/>
                  <a:gd fmla="*/ 72 h 288" name="T31"/>
                  <a:gd fmla="*/ 56 w 224" name="T32"/>
                  <a:gd fmla="*/ 72 h 288" name="T33"/>
                  <a:gd fmla="*/ 56 w 224" name="T34"/>
                  <a:gd fmla="*/ 56 h 288" name="T35"/>
                  <a:gd fmla="*/ 168 w 224" name="T36"/>
                  <a:gd fmla="*/ 56 h 288" name="T37"/>
                  <a:gd fmla="*/ 168 w 224" name="T38"/>
                  <a:gd fmla="*/ 72 h 28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88" w="224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gdLst>
                <a:gd fmla="*/ 14829 w 563476" name="connsiteX0"/>
                <a:gd fmla="*/ 416347 h 432000" name="connsiteY0"/>
                <a:gd fmla="*/ 556062 w 563476" name="connsiteX1"/>
                <a:gd fmla="*/ 416347 h 432000" name="connsiteY1"/>
                <a:gd fmla="*/ 563476 w 563476" name="connsiteX2"/>
                <a:gd fmla="*/ 424174 h 432000" name="connsiteY2"/>
                <a:gd fmla="*/ 556062 w 563476" name="connsiteX3"/>
                <a:gd fmla="*/ 432000 h 432000" name="connsiteY3"/>
                <a:gd fmla="*/ 14829 w 563476" name="connsiteX4"/>
                <a:gd fmla="*/ 432000 h 432000" name="connsiteY4"/>
                <a:gd fmla="*/ 0 w 563476" name="connsiteX5"/>
                <a:gd fmla="*/ 424174 h 432000" name="connsiteY5"/>
                <a:gd fmla="*/ 14829 w 563476" name="connsiteX6"/>
                <a:gd fmla="*/ 416347 h 432000" name="connsiteY6"/>
                <a:gd fmla="*/ 428869 w 563476" name="connsiteX7"/>
                <a:gd fmla="*/ 200347 h 432000" name="connsiteY7"/>
                <a:gd fmla="*/ 510260 w 563476" name="connsiteX8"/>
                <a:gd fmla="*/ 200347 h 432000" name="connsiteY8"/>
                <a:gd fmla="*/ 510260 w 563476" name="connsiteX9"/>
                <a:gd fmla="*/ 372521 h 432000" name="connsiteY9"/>
                <a:gd fmla="*/ 428869 w 563476" name="connsiteX10"/>
                <a:gd fmla="*/ 372521 h 432000" name="connsiteY10"/>
                <a:gd fmla="*/ 303652 w 563476" name="connsiteX11"/>
                <a:gd fmla="*/ 118956 h 432000" name="connsiteY11"/>
                <a:gd fmla="*/ 385043 w 563476" name="connsiteX12"/>
                <a:gd fmla="*/ 118956 h 432000" name="connsiteY12"/>
                <a:gd fmla="*/ 385043 w 563476" name="connsiteX13"/>
                <a:gd fmla="*/ 372521 h 432000" name="connsiteY13"/>
                <a:gd fmla="*/ 303652 w 563476" name="connsiteX14"/>
                <a:gd fmla="*/ 372521 h 432000" name="connsiteY14"/>
                <a:gd fmla="*/ 72001 w 563476" name="connsiteX15"/>
                <a:gd fmla="*/ 97044 h 432000" name="connsiteY15"/>
                <a:gd fmla="*/ 153392 w 563476" name="connsiteX16"/>
                <a:gd fmla="*/ 97044 h 432000" name="connsiteY16"/>
                <a:gd fmla="*/ 153392 w 563476" name="connsiteX17"/>
                <a:gd fmla="*/ 372521 h 432000" name="connsiteY17"/>
                <a:gd fmla="*/ 72001 w 563476" name="connsiteX18"/>
                <a:gd fmla="*/ 372521 h 432000" name="connsiteY18"/>
                <a:gd fmla="*/ 190957 w 563476" name="connsiteX19"/>
                <a:gd fmla="*/ 0 h 432000" name="connsiteY19"/>
                <a:gd fmla="*/ 272348 w 563476" name="connsiteX20"/>
                <a:gd fmla="*/ 0 h 432000" name="connsiteY20"/>
                <a:gd fmla="*/ 272348 w 563476" name="connsiteX21"/>
                <a:gd fmla="*/ 372521 h 432000" name="connsiteY21"/>
                <a:gd fmla="*/ 190957 w 563476" name="connsiteX22"/>
                <a:gd fmla="*/ 372521 h 43200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432000" w="563476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gdLst>
                <a:gd fmla="*/ 86 w 116" name="T0"/>
                <a:gd fmla="*/ 17 h 116" name="T1"/>
                <a:gd fmla="*/ 8 w 116" name="T2"/>
                <a:gd fmla="*/ 45 h 116" name="T3"/>
                <a:gd fmla="*/ 11 w 116" name="T4"/>
                <a:gd fmla="*/ 50 h 116" name="T5"/>
                <a:gd fmla="*/ 12 w 116" name="T6"/>
                <a:gd fmla="*/ 59 h 116" name="T7"/>
                <a:gd fmla="*/ 16 w 116" name="T8"/>
                <a:gd fmla="*/ 69 h 116" name="T9"/>
                <a:gd fmla="*/ 20 w 116" name="T10"/>
                <a:gd fmla="*/ 77 h 116" name="T11"/>
                <a:gd fmla="*/ 24 w 116" name="T12"/>
                <a:gd fmla="*/ 83 h 116" name="T13"/>
                <a:gd fmla="*/ 27 w 116" name="T14"/>
                <a:gd fmla="*/ 98 h 116" name="T15"/>
                <a:gd fmla="*/ 33 w 116" name="T16"/>
                <a:gd fmla="*/ 105 h 116" name="T17"/>
                <a:gd fmla="*/ 34 w 116" name="T18"/>
                <a:gd fmla="*/ 101 h 116" name="T19"/>
                <a:gd fmla="*/ 37 w 116" name="T20"/>
                <a:gd fmla="*/ 93 h 116" name="T21"/>
                <a:gd fmla="*/ 41 w 116" name="T22"/>
                <a:gd fmla="*/ 83 h 116" name="T23"/>
                <a:gd fmla="*/ 49 w 116" name="T24"/>
                <a:gd fmla="*/ 73 h 116" name="T25"/>
                <a:gd fmla="*/ 53 w 116" name="T26"/>
                <a:gd fmla="*/ 66 h 116" name="T27"/>
                <a:gd fmla="*/ 45 w 116" name="T28"/>
                <a:gd fmla="*/ 61 h 116" name="T29"/>
                <a:gd fmla="*/ 38 w 116" name="T30"/>
                <a:gd fmla="*/ 58 h 116" name="T31"/>
                <a:gd fmla="*/ 33 w 116" name="T32"/>
                <a:gd fmla="*/ 51 h 116" name="T33"/>
                <a:gd fmla="*/ 25 w 116" name="T34"/>
                <a:gd fmla="*/ 47 h 116" name="T35"/>
                <a:gd fmla="*/ 17 w 116" name="T36"/>
                <a:gd fmla="*/ 49 h 116" name="T37"/>
                <a:gd fmla="*/ 13 w 116" name="T38"/>
                <a:gd fmla="*/ 44 h 116" name="T39"/>
                <a:gd fmla="*/ 12 w 116" name="T40"/>
                <a:gd fmla="*/ 37 h 116" name="T41"/>
                <a:gd fmla="*/ 8 w 116" name="T42"/>
                <a:gd fmla="*/ 37 h 116" name="T43"/>
                <a:gd fmla="*/ 12 w 116" name="T44"/>
                <a:gd fmla="*/ 30 h 116" name="T45"/>
                <a:gd fmla="*/ 18 w 116" name="T46"/>
                <a:gd fmla="*/ 30 h 116" name="T47"/>
                <a:gd fmla="*/ 24 w 116" name="T48"/>
                <a:gd fmla="*/ 25 h 116" name="T49"/>
                <a:gd fmla="*/ 30 w 116" name="T50"/>
                <a:gd fmla="*/ 18 h 116" name="T51"/>
                <a:gd fmla="*/ 32 w 116" name="T52"/>
                <a:gd fmla="*/ 15 h 116" name="T53"/>
                <a:gd fmla="*/ 42 w 116" name="T54"/>
                <a:gd fmla="*/ 12 h 116" name="T55"/>
                <a:gd fmla="*/ 34 w 116" name="T56"/>
                <a:gd fmla="*/ 8 h 116" name="T57"/>
                <a:gd fmla="*/ 32 w 116" name="T58"/>
                <a:gd fmla="*/ 8 h 116" name="T59"/>
                <a:gd fmla="*/ 49 w 116" name="T60"/>
                <a:gd fmla="*/ 2 h 116" name="T61"/>
                <a:gd fmla="*/ 56 w 116" name="T62"/>
                <a:gd fmla="*/ 5 h 116" name="T63"/>
                <a:gd fmla="*/ 82 w 116" name="T64"/>
                <a:gd fmla="*/ 6 h 116" name="T65"/>
                <a:gd fmla="*/ 79 w 116" name="T66"/>
                <a:gd fmla="*/ 11 h 116" name="T67"/>
                <a:gd fmla="*/ 85 w 116" name="T68"/>
                <a:gd fmla="*/ 19 h 116" name="T69"/>
                <a:gd fmla="*/ 89 w 116" name="T70"/>
                <a:gd fmla="*/ 19 h 116" name="T71"/>
                <a:gd fmla="*/ 93 w 116" name="T72"/>
                <a:gd fmla="*/ 17 h 116" name="T73"/>
                <a:gd fmla="*/ 97 w 116" name="T74"/>
                <a:gd fmla="*/ 23 h 116" name="T75"/>
                <a:gd fmla="*/ 101 w 116" name="T76"/>
                <a:gd fmla="*/ 27 h 116" name="T77"/>
                <a:gd fmla="*/ 95 w 116" name="T78"/>
                <a:gd fmla="*/ 27 h 116" name="T79"/>
                <a:gd fmla="*/ 89 w 116" name="T80"/>
                <a:gd fmla="*/ 25 h 116" name="T81"/>
                <a:gd fmla="*/ 81 w 116" name="T82"/>
                <a:gd fmla="*/ 24 h 116" name="T83"/>
                <a:gd fmla="*/ 74 w 116" name="T84"/>
                <a:gd fmla="*/ 30 h 116" name="T85"/>
                <a:gd fmla="*/ 70 w 116" name="T86"/>
                <a:gd fmla="*/ 39 h 116" name="T87"/>
                <a:gd fmla="*/ 73 w 116" name="T88"/>
                <a:gd fmla="*/ 50 h 116" name="T89"/>
                <a:gd fmla="*/ 82 w 116" name="T90"/>
                <a:gd fmla="*/ 53 h 116" name="T91"/>
                <a:gd fmla="*/ 91 w 116" name="T92"/>
                <a:gd fmla="*/ 53 h 116" name="T93"/>
                <a:gd fmla="*/ 95 w 116" name="T94"/>
                <a:gd fmla="*/ 61 h 116" name="T95"/>
                <a:gd fmla="*/ 96 w 116" name="T96"/>
                <a:gd fmla="*/ 71 h 116" name="T97"/>
                <a:gd fmla="*/ 95 w 116" name="T98"/>
                <a:gd fmla="*/ 81 h 116" name="T99"/>
                <a:gd fmla="*/ 100 w 116" name="T100"/>
                <a:gd fmla="*/ 90 h 116" name="T101"/>
                <a:gd fmla="*/ 107 w 116" name="T102"/>
                <a:gd fmla="*/ 82 h 116" name="T103"/>
                <a:gd fmla="*/ 112 w 116" name="T104"/>
                <a:gd fmla="*/ 69 h 116" name="T105"/>
                <a:gd fmla="*/ 114 w 116" name="T106"/>
                <a:gd fmla="*/ 53 h 116" name="T107"/>
                <a:gd fmla="*/ 109 w 116" name="T108"/>
                <a:gd fmla="*/ 39 h 116" name="T109"/>
                <a:gd fmla="*/ 105 w 116" name="T110"/>
                <a:gd fmla="*/ 32 h 116" name="T111"/>
                <a:gd fmla="*/ 111 w 116" name="T112"/>
                <a:gd fmla="*/ 41 h 116" name="T113"/>
                <a:gd fmla="*/ 79 w 116" name="T114"/>
                <a:gd fmla="*/ 10 h 116" name="T115"/>
                <a:gd fmla="*/ 75 w 116" name="T116"/>
                <a:gd fmla="*/ 5 h 116" name="T117"/>
                <a:gd fmla="*/ 76 w 116" name="T118"/>
                <a:gd fmla="*/ 9 h 116" name="T119"/>
                <a:gd fmla="*/ 73 w 116" name="T120"/>
                <a:gd fmla="*/ 4 h 116" name="T121"/>
                <a:gd fmla="*/ 109 w 116" name="T122"/>
                <a:gd fmla="*/ 82 h 11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15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 </a:t>
            </a:r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 </a:t>
            </a:r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 </a:t>
            </a:r>
          </a:p>
        </p:txBody>
      </p:sp>
      <p:sp>
        <p:nvSpPr>
          <p:cNvPr id="157" name="矩形 156"/>
          <p:cNvSpPr/>
          <p:nvPr/>
        </p:nvSpPr>
        <p:spPr>
          <a:xfrm>
            <a:off x="7743066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 </a:t>
            </a:r>
          </a:p>
        </p:txBody>
      </p:sp>
      <p:sp>
        <p:nvSpPr>
          <p:cNvPr id="158" name="矩形 157"/>
          <p:cNvSpPr/>
          <p:nvPr/>
        </p:nvSpPr>
        <p:spPr>
          <a:xfrm>
            <a:off x="9885304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 </a:t>
            </a:r>
          </a:p>
        </p:txBody>
      </p:sp>
    </p:spTree>
    <p:extLst>
      <p:ext uri="{BB962C8B-B14F-4D97-AF65-F5344CB8AC3E}">
        <p14:creationId val="1521411485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3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6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9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8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1"/>
      <p:bldP grpId="0" spid="122"/>
      <p:bldP grpId="0" spid="123"/>
      <p:bldP grpId="0" spid="127"/>
      <p:bldP grpId="0" spid="128"/>
      <p:bldP grpId="0" spid="154"/>
      <p:bldP grpId="0" spid="155"/>
      <p:bldP grpId="0" spid="156"/>
      <p:bldP grpId="0" spid="157"/>
      <p:bldP grpId="0" spid="15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饼形 5"/>
          <p:cNvSpPr/>
          <p:nvPr/>
        </p:nvSpPr>
        <p:spPr>
          <a:xfrm>
            <a:off x="3773761" y="179497"/>
            <a:ext cx="4642888" cy="4644567"/>
          </a:xfrm>
          <a:prstGeom prst="pie">
            <a:avLst>
              <a:gd fmla="val 0" name="adj1"/>
              <a:gd fmla="val 10800000" name="adj2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bIns="45704" lIns="91408" rIns="91408" tIns="45704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00">
              <a:ea charset="-122" pitchFamily="34" typeface="微软雅黑"/>
            </a:endParaRPr>
          </a:p>
        </p:txBody>
      </p:sp>
      <p:sp>
        <p:nvSpPr>
          <p:cNvPr id="7" name="饼形 6"/>
          <p:cNvSpPr/>
          <p:nvPr/>
        </p:nvSpPr>
        <p:spPr>
          <a:xfrm>
            <a:off x="2104762" y="-1417109"/>
            <a:ext cx="7980889" cy="7983776"/>
          </a:xfrm>
          <a:prstGeom prst="pie">
            <a:avLst>
              <a:gd fmla="val 0" name="adj1"/>
              <a:gd fmla="val 10800000" name="adj2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bIns="45704" lIns="91408" rIns="91408" tIns="45704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00">
              <a:ea charset="-122" pitchFamily="34" typeface="微软雅黑"/>
            </a:endParaRPr>
          </a:p>
        </p:txBody>
      </p:sp>
      <p:sp>
        <p:nvSpPr>
          <p:cNvPr id="8" name="饼形 7"/>
          <p:cNvSpPr/>
          <p:nvPr/>
        </p:nvSpPr>
        <p:spPr>
          <a:xfrm>
            <a:off x="2688574" y="-891487"/>
            <a:ext cx="6813265" cy="6815730"/>
          </a:xfrm>
          <a:prstGeom prst="pie">
            <a:avLst>
              <a:gd fmla="val 0" name="adj1"/>
              <a:gd fmla="val 10800000" name="adj2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bIns="45704" lIns="91408" rIns="91408" tIns="45704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00">
              <a:ea charset="-122" pitchFamily="34" typeface="微软雅黑"/>
            </a:endParaRPr>
          </a:p>
        </p:txBody>
      </p:sp>
      <p:sp>
        <p:nvSpPr>
          <p:cNvPr id="9" name="饼形 8"/>
          <p:cNvSpPr/>
          <p:nvPr/>
        </p:nvSpPr>
        <p:spPr>
          <a:xfrm>
            <a:off x="3219146" y="-360724"/>
            <a:ext cx="5752127" cy="5754208"/>
          </a:xfrm>
          <a:prstGeom prst="pie">
            <a:avLst>
              <a:gd fmla="val 0" name="adj1"/>
              <a:gd fmla="val 10800000" name="adj2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bIns="45704" lIns="91408" rIns="91408" tIns="45704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00">
              <a:ea charset="-122" pitchFamily="34" typeface="微软雅黑"/>
            </a:endParaRPr>
          </a:p>
        </p:txBody>
      </p:sp>
      <p:cxnSp>
        <p:nvCxnSpPr>
          <p:cNvPr id="12" name="直接连接符 11"/>
          <p:cNvCxnSpPr>
            <a:stCxn id="19" idx="1"/>
          </p:cNvCxnSpPr>
          <p:nvPr/>
        </p:nvCxnSpPr>
        <p:spPr>
          <a:xfrm>
            <a:off x="6768222" y="3036294"/>
            <a:ext cx="3390459" cy="133592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9" idx="6"/>
          </p:cNvCxnSpPr>
          <p:nvPr/>
        </p:nvCxnSpPr>
        <p:spPr>
          <a:xfrm flipH="1" flipV="1">
            <a:off x="3424324" y="2574756"/>
            <a:ext cx="1858191" cy="2116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9" idx="2"/>
          </p:cNvCxnSpPr>
          <p:nvPr/>
        </p:nvCxnSpPr>
        <p:spPr>
          <a:xfrm flipH="1" flipV="1">
            <a:off x="6484623" y="3406797"/>
            <a:ext cx="1460310" cy="182075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9" idx="3"/>
          </p:cNvCxnSpPr>
          <p:nvPr/>
        </p:nvCxnSpPr>
        <p:spPr>
          <a:xfrm flipH="1" flipV="1">
            <a:off x="6025369" y="3548646"/>
            <a:ext cx="69840" cy="2627332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9" idx="4"/>
          </p:cNvCxnSpPr>
          <p:nvPr/>
        </p:nvCxnSpPr>
        <p:spPr>
          <a:xfrm flipV="1">
            <a:off x="4029609" y="3406799"/>
            <a:ext cx="1536500" cy="166408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9" idx="5"/>
          </p:cNvCxnSpPr>
          <p:nvPr/>
        </p:nvCxnSpPr>
        <p:spPr>
          <a:xfrm flipH="1">
            <a:off x="2558717" y="3036294"/>
            <a:ext cx="2723795" cy="1005649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9" idx="0"/>
          </p:cNvCxnSpPr>
          <p:nvPr/>
        </p:nvCxnSpPr>
        <p:spPr>
          <a:xfrm flipH="1">
            <a:off x="6768219" y="2576870"/>
            <a:ext cx="1904752" cy="0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十角星 18"/>
          <p:cNvSpPr/>
          <p:nvPr/>
        </p:nvSpPr>
        <p:spPr>
          <a:xfrm>
            <a:off x="5282515" y="2064518"/>
            <a:ext cx="1485707" cy="1484128"/>
          </a:xfrm>
          <a:prstGeom prst="star10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38" lIns="121878" rIns="121878" tIns="60938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 rot="10800000">
            <a:off x="4981858" y="1837939"/>
            <a:ext cx="2142040" cy="214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600">
              <a:ea charset="-122" pitchFamily="34"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4991" y="267949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2813200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6" name="椭圆 55"/>
          <p:cNvSpPr/>
          <p:nvPr/>
        </p:nvSpPr>
        <p:spPr>
          <a:xfrm>
            <a:off x="8289064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7" name="椭圆 56"/>
          <p:cNvSpPr/>
          <p:nvPr/>
        </p:nvSpPr>
        <p:spPr>
          <a:xfrm>
            <a:off x="9551590" y="3833754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8" name="椭圆 57"/>
          <p:cNvSpPr/>
          <p:nvPr/>
        </p:nvSpPr>
        <p:spPr>
          <a:xfrm>
            <a:off x="7385121" y="4576892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9" name="椭圆 58"/>
          <p:cNvSpPr/>
          <p:nvPr/>
        </p:nvSpPr>
        <p:spPr>
          <a:xfrm>
            <a:off x="5505525" y="5329893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61" name="椭圆 60"/>
          <p:cNvSpPr/>
          <p:nvPr/>
        </p:nvSpPr>
        <p:spPr>
          <a:xfrm>
            <a:off x="3511037" y="450912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62" name="椭圆 61"/>
          <p:cNvSpPr/>
          <p:nvPr/>
        </p:nvSpPr>
        <p:spPr>
          <a:xfrm>
            <a:off x="2107472" y="342900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0474" y="5136366"/>
            <a:ext cx="1630328" cy="411480"/>
          </a:xfrm>
          <a:prstGeom prst="rect">
            <a:avLst/>
          </a:prstGeom>
          <a:noFill/>
        </p:spPr>
        <p:txBody>
          <a:bodyPr anchor="t" bIns="0" lIns="83999" rIns="83999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9502" y="5579518"/>
            <a:ext cx="3214259" cy="737794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  <p:extLst>
      <p:ext uri="{BB962C8B-B14F-4D97-AF65-F5344CB8AC3E}">
        <p14:creationId val="4161591351"/>
      </p:ext>
    </p:extLst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432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" presetSubtype="0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1458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" presetSubtype="0">
                                  <p:stCondLst>
                                    <p:cond delay="1566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1674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6" presetSubtype="0">
                                  <p:stCondLst>
                                    <p:cond delay="1350"/>
                                  </p:stCondLst>
                                  <p:childTnLst>
                                    <p:animScale>
                                      <p:cBhvr>
                                        <p:cTn dur="1080" fill="hold" id="23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6" presetSubtype="0">
                                  <p:stCondLst>
                                    <p:cond delay="1458"/>
                                  </p:stCondLst>
                                  <p:childTnLst>
                                    <p:animScale>
                                      <p:cBhvr>
                                        <p:cTn dur="1080" fill="hold" id="25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mph" presetID="6" presetSubtype="0">
                                  <p:stCondLst>
                                    <p:cond delay="1566"/>
                                  </p:stCondLst>
                                  <p:childTnLst>
                                    <p:animScale>
                                      <p:cBhvr>
                                        <p:cTn dur="1080" fill="hold" id="27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6" presetSubtype="0">
                                  <p:stCondLst>
                                    <p:cond delay="1674"/>
                                  </p:stCondLst>
                                  <p:childTnLst>
                                    <p:animScale>
                                      <p:cBhvr>
                                        <p:cTn dur="1080" fill="hold" id="29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2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4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2669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4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4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2304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4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2538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4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1">
                                  <p:stCondLst>
                                    <p:cond delay="2192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4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2916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4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3" presetSubtype="288">
                                  <p:stCondLst>
                                    <p:cond delay="283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8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8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3" presetSubtype="288">
                                  <p:stCondLst>
                                    <p:cond delay="3209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8" fill="hold" id="5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8" fill="hold" id="5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3" presetSubtype="288">
                                  <p:stCondLst>
                                    <p:cond delay="344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8" fill="hold" id="6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8" fill="hold" id="6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288">
                                  <p:stCondLst>
                                    <p:cond delay="2844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8" fill="hold" id="6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8" fill="hold" id="6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3" presetSubtype="288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8" fill="hold" id="6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8" fill="hold" id="7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288">
                                  <p:stCondLst>
                                    <p:cond delay="2732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8" fill="hold" id="7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8" fill="hold" id="7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3" presetSubtype="288">
                                  <p:stCondLst>
                                    <p:cond delay="3456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8" fill="hold" id="7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8" fill="hold" id="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  <p:cond delay="0" evt="onBegin">
                          <p:tn val="78"/>
                        </p:cond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"/>
      <p:bldP grpId="0" spid="3"/>
      <p:bldP grpId="0" spid="56"/>
      <p:bldP grpId="0" spid="57"/>
      <p:bldP grpId="0" spid="58"/>
      <p:bldP grpId="0" spid="59"/>
      <p:bldP grpId="0" spid="61"/>
      <p:bldP grpId="0" spid="62"/>
      <p:bldP grpId="0" spid="63"/>
      <p:bldP grpId="0" spid="6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val="2727723056"/>
              </p:ext>
            </p:extLst>
          </p:nvPr>
        </p:nvGraphicFramePr>
        <p:xfrm>
          <a:off x="4071844" y="1903520"/>
          <a:ext cx="3837626" cy="382973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椭圆 5"/>
          <p:cNvSpPr/>
          <p:nvPr/>
        </p:nvSpPr>
        <p:spPr>
          <a:xfrm>
            <a:off x="4998168" y="2826027"/>
            <a:ext cx="1984979" cy="198472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1997" lIns="83993" rIns="83993" rtlCol="0" tIns="41997"/>
          <a:lstStyle/>
          <a:p>
            <a:pPr algn="ctr"/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925" y="2243104"/>
            <a:ext cx="869661" cy="84599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zh-CN" lang="en-US" sz="5000">
                <a:solidFill>
                  <a:srgbClr val="0070C0"/>
                </a:solidFill>
                <a:latin charset="0" pitchFamily="2" typeface="Bebas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3304" y="2243104"/>
            <a:ext cx="869661" cy="84599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zh-CN" lang="en-US" sz="5000">
                <a:solidFill>
                  <a:srgbClr val="0070C0"/>
                </a:solidFill>
                <a:latin charset="0" pitchFamily="2" typeface="Bebas"/>
              </a:rPr>
              <a:t>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6925" y="4386593"/>
            <a:ext cx="869661" cy="84599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zh-CN" lang="en-US" sz="5000">
                <a:solidFill>
                  <a:srgbClr val="0070C0"/>
                </a:solidFill>
                <a:latin charset="0" pitchFamily="2" typeface="Bebas"/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3306" y="4386593"/>
            <a:ext cx="869661" cy="845994"/>
          </a:xfrm>
          <a:prstGeom prst="rect">
            <a:avLst/>
          </a:prstGeom>
          <a:noFill/>
        </p:spPr>
        <p:txBody>
          <a:bodyPr bIns="41997" lIns="83993" rIns="83993" rtlCol="0" tIns="41997" wrap="none">
            <a:spAutoFit/>
          </a:bodyPr>
          <a:lstStyle/>
          <a:p>
            <a:r>
              <a:rPr altLang="zh-CN" lang="en-US" sz="5000">
                <a:solidFill>
                  <a:srgbClr val="0070C0"/>
                </a:solidFill>
                <a:latin charset="0" pitchFamily="2" typeface="Bebas"/>
              </a:rPr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0910" y="2722660"/>
            <a:ext cx="216208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0910" y="2298506"/>
            <a:ext cx="1630328" cy="411480"/>
          </a:xfrm>
          <a:prstGeom prst="rect">
            <a:avLst/>
          </a:prstGeom>
          <a:noFill/>
        </p:spPr>
        <p:txBody>
          <a:bodyPr anchor="t" bIns="0" lIns="83993" rIns="8399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2784" y="2722660"/>
            <a:ext cx="216208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2785" y="2298506"/>
            <a:ext cx="1630328" cy="411480"/>
          </a:xfrm>
          <a:prstGeom prst="rect">
            <a:avLst/>
          </a:prstGeom>
          <a:noFill/>
        </p:spPr>
        <p:txBody>
          <a:bodyPr anchor="t" bIns="0" lIns="83993" rIns="8399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60910" y="4929593"/>
            <a:ext cx="216208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0910" y="4505441"/>
            <a:ext cx="1630328" cy="411480"/>
          </a:xfrm>
          <a:prstGeom prst="rect">
            <a:avLst/>
          </a:prstGeom>
          <a:noFill/>
        </p:spPr>
        <p:txBody>
          <a:bodyPr anchor="t" bIns="0" lIns="83993" rIns="8399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92784" y="4929593"/>
            <a:ext cx="216208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2785" y="4505441"/>
            <a:ext cx="1630328" cy="411480"/>
          </a:xfrm>
          <a:prstGeom prst="rect">
            <a:avLst/>
          </a:prstGeom>
          <a:noFill/>
        </p:spPr>
        <p:txBody>
          <a:bodyPr anchor="t" bIns="0" lIns="83993" rIns="8399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</p:spTree>
    <p:extLst>
      <p:ext uri="{BB962C8B-B14F-4D97-AF65-F5344CB8AC3E}">
        <p14:creationId val="367196383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Graphic grpId="0" spid="5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19"/>
          <p:cNvSpPr/>
          <p:nvPr/>
        </p:nvSpPr>
        <p:spPr>
          <a:xfrm>
            <a:off x="3384934" y="3967660"/>
            <a:ext cx="1105288" cy="552644"/>
          </a:xfrm>
          <a:custGeom>
            <a:rect b="b" l="l" r="r" t="t"/>
            <a:pathLst>
              <a:path h="552644" w="1105288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000">
                <a:latin charset="0" pitchFamily="2" typeface="Bebas"/>
              </a:rPr>
              <a:t>47%</a:t>
            </a:r>
          </a:p>
        </p:txBody>
      </p:sp>
      <p:sp>
        <p:nvSpPr>
          <p:cNvPr id="6" name="椭圆 19"/>
          <p:cNvSpPr/>
          <p:nvPr/>
        </p:nvSpPr>
        <p:spPr>
          <a:xfrm>
            <a:off x="6169824" y="3963415"/>
            <a:ext cx="1445388" cy="722694"/>
          </a:xfrm>
          <a:custGeom>
            <a:rect b="b" l="l" r="r" t="t"/>
            <a:pathLst>
              <a:path h="552644" w="1105288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latin charset="0" pitchFamily="2" typeface="Bebas"/>
              </a:rPr>
              <a:t>61%</a:t>
            </a:r>
          </a:p>
        </p:txBody>
      </p:sp>
      <p:sp>
        <p:nvSpPr>
          <p:cNvPr id="7" name="椭圆 19"/>
          <p:cNvSpPr/>
          <p:nvPr/>
        </p:nvSpPr>
        <p:spPr>
          <a:xfrm>
            <a:off x="8777902" y="3967660"/>
            <a:ext cx="2139116" cy="1069558"/>
          </a:xfrm>
          <a:custGeom>
            <a:rect b="b" l="l" r="r" t="t"/>
            <a:pathLst>
              <a:path h="552644" w="1105288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latin charset="0" pitchFamily="2" typeface="Bebas"/>
              </a:rPr>
              <a:t>97%</a:t>
            </a:r>
          </a:p>
        </p:txBody>
      </p:sp>
      <p:sp>
        <p:nvSpPr>
          <p:cNvPr id="8" name="椭圆 11"/>
          <p:cNvSpPr/>
          <p:nvPr/>
        </p:nvSpPr>
        <p:spPr>
          <a:xfrm>
            <a:off x="1412112" y="2948986"/>
            <a:ext cx="2095991" cy="1008112"/>
          </a:xfrm>
          <a:custGeom>
            <a:rect b="b" l="l" r="r" t="t"/>
            <a:pathLst>
              <a:path h="864096" w="1796563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0" pitchFamily="2" typeface="Bebas"/>
              </a:rPr>
              <a:t>89%</a:t>
            </a:r>
          </a:p>
        </p:txBody>
      </p:sp>
      <p:sp>
        <p:nvSpPr>
          <p:cNvPr id="9" name="椭圆 11"/>
          <p:cNvSpPr/>
          <p:nvPr/>
        </p:nvSpPr>
        <p:spPr>
          <a:xfrm>
            <a:off x="4925073" y="3496333"/>
            <a:ext cx="979949" cy="471327"/>
          </a:xfrm>
          <a:custGeom>
            <a:rect b="b" l="l" r="r" t="t"/>
            <a:pathLst>
              <a:path h="864096" w="1796563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latin charset="0" pitchFamily="2" typeface="Bebas"/>
              </a:rPr>
              <a:t>36%</a:t>
            </a:r>
          </a:p>
        </p:txBody>
      </p:sp>
      <p:sp>
        <p:nvSpPr>
          <p:cNvPr id="12" name="椭圆 11"/>
          <p:cNvSpPr/>
          <p:nvPr/>
        </p:nvSpPr>
        <p:spPr>
          <a:xfrm>
            <a:off x="7320429" y="2947482"/>
            <a:ext cx="2099117" cy="1009616"/>
          </a:xfrm>
          <a:custGeom>
            <a:rect b="b" l="l" r="r" t="t"/>
            <a:pathLst>
              <a:path h="864096" w="1796563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0" pitchFamily="2" typeface="Bebas"/>
              </a:rPr>
              <a:t>91%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90476" y="3957098"/>
            <a:ext cx="10369152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1063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38810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386557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34304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82051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829798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9775452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标注 20"/>
          <p:cNvSpPr/>
          <p:nvPr/>
        </p:nvSpPr>
        <p:spPr>
          <a:xfrm>
            <a:off x="9639484" y="3381034"/>
            <a:ext cx="762484" cy="289226"/>
          </a:xfrm>
          <a:prstGeom prst="wedgeRoundRectCallout">
            <a:avLst>
              <a:gd fmla="val -20000" name="adj1"/>
              <a:gd fmla="val 97628" name="adj2"/>
              <a:gd fmla="val 16667" name="adj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itchFamily="34" typeface="微软雅黑"/>
                <a:ea charset="-122" pitchFamily="34" typeface="微软雅黑"/>
              </a:rPr>
              <a:t>2015</a:t>
            </a:r>
          </a:p>
        </p:txBody>
      </p:sp>
      <p:sp>
        <p:nvSpPr>
          <p:cNvPr id="22" name="圆角矩形标注 21"/>
          <p:cNvSpPr/>
          <p:nvPr/>
        </p:nvSpPr>
        <p:spPr>
          <a:xfrm>
            <a:off x="7988746" y="4324762"/>
            <a:ext cx="762484" cy="289226"/>
          </a:xfrm>
          <a:prstGeom prst="wedgeRoundRectCallout">
            <a:avLst>
              <a:gd fmla="val -164" name="adj1"/>
              <a:gd fmla="val -106953" name="adj2"/>
              <a:gd fmla="val 16667" name="adj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itchFamily="34" typeface="微软雅黑"/>
                <a:ea charset="-122" pitchFamily="34" typeface="微软雅黑"/>
              </a:rPr>
              <a:t>2014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6409795" y="3381034"/>
            <a:ext cx="762484" cy="289226"/>
          </a:xfrm>
          <a:prstGeom prst="wedgeRoundRectCallout">
            <a:avLst>
              <a:gd fmla="val 7331" name="adj1"/>
              <a:gd fmla="val 110403" name="adj2"/>
              <a:gd fmla="val 16667" name="adj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itchFamily="34" typeface="微软雅黑"/>
                <a:ea charset="-122" pitchFamily="34" typeface="微软雅黑"/>
              </a:rPr>
              <a:t>2013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3508103" y="3381034"/>
            <a:ext cx="762484" cy="289226"/>
          </a:xfrm>
          <a:prstGeom prst="wedgeRoundRectCallout">
            <a:avLst>
              <a:gd fmla="val 7331" name="adj1"/>
              <a:gd fmla="val 110403" name="adj2"/>
              <a:gd fmla="val 16667" name="adj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itchFamily="34" typeface="微软雅黑"/>
                <a:ea charset="-122" pitchFamily="34" typeface="微软雅黑"/>
              </a:rPr>
              <a:t>2011</a:t>
            </a:r>
          </a:p>
        </p:txBody>
      </p:sp>
      <p:sp>
        <p:nvSpPr>
          <p:cNvPr id="25" name="圆角矩形标注 24"/>
          <p:cNvSpPr/>
          <p:nvPr/>
        </p:nvSpPr>
        <p:spPr>
          <a:xfrm>
            <a:off x="5033806" y="4315944"/>
            <a:ext cx="762484" cy="289226"/>
          </a:xfrm>
          <a:prstGeom prst="wedgeRoundRectCallout">
            <a:avLst>
              <a:gd fmla="val 8268" name="adj1"/>
              <a:gd fmla="val -105306" name="adj2"/>
              <a:gd fmla="val 16667" name="adj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itchFamily="34" typeface="微软雅黑"/>
                <a:ea charset="-122" pitchFamily="34" typeface="微软雅黑"/>
              </a:rPr>
              <a:t>2012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2078866" y="4315944"/>
            <a:ext cx="762484" cy="289226"/>
          </a:xfrm>
          <a:prstGeom prst="wedgeRoundRectCallout">
            <a:avLst>
              <a:gd fmla="val 8268" name="adj1"/>
              <a:gd fmla="val -105306" name="adj2"/>
              <a:gd fmla="val 16667" name="adj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itchFamily="34" typeface="微软雅黑"/>
                <a:ea charset="-122" pitchFamily="34" typeface="微软雅黑"/>
              </a:rPr>
              <a:t>2010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2809" y="2302654"/>
            <a:ext cx="3516254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9634" y="1907598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84156" y="2319343"/>
            <a:ext cx="3217812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0983" y="1924287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72200" y="5480240"/>
            <a:ext cx="2387429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59026" y="5085184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1407" y="5480240"/>
            <a:ext cx="3399863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58232" y="5085184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</p:spTree>
    <p:extLst>
      <p:ext uri="{BB962C8B-B14F-4D97-AF65-F5344CB8AC3E}">
        <p14:creationId val="367196383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5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六边形 20"/>
          <p:cNvSpPr/>
          <p:nvPr/>
        </p:nvSpPr>
        <p:spPr>
          <a:xfrm>
            <a:off x="5663158" y="177281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2" name="六边形 21"/>
          <p:cNvSpPr/>
          <p:nvPr/>
        </p:nvSpPr>
        <p:spPr>
          <a:xfrm>
            <a:off x="6969376" y="249289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" name="六边形 22"/>
          <p:cNvSpPr/>
          <p:nvPr/>
        </p:nvSpPr>
        <p:spPr>
          <a:xfrm>
            <a:off x="5663158" y="3203538"/>
            <a:ext cx="1532696" cy="1321290"/>
          </a:xfrm>
          <a:prstGeom prst="hexagon">
            <a:avLst/>
          </a:prstGeom>
          <a:blipFill dpi="0" rotWithShape="1">
            <a:blip r:embed="rId3"/>
            <a:tile algn="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六边形 23"/>
          <p:cNvSpPr/>
          <p:nvPr/>
        </p:nvSpPr>
        <p:spPr>
          <a:xfrm>
            <a:off x="8255446" y="3203538"/>
            <a:ext cx="1532696" cy="132129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六边形 24"/>
          <p:cNvSpPr/>
          <p:nvPr/>
        </p:nvSpPr>
        <p:spPr>
          <a:xfrm>
            <a:off x="6969376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6" name="六边形 25"/>
          <p:cNvSpPr/>
          <p:nvPr/>
        </p:nvSpPr>
        <p:spPr>
          <a:xfrm>
            <a:off x="9551590" y="249289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7" name="六边形 26"/>
          <p:cNvSpPr/>
          <p:nvPr/>
        </p:nvSpPr>
        <p:spPr>
          <a:xfrm>
            <a:off x="4356750" y="2492896"/>
            <a:ext cx="1532696" cy="1321290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六边形 27"/>
          <p:cNvSpPr/>
          <p:nvPr/>
        </p:nvSpPr>
        <p:spPr>
          <a:xfrm>
            <a:off x="5663158" y="4627990"/>
            <a:ext cx="1532696" cy="1321290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六边形 28"/>
          <p:cNvSpPr/>
          <p:nvPr/>
        </p:nvSpPr>
        <p:spPr>
          <a:xfrm>
            <a:off x="8255446" y="465313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0" name="六边形 29"/>
          <p:cNvSpPr/>
          <p:nvPr/>
        </p:nvSpPr>
        <p:spPr>
          <a:xfrm>
            <a:off x="9551590" y="393305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1" name="六边形 30"/>
          <p:cNvSpPr/>
          <p:nvPr/>
        </p:nvSpPr>
        <p:spPr>
          <a:xfrm>
            <a:off x="4356750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2" name="六边形 31"/>
          <p:cNvSpPr/>
          <p:nvPr/>
        </p:nvSpPr>
        <p:spPr>
          <a:xfrm>
            <a:off x="3050342" y="3203538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66614" y="5089085"/>
            <a:ext cx="2786907" cy="3108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lang="zh-CN" smtClean="0" sz="1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 Rounded MT Bold"/>
                <a:cs charset="0" pitchFamily="18" typeface="Times New Roman"/>
              </a:rPr>
              <a:t>点击添加标题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6613" y="5424782"/>
            <a:ext cx="435648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</p:spTree>
    <p:extLst>
      <p:ext uri="{BB962C8B-B14F-4D97-AF65-F5344CB8AC3E}">
        <p14:creationId val="367196383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" nodeType="withEffect" presetClass="emph" presetID="26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2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3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0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1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2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9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1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8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9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0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7" nodeType="withEffect" presetClass="emph" presetID="26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8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9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6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57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58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5" nodeType="withEffect" presetClass="emph" presetID="26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66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67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4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5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76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3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84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85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3" presetSubtype="52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2" nodeType="withEffect" presetClass="emph" presetID="26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93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94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3" presetSubtype="52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1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02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03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3" presetSubtype="52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0" nodeType="withEffect" presetClass="emph" presetID="26" presetSubtype="0">
                                  <p:stCondLst>
                                    <p:cond delay="1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11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12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26"/>
      <p:bldP grpId="1" spid="26"/>
      <p:bldP grpId="0" spid="27"/>
      <p:bldP grpId="1" spid="27"/>
      <p:bldP grpId="0" spid="28"/>
      <p:bldP grpId="1" spid="28"/>
      <p:bldP grpId="0" spid="29"/>
      <p:bldP grpId="1" spid="29"/>
      <p:bldP grpId="0" spid="30"/>
      <p:bldP grpId="1" spid="30"/>
      <p:bldP grpId="0" spid="31"/>
      <p:bldP grpId="1" spid="31"/>
      <p:bldP grpId="0" spid="32"/>
      <p:bldP grpId="1" spid="32"/>
      <p:bldP grpId="0" spid="33"/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19"/>
          <p:cNvSpPr/>
          <p:nvPr/>
        </p:nvSpPr>
        <p:spPr bwMode="auto">
          <a:xfrm>
            <a:off x="3922954" y="5148531"/>
            <a:ext cx="2290457" cy="1734003"/>
          </a:xfrm>
          <a:custGeom>
            <a:gdLst>
              <a:gd fmla="*/ 476 w 542" name="T0"/>
              <a:gd fmla="*/ 410 h 410" name="T1"/>
              <a:gd fmla="*/ 476 w 542" name="T2"/>
              <a:gd fmla="*/ 121 h 410" name="T3"/>
              <a:gd fmla="*/ 422 w 542" name="T4"/>
              <a:gd fmla="*/ 67 h 410" name="T5"/>
              <a:gd fmla="*/ 0 w 542" name="T6"/>
              <a:gd fmla="*/ 67 h 410" name="T7"/>
              <a:gd fmla="*/ 0 w 542" name="T8"/>
              <a:gd fmla="*/ 0 h 410" name="T9"/>
              <a:gd fmla="*/ 422 w 542" name="T10"/>
              <a:gd fmla="*/ 0 h 410" name="T11"/>
              <a:gd fmla="*/ 542 w 542" name="T12"/>
              <a:gd fmla="*/ 121 h 410" name="T13"/>
              <a:gd fmla="*/ 542 w 542" name="T14"/>
              <a:gd fmla="*/ 410 h 41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10" w="542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20"/>
          <p:cNvSpPr/>
          <p:nvPr/>
        </p:nvSpPr>
        <p:spPr bwMode="auto">
          <a:xfrm>
            <a:off x="6073837" y="5204004"/>
            <a:ext cx="1665950" cy="654949"/>
          </a:xfrm>
          <a:custGeom>
            <a:gdLst>
              <a:gd fmla="*/ 275 w 394" name="T0"/>
              <a:gd fmla="*/ 155 h 155" name="T1"/>
              <a:gd fmla="*/ 0 w 394" name="T2"/>
              <a:gd fmla="*/ 155 h 155" name="T3"/>
              <a:gd fmla="*/ 0 w 394" name="T4"/>
              <a:gd fmla="*/ 94 h 155" name="T5"/>
              <a:gd fmla="*/ 275 w 394" name="T6"/>
              <a:gd fmla="*/ 94 h 155" name="T7"/>
              <a:gd fmla="*/ 332 w 394" name="T8"/>
              <a:gd fmla="*/ 37 h 155" name="T9"/>
              <a:gd fmla="*/ 332 w 394" name="T10"/>
              <a:gd fmla="*/ 0 h 155" name="T11"/>
              <a:gd fmla="*/ 394 w 394" name="T12"/>
              <a:gd fmla="*/ 0 h 155" name="T13"/>
              <a:gd fmla="*/ 394 w 394" name="T14"/>
              <a:gd fmla="*/ 37 h 155" name="T15"/>
              <a:gd fmla="*/ 275 w 394" name="T16"/>
              <a:gd fmla="*/ 155 h 15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5" w="394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21"/>
          <p:cNvSpPr/>
          <p:nvPr/>
        </p:nvSpPr>
        <p:spPr bwMode="auto">
          <a:xfrm>
            <a:off x="6290356" y="3010106"/>
            <a:ext cx="1521007" cy="620949"/>
          </a:xfrm>
          <a:custGeom>
            <a:gdLst>
              <a:gd fmla="*/ 250 w 360" name="T0"/>
              <a:gd fmla="*/ 147 h 147" name="T1"/>
              <a:gd fmla="*/ 0 w 360" name="T2"/>
              <a:gd fmla="*/ 147 h 147" name="T3"/>
              <a:gd fmla="*/ 0 w 360" name="T4"/>
              <a:gd fmla="*/ 102 h 147" name="T5"/>
              <a:gd fmla="*/ 250 w 360" name="T6"/>
              <a:gd fmla="*/ 102 h 147" name="T7"/>
              <a:gd fmla="*/ 315 w 360" name="T8"/>
              <a:gd fmla="*/ 37 h 147" name="T9"/>
              <a:gd fmla="*/ 315 w 360" name="T10"/>
              <a:gd fmla="*/ 0 h 147" name="T11"/>
              <a:gd fmla="*/ 360 w 360" name="T12"/>
              <a:gd fmla="*/ 0 h 147" name="T13"/>
              <a:gd fmla="*/ 360 w 360" name="T14"/>
              <a:gd fmla="*/ 37 h 147" name="T15"/>
              <a:gd fmla="*/ 250 w 360" name="T16"/>
              <a:gd fmla="*/ 147 h 1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7" w="360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22"/>
          <p:cNvSpPr/>
          <p:nvPr/>
        </p:nvSpPr>
        <p:spPr bwMode="auto">
          <a:xfrm>
            <a:off x="5198811" y="3770634"/>
            <a:ext cx="660297" cy="1526424"/>
          </a:xfrm>
          <a:custGeom>
            <a:gdLst>
              <a:gd fmla="*/ 156 w 156" name="T0"/>
              <a:gd fmla="*/ 361 h 361" name="T1"/>
              <a:gd fmla="*/ 95 w 156" name="T2"/>
              <a:gd fmla="*/ 361 h 361" name="T3"/>
              <a:gd fmla="*/ 95 w 156" name="T4"/>
              <a:gd fmla="*/ 118 h 361" name="T5"/>
              <a:gd fmla="*/ 38 w 156" name="T6"/>
              <a:gd fmla="*/ 61 h 361" name="T7"/>
              <a:gd fmla="*/ 0 w 156" name="T8"/>
              <a:gd fmla="*/ 61 h 361" name="T9"/>
              <a:gd fmla="*/ 0 w 156" name="T10"/>
              <a:gd fmla="*/ 0 h 361" name="T11"/>
              <a:gd fmla="*/ 38 w 156" name="T12"/>
              <a:gd fmla="*/ 0 h 361" name="T13"/>
              <a:gd fmla="*/ 156 w 156" name="T14"/>
              <a:gd fmla="*/ 118 h 361" name="T15"/>
              <a:gd fmla="*/ 156 w 156" name="T16"/>
              <a:gd fmla="*/ 361 h 3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1" w="156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23"/>
          <p:cNvSpPr/>
          <p:nvPr/>
        </p:nvSpPr>
        <p:spPr bwMode="auto">
          <a:xfrm>
            <a:off x="6590979" y="4294950"/>
            <a:ext cx="1850259" cy="1479898"/>
          </a:xfrm>
          <a:custGeom>
            <a:gdLst>
              <a:gd fmla="*/ 54 w 438" name="T0"/>
              <a:gd fmla="*/ 350 h 350" name="T1"/>
              <a:gd fmla="*/ 0 w 438" name="T2"/>
              <a:gd fmla="*/ 350 h 350" name="T3"/>
              <a:gd fmla="*/ 0 w 438" name="T4"/>
              <a:gd fmla="*/ 114 h 350" name="T5"/>
              <a:gd fmla="*/ 115 w 438" name="T6"/>
              <a:gd fmla="*/ 0 h 350" name="T7"/>
              <a:gd fmla="*/ 438 w 438" name="T8"/>
              <a:gd fmla="*/ 0 h 350" name="T9"/>
              <a:gd fmla="*/ 438 w 438" name="T10"/>
              <a:gd fmla="*/ 53 h 350" name="T11"/>
              <a:gd fmla="*/ 115 w 438" name="T12"/>
              <a:gd fmla="*/ 53 h 350" name="T13"/>
              <a:gd fmla="*/ 54 w 438" name="T14"/>
              <a:gd fmla="*/ 114 h 350" name="T15"/>
              <a:gd fmla="*/ 54 w 438" name="T16"/>
              <a:gd fmla="*/ 350 h 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0" w="438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24"/>
          <p:cNvSpPr/>
          <p:nvPr/>
        </p:nvSpPr>
        <p:spPr bwMode="auto">
          <a:xfrm>
            <a:off x="4611882" y="2507264"/>
            <a:ext cx="1601530" cy="620949"/>
          </a:xfrm>
          <a:custGeom>
            <a:gdLst>
              <a:gd fmla="*/ 379 w 379" name="T0"/>
              <a:gd fmla="*/ 147 h 147" name="T1"/>
              <a:gd fmla="*/ 110 w 379" name="T2"/>
              <a:gd fmla="*/ 147 h 147" name="T3"/>
              <a:gd fmla="*/ 0 w 379" name="T4"/>
              <a:gd fmla="*/ 37 h 147" name="T5"/>
              <a:gd fmla="*/ 0 w 379" name="T6"/>
              <a:gd fmla="*/ 0 h 147" name="T7"/>
              <a:gd fmla="*/ 45 w 379" name="T8"/>
              <a:gd fmla="*/ 0 h 147" name="T9"/>
              <a:gd fmla="*/ 45 w 379" name="T10"/>
              <a:gd fmla="*/ 37 h 147" name="T11"/>
              <a:gd fmla="*/ 110 w 379" name="T12"/>
              <a:gd fmla="*/ 102 h 147" name="T13"/>
              <a:gd fmla="*/ 379 w 379" name="T14"/>
              <a:gd fmla="*/ 102 h 147" name="T15"/>
              <a:gd fmla="*/ 379 w 379" name="T16"/>
              <a:gd fmla="*/ 147 h 1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7" w="379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25"/>
          <p:cNvSpPr/>
          <p:nvPr/>
        </p:nvSpPr>
        <p:spPr bwMode="auto">
          <a:xfrm>
            <a:off x="4468728" y="4108845"/>
            <a:ext cx="1254384" cy="638844"/>
          </a:xfrm>
          <a:custGeom>
            <a:gdLst>
              <a:gd fmla="*/ 297 w 297" name="T0"/>
              <a:gd fmla="*/ 151 h 151" name="T1"/>
              <a:gd fmla="*/ 114 w 297" name="T2"/>
              <a:gd fmla="*/ 151 h 151" name="T3"/>
              <a:gd fmla="*/ 0 w 297" name="T4"/>
              <a:gd fmla="*/ 37 h 151" name="T5"/>
              <a:gd fmla="*/ 0 w 297" name="T6"/>
              <a:gd fmla="*/ 0 h 151" name="T7"/>
              <a:gd fmla="*/ 53 w 297" name="T8"/>
              <a:gd fmla="*/ 0 h 151" name="T9"/>
              <a:gd fmla="*/ 53 w 297" name="T10"/>
              <a:gd fmla="*/ 37 h 151" name="T11"/>
              <a:gd fmla="*/ 114 w 297" name="T12"/>
              <a:gd fmla="*/ 98 h 151" name="T13"/>
              <a:gd fmla="*/ 297 w 297" name="T14"/>
              <a:gd fmla="*/ 98 h 151" name="T15"/>
              <a:gd fmla="*/ 297 w 297" name="T16"/>
              <a:gd fmla="*/ 151 h 15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1" w="297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26"/>
          <p:cNvSpPr/>
          <p:nvPr/>
        </p:nvSpPr>
        <p:spPr bwMode="auto">
          <a:xfrm>
            <a:off x="5723111" y="3158633"/>
            <a:ext cx="638823" cy="1254424"/>
          </a:xfrm>
          <a:custGeom>
            <a:gdLst>
              <a:gd fmla="*/ 37 w 151" name="T0"/>
              <a:gd fmla="*/ 297 h 297" name="T1"/>
              <a:gd fmla="*/ 0 w 151" name="T2"/>
              <a:gd fmla="*/ 297 h 297" name="T3"/>
              <a:gd fmla="*/ 0 w 151" name="T4"/>
              <a:gd fmla="*/ 244 h 297" name="T5"/>
              <a:gd fmla="*/ 37 w 151" name="T6"/>
              <a:gd fmla="*/ 244 h 297" name="T7"/>
              <a:gd fmla="*/ 98 w 151" name="T8"/>
              <a:gd fmla="*/ 183 h 297" name="T9"/>
              <a:gd fmla="*/ 98 w 151" name="T10"/>
              <a:gd fmla="*/ 0 h 297" name="T11"/>
              <a:gd fmla="*/ 151 w 151" name="T12"/>
              <a:gd fmla="*/ 0 h 297" name="T13"/>
              <a:gd fmla="*/ 151 w 151" name="T14"/>
              <a:gd fmla="*/ 183 h 297" name="T15"/>
              <a:gd fmla="*/ 37 w 151" name="T16"/>
              <a:gd fmla="*/ 297 h 2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7" w="151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27"/>
          <p:cNvSpPr/>
          <p:nvPr/>
        </p:nvSpPr>
        <p:spPr bwMode="auto">
          <a:xfrm>
            <a:off x="6138256" y="1957894"/>
            <a:ext cx="642402" cy="1254424"/>
          </a:xfrm>
          <a:custGeom>
            <a:gdLst>
              <a:gd fmla="*/ 53 w 152" name="T0"/>
              <a:gd fmla="*/ 297 h 297" name="T1"/>
              <a:gd fmla="*/ 0 w 152" name="T2"/>
              <a:gd fmla="*/ 297 h 297" name="T3"/>
              <a:gd fmla="*/ 0 w 152" name="T4"/>
              <a:gd fmla="*/ 114 h 297" name="T5"/>
              <a:gd fmla="*/ 114 w 152" name="T6"/>
              <a:gd fmla="*/ 0 h 297" name="T7"/>
              <a:gd fmla="*/ 152 w 152" name="T8"/>
              <a:gd fmla="*/ 0 h 297" name="T9"/>
              <a:gd fmla="*/ 152 w 152" name="T10"/>
              <a:gd fmla="*/ 53 h 297" name="T11"/>
              <a:gd fmla="*/ 114 w 152" name="T12"/>
              <a:gd fmla="*/ 53 h 297" name="T13"/>
              <a:gd fmla="*/ 53 w 152" name="T14"/>
              <a:gd fmla="*/ 114 h 297" name="T15"/>
              <a:gd fmla="*/ 53 w 152" name="T16"/>
              <a:gd fmla="*/ 297 h 2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7" w="152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0805" compatLnSpc="1" lIns="81610" numCol="1" rIns="81610" tIns="40805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3571657" y="5105585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0805" lIns="81610" rIns="81610" rtlCol="0" tIns="40805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387007" y="3752422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0805" lIns="81610" rIns="81610" rtlCol="0" tIns="40805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8441238" y="4221583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0805" lIns="81610" rIns="81610" rtlCol="0" tIns="40805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548319" y="2627159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0805" lIns="81610" rIns="81610" rtlCol="0" tIns="40805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4523258" y="2142586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0805" lIns="81610" rIns="81610" rtlCol="0" tIns="40805"/>
          <a:lstStyle/>
          <a:p>
            <a:pPr algn="ctr"/>
            <a:endParaRPr altLang="en-US" lang="zh-CN"/>
          </a:p>
        </p:txBody>
      </p:sp>
      <p:sp>
        <p:nvSpPr>
          <p:cNvPr id="21" name="TextBox 22"/>
          <p:cNvSpPr txBox="1"/>
          <p:nvPr/>
        </p:nvSpPr>
        <p:spPr>
          <a:xfrm>
            <a:off x="1126654" y="4961884"/>
            <a:ext cx="2420300" cy="904570"/>
          </a:xfrm>
          <a:prstGeom prst="rect">
            <a:avLst/>
          </a:prstGeom>
          <a:noFill/>
        </p:spPr>
        <p:txBody>
          <a:bodyPr bIns="40805" lIns="81610" rIns="81610" rtlCol="0" tIns="40805" wrap="square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en-US" lang="zh-CN" noProof="1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4921" y="3558483"/>
            <a:ext cx="2484572" cy="904570"/>
          </a:xfrm>
          <a:prstGeom prst="rect">
            <a:avLst/>
          </a:prstGeom>
          <a:noFill/>
        </p:spPr>
        <p:txBody>
          <a:bodyPr bIns="40805" lIns="81610" rIns="81610" rtlCol="0" tIns="40805" wrap="square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en-US" lang="zh-CN" noProof="1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45781" y="4135369"/>
            <a:ext cx="2249511" cy="904570"/>
          </a:xfrm>
          <a:prstGeom prst="rect">
            <a:avLst/>
          </a:prstGeom>
          <a:noFill/>
        </p:spPr>
        <p:txBody>
          <a:bodyPr bIns="40805" lIns="81610" rIns="81610" rtlCol="0" tIns="40805" wrap="square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en-US" lang="zh-CN" noProof="1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8110250" y="2514182"/>
            <a:ext cx="2442327" cy="904570"/>
          </a:xfrm>
          <a:prstGeom prst="rect">
            <a:avLst/>
          </a:prstGeom>
          <a:noFill/>
        </p:spPr>
        <p:txBody>
          <a:bodyPr bIns="40805" lIns="81610" rIns="81610" rtlCol="0" tIns="40805" wrap="square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en-US" lang="zh-CN" noProof="1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2137496" y="2004397"/>
            <a:ext cx="2249511" cy="904570"/>
          </a:xfrm>
          <a:prstGeom prst="rect">
            <a:avLst/>
          </a:prstGeom>
          <a:noFill/>
        </p:spPr>
        <p:txBody>
          <a:bodyPr bIns="40805" lIns="81610" rIns="81610" rtlCol="0" tIns="40805" wrap="square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en-US" lang="zh-CN" noProof="1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367196383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decel="100000" fill="hold" grpId="0" id="5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2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6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0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4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1806791"/>
            <a:ext cx="12192000" cy="396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3" name="TextBox 9"/>
          <p:cNvSpPr>
            <a:spLocks noChangeArrowheads="1"/>
          </p:cNvSpPr>
          <p:nvPr/>
        </p:nvSpPr>
        <p:spPr bwMode="auto">
          <a:xfrm>
            <a:off x="1617630" y="2995742"/>
            <a:ext cx="9082868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回顾这一年的工作，在取得成绩的同时，我们也找到了工作中的不足和问题，主要反映于xx及xxx的风格、定型还有待进一步探索，尤其是网上的公司产品库充分体现我们xxxxx和我们这个平台能为客户提供良好的商机和快捷方便的信息、导航的功能发挥。展望新的一年，我们将继续努力，力争各项工作更上一个新台阶。</a:t>
            </a:r>
          </a:p>
          <a:p>
            <a:pPr algn="just" eaLnBrk="1" hangingPunct="1">
              <a:lnSpc>
                <a:spcPct val="120000"/>
              </a:lnSpc>
            </a:pPr>
            <a:endParaRPr altLang="en-US" b="1" lang="zh-CN" sz="2000">
              <a:solidFill>
                <a:schemeClr val="bg1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  <a:p>
            <a:pPr algn="just" eaLnBrk="1" hangingPunct="1">
              <a:lnSpc>
                <a:spcPct val="12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4" name="TextBox 18"/>
          <p:cNvSpPr>
            <a:spLocks noChangeArrowheads="1"/>
          </p:cNvSpPr>
          <p:nvPr/>
        </p:nvSpPr>
        <p:spPr bwMode="auto">
          <a:xfrm>
            <a:off x="1634972" y="766345"/>
            <a:ext cx="158305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65" typeface="方正大黑简体"/>
              </a:rPr>
              <a:t>前 言</a:t>
            </a: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3249891" y="1077394"/>
            <a:ext cx="200850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r>
              <a:rPr altLang="zh-CN" lang="en-US" sz="2800">
                <a:solidFill>
                  <a:schemeClr val="bg1">
                    <a:lumMod val="50000"/>
                  </a:schemeClr>
                </a:solidFill>
                <a:latin charset="0" pitchFamily="34" typeface="Impact"/>
                <a:sym charset="0" pitchFamily="34" typeface="Impact"/>
              </a:rPr>
              <a:t>Introduction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8374985" y="734813"/>
            <a:ext cx="2268326" cy="1645780"/>
          </a:xfrm>
          <a:prstGeom prst="rect">
            <a:avLst/>
          </a:prstGeom>
          <a:solidFill>
            <a:schemeClr val="bg1"/>
          </a:solidFill>
          <a:ln w="12700">
            <a:solidFill>
              <a:srgbClr val="536279"/>
            </a:solidFill>
            <a:miter lim="800000"/>
          </a:ln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</a:pPr>
            <a:endParaRPr altLang="en-US" b="1" baseline="0" i="0" kumimoji="0" lang="zh-CN" normalizeH="0" smtClean="0" strike="noStrike" sz="2400" u="none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charset="0" pitchFamily="34" typeface="Arial"/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456208436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3" uiExpand="1"/>
      <p:bldP grpId="0" spid="14"/>
      <p:bldP grpId="0" spid="15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" name="TextBox 120"/>
          <p:cNvSpPr txBox="1"/>
          <p:nvPr/>
        </p:nvSpPr>
        <p:spPr>
          <a:xfrm>
            <a:off x="88856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年度工作概述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102243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工作完成情况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244480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项目成果展示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386718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工作不足之处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2895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明年工作计划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gdLst>
                  <a:gd fmla="*/ 0 w 32" name="T0"/>
                  <a:gd fmla="*/ 32 h 32" name="T1"/>
                  <a:gd fmla="*/ 16 w 32" name="T2"/>
                  <a:gd fmla="*/ 32 h 32" name="T3"/>
                  <a:gd fmla="*/ 32 w 32" name="T4"/>
                  <a:gd fmla="*/ 16 h 32" name="T5"/>
                  <a:gd fmla="*/ 32 w 32" name="T6"/>
                  <a:gd fmla="*/ 0 h 32" name="T7"/>
                  <a:gd fmla="*/ 0 w 32" name="T8"/>
                  <a:gd fmla="*/ 0 h 32" name="T9"/>
                  <a:gd fmla="*/ 0 w 32" name="T10"/>
                  <a:gd fmla="*/ 32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gdLst>
                  <a:gd fmla="*/ 208 w 224" name="T0"/>
                  <a:gd fmla="*/ 0 h 288" name="T1"/>
                  <a:gd fmla="*/ 16 w 224" name="T2"/>
                  <a:gd fmla="*/ 0 h 288" name="T3"/>
                  <a:gd fmla="*/ 0 w 224" name="T4"/>
                  <a:gd fmla="*/ 16 h 288" name="T5"/>
                  <a:gd fmla="*/ 0 w 224" name="T6"/>
                  <a:gd fmla="*/ 272 h 288" name="T7"/>
                  <a:gd fmla="*/ 16 w 224" name="T8"/>
                  <a:gd fmla="*/ 288 h 288" name="T9"/>
                  <a:gd fmla="*/ 176 w 224" name="T10"/>
                  <a:gd fmla="*/ 288 h 288" name="T11"/>
                  <a:gd fmla="*/ 176 w 224" name="T12"/>
                  <a:gd fmla="*/ 144 h 288" name="T13"/>
                  <a:gd fmla="*/ 224 w 224" name="T14"/>
                  <a:gd fmla="*/ 144 h 288" name="T15"/>
                  <a:gd fmla="*/ 224 w 224" name="T16"/>
                  <a:gd fmla="*/ 16 h 288" name="T17"/>
                  <a:gd fmla="*/ 208 w 224" name="T18"/>
                  <a:gd fmla="*/ 0 h 288" name="T19"/>
                  <a:gd fmla="*/ 168 w 224" name="T20"/>
                  <a:gd fmla="*/ 104 h 288" name="T21"/>
                  <a:gd fmla="*/ 56 w 224" name="T22"/>
                  <a:gd fmla="*/ 104 h 288" name="T23"/>
                  <a:gd fmla="*/ 56 w 224" name="T24"/>
                  <a:gd fmla="*/ 88 h 288" name="T25"/>
                  <a:gd fmla="*/ 168 w 224" name="T26"/>
                  <a:gd fmla="*/ 88 h 288" name="T27"/>
                  <a:gd fmla="*/ 168 w 224" name="T28"/>
                  <a:gd fmla="*/ 104 h 288" name="T29"/>
                  <a:gd fmla="*/ 168 w 224" name="T30"/>
                  <a:gd fmla="*/ 72 h 288" name="T31"/>
                  <a:gd fmla="*/ 56 w 224" name="T32"/>
                  <a:gd fmla="*/ 72 h 288" name="T33"/>
                  <a:gd fmla="*/ 56 w 224" name="T34"/>
                  <a:gd fmla="*/ 56 h 288" name="T35"/>
                  <a:gd fmla="*/ 168 w 224" name="T36"/>
                  <a:gd fmla="*/ 56 h 288" name="T37"/>
                  <a:gd fmla="*/ 168 w 224" name="T38"/>
                  <a:gd fmla="*/ 72 h 28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88" w="224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gdLst>
                <a:gd fmla="*/ 14829 w 563476" name="connsiteX0"/>
                <a:gd fmla="*/ 416347 h 432000" name="connsiteY0"/>
                <a:gd fmla="*/ 556062 w 563476" name="connsiteX1"/>
                <a:gd fmla="*/ 416347 h 432000" name="connsiteY1"/>
                <a:gd fmla="*/ 563476 w 563476" name="connsiteX2"/>
                <a:gd fmla="*/ 424174 h 432000" name="connsiteY2"/>
                <a:gd fmla="*/ 556062 w 563476" name="connsiteX3"/>
                <a:gd fmla="*/ 432000 h 432000" name="connsiteY3"/>
                <a:gd fmla="*/ 14829 w 563476" name="connsiteX4"/>
                <a:gd fmla="*/ 432000 h 432000" name="connsiteY4"/>
                <a:gd fmla="*/ 0 w 563476" name="connsiteX5"/>
                <a:gd fmla="*/ 424174 h 432000" name="connsiteY5"/>
                <a:gd fmla="*/ 14829 w 563476" name="connsiteX6"/>
                <a:gd fmla="*/ 416347 h 432000" name="connsiteY6"/>
                <a:gd fmla="*/ 428869 w 563476" name="connsiteX7"/>
                <a:gd fmla="*/ 200347 h 432000" name="connsiteY7"/>
                <a:gd fmla="*/ 510260 w 563476" name="connsiteX8"/>
                <a:gd fmla="*/ 200347 h 432000" name="connsiteY8"/>
                <a:gd fmla="*/ 510260 w 563476" name="connsiteX9"/>
                <a:gd fmla="*/ 372521 h 432000" name="connsiteY9"/>
                <a:gd fmla="*/ 428869 w 563476" name="connsiteX10"/>
                <a:gd fmla="*/ 372521 h 432000" name="connsiteY10"/>
                <a:gd fmla="*/ 303652 w 563476" name="connsiteX11"/>
                <a:gd fmla="*/ 118956 h 432000" name="connsiteY11"/>
                <a:gd fmla="*/ 385043 w 563476" name="connsiteX12"/>
                <a:gd fmla="*/ 118956 h 432000" name="connsiteY12"/>
                <a:gd fmla="*/ 385043 w 563476" name="connsiteX13"/>
                <a:gd fmla="*/ 372521 h 432000" name="connsiteY13"/>
                <a:gd fmla="*/ 303652 w 563476" name="connsiteX14"/>
                <a:gd fmla="*/ 372521 h 432000" name="connsiteY14"/>
                <a:gd fmla="*/ 72001 w 563476" name="connsiteX15"/>
                <a:gd fmla="*/ 97044 h 432000" name="connsiteY15"/>
                <a:gd fmla="*/ 153392 w 563476" name="connsiteX16"/>
                <a:gd fmla="*/ 97044 h 432000" name="connsiteY16"/>
                <a:gd fmla="*/ 153392 w 563476" name="connsiteX17"/>
                <a:gd fmla="*/ 372521 h 432000" name="connsiteY17"/>
                <a:gd fmla="*/ 72001 w 563476" name="connsiteX18"/>
                <a:gd fmla="*/ 372521 h 432000" name="connsiteY18"/>
                <a:gd fmla="*/ 190957 w 563476" name="connsiteX19"/>
                <a:gd fmla="*/ 0 h 432000" name="connsiteY19"/>
                <a:gd fmla="*/ 272348 w 563476" name="connsiteX20"/>
                <a:gd fmla="*/ 0 h 432000" name="connsiteY20"/>
                <a:gd fmla="*/ 272348 w 563476" name="connsiteX21"/>
                <a:gd fmla="*/ 372521 h 432000" name="connsiteY21"/>
                <a:gd fmla="*/ 190957 w 563476" name="connsiteX22"/>
                <a:gd fmla="*/ 372521 h 43200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432000" w="563476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gdLst>
                <a:gd fmla="*/ 86 w 116" name="T0"/>
                <a:gd fmla="*/ 17 h 116" name="T1"/>
                <a:gd fmla="*/ 8 w 116" name="T2"/>
                <a:gd fmla="*/ 45 h 116" name="T3"/>
                <a:gd fmla="*/ 11 w 116" name="T4"/>
                <a:gd fmla="*/ 50 h 116" name="T5"/>
                <a:gd fmla="*/ 12 w 116" name="T6"/>
                <a:gd fmla="*/ 59 h 116" name="T7"/>
                <a:gd fmla="*/ 16 w 116" name="T8"/>
                <a:gd fmla="*/ 69 h 116" name="T9"/>
                <a:gd fmla="*/ 20 w 116" name="T10"/>
                <a:gd fmla="*/ 77 h 116" name="T11"/>
                <a:gd fmla="*/ 24 w 116" name="T12"/>
                <a:gd fmla="*/ 83 h 116" name="T13"/>
                <a:gd fmla="*/ 27 w 116" name="T14"/>
                <a:gd fmla="*/ 98 h 116" name="T15"/>
                <a:gd fmla="*/ 33 w 116" name="T16"/>
                <a:gd fmla="*/ 105 h 116" name="T17"/>
                <a:gd fmla="*/ 34 w 116" name="T18"/>
                <a:gd fmla="*/ 101 h 116" name="T19"/>
                <a:gd fmla="*/ 37 w 116" name="T20"/>
                <a:gd fmla="*/ 93 h 116" name="T21"/>
                <a:gd fmla="*/ 41 w 116" name="T22"/>
                <a:gd fmla="*/ 83 h 116" name="T23"/>
                <a:gd fmla="*/ 49 w 116" name="T24"/>
                <a:gd fmla="*/ 73 h 116" name="T25"/>
                <a:gd fmla="*/ 53 w 116" name="T26"/>
                <a:gd fmla="*/ 66 h 116" name="T27"/>
                <a:gd fmla="*/ 45 w 116" name="T28"/>
                <a:gd fmla="*/ 61 h 116" name="T29"/>
                <a:gd fmla="*/ 38 w 116" name="T30"/>
                <a:gd fmla="*/ 58 h 116" name="T31"/>
                <a:gd fmla="*/ 33 w 116" name="T32"/>
                <a:gd fmla="*/ 51 h 116" name="T33"/>
                <a:gd fmla="*/ 25 w 116" name="T34"/>
                <a:gd fmla="*/ 47 h 116" name="T35"/>
                <a:gd fmla="*/ 17 w 116" name="T36"/>
                <a:gd fmla="*/ 49 h 116" name="T37"/>
                <a:gd fmla="*/ 13 w 116" name="T38"/>
                <a:gd fmla="*/ 44 h 116" name="T39"/>
                <a:gd fmla="*/ 12 w 116" name="T40"/>
                <a:gd fmla="*/ 37 h 116" name="T41"/>
                <a:gd fmla="*/ 8 w 116" name="T42"/>
                <a:gd fmla="*/ 37 h 116" name="T43"/>
                <a:gd fmla="*/ 12 w 116" name="T44"/>
                <a:gd fmla="*/ 30 h 116" name="T45"/>
                <a:gd fmla="*/ 18 w 116" name="T46"/>
                <a:gd fmla="*/ 30 h 116" name="T47"/>
                <a:gd fmla="*/ 24 w 116" name="T48"/>
                <a:gd fmla="*/ 25 h 116" name="T49"/>
                <a:gd fmla="*/ 30 w 116" name="T50"/>
                <a:gd fmla="*/ 18 h 116" name="T51"/>
                <a:gd fmla="*/ 32 w 116" name="T52"/>
                <a:gd fmla="*/ 15 h 116" name="T53"/>
                <a:gd fmla="*/ 42 w 116" name="T54"/>
                <a:gd fmla="*/ 12 h 116" name="T55"/>
                <a:gd fmla="*/ 34 w 116" name="T56"/>
                <a:gd fmla="*/ 8 h 116" name="T57"/>
                <a:gd fmla="*/ 32 w 116" name="T58"/>
                <a:gd fmla="*/ 8 h 116" name="T59"/>
                <a:gd fmla="*/ 49 w 116" name="T60"/>
                <a:gd fmla="*/ 2 h 116" name="T61"/>
                <a:gd fmla="*/ 56 w 116" name="T62"/>
                <a:gd fmla="*/ 5 h 116" name="T63"/>
                <a:gd fmla="*/ 82 w 116" name="T64"/>
                <a:gd fmla="*/ 6 h 116" name="T65"/>
                <a:gd fmla="*/ 79 w 116" name="T66"/>
                <a:gd fmla="*/ 11 h 116" name="T67"/>
                <a:gd fmla="*/ 85 w 116" name="T68"/>
                <a:gd fmla="*/ 19 h 116" name="T69"/>
                <a:gd fmla="*/ 89 w 116" name="T70"/>
                <a:gd fmla="*/ 19 h 116" name="T71"/>
                <a:gd fmla="*/ 93 w 116" name="T72"/>
                <a:gd fmla="*/ 17 h 116" name="T73"/>
                <a:gd fmla="*/ 97 w 116" name="T74"/>
                <a:gd fmla="*/ 23 h 116" name="T75"/>
                <a:gd fmla="*/ 101 w 116" name="T76"/>
                <a:gd fmla="*/ 27 h 116" name="T77"/>
                <a:gd fmla="*/ 95 w 116" name="T78"/>
                <a:gd fmla="*/ 27 h 116" name="T79"/>
                <a:gd fmla="*/ 89 w 116" name="T80"/>
                <a:gd fmla="*/ 25 h 116" name="T81"/>
                <a:gd fmla="*/ 81 w 116" name="T82"/>
                <a:gd fmla="*/ 24 h 116" name="T83"/>
                <a:gd fmla="*/ 74 w 116" name="T84"/>
                <a:gd fmla="*/ 30 h 116" name="T85"/>
                <a:gd fmla="*/ 70 w 116" name="T86"/>
                <a:gd fmla="*/ 39 h 116" name="T87"/>
                <a:gd fmla="*/ 73 w 116" name="T88"/>
                <a:gd fmla="*/ 50 h 116" name="T89"/>
                <a:gd fmla="*/ 82 w 116" name="T90"/>
                <a:gd fmla="*/ 53 h 116" name="T91"/>
                <a:gd fmla="*/ 91 w 116" name="T92"/>
                <a:gd fmla="*/ 53 h 116" name="T93"/>
                <a:gd fmla="*/ 95 w 116" name="T94"/>
                <a:gd fmla="*/ 61 h 116" name="T95"/>
                <a:gd fmla="*/ 96 w 116" name="T96"/>
                <a:gd fmla="*/ 71 h 116" name="T97"/>
                <a:gd fmla="*/ 95 w 116" name="T98"/>
                <a:gd fmla="*/ 81 h 116" name="T99"/>
                <a:gd fmla="*/ 100 w 116" name="T100"/>
                <a:gd fmla="*/ 90 h 116" name="T101"/>
                <a:gd fmla="*/ 107 w 116" name="T102"/>
                <a:gd fmla="*/ 82 h 116" name="T103"/>
                <a:gd fmla="*/ 112 w 116" name="T104"/>
                <a:gd fmla="*/ 69 h 116" name="T105"/>
                <a:gd fmla="*/ 114 w 116" name="T106"/>
                <a:gd fmla="*/ 53 h 116" name="T107"/>
                <a:gd fmla="*/ 109 w 116" name="T108"/>
                <a:gd fmla="*/ 39 h 116" name="T109"/>
                <a:gd fmla="*/ 105 w 116" name="T110"/>
                <a:gd fmla="*/ 32 h 116" name="T111"/>
                <a:gd fmla="*/ 111 w 116" name="T112"/>
                <a:gd fmla="*/ 41 h 116" name="T113"/>
                <a:gd fmla="*/ 79 w 116" name="T114"/>
                <a:gd fmla="*/ 10 h 116" name="T115"/>
                <a:gd fmla="*/ 75 w 116" name="T116"/>
                <a:gd fmla="*/ 5 h 116" name="T117"/>
                <a:gd fmla="*/ 76 w 116" name="T118"/>
                <a:gd fmla="*/ 9 h 116" name="T119"/>
                <a:gd fmla="*/ 73 w 116" name="T120"/>
                <a:gd fmla="*/ 4 h 116" name="T121"/>
                <a:gd fmla="*/ 109 w 116" name="T122"/>
                <a:gd fmla="*/ 82 h 11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15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 </a:t>
            </a:r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 </a:t>
            </a:r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 </a:t>
            </a:r>
          </a:p>
        </p:txBody>
      </p:sp>
      <p:sp>
        <p:nvSpPr>
          <p:cNvPr id="157" name="矩形 156"/>
          <p:cNvSpPr/>
          <p:nvPr/>
        </p:nvSpPr>
        <p:spPr>
          <a:xfrm>
            <a:off x="7743066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 </a:t>
            </a:r>
          </a:p>
        </p:txBody>
      </p:sp>
      <p:sp>
        <p:nvSpPr>
          <p:cNvPr id="158" name="矩形 157"/>
          <p:cNvSpPr/>
          <p:nvPr/>
        </p:nvSpPr>
        <p:spPr>
          <a:xfrm>
            <a:off x="9885304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 </a:t>
            </a:r>
          </a:p>
        </p:txBody>
      </p:sp>
    </p:spTree>
    <p:extLst>
      <p:ext uri="{BB962C8B-B14F-4D97-AF65-F5344CB8AC3E}">
        <p14:creationId val="333847190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3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6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9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8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9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1"/>
      <p:bldP grpId="0" spid="122"/>
      <p:bldP grpId="0" spid="123"/>
      <p:bldP grpId="0" spid="127"/>
      <p:bldP grpId="0" spid="128"/>
      <p:bldP grpId="0" spid="154"/>
      <p:bldP grpId="0" spid="155"/>
      <p:bldP grpId="0" spid="156"/>
      <p:bldP grpId="0" spid="157"/>
      <p:bldP grpId="0" spid="15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318077" y="2116661"/>
            <a:ext cx="3109800" cy="1631415"/>
            <a:chOff x="5157515" y="1784090"/>
            <a:chExt cx="3384376" cy="1775690"/>
          </a:xfrm>
        </p:grpSpPr>
        <p:sp>
          <p:nvSpPr>
            <p:cNvPr id="6" name="矩形标注 5"/>
            <p:cNvSpPr/>
            <p:nvPr/>
          </p:nvSpPr>
          <p:spPr>
            <a:xfrm>
              <a:off x="515751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7635" y="2472141"/>
              <a:ext cx="2206620" cy="8111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635" y="2010477"/>
              <a:ext cx="887138" cy="447869"/>
            </a:xfrm>
            <a:prstGeom prst="rect">
              <a:avLst/>
            </a:prstGeom>
            <a:noFill/>
          </p:spPr>
          <p:txBody>
            <a:bodyPr anchor="t" bIns="0" rtlCol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charset="-122" pitchFamily="2" typeface="华文黑体"/>
                </a:rPr>
                <a:t>标题2</a:t>
              </a: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352025" y="2383197"/>
              <a:ext cx="885610" cy="556344"/>
            </a:xfrm>
            <a:custGeom>
              <a:gdLst>
                <a:gd fmla="*/ 107 w 165" name="T0"/>
                <a:gd fmla="*/ 104 h 104" name="T1"/>
                <a:gd fmla="*/ 124 w 165" name="T2"/>
                <a:gd fmla="*/ 104 h 104" name="T3"/>
                <a:gd fmla="*/ 124 w 165" name="T4"/>
                <a:gd fmla="*/ 45 h 104" name="T5"/>
                <a:gd fmla="*/ 107 w 165" name="T6"/>
                <a:gd fmla="*/ 61 h 104" name="T7"/>
                <a:gd fmla="*/ 107 w 165" name="T8"/>
                <a:gd fmla="*/ 104 h 104" name="T9"/>
                <a:gd fmla="*/ 132 w 165" name="T10"/>
                <a:gd fmla="*/ 104 h 104" name="T11"/>
                <a:gd fmla="*/ 149 w 165" name="T12"/>
                <a:gd fmla="*/ 104 h 104" name="T13"/>
                <a:gd fmla="*/ 149 w 165" name="T14"/>
                <a:gd fmla="*/ 22 h 104" name="T15"/>
                <a:gd fmla="*/ 132 w 165" name="T16"/>
                <a:gd fmla="*/ 38 h 104" name="T17"/>
                <a:gd fmla="*/ 132 w 165" name="T18"/>
                <a:gd fmla="*/ 104 h 104" name="T19"/>
                <a:gd fmla="*/ 161 w 165" name="T20"/>
                <a:gd fmla="*/ 0 h 104" name="T21"/>
                <a:gd fmla="*/ 164 w 165" name="T22"/>
                <a:gd fmla="*/ 4 h 104" name="T23"/>
                <a:gd fmla="*/ 164 w 165" name="T24"/>
                <a:gd fmla="*/ 5 h 104" name="T25"/>
                <a:gd fmla="*/ 161 w 165" name="T26"/>
                <a:gd fmla="*/ 15 h 104" name="T27"/>
                <a:gd fmla="*/ 161 w 165" name="T28"/>
                <a:gd fmla="*/ 16 h 104" name="T29"/>
                <a:gd fmla="*/ 156 w 165" name="T30"/>
                <a:gd fmla="*/ 17 h 104" name="T31"/>
                <a:gd fmla="*/ 155 w 165" name="T32"/>
                <a:gd fmla="*/ 17 h 104" name="T33"/>
                <a:gd fmla="*/ 153 w 165" name="T34"/>
                <a:gd fmla="*/ 14 h 104" name="T35"/>
                <a:gd fmla="*/ 103 w 165" name="T36"/>
                <a:gd fmla="*/ 61 h 104" name="T37"/>
                <a:gd fmla="*/ 87 w 165" name="T38"/>
                <a:gd fmla="*/ 44 h 104" name="T39"/>
                <a:gd fmla="*/ 74 w 165" name="T40"/>
                <a:gd fmla="*/ 30 h 104" name="T41"/>
                <a:gd fmla="*/ 3 w 165" name="T42"/>
                <a:gd fmla="*/ 96 h 104" name="T43"/>
                <a:gd fmla="*/ 0 w 165" name="T44"/>
                <a:gd fmla="*/ 93 h 104" name="T45"/>
                <a:gd fmla="*/ 74 w 165" name="T46"/>
                <a:gd fmla="*/ 24 h 104" name="T47"/>
                <a:gd fmla="*/ 87 w 165" name="T48"/>
                <a:gd fmla="*/ 37 h 104" name="T49"/>
                <a:gd fmla="*/ 103 w 165" name="T50"/>
                <a:gd fmla="*/ 55 h 104" name="T51"/>
                <a:gd fmla="*/ 150 w 165" name="T52"/>
                <a:gd fmla="*/ 11 h 104" name="T53"/>
                <a:gd fmla="*/ 148 w 165" name="T54"/>
                <a:gd fmla="*/ 9 h 104" name="T55"/>
                <a:gd fmla="*/ 147 w 165" name="T56"/>
                <a:gd fmla="*/ 8 h 104" name="T57"/>
                <a:gd fmla="*/ 149 w 165" name="T58"/>
                <a:gd fmla="*/ 3 h 104" name="T59"/>
                <a:gd fmla="*/ 150 w 165" name="T60"/>
                <a:gd fmla="*/ 3 h 104" name="T61"/>
                <a:gd fmla="*/ 160 w 165" name="T62"/>
                <a:gd fmla="*/ 1 h 104" name="T63"/>
                <a:gd fmla="*/ 161 w 165" name="T64"/>
                <a:gd fmla="*/ 0 h 104" name="T65"/>
                <a:gd fmla="*/ 7 w 165" name="T66"/>
                <a:gd fmla="*/ 104 h 104" name="T67"/>
                <a:gd fmla="*/ 24 w 165" name="T68"/>
                <a:gd fmla="*/ 104 h 104" name="T69"/>
                <a:gd fmla="*/ 24 w 165" name="T70"/>
                <a:gd fmla="*/ 81 h 104" name="T71"/>
                <a:gd fmla="*/ 7 w 165" name="T72"/>
                <a:gd fmla="*/ 97 h 104" name="T73"/>
                <a:gd fmla="*/ 7 w 165" name="T74"/>
                <a:gd fmla="*/ 104 h 104" name="T75"/>
                <a:gd fmla="*/ 32 w 165" name="T76"/>
                <a:gd fmla="*/ 104 h 104" name="T77"/>
                <a:gd fmla="*/ 49 w 165" name="T78"/>
                <a:gd fmla="*/ 104 h 104" name="T79"/>
                <a:gd fmla="*/ 49 w 165" name="T80"/>
                <a:gd fmla="*/ 58 h 104" name="T81"/>
                <a:gd fmla="*/ 32 w 165" name="T82"/>
                <a:gd fmla="*/ 74 h 104" name="T83"/>
                <a:gd fmla="*/ 32 w 165" name="T84"/>
                <a:gd fmla="*/ 104 h 104" name="T85"/>
                <a:gd fmla="*/ 57 w 165" name="T86"/>
                <a:gd fmla="*/ 50 h 104" name="T87"/>
                <a:gd fmla="*/ 57 w 165" name="T88"/>
                <a:gd fmla="*/ 104 h 104" name="T89"/>
                <a:gd fmla="*/ 74 w 165" name="T90"/>
                <a:gd fmla="*/ 104 h 104" name="T91"/>
                <a:gd fmla="*/ 74 w 165" name="T92"/>
                <a:gd fmla="*/ 34 h 104" name="T93"/>
                <a:gd fmla="*/ 74 w 165" name="T94"/>
                <a:gd fmla="*/ 34 h 104" name="T95"/>
                <a:gd fmla="*/ 57 w 165" name="T96"/>
                <a:gd fmla="*/ 50 h 104" name="T97"/>
                <a:gd fmla="*/ 82 w 165" name="T98"/>
                <a:gd fmla="*/ 43 h 104" name="T99"/>
                <a:gd fmla="*/ 82 w 165" name="T100"/>
                <a:gd fmla="*/ 104 h 104" name="T101"/>
                <a:gd fmla="*/ 87 w 165" name="T102"/>
                <a:gd fmla="*/ 104 h 104" name="T103"/>
                <a:gd fmla="*/ 99 w 165" name="T104"/>
                <a:gd fmla="*/ 104 h 104" name="T105"/>
                <a:gd fmla="*/ 99 w 165" name="T106"/>
                <a:gd fmla="*/ 61 h 104" name="T107"/>
                <a:gd fmla="*/ 87 w 165" name="T108"/>
                <a:gd fmla="*/ 48 h 104" name="T109"/>
                <a:gd fmla="*/ 82 w 165" name="T110"/>
                <a:gd fmla="*/ 43 h 10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4" w="165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35388" y="4245857"/>
            <a:ext cx="3109800" cy="1631415"/>
            <a:chOff x="7461771" y="4101582"/>
            <a:chExt cx="3384376" cy="1775690"/>
          </a:xfrm>
        </p:grpSpPr>
        <p:sp>
          <p:nvSpPr>
            <p:cNvPr id="13" name="矩形标注 12"/>
            <p:cNvSpPr/>
            <p:nvPr/>
          </p:nvSpPr>
          <p:spPr>
            <a:xfrm>
              <a:off x="746177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1890" y="4825153"/>
              <a:ext cx="2206620" cy="8111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41890" y="4363488"/>
              <a:ext cx="887138" cy="447869"/>
            </a:xfrm>
            <a:prstGeom prst="rect">
              <a:avLst/>
            </a:prstGeom>
            <a:noFill/>
          </p:spPr>
          <p:txBody>
            <a:bodyPr anchor="t" bIns="0" rtlCol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charset="-122" pitchFamily="2" typeface="华文黑体"/>
                </a:rPr>
                <a:t>标题4</a:t>
              </a: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7701324" y="4670910"/>
              <a:ext cx="807733" cy="652292"/>
            </a:xfrm>
            <a:custGeom>
              <a:gdLst>
                <a:gd fmla="*/ 67 w 123" name="T0"/>
                <a:gd fmla="*/ 62 h 100" name="T1"/>
                <a:gd fmla="*/ 67 w 123" name="T2"/>
                <a:gd fmla="*/ 65 h 100" name="T3"/>
                <a:gd fmla="*/ 66 w 123" name="T4"/>
                <a:gd fmla="*/ 67 h 100" name="T5"/>
                <a:gd fmla="*/ 62 w 123" name="T6"/>
                <a:gd fmla="*/ 67 h 100" name="T7"/>
                <a:gd fmla="*/ 58 w 123" name="T8"/>
                <a:gd fmla="*/ 67 h 100" name="T9"/>
                <a:gd fmla="*/ 56 w 123" name="T10"/>
                <a:gd fmla="*/ 65 h 100" name="T11"/>
                <a:gd fmla="*/ 56 w 123" name="T12"/>
                <a:gd fmla="*/ 62 h 100" name="T13"/>
                <a:gd fmla="*/ 0 w 123" name="T14"/>
                <a:gd fmla="*/ 44 h 100" name="T15"/>
                <a:gd fmla="*/ 0 w 123" name="T16"/>
                <a:gd fmla="*/ 81 h 100" name="T17"/>
                <a:gd fmla="*/ 19 w 123" name="T18"/>
                <a:gd fmla="*/ 100 h 100" name="T19"/>
                <a:gd fmla="*/ 62 w 123" name="T20"/>
                <a:gd fmla="*/ 100 h 100" name="T21"/>
                <a:gd fmla="*/ 104 w 123" name="T22"/>
                <a:gd fmla="*/ 100 h 100" name="T23"/>
                <a:gd fmla="*/ 123 w 123" name="T24"/>
                <a:gd fmla="*/ 81 h 100" name="T25"/>
                <a:gd fmla="*/ 123 w 123" name="T26"/>
                <a:gd fmla="*/ 44 h 100" name="T27"/>
                <a:gd fmla="*/ 67 w 123" name="T28"/>
                <a:gd fmla="*/ 62 h 100" name="T29"/>
                <a:gd fmla="*/ 62 w 123" name="T30"/>
                <a:gd fmla="*/ 58 h 100" name="T31"/>
                <a:gd fmla="*/ 64 w 123" name="T32"/>
                <a:gd fmla="*/ 58 h 100" name="T33"/>
                <a:gd fmla="*/ 66 w 123" name="T34"/>
                <a:gd fmla="*/ 59 h 100" name="T35"/>
                <a:gd fmla="*/ 66 w 123" name="T36"/>
                <a:gd fmla="*/ 64 h 100" name="T37"/>
                <a:gd fmla="*/ 64 w 123" name="T38"/>
                <a:gd fmla="*/ 65 h 100" name="T39"/>
                <a:gd fmla="*/ 62 w 123" name="T40"/>
                <a:gd fmla="*/ 65 h 100" name="T41"/>
                <a:gd fmla="*/ 60 w 123" name="T42"/>
                <a:gd fmla="*/ 65 h 100" name="T43"/>
                <a:gd fmla="*/ 58 w 123" name="T44"/>
                <a:gd fmla="*/ 64 h 100" name="T45"/>
                <a:gd fmla="*/ 58 w 123" name="T46"/>
                <a:gd fmla="*/ 59 h 100" name="T47"/>
                <a:gd fmla="*/ 60 w 123" name="T48"/>
                <a:gd fmla="*/ 58 h 100" name="T49"/>
                <a:gd fmla="*/ 62 w 123" name="T50"/>
                <a:gd fmla="*/ 58 h 100" name="T51"/>
                <a:gd fmla="*/ 56 w 123" name="T52"/>
                <a:gd fmla="*/ 58 h 100" name="T53"/>
                <a:gd fmla="*/ 56 w 123" name="T54"/>
                <a:gd fmla="*/ 60 h 100" name="T55"/>
                <a:gd fmla="*/ 1 w 123" name="T56"/>
                <a:gd fmla="*/ 42 h 100" name="T57"/>
                <a:gd fmla="*/ 19 w 123" name="T58"/>
                <a:gd fmla="*/ 24 h 100" name="T59"/>
                <a:gd fmla="*/ 62 w 123" name="T60"/>
                <a:gd fmla="*/ 24 h 100" name="T61"/>
                <a:gd fmla="*/ 104 w 123" name="T62"/>
                <a:gd fmla="*/ 24 h 100" name="T63"/>
                <a:gd fmla="*/ 123 w 123" name="T64"/>
                <a:gd fmla="*/ 42 h 100" name="T65"/>
                <a:gd fmla="*/ 67 w 123" name="T66"/>
                <a:gd fmla="*/ 60 h 100" name="T67"/>
                <a:gd fmla="*/ 67 w 123" name="T68"/>
                <a:gd fmla="*/ 58 h 100" name="T69"/>
                <a:gd fmla="*/ 66 w 123" name="T70"/>
                <a:gd fmla="*/ 56 h 100" name="T71"/>
                <a:gd fmla="*/ 62 w 123" name="T72"/>
                <a:gd fmla="*/ 56 h 100" name="T73"/>
                <a:gd fmla="*/ 58 w 123" name="T74"/>
                <a:gd fmla="*/ 56 h 100" name="T75"/>
                <a:gd fmla="*/ 56 w 123" name="T76"/>
                <a:gd fmla="*/ 58 h 100" name="T77"/>
                <a:gd fmla="*/ 62 w 123" name="T78"/>
                <a:gd fmla="*/ 4 h 100" name="T79"/>
                <a:gd fmla="*/ 62 w 123" name="T80"/>
                <a:gd fmla="*/ 4 h 100" name="T81"/>
                <a:gd fmla="*/ 81 w 123" name="T82"/>
                <a:gd fmla="*/ 23 h 100" name="T83"/>
                <a:gd fmla="*/ 84 w 123" name="T84"/>
                <a:gd fmla="*/ 23 h 100" name="T85"/>
                <a:gd fmla="*/ 62 w 123" name="T86"/>
                <a:gd fmla="*/ 0 h 100" name="T87"/>
                <a:gd fmla="*/ 62 w 123" name="T88"/>
                <a:gd fmla="*/ 0 h 100" name="T89"/>
                <a:gd fmla="*/ 39 w 123" name="T90"/>
                <a:gd fmla="*/ 23 h 100" name="T91"/>
                <a:gd fmla="*/ 43 w 123" name="T92"/>
                <a:gd fmla="*/ 23 h 100" name="T93"/>
                <a:gd fmla="*/ 62 w 123" name="T94"/>
                <a:gd fmla="*/ 4 h 1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00" w="123">
                  <a:moveTo>
                    <a:pt x="67" y="62"/>
                  </a:move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7"/>
                    <a:pt x="66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6" y="66"/>
                    <a:pt x="56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9" y="100"/>
                    <a:pt x="19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14" y="100"/>
                    <a:pt x="123" y="92"/>
                    <a:pt x="123" y="81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67" y="62"/>
                    <a:pt x="67" y="62"/>
                    <a:pt x="67" y="62"/>
                  </a:cubicBezTo>
                  <a:close/>
                  <a:moveTo>
                    <a:pt x="62" y="58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5"/>
                    <a:pt x="65" y="65"/>
                    <a:pt x="64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9" y="65"/>
                    <a:pt x="58" y="65"/>
                    <a:pt x="58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8"/>
                    <a:pt x="59" y="58"/>
                    <a:pt x="60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56" y="58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2"/>
                    <a:pt x="9" y="24"/>
                    <a:pt x="19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4" y="24"/>
                    <a:pt x="122" y="32"/>
                    <a:pt x="123" y="42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6"/>
                    <a:pt x="56" y="56"/>
                    <a:pt x="56" y="58"/>
                  </a:cubicBezTo>
                  <a:close/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72" y="4"/>
                    <a:pt x="81" y="13"/>
                    <a:pt x="81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11"/>
                    <a:pt x="74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39" y="11"/>
                    <a:pt x="39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13"/>
                    <a:pt x="51" y="4"/>
                    <a:pt x="6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18367" y="4245857"/>
            <a:ext cx="3109800" cy="1631415"/>
            <a:chOff x="3634221" y="4101582"/>
            <a:chExt cx="3384376" cy="1775690"/>
          </a:xfrm>
        </p:grpSpPr>
        <p:sp>
          <p:nvSpPr>
            <p:cNvPr id="18" name="矩形标注 17"/>
            <p:cNvSpPr/>
            <p:nvPr/>
          </p:nvSpPr>
          <p:spPr>
            <a:xfrm>
              <a:off x="363422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46613" y="4825153"/>
              <a:ext cx="2206620" cy="8111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6612" y="4363488"/>
              <a:ext cx="887138" cy="447869"/>
            </a:xfrm>
            <a:prstGeom prst="rect">
              <a:avLst/>
            </a:prstGeom>
            <a:noFill/>
          </p:spPr>
          <p:txBody>
            <a:bodyPr anchor="t" bIns="0" rtlCol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charset="-122" pitchFamily="2" typeface="华文黑体"/>
                </a:rPr>
                <a:t>标题3</a:t>
              </a: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796813" y="4670910"/>
              <a:ext cx="845520" cy="740810"/>
            </a:xfrm>
            <a:custGeom>
              <a:gdLst>
                <a:gd fmla="*/ 92 w 137" name="T0"/>
                <a:gd fmla="*/ 69 h 120" name="T1"/>
                <a:gd fmla="*/ 76 w 137" name="T2"/>
                <a:gd fmla="*/ 52 h 120" name="T3"/>
                <a:gd fmla="*/ 75 w 137" name="T4"/>
                <a:gd fmla="*/ 38 h 120" name="T5"/>
                <a:gd fmla="*/ 69 w 137" name="T6"/>
                <a:gd fmla="*/ 44 h 120" name="T7"/>
                <a:gd fmla="*/ 52 w 137" name="T8"/>
                <a:gd fmla="*/ 28 h 120" name="T9"/>
                <a:gd fmla="*/ 41 w 137" name="T10"/>
                <a:gd fmla="*/ 37 h 120" name="T11"/>
                <a:gd fmla="*/ 18 w 137" name="T12"/>
                <a:gd fmla="*/ 38 h 120" name="T13"/>
                <a:gd fmla="*/ 16 w 137" name="T14"/>
                <a:gd fmla="*/ 52 h 120" name="T15"/>
                <a:gd fmla="*/ 0 w 137" name="T16"/>
                <a:gd fmla="*/ 69 h 120" name="T17"/>
                <a:gd fmla="*/ 9 w 137" name="T18"/>
                <a:gd fmla="*/ 80 h 120" name="T19"/>
                <a:gd fmla="*/ 10 w 137" name="T20"/>
                <a:gd fmla="*/ 103 h 120" name="T21"/>
                <a:gd fmla="*/ 24 w 137" name="T22"/>
                <a:gd fmla="*/ 104 h 120" name="T23"/>
                <a:gd fmla="*/ 41 w 137" name="T24"/>
                <a:gd fmla="*/ 120 h 120" name="T25"/>
                <a:gd fmla="*/ 52 w 137" name="T26"/>
                <a:gd fmla="*/ 111 h 120" name="T27"/>
                <a:gd fmla="*/ 72 w 137" name="T28"/>
                <a:gd fmla="*/ 107 h 120" name="T29"/>
                <a:gd fmla="*/ 83 w 137" name="T30"/>
                <a:gd fmla="*/ 103 h 120" name="T31"/>
                <a:gd fmla="*/ 83 w 137" name="T32"/>
                <a:gd fmla="*/ 80 h 120" name="T33"/>
                <a:gd fmla="*/ 72 w 137" name="T34"/>
                <a:gd fmla="*/ 84 h 120" name="T35"/>
                <a:gd fmla="*/ 46 w 137" name="T36"/>
                <a:gd fmla="*/ 101 h 120" name="T37"/>
                <a:gd fmla="*/ 46 w 137" name="T38"/>
                <a:gd fmla="*/ 47 h 120" name="T39"/>
                <a:gd fmla="*/ 73 w 137" name="T40"/>
                <a:gd fmla="*/ 74 h 120" name="T41"/>
                <a:gd fmla="*/ 129 w 137" name="T42"/>
                <a:gd fmla="*/ 77 h 120" name="T43"/>
                <a:gd fmla="*/ 137 w 137" name="T44"/>
                <a:gd fmla="*/ 85 h 120" name="T45"/>
                <a:gd fmla="*/ 133 w 137" name="T46"/>
                <a:gd fmla="*/ 91 h 120" name="T47"/>
                <a:gd fmla="*/ 132 w 137" name="T48"/>
                <a:gd fmla="*/ 102 h 120" name="T49"/>
                <a:gd fmla="*/ 125 w 137" name="T50"/>
                <a:gd fmla="*/ 103 h 120" name="T51"/>
                <a:gd fmla="*/ 117 w 137" name="T52"/>
                <a:gd fmla="*/ 111 h 120" name="T53"/>
                <a:gd fmla="*/ 111 w 137" name="T54"/>
                <a:gd fmla="*/ 107 h 120" name="T55"/>
                <a:gd fmla="*/ 100 w 137" name="T56"/>
                <a:gd fmla="*/ 106 h 120" name="T57"/>
                <a:gd fmla="*/ 99 w 137" name="T58"/>
                <a:gd fmla="*/ 99 h 120" name="T59"/>
                <a:gd fmla="*/ 91 w 137" name="T60"/>
                <a:gd fmla="*/ 91 h 120" name="T61"/>
                <a:gd fmla="*/ 96 w 137" name="T62"/>
                <a:gd fmla="*/ 85 h 120" name="T63"/>
                <a:gd fmla="*/ 96 w 137" name="T64"/>
                <a:gd fmla="*/ 74 h 120" name="T65"/>
                <a:gd fmla="*/ 103 w 137" name="T66"/>
                <a:gd fmla="*/ 73 h 120" name="T67"/>
                <a:gd fmla="*/ 111 w 137" name="T68"/>
                <a:gd fmla="*/ 65 h 120" name="T69"/>
                <a:gd fmla="*/ 117 w 137" name="T70"/>
                <a:gd fmla="*/ 70 h 120" name="T71"/>
                <a:gd fmla="*/ 128 w 137" name="T72"/>
                <a:gd fmla="*/ 70 h 120" name="T73"/>
                <a:gd fmla="*/ 129 w 137" name="T74"/>
                <a:gd fmla="*/ 77 h 120" name="T75"/>
                <a:gd fmla="*/ 128 w 137" name="T76"/>
                <a:gd fmla="*/ 88 h 120" name="T77"/>
                <a:gd fmla="*/ 101 w 137" name="T78"/>
                <a:gd fmla="*/ 88 h 120" name="T79"/>
                <a:gd fmla="*/ 114 w 137" name="T80"/>
                <a:gd fmla="*/ 102 h 120" name="T81"/>
                <a:gd fmla="*/ 137 w 137" name="T82"/>
                <a:gd fmla="*/ 27 h 120" name="T83"/>
                <a:gd fmla="*/ 131 w 137" name="T84"/>
                <a:gd fmla="*/ 34 h 120" name="T85"/>
                <a:gd fmla="*/ 131 w 137" name="T86"/>
                <a:gd fmla="*/ 50 h 120" name="T87"/>
                <a:gd fmla="*/ 122 w 137" name="T88"/>
                <a:gd fmla="*/ 51 h 120" name="T89"/>
                <a:gd fmla="*/ 111 w 137" name="T90"/>
                <a:gd fmla="*/ 61 h 120" name="T91"/>
                <a:gd fmla="*/ 103 w 137" name="T92"/>
                <a:gd fmla="*/ 55 h 120" name="T93"/>
                <a:gd fmla="*/ 88 w 137" name="T94"/>
                <a:gd fmla="*/ 55 h 120" name="T95"/>
                <a:gd fmla="*/ 87 w 137" name="T96"/>
                <a:gd fmla="*/ 46 h 120" name="T97"/>
                <a:gd fmla="*/ 76 w 137" name="T98"/>
                <a:gd fmla="*/ 34 h 120" name="T99"/>
                <a:gd fmla="*/ 82 w 137" name="T100"/>
                <a:gd fmla="*/ 27 h 120" name="T101"/>
                <a:gd fmla="*/ 83 w 137" name="T102"/>
                <a:gd fmla="*/ 12 h 120" name="T103"/>
                <a:gd fmla="*/ 92 w 137" name="T104"/>
                <a:gd fmla="*/ 11 h 120" name="T105"/>
                <a:gd fmla="*/ 103 w 137" name="T106"/>
                <a:gd fmla="*/ 0 h 120" name="T107"/>
                <a:gd fmla="*/ 110 w 137" name="T108"/>
                <a:gd fmla="*/ 6 h 120" name="T109"/>
                <a:gd fmla="*/ 126 w 137" name="T110"/>
                <a:gd fmla="*/ 7 h 120" name="T111"/>
                <a:gd fmla="*/ 127 w 137" name="T112"/>
                <a:gd fmla="*/ 16 h 120" name="T113"/>
                <a:gd fmla="*/ 107 w 137" name="T114"/>
                <a:gd fmla="*/ 49 h 120" name="T115"/>
                <a:gd fmla="*/ 89 w 137" name="T116"/>
                <a:gd fmla="*/ 31 h 120" name="T117"/>
                <a:gd fmla="*/ 125 w 137" name="T118"/>
                <a:gd fmla="*/ 31 h 12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20" w="137">
                  <a:moveTo>
                    <a:pt x="92" y="80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2" y="62"/>
                    <a:pt x="80" y="57"/>
                    <a:pt x="76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0"/>
                    <a:pt x="58" y="38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8"/>
                    <a:pt x="29" y="40"/>
                    <a:pt x="24" y="4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3" y="57"/>
                    <a:pt x="10" y="63"/>
                    <a:pt x="9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0" y="86"/>
                    <a:pt x="13" y="92"/>
                    <a:pt x="16" y="97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8"/>
                    <a:pt x="35" y="110"/>
                    <a:pt x="41" y="111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8" y="110"/>
                    <a:pt x="64" y="108"/>
                    <a:pt x="69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80" y="91"/>
                    <a:pt x="83" y="86"/>
                    <a:pt x="83" y="80"/>
                  </a:cubicBezTo>
                  <a:cubicBezTo>
                    <a:pt x="92" y="80"/>
                    <a:pt x="92" y="80"/>
                    <a:pt x="92" y="80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68" y="94"/>
                    <a:pt x="58" y="101"/>
                    <a:pt x="46" y="101"/>
                  </a:cubicBezTo>
                  <a:cubicBezTo>
                    <a:pt x="31" y="101"/>
                    <a:pt x="19" y="89"/>
                    <a:pt x="19" y="74"/>
                  </a:cubicBezTo>
                  <a:cubicBezTo>
                    <a:pt x="19" y="59"/>
                    <a:pt x="31" y="47"/>
                    <a:pt x="46" y="47"/>
                  </a:cubicBezTo>
                  <a:cubicBezTo>
                    <a:pt x="58" y="47"/>
                    <a:pt x="68" y="54"/>
                    <a:pt x="72" y="64"/>
                  </a:cubicBezTo>
                  <a:cubicBezTo>
                    <a:pt x="73" y="67"/>
                    <a:pt x="73" y="71"/>
                    <a:pt x="73" y="74"/>
                  </a:cubicBezTo>
                  <a:cubicBezTo>
                    <a:pt x="73" y="78"/>
                    <a:pt x="73" y="81"/>
                    <a:pt x="72" y="84"/>
                  </a:cubicBezTo>
                  <a:close/>
                  <a:moveTo>
                    <a:pt x="129" y="77"/>
                  </a:moveTo>
                  <a:cubicBezTo>
                    <a:pt x="131" y="79"/>
                    <a:pt x="132" y="82"/>
                    <a:pt x="133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94"/>
                    <a:pt x="131" y="97"/>
                    <a:pt x="129" y="99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5"/>
                    <a:pt x="120" y="106"/>
                    <a:pt x="117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08" y="106"/>
                    <a:pt x="105" y="105"/>
                    <a:pt x="103" y="103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7" y="97"/>
                    <a:pt x="96" y="94"/>
                    <a:pt x="96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2"/>
                    <a:pt x="97" y="79"/>
                    <a:pt x="99" y="77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5" y="71"/>
                    <a:pt x="108" y="70"/>
                    <a:pt x="111" y="70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20" y="70"/>
                    <a:pt x="123" y="71"/>
                    <a:pt x="125" y="73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29" y="77"/>
                    <a:pt x="129" y="77"/>
                    <a:pt x="129" y="77"/>
                  </a:cubicBezTo>
                  <a:close/>
                  <a:moveTo>
                    <a:pt x="114" y="102"/>
                  </a:moveTo>
                  <a:cubicBezTo>
                    <a:pt x="122" y="102"/>
                    <a:pt x="128" y="96"/>
                    <a:pt x="128" y="88"/>
                  </a:cubicBezTo>
                  <a:cubicBezTo>
                    <a:pt x="128" y="81"/>
                    <a:pt x="122" y="75"/>
                    <a:pt x="114" y="75"/>
                  </a:cubicBezTo>
                  <a:cubicBezTo>
                    <a:pt x="107" y="75"/>
                    <a:pt x="101" y="81"/>
                    <a:pt x="101" y="88"/>
                  </a:cubicBezTo>
                  <a:cubicBezTo>
                    <a:pt x="101" y="96"/>
                    <a:pt x="107" y="102"/>
                    <a:pt x="114" y="102"/>
                  </a:cubicBezTo>
                  <a:cubicBezTo>
                    <a:pt x="114" y="102"/>
                    <a:pt x="114" y="102"/>
                    <a:pt x="114" y="102"/>
                  </a:cubicBezTo>
                  <a:close/>
                  <a:moveTo>
                    <a:pt x="131" y="27"/>
                  </a:moveTo>
                  <a:cubicBezTo>
                    <a:pt x="137" y="27"/>
                    <a:pt x="137" y="27"/>
                    <a:pt x="137" y="27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38"/>
                    <a:pt x="129" y="42"/>
                    <a:pt x="127" y="45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18" y="53"/>
                    <a:pt x="115" y="55"/>
                    <a:pt x="111" y="55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99" y="55"/>
                    <a:pt x="95" y="53"/>
                    <a:pt x="92" y="5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5" y="42"/>
                    <a:pt x="83" y="39"/>
                    <a:pt x="82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3"/>
                    <a:pt x="84" y="19"/>
                    <a:pt x="87" y="16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5" y="8"/>
                    <a:pt x="99" y="7"/>
                    <a:pt x="103" y="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5" y="7"/>
                    <a:pt x="118" y="8"/>
                    <a:pt x="121" y="11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9" y="19"/>
                    <a:pt x="131" y="23"/>
                    <a:pt x="131" y="27"/>
                  </a:cubicBezTo>
                  <a:close/>
                  <a:moveTo>
                    <a:pt x="107" y="49"/>
                  </a:moveTo>
                  <a:cubicBezTo>
                    <a:pt x="107" y="49"/>
                    <a:pt x="107" y="49"/>
                    <a:pt x="107" y="49"/>
                  </a:cubicBezTo>
                  <a:cubicBezTo>
                    <a:pt x="97" y="49"/>
                    <a:pt x="89" y="41"/>
                    <a:pt x="89" y="31"/>
                  </a:cubicBezTo>
                  <a:cubicBezTo>
                    <a:pt x="89" y="21"/>
                    <a:pt x="97" y="13"/>
                    <a:pt x="107" y="13"/>
                  </a:cubicBezTo>
                  <a:cubicBezTo>
                    <a:pt x="117" y="13"/>
                    <a:pt x="125" y="21"/>
                    <a:pt x="125" y="31"/>
                  </a:cubicBezTo>
                  <a:cubicBezTo>
                    <a:pt x="125" y="41"/>
                    <a:pt x="117" y="49"/>
                    <a:pt x="107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01057" y="2116661"/>
            <a:ext cx="3109800" cy="1631415"/>
            <a:chOff x="1329965" y="1784090"/>
            <a:chExt cx="3384376" cy="1775690"/>
          </a:xfrm>
        </p:grpSpPr>
        <p:sp>
          <p:nvSpPr>
            <p:cNvPr id="23" name="矩形标注 22"/>
            <p:cNvSpPr/>
            <p:nvPr/>
          </p:nvSpPr>
          <p:spPr>
            <a:xfrm>
              <a:off x="132996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5712" y="2472141"/>
              <a:ext cx="2206620" cy="8111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5712" y="2010477"/>
              <a:ext cx="887138" cy="447869"/>
            </a:xfrm>
            <a:prstGeom prst="rect">
              <a:avLst/>
            </a:prstGeom>
            <a:noFill/>
          </p:spPr>
          <p:txBody>
            <a:bodyPr anchor="t" bIns="0" rtlCol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charset="-122" pitchFamily="2" typeface="华文黑体"/>
                </a:rPr>
                <a:t>标题1</a:t>
              </a: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584836" y="2313391"/>
              <a:ext cx="778336" cy="775494"/>
            </a:xfrm>
            <a:custGeom>
              <a:gdLst>
                <a:gd fmla="*/ 86 w 116" name="T0"/>
                <a:gd fmla="*/ 17 h 116" name="T1"/>
                <a:gd fmla="*/ 8 w 116" name="T2"/>
                <a:gd fmla="*/ 45 h 116" name="T3"/>
                <a:gd fmla="*/ 11 w 116" name="T4"/>
                <a:gd fmla="*/ 50 h 116" name="T5"/>
                <a:gd fmla="*/ 12 w 116" name="T6"/>
                <a:gd fmla="*/ 59 h 116" name="T7"/>
                <a:gd fmla="*/ 16 w 116" name="T8"/>
                <a:gd fmla="*/ 69 h 116" name="T9"/>
                <a:gd fmla="*/ 20 w 116" name="T10"/>
                <a:gd fmla="*/ 77 h 116" name="T11"/>
                <a:gd fmla="*/ 24 w 116" name="T12"/>
                <a:gd fmla="*/ 83 h 116" name="T13"/>
                <a:gd fmla="*/ 27 w 116" name="T14"/>
                <a:gd fmla="*/ 98 h 116" name="T15"/>
                <a:gd fmla="*/ 33 w 116" name="T16"/>
                <a:gd fmla="*/ 105 h 116" name="T17"/>
                <a:gd fmla="*/ 34 w 116" name="T18"/>
                <a:gd fmla="*/ 101 h 116" name="T19"/>
                <a:gd fmla="*/ 37 w 116" name="T20"/>
                <a:gd fmla="*/ 93 h 116" name="T21"/>
                <a:gd fmla="*/ 41 w 116" name="T22"/>
                <a:gd fmla="*/ 83 h 116" name="T23"/>
                <a:gd fmla="*/ 49 w 116" name="T24"/>
                <a:gd fmla="*/ 73 h 116" name="T25"/>
                <a:gd fmla="*/ 53 w 116" name="T26"/>
                <a:gd fmla="*/ 66 h 116" name="T27"/>
                <a:gd fmla="*/ 45 w 116" name="T28"/>
                <a:gd fmla="*/ 61 h 116" name="T29"/>
                <a:gd fmla="*/ 38 w 116" name="T30"/>
                <a:gd fmla="*/ 58 h 116" name="T31"/>
                <a:gd fmla="*/ 33 w 116" name="T32"/>
                <a:gd fmla="*/ 51 h 116" name="T33"/>
                <a:gd fmla="*/ 25 w 116" name="T34"/>
                <a:gd fmla="*/ 47 h 116" name="T35"/>
                <a:gd fmla="*/ 17 w 116" name="T36"/>
                <a:gd fmla="*/ 49 h 116" name="T37"/>
                <a:gd fmla="*/ 13 w 116" name="T38"/>
                <a:gd fmla="*/ 44 h 116" name="T39"/>
                <a:gd fmla="*/ 12 w 116" name="T40"/>
                <a:gd fmla="*/ 37 h 116" name="T41"/>
                <a:gd fmla="*/ 8 w 116" name="T42"/>
                <a:gd fmla="*/ 37 h 116" name="T43"/>
                <a:gd fmla="*/ 12 w 116" name="T44"/>
                <a:gd fmla="*/ 30 h 116" name="T45"/>
                <a:gd fmla="*/ 18 w 116" name="T46"/>
                <a:gd fmla="*/ 30 h 116" name="T47"/>
                <a:gd fmla="*/ 24 w 116" name="T48"/>
                <a:gd fmla="*/ 25 h 116" name="T49"/>
                <a:gd fmla="*/ 30 w 116" name="T50"/>
                <a:gd fmla="*/ 18 h 116" name="T51"/>
                <a:gd fmla="*/ 32 w 116" name="T52"/>
                <a:gd fmla="*/ 15 h 116" name="T53"/>
                <a:gd fmla="*/ 42 w 116" name="T54"/>
                <a:gd fmla="*/ 12 h 116" name="T55"/>
                <a:gd fmla="*/ 34 w 116" name="T56"/>
                <a:gd fmla="*/ 8 h 116" name="T57"/>
                <a:gd fmla="*/ 32 w 116" name="T58"/>
                <a:gd fmla="*/ 8 h 116" name="T59"/>
                <a:gd fmla="*/ 49 w 116" name="T60"/>
                <a:gd fmla="*/ 2 h 116" name="T61"/>
                <a:gd fmla="*/ 56 w 116" name="T62"/>
                <a:gd fmla="*/ 5 h 116" name="T63"/>
                <a:gd fmla="*/ 82 w 116" name="T64"/>
                <a:gd fmla="*/ 6 h 116" name="T65"/>
                <a:gd fmla="*/ 79 w 116" name="T66"/>
                <a:gd fmla="*/ 11 h 116" name="T67"/>
                <a:gd fmla="*/ 85 w 116" name="T68"/>
                <a:gd fmla="*/ 19 h 116" name="T69"/>
                <a:gd fmla="*/ 89 w 116" name="T70"/>
                <a:gd fmla="*/ 19 h 116" name="T71"/>
                <a:gd fmla="*/ 93 w 116" name="T72"/>
                <a:gd fmla="*/ 17 h 116" name="T73"/>
                <a:gd fmla="*/ 97 w 116" name="T74"/>
                <a:gd fmla="*/ 23 h 116" name="T75"/>
                <a:gd fmla="*/ 101 w 116" name="T76"/>
                <a:gd fmla="*/ 27 h 116" name="T77"/>
                <a:gd fmla="*/ 95 w 116" name="T78"/>
                <a:gd fmla="*/ 27 h 116" name="T79"/>
                <a:gd fmla="*/ 89 w 116" name="T80"/>
                <a:gd fmla="*/ 25 h 116" name="T81"/>
                <a:gd fmla="*/ 81 w 116" name="T82"/>
                <a:gd fmla="*/ 24 h 116" name="T83"/>
                <a:gd fmla="*/ 74 w 116" name="T84"/>
                <a:gd fmla="*/ 30 h 116" name="T85"/>
                <a:gd fmla="*/ 70 w 116" name="T86"/>
                <a:gd fmla="*/ 39 h 116" name="T87"/>
                <a:gd fmla="*/ 73 w 116" name="T88"/>
                <a:gd fmla="*/ 50 h 116" name="T89"/>
                <a:gd fmla="*/ 82 w 116" name="T90"/>
                <a:gd fmla="*/ 53 h 116" name="T91"/>
                <a:gd fmla="*/ 91 w 116" name="T92"/>
                <a:gd fmla="*/ 53 h 116" name="T93"/>
                <a:gd fmla="*/ 95 w 116" name="T94"/>
                <a:gd fmla="*/ 61 h 116" name="T95"/>
                <a:gd fmla="*/ 96 w 116" name="T96"/>
                <a:gd fmla="*/ 71 h 116" name="T97"/>
                <a:gd fmla="*/ 95 w 116" name="T98"/>
                <a:gd fmla="*/ 81 h 116" name="T99"/>
                <a:gd fmla="*/ 100 w 116" name="T100"/>
                <a:gd fmla="*/ 90 h 116" name="T101"/>
                <a:gd fmla="*/ 107 w 116" name="T102"/>
                <a:gd fmla="*/ 82 h 116" name="T103"/>
                <a:gd fmla="*/ 112 w 116" name="T104"/>
                <a:gd fmla="*/ 69 h 116" name="T105"/>
                <a:gd fmla="*/ 114 w 116" name="T106"/>
                <a:gd fmla="*/ 53 h 116" name="T107"/>
                <a:gd fmla="*/ 109 w 116" name="T108"/>
                <a:gd fmla="*/ 39 h 116" name="T109"/>
                <a:gd fmla="*/ 105 w 116" name="T110"/>
                <a:gd fmla="*/ 32 h 116" name="T111"/>
                <a:gd fmla="*/ 111 w 116" name="T112"/>
                <a:gd fmla="*/ 41 h 116" name="T113"/>
                <a:gd fmla="*/ 79 w 116" name="T114"/>
                <a:gd fmla="*/ 10 h 116" name="T115"/>
                <a:gd fmla="*/ 75 w 116" name="T116"/>
                <a:gd fmla="*/ 5 h 116" name="T117"/>
                <a:gd fmla="*/ 76 w 116" name="T118"/>
                <a:gd fmla="*/ 9 h 116" name="T119"/>
                <a:gd fmla="*/ 73 w 116" name="T120"/>
                <a:gd fmla="*/ 4 h 116" name="T121"/>
                <a:gd fmla="*/ 109 w 116" name="T122"/>
                <a:gd fmla="*/ 82 h 11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15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" name="矩形标注 3"/>
          <p:cNvSpPr/>
          <p:nvPr/>
        </p:nvSpPr>
        <p:spPr>
          <a:xfrm>
            <a:off x="8835459" y="2143798"/>
            <a:ext cx="1709729" cy="1630800"/>
          </a:xfrm>
          <a:prstGeom prst="wedgeRectCallout">
            <a:avLst>
              <a:gd fmla="val -67648" name="adj1"/>
              <a:gd fmla="val -4251" name="adj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Ins="180000" rtlCol="0"/>
          <a:lstStyle/>
          <a:p>
            <a:pPr lvl="0">
              <a:lnSpc>
                <a:spcPct val="130000"/>
              </a:lnSpc>
            </a:pPr>
            <a:r>
              <a:rPr altLang="en-US" lang="zh-CN" sz="11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矩形标注 27"/>
          <p:cNvSpPr/>
          <p:nvPr/>
        </p:nvSpPr>
        <p:spPr>
          <a:xfrm>
            <a:off x="1801057" y="4253173"/>
            <a:ext cx="1709729" cy="1630800"/>
          </a:xfrm>
          <a:prstGeom prst="wedgeRectCallout">
            <a:avLst>
              <a:gd fmla="val 63935" name="adj1"/>
              <a:gd fmla="val 31349" name="adj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Ins="180000" rtlCol="0"/>
          <a:lstStyle/>
          <a:p>
            <a:pPr lvl="0">
              <a:lnSpc>
                <a:spcPct val="130000"/>
              </a:lnSpc>
            </a:pPr>
            <a:r>
              <a:rPr altLang="en-US" lang="zh-CN" sz="11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4161591351"/>
      </p:ext>
    </p:extLst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9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913925" y="2274542"/>
            <a:ext cx="8506579" cy="367240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1035719" y="3273362"/>
            <a:ext cx="1674768" cy="167476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点击添加文本</a:t>
            </a:r>
          </a:p>
        </p:txBody>
      </p:sp>
      <p:sp>
        <p:nvSpPr>
          <p:cNvPr id="7" name="椭圆 6"/>
          <p:cNvSpPr/>
          <p:nvPr/>
        </p:nvSpPr>
        <p:spPr>
          <a:xfrm>
            <a:off x="9542298" y="3273362"/>
            <a:ext cx="1674768" cy="167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点击添加文本</a:t>
            </a:r>
          </a:p>
        </p:txBody>
      </p:sp>
      <p:sp>
        <p:nvSpPr>
          <p:cNvPr id="8" name="矩形 7"/>
          <p:cNvSpPr/>
          <p:nvPr/>
        </p:nvSpPr>
        <p:spPr>
          <a:xfrm>
            <a:off x="5382384" y="327336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666666"/>
                </a:solidFill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5382384" y="4578798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666666"/>
                </a:solidFill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12" name="上箭头 11"/>
          <p:cNvSpPr/>
          <p:nvPr/>
        </p:nvSpPr>
        <p:spPr>
          <a:xfrm>
            <a:off x="5591150" y="2619082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上箭头 12"/>
          <p:cNvSpPr/>
          <p:nvPr/>
        </p:nvSpPr>
        <p:spPr>
          <a:xfrm flipV="1">
            <a:off x="5591150" y="5070237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3862958" y="5755560"/>
            <a:ext cx="4536504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点击添加文本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3862958" y="2017868"/>
            <a:ext cx="4536504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itchFamily="34" typeface="微软雅黑"/>
                <a:ea charset="-122" pitchFamily="34" typeface="微软雅黑"/>
              </a:rPr>
              <a:t>点击添加文本</a:t>
            </a:r>
          </a:p>
        </p:txBody>
      </p:sp>
      <p:sp>
        <p:nvSpPr>
          <p:cNvPr id="16" name="五边形 2"/>
          <p:cNvSpPr/>
          <p:nvPr/>
        </p:nvSpPr>
        <p:spPr>
          <a:xfrm>
            <a:off x="3205885" y="4164752"/>
            <a:ext cx="5922658" cy="324036"/>
          </a:xfrm>
          <a:custGeom>
            <a:rect b="b" l="l" r="r" t="t"/>
            <a:pathLst>
              <a:path h="324036" w="5922658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五边形 2"/>
          <p:cNvSpPr/>
          <p:nvPr/>
        </p:nvSpPr>
        <p:spPr>
          <a:xfrm flipH="1">
            <a:off x="3205885" y="3732704"/>
            <a:ext cx="5922658" cy="324036"/>
          </a:xfrm>
          <a:custGeom>
            <a:rect b="b" l="l" r="r" t="t"/>
            <a:pathLst>
              <a:path h="324036" w="5922658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0326120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40223"/>
            <a:ext cx="8728561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  <a:extLst/>
        </p:spPr>
        <p:txBody>
          <a:bodyPr anchor="ctr" wrap="none"/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 flipH="1" rot="5400000">
            <a:off x="7715386" y="5370299"/>
            <a:ext cx="0" cy="1368152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6558" y="3763219"/>
            <a:ext cx="529300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  <a:ex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 flipH="1" rot="16200000">
            <a:off x="6129843" y="2358221"/>
            <a:ext cx="0" cy="353112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5400000">
            <a:off x="7792773" y="4928553"/>
            <a:ext cx="209418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  <a:ex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8857957" y="4924966"/>
            <a:ext cx="2" cy="28496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59200" y="1957642"/>
            <a:ext cx="5189044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  <a:extLst/>
        </p:spPr>
        <p:txBody>
          <a:bodyPr anchor="ctr" wrap="none"/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 flipH="1" rot="5400000">
            <a:off x="6039833" y="655899"/>
            <a:ext cx="0" cy="335110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5400000">
            <a:off x="2200555" y="2860271"/>
            <a:ext cx="235635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  <a:ex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3358824" y="3075328"/>
            <a:ext cx="2" cy="320640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8225587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anchor="ctr" wrap="none"/>
          <a:lstStyle/>
          <a:p>
            <a:pPr algn="ctr" lvl="0">
              <a:defRPr/>
            </a:pPr>
            <a:r>
              <a:rPr altLang="en-US" kern="0" lang="zh-CN" sz="2000">
                <a:solidFill>
                  <a:schemeClr val="bg1"/>
                </a:solidFill>
                <a:ea charset="-122" pitchFamily="34" typeface="微软雅黑"/>
              </a:rPr>
              <a:t>添加标题</a:t>
            </a: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 flipH="1" rot="5400000">
            <a:off x="3488859" y="2900081"/>
            <a:ext cx="0" cy="630858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ea charset="-122" pitchFamily="34"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28181" y="1899980"/>
            <a:ext cx="3811240" cy="45720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点击添加文本点击添加文本点击添加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2757104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anchor="ctr" wrap="none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charset="-122" pitchFamily="34" typeface="微软雅黑"/>
              </a:rPr>
              <a:t>添加标题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757104" y="3512251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</a:ln>
        </p:spPr>
        <p:txBody>
          <a:bodyPr anchor="ctr" wrap="none"/>
          <a:lstStyle/>
          <a:p>
            <a:pPr algn="ctr" lvl="0">
              <a:defRPr/>
            </a:pPr>
            <a:r>
              <a:rPr altLang="en-US" kern="0" lang="zh-CN" sz="2000">
                <a:solidFill>
                  <a:schemeClr val="bg1"/>
                </a:solidFill>
                <a:ea charset="-122" pitchFamily="34" typeface="微软雅黑"/>
              </a:rPr>
              <a:t>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228181" y="3663724"/>
            <a:ext cx="3811240" cy="45720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点击添加文本点击添加文本点击添加</a:t>
            </a:r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8236333" y="3512251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anchor="ctr" wrap="none"/>
          <a:lstStyle/>
          <a:p>
            <a:pPr algn="ctr" lvl="0">
              <a:defRPr/>
            </a:pPr>
            <a:r>
              <a:rPr altLang="en-US" kern="0" lang="zh-CN" sz="2000">
                <a:solidFill>
                  <a:schemeClr val="bg1"/>
                </a:solidFill>
                <a:ea charset="-122" pitchFamily="34" typeface="微软雅黑"/>
              </a:rPr>
              <a:t>添加标题</a:t>
            </a:r>
          </a:p>
        </p:txBody>
      </p:sp>
      <p:sp>
        <p:nvSpPr>
          <p:cNvPr id="24" name="Oval 38"/>
          <p:cNvSpPr>
            <a:spLocks noChangeArrowheads="1"/>
          </p:cNvSpPr>
          <p:nvPr/>
        </p:nvSpPr>
        <p:spPr bwMode="auto">
          <a:xfrm>
            <a:off x="8236333" y="5402502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</a:ln>
        </p:spPr>
        <p:txBody>
          <a:bodyPr anchor="ctr" wrap="none"/>
          <a:lstStyle/>
          <a:p>
            <a:pPr algn="ctr" lvl="0">
              <a:defRPr/>
            </a:pPr>
            <a:r>
              <a:rPr altLang="en-US" kern="0" lang="zh-CN" sz="2000">
                <a:solidFill>
                  <a:schemeClr val="bg1"/>
                </a:solidFill>
                <a:ea charset="-122" pitchFamily="34" typeface="微软雅黑"/>
              </a:rPr>
              <a:t>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092407" y="5563721"/>
            <a:ext cx="6235218" cy="45720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点击添加文本点击添加文本点击添加文本点击添加文本</a:t>
            </a:r>
          </a:p>
        </p:txBody>
      </p:sp>
    </p:spTree>
    <p:extLst>
      <p:ext uri="{BB962C8B-B14F-4D97-AF65-F5344CB8AC3E}">
        <p14:creationId val="110326120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5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8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7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7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8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0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1" spid="19"/>
      <p:bldP grpId="0" spid="20"/>
      <p:bldP grpId="0" spid="21"/>
      <p:bldP grpId="0" spid="22"/>
      <p:bldP grpId="1" spid="22"/>
      <p:bldP grpId="0" spid="23"/>
      <p:bldP grpId="0" spid="24"/>
      <p:bldP grpId="0" spid="25"/>
      <p:bldP grpId="1" spid="2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986588" y="228389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440939" y="198884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7" name="六边形 6"/>
          <p:cNvSpPr/>
          <p:nvPr/>
        </p:nvSpPr>
        <p:spPr>
          <a:xfrm>
            <a:off x="1414686" y="3584318"/>
            <a:ext cx="1323358" cy="114082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cxnSp>
        <p:nvCxnSpPr>
          <p:cNvPr id="8" name="直接箭头连接符 7"/>
          <p:cNvCxnSpPr>
            <a:stCxn id="7" idx="5"/>
          </p:cNvCxnSpPr>
          <p:nvPr/>
        </p:nvCxnSpPr>
        <p:spPr>
          <a:xfrm flipV="1">
            <a:off x="2452838" y="2534551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0"/>
          </p:cNvCxnSpPr>
          <p:nvPr/>
        </p:nvCxnSpPr>
        <p:spPr>
          <a:xfrm>
            <a:off x="2738044" y="4154731"/>
            <a:ext cx="1030509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1"/>
          </p:cNvCxnSpPr>
          <p:nvPr/>
        </p:nvCxnSpPr>
        <p:spPr>
          <a:xfrm>
            <a:off x="2452838" y="4725144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6656" y="2541832"/>
            <a:ext cx="633825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986588" y="372405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5440939" y="342900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6656" y="3981991"/>
            <a:ext cx="633825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986588" y="5191596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5440939" y="4896544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6656" y="5449536"/>
            <a:ext cx="633825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10326120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9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5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3"/>
      <p:bldP grpId="1" spid="13"/>
      <p:bldP grpId="0" spid="14"/>
      <p:bldP grpId="0" spid="15"/>
      <p:bldP grpId="0" spid="16"/>
      <p:bldP grpId="1" spid="16"/>
      <p:bldP grpId="0" spid="17"/>
      <p:bldP grpId="0" spid="18"/>
      <p:bldP grpId="0" spid="19"/>
      <p:bldP grpId="1" spid="1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1179126" y="2167356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标题1</a:t>
            </a:r>
          </a:p>
        </p:txBody>
      </p:sp>
      <p:sp>
        <p:nvSpPr>
          <p:cNvPr id="6" name="椭圆 5"/>
          <p:cNvSpPr/>
          <p:nvPr/>
        </p:nvSpPr>
        <p:spPr>
          <a:xfrm>
            <a:off x="3731882" y="3505551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标题2</a:t>
            </a:r>
          </a:p>
        </p:txBody>
      </p:sp>
      <p:sp>
        <p:nvSpPr>
          <p:cNvPr id="7" name="椭圆 6"/>
          <p:cNvSpPr/>
          <p:nvPr/>
        </p:nvSpPr>
        <p:spPr>
          <a:xfrm>
            <a:off x="6612202" y="1988840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标题3</a:t>
            </a:r>
          </a:p>
        </p:txBody>
      </p:sp>
      <p:sp>
        <p:nvSpPr>
          <p:cNvPr id="8" name="椭圆 7"/>
          <p:cNvSpPr/>
          <p:nvPr/>
        </p:nvSpPr>
        <p:spPr>
          <a:xfrm>
            <a:off x="9564530" y="2502084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标题4</a:t>
            </a:r>
          </a:p>
        </p:txBody>
      </p:sp>
      <p:cxnSp>
        <p:nvCxnSpPr>
          <p:cNvPr id="9" name="直接连接符 8"/>
          <p:cNvCxnSpPr>
            <a:stCxn id="5" idx="6"/>
            <a:endCxn id="6" idx="2"/>
          </p:cNvCxnSpPr>
          <p:nvPr/>
        </p:nvCxnSpPr>
        <p:spPr>
          <a:xfrm>
            <a:off x="2835310" y="2995448"/>
            <a:ext cx="896572" cy="13381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7" idx="2"/>
          </p:cNvCxnSpPr>
          <p:nvPr/>
        </p:nvCxnSpPr>
        <p:spPr>
          <a:xfrm flipV="1">
            <a:off x="5388066" y="2816932"/>
            <a:ext cx="1224136" cy="15167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6"/>
            <a:endCxn id="8" idx="2"/>
          </p:cNvCxnSpPr>
          <p:nvPr/>
        </p:nvCxnSpPr>
        <p:spPr>
          <a:xfrm>
            <a:off x="8268386" y="2816932"/>
            <a:ext cx="1296144" cy="5132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54646" y="3927495"/>
            <a:ext cx="1636189" cy="502920"/>
          </a:xfrm>
          <a:prstGeom prst="rect">
            <a:avLst/>
          </a:prstGeom>
        </p:spPr>
        <p:txBody>
          <a:bodyPr anchor="ctr" anchorCtr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054646" y="4429096"/>
            <a:ext cx="188514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点击添加文本点击添加文本点击添加文本点击</a:t>
            </a:r>
          </a:p>
        </p:txBody>
      </p:sp>
      <p:sp>
        <p:nvSpPr>
          <p:cNvPr id="16" name="矩形 15"/>
          <p:cNvSpPr/>
          <p:nvPr/>
        </p:nvSpPr>
        <p:spPr>
          <a:xfrm>
            <a:off x="3607402" y="2250624"/>
            <a:ext cx="1636189" cy="502920"/>
          </a:xfrm>
          <a:prstGeom prst="rect">
            <a:avLst/>
          </a:prstGeom>
        </p:spPr>
        <p:txBody>
          <a:bodyPr anchor="ctr" anchorCtr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607402" y="2752225"/>
            <a:ext cx="188514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点击添加文本点击添加文本点击添加文本点击</a:t>
            </a:r>
          </a:p>
        </p:txBody>
      </p:sp>
      <p:sp>
        <p:nvSpPr>
          <p:cNvPr id="18" name="矩形 17"/>
          <p:cNvSpPr/>
          <p:nvPr/>
        </p:nvSpPr>
        <p:spPr>
          <a:xfrm>
            <a:off x="6487358" y="3759018"/>
            <a:ext cx="1636189" cy="502920"/>
          </a:xfrm>
          <a:prstGeom prst="rect">
            <a:avLst/>
          </a:prstGeom>
        </p:spPr>
        <p:txBody>
          <a:bodyPr anchor="ctr" anchorCtr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487359" y="4260619"/>
            <a:ext cx="188514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点击添加文本点击添加文本点击添加文本点击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9460046" y="4185832"/>
            <a:ext cx="1636189" cy="502920"/>
          </a:xfrm>
          <a:prstGeom prst="rect">
            <a:avLst/>
          </a:prstGeom>
        </p:spPr>
        <p:txBody>
          <a:bodyPr anchor="ctr" anchorCtr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9460046" y="4687433"/>
            <a:ext cx="188514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点击添加文本点击添加文本点击添加文本点击</a:t>
            </a:r>
          </a:p>
        </p:txBody>
      </p:sp>
      <p:sp>
        <p:nvSpPr>
          <p:cNvPr id="22" name="矩形 21"/>
          <p:cNvSpPr/>
          <p:nvPr/>
        </p:nvSpPr>
        <p:spPr>
          <a:xfrm>
            <a:off x="4742288" y="5661248"/>
            <a:ext cx="660290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10326120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" name="TextBox 129"/>
          <p:cNvSpPr txBox="1"/>
          <p:nvPr/>
        </p:nvSpPr>
        <p:spPr>
          <a:xfrm>
            <a:off x="888566" y="4153289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年度工作概述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102243" y="4153289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工作完成情况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244480" y="4153289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项目成果展示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386718" y="4153289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工作不足之处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528956" y="4153289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明年工作计划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37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8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  <p:sp>
            <p:nvSpPr>
              <p:cNvPr id="139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41" name="椭圆 140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42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43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44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4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7" name="椭圆 146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48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9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gdLst>
                  <a:gd fmla="*/ 0 w 32" name="T0"/>
                  <a:gd fmla="*/ 32 h 32" name="T1"/>
                  <a:gd fmla="*/ 16 w 32" name="T2"/>
                  <a:gd fmla="*/ 32 h 32" name="T3"/>
                  <a:gd fmla="*/ 32 w 32" name="T4"/>
                  <a:gd fmla="*/ 16 h 32" name="T5"/>
                  <a:gd fmla="*/ 32 w 32" name="T6"/>
                  <a:gd fmla="*/ 0 h 32" name="T7"/>
                  <a:gd fmla="*/ 0 w 32" name="T8"/>
                  <a:gd fmla="*/ 0 h 32" name="T9"/>
                  <a:gd fmla="*/ 0 w 32" name="T10"/>
                  <a:gd fmla="*/ 32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0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gdLst>
                  <a:gd fmla="*/ 208 w 224" name="T0"/>
                  <a:gd fmla="*/ 0 h 288" name="T1"/>
                  <a:gd fmla="*/ 16 w 224" name="T2"/>
                  <a:gd fmla="*/ 0 h 288" name="T3"/>
                  <a:gd fmla="*/ 0 w 224" name="T4"/>
                  <a:gd fmla="*/ 16 h 288" name="T5"/>
                  <a:gd fmla="*/ 0 w 224" name="T6"/>
                  <a:gd fmla="*/ 272 h 288" name="T7"/>
                  <a:gd fmla="*/ 16 w 224" name="T8"/>
                  <a:gd fmla="*/ 288 h 288" name="T9"/>
                  <a:gd fmla="*/ 176 w 224" name="T10"/>
                  <a:gd fmla="*/ 288 h 288" name="T11"/>
                  <a:gd fmla="*/ 176 w 224" name="T12"/>
                  <a:gd fmla="*/ 144 h 288" name="T13"/>
                  <a:gd fmla="*/ 224 w 224" name="T14"/>
                  <a:gd fmla="*/ 144 h 288" name="T15"/>
                  <a:gd fmla="*/ 224 w 224" name="T16"/>
                  <a:gd fmla="*/ 16 h 288" name="T17"/>
                  <a:gd fmla="*/ 208 w 224" name="T18"/>
                  <a:gd fmla="*/ 0 h 288" name="T19"/>
                  <a:gd fmla="*/ 168 w 224" name="T20"/>
                  <a:gd fmla="*/ 104 h 288" name="T21"/>
                  <a:gd fmla="*/ 56 w 224" name="T22"/>
                  <a:gd fmla="*/ 104 h 288" name="T23"/>
                  <a:gd fmla="*/ 56 w 224" name="T24"/>
                  <a:gd fmla="*/ 88 h 288" name="T25"/>
                  <a:gd fmla="*/ 168 w 224" name="T26"/>
                  <a:gd fmla="*/ 88 h 288" name="T27"/>
                  <a:gd fmla="*/ 168 w 224" name="T28"/>
                  <a:gd fmla="*/ 104 h 288" name="T29"/>
                  <a:gd fmla="*/ 168 w 224" name="T30"/>
                  <a:gd fmla="*/ 72 h 288" name="T31"/>
                  <a:gd fmla="*/ 56 w 224" name="T32"/>
                  <a:gd fmla="*/ 72 h 288" name="T33"/>
                  <a:gd fmla="*/ 56 w 224" name="T34"/>
                  <a:gd fmla="*/ 56 h 288" name="T35"/>
                  <a:gd fmla="*/ 168 w 224" name="T36"/>
                  <a:gd fmla="*/ 56 h 288" name="T37"/>
                  <a:gd fmla="*/ 168 w 224" name="T38"/>
                  <a:gd fmla="*/ 72 h 28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88" w="224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1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2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54" name="椭圆 153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5" name="任意多边形 154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gdLst>
                <a:gd fmla="*/ 14829 w 563476" name="connsiteX0"/>
                <a:gd fmla="*/ 416347 h 432000" name="connsiteY0"/>
                <a:gd fmla="*/ 556062 w 563476" name="connsiteX1"/>
                <a:gd fmla="*/ 416347 h 432000" name="connsiteY1"/>
                <a:gd fmla="*/ 563476 w 563476" name="connsiteX2"/>
                <a:gd fmla="*/ 424174 h 432000" name="connsiteY2"/>
                <a:gd fmla="*/ 556062 w 563476" name="connsiteX3"/>
                <a:gd fmla="*/ 432000 h 432000" name="connsiteY3"/>
                <a:gd fmla="*/ 14829 w 563476" name="connsiteX4"/>
                <a:gd fmla="*/ 432000 h 432000" name="connsiteY4"/>
                <a:gd fmla="*/ 0 w 563476" name="connsiteX5"/>
                <a:gd fmla="*/ 424174 h 432000" name="connsiteY5"/>
                <a:gd fmla="*/ 14829 w 563476" name="connsiteX6"/>
                <a:gd fmla="*/ 416347 h 432000" name="connsiteY6"/>
                <a:gd fmla="*/ 428869 w 563476" name="connsiteX7"/>
                <a:gd fmla="*/ 200347 h 432000" name="connsiteY7"/>
                <a:gd fmla="*/ 510260 w 563476" name="connsiteX8"/>
                <a:gd fmla="*/ 200347 h 432000" name="connsiteY8"/>
                <a:gd fmla="*/ 510260 w 563476" name="connsiteX9"/>
                <a:gd fmla="*/ 372521 h 432000" name="connsiteY9"/>
                <a:gd fmla="*/ 428869 w 563476" name="connsiteX10"/>
                <a:gd fmla="*/ 372521 h 432000" name="connsiteY10"/>
                <a:gd fmla="*/ 303652 w 563476" name="connsiteX11"/>
                <a:gd fmla="*/ 118956 h 432000" name="connsiteY11"/>
                <a:gd fmla="*/ 385043 w 563476" name="connsiteX12"/>
                <a:gd fmla="*/ 118956 h 432000" name="connsiteY12"/>
                <a:gd fmla="*/ 385043 w 563476" name="connsiteX13"/>
                <a:gd fmla="*/ 372521 h 432000" name="connsiteY13"/>
                <a:gd fmla="*/ 303652 w 563476" name="connsiteX14"/>
                <a:gd fmla="*/ 372521 h 432000" name="connsiteY14"/>
                <a:gd fmla="*/ 72001 w 563476" name="connsiteX15"/>
                <a:gd fmla="*/ 97044 h 432000" name="connsiteY15"/>
                <a:gd fmla="*/ 153392 w 563476" name="connsiteX16"/>
                <a:gd fmla="*/ 97044 h 432000" name="connsiteY16"/>
                <a:gd fmla="*/ 153392 w 563476" name="connsiteX17"/>
                <a:gd fmla="*/ 372521 h 432000" name="connsiteY17"/>
                <a:gd fmla="*/ 72001 w 563476" name="connsiteX18"/>
                <a:gd fmla="*/ 372521 h 432000" name="connsiteY18"/>
                <a:gd fmla="*/ 190957 w 563476" name="connsiteX19"/>
                <a:gd fmla="*/ 0 h 432000" name="connsiteY19"/>
                <a:gd fmla="*/ 272348 w 563476" name="connsiteX20"/>
                <a:gd fmla="*/ 0 h 432000" name="connsiteY20"/>
                <a:gd fmla="*/ 272348 w 563476" name="connsiteX21"/>
                <a:gd fmla="*/ 372521 h 432000" name="connsiteY21"/>
                <a:gd fmla="*/ 190957 w 563476" name="connsiteX22"/>
                <a:gd fmla="*/ 372521 h 43200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432000" w="563476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7" name="椭圆 156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8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gdLst>
                <a:gd fmla="*/ 86 w 116" name="T0"/>
                <a:gd fmla="*/ 17 h 116" name="T1"/>
                <a:gd fmla="*/ 8 w 116" name="T2"/>
                <a:gd fmla="*/ 45 h 116" name="T3"/>
                <a:gd fmla="*/ 11 w 116" name="T4"/>
                <a:gd fmla="*/ 50 h 116" name="T5"/>
                <a:gd fmla="*/ 12 w 116" name="T6"/>
                <a:gd fmla="*/ 59 h 116" name="T7"/>
                <a:gd fmla="*/ 16 w 116" name="T8"/>
                <a:gd fmla="*/ 69 h 116" name="T9"/>
                <a:gd fmla="*/ 20 w 116" name="T10"/>
                <a:gd fmla="*/ 77 h 116" name="T11"/>
                <a:gd fmla="*/ 24 w 116" name="T12"/>
                <a:gd fmla="*/ 83 h 116" name="T13"/>
                <a:gd fmla="*/ 27 w 116" name="T14"/>
                <a:gd fmla="*/ 98 h 116" name="T15"/>
                <a:gd fmla="*/ 33 w 116" name="T16"/>
                <a:gd fmla="*/ 105 h 116" name="T17"/>
                <a:gd fmla="*/ 34 w 116" name="T18"/>
                <a:gd fmla="*/ 101 h 116" name="T19"/>
                <a:gd fmla="*/ 37 w 116" name="T20"/>
                <a:gd fmla="*/ 93 h 116" name="T21"/>
                <a:gd fmla="*/ 41 w 116" name="T22"/>
                <a:gd fmla="*/ 83 h 116" name="T23"/>
                <a:gd fmla="*/ 49 w 116" name="T24"/>
                <a:gd fmla="*/ 73 h 116" name="T25"/>
                <a:gd fmla="*/ 53 w 116" name="T26"/>
                <a:gd fmla="*/ 66 h 116" name="T27"/>
                <a:gd fmla="*/ 45 w 116" name="T28"/>
                <a:gd fmla="*/ 61 h 116" name="T29"/>
                <a:gd fmla="*/ 38 w 116" name="T30"/>
                <a:gd fmla="*/ 58 h 116" name="T31"/>
                <a:gd fmla="*/ 33 w 116" name="T32"/>
                <a:gd fmla="*/ 51 h 116" name="T33"/>
                <a:gd fmla="*/ 25 w 116" name="T34"/>
                <a:gd fmla="*/ 47 h 116" name="T35"/>
                <a:gd fmla="*/ 17 w 116" name="T36"/>
                <a:gd fmla="*/ 49 h 116" name="T37"/>
                <a:gd fmla="*/ 13 w 116" name="T38"/>
                <a:gd fmla="*/ 44 h 116" name="T39"/>
                <a:gd fmla="*/ 12 w 116" name="T40"/>
                <a:gd fmla="*/ 37 h 116" name="T41"/>
                <a:gd fmla="*/ 8 w 116" name="T42"/>
                <a:gd fmla="*/ 37 h 116" name="T43"/>
                <a:gd fmla="*/ 12 w 116" name="T44"/>
                <a:gd fmla="*/ 30 h 116" name="T45"/>
                <a:gd fmla="*/ 18 w 116" name="T46"/>
                <a:gd fmla="*/ 30 h 116" name="T47"/>
                <a:gd fmla="*/ 24 w 116" name="T48"/>
                <a:gd fmla="*/ 25 h 116" name="T49"/>
                <a:gd fmla="*/ 30 w 116" name="T50"/>
                <a:gd fmla="*/ 18 h 116" name="T51"/>
                <a:gd fmla="*/ 32 w 116" name="T52"/>
                <a:gd fmla="*/ 15 h 116" name="T53"/>
                <a:gd fmla="*/ 42 w 116" name="T54"/>
                <a:gd fmla="*/ 12 h 116" name="T55"/>
                <a:gd fmla="*/ 34 w 116" name="T56"/>
                <a:gd fmla="*/ 8 h 116" name="T57"/>
                <a:gd fmla="*/ 32 w 116" name="T58"/>
                <a:gd fmla="*/ 8 h 116" name="T59"/>
                <a:gd fmla="*/ 49 w 116" name="T60"/>
                <a:gd fmla="*/ 2 h 116" name="T61"/>
                <a:gd fmla="*/ 56 w 116" name="T62"/>
                <a:gd fmla="*/ 5 h 116" name="T63"/>
                <a:gd fmla="*/ 82 w 116" name="T64"/>
                <a:gd fmla="*/ 6 h 116" name="T65"/>
                <a:gd fmla="*/ 79 w 116" name="T66"/>
                <a:gd fmla="*/ 11 h 116" name="T67"/>
                <a:gd fmla="*/ 85 w 116" name="T68"/>
                <a:gd fmla="*/ 19 h 116" name="T69"/>
                <a:gd fmla="*/ 89 w 116" name="T70"/>
                <a:gd fmla="*/ 19 h 116" name="T71"/>
                <a:gd fmla="*/ 93 w 116" name="T72"/>
                <a:gd fmla="*/ 17 h 116" name="T73"/>
                <a:gd fmla="*/ 97 w 116" name="T74"/>
                <a:gd fmla="*/ 23 h 116" name="T75"/>
                <a:gd fmla="*/ 101 w 116" name="T76"/>
                <a:gd fmla="*/ 27 h 116" name="T77"/>
                <a:gd fmla="*/ 95 w 116" name="T78"/>
                <a:gd fmla="*/ 27 h 116" name="T79"/>
                <a:gd fmla="*/ 89 w 116" name="T80"/>
                <a:gd fmla="*/ 25 h 116" name="T81"/>
                <a:gd fmla="*/ 81 w 116" name="T82"/>
                <a:gd fmla="*/ 24 h 116" name="T83"/>
                <a:gd fmla="*/ 74 w 116" name="T84"/>
                <a:gd fmla="*/ 30 h 116" name="T85"/>
                <a:gd fmla="*/ 70 w 116" name="T86"/>
                <a:gd fmla="*/ 39 h 116" name="T87"/>
                <a:gd fmla="*/ 73 w 116" name="T88"/>
                <a:gd fmla="*/ 50 h 116" name="T89"/>
                <a:gd fmla="*/ 82 w 116" name="T90"/>
                <a:gd fmla="*/ 53 h 116" name="T91"/>
                <a:gd fmla="*/ 91 w 116" name="T92"/>
                <a:gd fmla="*/ 53 h 116" name="T93"/>
                <a:gd fmla="*/ 95 w 116" name="T94"/>
                <a:gd fmla="*/ 61 h 116" name="T95"/>
                <a:gd fmla="*/ 96 w 116" name="T96"/>
                <a:gd fmla="*/ 71 h 116" name="T97"/>
                <a:gd fmla="*/ 95 w 116" name="T98"/>
                <a:gd fmla="*/ 81 h 116" name="T99"/>
                <a:gd fmla="*/ 100 w 116" name="T100"/>
                <a:gd fmla="*/ 90 h 116" name="T101"/>
                <a:gd fmla="*/ 107 w 116" name="T102"/>
                <a:gd fmla="*/ 82 h 116" name="T103"/>
                <a:gd fmla="*/ 112 w 116" name="T104"/>
                <a:gd fmla="*/ 69 h 116" name="T105"/>
                <a:gd fmla="*/ 114 w 116" name="T106"/>
                <a:gd fmla="*/ 53 h 116" name="T107"/>
                <a:gd fmla="*/ 109 w 116" name="T108"/>
                <a:gd fmla="*/ 39 h 116" name="T109"/>
                <a:gd fmla="*/ 105 w 116" name="T110"/>
                <a:gd fmla="*/ 32 h 116" name="T111"/>
                <a:gd fmla="*/ 111 w 116" name="T112"/>
                <a:gd fmla="*/ 41 h 116" name="T113"/>
                <a:gd fmla="*/ 79 w 116" name="T114"/>
                <a:gd fmla="*/ 10 h 116" name="T115"/>
                <a:gd fmla="*/ 75 w 116" name="T116"/>
                <a:gd fmla="*/ 5 h 116" name="T117"/>
                <a:gd fmla="*/ 76 w 116" name="T118"/>
                <a:gd fmla="*/ 9 h 116" name="T119"/>
                <a:gd fmla="*/ 73 w 116" name="T120"/>
                <a:gd fmla="*/ 4 h 116" name="T121"/>
                <a:gd fmla="*/ 109 w 116" name="T122"/>
                <a:gd fmla="*/ 82 h 11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15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9" name="矩形 158"/>
          <p:cNvSpPr/>
          <p:nvPr/>
        </p:nvSpPr>
        <p:spPr>
          <a:xfrm>
            <a:off x="1244915" y="3653224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 </a:t>
            </a:r>
          </a:p>
        </p:txBody>
      </p:sp>
      <p:sp>
        <p:nvSpPr>
          <p:cNvPr id="160" name="矩形 159"/>
          <p:cNvSpPr/>
          <p:nvPr/>
        </p:nvSpPr>
        <p:spPr>
          <a:xfrm>
            <a:off x="3458591" y="3653224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 </a:t>
            </a:r>
          </a:p>
        </p:txBody>
      </p:sp>
      <p:sp>
        <p:nvSpPr>
          <p:cNvPr id="161" name="矩形 160"/>
          <p:cNvSpPr/>
          <p:nvPr/>
        </p:nvSpPr>
        <p:spPr>
          <a:xfrm>
            <a:off x="5600829" y="3653224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 </a:t>
            </a:r>
          </a:p>
        </p:txBody>
      </p:sp>
      <p:sp>
        <p:nvSpPr>
          <p:cNvPr id="162" name="矩形 161"/>
          <p:cNvSpPr/>
          <p:nvPr/>
        </p:nvSpPr>
        <p:spPr>
          <a:xfrm>
            <a:off x="7743066" y="3653224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 </a:t>
            </a:r>
          </a:p>
        </p:txBody>
      </p:sp>
      <p:sp>
        <p:nvSpPr>
          <p:cNvPr id="163" name="矩形 162"/>
          <p:cNvSpPr/>
          <p:nvPr/>
        </p:nvSpPr>
        <p:spPr>
          <a:xfrm>
            <a:off x="9885304" y="3653224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 </a:t>
            </a:r>
          </a:p>
        </p:txBody>
      </p:sp>
    </p:spTree>
    <p:extLst>
      <p:ext uri="{BB962C8B-B14F-4D97-AF65-F5344CB8AC3E}">
        <p14:creationId val="412928957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37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3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6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9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8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9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0"/>
      <p:bldP grpId="0" spid="131"/>
      <p:bldP grpId="0" spid="132"/>
      <p:bldP grpId="0" spid="133"/>
      <p:bldP grpId="0" spid="134"/>
      <p:bldP grpId="0" spid="159"/>
      <p:bldP grpId="0" spid="160"/>
      <p:bldP grpId="0" spid="161"/>
      <p:bldP grpId="0" spid="162"/>
      <p:bldP grpId="0" spid="16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6"/>
          <p:cNvSpPr/>
          <p:nvPr/>
        </p:nvSpPr>
        <p:spPr bwMode="auto">
          <a:xfrm>
            <a:off x="8393558" y="2169542"/>
            <a:ext cx="1025866" cy="1025733"/>
          </a:xfrm>
          <a:custGeom>
            <a:gdLst>
              <a:gd fmla="*/ 242 w 242" name="T0"/>
              <a:gd fmla="*/ 94 h 242" name="T1"/>
              <a:gd fmla="*/ 137 w 242" name="T2"/>
              <a:gd fmla="*/ 137 h 242" name="T3"/>
              <a:gd fmla="*/ 94 w 242" name="T4"/>
              <a:gd fmla="*/ 242 h 242" name="T5"/>
              <a:gd fmla="*/ 0 w 242" name="T6"/>
              <a:gd fmla="*/ 242 h 242" name="T7"/>
              <a:gd fmla="*/ 71 w 242" name="T8"/>
              <a:gd fmla="*/ 71 h 242" name="T9"/>
              <a:gd fmla="*/ 242 w 242" name="T10"/>
              <a:gd fmla="*/ 0 h 242" name="T11"/>
              <a:gd fmla="*/ 242 w 242" name="T12"/>
              <a:gd fmla="*/ 94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"/>
          <p:cNvSpPr/>
          <p:nvPr/>
        </p:nvSpPr>
        <p:spPr bwMode="auto">
          <a:xfrm>
            <a:off x="7764744" y="3195277"/>
            <a:ext cx="1027663" cy="1027529"/>
          </a:xfrm>
          <a:custGeom>
            <a:gdLst>
              <a:gd fmla="*/ 0 w 242" name="T0"/>
              <a:gd fmla="*/ 148 h 242" name="T1"/>
              <a:gd fmla="*/ 105 w 242" name="T2"/>
              <a:gd fmla="*/ 105 h 242" name="T3"/>
              <a:gd fmla="*/ 148 w 242" name="T4"/>
              <a:gd fmla="*/ 0 h 242" name="T5"/>
              <a:gd fmla="*/ 242 w 242" name="T6"/>
              <a:gd fmla="*/ 0 h 242" name="T7"/>
              <a:gd fmla="*/ 171 w 242" name="T8"/>
              <a:gd fmla="*/ 171 h 242" name="T9"/>
              <a:gd fmla="*/ 0 w 242" name="T10"/>
              <a:gd fmla="*/ 242 h 242" name="T11"/>
              <a:gd fmla="*/ 0 w 242" name="T12"/>
              <a:gd fmla="*/ 148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8"/>
          <p:cNvSpPr/>
          <p:nvPr/>
        </p:nvSpPr>
        <p:spPr bwMode="auto">
          <a:xfrm>
            <a:off x="6742467" y="3195277"/>
            <a:ext cx="1022274" cy="1027529"/>
          </a:xfrm>
          <a:custGeom>
            <a:gdLst>
              <a:gd fmla="*/ 241 w 241" name="T0"/>
              <a:gd fmla="*/ 242 h 242" name="T1"/>
              <a:gd fmla="*/ 70 w 241" name="T2"/>
              <a:gd fmla="*/ 171 h 242" name="T3"/>
              <a:gd fmla="*/ 0 w 241" name="T4"/>
              <a:gd fmla="*/ 0 h 242" name="T5"/>
              <a:gd fmla="*/ 93 w 241" name="T6"/>
              <a:gd fmla="*/ 0 h 242" name="T7"/>
              <a:gd fmla="*/ 136 w 241" name="T8"/>
              <a:gd fmla="*/ 105 h 242" name="T9"/>
              <a:gd fmla="*/ 241 w 241" name="T10"/>
              <a:gd fmla="*/ 148 h 242" name="T11"/>
              <a:gd fmla="*/ 241 w 241" name="T12"/>
              <a:gd fmla="*/ 242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9"/>
          <p:cNvSpPr/>
          <p:nvPr/>
        </p:nvSpPr>
        <p:spPr bwMode="auto">
          <a:xfrm>
            <a:off x="6110061" y="2169542"/>
            <a:ext cx="1025866" cy="1025733"/>
          </a:xfrm>
          <a:custGeom>
            <a:gdLst>
              <a:gd fmla="*/ 0 w 242" name="T0"/>
              <a:gd fmla="*/ 0 h 242" name="T1"/>
              <a:gd fmla="*/ 171 w 242" name="T2"/>
              <a:gd fmla="*/ 71 h 242" name="T3"/>
              <a:gd fmla="*/ 242 w 242" name="T4"/>
              <a:gd fmla="*/ 242 h 242" name="T5"/>
              <a:gd fmla="*/ 149 w 242" name="T6"/>
              <a:gd fmla="*/ 242 h 242" name="T7"/>
              <a:gd fmla="*/ 105 w 242" name="T8"/>
              <a:gd fmla="*/ 137 h 242" name="T9"/>
              <a:gd fmla="*/ 0 w 242" name="T10"/>
              <a:gd fmla="*/ 94 h 242" name="T11"/>
              <a:gd fmla="*/ 0 w 242" name="T12"/>
              <a:gd fmla="*/ 0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0"/>
          <p:cNvSpPr/>
          <p:nvPr/>
        </p:nvSpPr>
        <p:spPr bwMode="auto">
          <a:xfrm>
            <a:off x="5087788" y="2169542"/>
            <a:ext cx="1022274" cy="1025733"/>
          </a:xfrm>
          <a:custGeom>
            <a:gdLst>
              <a:gd fmla="*/ 241 w 241" name="T0"/>
              <a:gd fmla="*/ 94 h 242" name="T1"/>
              <a:gd fmla="*/ 137 w 241" name="T2"/>
              <a:gd fmla="*/ 137 h 242" name="T3"/>
              <a:gd fmla="*/ 93 w 241" name="T4"/>
              <a:gd fmla="*/ 242 h 242" name="T5"/>
              <a:gd fmla="*/ 0 w 241" name="T6"/>
              <a:gd fmla="*/ 242 h 242" name="T7"/>
              <a:gd fmla="*/ 71 w 241" name="T8"/>
              <a:gd fmla="*/ 71 h 242" name="T9"/>
              <a:gd fmla="*/ 241 w 241" name="T10"/>
              <a:gd fmla="*/ 0 h 242" name="T11"/>
              <a:gd fmla="*/ 241 w 241" name="T12"/>
              <a:gd fmla="*/ 94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11"/>
          <p:cNvSpPr/>
          <p:nvPr/>
        </p:nvSpPr>
        <p:spPr bwMode="auto">
          <a:xfrm>
            <a:off x="5087788" y="3195277"/>
            <a:ext cx="1022274" cy="1027529"/>
          </a:xfrm>
          <a:custGeom>
            <a:gdLst>
              <a:gd fmla="*/ 241 w 241" name="T0"/>
              <a:gd fmla="*/ 242 h 242" name="T1"/>
              <a:gd fmla="*/ 71 w 241" name="T2"/>
              <a:gd fmla="*/ 171 h 242" name="T3"/>
              <a:gd fmla="*/ 0 w 241" name="T4"/>
              <a:gd fmla="*/ 0 h 242" name="T5"/>
              <a:gd fmla="*/ 93 w 241" name="T6"/>
              <a:gd fmla="*/ 0 h 242" name="T7"/>
              <a:gd fmla="*/ 137 w 241" name="T8"/>
              <a:gd fmla="*/ 105 h 242" name="T9"/>
              <a:gd fmla="*/ 241 w 241" name="T10"/>
              <a:gd fmla="*/ 148 h 242" name="T11"/>
              <a:gd fmla="*/ 241 w 241" name="T12"/>
              <a:gd fmla="*/ 242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2"/>
          <p:cNvSpPr/>
          <p:nvPr/>
        </p:nvSpPr>
        <p:spPr bwMode="auto">
          <a:xfrm>
            <a:off x="6110061" y="3824008"/>
            <a:ext cx="1025866" cy="1025733"/>
          </a:xfrm>
          <a:custGeom>
            <a:gdLst>
              <a:gd fmla="*/ 0 w 242" name="T0"/>
              <a:gd fmla="*/ 0 h 242" name="T1"/>
              <a:gd fmla="*/ 171 w 242" name="T2"/>
              <a:gd fmla="*/ 71 h 242" name="T3"/>
              <a:gd fmla="*/ 242 w 242" name="T4"/>
              <a:gd fmla="*/ 242 h 242" name="T5"/>
              <a:gd fmla="*/ 149 w 242" name="T6"/>
              <a:gd fmla="*/ 242 h 242" name="T7"/>
              <a:gd fmla="*/ 105 w 242" name="T8"/>
              <a:gd fmla="*/ 137 h 242" name="T9"/>
              <a:gd fmla="*/ 0 w 242" name="T10"/>
              <a:gd fmla="*/ 94 h 242" name="T11"/>
              <a:gd fmla="*/ 0 w 242" name="T12"/>
              <a:gd fmla="*/ 0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3"/>
          <p:cNvSpPr/>
          <p:nvPr/>
        </p:nvSpPr>
        <p:spPr bwMode="auto">
          <a:xfrm>
            <a:off x="6110061" y="4849743"/>
            <a:ext cx="1025866" cy="1027529"/>
          </a:xfrm>
          <a:custGeom>
            <a:gdLst>
              <a:gd fmla="*/ 0 w 242" name="T0"/>
              <a:gd fmla="*/ 148 h 242" name="T1"/>
              <a:gd fmla="*/ 105 w 242" name="T2"/>
              <a:gd fmla="*/ 105 h 242" name="T3"/>
              <a:gd fmla="*/ 149 w 242" name="T4"/>
              <a:gd fmla="*/ 0 h 242" name="T5"/>
              <a:gd fmla="*/ 242 w 242" name="T6"/>
              <a:gd fmla="*/ 0 h 242" name="T7"/>
              <a:gd fmla="*/ 171 w 242" name="T8"/>
              <a:gd fmla="*/ 171 h 242" name="T9"/>
              <a:gd fmla="*/ 0 w 242" name="T10"/>
              <a:gd fmla="*/ 242 h 242" name="T11"/>
              <a:gd fmla="*/ 0 w 242" name="T12"/>
              <a:gd fmla="*/ 148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4"/>
          <p:cNvSpPr/>
          <p:nvPr/>
        </p:nvSpPr>
        <p:spPr bwMode="auto">
          <a:xfrm>
            <a:off x="5087788" y="4849743"/>
            <a:ext cx="1022274" cy="1027529"/>
          </a:xfrm>
          <a:custGeom>
            <a:gdLst>
              <a:gd fmla="*/ 241 w 241" name="T0"/>
              <a:gd fmla="*/ 242 h 242" name="T1"/>
              <a:gd fmla="*/ 71 w 241" name="T2"/>
              <a:gd fmla="*/ 171 h 242" name="T3"/>
              <a:gd fmla="*/ 0 w 241" name="T4"/>
              <a:gd fmla="*/ 0 h 242" name="T5"/>
              <a:gd fmla="*/ 93 w 241" name="T6"/>
              <a:gd fmla="*/ 0 h 242" name="T7"/>
              <a:gd fmla="*/ 137 w 241" name="T8"/>
              <a:gd fmla="*/ 105 h 242" name="T9"/>
              <a:gd fmla="*/ 241 w 241" name="T10"/>
              <a:gd fmla="*/ 148 h 242" name="T11"/>
              <a:gd fmla="*/ 241 w 241" name="T12"/>
              <a:gd fmla="*/ 242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5"/>
          <p:cNvSpPr/>
          <p:nvPr/>
        </p:nvSpPr>
        <p:spPr bwMode="auto">
          <a:xfrm>
            <a:off x="4458972" y="3824008"/>
            <a:ext cx="1022274" cy="1025733"/>
          </a:xfrm>
          <a:custGeom>
            <a:gdLst>
              <a:gd fmla="*/ 0 w 241" name="T0"/>
              <a:gd fmla="*/ 0 h 242" name="T1"/>
              <a:gd fmla="*/ 170 w 241" name="T2"/>
              <a:gd fmla="*/ 71 h 242" name="T3"/>
              <a:gd fmla="*/ 241 w 241" name="T4"/>
              <a:gd fmla="*/ 242 h 242" name="T5"/>
              <a:gd fmla="*/ 148 w 241" name="T6"/>
              <a:gd fmla="*/ 242 h 242" name="T7"/>
              <a:gd fmla="*/ 104 w 241" name="T8"/>
              <a:gd fmla="*/ 137 h 242" name="T9"/>
              <a:gd fmla="*/ 0 w 241" name="T10"/>
              <a:gd fmla="*/ 94 h 242" name="T11"/>
              <a:gd fmla="*/ 0 w 241" name="T12"/>
              <a:gd fmla="*/ 0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16"/>
          <p:cNvSpPr/>
          <p:nvPr/>
        </p:nvSpPr>
        <p:spPr bwMode="auto">
          <a:xfrm>
            <a:off x="3431313" y="3824008"/>
            <a:ext cx="1027663" cy="1025733"/>
          </a:xfrm>
          <a:custGeom>
            <a:gdLst>
              <a:gd fmla="*/ 242 w 242" name="T0"/>
              <a:gd fmla="*/ 94 h 242" name="T1"/>
              <a:gd fmla="*/ 137 w 242" name="T2"/>
              <a:gd fmla="*/ 137 h 242" name="T3"/>
              <a:gd fmla="*/ 93 w 242" name="T4"/>
              <a:gd fmla="*/ 242 h 242" name="T5"/>
              <a:gd fmla="*/ 0 w 242" name="T6"/>
              <a:gd fmla="*/ 242 h 242" name="T7"/>
              <a:gd fmla="*/ 71 w 242" name="T8"/>
              <a:gd fmla="*/ 71 h 242" name="T9"/>
              <a:gd fmla="*/ 242 w 242" name="T10"/>
              <a:gd fmla="*/ 0 h 242" name="T11"/>
              <a:gd fmla="*/ 242 w 242" name="T12"/>
              <a:gd fmla="*/ 94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17"/>
          <p:cNvSpPr/>
          <p:nvPr/>
        </p:nvSpPr>
        <p:spPr bwMode="auto">
          <a:xfrm>
            <a:off x="2804291" y="4849743"/>
            <a:ext cx="1022274" cy="1027529"/>
          </a:xfrm>
          <a:custGeom>
            <a:gdLst>
              <a:gd fmla="*/ 0 w 241" name="T0"/>
              <a:gd fmla="*/ 148 h 242" name="T1"/>
              <a:gd fmla="*/ 105 w 241" name="T2"/>
              <a:gd fmla="*/ 105 h 242" name="T3"/>
              <a:gd fmla="*/ 148 w 241" name="T4"/>
              <a:gd fmla="*/ 0 h 242" name="T5"/>
              <a:gd fmla="*/ 241 w 241" name="T6"/>
              <a:gd fmla="*/ 0 h 242" name="T7"/>
              <a:gd fmla="*/ 171 w 241" name="T8"/>
              <a:gd fmla="*/ 171 h 242" name="T9"/>
              <a:gd fmla="*/ 0 w 241" name="T10"/>
              <a:gd fmla="*/ 242 h 242" name="T11"/>
              <a:gd fmla="*/ 0 w 241" name="T12"/>
              <a:gd fmla="*/ 148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216776" y="2652770"/>
            <a:ext cx="1099527" cy="1099385"/>
          </a:xfrm>
          <a:prstGeom prst="ellipse">
            <a:avLst/>
          </a:prstGeom>
          <a:solidFill>
            <a:schemeClr val="bg1"/>
          </a:solidFill>
          <a:ln cap="flat" w="19050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anchor="ctr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pc="-138" sz="2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2012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562094" y="2652770"/>
            <a:ext cx="1099527" cy="1099385"/>
          </a:xfrm>
          <a:prstGeom prst="ellipse">
            <a:avLst/>
          </a:prstGeom>
          <a:solidFill>
            <a:schemeClr val="bg1"/>
          </a:solidFill>
          <a:ln cap="flat" w="19050">
            <a:solidFill>
              <a:schemeClr val="bg1">
                <a:lumMod val="75000"/>
              </a:schemeClr>
            </a:solidFill>
            <a:prstDash val="solid"/>
            <a:miter lim="800000"/>
          </a:ln>
          <a:extLst/>
        </p:spPr>
        <p:txBody>
          <a:bodyPr anchor="ctr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pc="-138" sz="2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2013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62094" y="4298255"/>
            <a:ext cx="1099527" cy="1099385"/>
          </a:xfrm>
          <a:prstGeom prst="ellipse">
            <a:avLst/>
          </a:prstGeom>
          <a:solidFill>
            <a:schemeClr val="bg1"/>
          </a:solidFill>
          <a:ln cap="flat" w="19050">
            <a:solidFill>
              <a:schemeClr val="bg1">
                <a:lumMod val="75000"/>
              </a:schemeClr>
            </a:solidFill>
            <a:prstDash val="solid"/>
            <a:miter lim="800000"/>
          </a:ln>
          <a:extLst/>
        </p:spPr>
        <p:txBody>
          <a:bodyPr anchor="ctr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pc="-138" sz="2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2014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07412" y="4298255"/>
            <a:ext cx="1099527" cy="1099385"/>
          </a:xfrm>
          <a:prstGeom prst="ellipse">
            <a:avLst/>
          </a:prstGeom>
          <a:solidFill>
            <a:schemeClr val="bg1"/>
          </a:solidFill>
          <a:ln cap="flat" w="19050">
            <a:solidFill>
              <a:schemeClr val="bg1">
                <a:lumMod val="75000"/>
              </a:schemeClr>
            </a:solidFill>
            <a:prstDash val="solid"/>
            <a:miter lim="800000"/>
          </a:ln>
          <a:extLst/>
        </p:spPr>
        <p:txBody>
          <a:bodyPr anchor="ctr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pc="-138" sz="2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2015</a:t>
            </a:r>
          </a:p>
        </p:txBody>
      </p:sp>
      <p:sp>
        <p:nvSpPr>
          <p:cNvPr id="23" name="矩形 22"/>
          <p:cNvSpPr/>
          <p:nvPr/>
        </p:nvSpPr>
        <p:spPr>
          <a:xfrm>
            <a:off x="9419425" y="2169543"/>
            <a:ext cx="2770988" cy="39986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477410"/>
            <a:ext cx="2816169" cy="3998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TextBox 24"/>
          <p:cNvSpPr txBox="1"/>
          <p:nvPr/>
        </p:nvSpPr>
        <p:spPr>
          <a:xfrm>
            <a:off x="8999922" y="2732265"/>
            <a:ext cx="2117400" cy="495474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点击此处添加标题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99925" y="3213655"/>
            <a:ext cx="263989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9270" y="2296903"/>
            <a:ext cx="2117400" cy="495474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点击此处添加标题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06775" y="2778293"/>
            <a:ext cx="263989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15746" y="4395346"/>
            <a:ext cx="2117400" cy="495474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点击此处添加标题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5749" y="4876736"/>
            <a:ext cx="263989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3086" y="3996171"/>
            <a:ext cx="2117400" cy="495474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点击此处添加标题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590" y="4477558"/>
            <a:ext cx="2639897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您的内容打在这里，或者通过复制您的文本后，在此框中选择粘贴，并选择只保留文字。您的内容打在这里。</a:t>
            </a:r>
          </a:p>
        </p:txBody>
      </p:sp>
    </p:spTree>
    <p:extLst>
      <p:ext uri="{BB962C8B-B14F-4D97-AF65-F5344CB8AC3E}">
        <p14:creationId val="4161591351"/>
      </p:ext>
    </p:extLst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5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decel="100000" fill="hold" grpId="0" id="6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decel="100000" fill="hold" grpId="0" id="7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decel="100000" fill="hold" grpId="0" id="9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10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decel="100000" fill="hold" grpId="0" id="10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11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23"/>
          <p:cNvSpPr/>
          <p:nvPr/>
        </p:nvSpPr>
        <p:spPr bwMode="auto">
          <a:xfrm>
            <a:off x="5188121" y="3449570"/>
            <a:ext cx="1381670" cy="1387740"/>
          </a:xfrm>
          <a:custGeom>
            <a:gdLst>
              <a:gd fmla="*/ 14 w 187" name="T0"/>
              <a:gd fmla="*/ 0 h 188" name="T1"/>
              <a:gd fmla="*/ 173 w 187" name="T2"/>
              <a:gd fmla="*/ 0 h 188" name="T3"/>
              <a:gd fmla="*/ 187 w 187" name="T4"/>
              <a:gd fmla="*/ 14 h 188" name="T5"/>
              <a:gd fmla="*/ 187 w 187" name="T6"/>
              <a:gd fmla="*/ 174 h 188" name="T7"/>
              <a:gd fmla="*/ 173 w 187" name="T8"/>
              <a:gd fmla="*/ 188 h 188" name="T9"/>
              <a:gd fmla="*/ 14 w 187" name="T10"/>
              <a:gd fmla="*/ 188 h 188" name="T11"/>
              <a:gd fmla="*/ 0 w 187" name="T12"/>
              <a:gd fmla="*/ 174 h 188" name="T13"/>
              <a:gd fmla="*/ 0 w 187" name="T14"/>
              <a:gd fmla="*/ 14 h 188" name="T15"/>
              <a:gd fmla="*/ 14 w 187" name="T16"/>
              <a:gd fmla="*/ 0 h 18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88" w="187">
                <a:moveTo>
                  <a:pt x="14" y="0"/>
                </a:moveTo>
                <a:cubicBezTo>
                  <a:pt x="173" y="0"/>
                  <a:pt x="173" y="0"/>
                  <a:pt x="173" y="0"/>
                </a:cubicBezTo>
                <a:cubicBezTo>
                  <a:pt x="181" y="0"/>
                  <a:pt x="187" y="6"/>
                  <a:pt x="187" y="1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81"/>
                  <a:pt x="181" y="188"/>
                  <a:pt x="173" y="188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6" y="188"/>
                  <a:pt x="0" y="181"/>
                  <a:pt x="0" y="17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29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algn="ctr"/>
            <a:r>
              <a:rPr altLang="en-US" lang="zh-CN" sz="29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6" name="Freeform 24"/>
          <p:cNvSpPr/>
          <p:nvPr/>
        </p:nvSpPr>
        <p:spPr bwMode="auto">
          <a:xfrm>
            <a:off x="7670128" y="3258910"/>
            <a:ext cx="878391" cy="878277"/>
          </a:xfrm>
          <a:custGeom>
            <a:gdLst>
              <a:gd fmla="*/ 9 w 119" name="T0"/>
              <a:gd fmla="*/ 0 h 119" name="T1"/>
              <a:gd fmla="*/ 110 w 119" name="T2"/>
              <a:gd fmla="*/ 0 h 119" name="T3"/>
              <a:gd fmla="*/ 119 w 119" name="T4"/>
              <a:gd fmla="*/ 9 h 119" name="T5"/>
              <a:gd fmla="*/ 119 w 119" name="T6"/>
              <a:gd fmla="*/ 110 h 119" name="T7"/>
              <a:gd fmla="*/ 110 w 119" name="T8"/>
              <a:gd fmla="*/ 119 h 119" name="T9"/>
              <a:gd fmla="*/ 9 w 119" name="T10"/>
              <a:gd fmla="*/ 119 h 119" name="T11"/>
              <a:gd fmla="*/ 0 w 119" name="T12"/>
              <a:gd fmla="*/ 110 h 119" name="T13"/>
              <a:gd fmla="*/ 0 w 119" name="T14"/>
              <a:gd fmla="*/ 9 h 119" name="T15"/>
              <a:gd fmla="*/ 9 w 119" name="T16"/>
              <a:gd fmla="*/ 0 h 11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9" w="119">
                <a:moveTo>
                  <a:pt x="9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9" y="4"/>
                  <a:pt x="119" y="9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5"/>
                  <a:pt x="115" y="119"/>
                  <a:pt x="110" y="119"/>
                </a:cubicBezTo>
                <a:cubicBezTo>
                  <a:pt x="9" y="119"/>
                  <a:pt x="9" y="119"/>
                  <a:pt x="9" y="119"/>
                </a:cubicBezTo>
                <a:cubicBezTo>
                  <a:pt x="4" y="119"/>
                  <a:pt x="0" y="115"/>
                  <a:pt x="0" y="110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1997" compatLnSpc="1" forceAA="0" fromWordArt="0" horzOverflow="overflow" lIns="83993" numCol="1" rIns="83993" rot="0" rtlCol="0" spcCol="0" spcFirstLastPara="0" tIns="41997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4000">
                <a:latin charset="0" pitchFamily="2" typeface="Bebas"/>
              </a:rPr>
              <a:t>02</a:t>
            </a:r>
          </a:p>
        </p:txBody>
      </p:sp>
      <p:sp>
        <p:nvSpPr>
          <p:cNvPr id="7" name="Freeform 25"/>
          <p:cNvSpPr/>
          <p:nvPr/>
        </p:nvSpPr>
        <p:spPr bwMode="auto">
          <a:xfrm>
            <a:off x="3778320" y="1905552"/>
            <a:ext cx="1019059" cy="1022052"/>
          </a:xfrm>
          <a:custGeom>
            <a:gdLst>
              <a:gd fmla="*/ 10 w 138" name="T0"/>
              <a:gd fmla="*/ 0 h 138" name="T1"/>
              <a:gd fmla="*/ 128 w 138" name="T2"/>
              <a:gd fmla="*/ 0 h 138" name="T3"/>
              <a:gd fmla="*/ 138 w 138" name="T4"/>
              <a:gd fmla="*/ 10 h 138" name="T5"/>
              <a:gd fmla="*/ 138 w 138" name="T6"/>
              <a:gd fmla="*/ 128 h 138" name="T7"/>
              <a:gd fmla="*/ 128 w 138" name="T8"/>
              <a:gd fmla="*/ 138 h 138" name="T9"/>
              <a:gd fmla="*/ 10 w 138" name="T10"/>
              <a:gd fmla="*/ 138 h 138" name="T11"/>
              <a:gd fmla="*/ 0 w 138" name="T12"/>
              <a:gd fmla="*/ 128 h 138" name="T13"/>
              <a:gd fmla="*/ 0 w 138" name="T14"/>
              <a:gd fmla="*/ 10 h 138" name="T15"/>
              <a:gd fmla="*/ 10 w 138" name="T16"/>
              <a:gd fmla="*/ 0 h 13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8" w="138">
                <a:moveTo>
                  <a:pt x="1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133" y="0"/>
                  <a:pt x="138" y="5"/>
                  <a:pt x="138" y="1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3"/>
                  <a:pt x="133" y="138"/>
                  <a:pt x="128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5" y="138"/>
                  <a:pt x="0" y="133"/>
                  <a:pt x="0" y="12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1997" compatLnSpc="1" forceAA="0" fromWordArt="0" horzOverflow="overflow" lIns="83993" numCol="1" rIns="83993" rot="0" rtlCol="0" spcCol="0" spcFirstLastPara="0" tIns="41997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5000">
                <a:latin charset="0" pitchFamily="2" typeface="Bebas"/>
              </a:rPr>
              <a:t>01</a:t>
            </a:r>
          </a:p>
        </p:txBody>
      </p:sp>
      <p:sp>
        <p:nvSpPr>
          <p:cNvPr id="8" name="Freeform 26"/>
          <p:cNvSpPr/>
          <p:nvPr/>
        </p:nvSpPr>
        <p:spPr bwMode="auto">
          <a:xfrm>
            <a:off x="5134981" y="5643698"/>
            <a:ext cx="509530" cy="509463"/>
          </a:xfrm>
          <a:custGeom>
            <a:gdLst>
              <a:gd fmla="*/ 5 w 69" name="T0"/>
              <a:gd fmla="*/ 0 h 69" name="T1"/>
              <a:gd fmla="*/ 64 w 69" name="T2"/>
              <a:gd fmla="*/ 0 h 69" name="T3"/>
              <a:gd fmla="*/ 69 w 69" name="T4"/>
              <a:gd fmla="*/ 5 h 69" name="T5"/>
              <a:gd fmla="*/ 69 w 69" name="T6"/>
              <a:gd fmla="*/ 63 h 69" name="T7"/>
              <a:gd fmla="*/ 64 w 69" name="T8"/>
              <a:gd fmla="*/ 69 h 69" name="T9"/>
              <a:gd fmla="*/ 5 w 69" name="T10"/>
              <a:gd fmla="*/ 69 h 69" name="T11"/>
              <a:gd fmla="*/ 0 w 69" name="T12"/>
              <a:gd fmla="*/ 63 h 69" name="T13"/>
              <a:gd fmla="*/ 0 w 69" name="T14"/>
              <a:gd fmla="*/ 5 h 69" name="T15"/>
              <a:gd fmla="*/ 5 w 69" name="T16"/>
              <a:gd fmla="*/ 0 h 6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9" w="69">
                <a:moveTo>
                  <a:pt x="5" y="0"/>
                </a:move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9" y="2"/>
                  <a:pt x="69" y="5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6" y="69"/>
                  <a:pt x="6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69"/>
                  <a:pt x="0" y="66"/>
                  <a:pt x="0" y="6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1997" compatLnSpc="1" forceAA="0" fromWordArt="0" horzOverflow="overflow" lIns="83993" numCol="1" rIns="83993" rot="0" rtlCol="0" spcCol="0" spcFirstLastPara="0" tIns="41997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200">
                <a:latin charset="0" pitchFamily="2" typeface="Bebas"/>
              </a:rPr>
              <a:t>03</a:t>
            </a:r>
          </a:p>
        </p:txBody>
      </p:sp>
      <p:sp>
        <p:nvSpPr>
          <p:cNvPr id="9" name="Freeform 27"/>
          <p:cNvSpPr/>
          <p:nvPr/>
        </p:nvSpPr>
        <p:spPr bwMode="auto">
          <a:xfrm>
            <a:off x="3393828" y="2402513"/>
            <a:ext cx="1794295" cy="1740926"/>
          </a:xfrm>
          <a:custGeom>
            <a:gdLst>
              <a:gd fmla="*/ 243 w 243" name="T0"/>
              <a:gd fmla="*/ 236 h 236" name="T1"/>
              <a:gd fmla="*/ 19 w 243" name="T2"/>
              <a:gd fmla="*/ 236 h 236" name="T3"/>
              <a:gd fmla="*/ 0 w 243" name="T4"/>
              <a:gd fmla="*/ 216 h 236" name="T5"/>
              <a:gd fmla="*/ 0 w 243" name="T6"/>
              <a:gd fmla="*/ 19 h 236" name="T7"/>
              <a:gd fmla="*/ 19 w 243" name="T8"/>
              <a:gd fmla="*/ 0 h 236" name="T9"/>
              <a:gd fmla="*/ 53 w 243" name="T10"/>
              <a:gd fmla="*/ 0 h 23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36" w="243">
                <a:moveTo>
                  <a:pt x="243" y="236"/>
                </a:moveTo>
                <a:cubicBezTo>
                  <a:pt x="19" y="236"/>
                  <a:pt x="19" y="236"/>
                  <a:pt x="19" y="236"/>
                </a:cubicBezTo>
                <a:cubicBezTo>
                  <a:pt x="9" y="236"/>
                  <a:pt x="0" y="227"/>
                  <a:pt x="0" y="21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noFill/>
          <a:ln cap="flat" w="28575">
            <a:solidFill>
              <a:schemeClr val="bg1">
                <a:lumMod val="50000"/>
              </a:schemeClr>
            </a:solidFill>
            <a:prstDash val="dash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28"/>
          <p:cNvSpPr/>
          <p:nvPr/>
        </p:nvSpPr>
        <p:spPr bwMode="auto">
          <a:xfrm>
            <a:off x="6569791" y="4137190"/>
            <a:ext cx="1534841" cy="443827"/>
          </a:xfrm>
          <a:custGeom>
            <a:gdLst>
              <a:gd fmla="*/ 0 w 208" name="T0"/>
              <a:gd fmla="*/ 1 h 60" name="T1"/>
              <a:gd fmla="*/ 89 w 208" name="T2"/>
              <a:gd fmla="*/ 1 h 60" name="T3"/>
              <a:gd fmla="*/ 109 w 208" name="T4"/>
              <a:gd fmla="*/ 21 h 60" name="T5"/>
              <a:gd fmla="*/ 109 w 208" name="T6"/>
              <a:gd fmla="*/ 41 h 60" name="T7"/>
              <a:gd fmla="*/ 129 w 208" name="T8"/>
              <a:gd fmla="*/ 60 h 60" name="T9"/>
              <a:gd fmla="*/ 188 w 208" name="T10"/>
              <a:gd fmla="*/ 60 h 60" name="T11"/>
              <a:gd fmla="*/ 208 w 208" name="T12"/>
              <a:gd fmla="*/ 40 h 60" name="T13"/>
              <a:gd fmla="*/ 208 w 208" name="T14"/>
              <a:gd fmla="*/ 0 h 6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0" w="208">
                <a:moveTo>
                  <a:pt x="0" y="1"/>
                </a:moveTo>
                <a:cubicBezTo>
                  <a:pt x="89" y="1"/>
                  <a:pt x="89" y="1"/>
                  <a:pt x="89" y="1"/>
                </a:cubicBezTo>
                <a:cubicBezTo>
                  <a:pt x="100" y="1"/>
                  <a:pt x="109" y="10"/>
                  <a:pt x="109" y="2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51"/>
                  <a:pt x="118" y="60"/>
                  <a:pt x="129" y="60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99" y="60"/>
                  <a:pt x="208" y="51"/>
                  <a:pt x="208" y="40"/>
                </a:cubicBezTo>
                <a:cubicBezTo>
                  <a:pt x="208" y="0"/>
                  <a:pt x="208" y="0"/>
                  <a:pt x="208" y="0"/>
                </a:cubicBezTo>
              </a:path>
            </a:pathLst>
          </a:custGeom>
          <a:noFill/>
          <a:ln cap="flat" w="28575">
            <a:solidFill>
              <a:schemeClr val="bg1">
                <a:lumMod val="50000"/>
              </a:schemeClr>
            </a:solidFill>
            <a:prstDash val="dash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29"/>
          <p:cNvSpPr/>
          <p:nvPr/>
        </p:nvSpPr>
        <p:spPr bwMode="auto">
          <a:xfrm>
            <a:off x="5388182" y="4837311"/>
            <a:ext cx="493901" cy="1544017"/>
          </a:xfrm>
          <a:custGeom>
            <a:gdLst>
              <a:gd fmla="*/ 0 w 67" name="T0"/>
              <a:gd fmla="*/ 176 h 209" name="T1"/>
              <a:gd fmla="*/ 33 w 67" name="T2"/>
              <a:gd fmla="*/ 209 h 209" name="T3"/>
              <a:gd fmla="*/ 33 w 67" name="T4"/>
              <a:gd fmla="*/ 209 h 209" name="T5"/>
              <a:gd fmla="*/ 67 w 67" name="T6"/>
              <a:gd fmla="*/ 176 h 209" name="T7"/>
              <a:gd fmla="*/ 67 w 67" name="T8"/>
              <a:gd fmla="*/ 0 h 20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9" w="67">
                <a:moveTo>
                  <a:pt x="0" y="176"/>
                </a:moveTo>
                <a:cubicBezTo>
                  <a:pt x="0" y="194"/>
                  <a:pt x="15" y="209"/>
                  <a:pt x="33" y="209"/>
                </a:cubicBezTo>
                <a:cubicBezTo>
                  <a:pt x="33" y="209"/>
                  <a:pt x="33" y="209"/>
                  <a:pt x="33" y="209"/>
                </a:cubicBezTo>
                <a:cubicBezTo>
                  <a:pt x="52" y="209"/>
                  <a:pt x="67" y="194"/>
                  <a:pt x="67" y="176"/>
                </a:cubicBezTo>
                <a:cubicBezTo>
                  <a:pt x="67" y="0"/>
                  <a:pt x="67" y="0"/>
                  <a:pt x="67" y="0"/>
                </a:cubicBezTo>
              </a:path>
            </a:pathLst>
          </a:custGeom>
          <a:noFill/>
          <a:ln cap="flat" w="28575">
            <a:solidFill>
              <a:schemeClr val="bg1">
                <a:lumMod val="50000"/>
              </a:schemeClr>
            </a:solidFill>
            <a:prstDash val="dash"/>
            <a:miter lim="800000"/>
            <a:headEnd len="med" type="triangl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1997" compatLnSpc="1" lIns="83993" numCol="1" rIns="83993" tIns="41997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TextBox 13"/>
          <p:cNvSpPr txBox="1"/>
          <p:nvPr/>
        </p:nvSpPr>
        <p:spPr>
          <a:xfrm>
            <a:off x="4889249" y="2257503"/>
            <a:ext cx="3659270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9665" y="1868805"/>
            <a:ext cx="1630328" cy="411480"/>
          </a:xfrm>
          <a:prstGeom prst="rect">
            <a:avLst/>
          </a:prstGeom>
          <a:noFill/>
        </p:spPr>
        <p:txBody>
          <a:bodyPr anchor="t" bIns="0" lIns="83993" rIns="83993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7102" y="3683067"/>
            <a:ext cx="2952720" cy="955722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8489" y="3294367"/>
            <a:ext cx="1630328" cy="411480"/>
          </a:xfrm>
          <a:prstGeom prst="rect">
            <a:avLst/>
          </a:prstGeom>
          <a:noFill/>
        </p:spPr>
        <p:txBody>
          <a:bodyPr anchor="t" bIns="0" lIns="83993" rIns="83993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2678" y="5499214"/>
            <a:ext cx="3659270" cy="737790"/>
          </a:xfrm>
          <a:prstGeom prst="rect">
            <a:avLst/>
          </a:prstGeom>
          <a:noFill/>
        </p:spPr>
        <p:txBody>
          <a:bodyPr bIns="41997" lIns="83993" rIns="83993" rtlCol="0" tIns="41997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9991" y="5139543"/>
            <a:ext cx="1630328" cy="411480"/>
          </a:xfrm>
          <a:prstGeom prst="rect">
            <a:avLst/>
          </a:prstGeom>
          <a:noFill/>
        </p:spPr>
        <p:txBody>
          <a:bodyPr anchor="t" bIns="0" lIns="83993" rIns="83993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</p:spTree>
    <p:extLst>
      <p:ext uri="{BB962C8B-B14F-4D97-AF65-F5344CB8AC3E}">
        <p14:creationId val="129055731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238545" y="1772816"/>
            <a:ext cx="9713323" cy="331236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1642383" y="2062589"/>
            <a:ext cx="2961066" cy="6400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结束语 Ending</a:t>
            </a:r>
          </a:p>
        </p:txBody>
      </p:sp>
      <p:sp>
        <p:nvSpPr>
          <p:cNvPr id="8" name="矩形 7"/>
          <p:cNvSpPr/>
          <p:nvPr/>
        </p:nvSpPr>
        <p:spPr>
          <a:xfrm>
            <a:off x="1758152" y="2735209"/>
            <a:ext cx="59263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1661060" y="2880343"/>
            <a:ext cx="6031338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pic>
        <p:nvPicPr>
          <p:cNvPr descr="F:\出售\PPT\______________图片素材\03fce65aee061bd55da949ca6065e9be.jpg" id="1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-2"/>
          <a:stretch>
            <a:fillRect/>
          </a:stretch>
        </p:blipFill>
        <p:spPr bwMode="auto">
          <a:xfrm>
            <a:off x="7895406" y="2029473"/>
            <a:ext cx="2806324" cy="279905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29055731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5" name="TextBox 164"/>
          <p:cNvSpPr txBox="1"/>
          <p:nvPr/>
        </p:nvSpPr>
        <p:spPr>
          <a:xfrm>
            <a:off x="88856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年度工作概述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102243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工作完成情况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244480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项目成果展示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386718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工作不足之处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52895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明年工作计划</a:t>
            </a:r>
          </a:p>
        </p:txBody>
      </p:sp>
      <p:grpSp>
        <p:nvGrpSpPr>
          <p:cNvPr id="170" name="组合 16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  <p:sp>
            <p:nvSpPr>
              <p:cNvPr id="17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gdLst>
                  <a:gd fmla="*/ 0 w 32" name="T0"/>
                  <a:gd fmla="*/ 32 h 32" name="T1"/>
                  <a:gd fmla="*/ 16 w 32" name="T2"/>
                  <a:gd fmla="*/ 32 h 32" name="T3"/>
                  <a:gd fmla="*/ 32 w 32" name="T4"/>
                  <a:gd fmla="*/ 16 h 32" name="T5"/>
                  <a:gd fmla="*/ 32 w 32" name="T6"/>
                  <a:gd fmla="*/ 0 h 32" name="T7"/>
                  <a:gd fmla="*/ 0 w 32" name="T8"/>
                  <a:gd fmla="*/ 0 h 32" name="T9"/>
                  <a:gd fmla="*/ 0 w 32" name="T10"/>
                  <a:gd fmla="*/ 32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gdLst>
                  <a:gd fmla="*/ 208 w 224" name="T0"/>
                  <a:gd fmla="*/ 0 h 288" name="T1"/>
                  <a:gd fmla="*/ 16 w 224" name="T2"/>
                  <a:gd fmla="*/ 0 h 288" name="T3"/>
                  <a:gd fmla="*/ 0 w 224" name="T4"/>
                  <a:gd fmla="*/ 16 h 288" name="T5"/>
                  <a:gd fmla="*/ 0 w 224" name="T6"/>
                  <a:gd fmla="*/ 272 h 288" name="T7"/>
                  <a:gd fmla="*/ 16 w 224" name="T8"/>
                  <a:gd fmla="*/ 288 h 288" name="T9"/>
                  <a:gd fmla="*/ 176 w 224" name="T10"/>
                  <a:gd fmla="*/ 288 h 288" name="T11"/>
                  <a:gd fmla="*/ 176 w 224" name="T12"/>
                  <a:gd fmla="*/ 144 h 288" name="T13"/>
                  <a:gd fmla="*/ 224 w 224" name="T14"/>
                  <a:gd fmla="*/ 144 h 288" name="T15"/>
                  <a:gd fmla="*/ 224 w 224" name="T16"/>
                  <a:gd fmla="*/ 16 h 288" name="T17"/>
                  <a:gd fmla="*/ 208 w 224" name="T18"/>
                  <a:gd fmla="*/ 0 h 288" name="T19"/>
                  <a:gd fmla="*/ 168 w 224" name="T20"/>
                  <a:gd fmla="*/ 104 h 288" name="T21"/>
                  <a:gd fmla="*/ 56 w 224" name="T22"/>
                  <a:gd fmla="*/ 104 h 288" name="T23"/>
                  <a:gd fmla="*/ 56 w 224" name="T24"/>
                  <a:gd fmla="*/ 88 h 288" name="T25"/>
                  <a:gd fmla="*/ 168 w 224" name="T26"/>
                  <a:gd fmla="*/ 88 h 288" name="T27"/>
                  <a:gd fmla="*/ 168 w 224" name="T28"/>
                  <a:gd fmla="*/ 104 h 288" name="T29"/>
                  <a:gd fmla="*/ 168 w 224" name="T30"/>
                  <a:gd fmla="*/ 72 h 288" name="T31"/>
                  <a:gd fmla="*/ 56 w 224" name="T32"/>
                  <a:gd fmla="*/ 72 h 288" name="T33"/>
                  <a:gd fmla="*/ 56 w 224" name="T34"/>
                  <a:gd fmla="*/ 56 h 288" name="T35"/>
                  <a:gd fmla="*/ 168 w 224" name="T36"/>
                  <a:gd fmla="*/ 56 h 288" name="T37"/>
                  <a:gd fmla="*/ 168 w 224" name="T38"/>
                  <a:gd fmla="*/ 72 h 28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88" w="224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90" name="任意多边形 18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gdLst>
                <a:gd fmla="*/ 14829 w 563476" name="connsiteX0"/>
                <a:gd fmla="*/ 416347 h 432000" name="connsiteY0"/>
                <a:gd fmla="*/ 556062 w 563476" name="connsiteX1"/>
                <a:gd fmla="*/ 416347 h 432000" name="connsiteY1"/>
                <a:gd fmla="*/ 563476 w 563476" name="connsiteX2"/>
                <a:gd fmla="*/ 424174 h 432000" name="connsiteY2"/>
                <a:gd fmla="*/ 556062 w 563476" name="connsiteX3"/>
                <a:gd fmla="*/ 432000 h 432000" name="connsiteY3"/>
                <a:gd fmla="*/ 14829 w 563476" name="connsiteX4"/>
                <a:gd fmla="*/ 432000 h 432000" name="connsiteY4"/>
                <a:gd fmla="*/ 0 w 563476" name="connsiteX5"/>
                <a:gd fmla="*/ 424174 h 432000" name="connsiteY5"/>
                <a:gd fmla="*/ 14829 w 563476" name="connsiteX6"/>
                <a:gd fmla="*/ 416347 h 432000" name="connsiteY6"/>
                <a:gd fmla="*/ 428869 w 563476" name="connsiteX7"/>
                <a:gd fmla="*/ 200347 h 432000" name="connsiteY7"/>
                <a:gd fmla="*/ 510260 w 563476" name="connsiteX8"/>
                <a:gd fmla="*/ 200347 h 432000" name="connsiteY8"/>
                <a:gd fmla="*/ 510260 w 563476" name="connsiteX9"/>
                <a:gd fmla="*/ 372521 h 432000" name="connsiteY9"/>
                <a:gd fmla="*/ 428869 w 563476" name="connsiteX10"/>
                <a:gd fmla="*/ 372521 h 432000" name="connsiteY10"/>
                <a:gd fmla="*/ 303652 w 563476" name="connsiteX11"/>
                <a:gd fmla="*/ 118956 h 432000" name="connsiteY11"/>
                <a:gd fmla="*/ 385043 w 563476" name="connsiteX12"/>
                <a:gd fmla="*/ 118956 h 432000" name="connsiteY12"/>
                <a:gd fmla="*/ 385043 w 563476" name="connsiteX13"/>
                <a:gd fmla="*/ 372521 h 432000" name="connsiteY13"/>
                <a:gd fmla="*/ 303652 w 563476" name="connsiteX14"/>
                <a:gd fmla="*/ 372521 h 432000" name="connsiteY14"/>
                <a:gd fmla="*/ 72001 w 563476" name="connsiteX15"/>
                <a:gd fmla="*/ 97044 h 432000" name="connsiteY15"/>
                <a:gd fmla="*/ 153392 w 563476" name="connsiteX16"/>
                <a:gd fmla="*/ 97044 h 432000" name="connsiteY16"/>
                <a:gd fmla="*/ 153392 w 563476" name="connsiteX17"/>
                <a:gd fmla="*/ 372521 h 432000" name="connsiteY17"/>
                <a:gd fmla="*/ 72001 w 563476" name="connsiteX18"/>
                <a:gd fmla="*/ 372521 h 432000" name="connsiteY18"/>
                <a:gd fmla="*/ 190957 w 563476" name="connsiteX19"/>
                <a:gd fmla="*/ 0 h 432000" name="connsiteY19"/>
                <a:gd fmla="*/ 272348 w 563476" name="connsiteX20"/>
                <a:gd fmla="*/ 0 h 432000" name="connsiteY20"/>
                <a:gd fmla="*/ 272348 w 563476" name="connsiteX21"/>
                <a:gd fmla="*/ 372521 h 432000" name="connsiteY21"/>
                <a:gd fmla="*/ 190957 w 563476" name="connsiteX22"/>
                <a:gd fmla="*/ 372521 h 43200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432000" w="563476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gdLst>
                <a:gd fmla="*/ 86 w 116" name="T0"/>
                <a:gd fmla="*/ 17 h 116" name="T1"/>
                <a:gd fmla="*/ 8 w 116" name="T2"/>
                <a:gd fmla="*/ 45 h 116" name="T3"/>
                <a:gd fmla="*/ 11 w 116" name="T4"/>
                <a:gd fmla="*/ 50 h 116" name="T5"/>
                <a:gd fmla="*/ 12 w 116" name="T6"/>
                <a:gd fmla="*/ 59 h 116" name="T7"/>
                <a:gd fmla="*/ 16 w 116" name="T8"/>
                <a:gd fmla="*/ 69 h 116" name="T9"/>
                <a:gd fmla="*/ 20 w 116" name="T10"/>
                <a:gd fmla="*/ 77 h 116" name="T11"/>
                <a:gd fmla="*/ 24 w 116" name="T12"/>
                <a:gd fmla="*/ 83 h 116" name="T13"/>
                <a:gd fmla="*/ 27 w 116" name="T14"/>
                <a:gd fmla="*/ 98 h 116" name="T15"/>
                <a:gd fmla="*/ 33 w 116" name="T16"/>
                <a:gd fmla="*/ 105 h 116" name="T17"/>
                <a:gd fmla="*/ 34 w 116" name="T18"/>
                <a:gd fmla="*/ 101 h 116" name="T19"/>
                <a:gd fmla="*/ 37 w 116" name="T20"/>
                <a:gd fmla="*/ 93 h 116" name="T21"/>
                <a:gd fmla="*/ 41 w 116" name="T22"/>
                <a:gd fmla="*/ 83 h 116" name="T23"/>
                <a:gd fmla="*/ 49 w 116" name="T24"/>
                <a:gd fmla="*/ 73 h 116" name="T25"/>
                <a:gd fmla="*/ 53 w 116" name="T26"/>
                <a:gd fmla="*/ 66 h 116" name="T27"/>
                <a:gd fmla="*/ 45 w 116" name="T28"/>
                <a:gd fmla="*/ 61 h 116" name="T29"/>
                <a:gd fmla="*/ 38 w 116" name="T30"/>
                <a:gd fmla="*/ 58 h 116" name="T31"/>
                <a:gd fmla="*/ 33 w 116" name="T32"/>
                <a:gd fmla="*/ 51 h 116" name="T33"/>
                <a:gd fmla="*/ 25 w 116" name="T34"/>
                <a:gd fmla="*/ 47 h 116" name="T35"/>
                <a:gd fmla="*/ 17 w 116" name="T36"/>
                <a:gd fmla="*/ 49 h 116" name="T37"/>
                <a:gd fmla="*/ 13 w 116" name="T38"/>
                <a:gd fmla="*/ 44 h 116" name="T39"/>
                <a:gd fmla="*/ 12 w 116" name="T40"/>
                <a:gd fmla="*/ 37 h 116" name="T41"/>
                <a:gd fmla="*/ 8 w 116" name="T42"/>
                <a:gd fmla="*/ 37 h 116" name="T43"/>
                <a:gd fmla="*/ 12 w 116" name="T44"/>
                <a:gd fmla="*/ 30 h 116" name="T45"/>
                <a:gd fmla="*/ 18 w 116" name="T46"/>
                <a:gd fmla="*/ 30 h 116" name="T47"/>
                <a:gd fmla="*/ 24 w 116" name="T48"/>
                <a:gd fmla="*/ 25 h 116" name="T49"/>
                <a:gd fmla="*/ 30 w 116" name="T50"/>
                <a:gd fmla="*/ 18 h 116" name="T51"/>
                <a:gd fmla="*/ 32 w 116" name="T52"/>
                <a:gd fmla="*/ 15 h 116" name="T53"/>
                <a:gd fmla="*/ 42 w 116" name="T54"/>
                <a:gd fmla="*/ 12 h 116" name="T55"/>
                <a:gd fmla="*/ 34 w 116" name="T56"/>
                <a:gd fmla="*/ 8 h 116" name="T57"/>
                <a:gd fmla="*/ 32 w 116" name="T58"/>
                <a:gd fmla="*/ 8 h 116" name="T59"/>
                <a:gd fmla="*/ 49 w 116" name="T60"/>
                <a:gd fmla="*/ 2 h 116" name="T61"/>
                <a:gd fmla="*/ 56 w 116" name="T62"/>
                <a:gd fmla="*/ 5 h 116" name="T63"/>
                <a:gd fmla="*/ 82 w 116" name="T64"/>
                <a:gd fmla="*/ 6 h 116" name="T65"/>
                <a:gd fmla="*/ 79 w 116" name="T66"/>
                <a:gd fmla="*/ 11 h 116" name="T67"/>
                <a:gd fmla="*/ 85 w 116" name="T68"/>
                <a:gd fmla="*/ 19 h 116" name="T69"/>
                <a:gd fmla="*/ 89 w 116" name="T70"/>
                <a:gd fmla="*/ 19 h 116" name="T71"/>
                <a:gd fmla="*/ 93 w 116" name="T72"/>
                <a:gd fmla="*/ 17 h 116" name="T73"/>
                <a:gd fmla="*/ 97 w 116" name="T74"/>
                <a:gd fmla="*/ 23 h 116" name="T75"/>
                <a:gd fmla="*/ 101 w 116" name="T76"/>
                <a:gd fmla="*/ 27 h 116" name="T77"/>
                <a:gd fmla="*/ 95 w 116" name="T78"/>
                <a:gd fmla="*/ 27 h 116" name="T79"/>
                <a:gd fmla="*/ 89 w 116" name="T80"/>
                <a:gd fmla="*/ 25 h 116" name="T81"/>
                <a:gd fmla="*/ 81 w 116" name="T82"/>
                <a:gd fmla="*/ 24 h 116" name="T83"/>
                <a:gd fmla="*/ 74 w 116" name="T84"/>
                <a:gd fmla="*/ 30 h 116" name="T85"/>
                <a:gd fmla="*/ 70 w 116" name="T86"/>
                <a:gd fmla="*/ 39 h 116" name="T87"/>
                <a:gd fmla="*/ 73 w 116" name="T88"/>
                <a:gd fmla="*/ 50 h 116" name="T89"/>
                <a:gd fmla="*/ 82 w 116" name="T90"/>
                <a:gd fmla="*/ 53 h 116" name="T91"/>
                <a:gd fmla="*/ 91 w 116" name="T92"/>
                <a:gd fmla="*/ 53 h 116" name="T93"/>
                <a:gd fmla="*/ 95 w 116" name="T94"/>
                <a:gd fmla="*/ 61 h 116" name="T95"/>
                <a:gd fmla="*/ 96 w 116" name="T96"/>
                <a:gd fmla="*/ 71 h 116" name="T97"/>
                <a:gd fmla="*/ 95 w 116" name="T98"/>
                <a:gd fmla="*/ 81 h 116" name="T99"/>
                <a:gd fmla="*/ 100 w 116" name="T100"/>
                <a:gd fmla="*/ 90 h 116" name="T101"/>
                <a:gd fmla="*/ 107 w 116" name="T102"/>
                <a:gd fmla="*/ 82 h 116" name="T103"/>
                <a:gd fmla="*/ 112 w 116" name="T104"/>
                <a:gd fmla="*/ 69 h 116" name="T105"/>
                <a:gd fmla="*/ 114 w 116" name="T106"/>
                <a:gd fmla="*/ 53 h 116" name="T107"/>
                <a:gd fmla="*/ 109 w 116" name="T108"/>
                <a:gd fmla="*/ 39 h 116" name="T109"/>
                <a:gd fmla="*/ 105 w 116" name="T110"/>
                <a:gd fmla="*/ 32 h 116" name="T111"/>
                <a:gd fmla="*/ 111 w 116" name="T112"/>
                <a:gd fmla="*/ 41 h 116" name="T113"/>
                <a:gd fmla="*/ 79 w 116" name="T114"/>
                <a:gd fmla="*/ 10 h 116" name="T115"/>
                <a:gd fmla="*/ 75 w 116" name="T116"/>
                <a:gd fmla="*/ 5 h 116" name="T117"/>
                <a:gd fmla="*/ 76 w 116" name="T118"/>
                <a:gd fmla="*/ 9 h 116" name="T119"/>
                <a:gd fmla="*/ 73 w 116" name="T120"/>
                <a:gd fmla="*/ 4 h 116" name="T121"/>
                <a:gd fmla="*/ 109 w 116" name="T122"/>
                <a:gd fmla="*/ 82 h 11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15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4915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 </a:t>
            </a:r>
          </a:p>
        </p:txBody>
      </p:sp>
      <p:sp>
        <p:nvSpPr>
          <p:cNvPr id="195" name="矩形 194"/>
          <p:cNvSpPr/>
          <p:nvPr/>
        </p:nvSpPr>
        <p:spPr>
          <a:xfrm>
            <a:off x="3458591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 </a:t>
            </a:r>
          </a:p>
        </p:txBody>
      </p:sp>
      <p:sp>
        <p:nvSpPr>
          <p:cNvPr id="196" name="矩形 195"/>
          <p:cNvSpPr/>
          <p:nvPr/>
        </p:nvSpPr>
        <p:spPr>
          <a:xfrm>
            <a:off x="5600829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 </a:t>
            </a:r>
          </a:p>
        </p:txBody>
      </p:sp>
      <p:sp>
        <p:nvSpPr>
          <p:cNvPr id="197" name="矩形 196"/>
          <p:cNvSpPr/>
          <p:nvPr/>
        </p:nvSpPr>
        <p:spPr>
          <a:xfrm>
            <a:off x="7743066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 </a:t>
            </a:r>
          </a:p>
        </p:txBody>
      </p:sp>
      <p:sp>
        <p:nvSpPr>
          <p:cNvPr id="198" name="矩形 197"/>
          <p:cNvSpPr/>
          <p:nvPr/>
        </p:nvSpPr>
        <p:spPr>
          <a:xfrm>
            <a:off x="9885304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 </a:t>
            </a:r>
          </a:p>
        </p:txBody>
      </p:sp>
    </p:spTree>
    <p:extLst>
      <p:ext uri="{BB962C8B-B14F-4D97-AF65-F5344CB8AC3E}">
        <p14:creationId val="167271628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37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3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6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9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5"/>
      <p:bldP grpId="0" spid="166"/>
      <p:bldP grpId="0" spid="167"/>
      <p:bldP grpId="0" spid="168"/>
      <p:bldP grpId="0" spid="169"/>
      <p:bldP grpId="0" spid="194"/>
      <p:bldP grpId="0" spid="195"/>
      <p:bldP grpId="0" spid="196"/>
      <p:bldP grpId="0" spid="197"/>
      <p:bldP grpId="0" spid="198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3023372" y="2585861"/>
            <a:ext cx="5897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pc="300" sz="7200">
                <a:ln cmpd="sng" w="11430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charset="-122" pitchFamily="34" typeface="微软雅黑"/>
                <a:ea charset="-122" pitchFamily="34" typeface="微软雅黑"/>
              </a:rPr>
              <a:t>谢谢您的观看</a:t>
            </a: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67188" y="4286256"/>
            <a:ext cx="2067844" cy="3657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汇报人：张某某</a:t>
            </a:r>
          </a:p>
        </p:txBody>
      </p:sp>
    </p:spTree>
    <p:extLst>
      <p:ext uri="{BB962C8B-B14F-4D97-AF65-F5344CB8AC3E}">
        <p14:creationId val="4165693403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remove" grpId="1" id="8" nodeType="withEffect" presetClass="emph" presetID="21" presetSubtype="0" repeatCount="3000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6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0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animBg="1" build="allAtOnce" grpId="0" spid="6" uiExpand="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Freeform 6"/>
          <p:cNvSpPr/>
          <p:nvPr/>
        </p:nvSpPr>
        <p:spPr bwMode="auto">
          <a:xfrm>
            <a:off x="1325423" y="2675709"/>
            <a:ext cx="576064" cy="530406"/>
          </a:xfrm>
          <a:custGeom>
            <a:gdLst>
              <a:gd fmla="*/ 593 w 593" name="T0"/>
              <a:gd fmla="*/ 248 h 546" name="T1"/>
              <a:gd fmla="*/ 295 w 593" name="T2"/>
              <a:gd fmla="*/ 546 h 546" name="T3"/>
              <a:gd fmla="*/ 0 w 593" name="T4"/>
              <a:gd fmla="*/ 248 h 546" name="T5"/>
              <a:gd fmla="*/ 0 w 593" name="T6"/>
              <a:gd fmla="*/ 0 h 546" name="T7"/>
              <a:gd fmla="*/ 295 w 593" name="T8"/>
              <a:gd fmla="*/ 298 h 546" name="T9"/>
              <a:gd fmla="*/ 593 w 593" name="T10"/>
              <a:gd fmla="*/ 0 h 546" name="T11"/>
              <a:gd fmla="*/ 593 w 593" name="T12"/>
              <a:gd fmla="*/ 248 h 5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6" w="593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7"/>
          <p:cNvSpPr/>
          <p:nvPr/>
        </p:nvSpPr>
        <p:spPr bwMode="auto">
          <a:xfrm>
            <a:off x="1325423" y="3991181"/>
            <a:ext cx="576064" cy="529435"/>
          </a:xfrm>
          <a:custGeom>
            <a:gdLst>
              <a:gd fmla="*/ 593 w 593" name="T0"/>
              <a:gd fmla="*/ 248 h 545" name="T1"/>
              <a:gd fmla="*/ 295 w 593" name="T2"/>
              <a:gd fmla="*/ 545 h 545" name="T3"/>
              <a:gd fmla="*/ 0 w 593" name="T4"/>
              <a:gd fmla="*/ 248 h 545" name="T5"/>
              <a:gd fmla="*/ 0 w 593" name="T6"/>
              <a:gd fmla="*/ 0 h 545" name="T7"/>
              <a:gd fmla="*/ 295 w 593" name="T8"/>
              <a:gd fmla="*/ 297 h 545" name="T9"/>
              <a:gd fmla="*/ 593 w 593" name="T10"/>
              <a:gd fmla="*/ 0 h 545" name="T11"/>
              <a:gd fmla="*/ 593 w 593" name="T12"/>
              <a:gd fmla="*/ 248 h 54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5" w="593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8"/>
          <p:cNvSpPr/>
          <p:nvPr/>
        </p:nvSpPr>
        <p:spPr bwMode="auto">
          <a:xfrm>
            <a:off x="1325423" y="5346866"/>
            <a:ext cx="576064" cy="530406"/>
          </a:xfrm>
          <a:custGeom>
            <a:gdLst>
              <a:gd fmla="*/ 593 w 593" name="T0"/>
              <a:gd fmla="*/ 248 h 546" name="T1"/>
              <a:gd fmla="*/ 295 w 593" name="T2"/>
              <a:gd fmla="*/ 546 h 546" name="T3"/>
              <a:gd fmla="*/ 0 w 593" name="T4"/>
              <a:gd fmla="*/ 248 h 546" name="T5"/>
              <a:gd fmla="*/ 0 w 593" name="T6"/>
              <a:gd fmla="*/ 0 h 546" name="T7"/>
              <a:gd fmla="*/ 295 w 593" name="T8"/>
              <a:gd fmla="*/ 298 h 546" name="T9"/>
              <a:gd fmla="*/ 593 w 593" name="T10"/>
              <a:gd fmla="*/ 0 h 546" name="T11"/>
              <a:gd fmla="*/ 593 w 593" name="T12"/>
              <a:gd fmla="*/ 248 h 5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6" w="593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TextBox 39"/>
          <p:cNvSpPr txBox="1"/>
          <p:nvPr/>
        </p:nvSpPr>
        <p:spPr>
          <a:xfrm>
            <a:off x="2057379" y="2616169"/>
            <a:ext cx="358873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45502" y="2278911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7379" y="3933196"/>
            <a:ext cx="358873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45502" y="3595938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57379" y="5305501"/>
            <a:ext cx="358873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45502" y="4968243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cxnSp>
        <p:nvCxnSpPr>
          <p:cNvPr id="46" name="直接箭头连接符 45"/>
          <p:cNvCxnSpPr>
            <a:stCxn id="34" idx="1"/>
          </p:cNvCxnSpPr>
          <p:nvPr/>
        </p:nvCxnSpPr>
        <p:spPr>
          <a:xfrm>
            <a:off x="1611998" y="3206115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35" idx="1"/>
          </p:cNvCxnSpPr>
          <p:nvPr/>
        </p:nvCxnSpPr>
        <p:spPr>
          <a:xfrm>
            <a:off x="1611998" y="4520616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6" idx="1"/>
          </p:cNvCxnSpPr>
          <p:nvPr/>
        </p:nvCxnSpPr>
        <p:spPr>
          <a:xfrm>
            <a:off x="1611998" y="5877272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"/>
          <p:cNvSpPr/>
          <p:nvPr/>
        </p:nvSpPr>
        <p:spPr bwMode="auto">
          <a:xfrm>
            <a:off x="6590528" y="2675709"/>
            <a:ext cx="576064" cy="530406"/>
          </a:xfrm>
          <a:custGeom>
            <a:gdLst>
              <a:gd fmla="*/ 593 w 593" name="T0"/>
              <a:gd fmla="*/ 248 h 546" name="T1"/>
              <a:gd fmla="*/ 295 w 593" name="T2"/>
              <a:gd fmla="*/ 546 h 546" name="T3"/>
              <a:gd fmla="*/ 0 w 593" name="T4"/>
              <a:gd fmla="*/ 248 h 546" name="T5"/>
              <a:gd fmla="*/ 0 w 593" name="T6"/>
              <a:gd fmla="*/ 0 h 546" name="T7"/>
              <a:gd fmla="*/ 295 w 593" name="T8"/>
              <a:gd fmla="*/ 298 h 546" name="T9"/>
              <a:gd fmla="*/ 593 w 593" name="T10"/>
              <a:gd fmla="*/ 0 h 546" name="T11"/>
              <a:gd fmla="*/ 593 w 593" name="T12"/>
              <a:gd fmla="*/ 248 h 5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6" w="593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7"/>
          <p:cNvSpPr/>
          <p:nvPr/>
        </p:nvSpPr>
        <p:spPr bwMode="auto">
          <a:xfrm>
            <a:off x="6590528" y="3991181"/>
            <a:ext cx="576064" cy="529435"/>
          </a:xfrm>
          <a:custGeom>
            <a:gdLst>
              <a:gd fmla="*/ 593 w 593" name="T0"/>
              <a:gd fmla="*/ 248 h 545" name="T1"/>
              <a:gd fmla="*/ 295 w 593" name="T2"/>
              <a:gd fmla="*/ 545 h 545" name="T3"/>
              <a:gd fmla="*/ 0 w 593" name="T4"/>
              <a:gd fmla="*/ 248 h 545" name="T5"/>
              <a:gd fmla="*/ 0 w 593" name="T6"/>
              <a:gd fmla="*/ 0 h 545" name="T7"/>
              <a:gd fmla="*/ 295 w 593" name="T8"/>
              <a:gd fmla="*/ 297 h 545" name="T9"/>
              <a:gd fmla="*/ 593 w 593" name="T10"/>
              <a:gd fmla="*/ 0 h 545" name="T11"/>
              <a:gd fmla="*/ 593 w 593" name="T12"/>
              <a:gd fmla="*/ 248 h 54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5" w="593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8"/>
          <p:cNvSpPr/>
          <p:nvPr/>
        </p:nvSpPr>
        <p:spPr bwMode="auto">
          <a:xfrm>
            <a:off x="6590528" y="5346866"/>
            <a:ext cx="576064" cy="530406"/>
          </a:xfrm>
          <a:custGeom>
            <a:gdLst>
              <a:gd fmla="*/ 593 w 593" name="T0"/>
              <a:gd fmla="*/ 248 h 546" name="T1"/>
              <a:gd fmla="*/ 295 w 593" name="T2"/>
              <a:gd fmla="*/ 546 h 546" name="T3"/>
              <a:gd fmla="*/ 0 w 593" name="T4"/>
              <a:gd fmla="*/ 248 h 546" name="T5"/>
              <a:gd fmla="*/ 0 w 593" name="T6"/>
              <a:gd fmla="*/ 0 h 546" name="T7"/>
              <a:gd fmla="*/ 295 w 593" name="T8"/>
              <a:gd fmla="*/ 298 h 546" name="T9"/>
              <a:gd fmla="*/ 593 w 593" name="T10"/>
              <a:gd fmla="*/ 0 h 546" name="T11"/>
              <a:gd fmla="*/ 593 w 593" name="T12"/>
              <a:gd fmla="*/ 248 h 5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46" w="593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TextBox 64"/>
          <p:cNvSpPr txBox="1"/>
          <p:nvPr/>
        </p:nvSpPr>
        <p:spPr>
          <a:xfrm>
            <a:off x="7403015" y="2655487"/>
            <a:ext cx="358873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91138" y="2318229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03015" y="3972514"/>
            <a:ext cx="358873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91138" y="3635256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03015" y="5344819"/>
            <a:ext cx="3588736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91138" y="5007561"/>
            <a:ext cx="1774276" cy="411480"/>
          </a:xfrm>
          <a:prstGeom prst="rect">
            <a:avLst/>
          </a:prstGeom>
          <a:noFill/>
        </p:spPr>
        <p:txBody>
          <a:bodyPr anchor="t" b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cxnSp>
        <p:nvCxnSpPr>
          <p:cNvPr id="71" name="直接箭头连接符 70"/>
          <p:cNvCxnSpPr>
            <a:stCxn id="62" idx="1"/>
          </p:cNvCxnSpPr>
          <p:nvPr/>
        </p:nvCxnSpPr>
        <p:spPr>
          <a:xfrm>
            <a:off x="6877103" y="3206115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63" idx="1"/>
          </p:cNvCxnSpPr>
          <p:nvPr/>
        </p:nvCxnSpPr>
        <p:spPr>
          <a:xfrm>
            <a:off x="6877103" y="4520616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64" idx="1"/>
          </p:cNvCxnSpPr>
          <p:nvPr/>
        </p:nvCxnSpPr>
        <p:spPr>
          <a:xfrm>
            <a:off x="6877103" y="5877272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829059215"/>
      </p:ext>
    </p:extLst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4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40"/>
      <p:bldP grpId="0" spid="41"/>
      <p:bldP grpId="0" spid="42"/>
      <p:bldP grpId="0" spid="43"/>
      <p:bldP grpId="0" spid="44"/>
      <p:bldP grpId="0" spid="45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6"/>
          <p:cNvSpPr>
            <a:spLocks noEditPoints="1"/>
          </p:cNvSpPr>
          <p:nvPr/>
        </p:nvSpPr>
        <p:spPr bwMode="auto">
          <a:xfrm>
            <a:off x="3132964" y="4625854"/>
            <a:ext cx="1667414" cy="1676798"/>
          </a:xfrm>
          <a:custGeom>
            <a:gdLst>
              <a:gd fmla="*/ 97 w 614" name="T0"/>
              <a:gd fmla="*/ 308 h 617" name="T1"/>
              <a:gd fmla="*/ 517 w 614" name="T2"/>
              <a:gd fmla="*/ 309 h 617" name="T3"/>
              <a:gd fmla="*/ 97 w 614" name="T4"/>
              <a:gd fmla="*/ 308 h 617" name="T5"/>
              <a:gd fmla="*/ 115 w 614" name="T6"/>
              <a:gd fmla="*/ 83 h 617" name="T7"/>
              <a:gd fmla="*/ 166 w 614" name="T8"/>
              <a:gd fmla="*/ 49 h 617" name="T9"/>
              <a:gd fmla="*/ 223 w 614" name="T10"/>
              <a:gd fmla="*/ 25 h 617" name="T11"/>
              <a:gd fmla="*/ 283 w 614" name="T12"/>
              <a:gd fmla="*/ 14 h 617" name="T13"/>
              <a:gd fmla="*/ 345 w 614" name="T14"/>
              <a:gd fmla="*/ 16 h 617" name="T15"/>
              <a:gd fmla="*/ 405 w 614" name="T16"/>
              <a:gd fmla="*/ 30 h 617" name="T17"/>
              <a:gd fmla="*/ 461 w 614" name="T18"/>
              <a:gd fmla="*/ 56 h 617" name="T19"/>
              <a:gd fmla="*/ 511 w 614" name="T20"/>
              <a:gd fmla="*/ 94 h 617" name="T21"/>
              <a:gd fmla="*/ 551 w 614" name="T22"/>
              <a:gd fmla="*/ 141 h 617" name="T23"/>
              <a:gd fmla="*/ 581 w 614" name="T24"/>
              <a:gd fmla="*/ 195 h 617" name="T25"/>
              <a:gd fmla="*/ 599 w 614" name="T26"/>
              <a:gd fmla="*/ 255 h 617" name="T27"/>
              <a:gd fmla="*/ 604 w 614" name="T28"/>
              <a:gd fmla="*/ 317 h 617" name="T29"/>
              <a:gd fmla="*/ 596 w 614" name="T30"/>
              <a:gd fmla="*/ 378 h 617" name="T31"/>
              <a:gd fmla="*/ 574 w 614" name="T32"/>
              <a:gd fmla="*/ 436 h 617" name="T33"/>
              <a:gd fmla="*/ 543 w 614" name="T34"/>
              <a:gd fmla="*/ 491 h 617" name="T35"/>
              <a:gd fmla="*/ 499 w 614" name="T36"/>
              <a:gd fmla="*/ 536 h 617" name="T37"/>
              <a:gd fmla="*/ 448 w 614" name="T38"/>
              <a:gd fmla="*/ 571 h 617" name="T39"/>
              <a:gd fmla="*/ 391 w 614" name="T40"/>
              <a:gd fmla="*/ 594 h 617" name="T41"/>
              <a:gd fmla="*/ 330 w 614" name="T42"/>
              <a:gd fmla="*/ 605 h 617" name="T43"/>
              <a:gd fmla="*/ 267 w 614" name="T44"/>
              <a:gd fmla="*/ 603 h 617" name="T45"/>
              <a:gd fmla="*/ 207 w 614" name="T46"/>
              <a:gd fmla="*/ 589 h 617" name="T47"/>
              <a:gd fmla="*/ 150 w 614" name="T48"/>
              <a:gd fmla="*/ 562 h 617" name="T49"/>
              <a:gd fmla="*/ 101 w 614" name="T50"/>
              <a:gd fmla="*/ 524 h 617" name="T51"/>
              <a:gd fmla="*/ 61 w 614" name="T52"/>
              <a:gd fmla="*/ 476 h 617" name="T53"/>
              <a:gd fmla="*/ 32 w 614" name="T54"/>
              <a:gd fmla="*/ 421 h 617" name="T55"/>
              <a:gd fmla="*/ 15 w 614" name="T56"/>
              <a:gd fmla="*/ 362 h 617" name="T57"/>
              <a:gd fmla="*/ 10 w 614" name="T58"/>
              <a:gd fmla="*/ 299 h 617" name="T59"/>
              <a:gd fmla="*/ 18 w 614" name="T60"/>
              <a:gd fmla="*/ 238 h 617" name="T61"/>
              <a:gd fmla="*/ 40 w 614" name="T62"/>
              <a:gd fmla="*/ 180 h 617" name="T63"/>
              <a:gd fmla="*/ 73 w 614" name="T64"/>
              <a:gd fmla="*/ 129 h 617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617" w="614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4"/>
                  <a:pt x="192" y="519"/>
                  <a:pt x="307" y="519"/>
                </a:cubicBezTo>
                <a:cubicBezTo>
                  <a:pt x="423" y="519"/>
                  <a:pt x="517" y="424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2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5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9"/>
                  <a:pt x="238" y="8"/>
                  <a:pt x="252" y="18"/>
                </a:cubicBezTo>
                <a:cubicBezTo>
                  <a:pt x="263" y="26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3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8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5"/>
                </a:cubicBezTo>
                <a:cubicBezTo>
                  <a:pt x="596" y="201"/>
                  <a:pt x="599" y="209"/>
                  <a:pt x="591" y="222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5"/>
                  <a:pt x="604" y="317"/>
                </a:cubicBezTo>
                <a:cubicBezTo>
                  <a:pt x="614" y="327"/>
                  <a:pt x="614" y="336"/>
                  <a:pt x="602" y="345"/>
                </a:cubicBezTo>
                <a:cubicBezTo>
                  <a:pt x="588" y="355"/>
                  <a:pt x="586" y="365"/>
                  <a:pt x="596" y="378"/>
                </a:cubicBezTo>
                <a:cubicBezTo>
                  <a:pt x="604" y="391"/>
                  <a:pt x="602" y="399"/>
                  <a:pt x="587" y="405"/>
                </a:cubicBezTo>
                <a:cubicBezTo>
                  <a:pt x="573" y="412"/>
                  <a:pt x="569" y="422"/>
                  <a:pt x="574" y="436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1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4"/>
                  <a:pt x="437" y="588"/>
                  <a:pt x="423" y="582"/>
                </a:cubicBezTo>
                <a:cubicBezTo>
                  <a:pt x="407" y="575"/>
                  <a:pt x="398" y="578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3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0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5"/>
                  <a:pt x="130" y="560"/>
                  <a:pt x="129" y="546"/>
                </a:cubicBezTo>
                <a:cubicBezTo>
                  <a:pt x="127" y="529"/>
                  <a:pt x="119" y="522"/>
                  <a:pt x="101" y="524"/>
                </a:cubicBezTo>
                <a:cubicBezTo>
                  <a:pt x="88" y="525"/>
                  <a:pt x="81" y="517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4"/>
                  <a:pt x="43" y="466"/>
                  <a:pt x="47" y="454"/>
                </a:cubicBezTo>
                <a:cubicBezTo>
                  <a:pt x="53" y="436"/>
                  <a:pt x="49" y="428"/>
                  <a:pt x="32" y="421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299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6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0" bIns="38400" compatLnSpc="1" lIns="76800" numCol="1" rIns="76800" tIns="3840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3762073" y="3224327"/>
            <a:ext cx="1379929" cy="1382382"/>
          </a:xfrm>
          <a:custGeom>
            <a:gdLst>
              <a:gd fmla="*/ 81 w 508" name="T0"/>
              <a:gd fmla="*/ 240 h 509" name="T1"/>
              <a:gd fmla="*/ 426 w 508" name="T2"/>
              <a:gd fmla="*/ 270 h 509" name="T3"/>
              <a:gd fmla="*/ 81 w 508" name="T4"/>
              <a:gd fmla="*/ 240 h 509" name="T5"/>
              <a:gd fmla="*/ 112 w 508" name="T6"/>
              <a:gd fmla="*/ 56 h 509" name="T7"/>
              <a:gd fmla="*/ 156 w 508" name="T8"/>
              <a:gd fmla="*/ 31 h 509" name="T9"/>
              <a:gd fmla="*/ 204 w 508" name="T10"/>
              <a:gd fmla="*/ 16 h 509" name="T11"/>
              <a:gd fmla="*/ 255 w 508" name="T12"/>
              <a:gd fmla="*/ 11 h 509" name="T13"/>
              <a:gd fmla="*/ 306 w 508" name="T14"/>
              <a:gd fmla="*/ 17 h 509" name="T15"/>
              <a:gd fmla="*/ 354 w 508" name="T16"/>
              <a:gd fmla="*/ 32 h 509" name="T17"/>
              <a:gd fmla="*/ 399 w 508" name="T18"/>
              <a:gd fmla="*/ 58 h 509" name="T19"/>
              <a:gd fmla="*/ 437 w 508" name="T20"/>
              <a:gd fmla="*/ 93 h 509" name="T21"/>
              <a:gd fmla="*/ 466 w 508" name="T22"/>
              <a:gd fmla="*/ 134 h 509" name="T23"/>
              <a:gd fmla="*/ 487 w 508" name="T24"/>
              <a:gd fmla="*/ 181 h 509" name="T25"/>
              <a:gd fmla="*/ 498 w 508" name="T26"/>
              <a:gd fmla="*/ 231 h 509" name="T27"/>
              <a:gd fmla="*/ 498 w 508" name="T28"/>
              <a:gd fmla="*/ 283 h 509" name="T29"/>
              <a:gd fmla="*/ 486 w 508" name="T30"/>
              <a:gd fmla="*/ 333 h 509" name="T31"/>
              <a:gd fmla="*/ 465 w 508" name="T32"/>
              <a:gd fmla="*/ 379 h 509" name="T33"/>
              <a:gd fmla="*/ 435 w 508" name="T34"/>
              <a:gd fmla="*/ 421 h 509" name="T35"/>
              <a:gd fmla="*/ 396 w 508" name="T36"/>
              <a:gd fmla="*/ 456 h 509" name="T37"/>
              <a:gd fmla="*/ 351 w 508" name="T38"/>
              <a:gd fmla="*/ 481 h 509" name="T39"/>
              <a:gd fmla="*/ 302 w 508" name="T40"/>
              <a:gd fmla="*/ 496 h 509" name="T41"/>
              <a:gd fmla="*/ 251 w 508" name="T42"/>
              <a:gd fmla="*/ 500 h 509" name="T43"/>
              <a:gd fmla="*/ 200 w 508" name="T44"/>
              <a:gd fmla="*/ 495 h 509" name="T45"/>
              <a:gd fmla="*/ 151 w 508" name="T46"/>
              <a:gd fmla="*/ 478 h 509" name="T47"/>
              <a:gd fmla="*/ 106 w 508" name="T48"/>
              <a:gd fmla="*/ 452 h 509" name="T49"/>
              <a:gd fmla="*/ 69 w 508" name="T50"/>
              <a:gd fmla="*/ 417 h 509" name="T51"/>
              <a:gd fmla="*/ 39 w 508" name="T52"/>
              <a:gd fmla="*/ 375 h 509" name="T53"/>
              <a:gd fmla="*/ 19 w 508" name="T54"/>
              <a:gd fmla="*/ 328 h 509" name="T55"/>
              <a:gd fmla="*/ 9 w 508" name="T56"/>
              <a:gd fmla="*/ 278 h 509" name="T57"/>
              <a:gd fmla="*/ 9 w 508" name="T58"/>
              <a:gd fmla="*/ 226 h 509" name="T59"/>
              <a:gd fmla="*/ 21 w 508" name="T60"/>
              <a:gd fmla="*/ 176 h 509" name="T61"/>
              <a:gd fmla="*/ 43 w 508" name="T62"/>
              <a:gd fmla="*/ 130 h 509" name="T63"/>
              <a:gd fmla="*/ 73 w 508" name="T64"/>
              <a:gd fmla="*/ 90 h 50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509" w="508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8400" compatLnSpc="1" lIns="76800" numCol="1" rIns="76800" tIns="3840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4495640" y="1995102"/>
            <a:ext cx="1382230" cy="1388133"/>
          </a:xfrm>
          <a:custGeom>
            <a:gdLst>
              <a:gd fmla="*/ 81 w 509" name="T0"/>
              <a:gd fmla="*/ 255 h 511" name="T1"/>
              <a:gd fmla="*/ 428 w 509" name="T2"/>
              <a:gd fmla="*/ 256 h 511" name="T3"/>
              <a:gd fmla="*/ 81 w 509" name="T4"/>
              <a:gd fmla="*/ 255 h 511" name="T5"/>
              <a:gd fmla="*/ 95 w 509" name="T6"/>
              <a:gd fmla="*/ 69 h 511" name="T7"/>
              <a:gd fmla="*/ 137 w 509" name="T8"/>
              <a:gd fmla="*/ 41 h 511" name="T9"/>
              <a:gd fmla="*/ 185 w 509" name="T10"/>
              <a:gd fmla="*/ 21 h 511" name="T11"/>
              <a:gd fmla="*/ 235 w 509" name="T12"/>
              <a:gd fmla="*/ 12 h 511" name="T13"/>
              <a:gd fmla="*/ 285 w 509" name="T14"/>
              <a:gd fmla="*/ 14 h 511" name="T15"/>
              <a:gd fmla="*/ 335 w 509" name="T16"/>
              <a:gd fmla="*/ 25 h 511" name="T17"/>
              <a:gd fmla="*/ 382 w 509" name="T18"/>
              <a:gd fmla="*/ 47 h 511" name="T19"/>
              <a:gd fmla="*/ 423 w 509" name="T20"/>
              <a:gd fmla="*/ 78 h 511" name="T21"/>
              <a:gd fmla="*/ 456 w 509" name="T22"/>
              <a:gd fmla="*/ 117 h 511" name="T23"/>
              <a:gd fmla="*/ 481 w 509" name="T24"/>
              <a:gd fmla="*/ 162 h 511" name="T25"/>
              <a:gd fmla="*/ 496 w 509" name="T26"/>
              <a:gd fmla="*/ 211 h 511" name="T27"/>
              <a:gd fmla="*/ 500 w 509" name="T28"/>
              <a:gd fmla="*/ 263 h 511" name="T29"/>
              <a:gd fmla="*/ 493 w 509" name="T30"/>
              <a:gd fmla="*/ 314 h 511" name="T31"/>
              <a:gd fmla="*/ 476 w 509" name="T32"/>
              <a:gd fmla="*/ 362 h 511" name="T33"/>
              <a:gd fmla="*/ 449 w 509" name="T34"/>
              <a:gd fmla="*/ 407 h 511" name="T35"/>
              <a:gd fmla="*/ 413 w 509" name="T36"/>
              <a:gd fmla="*/ 444 h 511" name="T37"/>
              <a:gd fmla="*/ 371 w 509" name="T38"/>
              <a:gd fmla="*/ 473 h 511" name="T39"/>
              <a:gd fmla="*/ 323 w 509" name="T40"/>
              <a:gd fmla="*/ 492 h 511" name="T41"/>
              <a:gd fmla="*/ 273 w 509" name="T42"/>
              <a:gd fmla="*/ 501 h 511" name="T43"/>
              <a:gd fmla="*/ 221 w 509" name="T44"/>
              <a:gd fmla="*/ 500 h 511" name="T45"/>
              <a:gd fmla="*/ 171 w 509" name="T46"/>
              <a:gd fmla="*/ 488 h 511" name="T47"/>
              <a:gd fmla="*/ 124 w 509" name="T48"/>
              <a:gd fmla="*/ 466 h 511" name="T49"/>
              <a:gd fmla="*/ 84 w 509" name="T50"/>
              <a:gd fmla="*/ 434 h 511" name="T51"/>
              <a:gd fmla="*/ 50 w 509" name="T52"/>
              <a:gd fmla="*/ 394 h 511" name="T53"/>
              <a:gd fmla="*/ 26 w 509" name="T54"/>
              <a:gd fmla="*/ 349 h 511" name="T55"/>
              <a:gd fmla="*/ 12 w 509" name="T56"/>
              <a:gd fmla="*/ 300 h 511" name="T57"/>
              <a:gd fmla="*/ 8 w 509" name="T58"/>
              <a:gd fmla="*/ 248 h 511" name="T59"/>
              <a:gd fmla="*/ 15 w 509" name="T60"/>
              <a:gd fmla="*/ 197 h 511" name="T61"/>
              <a:gd fmla="*/ 33 w 509" name="T62"/>
              <a:gd fmla="*/ 149 h 511" name="T63"/>
              <a:gd fmla="*/ 60 w 509" name="T64"/>
              <a:gd fmla="*/ 107 h 51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511" w="509">
                <a:moveTo>
                  <a:pt x="81" y="255"/>
                </a:moveTo>
                <a:cubicBezTo>
                  <a:pt x="81" y="255"/>
                  <a:pt x="81" y="255"/>
                  <a:pt x="81" y="255"/>
                </a:cubicBezTo>
                <a:cubicBezTo>
                  <a:pt x="81" y="352"/>
                  <a:pt x="159" y="430"/>
                  <a:pt x="255" y="430"/>
                </a:cubicBezTo>
                <a:cubicBezTo>
                  <a:pt x="350" y="430"/>
                  <a:pt x="428" y="352"/>
                  <a:pt x="428" y="256"/>
                </a:cubicBezTo>
                <a:cubicBezTo>
                  <a:pt x="428" y="160"/>
                  <a:pt x="350" y="82"/>
                  <a:pt x="255" y="82"/>
                </a:cubicBezTo>
                <a:cubicBezTo>
                  <a:pt x="159" y="82"/>
                  <a:pt x="81" y="160"/>
                  <a:pt x="81" y="255"/>
                </a:cubicBezTo>
                <a:close/>
                <a:moveTo>
                  <a:pt x="76" y="88"/>
                </a:moveTo>
                <a:cubicBezTo>
                  <a:pt x="88" y="88"/>
                  <a:pt x="95" y="82"/>
                  <a:pt x="95" y="69"/>
                </a:cubicBezTo>
                <a:cubicBezTo>
                  <a:pt x="96" y="56"/>
                  <a:pt x="101" y="52"/>
                  <a:pt x="114" y="55"/>
                </a:cubicBezTo>
                <a:cubicBezTo>
                  <a:pt x="126" y="57"/>
                  <a:pt x="134" y="53"/>
                  <a:pt x="137" y="41"/>
                </a:cubicBezTo>
                <a:cubicBezTo>
                  <a:pt x="141" y="27"/>
                  <a:pt x="147" y="24"/>
                  <a:pt x="159" y="30"/>
                </a:cubicBezTo>
                <a:cubicBezTo>
                  <a:pt x="170" y="35"/>
                  <a:pt x="179" y="32"/>
                  <a:pt x="185" y="21"/>
                </a:cubicBezTo>
                <a:cubicBezTo>
                  <a:pt x="191" y="8"/>
                  <a:pt x="197" y="7"/>
                  <a:pt x="209" y="16"/>
                </a:cubicBezTo>
                <a:cubicBezTo>
                  <a:pt x="218" y="22"/>
                  <a:pt x="227" y="21"/>
                  <a:pt x="235" y="12"/>
                </a:cubicBezTo>
                <a:cubicBezTo>
                  <a:pt x="245" y="0"/>
                  <a:pt x="249" y="0"/>
                  <a:pt x="260" y="12"/>
                </a:cubicBezTo>
                <a:cubicBezTo>
                  <a:pt x="267" y="20"/>
                  <a:pt x="277" y="21"/>
                  <a:pt x="285" y="14"/>
                </a:cubicBezTo>
                <a:cubicBezTo>
                  <a:pt x="298" y="4"/>
                  <a:pt x="303" y="5"/>
                  <a:pt x="310" y="18"/>
                </a:cubicBezTo>
                <a:cubicBezTo>
                  <a:pt x="316" y="28"/>
                  <a:pt x="325" y="30"/>
                  <a:pt x="335" y="25"/>
                </a:cubicBezTo>
                <a:cubicBezTo>
                  <a:pt x="349" y="18"/>
                  <a:pt x="354" y="21"/>
                  <a:pt x="359" y="34"/>
                </a:cubicBezTo>
                <a:cubicBezTo>
                  <a:pt x="362" y="46"/>
                  <a:pt x="370" y="50"/>
                  <a:pt x="382" y="47"/>
                </a:cubicBezTo>
                <a:cubicBezTo>
                  <a:pt x="395" y="43"/>
                  <a:pt x="401" y="47"/>
                  <a:pt x="402" y="61"/>
                </a:cubicBezTo>
                <a:cubicBezTo>
                  <a:pt x="403" y="73"/>
                  <a:pt x="411" y="79"/>
                  <a:pt x="423" y="78"/>
                </a:cubicBezTo>
                <a:cubicBezTo>
                  <a:pt x="437" y="77"/>
                  <a:pt x="441" y="82"/>
                  <a:pt x="440" y="96"/>
                </a:cubicBezTo>
                <a:cubicBezTo>
                  <a:pt x="438" y="108"/>
                  <a:pt x="444" y="115"/>
                  <a:pt x="456" y="117"/>
                </a:cubicBezTo>
                <a:cubicBezTo>
                  <a:pt x="470" y="119"/>
                  <a:pt x="473" y="125"/>
                  <a:pt x="469" y="138"/>
                </a:cubicBezTo>
                <a:cubicBezTo>
                  <a:pt x="465" y="150"/>
                  <a:pt x="469" y="158"/>
                  <a:pt x="481" y="162"/>
                </a:cubicBezTo>
                <a:cubicBezTo>
                  <a:pt x="493" y="167"/>
                  <a:pt x="496" y="173"/>
                  <a:pt x="489" y="185"/>
                </a:cubicBezTo>
                <a:cubicBezTo>
                  <a:pt x="482" y="196"/>
                  <a:pt x="484" y="204"/>
                  <a:pt x="496" y="211"/>
                </a:cubicBezTo>
                <a:cubicBezTo>
                  <a:pt x="506" y="218"/>
                  <a:pt x="507" y="225"/>
                  <a:pt x="499" y="235"/>
                </a:cubicBezTo>
                <a:cubicBezTo>
                  <a:pt x="490" y="245"/>
                  <a:pt x="490" y="253"/>
                  <a:pt x="500" y="263"/>
                </a:cubicBezTo>
                <a:cubicBezTo>
                  <a:pt x="509" y="271"/>
                  <a:pt x="508" y="279"/>
                  <a:pt x="498" y="286"/>
                </a:cubicBezTo>
                <a:cubicBezTo>
                  <a:pt x="487" y="294"/>
                  <a:pt x="485" y="302"/>
                  <a:pt x="493" y="314"/>
                </a:cubicBezTo>
                <a:cubicBezTo>
                  <a:pt x="500" y="324"/>
                  <a:pt x="498" y="331"/>
                  <a:pt x="486" y="336"/>
                </a:cubicBezTo>
                <a:cubicBezTo>
                  <a:pt x="474" y="341"/>
                  <a:pt x="471" y="350"/>
                  <a:pt x="476" y="362"/>
                </a:cubicBezTo>
                <a:cubicBezTo>
                  <a:pt x="480" y="374"/>
                  <a:pt x="477" y="380"/>
                  <a:pt x="465" y="382"/>
                </a:cubicBezTo>
                <a:cubicBezTo>
                  <a:pt x="451" y="386"/>
                  <a:pt x="446" y="393"/>
                  <a:pt x="449" y="407"/>
                </a:cubicBezTo>
                <a:cubicBezTo>
                  <a:pt x="451" y="418"/>
                  <a:pt x="446" y="423"/>
                  <a:pt x="435" y="423"/>
                </a:cubicBezTo>
                <a:cubicBezTo>
                  <a:pt x="420" y="424"/>
                  <a:pt x="414" y="429"/>
                  <a:pt x="413" y="444"/>
                </a:cubicBezTo>
                <a:cubicBezTo>
                  <a:pt x="413" y="455"/>
                  <a:pt x="407" y="460"/>
                  <a:pt x="396" y="457"/>
                </a:cubicBezTo>
                <a:cubicBezTo>
                  <a:pt x="381" y="454"/>
                  <a:pt x="375" y="458"/>
                  <a:pt x="371" y="473"/>
                </a:cubicBezTo>
                <a:cubicBezTo>
                  <a:pt x="368" y="484"/>
                  <a:pt x="361" y="487"/>
                  <a:pt x="351" y="482"/>
                </a:cubicBezTo>
                <a:cubicBezTo>
                  <a:pt x="337" y="476"/>
                  <a:pt x="330" y="479"/>
                  <a:pt x="323" y="492"/>
                </a:cubicBezTo>
                <a:cubicBezTo>
                  <a:pt x="318" y="503"/>
                  <a:pt x="311" y="504"/>
                  <a:pt x="301" y="497"/>
                </a:cubicBezTo>
                <a:cubicBezTo>
                  <a:pt x="290" y="489"/>
                  <a:pt x="282" y="490"/>
                  <a:pt x="273" y="501"/>
                </a:cubicBezTo>
                <a:cubicBezTo>
                  <a:pt x="266" y="510"/>
                  <a:pt x="258" y="511"/>
                  <a:pt x="250" y="502"/>
                </a:cubicBezTo>
                <a:cubicBezTo>
                  <a:pt x="241" y="491"/>
                  <a:pt x="233" y="491"/>
                  <a:pt x="221" y="500"/>
                </a:cubicBezTo>
                <a:cubicBezTo>
                  <a:pt x="212" y="507"/>
                  <a:pt x="205" y="506"/>
                  <a:pt x="199" y="496"/>
                </a:cubicBezTo>
                <a:cubicBezTo>
                  <a:pt x="192" y="483"/>
                  <a:pt x="184" y="481"/>
                  <a:pt x="171" y="488"/>
                </a:cubicBezTo>
                <a:cubicBezTo>
                  <a:pt x="161" y="493"/>
                  <a:pt x="154" y="490"/>
                  <a:pt x="151" y="480"/>
                </a:cubicBezTo>
                <a:cubicBezTo>
                  <a:pt x="146" y="465"/>
                  <a:pt x="140" y="462"/>
                  <a:pt x="124" y="466"/>
                </a:cubicBezTo>
                <a:cubicBezTo>
                  <a:pt x="114" y="468"/>
                  <a:pt x="107" y="464"/>
                  <a:pt x="106" y="453"/>
                </a:cubicBezTo>
                <a:cubicBezTo>
                  <a:pt x="105" y="438"/>
                  <a:pt x="99" y="433"/>
                  <a:pt x="84" y="434"/>
                </a:cubicBezTo>
                <a:cubicBezTo>
                  <a:pt x="73" y="435"/>
                  <a:pt x="67" y="429"/>
                  <a:pt x="69" y="418"/>
                </a:cubicBezTo>
                <a:cubicBezTo>
                  <a:pt x="70" y="403"/>
                  <a:pt x="66" y="397"/>
                  <a:pt x="50" y="394"/>
                </a:cubicBezTo>
                <a:cubicBezTo>
                  <a:pt x="40" y="393"/>
                  <a:pt x="36" y="386"/>
                  <a:pt x="39" y="376"/>
                </a:cubicBezTo>
                <a:cubicBezTo>
                  <a:pt x="44" y="361"/>
                  <a:pt x="41" y="355"/>
                  <a:pt x="26" y="349"/>
                </a:cubicBezTo>
                <a:cubicBezTo>
                  <a:pt x="16" y="345"/>
                  <a:pt x="13" y="338"/>
                  <a:pt x="19" y="328"/>
                </a:cubicBezTo>
                <a:cubicBezTo>
                  <a:pt x="26" y="315"/>
                  <a:pt x="25" y="308"/>
                  <a:pt x="12" y="300"/>
                </a:cubicBezTo>
                <a:cubicBezTo>
                  <a:pt x="3" y="294"/>
                  <a:pt x="1" y="286"/>
                  <a:pt x="9" y="278"/>
                </a:cubicBezTo>
                <a:cubicBezTo>
                  <a:pt x="19" y="267"/>
                  <a:pt x="19" y="259"/>
                  <a:pt x="8" y="248"/>
                </a:cubicBezTo>
                <a:cubicBezTo>
                  <a:pt x="0" y="240"/>
                  <a:pt x="1" y="233"/>
                  <a:pt x="10" y="226"/>
                </a:cubicBezTo>
                <a:cubicBezTo>
                  <a:pt x="22" y="217"/>
                  <a:pt x="23" y="210"/>
                  <a:pt x="15" y="197"/>
                </a:cubicBezTo>
                <a:cubicBezTo>
                  <a:pt x="9" y="188"/>
                  <a:pt x="11" y="181"/>
                  <a:pt x="22" y="176"/>
                </a:cubicBezTo>
                <a:cubicBezTo>
                  <a:pt x="35" y="170"/>
                  <a:pt x="38" y="163"/>
                  <a:pt x="33" y="149"/>
                </a:cubicBezTo>
                <a:cubicBezTo>
                  <a:pt x="28" y="138"/>
                  <a:pt x="32" y="132"/>
                  <a:pt x="44" y="129"/>
                </a:cubicBezTo>
                <a:cubicBezTo>
                  <a:pt x="57" y="127"/>
                  <a:pt x="62" y="119"/>
                  <a:pt x="60" y="107"/>
                </a:cubicBezTo>
                <a:cubicBezTo>
                  <a:pt x="58" y="93"/>
                  <a:pt x="62" y="88"/>
                  <a:pt x="76" y="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8400" compatLnSpc="1" lIns="76800" numCol="1" rIns="76800" tIns="3840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02418" y="1997402"/>
            <a:ext cx="1382230" cy="1383533"/>
          </a:xfrm>
          <a:custGeom>
            <a:gdLst>
              <a:gd fmla="*/ 81 w 509" name="T0"/>
              <a:gd fmla="*/ 261 h 509" name="T1"/>
              <a:gd fmla="*/ 428 w 509" name="T2"/>
              <a:gd fmla="*/ 248 h 509" name="T3"/>
              <a:gd fmla="*/ 81 w 509" name="T4"/>
              <a:gd fmla="*/ 261 h 509" name="T5"/>
              <a:gd fmla="*/ 89 w 509" name="T6"/>
              <a:gd fmla="*/ 75 h 509" name="T7"/>
              <a:gd fmla="*/ 130 w 509" name="T8"/>
              <a:gd fmla="*/ 44 h 509" name="T9"/>
              <a:gd fmla="*/ 176 w 509" name="T10"/>
              <a:gd fmla="*/ 23 h 509" name="T11"/>
              <a:gd fmla="*/ 226 w 509" name="T12"/>
              <a:gd fmla="*/ 12 h 509" name="T13"/>
              <a:gd fmla="*/ 276 w 509" name="T14"/>
              <a:gd fmla="*/ 12 h 509" name="T15"/>
              <a:gd fmla="*/ 327 w 509" name="T16"/>
              <a:gd fmla="*/ 21 h 509" name="T17"/>
              <a:gd fmla="*/ 374 w 509" name="T18"/>
              <a:gd fmla="*/ 41 h 509" name="T19"/>
              <a:gd fmla="*/ 416 w 509" name="T20"/>
              <a:gd fmla="*/ 71 h 509" name="T21"/>
              <a:gd fmla="*/ 451 w 509" name="T22"/>
              <a:gd fmla="*/ 108 h 509" name="T23"/>
              <a:gd fmla="*/ 477 w 509" name="T24"/>
              <a:gd fmla="*/ 152 h 509" name="T25"/>
              <a:gd fmla="*/ 494 w 509" name="T26"/>
              <a:gd fmla="*/ 201 h 509" name="T27"/>
              <a:gd fmla="*/ 501 w 509" name="T28"/>
              <a:gd fmla="*/ 252 h 509" name="T29"/>
              <a:gd fmla="*/ 495 w 509" name="T30"/>
              <a:gd fmla="*/ 303 h 509" name="T31"/>
              <a:gd fmla="*/ 480 w 509" name="T32"/>
              <a:gd fmla="*/ 352 h 509" name="T33"/>
              <a:gd fmla="*/ 455 w 509" name="T34"/>
              <a:gd fmla="*/ 398 h 509" name="T35"/>
              <a:gd fmla="*/ 421 w 509" name="T36"/>
              <a:gd fmla="*/ 437 h 509" name="T37"/>
              <a:gd fmla="*/ 380 w 509" name="T38"/>
              <a:gd fmla="*/ 467 h 509" name="T39"/>
              <a:gd fmla="*/ 333 w 509" name="T40"/>
              <a:gd fmla="*/ 488 h 509" name="T41"/>
              <a:gd fmla="*/ 283 w 509" name="T42"/>
              <a:gd fmla="*/ 499 h 509" name="T43"/>
              <a:gd fmla="*/ 231 w 509" name="T44"/>
              <a:gd fmla="*/ 500 h 509" name="T45"/>
              <a:gd fmla="*/ 181 w 509" name="T46"/>
              <a:gd fmla="*/ 490 h 509" name="T47"/>
              <a:gd fmla="*/ 133 w 509" name="T48"/>
              <a:gd fmla="*/ 469 h 509" name="T49"/>
              <a:gd fmla="*/ 91 w 509" name="T50"/>
              <a:gd fmla="*/ 439 h 509" name="T51"/>
              <a:gd fmla="*/ 56 w 509" name="T52"/>
              <a:gd fmla="*/ 401 h 509" name="T53"/>
              <a:gd fmla="*/ 31 w 509" name="T54"/>
              <a:gd fmla="*/ 357 h 509" name="T55"/>
              <a:gd fmla="*/ 15 w 509" name="T56"/>
              <a:gd fmla="*/ 308 h 509" name="T57"/>
              <a:gd fmla="*/ 8 w 509" name="T58"/>
              <a:gd fmla="*/ 257 h 509" name="T59"/>
              <a:gd fmla="*/ 14 w 509" name="T60"/>
              <a:gd fmla="*/ 206 h 509" name="T61"/>
              <a:gd fmla="*/ 29 w 509" name="T62"/>
              <a:gd fmla="*/ 157 h 509" name="T63"/>
              <a:gd fmla="*/ 55 w 509" name="T64"/>
              <a:gd fmla="*/ 113 h 50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509" w="509">
                <a:moveTo>
                  <a:pt x="81" y="261"/>
                </a:moveTo>
                <a:cubicBezTo>
                  <a:pt x="81" y="261"/>
                  <a:pt x="81" y="261"/>
                  <a:pt x="81" y="261"/>
                </a:cubicBezTo>
                <a:cubicBezTo>
                  <a:pt x="85" y="357"/>
                  <a:pt x="166" y="432"/>
                  <a:pt x="262" y="429"/>
                </a:cubicBezTo>
                <a:cubicBezTo>
                  <a:pt x="357" y="425"/>
                  <a:pt x="432" y="344"/>
                  <a:pt x="428" y="248"/>
                </a:cubicBezTo>
                <a:cubicBezTo>
                  <a:pt x="425" y="152"/>
                  <a:pt x="344" y="78"/>
                  <a:pt x="248" y="81"/>
                </a:cubicBezTo>
                <a:cubicBezTo>
                  <a:pt x="152" y="85"/>
                  <a:pt x="78" y="165"/>
                  <a:pt x="81" y="261"/>
                </a:cubicBezTo>
                <a:close/>
                <a:moveTo>
                  <a:pt x="70" y="94"/>
                </a:moveTo>
                <a:cubicBezTo>
                  <a:pt x="82" y="94"/>
                  <a:pt x="89" y="87"/>
                  <a:pt x="89" y="75"/>
                </a:cubicBezTo>
                <a:cubicBezTo>
                  <a:pt x="89" y="61"/>
                  <a:pt x="94" y="57"/>
                  <a:pt x="107" y="59"/>
                </a:cubicBezTo>
                <a:cubicBezTo>
                  <a:pt x="119" y="62"/>
                  <a:pt x="127" y="56"/>
                  <a:pt x="130" y="44"/>
                </a:cubicBezTo>
                <a:cubicBezTo>
                  <a:pt x="133" y="31"/>
                  <a:pt x="138" y="28"/>
                  <a:pt x="151" y="33"/>
                </a:cubicBezTo>
                <a:cubicBezTo>
                  <a:pt x="162" y="37"/>
                  <a:pt x="171" y="34"/>
                  <a:pt x="176" y="23"/>
                </a:cubicBezTo>
                <a:cubicBezTo>
                  <a:pt x="182" y="10"/>
                  <a:pt x="188" y="8"/>
                  <a:pt x="200" y="17"/>
                </a:cubicBezTo>
                <a:cubicBezTo>
                  <a:pt x="210" y="23"/>
                  <a:pt x="218" y="21"/>
                  <a:pt x="226" y="12"/>
                </a:cubicBezTo>
                <a:cubicBezTo>
                  <a:pt x="236" y="0"/>
                  <a:pt x="240" y="0"/>
                  <a:pt x="251" y="11"/>
                </a:cubicBezTo>
                <a:cubicBezTo>
                  <a:pt x="259" y="18"/>
                  <a:pt x="268" y="19"/>
                  <a:pt x="276" y="12"/>
                </a:cubicBezTo>
                <a:cubicBezTo>
                  <a:pt x="288" y="1"/>
                  <a:pt x="293" y="2"/>
                  <a:pt x="302" y="15"/>
                </a:cubicBezTo>
                <a:cubicBezTo>
                  <a:pt x="308" y="25"/>
                  <a:pt x="317" y="27"/>
                  <a:pt x="327" y="21"/>
                </a:cubicBezTo>
                <a:cubicBezTo>
                  <a:pt x="340" y="14"/>
                  <a:pt x="345" y="16"/>
                  <a:pt x="350" y="30"/>
                </a:cubicBezTo>
                <a:cubicBezTo>
                  <a:pt x="354" y="41"/>
                  <a:pt x="363" y="45"/>
                  <a:pt x="374" y="41"/>
                </a:cubicBezTo>
                <a:cubicBezTo>
                  <a:pt x="387" y="37"/>
                  <a:pt x="393" y="40"/>
                  <a:pt x="395" y="54"/>
                </a:cubicBezTo>
                <a:cubicBezTo>
                  <a:pt x="397" y="66"/>
                  <a:pt x="404" y="72"/>
                  <a:pt x="416" y="71"/>
                </a:cubicBezTo>
                <a:cubicBezTo>
                  <a:pt x="430" y="70"/>
                  <a:pt x="435" y="74"/>
                  <a:pt x="434" y="88"/>
                </a:cubicBezTo>
                <a:cubicBezTo>
                  <a:pt x="433" y="100"/>
                  <a:pt x="439" y="107"/>
                  <a:pt x="451" y="108"/>
                </a:cubicBezTo>
                <a:cubicBezTo>
                  <a:pt x="465" y="110"/>
                  <a:pt x="468" y="115"/>
                  <a:pt x="465" y="129"/>
                </a:cubicBezTo>
                <a:cubicBezTo>
                  <a:pt x="461" y="140"/>
                  <a:pt x="466" y="149"/>
                  <a:pt x="477" y="152"/>
                </a:cubicBezTo>
                <a:cubicBezTo>
                  <a:pt x="490" y="157"/>
                  <a:pt x="493" y="163"/>
                  <a:pt x="486" y="175"/>
                </a:cubicBezTo>
                <a:cubicBezTo>
                  <a:pt x="480" y="186"/>
                  <a:pt x="483" y="194"/>
                  <a:pt x="494" y="201"/>
                </a:cubicBezTo>
                <a:cubicBezTo>
                  <a:pt x="505" y="208"/>
                  <a:pt x="506" y="215"/>
                  <a:pt x="498" y="224"/>
                </a:cubicBezTo>
                <a:cubicBezTo>
                  <a:pt x="490" y="235"/>
                  <a:pt x="490" y="243"/>
                  <a:pt x="501" y="252"/>
                </a:cubicBezTo>
                <a:cubicBezTo>
                  <a:pt x="509" y="260"/>
                  <a:pt x="509" y="268"/>
                  <a:pt x="500" y="275"/>
                </a:cubicBezTo>
                <a:cubicBezTo>
                  <a:pt x="489" y="284"/>
                  <a:pt x="487" y="292"/>
                  <a:pt x="495" y="303"/>
                </a:cubicBezTo>
                <a:cubicBezTo>
                  <a:pt x="503" y="314"/>
                  <a:pt x="501" y="320"/>
                  <a:pt x="490" y="326"/>
                </a:cubicBezTo>
                <a:cubicBezTo>
                  <a:pt x="478" y="332"/>
                  <a:pt x="475" y="340"/>
                  <a:pt x="480" y="352"/>
                </a:cubicBezTo>
                <a:cubicBezTo>
                  <a:pt x="485" y="364"/>
                  <a:pt x="482" y="370"/>
                  <a:pt x="470" y="373"/>
                </a:cubicBezTo>
                <a:cubicBezTo>
                  <a:pt x="456" y="377"/>
                  <a:pt x="452" y="384"/>
                  <a:pt x="455" y="398"/>
                </a:cubicBezTo>
                <a:cubicBezTo>
                  <a:pt x="458" y="409"/>
                  <a:pt x="453" y="415"/>
                  <a:pt x="442" y="415"/>
                </a:cubicBezTo>
                <a:cubicBezTo>
                  <a:pt x="426" y="416"/>
                  <a:pt x="421" y="422"/>
                  <a:pt x="421" y="437"/>
                </a:cubicBezTo>
                <a:cubicBezTo>
                  <a:pt x="421" y="448"/>
                  <a:pt x="415" y="453"/>
                  <a:pt x="404" y="451"/>
                </a:cubicBezTo>
                <a:cubicBezTo>
                  <a:pt x="389" y="448"/>
                  <a:pt x="383" y="452"/>
                  <a:pt x="380" y="467"/>
                </a:cubicBezTo>
                <a:cubicBezTo>
                  <a:pt x="377" y="479"/>
                  <a:pt x="371" y="482"/>
                  <a:pt x="360" y="477"/>
                </a:cubicBezTo>
                <a:cubicBezTo>
                  <a:pt x="346" y="472"/>
                  <a:pt x="339" y="475"/>
                  <a:pt x="333" y="488"/>
                </a:cubicBezTo>
                <a:cubicBezTo>
                  <a:pt x="328" y="499"/>
                  <a:pt x="321" y="501"/>
                  <a:pt x="311" y="494"/>
                </a:cubicBezTo>
                <a:cubicBezTo>
                  <a:pt x="299" y="486"/>
                  <a:pt x="291" y="488"/>
                  <a:pt x="283" y="499"/>
                </a:cubicBezTo>
                <a:cubicBezTo>
                  <a:pt x="276" y="509"/>
                  <a:pt x="268" y="509"/>
                  <a:pt x="260" y="501"/>
                </a:cubicBezTo>
                <a:cubicBezTo>
                  <a:pt x="250" y="490"/>
                  <a:pt x="242" y="490"/>
                  <a:pt x="231" y="500"/>
                </a:cubicBezTo>
                <a:cubicBezTo>
                  <a:pt x="223" y="508"/>
                  <a:pt x="215" y="507"/>
                  <a:pt x="209" y="497"/>
                </a:cubicBezTo>
                <a:cubicBezTo>
                  <a:pt x="201" y="484"/>
                  <a:pt x="194" y="482"/>
                  <a:pt x="181" y="490"/>
                </a:cubicBezTo>
                <a:cubicBezTo>
                  <a:pt x="171" y="495"/>
                  <a:pt x="164" y="493"/>
                  <a:pt x="160" y="482"/>
                </a:cubicBezTo>
                <a:cubicBezTo>
                  <a:pt x="154" y="468"/>
                  <a:pt x="148" y="465"/>
                  <a:pt x="133" y="469"/>
                </a:cubicBezTo>
                <a:cubicBezTo>
                  <a:pt x="123" y="473"/>
                  <a:pt x="116" y="468"/>
                  <a:pt x="115" y="457"/>
                </a:cubicBezTo>
                <a:cubicBezTo>
                  <a:pt x="113" y="443"/>
                  <a:pt x="106" y="438"/>
                  <a:pt x="91" y="439"/>
                </a:cubicBezTo>
                <a:cubicBezTo>
                  <a:pt x="81" y="441"/>
                  <a:pt x="75" y="435"/>
                  <a:pt x="75" y="424"/>
                </a:cubicBezTo>
                <a:cubicBezTo>
                  <a:pt x="77" y="409"/>
                  <a:pt x="72" y="403"/>
                  <a:pt x="56" y="401"/>
                </a:cubicBezTo>
                <a:cubicBezTo>
                  <a:pt x="46" y="400"/>
                  <a:pt x="42" y="394"/>
                  <a:pt x="44" y="384"/>
                </a:cubicBezTo>
                <a:cubicBezTo>
                  <a:pt x="48" y="368"/>
                  <a:pt x="45" y="362"/>
                  <a:pt x="31" y="357"/>
                </a:cubicBezTo>
                <a:cubicBezTo>
                  <a:pt x="20" y="353"/>
                  <a:pt x="17" y="346"/>
                  <a:pt x="23" y="336"/>
                </a:cubicBezTo>
                <a:cubicBezTo>
                  <a:pt x="29" y="323"/>
                  <a:pt x="27" y="315"/>
                  <a:pt x="15" y="308"/>
                </a:cubicBezTo>
                <a:cubicBezTo>
                  <a:pt x="5" y="302"/>
                  <a:pt x="3" y="295"/>
                  <a:pt x="11" y="286"/>
                </a:cubicBezTo>
                <a:cubicBezTo>
                  <a:pt x="20" y="275"/>
                  <a:pt x="20" y="267"/>
                  <a:pt x="8" y="257"/>
                </a:cubicBezTo>
                <a:cubicBezTo>
                  <a:pt x="0" y="249"/>
                  <a:pt x="0" y="242"/>
                  <a:pt x="9" y="235"/>
                </a:cubicBezTo>
                <a:cubicBezTo>
                  <a:pt x="21" y="225"/>
                  <a:pt x="22" y="218"/>
                  <a:pt x="14" y="206"/>
                </a:cubicBezTo>
                <a:cubicBezTo>
                  <a:pt x="7" y="196"/>
                  <a:pt x="9" y="189"/>
                  <a:pt x="19" y="184"/>
                </a:cubicBezTo>
                <a:cubicBezTo>
                  <a:pt x="32" y="178"/>
                  <a:pt x="35" y="170"/>
                  <a:pt x="29" y="157"/>
                </a:cubicBezTo>
                <a:cubicBezTo>
                  <a:pt x="24" y="145"/>
                  <a:pt x="27" y="139"/>
                  <a:pt x="40" y="136"/>
                </a:cubicBezTo>
                <a:cubicBezTo>
                  <a:pt x="52" y="134"/>
                  <a:pt x="57" y="125"/>
                  <a:pt x="55" y="113"/>
                </a:cubicBezTo>
                <a:cubicBezTo>
                  <a:pt x="52" y="100"/>
                  <a:pt x="56" y="95"/>
                  <a:pt x="7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0" bIns="38400" compatLnSpc="1" lIns="76800" numCol="1" rIns="76800" tIns="3840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807617" y="3245480"/>
            <a:ext cx="1379929" cy="1380082"/>
          </a:xfrm>
          <a:custGeom>
            <a:gdLst>
              <a:gd fmla="*/ 82 w 508" name="T0"/>
              <a:gd fmla="*/ 233 h 508" name="T1"/>
              <a:gd fmla="*/ 426 w 508" name="T2"/>
              <a:gd fmla="*/ 276 h 508" name="T3"/>
              <a:gd fmla="*/ 82 w 508" name="T4"/>
              <a:gd fmla="*/ 233 h 508" name="T5"/>
              <a:gd fmla="*/ 119 w 508" name="T6"/>
              <a:gd fmla="*/ 50 h 508" name="T7"/>
              <a:gd fmla="*/ 164 w 508" name="T8"/>
              <a:gd fmla="*/ 27 h 508" name="T9"/>
              <a:gd fmla="*/ 214 w 508" name="T10"/>
              <a:gd fmla="*/ 13 h 508" name="T11"/>
              <a:gd fmla="*/ 264 w 508" name="T12"/>
              <a:gd fmla="*/ 11 h 508" name="T13"/>
              <a:gd fmla="*/ 314 w 508" name="T14"/>
              <a:gd fmla="*/ 18 h 508" name="T15"/>
              <a:gd fmla="*/ 363 w 508" name="T16"/>
              <a:gd fmla="*/ 36 h 508" name="T17"/>
              <a:gd fmla="*/ 406 w 508" name="T18"/>
              <a:gd fmla="*/ 63 h 508" name="T19"/>
              <a:gd fmla="*/ 443 w 508" name="T20"/>
              <a:gd fmla="*/ 99 h 508" name="T21"/>
              <a:gd fmla="*/ 471 w 508" name="T22"/>
              <a:gd fmla="*/ 142 h 508" name="T23"/>
              <a:gd fmla="*/ 490 w 508" name="T24"/>
              <a:gd fmla="*/ 189 h 508" name="T25"/>
              <a:gd fmla="*/ 498 w 508" name="T26"/>
              <a:gd fmla="*/ 240 h 508" name="T27"/>
              <a:gd fmla="*/ 496 w 508" name="T28"/>
              <a:gd fmla="*/ 292 h 508" name="T29"/>
              <a:gd fmla="*/ 483 w 508" name="T30"/>
              <a:gd fmla="*/ 341 h 508" name="T31"/>
              <a:gd fmla="*/ 460 w 508" name="T32"/>
              <a:gd fmla="*/ 386 h 508" name="T33"/>
              <a:gd fmla="*/ 428 w 508" name="T34"/>
              <a:gd fmla="*/ 428 h 508" name="T35"/>
              <a:gd fmla="*/ 388 w 508" name="T36"/>
              <a:gd fmla="*/ 460 h 508" name="T37"/>
              <a:gd fmla="*/ 343 w 508" name="T38"/>
              <a:gd fmla="*/ 484 h 508" name="T39"/>
              <a:gd fmla="*/ 293 w 508" name="T40"/>
              <a:gd fmla="*/ 497 h 508" name="T41"/>
              <a:gd fmla="*/ 242 w 508" name="T42"/>
              <a:gd fmla="*/ 499 h 508" name="T43"/>
              <a:gd fmla="*/ 191 w 508" name="T44"/>
              <a:gd fmla="*/ 492 h 508" name="T45"/>
              <a:gd fmla="*/ 143 w 508" name="T46"/>
              <a:gd fmla="*/ 474 h 508" name="T47"/>
              <a:gd fmla="*/ 99 w 508" name="T48"/>
              <a:gd fmla="*/ 446 h 508" name="T49"/>
              <a:gd fmla="*/ 63 w 508" name="T50"/>
              <a:gd fmla="*/ 410 h 508" name="T51"/>
              <a:gd fmla="*/ 35 w 508" name="T52"/>
              <a:gd fmla="*/ 367 h 508" name="T53"/>
              <a:gd fmla="*/ 16 w 508" name="T54"/>
              <a:gd fmla="*/ 319 h 508" name="T55"/>
              <a:gd fmla="*/ 9 w 508" name="T56"/>
              <a:gd fmla="*/ 268 h 508" name="T57"/>
              <a:gd fmla="*/ 11 w 508" name="T58"/>
              <a:gd fmla="*/ 216 h 508" name="T59"/>
              <a:gd fmla="*/ 24 w 508" name="T60"/>
              <a:gd fmla="*/ 167 h 508" name="T61"/>
              <a:gd fmla="*/ 47 w 508" name="T62"/>
              <a:gd fmla="*/ 122 h 508" name="T63"/>
              <a:gd fmla="*/ 80 w 508" name="T64"/>
              <a:gd fmla="*/ 83 h 50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508" w="508">
                <a:moveTo>
                  <a:pt x="82" y="233"/>
                </a:moveTo>
                <a:cubicBezTo>
                  <a:pt x="82" y="233"/>
                  <a:pt x="82" y="233"/>
                  <a:pt x="82" y="233"/>
                </a:cubicBezTo>
                <a:cubicBezTo>
                  <a:pt x="70" y="328"/>
                  <a:pt x="137" y="415"/>
                  <a:pt x="233" y="427"/>
                </a:cubicBezTo>
                <a:cubicBezTo>
                  <a:pt x="327" y="438"/>
                  <a:pt x="414" y="371"/>
                  <a:pt x="426" y="276"/>
                </a:cubicBezTo>
                <a:cubicBezTo>
                  <a:pt x="438" y="181"/>
                  <a:pt x="370" y="94"/>
                  <a:pt x="275" y="82"/>
                </a:cubicBezTo>
                <a:cubicBezTo>
                  <a:pt x="180" y="70"/>
                  <a:pt x="94" y="138"/>
                  <a:pt x="82" y="233"/>
                </a:cubicBezTo>
                <a:close/>
                <a:moveTo>
                  <a:pt x="98" y="66"/>
                </a:moveTo>
                <a:cubicBezTo>
                  <a:pt x="110" y="68"/>
                  <a:pt x="117" y="62"/>
                  <a:pt x="119" y="50"/>
                </a:cubicBezTo>
                <a:cubicBezTo>
                  <a:pt x="121" y="37"/>
                  <a:pt x="127" y="33"/>
                  <a:pt x="140" y="38"/>
                </a:cubicBezTo>
                <a:cubicBezTo>
                  <a:pt x="151" y="42"/>
                  <a:pt x="160" y="38"/>
                  <a:pt x="164" y="27"/>
                </a:cubicBezTo>
                <a:cubicBezTo>
                  <a:pt x="170" y="14"/>
                  <a:pt x="176" y="12"/>
                  <a:pt x="188" y="19"/>
                </a:cubicBezTo>
                <a:cubicBezTo>
                  <a:pt x="198" y="25"/>
                  <a:pt x="207" y="23"/>
                  <a:pt x="214" y="13"/>
                </a:cubicBezTo>
                <a:cubicBezTo>
                  <a:pt x="222" y="1"/>
                  <a:pt x="227" y="1"/>
                  <a:pt x="238" y="11"/>
                </a:cubicBezTo>
                <a:cubicBezTo>
                  <a:pt x="247" y="18"/>
                  <a:pt x="256" y="18"/>
                  <a:pt x="264" y="11"/>
                </a:cubicBezTo>
                <a:cubicBezTo>
                  <a:pt x="276" y="0"/>
                  <a:pt x="280" y="0"/>
                  <a:pt x="289" y="13"/>
                </a:cubicBezTo>
                <a:cubicBezTo>
                  <a:pt x="296" y="22"/>
                  <a:pt x="305" y="24"/>
                  <a:pt x="314" y="18"/>
                </a:cubicBezTo>
                <a:cubicBezTo>
                  <a:pt x="328" y="10"/>
                  <a:pt x="333" y="12"/>
                  <a:pt x="339" y="25"/>
                </a:cubicBezTo>
                <a:cubicBezTo>
                  <a:pt x="343" y="36"/>
                  <a:pt x="352" y="40"/>
                  <a:pt x="363" y="36"/>
                </a:cubicBezTo>
                <a:cubicBezTo>
                  <a:pt x="377" y="31"/>
                  <a:pt x="382" y="33"/>
                  <a:pt x="384" y="48"/>
                </a:cubicBezTo>
                <a:cubicBezTo>
                  <a:pt x="387" y="59"/>
                  <a:pt x="394" y="65"/>
                  <a:pt x="406" y="63"/>
                </a:cubicBezTo>
                <a:cubicBezTo>
                  <a:pt x="420" y="61"/>
                  <a:pt x="425" y="65"/>
                  <a:pt x="424" y="79"/>
                </a:cubicBezTo>
                <a:cubicBezTo>
                  <a:pt x="424" y="91"/>
                  <a:pt x="430" y="98"/>
                  <a:pt x="443" y="99"/>
                </a:cubicBezTo>
                <a:cubicBezTo>
                  <a:pt x="457" y="100"/>
                  <a:pt x="460" y="105"/>
                  <a:pt x="457" y="119"/>
                </a:cubicBezTo>
                <a:cubicBezTo>
                  <a:pt x="454" y="130"/>
                  <a:pt x="459" y="138"/>
                  <a:pt x="471" y="142"/>
                </a:cubicBezTo>
                <a:cubicBezTo>
                  <a:pt x="484" y="145"/>
                  <a:pt x="487" y="151"/>
                  <a:pt x="481" y="164"/>
                </a:cubicBezTo>
                <a:cubicBezTo>
                  <a:pt x="476" y="175"/>
                  <a:pt x="479" y="184"/>
                  <a:pt x="490" y="189"/>
                </a:cubicBezTo>
                <a:cubicBezTo>
                  <a:pt x="502" y="196"/>
                  <a:pt x="503" y="202"/>
                  <a:pt x="495" y="213"/>
                </a:cubicBezTo>
                <a:cubicBezTo>
                  <a:pt x="487" y="223"/>
                  <a:pt x="488" y="232"/>
                  <a:pt x="498" y="240"/>
                </a:cubicBezTo>
                <a:cubicBezTo>
                  <a:pt x="508" y="248"/>
                  <a:pt x="508" y="255"/>
                  <a:pt x="499" y="263"/>
                </a:cubicBezTo>
                <a:cubicBezTo>
                  <a:pt x="488" y="272"/>
                  <a:pt x="488" y="281"/>
                  <a:pt x="496" y="292"/>
                </a:cubicBezTo>
                <a:cubicBezTo>
                  <a:pt x="504" y="301"/>
                  <a:pt x="502" y="308"/>
                  <a:pt x="492" y="314"/>
                </a:cubicBezTo>
                <a:cubicBezTo>
                  <a:pt x="480" y="321"/>
                  <a:pt x="477" y="329"/>
                  <a:pt x="483" y="341"/>
                </a:cubicBezTo>
                <a:cubicBezTo>
                  <a:pt x="489" y="352"/>
                  <a:pt x="486" y="359"/>
                  <a:pt x="474" y="362"/>
                </a:cubicBezTo>
                <a:cubicBezTo>
                  <a:pt x="461" y="366"/>
                  <a:pt x="457" y="374"/>
                  <a:pt x="460" y="386"/>
                </a:cubicBezTo>
                <a:cubicBezTo>
                  <a:pt x="463" y="399"/>
                  <a:pt x="460" y="404"/>
                  <a:pt x="447" y="406"/>
                </a:cubicBezTo>
                <a:cubicBezTo>
                  <a:pt x="433" y="407"/>
                  <a:pt x="427" y="413"/>
                  <a:pt x="428" y="428"/>
                </a:cubicBezTo>
                <a:cubicBezTo>
                  <a:pt x="429" y="439"/>
                  <a:pt x="423" y="444"/>
                  <a:pt x="412" y="443"/>
                </a:cubicBezTo>
                <a:cubicBezTo>
                  <a:pt x="397" y="441"/>
                  <a:pt x="391" y="446"/>
                  <a:pt x="388" y="460"/>
                </a:cubicBezTo>
                <a:cubicBezTo>
                  <a:pt x="386" y="472"/>
                  <a:pt x="380" y="475"/>
                  <a:pt x="369" y="471"/>
                </a:cubicBezTo>
                <a:cubicBezTo>
                  <a:pt x="355" y="467"/>
                  <a:pt x="348" y="470"/>
                  <a:pt x="343" y="484"/>
                </a:cubicBezTo>
                <a:cubicBezTo>
                  <a:pt x="338" y="494"/>
                  <a:pt x="331" y="497"/>
                  <a:pt x="321" y="491"/>
                </a:cubicBezTo>
                <a:cubicBezTo>
                  <a:pt x="309" y="483"/>
                  <a:pt x="301" y="485"/>
                  <a:pt x="293" y="497"/>
                </a:cubicBezTo>
                <a:cubicBezTo>
                  <a:pt x="287" y="507"/>
                  <a:pt x="279" y="507"/>
                  <a:pt x="270" y="499"/>
                </a:cubicBezTo>
                <a:cubicBezTo>
                  <a:pt x="260" y="490"/>
                  <a:pt x="252" y="490"/>
                  <a:pt x="242" y="499"/>
                </a:cubicBezTo>
                <a:cubicBezTo>
                  <a:pt x="234" y="508"/>
                  <a:pt x="226" y="507"/>
                  <a:pt x="219" y="497"/>
                </a:cubicBezTo>
                <a:cubicBezTo>
                  <a:pt x="211" y="486"/>
                  <a:pt x="203" y="484"/>
                  <a:pt x="191" y="492"/>
                </a:cubicBezTo>
                <a:cubicBezTo>
                  <a:pt x="181" y="498"/>
                  <a:pt x="174" y="496"/>
                  <a:pt x="170" y="485"/>
                </a:cubicBezTo>
                <a:cubicBezTo>
                  <a:pt x="164" y="472"/>
                  <a:pt x="157" y="469"/>
                  <a:pt x="143" y="474"/>
                </a:cubicBezTo>
                <a:cubicBezTo>
                  <a:pt x="132" y="478"/>
                  <a:pt x="126" y="474"/>
                  <a:pt x="124" y="463"/>
                </a:cubicBezTo>
                <a:cubicBezTo>
                  <a:pt x="120" y="448"/>
                  <a:pt x="115" y="444"/>
                  <a:pt x="99" y="446"/>
                </a:cubicBezTo>
                <a:cubicBezTo>
                  <a:pt x="88" y="447"/>
                  <a:pt x="83" y="442"/>
                  <a:pt x="83" y="431"/>
                </a:cubicBezTo>
                <a:cubicBezTo>
                  <a:pt x="84" y="417"/>
                  <a:pt x="78" y="410"/>
                  <a:pt x="63" y="410"/>
                </a:cubicBezTo>
                <a:cubicBezTo>
                  <a:pt x="52" y="409"/>
                  <a:pt x="47" y="402"/>
                  <a:pt x="50" y="392"/>
                </a:cubicBezTo>
                <a:cubicBezTo>
                  <a:pt x="54" y="377"/>
                  <a:pt x="49" y="370"/>
                  <a:pt x="35" y="367"/>
                </a:cubicBezTo>
                <a:cubicBezTo>
                  <a:pt x="25" y="364"/>
                  <a:pt x="21" y="357"/>
                  <a:pt x="26" y="347"/>
                </a:cubicBezTo>
                <a:cubicBezTo>
                  <a:pt x="32" y="332"/>
                  <a:pt x="30" y="326"/>
                  <a:pt x="16" y="319"/>
                </a:cubicBezTo>
                <a:cubicBezTo>
                  <a:pt x="6" y="313"/>
                  <a:pt x="5" y="306"/>
                  <a:pt x="12" y="297"/>
                </a:cubicBezTo>
                <a:cubicBezTo>
                  <a:pt x="21" y="285"/>
                  <a:pt x="20" y="277"/>
                  <a:pt x="9" y="268"/>
                </a:cubicBezTo>
                <a:cubicBezTo>
                  <a:pt x="0" y="261"/>
                  <a:pt x="0" y="253"/>
                  <a:pt x="8" y="246"/>
                </a:cubicBezTo>
                <a:cubicBezTo>
                  <a:pt x="19" y="236"/>
                  <a:pt x="20" y="228"/>
                  <a:pt x="11" y="216"/>
                </a:cubicBezTo>
                <a:cubicBezTo>
                  <a:pt x="4" y="208"/>
                  <a:pt x="5" y="200"/>
                  <a:pt x="15" y="195"/>
                </a:cubicBezTo>
                <a:cubicBezTo>
                  <a:pt x="28" y="188"/>
                  <a:pt x="31" y="180"/>
                  <a:pt x="24" y="167"/>
                </a:cubicBezTo>
                <a:cubicBezTo>
                  <a:pt x="19" y="157"/>
                  <a:pt x="22" y="150"/>
                  <a:pt x="33" y="146"/>
                </a:cubicBezTo>
                <a:cubicBezTo>
                  <a:pt x="47" y="142"/>
                  <a:pt x="51" y="135"/>
                  <a:pt x="47" y="122"/>
                </a:cubicBezTo>
                <a:cubicBezTo>
                  <a:pt x="44" y="109"/>
                  <a:pt x="48" y="104"/>
                  <a:pt x="61" y="103"/>
                </a:cubicBezTo>
                <a:cubicBezTo>
                  <a:pt x="74" y="102"/>
                  <a:pt x="80" y="95"/>
                  <a:pt x="80" y="83"/>
                </a:cubicBezTo>
                <a:cubicBezTo>
                  <a:pt x="79" y="69"/>
                  <a:pt x="84" y="64"/>
                  <a:pt x="98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0" bIns="38400" compatLnSpc="1" lIns="76800" numCol="1" rIns="76800" tIns="3840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7217337" y="4632520"/>
            <a:ext cx="1668565" cy="1676800"/>
          </a:xfrm>
          <a:custGeom>
            <a:gdLst>
              <a:gd fmla="*/ 97 w 614" name="T0"/>
              <a:gd fmla="*/ 308 h 617" name="T1"/>
              <a:gd fmla="*/ 517 w 614" name="T2"/>
              <a:gd fmla="*/ 309 h 617" name="T3"/>
              <a:gd fmla="*/ 97 w 614" name="T4"/>
              <a:gd fmla="*/ 308 h 617" name="T5"/>
              <a:gd fmla="*/ 115 w 614" name="T6"/>
              <a:gd fmla="*/ 83 h 617" name="T7"/>
              <a:gd fmla="*/ 166 w 614" name="T8"/>
              <a:gd fmla="*/ 49 h 617" name="T9"/>
              <a:gd fmla="*/ 223 w 614" name="T10"/>
              <a:gd fmla="*/ 25 h 617" name="T11"/>
              <a:gd fmla="*/ 283 w 614" name="T12"/>
              <a:gd fmla="*/ 14 h 617" name="T13"/>
              <a:gd fmla="*/ 345 w 614" name="T14"/>
              <a:gd fmla="*/ 16 h 617" name="T15"/>
              <a:gd fmla="*/ 405 w 614" name="T16"/>
              <a:gd fmla="*/ 30 h 617" name="T17"/>
              <a:gd fmla="*/ 461 w 614" name="T18"/>
              <a:gd fmla="*/ 56 h 617" name="T19"/>
              <a:gd fmla="*/ 511 w 614" name="T20"/>
              <a:gd fmla="*/ 94 h 617" name="T21"/>
              <a:gd fmla="*/ 551 w 614" name="T22"/>
              <a:gd fmla="*/ 141 h 617" name="T23"/>
              <a:gd fmla="*/ 581 w 614" name="T24"/>
              <a:gd fmla="*/ 196 h 617" name="T25"/>
              <a:gd fmla="*/ 599 w 614" name="T26"/>
              <a:gd fmla="*/ 255 h 617" name="T27"/>
              <a:gd fmla="*/ 604 w 614" name="T28"/>
              <a:gd fmla="*/ 317 h 617" name="T29"/>
              <a:gd fmla="*/ 596 w 614" name="T30"/>
              <a:gd fmla="*/ 379 h 617" name="T31"/>
              <a:gd fmla="*/ 574 w 614" name="T32"/>
              <a:gd fmla="*/ 437 h 617" name="T33"/>
              <a:gd fmla="*/ 543 w 614" name="T34"/>
              <a:gd fmla="*/ 491 h 617" name="T35"/>
              <a:gd fmla="*/ 499 w 614" name="T36"/>
              <a:gd fmla="*/ 536 h 617" name="T37"/>
              <a:gd fmla="*/ 448 w 614" name="T38"/>
              <a:gd fmla="*/ 571 h 617" name="T39"/>
              <a:gd fmla="*/ 391 w 614" name="T40"/>
              <a:gd fmla="*/ 594 h 617" name="T41"/>
              <a:gd fmla="*/ 330 w 614" name="T42"/>
              <a:gd fmla="*/ 605 h 617" name="T43"/>
              <a:gd fmla="*/ 267 w 614" name="T44"/>
              <a:gd fmla="*/ 604 h 617" name="T45"/>
              <a:gd fmla="*/ 207 w 614" name="T46"/>
              <a:gd fmla="*/ 589 h 617" name="T47"/>
              <a:gd fmla="*/ 150 w 614" name="T48"/>
              <a:gd fmla="*/ 562 h 617" name="T49"/>
              <a:gd fmla="*/ 101 w 614" name="T50"/>
              <a:gd fmla="*/ 524 h 617" name="T51"/>
              <a:gd fmla="*/ 61 w 614" name="T52"/>
              <a:gd fmla="*/ 476 h 617" name="T53"/>
              <a:gd fmla="*/ 32 w 614" name="T54"/>
              <a:gd fmla="*/ 422 h 617" name="T55"/>
              <a:gd fmla="*/ 15 w 614" name="T56"/>
              <a:gd fmla="*/ 362 h 617" name="T57"/>
              <a:gd fmla="*/ 10 w 614" name="T58"/>
              <a:gd fmla="*/ 300 h 617" name="T59"/>
              <a:gd fmla="*/ 18 w 614" name="T60"/>
              <a:gd fmla="*/ 238 h 617" name="T61"/>
              <a:gd fmla="*/ 40 w 614" name="T62"/>
              <a:gd fmla="*/ 180 h 617" name="T63"/>
              <a:gd fmla="*/ 73 w 614" name="T64"/>
              <a:gd fmla="*/ 129 h 617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617" w="614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5"/>
                  <a:pt x="192" y="519"/>
                  <a:pt x="307" y="519"/>
                </a:cubicBezTo>
                <a:cubicBezTo>
                  <a:pt x="423" y="519"/>
                  <a:pt x="517" y="425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3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6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10"/>
                  <a:pt x="238" y="8"/>
                  <a:pt x="252" y="18"/>
                </a:cubicBezTo>
                <a:cubicBezTo>
                  <a:pt x="263" y="27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4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9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6"/>
                </a:cubicBezTo>
                <a:cubicBezTo>
                  <a:pt x="596" y="201"/>
                  <a:pt x="599" y="209"/>
                  <a:pt x="591" y="223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6"/>
                  <a:pt x="604" y="317"/>
                </a:cubicBezTo>
                <a:cubicBezTo>
                  <a:pt x="614" y="327"/>
                  <a:pt x="614" y="337"/>
                  <a:pt x="602" y="345"/>
                </a:cubicBezTo>
                <a:cubicBezTo>
                  <a:pt x="588" y="355"/>
                  <a:pt x="586" y="365"/>
                  <a:pt x="596" y="379"/>
                </a:cubicBezTo>
                <a:cubicBezTo>
                  <a:pt x="604" y="392"/>
                  <a:pt x="602" y="399"/>
                  <a:pt x="587" y="406"/>
                </a:cubicBezTo>
                <a:cubicBezTo>
                  <a:pt x="573" y="412"/>
                  <a:pt x="569" y="422"/>
                  <a:pt x="574" y="437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2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5"/>
                  <a:pt x="437" y="588"/>
                  <a:pt x="423" y="582"/>
                </a:cubicBezTo>
                <a:cubicBezTo>
                  <a:pt x="407" y="575"/>
                  <a:pt x="398" y="579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4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1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6"/>
                  <a:pt x="130" y="560"/>
                  <a:pt x="129" y="547"/>
                </a:cubicBezTo>
                <a:cubicBezTo>
                  <a:pt x="127" y="529"/>
                  <a:pt x="119" y="523"/>
                  <a:pt x="101" y="524"/>
                </a:cubicBezTo>
                <a:cubicBezTo>
                  <a:pt x="88" y="525"/>
                  <a:pt x="81" y="518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5"/>
                  <a:pt x="43" y="466"/>
                  <a:pt x="47" y="454"/>
                </a:cubicBezTo>
                <a:cubicBezTo>
                  <a:pt x="53" y="436"/>
                  <a:pt x="49" y="428"/>
                  <a:pt x="32" y="422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300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7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8400" compatLnSpc="1" lIns="76800" numCol="1" rIns="76800" tIns="3840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338" y="5303932"/>
            <a:ext cx="966400" cy="320640"/>
          </a:xfrm>
          <a:prstGeom prst="rect">
            <a:avLst/>
          </a:prstGeom>
          <a:noFill/>
        </p:spPr>
        <p:txBody>
          <a:bodyPr anchor="ctr" bIns="38400" lIns="76800" rIns="76800" rtlCol="0" tIns="3840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705" y="3755198"/>
            <a:ext cx="966400" cy="320640"/>
          </a:xfrm>
          <a:prstGeom prst="rect">
            <a:avLst/>
          </a:prstGeom>
          <a:noFill/>
        </p:spPr>
        <p:txBody>
          <a:bodyPr anchor="ctr" bIns="38400" lIns="76800" rIns="76800" rtlCol="0" tIns="3840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1422" y="2528848"/>
            <a:ext cx="966400" cy="320640"/>
          </a:xfrm>
          <a:prstGeom prst="rect">
            <a:avLst/>
          </a:prstGeom>
          <a:noFill/>
        </p:spPr>
        <p:txBody>
          <a:bodyPr anchor="ctr" bIns="38400" lIns="76800" rIns="76800" rtlCol="0" tIns="3840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8200" y="2528848"/>
            <a:ext cx="966400" cy="320640"/>
          </a:xfrm>
          <a:prstGeom prst="rect">
            <a:avLst/>
          </a:prstGeom>
          <a:noFill/>
        </p:spPr>
        <p:txBody>
          <a:bodyPr anchor="ctr" bIns="38400" lIns="76800" rIns="76800" rtlCol="0" tIns="3840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2249" y="3775201"/>
            <a:ext cx="966400" cy="320640"/>
          </a:xfrm>
          <a:prstGeom prst="rect">
            <a:avLst/>
          </a:prstGeom>
          <a:noFill/>
        </p:spPr>
        <p:txBody>
          <a:bodyPr anchor="ctr" bIns="38400" lIns="76800" rIns="76800" rtlCol="0" tIns="3840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6287" y="5310599"/>
            <a:ext cx="966400" cy="320640"/>
          </a:xfrm>
          <a:prstGeom prst="rect">
            <a:avLst/>
          </a:prstGeom>
          <a:noFill/>
        </p:spPr>
        <p:txBody>
          <a:bodyPr anchor="ctr" bIns="38400" lIns="76800" rIns="76800" rtlCol="0" tIns="3840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401" y="5129638"/>
            <a:ext cx="2263888" cy="671160"/>
          </a:xfrm>
          <a:prstGeom prst="rect">
            <a:avLst/>
          </a:prstGeom>
          <a:noFill/>
        </p:spPr>
        <p:txBody>
          <a:bodyPr bIns="38400" lIns="76800" rIns="76800" rtlCol="0" tIns="3840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2394" y="3493407"/>
            <a:ext cx="2263888" cy="671160"/>
          </a:xfrm>
          <a:prstGeom prst="rect">
            <a:avLst/>
          </a:prstGeom>
          <a:noFill/>
        </p:spPr>
        <p:txBody>
          <a:bodyPr bIns="38400" lIns="76800" rIns="76800" rtlCol="0" tIns="3840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4174" y="2247053"/>
            <a:ext cx="2263888" cy="671160"/>
          </a:xfrm>
          <a:prstGeom prst="rect">
            <a:avLst/>
          </a:prstGeom>
          <a:noFill/>
        </p:spPr>
        <p:txBody>
          <a:bodyPr bIns="38400" lIns="76800" rIns="76800" rtlCol="0" tIns="3840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3204" y="3493407"/>
            <a:ext cx="2158286" cy="671160"/>
          </a:xfrm>
          <a:prstGeom prst="rect">
            <a:avLst/>
          </a:prstGeom>
          <a:noFill/>
        </p:spPr>
        <p:txBody>
          <a:bodyPr bIns="38400" lIns="76800" rIns="76800" rtlCol="0" tIns="3840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2712" y="2247053"/>
            <a:ext cx="2158286" cy="671160"/>
          </a:xfrm>
          <a:prstGeom prst="rect">
            <a:avLst/>
          </a:prstGeom>
          <a:noFill/>
        </p:spPr>
        <p:txBody>
          <a:bodyPr bIns="38400" lIns="76800" rIns="76800" rtlCol="0" tIns="3840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49488" y="5129638"/>
            <a:ext cx="2158286" cy="671160"/>
          </a:xfrm>
          <a:prstGeom prst="rect">
            <a:avLst/>
          </a:prstGeom>
          <a:noFill/>
        </p:spPr>
        <p:txBody>
          <a:bodyPr bIns="38400" lIns="76800" rIns="76800" rtlCol="0" tIns="3840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86488127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dur="8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11" nodeType="withEffect" presetClass="path" presetID="4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827E-06 -1.48148E-06 C 2.24827E-06 0.00023 0.05002 -0.50208 0.19851 -0.50856 C 0.34714 -0.51481 0.39156 -0.08588 0.40068 -1.48148E-06" pathEditMode="relative" ptsTypes="fsf" rAng="0">
                                      <p:cBhvr>
                                        <p:cTn dur="2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4" y="-2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dur="8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dur="8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dur="8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dur="8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dur="80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grpId="3" id="53" nodeType="withEffect" presetClass="path" presetID="63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07 6.35838E-07 L 0.40052 6.35838E-07" pathEditMode="relative" ptsTypes="AA" rAng="0">
                                      <p:cBhvr>
                                        <p:cTn dur="1000" fill="hold" id="54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2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2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2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2" spid="5"/>
      <p:bldP grpId="3" spid="5"/>
      <p:bldP grpId="0" spid="6"/>
      <p:bldP grpId="1" spid="6"/>
      <p:bldP grpId="0" spid="7"/>
      <p:bldP grpId="1" spid="7"/>
      <p:bldP grpId="0" spid="8"/>
      <p:bldP grpId="1" spid="8"/>
      <p:bldP grpId="0" spid="9"/>
      <p:bldP grpId="1" spid="9"/>
      <p:bldP grpId="0" spid="12"/>
      <p:bldP grpId="1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圆角矩形 94"/>
          <p:cNvSpPr/>
          <p:nvPr/>
        </p:nvSpPr>
        <p:spPr>
          <a:xfrm>
            <a:off x="4439022" y="2276872"/>
            <a:ext cx="1584177" cy="1584176"/>
          </a:xfrm>
          <a:prstGeom prst="roundRect">
            <a:avLst>
              <a:gd fmla="val 9051" name="adj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endParaRPr altLang="en-US" lang="zh-CN"/>
          </a:p>
        </p:txBody>
      </p:sp>
      <p:sp>
        <p:nvSpPr>
          <p:cNvPr id="96" name="圆角矩形 95"/>
          <p:cNvSpPr/>
          <p:nvPr/>
        </p:nvSpPr>
        <p:spPr>
          <a:xfrm>
            <a:off x="6167213" y="2276872"/>
            <a:ext cx="1584177" cy="1584176"/>
          </a:xfrm>
          <a:prstGeom prst="roundRect">
            <a:avLst>
              <a:gd fmla="val 9051" name="adj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endParaRPr altLang="en-US" lang="zh-CN"/>
          </a:p>
        </p:txBody>
      </p:sp>
      <p:sp>
        <p:nvSpPr>
          <p:cNvPr id="97" name="圆角矩形 96"/>
          <p:cNvSpPr/>
          <p:nvPr/>
        </p:nvSpPr>
        <p:spPr>
          <a:xfrm>
            <a:off x="4439022" y="4005065"/>
            <a:ext cx="1584177" cy="1584176"/>
          </a:xfrm>
          <a:prstGeom prst="roundRect">
            <a:avLst>
              <a:gd fmla="val 9051" name="adj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endParaRPr altLang="en-US" lang="zh-CN"/>
          </a:p>
        </p:txBody>
      </p:sp>
      <p:sp>
        <p:nvSpPr>
          <p:cNvPr id="98" name="圆角矩形 97"/>
          <p:cNvSpPr/>
          <p:nvPr/>
        </p:nvSpPr>
        <p:spPr>
          <a:xfrm>
            <a:off x="6167213" y="4005065"/>
            <a:ext cx="1584177" cy="1584176"/>
          </a:xfrm>
          <a:prstGeom prst="roundRect">
            <a:avLst>
              <a:gd fmla="val 9051" name="adj"/>
            </a:avLst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endParaRPr altLang="en-US" lang="zh-CN"/>
          </a:p>
        </p:txBody>
      </p:sp>
      <p:sp>
        <p:nvSpPr>
          <p:cNvPr id="99" name="圆角矩形 98"/>
          <p:cNvSpPr/>
          <p:nvPr/>
        </p:nvSpPr>
        <p:spPr>
          <a:xfrm>
            <a:off x="5591150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100" name="圆角矩形 99"/>
          <p:cNvSpPr/>
          <p:nvPr/>
        </p:nvSpPr>
        <p:spPr>
          <a:xfrm>
            <a:off x="6167213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101" name="圆角矩形 100"/>
          <p:cNvSpPr/>
          <p:nvPr/>
        </p:nvSpPr>
        <p:spPr>
          <a:xfrm>
            <a:off x="5591150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102" name="圆角矩形 101"/>
          <p:cNvSpPr/>
          <p:nvPr/>
        </p:nvSpPr>
        <p:spPr>
          <a:xfrm>
            <a:off x="6167213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1" lIns="91423" rIns="91423" rtlCol="0" tIns="45711"/>
          <a:lstStyle/>
          <a:p>
            <a:pPr algn="ctr"/>
            <a:r>
              <a:rPr altLang="zh-CN" lang="en-US" smtClean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96239" y="2810547"/>
            <a:ext cx="3341149" cy="804654"/>
          </a:xfrm>
          <a:prstGeom prst="rect">
            <a:avLst/>
          </a:prstGeom>
          <a:noFill/>
        </p:spPr>
        <p:txBody>
          <a:bodyPr bIns="45711" lIns="91423" rIns="91423" rtlCol="0" tIns="45711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463112" y="2348883"/>
            <a:ext cx="1774276" cy="411480"/>
          </a:xfrm>
          <a:prstGeom prst="rect">
            <a:avLst/>
          </a:prstGeom>
          <a:noFill/>
        </p:spPr>
        <p:txBody>
          <a:bodyPr anchor="t" bIns="0" lIns="91423" rIns="9142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984717" y="2810547"/>
            <a:ext cx="3341149" cy="804654"/>
          </a:xfrm>
          <a:prstGeom prst="rect">
            <a:avLst/>
          </a:prstGeom>
          <a:noFill/>
        </p:spPr>
        <p:txBody>
          <a:bodyPr bIns="45711" lIns="91423" rIns="91423" rtlCol="0" tIns="45711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84717" y="2348883"/>
            <a:ext cx="1774276" cy="411480"/>
          </a:xfrm>
          <a:prstGeom prst="rect">
            <a:avLst/>
          </a:prstGeom>
          <a:noFill/>
        </p:spPr>
        <p:txBody>
          <a:bodyPr anchor="t" bIns="0" lIns="91423" rIns="9142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96239" y="4667497"/>
            <a:ext cx="3341149" cy="804654"/>
          </a:xfrm>
          <a:prstGeom prst="rect">
            <a:avLst/>
          </a:prstGeom>
          <a:noFill/>
        </p:spPr>
        <p:txBody>
          <a:bodyPr bIns="45711" lIns="91423" rIns="91423" rtlCol="0" tIns="45711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63112" y="4205833"/>
            <a:ext cx="1774276" cy="411480"/>
          </a:xfrm>
          <a:prstGeom prst="rect">
            <a:avLst/>
          </a:prstGeom>
          <a:noFill/>
        </p:spPr>
        <p:txBody>
          <a:bodyPr anchor="t" bIns="0" lIns="91423" rIns="9142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984717" y="4667497"/>
            <a:ext cx="3341149" cy="804654"/>
          </a:xfrm>
          <a:prstGeom prst="rect">
            <a:avLst/>
          </a:prstGeom>
          <a:noFill/>
        </p:spPr>
        <p:txBody>
          <a:bodyPr bIns="45711" lIns="91423" rIns="91423" rtlCol="0" tIns="45711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84717" y="4205833"/>
            <a:ext cx="1774276" cy="411480"/>
          </a:xfrm>
          <a:prstGeom prst="rect">
            <a:avLst/>
          </a:prstGeom>
          <a:noFill/>
        </p:spPr>
        <p:txBody>
          <a:bodyPr anchor="t" bIns="0" lIns="91423" rIns="91423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</p:spTree>
    <p:extLst>
      <p:ext uri="{BB962C8B-B14F-4D97-AF65-F5344CB8AC3E}">
        <p14:creationId val="186488127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1" nodeType="withEffect" presetClass="entr" presetID="49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30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549168" y="1700808"/>
            <a:ext cx="1447847" cy="14513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 anchorCtr="0" bIns="41999" compatLnSpc="1" lIns="0" numCol="1" rIns="0" tIns="41999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1034567" y="2428312"/>
            <a:ext cx="351460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len="med" type="none" w="med"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3487170" y="2229903"/>
            <a:ext cx="407896" cy="407843"/>
          </a:xfrm>
          <a:custGeom>
            <a:gdLst>
              <a:gd fmla="*/ 23 w 47" name="T0"/>
              <a:gd fmla="*/ 0 h 47" name="T1"/>
              <a:gd fmla="*/ 47 w 47" name="T2"/>
              <a:gd fmla="*/ 24 h 47" name="T3"/>
              <a:gd fmla="*/ 23 w 47" name="T4"/>
              <a:gd fmla="*/ 47 h 47" name="T5"/>
              <a:gd fmla="*/ 0 w 47" name="T6"/>
              <a:gd fmla="*/ 24 h 47" name="T7"/>
              <a:gd fmla="*/ 23 w 47" name="T8"/>
              <a:gd fmla="*/ 0 h 47" name="T9"/>
              <a:gd fmla="*/ 23 w 47" name="T10"/>
              <a:gd fmla="*/ 15 h 47" name="T11"/>
              <a:gd fmla="*/ 15 w 47" name="T12"/>
              <a:gd fmla="*/ 24 h 47" name="T13"/>
              <a:gd fmla="*/ 23 w 47" name="T14"/>
              <a:gd fmla="*/ 32 h 47" name="T15"/>
              <a:gd fmla="*/ 32 w 47" name="T16"/>
              <a:gd fmla="*/ 24 h 47" name="T17"/>
              <a:gd fmla="*/ 23 w 47" name="T18"/>
              <a:gd fmla="*/ 15 h 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" w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2531736" y="2229903"/>
            <a:ext cx="411571" cy="407843"/>
          </a:xfrm>
          <a:custGeom>
            <a:gdLst>
              <a:gd fmla="*/ 24 w 47" name="T0"/>
              <a:gd fmla="*/ 0 h 47" name="T1"/>
              <a:gd fmla="*/ 47 w 47" name="T2"/>
              <a:gd fmla="*/ 24 h 47" name="T3"/>
              <a:gd fmla="*/ 24 w 47" name="T4"/>
              <a:gd fmla="*/ 47 h 47" name="T5"/>
              <a:gd fmla="*/ 0 w 47" name="T6"/>
              <a:gd fmla="*/ 24 h 47" name="T7"/>
              <a:gd fmla="*/ 24 w 47" name="T8"/>
              <a:gd fmla="*/ 0 h 47" name="T9"/>
              <a:gd fmla="*/ 24 w 47" name="T10"/>
              <a:gd fmla="*/ 15 h 47" name="T11"/>
              <a:gd fmla="*/ 15 w 47" name="T12"/>
              <a:gd fmla="*/ 24 h 47" name="T13"/>
              <a:gd fmla="*/ 24 w 47" name="T14"/>
              <a:gd fmla="*/ 32 h 47" name="T15"/>
              <a:gd fmla="*/ 32 w 47" name="T16"/>
              <a:gd fmla="*/ 24 h 47" name="T17"/>
              <a:gd fmla="*/ 24 w 47" name="T18"/>
              <a:gd fmla="*/ 15 h 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" w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1579981" y="2229903"/>
            <a:ext cx="415245" cy="407843"/>
          </a:xfrm>
          <a:custGeom>
            <a:gdLst>
              <a:gd fmla="*/ 24 w 48" name="T0"/>
              <a:gd fmla="*/ 0 h 47" name="T1"/>
              <a:gd fmla="*/ 48 w 48" name="T2"/>
              <a:gd fmla="*/ 24 h 47" name="T3"/>
              <a:gd fmla="*/ 24 w 48" name="T4"/>
              <a:gd fmla="*/ 47 h 47" name="T5"/>
              <a:gd fmla="*/ 0 w 48" name="T6"/>
              <a:gd fmla="*/ 24 h 47" name="T7"/>
              <a:gd fmla="*/ 24 w 48" name="T8"/>
              <a:gd fmla="*/ 0 h 47" name="T9"/>
              <a:gd fmla="*/ 24 w 48" name="T10"/>
              <a:gd fmla="*/ 15 h 47" name="T11"/>
              <a:gd fmla="*/ 15 w 48" name="T12"/>
              <a:gd fmla="*/ 24 h 47" name="T13"/>
              <a:gd fmla="*/ 24 w 48" name="T14"/>
              <a:gd fmla="*/ 32 h 47" name="T15"/>
              <a:gd fmla="*/ 32 w 48" name="T16"/>
              <a:gd fmla="*/ 24 h 47" name="T17"/>
              <a:gd fmla="*/ 24 w 48" name="T18"/>
              <a:gd fmla="*/ 15 h 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" w="48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27"/>
          <p:cNvSpPr/>
          <p:nvPr/>
        </p:nvSpPr>
        <p:spPr bwMode="auto">
          <a:xfrm>
            <a:off x="3608435" y="2542213"/>
            <a:ext cx="1936588" cy="1649743"/>
          </a:xfrm>
          <a:custGeom>
            <a:gdLst>
              <a:gd fmla="*/ 172 w 223" name="T0"/>
              <a:gd fmla="*/ 172 h 190" name="T1"/>
              <a:gd fmla="*/ 50 w 223" name="T2"/>
              <a:gd fmla="*/ 122 h 190" name="T3"/>
              <a:gd fmla="*/ 0 w 223" name="T4"/>
              <a:gd fmla="*/ 0 h 190" name="T5"/>
              <a:gd fmla="*/ 22 w 223" name="T6"/>
              <a:gd fmla="*/ 0 h 190" name="T7"/>
              <a:gd fmla="*/ 66 w 223" name="T8"/>
              <a:gd fmla="*/ 106 h 190" name="T9"/>
              <a:gd fmla="*/ 172 w 223" name="T10"/>
              <a:gd fmla="*/ 150 h 190" name="T11"/>
              <a:gd fmla="*/ 172 w 223" name="T12"/>
              <a:gd fmla="*/ 132 h 190" name="T13"/>
              <a:gd fmla="*/ 223 w 223" name="T14"/>
              <a:gd fmla="*/ 163 h 190" name="T15"/>
              <a:gd fmla="*/ 172 w 223" name="T16"/>
              <a:gd fmla="*/ 190 h 190" name="T17"/>
              <a:gd fmla="*/ 172 w 223" name="T18"/>
              <a:gd fmla="*/ 172 h 19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0" w="223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28"/>
          <p:cNvSpPr/>
          <p:nvPr/>
        </p:nvSpPr>
        <p:spPr bwMode="auto">
          <a:xfrm>
            <a:off x="2627279" y="2542214"/>
            <a:ext cx="2917743" cy="2630770"/>
          </a:xfrm>
          <a:custGeom>
            <a:gdLst>
              <a:gd fmla="*/ 285 w 336" name="T0"/>
              <a:gd fmla="*/ 285 h 303" name="T1"/>
              <a:gd fmla="*/ 84 w 336" name="T2"/>
              <a:gd fmla="*/ 202 h 303" name="T3"/>
              <a:gd fmla="*/ 0 w 336" name="T4"/>
              <a:gd fmla="*/ 0 h 303" name="T5"/>
              <a:gd fmla="*/ 23 w 336" name="T6"/>
              <a:gd fmla="*/ 0 h 303" name="T7"/>
              <a:gd fmla="*/ 100 w 336" name="T8"/>
              <a:gd fmla="*/ 186 h 303" name="T9"/>
              <a:gd fmla="*/ 285 w 336" name="T10"/>
              <a:gd fmla="*/ 262 h 303" name="T11"/>
              <a:gd fmla="*/ 285 w 336" name="T12"/>
              <a:gd fmla="*/ 245 h 303" name="T13"/>
              <a:gd fmla="*/ 336 w 336" name="T14"/>
              <a:gd fmla="*/ 275 h 303" name="T15"/>
              <a:gd fmla="*/ 285 w 336" name="T16"/>
              <a:gd fmla="*/ 303 h 303" name="T17"/>
              <a:gd fmla="*/ 285 w 336" name="T18"/>
              <a:gd fmla="*/ 285 h 30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03" w="336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29"/>
          <p:cNvSpPr/>
          <p:nvPr/>
        </p:nvSpPr>
        <p:spPr bwMode="auto">
          <a:xfrm>
            <a:off x="1675523" y="2542213"/>
            <a:ext cx="3869501" cy="3586078"/>
          </a:xfrm>
          <a:custGeom>
            <a:gdLst>
              <a:gd fmla="*/ 395 w 446" name="T0"/>
              <a:gd fmla="*/ 395 h 413" name="T1"/>
              <a:gd fmla="*/ 116 w 446" name="T2"/>
              <a:gd fmla="*/ 279 h 413" name="T3"/>
              <a:gd fmla="*/ 0 w 446" name="T4"/>
              <a:gd fmla="*/ 0 h 413" name="T5"/>
              <a:gd fmla="*/ 23 w 446" name="T6"/>
              <a:gd fmla="*/ 0 h 413" name="T7"/>
              <a:gd fmla="*/ 132 w 446" name="T8"/>
              <a:gd fmla="*/ 263 h 413" name="T9"/>
              <a:gd fmla="*/ 395 w 446" name="T10"/>
              <a:gd fmla="*/ 373 h 413" name="T11"/>
              <a:gd fmla="*/ 395 w 446" name="T12"/>
              <a:gd fmla="*/ 355 h 413" name="T13"/>
              <a:gd fmla="*/ 446 w 446" name="T14"/>
              <a:gd fmla="*/ 385 h 413" name="T15"/>
              <a:gd fmla="*/ 395 w 446" name="T16"/>
              <a:gd fmla="*/ 413 h 413" name="T17"/>
              <a:gd fmla="*/ 395 w 446" name="T18"/>
              <a:gd fmla="*/ 395 h 41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12" w="446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TextBox 28"/>
          <p:cNvSpPr txBox="1"/>
          <p:nvPr/>
        </p:nvSpPr>
        <p:spPr>
          <a:xfrm>
            <a:off x="5613287" y="3514463"/>
            <a:ext cx="614085" cy="845998"/>
          </a:xfrm>
          <a:prstGeom prst="rect">
            <a:avLst/>
          </a:prstGeom>
          <a:noFill/>
        </p:spPr>
        <p:txBody>
          <a:bodyPr anchor="ctr" bIns="41999" lIns="83999" rIns="83999" rtlCol="0" tIns="41999" wrap="none">
            <a:spAutoFit/>
          </a:bodyPr>
          <a:lstStyle/>
          <a:p>
            <a:r>
              <a:rPr altLang="zh-CN" lang="en-US" sz="5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3285" y="4475514"/>
            <a:ext cx="566460" cy="845998"/>
          </a:xfrm>
          <a:prstGeom prst="rect">
            <a:avLst/>
          </a:prstGeom>
          <a:noFill/>
        </p:spPr>
        <p:txBody>
          <a:bodyPr anchor="ctr" bIns="41999" lIns="83999" rIns="83999" rtlCol="0" tIns="41999" wrap="none">
            <a:spAutoFit/>
          </a:bodyPr>
          <a:lstStyle/>
          <a:p>
            <a:r>
              <a:rPr altLang="zh-CN" lang="en-US" sz="5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3286" y="5467872"/>
            <a:ext cx="593448" cy="845998"/>
          </a:xfrm>
          <a:prstGeom prst="rect">
            <a:avLst/>
          </a:prstGeom>
          <a:noFill/>
        </p:spPr>
        <p:txBody>
          <a:bodyPr anchor="ctr" bIns="41999" lIns="83999" rIns="83999" rtlCol="0" tIns="41999" wrap="none">
            <a:spAutoFit/>
          </a:bodyPr>
          <a:lstStyle/>
          <a:p>
            <a:r>
              <a:rPr altLang="zh-CN" lang="en-US" sz="5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7846" y="3574957"/>
            <a:ext cx="4591896" cy="737794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您的内容打在这里，或者通过复制您的文本后，在此框中选择粘贴，并选择只保留文字。您的内容打在这里，或者通过通过复制您的文本。您的内容打在这里，或者通过通过复制您的文本。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7846" y="4570492"/>
            <a:ext cx="4591896" cy="737794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 ，或者通过复制您的文本后，在此框中选择粘贴，并选择只保留文字。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7846" y="5602341"/>
            <a:ext cx="4591896" cy="519862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  <p:extLst>
      <p:ext uri="{BB962C8B-B14F-4D97-AF65-F5344CB8AC3E}">
        <p14:creationId val="416501361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49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49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5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" name="TextBox 120"/>
          <p:cNvSpPr txBox="1"/>
          <p:nvPr/>
        </p:nvSpPr>
        <p:spPr>
          <a:xfrm>
            <a:off x="88856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年度工作概述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102243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工作完成情况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244480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项目成果展示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386718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工作不足之处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28956" y="452908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明年工作计划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gdLst>
                  <a:gd fmla="*/ 0 w 32" name="T0"/>
                  <a:gd fmla="*/ 32 h 32" name="T1"/>
                  <a:gd fmla="*/ 16 w 32" name="T2"/>
                  <a:gd fmla="*/ 32 h 32" name="T3"/>
                  <a:gd fmla="*/ 32 w 32" name="T4"/>
                  <a:gd fmla="*/ 16 h 32" name="T5"/>
                  <a:gd fmla="*/ 32 w 32" name="T6"/>
                  <a:gd fmla="*/ 0 h 32" name="T7"/>
                  <a:gd fmla="*/ 0 w 32" name="T8"/>
                  <a:gd fmla="*/ 0 h 32" name="T9"/>
                  <a:gd fmla="*/ 0 w 32" name="T10"/>
                  <a:gd fmla="*/ 32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gdLst>
                  <a:gd fmla="*/ 208 w 224" name="T0"/>
                  <a:gd fmla="*/ 0 h 288" name="T1"/>
                  <a:gd fmla="*/ 16 w 224" name="T2"/>
                  <a:gd fmla="*/ 0 h 288" name="T3"/>
                  <a:gd fmla="*/ 0 w 224" name="T4"/>
                  <a:gd fmla="*/ 16 h 288" name="T5"/>
                  <a:gd fmla="*/ 0 w 224" name="T6"/>
                  <a:gd fmla="*/ 272 h 288" name="T7"/>
                  <a:gd fmla="*/ 16 w 224" name="T8"/>
                  <a:gd fmla="*/ 288 h 288" name="T9"/>
                  <a:gd fmla="*/ 176 w 224" name="T10"/>
                  <a:gd fmla="*/ 288 h 288" name="T11"/>
                  <a:gd fmla="*/ 176 w 224" name="T12"/>
                  <a:gd fmla="*/ 144 h 288" name="T13"/>
                  <a:gd fmla="*/ 224 w 224" name="T14"/>
                  <a:gd fmla="*/ 144 h 288" name="T15"/>
                  <a:gd fmla="*/ 224 w 224" name="T16"/>
                  <a:gd fmla="*/ 16 h 288" name="T17"/>
                  <a:gd fmla="*/ 208 w 224" name="T18"/>
                  <a:gd fmla="*/ 0 h 288" name="T19"/>
                  <a:gd fmla="*/ 168 w 224" name="T20"/>
                  <a:gd fmla="*/ 104 h 288" name="T21"/>
                  <a:gd fmla="*/ 56 w 224" name="T22"/>
                  <a:gd fmla="*/ 104 h 288" name="T23"/>
                  <a:gd fmla="*/ 56 w 224" name="T24"/>
                  <a:gd fmla="*/ 88 h 288" name="T25"/>
                  <a:gd fmla="*/ 168 w 224" name="T26"/>
                  <a:gd fmla="*/ 88 h 288" name="T27"/>
                  <a:gd fmla="*/ 168 w 224" name="T28"/>
                  <a:gd fmla="*/ 104 h 288" name="T29"/>
                  <a:gd fmla="*/ 168 w 224" name="T30"/>
                  <a:gd fmla="*/ 72 h 288" name="T31"/>
                  <a:gd fmla="*/ 56 w 224" name="T32"/>
                  <a:gd fmla="*/ 72 h 288" name="T33"/>
                  <a:gd fmla="*/ 56 w 224" name="T34"/>
                  <a:gd fmla="*/ 56 h 288" name="T35"/>
                  <a:gd fmla="*/ 168 w 224" name="T36"/>
                  <a:gd fmla="*/ 56 h 288" name="T37"/>
                  <a:gd fmla="*/ 168 w 224" name="T38"/>
                  <a:gd fmla="*/ 72 h 28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88" w="224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altLang="en-US" lang="zh-CN" sz="2400">
                  <a:solidFill>
                    <a:sysClr lastClr="000000" val="windowText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gdLst>
                <a:gd fmla="*/ 14829 w 563476" name="connsiteX0"/>
                <a:gd fmla="*/ 416347 h 432000" name="connsiteY0"/>
                <a:gd fmla="*/ 556062 w 563476" name="connsiteX1"/>
                <a:gd fmla="*/ 416347 h 432000" name="connsiteY1"/>
                <a:gd fmla="*/ 563476 w 563476" name="connsiteX2"/>
                <a:gd fmla="*/ 424174 h 432000" name="connsiteY2"/>
                <a:gd fmla="*/ 556062 w 563476" name="connsiteX3"/>
                <a:gd fmla="*/ 432000 h 432000" name="connsiteY3"/>
                <a:gd fmla="*/ 14829 w 563476" name="connsiteX4"/>
                <a:gd fmla="*/ 432000 h 432000" name="connsiteY4"/>
                <a:gd fmla="*/ 0 w 563476" name="connsiteX5"/>
                <a:gd fmla="*/ 424174 h 432000" name="connsiteY5"/>
                <a:gd fmla="*/ 14829 w 563476" name="connsiteX6"/>
                <a:gd fmla="*/ 416347 h 432000" name="connsiteY6"/>
                <a:gd fmla="*/ 428869 w 563476" name="connsiteX7"/>
                <a:gd fmla="*/ 200347 h 432000" name="connsiteY7"/>
                <a:gd fmla="*/ 510260 w 563476" name="connsiteX8"/>
                <a:gd fmla="*/ 200347 h 432000" name="connsiteY8"/>
                <a:gd fmla="*/ 510260 w 563476" name="connsiteX9"/>
                <a:gd fmla="*/ 372521 h 432000" name="connsiteY9"/>
                <a:gd fmla="*/ 428869 w 563476" name="connsiteX10"/>
                <a:gd fmla="*/ 372521 h 432000" name="connsiteY10"/>
                <a:gd fmla="*/ 303652 w 563476" name="connsiteX11"/>
                <a:gd fmla="*/ 118956 h 432000" name="connsiteY11"/>
                <a:gd fmla="*/ 385043 w 563476" name="connsiteX12"/>
                <a:gd fmla="*/ 118956 h 432000" name="connsiteY12"/>
                <a:gd fmla="*/ 385043 w 563476" name="connsiteX13"/>
                <a:gd fmla="*/ 372521 h 432000" name="connsiteY13"/>
                <a:gd fmla="*/ 303652 w 563476" name="connsiteX14"/>
                <a:gd fmla="*/ 372521 h 432000" name="connsiteY14"/>
                <a:gd fmla="*/ 72001 w 563476" name="connsiteX15"/>
                <a:gd fmla="*/ 97044 h 432000" name="connsiteY15"/>
                <a:gd fmla="*/ 153392 w 563476" name="connsiteX16"/>
                <a:gd fmla="*/ 97044 h 432000" name="connsiteY16"/>
                <a:gd fmla="*/ 153392 w 563476" name="connsiteX17"/>
                <a:gd fmla="*/ 372521 h 432000" name="connsiteY17"/>
                <a:gd fmla="*/ 72001 w 563476" name="connsiteX18"/>
                <a:gd fmla="*/ 372521 h 432000" name="connsiteY18"/>
                <a:gd fmla="*/ 190957 w 563476" name="connsiteX19"/>
                <a:gd fmla="*/ 0 h 432000" name="connsiteY19"/>
                <a:gd fmla="*/ 272348 w 563476" name="connsiteX20"/>
                <a:gd fmla="*/ 0 h 432000" name="connsiteY20"/>
                <a:gd fmla="*/ 272348 w 563476" name="connsiteX21"/>
                <a:gd fmla="*/ 372521 h 432000" name="connsiteY21"/>
                <a:gd fmla="*/ 190957 w 563476" name="connsiteX22"/>
                <a:gd fmla="*/ 372521 h 432000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432000" w="563476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gdLst>
                <a:gd fmla="*/ 86 w 116" name="T0"/>
                <a:gd fmla="*/ 17 h 116" name="T1"/>
                <a:gd fmla="*/ 8 w 116" name="T2"/>
                <a:gd fmla="*/ 45 h 116" name="T3"/>
                <a:gd fmla="*/ 11 w 116" name="T4"/>
                <a:gd fmla="*/ 50 h 116" name="T5"/>
                <a:gd fmla="*/ 12 w 116" name="T6"/>
                <a:gd fmla="*/ 59 h 116" name="T7"/>
                <a:gd fmla="*/ 16 w 116" name="T8"/>
                <a:gd fmla="*/ 69 h 116" name="T9"/>
                <a:gd fmla="*/ 20 w 116" name="T10"/>
                <a:gd fmla="*/ 77 h 116" name="T11"/>
                <a:gd fmla="*/ 24 w 116" name="T12"/>
                <a:gd fmla="*/ 83 h 116" name="T13"/>
                <a:gd fmla="*/ 27 w 116" name="T14"/>
                <a:gd fmla="*/ 98 h 116" name="T15"/>
                <a:gd fmla="*/ 33 w 116" name="T16"/>
                <a:gd fmla="*/ 105 h 116" name="T17"/>
                <a:gd fmla="*/ 34 w 116" name="T18"/>
                <a:gd fmla="*/ 101 h 116" name="T19"/>
                <a:gd fmla="*/ 37 w 116" name="T20"/>
                <a:gd fmla="*/ 93 h 116" name="T21"/>
                <a:gd fmla="*/ 41 w 116" name="T22"/>
                <a:gd fmla="*/ 83 h 116" name="T23"/>
                <a:gd fmla="*/ 49 w 116" name="T24"/>
                <a:gd fmla="*/ 73 h 116" name="T25"/>
                <a:gd fmla="*/ 53 w 116" name="T26"/>
                <a:gd fmla="*/ 66 h 116" name="T27"/>
                <a:gd fmla="*/ 45 w 116" name="T28"/>
                <a:gd fmla="*/ 61 h 116" name="T29"/>
                <a:gd fmla="*/ 38 w 116" name="T30"/>
                <a:gd fmla="*/ 58 h 116" name="T31"/>
                <a:gd fmla="*/ 33 w 116" name="T32"/>
                <a:gd fmla="*/ 51 h 116" name="T33"/>
                <a:gd fmla="*/ 25 w 116" name="T34"/>
                <a:gd fmla="*/ 47 h 116" name="T35"/>
                <a:gd fmla="*/ 17 w 116" name="T36"/>
                <a:gd fmla="*/ 49 h 116" name="T37"/>
                <a:gd fmla="*/ 13 w 116" name="T38"/>
                <a:gd fmla="*/ 44 h 116" name="T39"/>
                <a:gd fmla="*/ 12 w 116" name="T40"/>
                <a:gd fmla="*/ 37 h 116" name="T41"/>
                <a:gd fmla="*/ 8 w 116" name="T42"/>
                <a:gd fmla="*/ 37 h 116" name="T43"/>
                <a:gd fmla="*/ 12 w 116" name="T44"/>
                <a:gd fmla="*/ 30 h 116" name="T45"/>
                <a:gd fmla="*/ 18 w 116" name="T46"/>
                <a:gd fmla="*/ 30 h 116" name="T47"/>
                <a:gd fmla="*/ 24 w 116" name="T48"/>
                <a:gd fmla="*/ 25 h 116" name="T49"/>
                <a:gd fmla="*/ 30 w 116" name="T50"/>
                <a:gd fmla="*/ 18 h 116" name="T51"/>
                <a:gd fmla="*/ 32 w 116" name="T52"/>
                <a:gd fmla="*/ 15 h 116" name="T53"/>
                <a:gd fmla="*/ 42 w 116" name="T54"/>
                <a:gd fmla="*/ 12 h 116" name="T55"/>
                <a:gd fmla="*/ 34 w 116" name="T56"/>
                <a:gd fmla="*/ 8 h 116" name="T57"/>
                <a:gd fmla="*/ 32 w 116" name="T58"/>
                <a:gd fmla="*/ 8 h 116" name="T59"/>
                <a:gd fmla="*/ 49 w 116" name="T60"/>
                <a:gd fmla="*/ 2 h 116" name="T61"/>
                <a:gd fmla="*/ 56 w 116" name="T62"/>
                <a:gd fmla="*/ 5 h 116" name="T63"/>
                <a:gd fmla="*/ 82 w 116" name="T64"/>
                <a:gd fmla="*/ 6 h 116" name="T65"/>
                <a:gd fmla="*/ 79 w 116" name="T66"/>
                <a:gd fmla="*/ 11 h 116" name="T67"/>
                <a:gd fmla="*/ 85 w 116" name="T68"/>
                <a:gd fmla="*/ 19 h 116" name="T69"/>
                <a:gd fmla="*/ 89 w 116" name="T70"/>
                <a:gd fmla="*/ 19 h 116" name="T71"/>
                <a:gd fmla="*/ 93 w 116" name="T72"/>
                <a:gd fmla="*/ 17 h 116" name="T73"/>
                <a:gd fmla="*/ 97 w 116" name="T74"/>
                <a:gd fmla="*/ 23 h 116" name="T75"/>
                <a:gd fmla="*/ 101 w 116" name="T76"/>
                <a:gd fmla="*/ 27 h 116" name="T77"/>
                <a:gd fmla="*/ 95 w 116" name="T78"/>
                <a:gd fmla="*/ 27 h 116" name="T79"/>
                <a:gd fmla="*/ 89 w 116" name="T80"/>
                <a:gd fmla="*/ 25 h 116" name="T81"/>
                <a:gd fmla="*/ 81 w 116" name="T82"/>
                <a:gd fmla="*/ 24 h 116" name="T83"/>
                <a:gd fmla="*/ 74 w 116" name="T84"/>
                <a:gd fmla="*/ 30 h 116" name="T85"/>
                <a:gd fmla="*/ 70 w 116" name="T86"/>
                <a:gd fmla="*/ 39 h 116" name="T87"/>
                <a:gd fmla="*/ 73 w 116" name="T88"/>
                <a:gd fmla="*/ 50 h 116" name="T89"/>
                <a:gd fmla="*/ 82 w 116" name="T90"/>
                <a:gd fmla="*/ 53 h 116" name="T91"/>
                <a:gd fmla="*/ 91 w 116" name="T92"/>
                <a:gd fmla="*/ 53 h 116" name="T93"/>
                <a:gd fmla="*/ 95 w 116" name="T94"/>
                <a:gd fmla="*/ 61 h 116" name="T95"/>
                <a:gd fmla="*/ 96 w 116" name="T96"/>
                <a:gd fmla="*/ 71 h 116" name="T97"/>
                <a:gd fmla="*/ 95 w 116" name="T98"/>
                <a:gd fmla="*/ 81 h 116" name="T99"/>
                <a:gd fmla="*/ 100 w 116" name="T100"/>
                <a:gd fmla="*/ 90 h 116" name="T101"/>
                <a:gd fmla="*/ 107 w 116" name="T102"/>
                <a:gd fmla="*/ 82 h 116" name="T103"/>
                <a:gd fmla="*/ 112 w 116" name="T104"/>
                <a:gd fmla="*/ 69 h 116" name="T105"/>
                <a:gd fmla="*/ 114 w 116" name="T106"/>
                <a:gd fmla="*/ 53 h 116" name="T107"/>
                <a:gd fmla="*/ 109 w 116" name="T108"/>
                <a:gd fmla="*/ 39 h 116" name="T109"/>
                <a:gd fmla="*/ 105 w 116" name="T110"/>
                <a:gd fmla="*/ 32 h 116" name="T111"/>
                <a:gd fmla="*/ 111 w 116" name="T112"/>
                <a:gd fmla="*/ 41 h 116" name="T113"/>
                <a:gd fmla="*/ 79 w 116" name="T114"/>
                <a:gd fmla="*/ 10 h 116" name="T115"/>
                <a:gd fmla="*/ 75 w 116" name="T116"/>
                <a:gd fmla="*/ 5 h 116" name="T117"/>
                <a:gd fmla="*/ 76 w 116" name="T118"/>
                <a:gd fmla="*/ 9 h 116" name="T119"/>
                <a:gd fmla="*/ 73 w 116" name="T120"/>
                <a:gd fmla="*/ 4 h 116" name="T121"/>
                <a:gd fmla="*/ 109 w 116" name="T122"/>
                <a:gd fmla="*/ 82 h 11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15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 </a:t>
            </a:r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 </a:t>
            </a:r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 </a:t>
            </a:r>
          </a:p>
        </p:txBody>
      </p:sp>
      <p:sp>
        <p:nvSpPr>
          <p:cNvPr id="157" name="矩形 156"/>
          <p:cNvSpPr/>
          <p:nvPr/>
        </p:nvSpPr>
        <p:spPr>
          <a:xfrm>
            <a:off x="7743066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 </a:t>
            </a:r>
          </a:p>
        </p:txBody>
      </p:sp>
      <p:sp>
        <p:nvSpPr>
          <p:cNvPr id="158" name="矩形 157"/>
          <p:cNvSpPr/>
          <p:nvPr/>
        </p:nvSpPr>
        <p:spPr>
          <a:xfrm>
            <a:off x="9885304" y="4029022"/>
            <a:ext cx="9845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 </a:t>
            </a:r>
          </a:p>
        </p:txBody>
      </p:sp>
    </p:spTree>
    <p:extLst>
      <p:ext uri="{BB962C8B-B14F-4D97-AF65-F5344CB8AC3E}">
        <p14:creationId val="2201345783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3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6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49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8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1"/>
      <p:bldP grpId="0" spid="122"/>
      <p:bldP grpId="0" spid="123"/>
      <p:bldP grpId="0" spid="127"/>
      <p:bldP grpId="0" spid="128"/>
      <p:bldP grpId="0" spid="154"/>
      <p:bldP grpId="0" spid="155"/>
      <p:bldP grpId="0" spid="156"/>
      <p:bldP grpId="0" spid="157"/>
      <p:bldP grpId="0" spid="15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062033" y="2447285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62033" y="2857821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062033" y="3258697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062033" y="3669233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062033" y="4079768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062033" y="4490304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062033" y="4891181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062033" y="5301716"/>
            <a:ext cx="4303941" cy="0"/>
          </a:xfrm>
          <a:prstGeom prst="line">
            <a:avLst/>
          </a:prstGeom>
          <a:noFill/>
          <a:ln cap="flat" w="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6575" y="2780545"/>
            <a:ext cx="420251" cy="2521172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36575" y="3794809"/>
            <a:ext cx="420251" cy="150690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3874" y="3625766"/>
            <a:ext cx="425081" cy="1675952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3874" y="4205344"/>
            <a:ext cx="425081" cy="109637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3874" y="4582072"/>
            <a:ext cx="425081" cy="71964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77357" y="3258698"/>
            <a:ext cx="410590" cy="2043020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77357" y="3886576"/>
            <a:ext cx="410590" cy="141514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04997" y="3519508"/>
            <a:ext cx="425081" cy="1782208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04997" y="3930045"/>
            <a:ext cx="425081" cy="137167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04997" y="4446836"/>
            <a:ext cx="425081" cy="85488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77357" y="4799413"/>
            <a:ext cx="410590" cy="50230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36575" y="4388879"/>
            <a:ext cx="420251" cy="91283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TextBox 26"/>
          <p:cNvSpPr txBox="1"/>
          <p:nvPr/>
        </p:nvSpPr>
        <p:spPr>
          <a:xfrm>
            <a:off x="1822190" y="5132055"/>
            <a:ext cx="252135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7140" y="4724282"/>
            <a:ext cx="420410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7140" y="4316505"/>
            <a:ext cx="420410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7140" y="3908729"/>
            <a:ext cx="420410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7140" y="3500952"/>
            <a:ext cx="420410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7140" y="3093177"/>
            <a:ext cx="420410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7140" y="2685400"/>
            <a:ext cx="420410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600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7140" y="2277625"/>
            <a:ext cx="420410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67724" y="5449026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2841" y="5449026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6601" y="5449026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6888" y="5449026"/>
            <a:ext cx="498198" cy="2821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10726" y="2485003"/>
            <a:ext cx="3753032" cy="737794"/>
          </a:xfrm>
          <a:prstGeom prst="rect">
            <a:avLst/>
          </a:prstGeom>
          <a:noFill/>
        </p:spPr>
        <p:txBody>
          <a:bodyPr bIns="41999" lIns="83999" rIns="83999" rtlCol="0" tIns="41999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0727" y="2060848"/>
            <a:ext cx="1630328" cy="411480"/>
          </a:xfrm>
          <a:prstGeom prst="rect">
            <a:avLst/>
          </a:prstGeom>
          <a:noFill/>
        </p:spPr>
        <p:txBody>
          <a:bodyPr anchor="t" bIns="0" lIns="83999" rIns="83999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3391" y="3391095"/>
            <a:ext cx="2425422" cy="58691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zh-CN" lang="en-US" sz="3300">
                <a:solidFill>
                  <a:srgbClr val="0070C0"/>
                </a:solidFill>
                <a:latin charset="0" pitchFamily="2" typeface="Bebas"/>
              </a:rPr>
              <a:t>192,058,473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21626" y="4212851"/>
            <a:ext cx="1234798" cy="29735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1628" y="4635049"/>
            <a:ext cx="879198" cy="29735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21628" y="5096242"/>
            <a:ext cx="1590398" cy="297358"/>
          </a:xfrm>
          <a:prstGeom prst="rect">
            <a:avLst/>
          </a:prstGeom>
          <a:noFill/>
        </p:spPr>
        <p:txBody>
          <a:bodyPr bIns="41999" lIns="83999" rIns="83999" rtlCol="0" tIns="41999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点击此处添加标题</a:t>
            </a: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9938937" y="3452464"/>
            <a:ext cx="216469" cy="456265"/>
          </a:xfrm>
          <a:custGeom>
            <a:gdLst>
              <a:gd fmla="*/ 76 w 153" name="T0"/>
              <a:gd fmla="*/ 60 h 322" name="T1"/>
              <a:gd fmla="*/ 106 w 153" name="T2"/>
              <a:gd fmla="*/ 30 h 322" name="T3"/>
              <a:gd fmla="*/ 76 w 153" name="T4"/>
              <a:gd fmla="*/ 0 h 322" name="T5"/>
              <a:gd fmla="*/ 46 w 153" name="T6"/>
              <a:gd fmla="*/ 30 h 322" name="T7"/>
              <a:gd fmla="*/ 76 w 153" name="T8"/>
              <a:gd fmla="*/ 60 h 322" name="T9"/>
              <a:gd fmla="*/ 151 w 153" name="T10"/>
              <a:gd fmla="*/ 161 h 322" name="T11"/>
              <a:gd fmla="*/ 151 w 153" name="T12"/>
              <a:gd fmla="*/ 161 h 322" name="T13"/>
              <a:gd fmla="*/ 127 w 153" name="T14"/>
              <a:gd fmla="*/ 91 h 322" name="T15"/>
              <a:gd fmla="*/ 97 w 153" name="T16"/>
              <a:gd fmla="*/ 67 h 322" name="T17"/>
              <a:gd fmla="*/ 56 w 153" name="T18"/>
              <a:gd fmla="*/ 67 h 322" name="T19"/>
              <a:gd fmla="*/ 27 w 153" name="T20"/>
              <a:gd fmla="*/ 85 h 322" name="T21"/>
              <a:gd fmla="*/ 27 w 153" name="T22"/>
              <a:gd fmla="*/ 85 h 322" name="T23"/>
              <a:gd fmla="*/ 26 w 153" name="T24"/>
              <a:gd fmla="*/ 91 h 322" name="T25"/>
              <a:gd fmla="*/ 2 w 153" name="T26"/>
              <a:gd fmla="*/ 161 h 322" name="T27"/>
              <a:gd fmla="*/ 9 w 153" name="T28"/>
              <a:gd fmla="*/ 176 h 322" name="T29"/>
              <a:gd fmla="*/ 23 w 153" name="T30"/>
              <a:gd fmla="*/ 169 h 322" name="T31"/>
              <a:gd fmla="*/ 45 w 153" name="T32"/>
              <a:gd fmla="*/ 104 h 322" name="T33"/>
              <a:gd fmla="*/ 49 w 153" name="T34"/>
              <a:gd fmla="*/ 104 h 322" name="T35"/>
              <a:gd fmla="*/ 12 w 153" name="T36"/>
              <a:gd fmla="*/ 214 h 322" name="T37"/>
              <a:gd fmla="*/ 46 w 153" name="T38"/>
              <a:gd fmla="*/ 214 h 322" name="T39"/>
              <a:gd fmla="*/ 46 w 153" name="T40"/>
              <a:gd fmla="*/ 308 h 322" name="T41"/>
              <a:gd fmla="*/ 60 w 153" name="T42"/>
              <a:gd fmla="*/ 322 h 322" name="T43"/>
              <a:gd fmla="*/ 75 w 153" name="T44"/>
              <a:gd fmla="*/ 308 h 322" name="T45"/>
              <a:gd fmla="*/ 75 w 153" name="T46"/>
              <a:gd fmla="*/ 214 h 322" name="T47"/>
              <a:gd fmla="*/ 78 w 153" name="T48"/>
              <a:gd fmla="*/ 214 h 322" name="T49"/>
              <a:gd fmla="*/ 78 w 153" name="T50"/>
              <a:gd fmla="*/ 308 h 322" name="T51"/>
              <a:gd fmla="*/ 92 w 153" name="T52"/>
              <a:gd fmla="*/ 322 h 322" name="T53"/>
              <a:gd fmla="*/ 106 w 153" name="T54"/>
              <a:gd fmla="*/ 308 h 322" name="T55"/>
              <a:gd fmla="*/ 106 w 153" name="T56"/>
              <a:gd fmla="*/ 214 h 322" name="T57"/>
              <a:gd fmla="*/ 141 w 153" name="T58"/>
              <a:gd fmla="*/ 214 h 322" name="T59"/>
              <a:gd fmla="*/ 104 w 153" name="T60"/>
              <a:gd fmla="*/ 104 h 322" name="T61"/>
              <a:gd fmla="*/ 107 w 153" name="T62"/>
              <a:gd fmla="*/ 104 h 322" name="T63"/>
              <a:gd fmla="*/ 129 w 153" name="T64"/>
              <a:gd fmla="*/ 169 h 322" name="T65"/>
              <a:gd fmla="*/ 144 w 153" name="T66"/>
              <a:gd fmla="*/ 176 h 322" name="T67"/>
              <a:gd fmla="*/ 151 w 153" name="T68"/>
              <a:gd fmla="*/ 161 h 32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322" w="153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36"/>
          <p:cNvSpPr>
            <a:spLocks noEditPoints="1"/>
          </p:cNvSpPr>
          <p:nvPr/>
        </p:nvSpPr>
        <p:spPr bwMode="auto">
          <a:xfrm>
            <a:off x="9694714" y="3474684"/>
            <a:ext cx="179892" cy="454466"/>
          </a:xfrm>
          <a:custGeom>
            <a:gdLst>
              <a:gd fmla="*/ 64 w 127" name="T0"/>
              <a:gd fmla="*/ 58 h 321" name="T1"/>
              <a:gd fmla="*/ 93 w 127" name="T2"/>
              <a:gd fmla="*/ 29 h 321" name="T3"/>
              <a:gd fmla="*/ 64 w 127" name="T4"/>
              <a:gd fmla="*/ 0 h 321" name="T5"/>
              <a:gd fmla="*/ 34 w 127" name="T6"/>
              <a:gd fmla="*/ 29 h 321" name="T7"/>
              <a:gd fmla="*/ 64 w 127" name="T8"/>
              <a:gd fmla="*/ 58 h 321" name="T9"/>
              <a:gd fmla="*/ 127 w 127" name="T10"/>
              <a:gd fmla="*/ 85 h 321" name="T11"/>
              <a:gd fmla="*/ 127 w 127" name="T12"/>
              <a:gd fmla="*/ 85 h 321" name="T13"/>
              <a:gd fmla="*/ 102 w 127" name="T14"/>
              <a:gd fmla="*/ 63 h 321" name="T15"/>
              <a:gd fmla="*/ 25 w 127" name="T16"/>
              <a:gd fmla="*/ 63 h 321" name="T17"/>
              <a:gd fmla="*/ 1 w 127" name="T18"/>
              <a:gd fmla="*/ 85 h 321" name="T19"/>
              <a:gd fmla="*/ 0 w 127" name="T20"/>
              <a:gd fmla="*/ 85 h 321" name="T21"/>
              <a:gd fmla="*/ 0 w 127" name="T22"/>
              <a:gd fmla="*/ 169 h 321" name="T23"/>
              <a:gd fmla="*/ 13 w 127" name="T24"/>
              <a:gd fmla="*/ 181 h 321" name="T25"/>
              <a:gd fmla="*/ 26 w 127" name="T26"/>
              <a:gd fmla="*/ 169 h 321" name="T27"/>
              <a:gd fmla="*/ 26 w 127" name="T28"/>
              <a:gd fmla="*/ 107 h 321" name="T29"/>
              <a:gd fmla="*/ 29 w 127" name="T30"/>
              <a:gd fmla="*/ 107 h 321" name="T31"/>
              <a:gd fmla="*/ 31 w 127" name="T32"/>
              <a:gd fmla="*/ 107 h 321" name="T33"/>
              <a:gd fmla="*/ 30 w 127" name="T34"/>
              <a:gd fmla="*/ 110 h 321" name="T35"/>
              <a:gd fmla="*/ 30 w 127" name="T36"/>
              <a:gd fmla="*/ 306 h 321" name="T37"/>
              <a:gd fmla="*/ 46 w 127" name="T38"/>
              <a:gd fmla="*/ 321 h 321" name="T39"/>
              <a:gd fmla="*/ 62 w 127" name="T40"/>
              <a:gd fmla="*/ 306 h 321" name="T41"/>
              <a:gd fmla="*/ 62 w 127" name="T42"/>
              <a:gd fmla="*/ 216 h 321" name="T43"/>
              <a:gd fmla="*/ 66 w 127" name="T44"/>
              <a:gd fmla="*/ 216 h 321" name="T45"/>
              <a:gd fmla="*/ 66 w 127" name="T46"/>
              <a:gd fmla="*/ 306 h 321" name="T47"/>
              <a:gd fmla="*/ 81 w 127" name="T48"/>
              <a:gd fmla="*/ 321 h 321" name="T49"/>
              <a:gd fmla="*/ 97 w 127" name="T50"/>
              <a:gd fmla="*/ 306 h 321" name="T51"/>
              <a:gd fmla="*/ 97 w 127" name="T52"/>
              <a:gd fmla="*/ 110 h 321" name="T53"/>
              <a:gd fmla="*/ 97 w 127" name="T54"/>
              <a:gd fmla="*/ 107 h 321" name="T55"/>
              <a:gd fmla="*/ 101 w 127" name="T56"/>
              <a:gd fmla="*/ 107 h 321" name="T57"/>
              <a:gd fmla="*/ 101 w 127" name="T58"/>
              <a:gd fmla="*/ 168 h 321" name="T59"/>
              <a:gd fmla="*/ 114 w 127" name="T60"/>
              <a:gd fmla="*/ 181 h 321" name="T61"/>
              <a:gd fmla="*/ 127 w 127" name="T62"/>
              <a:gd fmla="*/ 168 h 321" name="T63"/>
              <a:gd fmla="*/ 127 w 127" name="T64"/>
              <a:gd fmla="*/ 85 h 32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321" w="127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37"/>
          <p:cNvSpPr>
            <a:spLocks noEditPoints="1"/>
          </p:cNvSpPr>
          <p:nvPr/>
        </p:nvSpPr>
        <p:spPr bwMode="auto">
          <a:xfrm>
            <a:off x="7444558" y="4214031"/>
            <a:ext cx="310902" cy="308685"/>
          </a:xfrm>
          <a:custGeom>
            <a:gdLst>
              <a:gd fmla="*/ 91 w 181" name="T0"/>
              <a:gd fmla="*/ 0 h 180" name="T1"/>
              <a:gd fmla="*/ 154 w 181" name="T2"/>
              <a:gd fmla="*/ 26 h 180" name="T3"/>
              <a:gd fmla="*/ 154 w 181" name="T4"/>
              <a:gd fmla="*/ 26 h 180" name="T5"/>
              <a:gd fmla="*/ 181 w 181" name="T6"/>
              <a:gd fmla="*/ 90 h 180" name="T7"/>
              <a:gd fmla="*/ 154 w 181" name="T8"/>
              <a:gd fmla="*/ 154 h 180" name="T9"/>
              <a:gd fmla="*/ 91 w 181" name="T10"/>
              <a:gd fmla="*/ 180 h 180" name="T11"/>
              <a:gd fmla="*/ 27 w 181" name="T12"/>
              <a:gd fmla="*/ 154 h 180" name="T13"/>
              <a:gd fmla="*/ 27 w 181" name="T14"/>
              <a:gd fmla="*/ 154 h 180" name="T15"/>
              <a:gd fmla="*/ 0 w 181" name="T16"/>
              <a:gd fmla="*/ 90 h 180" name="T17"/>
              <a:gd fmla="*/ 27 w 181" name="T18"/>
              <a:gd fmla="*/ 26 h 180" name="T19"/>
              <a:gd fmla="*/ 27 w 181" name="T20"/>
              <a:gd fmla="*/ 26 h 180" name="T21"/>
              <a:gd fmla="*/ 91 w 181" name="T22"/>
              <a:gd fmla="*/ 0 h 180" name="T23"/>
              <a:gd fmla="*/ 129 w 181" name="T24"/>
              <a:gd fmla="*/ 52 h 180" name="T25"/>
              <a:gd fmla="*/ 91 w 181" name="T26"/>
              <a:gd fmla="*/ 36 h 180" name="T27"/>
              <a:gd fmla="*/ 52 w 181" name="T28"/>
              <a:gd fmla="*/ 52 h 180" name="T29"/>
              <a:gd fmla="*/ 52 w 181" name="T30"/>
              <a:gd fmla="*/ 52 h 180" name="T31"/>
              <a:gd fmla="*/ 37 w 181" name="T32"/>
              <a:gd fmla="*/ 90 h 180" name="T33"/>
              <a:gd fmla="*/ 52 w 181" name="T34"/>
              <a:gd fmla="*/ 128 h 180" name="T35"/>
              <a:gd fmla="*/ 52 w 181" name="T36"/>
              <a:gd fmla="*/ 128 h 180" name="T37"/>
              <a:gd fmla="*/ 91 w 181" name="T38"/>
              <a:gd fmla="*/ 144 h 180" name="T39"/>
              <a:gd fmla="*/ 129 w 181" name="T40"/>
              <a:gd fmla="*/ 128 h 180" name="T41"/>
              <a:gd fmla="*/ 145 w 181" name="T42"/>
              <a:gd fmla="*/ 90 h 180" name="T43"/>
              <a:gd fmla="*/ 129 w 181" name="T44"/>
              <a:gd fmla="*/ 52 h 18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80" w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0"/>
                  <a:pt x="91" y="180"/>
                </a:cubicBezTo>
                <a:cubicBezTo>
                  <a:pt x="66" y="180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8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Freeform 38"/>
          <p:cNvSpPr>
            <a:spLocks noEditPoints="1"/>
          </p:cNvSpPr>
          <p:nvPr/>
        </p:nvSpPr>
        <p:spPr bwMode="auto">
          <a:xfrm>
            <a:off x="7444558" y="4635049"/>
            <a:ext cx="310902" cy="310863"/>
          </a:xfrm>
          <a:custGeom>
            <a:gdLst>
              <a:gd fmla="*/ 91 w 181" name="T0"/>
              <a:gd fmla="*/ 0 h 181" name="T1"/>
              <a:gd fmla="*/ 154 w 181" name="T2"/>
              <a:gd fmla="*/ 26 h 181" name="T3"/>
              <a:gd fmla="*/ 154 w 181" name="T4"/>
              <a:gd fmla="*/ 26 h 181" name="T5"/>
              <a:gd fmla="*/ 181 w 181" name="T6"/>
              <a:gd fmla="*/ 90 h 181" name="T7"/>
              <a:gd fmla="*/ 154 w 181" name="T8"/>
              <a:gd fmla="*/ 154 h 181" name="T9"/>
              <a:gd fmla="*/ 91 w 181" name="T10"/>
              <a:gd fmla="*/ 181 h 181" name="T11"/>
              <a:gd fmla="*/ 27 w 181" name="T12"/>
              <a:gd fmla="*/ 154 h 181" name="T13"/>
              <a:gd fmla="*/ 27 w 181" name="T14"/>
              <a:gd fmla="*/ 154 h 181" name="T15"/>
              <a:gd fmla="*/ 0 w 181" name="T16"/>
              <a:gd fmla="*/ 90 h 181" name="T17"/>
              <a:gd fmla="*/ 27 w 181" name="T18"/>
              <a:gd fmla="*/ 26 h 181" name="T19"/>
              <a:gd fmla="*/ 27 w 181" name="T20"/>
              <a:gd fmla="*/ 26 h 181" name="T21"/>
              <a:gd fmla="*/ 91 w 181" name="T22"/>
              <a:gd fmla="*/ 0 h 181" name="T23"/>
              <a:gd fmla="*/ 129 w 181" name="T24"/>
              <a:gd fmla="*/ 52 h 181" name="T25"/>
              <a:gd fmla="*/ 91 w 181" name="T26"/>
              <a:gd fmla="*/ 36 h 181" name="T27"/>
              <a:gd fmla="*/ 52 w 181" name="T28"/>
              <a:gd fmla="*/ 52 h 181" name="T29"/>
              <a:gd fmla="*/ 52 w 181" name="T30"/>
              <a:gd fmla="*/ 52 h 181" name="T31"/>
              <a:gd fmla="*/ 37 w 181" name="T32"/>
              <a:gd fmla="*/ 90 h 181" name="T33"/>
              <a:gd fmla="*/ 52 w 181" name="T34"/>
              <a:gd fmla="*/ 128 h 181" name="T35"/>
              <a:gd fmla="*/ 52 w 181" name="T36"/>
              <a:gd fmla="*/ 128 h 181" name="T37"/>
              <a:gd fmla="*/ 91 w 181" name="T38"/>
              <a:gd fmla="*/ 144 h 181" name="T39"/>
              <a:gd fmla="*/ 129 w 181" name="T40"/>
              <a:gd fmla="*/ 128 h 181" name="T41"/>
              <a:gd fmla="*/ 145 w 181" name="T42"/>
              <a:gd fmla="*/ 90 h 181" name="T43"/>
              <a:gd fmla="*/ 129 w 181" name="T44"/>
              <a:gd fmla="*/ 52 h 181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81" w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39"/>
          <p:cNvSpPr>
            <a:spLocks noEditPoints="1"/>
          </p:cNvSpPr>
          <p:nvPr/>
        </p:nvSpPr>
        <p:spPr bwMode="auto">
          <a:xfrm>
            <a:off x="7444558" y="5096425"/>
            <a:ext cx="310902" cy="310863"/>
          </a:xfrm>
          <a:custGeom>
            <a:gdLst>
              <a:gd fmla="*/ 91 w 181" name="T0"/>
              <a:gd fmla="*/ 0 h 181" name="T1"/>
              <a:gd fmla="*/ 154 w 181" name="T2"/>
              <a:gd fmla="*/ 26 h 181" name="T3"/>
              <a:gd fmla="*/ 154 w 181" name="T4"/>
              <a:gd fmla="*/ 26 h 181" name="T5"/>
              <a:gd fmla="*/ 181 w 181" name="T6"/>
              <a:gd fmla="*/ 90 h 181" name="T7"/>
              <a:gd fmla="*/ 154 w 181" name="T8"/>
              <a:gd fmla="*/ 154 h 181" name="T9"/>
              <a:gd fmla="*/ 91 w 181" name="T10"/>
              <a:gd fmla="*/ 181 h 181" name="T11"/>
              <a:gd fmla="*/ 27 w 181" name="T12"/>
              <a:gd fmla="*/ 154 h 181" name="T13"/>
              <a:gd fmla="*/ 27 w 181" name="T14"/>
              <a:gd fmla="*/ 154 h 181" name="T15"/>
              <a:gd fmla="*/ 0 w 181" name="T16"/>
              <a:gd fmla="*/ 90 h 181" name="T17"/>
              <a:gd fmla="*/ 27 w 181" name="T18"/>
              <a:gd fmla="*/ 26 h 181" name="T19"/>
              <a:gd fmla="*/ 27 w 181" name="T20"/>
              <a:gd fmla="*/ 26 h 181" name="T21"/>
              <a:gd fmla="*/ 91 w 181" name="T22"/>
              <a:gd fmla="*/ 0 h 181" name="T23"/>
              <a:gd fmla="*/ 129 w 181" name="T24"/>
              <a:gd fmla="*/ 52 h 181" name="T25"/>
              <a:gd fmla="*/ 91 w 181" name="T26"/>
              <a:gd fmla="*/ 36 h 181" name="T27"/>
              <a:gd fmla="*/ 52 w 181" name="T28"/>
              <a:gd fmla="*/ 52 h 181" name="T29"/>
              <a:gd fmla="*/ 52 w 181" name="T30"/>
              <a:gd fmla="*/ 52 h 181" name="T31"/>
              <a:gd fmla="*/ 37 w 181" name="T32"/>
              <a:gd fmla="*/ 90 h 181" name="T33"/>
              <a:gd fmla="*/ 52 w 181" name="T34"/>
              <a:gd fmla="*/ 129 h 181" name="T35"/>
              <a:gd fmla="*/ 52 w 181" name="T36"/>
              <a:gd fmla="*/ 129 h 181" name="T37"/>
              <a:gd fmla="*/ 91 w 181" name="T38"/>
              <a:gd fmla="*/ 144 h 181" name="T39"/>
              <a:gd fmla="*/ 129 w 181" name="T40"/>
              <a:gd fmla="*/ 129 h 181" name="T41"/>
              <a:gd fmla="*/ 145 w 181" name="T42"/>
              <a:gd fmla="*/ 90 h 181" name="T43"/>
              <a:gd fmla="*/ 129 w 181" name="T44"/>
              <a:gd fmla="*/ 52 h 181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81" w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1"/>
                  <a:pt x="116" y="181"/>
                  <a:pt x="91" y="181"/>
                </a:cubicBezTo>
                <a:cubicBezTo>
                  <a:pt x="66" y="181"/>
                  <a:pt x="43" y="171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9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t" anchorCtr="0" bIns="41999" compatLnSpc="1" lIns="83999" numCol="1" rIns="83999" tIns="41999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326595972"/>
      </p:ext>
    </p:extLst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 nodeType="clickPar">
                      <p:stCondLst>
                        <p:cond delay="indefinite"/>
                      </p:stCondLst>
                      <p:childTnLst>
                        <p:par>
                          <p:cTn fill="hold" id="10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6" nodeType="clickPar">
                      <p:stCondLst>
                        <p:cond delay="indefinite"/>
                      </p:stCondLst>
                      <p:childTnLst>
                        <p:par>
                          <p:cTn fill="hold" id="1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 nodeType="clickPar">
                      <p:stCondLst>
                        <p:cond delay="indefinite"/>
                      </p:stCondLst>
                      <p:childTnLst>
                        <p:par>
                          <p:cTn fill="hold" id="1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2" nodeType="clickPar">
                      <p:stCondLst>
                        <p:cond delay="indefinite"/>
                      </p:stCondLst>
                      <p:childTnLst>
                        <p:par>
                          <p:cTn fill="hold" id="1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3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1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15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5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306</Paragraphs>
  <Slides>30</Slides>
  <Notes>30</Notes>
  <TotalTime>1289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8">
      <vt:lpstr>Arial</vt:lpstr>
      <vt:lpstr>Calibri</vt:lpstr>
      <vt:lpstr>微软雅黑</vt:lpstr>
      <vt:lpstr>宋体</vt:lpstr>
      <vt:lpstr>方正兰亭粗黑_GBK</vt:lpstr>
      <vt:lpstr>Calibri Light</vt:lpstr>
      <vt:lpstr>ITC Avant Garde Std XLt</vt:lpstr>
      <vt:lpstr>方正正纤黑简体</vt:lpstr>
      <vt:lpstr>幼圆</vt:lpstr>
      <vt:lpstr>方正大黑简体</vt:lpstr>
      <vt:lpstr>Impact</vt:lpstr>
      <vt:lpstr>华文黑体</vt:lpstr>
      <vt:lpstr>Bebas</vt:lpstr>
      <vt:lpstr>Agency FB</vt:lpstr>
      <vt:lpstr>Arial Rounded MT Bold</vt:lpstr>
      <vt:lpstr>Times New Roman</vt:lpstr>
      <vt:lpstr>汉仪细中圆简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2014-12-25T08:17:45Z</dcterms:created>
  <cp:lastModifiedBy>优品PPT</cp:lastModifiedBy>
  <dcterms:modified xsi:type="dcterms:W3CDTF">2021-08-20T10:48:58Z</dcterms:modified>
  <cp:revision>115</cp:revision>
  <dc:title>PowerPoint 演示文稿</dc:title>
</cp:coreProperties>
</file>